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799" r:id="rId5"/>
    <p:sldMasterId id="2147486819" r:id="rId6"/>
  </p:sldMasterIdLst>
  <p:notesMasterIdLst>
    <p:notesMasterId r:id="rId31"/>
  </p:notesMasterIdLst>
  <p:handoutMasterIdLst>
    <p:handoutMasterId r:id="rId32"/>
  </p:handoutMasterIdLst>
  <p:sldIdLst>
    <p:sldId id="639" r:id="rId7"/>
    <p:sldId id="2142534798" r:id="rId8"/>
    <p:sldId id="2142534615" r:id="rId9"/>
    <p:sldId id="2142534779" r:id="rId10"/>
    <p:sldId id="2142534214" r:id="rId11"/>
    <p:sldId id="2142534788" r:id="rId12"/>
    <p:sldId id="2142534789" r:id="rId13"/>
    <p:sldId id="2142534790" r:id="rId14"/>
    <p:sldId id="2142534796" r:id="rId15"/>
    <p:sldId id="2142534792" r:id="rId16"/>
    <p:sldId id="2142534793" r:id="rId17"/>
    <p:sldId id="2142534794" r:id="rId18"/>
    <p:sldId id="2142534795" r:id="rId19"/>
    <p:sldId id="2142534697" r:id="rId20"/>
    <p:sldId id="2142534458" r:id="rId21"/>
    <p:sldId id="2142534444" r:id="rId22"/>
    <p:sldId id="2142534800" r:id="rId23"/>
    <p:sldId id="2142534801" r:id="rId24"/>
    <p:sldId id="2142534802" r:id="rId25"/>
    <p:sldId id="2142534803" r:id="rId26"/>
    <p:sldId id="2142534773" r:id="rId27"/>
    <p:sldId id="2142534774" r:id="rId28"/>
    <p:sldId id="2142534777" r:id="rId29"/>
    <p:sldId id="2142534776"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15B13B0A-EEBE-624E-BE43-8059CB0E21EE}">
          <p14:sldIdLst/>
        </p14:section>
        <p14:section name="Your Presentation" id="{BC5D39D9-9158-D649-839D-B2F6EDD610CD}">
          <p14:sldIdLst>
            <p14:sldId id="639"/>
            <p14:sldId id="2142534798"/>
          </p14:sldIdLst>
        </p14:section>
        <p14:section name="ArcGIS Knowledge" id="{4ACD478B-8F4A-433D-861D-E29157BF84E5}">
          <p14:sldIdLst>
            <p14:sldId id="2142534615"/>
            <p14:sldId id="2142534779"/>
            <p14:sldId id="2142534214"/>
            <p14:sldId id="2142534788"/>
            <p14:sldId id="2142534789"/>
            <p14:sldId id="2142534790"/>
            <p14:sldId id="2142534796"/>
            <p14:sldId id="2142534792"/>
            <p14:sldId id="2142534793"/>
            <p14:sldId id="2142534794"/>
            <p14:sldId id="2142534795"/>
            <p14:sldId id="2142534697"/>
            <p14:sldId id="2142534458"/>
            <p14:sldId id="2142534444"/>
            <p14:sldId id="2142534800"/>
            <p14:sldId id="2142534801"/>
            <p14:sldId id="2142534802"/>
            <p14:sldId id="2142534803"/>
            <p14:sldId id="2142534773"/>
            <p14:sldId id="2142534774"/>
            <p14:sldId id="2142534777"/>
            <p14:sldId id="2142534776"/>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4DA1"/>
    <a:srgbClr val="0392AE"/>
    <a:srgbClr val="03A2B1"/>
    <a:srgbClr val="0051A2"/>
    <a:srgbClr val="006BA6"/>
    <a:srgbClr val="01A7B1"/>
    <a:srgbClr val="00C1B6"/>
    <a:srgbClr val="6DE3D3"/>
    <a:srgbClr val="6DE3DF"/>
    <a:srgbClr val="66B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0C6D80-CFC9-52CE-635C-59410FDEAF07}" v="2" dt="2024-03-09T00:02:10.408"/>
    <p1510:client id="{5B1C9837-5E9C-46F9-B4B0-D8D5D0015F43}" v="434" dt="2024-03-09T00:37:42.553"/>
    <p1510:client id="{8942A573-D98C-7766-ED2D-A50C0F82BEE0}" v="12" dt="2024-03-09T00:06:13.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66" autoAdjust="0"/>
    <p:restoredTop sz="75323" autoAdjust="0"/>
  </p:normalViewPr>
  <p:slideViewPr>
    <p:cSldViewPr snapToGrid="0" snapToObjects="1" showGuides="1">
      <p:cViewPr varScale="1">
        <p:scale>
          <a:sx n="86" d="100"/>
          <a:sy n="86" d="100"/>
        </p:scale>
        <p:origin x="1122" y="72"/>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showGuides="1">
      <p:cViewPr varScale="1">
        <p:scale>
          <a:sx n="151" d="100"/>
          <a:sy n="151" d="100"/>
        </p:scale>
        <p:origin x="4728"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B07BAE-F915-4F54-9169-A3A9560D3981}" type="doc">
      <dgm:prSet loTypeId="urn:microsoft.com/office/officeart/2005/8/layout/venn1" loCatId="relationship" qsTypeId="urn:microsoft.com/office/officeart/2005/8/quickstyle/simple1" qsCatId="simple" csTypeId="urn:microsoft.com/office/officeart/2005/8/colors/colorful1" csCatId="colorful" phldr="1"/>
      <dgm:spPr/>
    </dgm:pt>
    <dgm:pt modelId="{AE33FCB3-FDFF-4798-B5BA-2D0C5803B8DB}">
      <dgm:prSet phldrT="[Text]" custT="1"/>
      <dgm:spPr/>
      <dgm:t>
        <a:bodyPr/>
        <a:lstStyle/>
        <a:p>
          <a:r>
            <a:rPr lang="en-US" sz="2400" b="1"/>
            <a:t>Geospatial Features</a:t>
          </a:r>
        </a:p>
      </dgm:t>
    </dgm:pt>
    <dgm:pt modelId="{94801E40-BE80-4171-9873-9894A14B684A}" type="parTrans" cxnId="{707E5D98-30DA-4FA8-A7D1-CA93A66CE663}">
      <dgm:prSet/>
      <dgm:spPr/>
      <dgm:t>
        <a:bodyPr/>
        <a:lstStyle/>
        <a:p>
          <a:endParaRPr lang="en-US" sz="1200" b="1"/>
        </a:p>
      </dgm:t>
    </dgm:pt>
    <dgm:pt modelId="{27161478-5BFB-4F9A-B80F-FB71FB66EFCB}" type="sibTrans" cxnId="{707E5D98-30DA-4FA8-A7D1-CA93A66CE663}">
      <dgm:prSet/>
      <dgm:spPr/>
      <dgm:t>
        <a:bodyPr/>
        <a:lstStyle/>
        <a:p>
          <a:endParaRPr lang="en-US" sz="1200" b="1"/>
        </a:p>
      </dgm:t>
    </dgm:pt>
    <dgm:pt modelId="{7BAF13D4-6058-4CD2-A683-944950440A2E}">
      <dgm:prSet phldrT="[Text]" custT="1"/>
      <dgm:spPr/>
      <dgm:t>
        <a:bodyPr/>
        <a:lstStyle/>
        <a:p>
          <a:r>
            <a:rPr lang="en-US" sz="2400" b="1"/>
            <a:t>Other Data Sources</a:t>
          </a:r>
        </a:p>
      </dgm:t>
    </dgm:pt>
    <dgm:pt modelId="{190B22C3-05EF-42C2-AA4B-935386EED53B}" type="parTrans" cxnId="{B8A8FD6F-CD3C-4E4F-8F75-4FD66244D50B}">
      <dgm:prSet/>
      <dgm:spPr/>
      <dgm:t>
        <a:bodyPr/>
        <a:lstStyle/>
        <a:p>
          <a:endParaRPr lang="en-US" sz="1200" b="1"/>
        </a:p>
      </dgm:t>
    </dgm:pt>
    <dgm:pt modelId="{5282EE5C-9CB3-4497-B66A-3194FF31EFD6}" type="sibTrans" cxnId="{B8A8FD6F-CD3C-4E4F-8F75-4FD66244D50B}">
      <dgm:prSet/>
      <dgm:spPr/>
      <dgm:t>
        <a:bodyPr/>
        <a:lstStyle/>
        <a:p>
          <a:endParaRPr lang="en-US" sz="1200" b="1"/>
        </a:p>
      </dgm:t>
    </dgm:pt>
    <dgm:pt modelId="{53AFD9CC-2B1D-4C73-A958-E1AC9207C6B3}">
      <dgm:prSet phldrT="[Text]" custT="1"/>
      <dgm:spPr/>
      <dgm:t>
        <a:bodyPr/>
        <a:lstStyle/>
        <a:p>
          <a:r>
            <a:rPr lang="en-US" sz="2400" b="1"/>
            <a:t>Attributes Table</a:t>
          </a:r>
        </a:p>
      </dgm:t>
    </dgm:pt>
    <dgm:pt modelId="{CA502F53-AEB7-4029-8EB5-C0E0347B573A}" type="parTrans" cxnId="{8E7CDBD0-E53D-479A-9963-D6ED367CB9E1}">
      <dgm:prSet/>
      <dgm:spPr/>
      <dgm:t>
        <a:bodyPr/>
        <a:lstStyle/>
        <a:p>
          <a:endParaRPr lang="en-US" sz="1200" b="1"/>
        </a:p>
      </dgm:t>
    </dgm:pt>
    <dgm:pt modelId="{9D62839C-0D2A-4DEF-85DC-74AE8C67EABF}" type="sibTrans" cxnId="{8E7CDBD0-E53D-479A-9963-D6ED367CB9E1}">
      <dgm:prSet/>
      <dgm:spPr/>
      <dgm:t>
        <a:bodyPr/>
        <a:lstStyle/>
        <a:p>
          <a:endParaRPr lang="en-US" sz="1200" b="1"/>
        </a:p>
      </dgm:t>
    </dgm:pt>
    <dgm:pt modelId="{EB52CC43-3E7E-4957-A7DC-6C8D5BCC9227}" type="pres">
      <dgm:prSet presAssocID="{86B07BAE-F915-4F54-9169-A3A9560D3981}" presName="compositeShape" presStyleCnt="0">
        <dgm:presLayoutVars>
          <dgm:chMax val="7"/>
          <dgm:dir/>
          <dgm:resizeHandles val="exact"/>
        </dgm:presLayoutVars>
      </dgm:prSet>
      <dgm:spPr/>
    </dgm:pt>
    <dgm:pt modelId="{546E5CEA-8038-4B5E-96EC-1C1EB80C798B}" type="pres">
      <dgm:prSet presAssocID="{AE33FCB3-FDFF-4798-B5BA-2D0C5803B8DB}" presName="circ1" presStyleLbl="vennNode1" presStyleIdx="0" presStyleCnt="3"/>
      <dgm:spPr/>
    </dgm:pt>
    <dgm:pt modelId="{FAF29D26-5AB4-45D3-8005-0868CDD42C7F}" type="pres">
      <dgm:prSet presAssocID="{AE33FCB3-FDFF-4798-B5BA-2D0C5803B8DB}" presName="circ1Tx" presStyleLbl="revTx" presStyleIdx="0" presStyleCnt="0">
        <dgm:presLayoutVars>
          <dgm:chMax val="0"/>
          <dgm:chPref val="0"/>
          <dgm:bulletEnabled val="1"/>
        </dgm:presLayoutVars>
      </dgm:prSet>
      <dgm:spPr/>
    </dgm:pt>
    <dgm:pt modelId="{924A1C52-219C-4479-95BD-FEB5211E3BE3}" type="pres">
      <dgm:prSet presAssocID="{7BAF13D4-6058-4CD2-A683-944950440A2E}" presName="circ2" presStyleLbl="vennNode1" presStyleIdx="1" presStyleCnt="3"/>
      <dgm:spPr/>
    </dgm:pt>
    <dgm:pt modelId="{1AD2EFA2-55BC-4CB1-8EFC-C4B234403CAF}" type="pres">
      <dgm:prSet presAssocID="{7BAF13D4-6058-4CD2-A683-944950440A2E}" presName="circ2Tx" presStyleLbl="revTx" presStyleIdx="0" presStyleCnt="0">
        <dgm:presLayoutVars>
          <dgm:chMax val="0"/>
          <dgm:chPref val="0"/>
          <dgm:bulletEnabled val="1"/>
        </dgm:presLayoutVars>
      </dgm:prSet>
      <dgm:spPr/>
    </dgm:pt>
    <dgm:pt modelId="{5B1BC2AB-5856-4FD6-8CF6-10478014C9A4}" type="pres">
      <dgm:prSet presAssocID="{53AFD9CC-2B1D-4C73-A958-E1AC9207C6B3}" presName="circ3" presStyleLbl="vennNode1" presStyleIdx="2" presStyleCnt="3"/>
      <dgm:spPr/>
    </dgm:pt>
    <dgm:pt modelId="{B613C04C-EF62-4DF1-9AF5-36ACAD2F5744}" type="pres">
      <dgm:prSet presAssocID="{53AFD9CC-2B1D-4C73-A958-E1AC9207C6B3}" presName="circ3Tx" presStyleLbl="revTx" presStyleIdx="0" presStyleCnt="0">
        <dgm:presLayoutVars>
          <dgm:chMax val="0"/>
          <dgm:chPref val="0"/>
          <dgm:bulletEnabled val="1"/>
        </dgm:presLayoutVars>
      </dgm:prSet>
      <dgm:spPr/>
    </dgm:pt>
  </dgm:ptLst>
  <dgm:cxnLst>
    <dgm:cxn modelId="{ABC00D11-7E60-4275-9F26-85A7860347B8}" type="presOf" srcId="{7BAF13D4-6058-4CD2-A683-944950440A2E}" destId="{924A1C52-219C-4479-95BD-FEB5211E3BE3}" srcOrd="0" destOrd="0" presId="urn:microsoft.com/office/officeart/2005/8/layout/venn1"/>
    <dgm:cxn modelId="{5A3DF41B-C935-4924-89F8-2D594DB9F3AA}" type="presOf" srcId="{86B07BAE-F915-4F54-9169-A3A9560D3981}" destId="{EB52CC43-3E7E-4957-A7DC-6C8D5BCC9227}" srcOrd="0" destOrd="0" presId="urn:microsoft.com/office/officeart/2005/8/layout/venn1"/>
    <dgm:cxn modelId="{85A0EB6B-D8BC-4D58-9C14-851FC2574862}" type="presOf" srcId="{AE33FCB3-FDFF-4798-B5BA-2D0C5803B8DB}" destId="{FAF29D26-5AB4-45D3-8005-0868CDD42C7F}" srcOrd="1" destOrd="0" presId="urn:microsoft.com/office/officeart/2005/8/layout/venn1"/>
    <dgm:cxn modelId="{B8A8FD6F-CD3C-4E4F-8F75-4FD66244D50B}" srcId="{86B07BAE-F915-4F54-9169-A3A9560D3981}" destId="{7BAF13D4-6058-4CD2-A683-944950440A2E}" srcOrd="1" destOrd="0" parTransId="{190B22C3-05EF-42C2-AA4B-935386EED53B}" sibTransId="{5282EE5C-9CB3-4497-B66A-3194FF31EFD6}"/>
    <dgm:cxn modelId="{0D853782-C248-4482-A962-6D2F3E359450}" type="presOf" srcId="{7BAF13D4-6058-4CD2-A683-944950440A2E}" destId="{1AD2EFA2-55BC-4CB1-8EFC-C4B234403CAF}" srcOrd="1" destOrd="0" presId="urn:microsoft.com/office/officeart/2005/8/layout/venn1"/>
    <dgm:cxn modelId="{707E5D98-30DA-4FA8-A7D1-CA93A66CE663}" srcId="{86B07BAE-F915-4F54-9169-A3A9560D3981}" destId="{AE33FCB3-FDFF-4798-B5BA-2D0C5803B8DB}" srcOrd="0" destOrd="0" parTransId="{94801E40-BE80-4171-9873-9894A14B684A}" sibTransId="{27161478-5BFB-4F9A-B80F-FB71FB66EFCB}"/>
    <dgm:cxn modelId="{22FCC8AB-091B-4A4F-A026-D215E7E4B6D9}" type="presOf" srcId="{AE33FCB3-FDFF-4798-B5BA-2D0C5803B8DB}" destId="{546E5CEA-8038-4B5E-96EC-1C1EB80C798B}" srcOrd="0" destOrd="0" presId="urn:microsoft.com/office/officeart/2005/8/layout/venn1"/>
    <dgm:cxn modelId="{C80B5CC5-C9B5-4DB1-B9A3-B659A4E6F88F}" type="presOf" srcId="{53AFD9CC-2B1D-4C73-A958-E1AC9207C6B3}" destId="{5B1BC2AB-5856-4FD6-8CF6-10478014C9A4}" srcOrd="0" destOrd="0" presId="urn:microsoft.com/office/officeart/2005/8/layout/venn1"/>
    <dgm:cxn modelId="{8E7CDBD0-E53D-479A-9963-D6ED367CB9E1}" srcId="{86B07BAE-F915-4F54-9169-A3A9560D3981}" destId="{53AFD9CC-2B1D-4C73-A958-E1AC9207C6B3}" srcOrd="2" destOrd="0" parTransId="{CA502F53-AEB7-4029-8EB5-C0E0347B573A}" sibTransId="{9D62839C-0D2A-4DEF-85DC-74AE8C67EABF}"/>
    <dgm:cxn modelId="{BF99D0D4-5214-424D-BD6D-D7F09547AEEE}" type="presOf" srcId="{53AFD9CC-2B1D-4C73-A958-E1AC9207C6B3}" destId="{B613C04C-EF62-4DF1-9AF5-36ACAD2F5744}" srcOrd="1" destOrd="0" presId="urn:microsoft.com/office/officeart/2005/8/layout/venn1"/>
    <dgm:cxn modelId="{C7602EDB-C902-4C41-ADE2-4088981EED57}" type="presParOf" srcId="{EB52CC43-3E7E-4957-A7DC-6C8D5BCC9227}" destId="{546E5CEA-8038-4B5E-96EC-1C1EB80C798B}" srcOrd="0" destOrd="0" presId="urn:microsoft.com/office/officeart/2005/8/layout/venn1"/>
    <dgm:cxn modelId="{CCA19BF0-BAB1-4B70-88BC-F46512452F2C}" type="presParOf" srcId="{EB52CC43-3E7E-4957-A7DC-6C8D5BCC9227}" destId="{FAF29D26-5AB4-45D3-8005-0868CDD42C7F}" srcOrd="1" destOrd="0" presId="urn:microsoft.com/office/officeart/2005/8/layout/venn1"/>
    <dgm:cxn modelId="{38C0AD5E-4833-498D-A0AC-96A5724C5476}" type="presParOf" srcId="{EB52CC43-3E7E-4957-A7DC-6C8D5BCC9227}" destId="{924A1C52-219C-4479-95BD-FEB5211E3BE3}" srcOrd="2" destOrd="0" presId="urn:microsoft.com/office/officeart/2005/8/layout/venn1"/>
    <dgm:cxn modelId="{89C855B8-BA16-43D4-822B-42002E17DFAE}" type="presParOf" srcId="{EB52CC43-3E7E-4957-A7DC-6C8D5BCC9227}" destId="{1AD2EFA2-55BC-4CB1-8EFC-C4B234403CAF}" srcOrd="3" destOrd="0" presId="urn:microsoft.com/office/officeart/2005/8/layout/venn1"/>
    <dgm:cxn modelId="{E8D3AFF6-6925-4445-B81C-9F5D7DC560D3}" type="presParOf" srcId="{EB52CC43-3E7E-4957-A7DC-6C8D5BCC9227}" destId="{5B1BC2AB-5856-4FD6-8CF6-10478014C9A4}" srcOrd="4" destOrd="0" presId="urn:microsoft.com/office/officeart/2005/8/layout/venn1"/>
    <dgm:cxn modelId="{DA3AD33E-9FE2-4974-A17C-DD198E50F0A7}" type="presParOf" srcId="{EB52CC43-3E7E-4957-A7DC-6C8D5BCC9227}" destId="{B613C04C-EF62-4DF1-9AF5-36ACAD2F5744}"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6E5CEA-8038-4B5E-96EC-1C1EB80C798B}">
      <dsp:nvSpPr>
        <dsp:cNvPr id="0" name=""/>
        <dsp:cNvSpPr/>
      </dsp:nvSpPr>
      <dsp:spPr>
        <a:xfrm>
          <a:off x="1927995" y="55435"/>
          <a:ext cx="2660923" cy="2660923"/>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a:t>Geospatial Features</a:t>
          </a:r>
        </a:p>
      </dsp:txBody>
      <dsp:txXfrm>
        <a:off x="2282785" y="521097"/>
        <a:ext cx="1951343" cy="1197415"/>
      </dsp:txXfrm>
    </dsp:sp>
    <dsp:sp modelId="{924A1C52-219C-4479-95BD-FEB5211E3BE3}">
      <dsp:nvSpPr>
        <dsp:cNvPr id="0" name=""/>
        <dsp:cNvSpPr/>
      </dsp:nvSpPr>
      <dsp:spPr>
        <a:xfrm>
          <a:off x="2888145" y="1718512"/>
          <a:ext cx="2660923" cy="2660923"/>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a:t>Other Data Sources</a:t>
          </a:r>
        </a:p>
      </dsp:txBody>
      <dsp:txXfrm>
        <a:off x="3701944" y="2405918"/>
        <a:ext cx="1596553" cy="1463507"/>
      </dsp:txXfrm>
    </dsp:sp>
    <dsp:sp modelId="{5B1BC2AB-5856-4FD6-8CF6-10478014C9A4}">
      <dsp:nvSpPr>
        <dsp:cNvPr id="0" name=""/>
        <dsp:cNvSpPr/>
      </dsp:nvSpPr>
      <dsp:spPr>
        <a:xfrm>
          <a:off x="967845" y="1718512"/>
          <a:ext cx="2660923" cy="2660923"/>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a:t>Attributes Table</a:t>
          </a:r>
        </a:p>
      </dsp:txBody>
      <dsp:txXfrm>
        <a:off x="1218415" y="2405918"/>
        <a:ext cx="1596553" cy="146350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3/8/2024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3/8/2024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Intro: What is a knowledge graph? – Ty (10)</a:t>
            </a:r>
          </a:p>
          <a:p>
            <a:r>
              <a:rPr lang="en-US" b="0" dirty="0"/>
              <a:t>ArcGIS Pro: What is a knowledge graph? – Ty (5)</a:t>
            </a:r>
          </a:p>
          <a:p>
            <a:r>
              <a:rPr lang="en-US" b="0" dirty="0"/>
              <a:t>SDK:  Connect, data model, provenance, return records – Charlie (6)</a:t>
            </a:r>
          </a:p>
          <a:p>
            <a:r>
              <a:rPr lang="en-US" b="0" dirty="0"/>
              <a:t>ArcGIS Pro: Query and search– Ty (8)</a:t>
            </a:r>
          </a:p>
          <a:p>
            <a:r>
              <a:rPr lang="en-US" b="0" dirty="0"/>
              <a:t>SDK: Query – Charlie (8)</a:t>
            </a:r>
          </a:p>
          <a:p>
            <a:r>
              <a:rPr lang="en-US" b="0" dirty="0"/>
              <a:t>ArcGIS Pro: Add to map and link chart, append to link chart – Ty (5)</a:t>
            </a:r>
          </a:p>
          <a:p>
            <a:r>
              <a:rPr lang="en-US" b="0" dirty="0"/>
              <a:t>SDK: Link chart layer from query and add to maps/link charts – Charlie (6)</a:t>
            </a:r>
          </a:p>
          <a:p>
            <a:r>
              <a:rPr lang="en-US" b="0" dirty="0"/>
              <a:t>Summary – Ty (5)</a:t>
            </a:r>
          </a:p>
          <a:p>
            <a:r>
              <a:rPr lang="en-US" b="0" dirty="0"/>
              <a:t>QA (5-10)</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4286568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Amy Slide</a:t>
            </a:r>
          </a:p>
          <a:p>
            <a:pPr lvl="0"/>
            <a:endParaRPr lang="en-US" dirty="0"/>
          </a:p>
          <a:p>
            <a:pPr lvl="0"/>
            <a:r>
              <a:rPr lang="en-US" dirty="0"/>
              <a:t>Proximity: Office –[is nearby]-&gt; Tim’s House –[is nearby]-&gt; Amy’s House –[is nearby]-&gt; School and Playground</a:t>
            </a:r>
          </a:p>
          <a:p>
            <a:pPr lvl="0"/>
            <a:r>
              <a:rPr lang="en-US" dirty="0"/>
              <a:t>Movement patterns: Tim –[traveled with]-&gt; Amy</a:t>
            </a:r>
          </a:p>
          <a:p>
            <a:pPr lvl="0"/>
            <a:r>
              <a:rPr lang="en-US" dirty="0"/>
              <a:t>Intersection: Bus 1 –[stops at]-&gt; Station 5 &lt;-[stops at]- Red Line Metro</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Visibility: US Embassy –[is line of sight to]-&gt; Foreign Embassy</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3272882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Click Driven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Bring data together from different sources</a:t>
            </a:r>
          </a:p>
          <a:p>
            <a:pPr lvl="1"/>
            <a:r>
              <a:rPr lang="en-US" dirty="0"/>
              <a:t>“One feature one time”</a:t>
            </a:r>
          </a:p>
          <a:p>
            <a:pPr lvl="1"/>
            <a:endParaRPr lang="en-US" dirty="0"/>
          </a:p>
          <a:p>
            <a:r>
              <a:rPr lang="en-US" dirty="0"/>
              <a:t>Blend logical relationships and spatial relationships</a:t>
            </a:r>
          </a:p>
          <a:p>
            <a:pPr lvl="1"/>
            <a:r>
              <a:rPr lang="en-US" dirty="0"/>
              <a:t>Discovered in the data</a:t>
            </a:r>
          </a:p>
          <a:p>
            <a:pPr lvl="1"/>
            <a:r>
              <a:rPr lang="en-US" dirty="0"/>
              <a:t>Discovered through spatial enrichment and analysis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876320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Driven</a:t>
            </a:r>
          </a:p>
          <a:p>
            <a:r>
              <a:rPr lang="en-US" dirty="0"/>
              <a:t>Blend logical relationships and spatial relationships</a:t>
            </a:r>
          </a:p>
          <a:p>
            <a:pPr lvl="1"/>
            <a:r>
              <a:rPr lang="en-US" dirty="0"/>
              <a:t>Discovered in the data</a:t>
            </a:r>
          </a:p>
          <a:p>
            <a:pPr lvl="1"/>
            <a:r>
              <a:rPr lang="en-US" dirty="0"/>
              <a:t>Discovered through spatial enrichment and analysis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103134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200" b="0"/>
              <a:t>Graph analytics, also known as link analysis, helps us explore and understand the relationships between entities and the structures or patterns across our entire knowledge graph or parts of the network. </a:t>
            </a:r>
          </a:p>
          <a:p>
            <a:pPr marL="0" marR="0" lvl="0" indent="0" algn="l" defTabSz="609585" rtl="0" eaLnBrk="1" fontAlgn="auto" latinLnBrk="0" hangingPunct="1">
              <a:lnSpc>
                <a:spcPct val="100000"/>
              </a:lnSpc>
              <a:spcBef>
                <a:spcPts val="1333"/>
              </a:spcBef>
              <a:spcAft>
                <a:spcPts val="0"/>
              </a:spcAft>
              <a:buClr>
                <a:srgbClr val="FFC10E"/>
              </a:buClr>
              <a:buSzTx/>
              <a:buFont typeface="Arial"/>
              <a:buNone/>
              <a:tabLst/>
              <a:defRPr/>
            </a:pPr>
            <a:endParaRPr lang="en-US" sz="2400" b="0">
              <a:solidFill>
                <a:srgbClr val="3A6882"/>
              </a:solidFill>
              <a:effectLst>
                <a:outerShdw blurRad="50800" dist="38100" dir="8100000" algn="tl" rotWithShape="0">
                  <a:srgbClr val="000000"/>
                </a:outerShdw>
              </a:effectLst>
              <a:latin typeface="Arial"/>
              <a:cs typeface="Arial"/>
            </a:endParaRPr>
          </a:p>
          <a:p>
            <a:pPr marL="0" marR="0" lvl="0" indent="0" algn="l" defTabSz="609585" rtl="0" eaLnBrk="1" fontAlgn="auto" latinLnBrk="0" hangingPunct="1">
              <a:lnSpc>
                <a:spcPct val="100000"/>
              </a:lnSpc>
              <a:spcBef>
                <a:spcPts val="1333"/>
              </a:spcBef>
              <a:spcAft>
                <a:spcPts val="0"/>
              </a:spcAft>
              <a:buClr>
                <a:srgbClr val="FFC10E"/>
              </a:buClr>
              <a:buSzTx/>
              <a:buFont typeface="Arial"/>
              <a:buNone/>
              <a:tabLst/>
              <a:defRPr/>
            </a:pPr>
            <a:r>
              <a:rPr lang="en-US" sz="2400" b="0">
                <a:solidFill>
                  <a:srgbClr val="3A6882"/>
                </a:solidFill>
                <a:effectLst>
                  <a:outerShdw blurRad="50800" dist="38100" dir="8100000" algn="tl" rotWithShape="0">
                    <a:srgbClr val="000000"/>
                  </a:outerShdw>
                </a:effectLst>
                <a:latin typeface="Arial"/>
                <a:cs typeface="Arial"/>
              </a:rPr>
              <a:t>broadly speaking it’s helpful to think about graph analytics as three sets of tools that analysts have to explore their data and their relationships.</a:t>
            </a:r>
          </a:p>
          <a:p>
            <a:pPr marL="0" marR="0" lvl="0" indent="0" algn="l" defTabSz="609585" rtl="0" eaLnBrk="1" fontAlgn="auto" latinLnBrk="0" hangingPunct="1">
              <a:lnSpc>
                <a:spcPct val="100000"/>
              </a:lnSpc>
              <a:spcBef>
                <a:spcPts val="1333"/>
              </a:spcBef>
              <a:spcAft>
                <a:spcPts val="0"/>
              </a:spcAft>
              <a:buClr>
                <a:srgbClr val="FFC10E"/>
              </a:buClr>
              <a:buSzTx/>
              <a:buFont typeface="Arial"/>
              <a:buNone/>
              <a:tabLst/>
              <a:defRPr/>
            </a:pPr>
            <a:endParaRPr lang="en-US" sz="2400" b="0">
              <a:solidFill>
                <a:srgbClr val="3A6882"/>
              </a:solidFill>
              <a:effectLst>
                <a:outerShdw blurRad="50800" dist="38100" dir="8100000" algn="tl" rotWithShape="0">
                  <a:srgbClr val="000000"/>
                </a:outerShdw>
              </a:effectLst>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507339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There are many types of graph algorithms that are used to get answers from your graph such as neighborhood analysis where you’re finding entities that are near each other in the graph structure, path finding where you find the path you want to see from one entity to another, centrality where you’re looking to find the most important or influential entities in the graph, community detection where you’re finding entities that behave similarly and have similar relationships, and pattern matching where you need to find a specific pattern in the graph structure and possibly compare what you expect to what is actually in the graph.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412195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4739">
              <a:defRPr/>
            </a:pPr>
            <a:r>
              <a:rPr lang="en-US" dirty="0">
                <a:latin typeface="Calibri" panose="020F0502020204030204" pitchFamily="34" charset="0"/>
                <a:ea typeface="Times New Roman" panose="02020603050405020304" pitchFamily="18" charset="0"/>
              </a:rPr>
              <a:t>ArcGIS Knowledge is a new capability server for ArcGIS Enterprise. It has three main components:</a:t>
            </a:r>
          </a:p>
          <a:p>
            <a:pPr marL="171450" indent="-171450" defTabSz="474739">
              <a:buFont typeface="Arial" panose="020B0604020202020204" pitchFamily="34" charset="0"/>
              <a:buChar char="•"/>
              <a:defRPr/>
            </a:pPr>
            <a:r>
              <a:rPr lang="en-US" dirty="0">
                <a:latin typeface="Calibri" panose="020F0502020204030204" pitchFamily="34" charset="0"/>
                <a:ea typeface="Times New Roman" panose="02020603050405020304" pitchFamily="18" charset="0"/>
              </a:rPr>
              <a:t>The all-new Graph Store, which manages the graph data.</a:t>
            </a:r>
          </a:p>
          <a:p>
            <a:pPr marL="171450" indent="-171450" defTabSz="474739">
              <a:buFont typeface="Arial" panose="020B0604020202020204" pitchFamily="34" charset="0"/>
              <a:buChar char="•"/>
              <a:defRPr/>
            </a:pPr>
            <a:r>
              <a:rPr lang="en-US" dirty="0">
                <a:latin typeface="Calibri" panose="020F0502020204030204" pitchFamily="34" charset="0"/>
                <a:ea typeface="Times New Roman" panose="02020603050405020304" pitchFamily="18" charset="0"/>
              </a:rPr>
              <a:t>ArcGIS Knowledge Server, which powers graph data management and analytics.</a:t>
            </a:r>
          </a:p>
          <a:p>
            <a:pPr marL="171450" indent="-171450" defTabSz="474739">
              <a:buFont typeface="Arial" panose="020B0604020202020204" pitchFamily="34" charset="0"/>
              <a:buChar char="•"/>
              <a:defRPr/>
            </a:pPr>
            <a:r>
              <a:rPr lang="en-US" dirty="0">
                <a:latin typeface="Calibri" panose="020F0502020204030204" pitchFamily="34" charset="0"/>
                <a:ea typeface="Times New Roman" panose="02020603050405020304" pitchFamily="18" charset="0"/>
              </a:rPr>
              <a:t>And a new graph item, which contains the entities and relationship data, and can be shared like any other item in the ArcGIS Enterprise portal.</a:t>
            </a:r>
          </a:p>
          <a:p>
            <a:pPr defTabSz="474739">
              <a:defRPr/>
            </a:pPr>
            <a:endParaRPr lang="en-US" dirty="0">
              <a:latin typeface="Calibri" panose="020F0502020204030204" pitchFamily="34" charset="0"/>
              <a:ea typeface="Times New Roman" panose="02020603050405020304" pitchFamily="18" charset="0"/>
            </a:endParaRPr>
          </a:p>
          <a:p>
            <a:pPr defTabSz="474739">
              <a:defRPr/>
            </a:pPr>
            <a:r>
              <a:rPr lang="en-US" dirty="0">
                <a:latin typeface="Calibri" panose="020F0502020204030204" pitchFamily="34" charset="0"/>
                <a:ea typeface="Times New Roman" panose="02020603050405020304" pitchFamily="18" charset="0"/>
              </a:rPr>
              <a:t>You can create, edit, publish, and analyze the graph in the familiar UI of ArcGIS Pro.</a:t>
            </a:r>
          </a:p>
          <a:p>
            <a:pPr defTabSz="474739">
              <a:defRPr/>
            </a:pPr>
            <a:endParaRPr lang="en-US" dirty="0">
              <a:latin typeface="Calibri" panose="020F0502020204030204" pitchFamily="34" charset="0"/>
              <a:ea typeface="Times New Roman" panose="02020603050405020304" pitchFamily="18" charset="0"/>
            </a:endParaRPr>
          </a:p>
          <a:p>
            <a:pPr defTabSz="474739">
              <a:defRPr/>
            </a:pPr>
            <a:r>
              <a:rPr lang="en-US" dirty="0">
                <a:latin typeface="Calibri" panose="020F0502020204030204" pitchFamily="34" charset="0"/>
                <a:ea typeface="Times New Roman" panose="02020603050405020304" pitchFamily="18" charset="0"/>
              </a:rPr>
              <a:t>It’s also available on the web, so you can build custom web apps that connect to the knowledge service. Esri has a web sample that shows some of what’s possible, and an out-of-the-box web app is coming. Other ArcGIS web apps will also be able to connect to and interact with ArcGIS Knowledge in the future.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842855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Intro: What is a knowledge graph? – Ty (10)</a:t>
            </a:r>
          </a:p>
          <a:p>
            <a:r>
              <a:rPr lang="en-US" b="0" dirty="0"/>
              <a:t>ArcGIS Pro: What is a knowledge graph? – Ty (5)</a:t>
            </a:r>
          </a:p>
          <a:p>
            <a:r>
              <a:rPr lang="en-US" b="0" dirty="0"/>
              <a:t>SDK:  Connect, data model, provenance, return records – Charlie (6)</a:t>
            </a:r>
          </a:p>
          <a:p>
            <a:r>
              <a:rPr lang="en-US" b="0" dirty="0"/>
              <a:t>ArcGIS Pro: Query and search– Ty (8)</a:t>
            </a:r>
          </a:p>
          <a:p>
            <a:r>
              <a:rPr lang="en-US" b="0" dirty="0"/>
              <a:t>SDK: Query – Charlie (8)</a:t>
            </a:r>
          </a:p>
          <a:p>
            <a:r>
              <a:rPr lang="en-US" b="0" dirty="0"/>
              <a:t>ArcGIS Pro: Add to map and link chart, append to link chart – Ty (5)</a:t>
            </a:r>
          </a:p>
          <a:p>
            <a:r>
              <a:rPr lang="en-US" b="0" dirty="0"/>
              <a:t>SDK: Link chart layer from query and add to maps/link charts – Charlie (6)</a:t>
            </a:r>
          </a:p>
          <a:p>
            <a:r>
              <a:rPr lang="en-US" b="0" dirty="0"/>
              <a:t>Summary – Ty (5)</a:t>
            </a:r>
          </a:p>
          <a:p>
            <a:r>
              <a:rPr lang="en-US" b="0" dirty="0"/>
              <a:t>QA (5-10)</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1534715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Intro: What is a knowledge graph? – Ty (10)</a:t>
            </a:r>
          </a:p>
          <a:p>
            <a:r>
              <a:rPr lang="en-US" b="0" dirty="0"/>
              <a:t>ArcGIS Pro: What is a knowledge graph? – Ty (5)</a:t>
            </a:r>
          </a:p>
          <a:p>
            <a:r>
              <a:rPr lang="en-US" b="0" dirty="0"/>
              <a:t>SDK:  Connect, data model, provenance, return records – Charlie (6)</a:t>
            </a:r>
          </a:p>
          <a:p>
            <a:r>
              <a:rPr lang="en-US" b="0" dirty="0"/>
              <a:t>ArcGIS Pro: Query and search– Ty (8)</a:t>
            </a:r>
          </a:p>
          <a:p>
            <a:r>
              <a:rPr lang="en-US" b="0" dirty="0"/>
              <a:t>SDK: Query – Charlie (8)</a:t>
            </a:r>
          </a:p>
          <a:p>
            <a:r>
              <a:rPr lang="en-US" b="0" dirty="0"/>
              <a:t>ArcGIS Pro: Add to map and link chart, append to link chart – Ty (5)</a:t>
            </a:r>
          </a:p>
          <a:p>
            <a:r>
              <a:rPr lang="en-US" b="0" dirty="0"/>
              <a:t>SDK: Link chart layer from query and add to maps/link charts – Charlie (6)</a:t>
            </a:r>
          </a:p>
          <a:p>
            <a:r>
              <a:rPr lang="en-US" b="0" dirty="0"/>
              <a:t>Summary – Ty (5)</a:t>
            </a:r>
          </a:p>
          <a:p>
            <a:r>
              <a:rPr lang="en-US" b="0" dirty="0"/>
              <a:t>QA (5-10)</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dirty="0"/>
          </a:p>
        </p:txBody>
      </p:sp>
    </p:spTree>
    <p:extLst>
      <p:ext uri="{BB962C8B-B14F-4D97-AF65-F5344CB8AC3E}">
        <p14:creationId xmlns:p14="http://schemas.microsoft.com/office/powerpoint/2010/main" val="1571531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Intro: What is a knowledge graph? – Ty (10)</a:t>
            </a:r>
          </a:p>
          <a:p>
            <a:r>
              <a:rPr lang="en-US" b="0" dirty="0"/>
              <a:t>ArcGIS Pro: What is a knowledge graph? Add to Map and Link Chart – Ty (5)</a:t>
            </a:r>
          </a:p>
          <a:p>
            <a:r>
              <a:rPr lang="en-US" b="0" dirty="0"/>
              <a:t>SDK:  Connect, data model, provenance, return records – Charlie (8)</a:t>
            </a:r>
          </a:p>
          <a:p>
            <a:r>
              <a:rPr lang="en-US" b="0" dirty="0"/>
              <a:t>ArcGIS Pro: Query and search– Ty (8)</a:t>
            </a:r>
          </a:p>
          <a:p>
            <a:r>
              <a:rPr lang="en-US" b="0" dirty="0"/>
              <a:t>SDK: Query – Charlie (9)</a:t>
            </a:r>
          </a:p>
          <a:p>
            <a:r>
              <a:rPr lang="en-US" b="0" dirty="0"/>
              <a:t>ArcGIS Pro: Add to map and link chart, append to link chart – Ty (5)</a:t>
            </a:r>
          </a:p>
          <a:p>
            <a:r>
              <a:rPr lang="en-US" b="0" dirty="0"/>
              <a:t>SDK: Link chart layer from query and add to maps/link charts – Charlie (6)</a:t>
            </a:r>
          </a:p>
          <a:p>
            <a:r>
              <a:rPr lang="en-US" b="0" dirty="0"/>
              <a:t>Summary – Ty (5)</a:t>
            </a:r>
          </a:p>
          <a:p>
            <a:r>
              <a:rPr lang="en-US" b="0" dirty="0"/>
              <a:t>QA (5-10)</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73415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Intro: What is a knowledge graph? – Ty (10)</a:t>
            </a:r>
          </a:p>
          <a:p>
            <a:r>
              <a:rPr lang="en-US" b="0" dirty="0"/>
              <a:t>ArcGIS Pro: What is a knowledge graph? – Ty (5)</a:t>
            </a:r>
          </a:p>
          <a:p>
            <a:r>
              <a:rPr lang="en-US" b="0" dirty="0"/>
              <a:t>SDK:  Connect, data model, provenance, return records – Charlie (6)</a:t>
            </a:r>
          </a:p>
          <a:p>
            <a:r>
              <a:rPr lang="en-US" b="0" dirty="0"/>
              <a:t>ArcGIS Pro: Query and search– Ty (8)</a:t>
            </a:r>
          </a:p>
          <a:p>
            <a:r>
              <a:rPr lang="en-US" b="0" dirty="0"/>
              <a:t>SDK: Query – Charlie (8)</a:t>
            </a:r>
          </a:p>
          <a:p>
            <a:r>
              <a:rPr lang="en-US" b="0" dirty="0"/>
              <a:t>ArcGIS Pro: Add to map and link chart, append to link chart – Ty (5)</a:t>
            </a:r>
          </a:p>
          <a:p>
            <a:r>
              <a:rPr lang="en-US" b="0" dirty="0"/>
              <a:t>SDK: Link chart layer from query and add to maps/link charts – Charlie (6)</a:t>
            </a:r>
          </a:p>
          <a:p>
            <a:r>
              <a:rPr lang="en-US" b="0" dirty="0"/>
              <a:t>Summary – Ty (5)</a:t>
            </a:r>
          </a:p>
          <a:p>
            <a:r>
              <a:rPr lang="en-US" b="0" dirty="0"/>
              <a:t>QA (5-10)</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dirty="0"/>
          </a:p>
        </p:txBody>
      </p:sp>
    </p:spTree>
    <p:extLst>
      <p:ext uri="{BB962C8B-B14F-4D97-AF65-F5344CB8AC3E}">
        <p14:creationId xmlns:p14="http://schemas.microsoft.com/office/powerpoint/2010/main" val="2001934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a:spcBef>
                <a:spcPts val="0"/>
              </a:spcBef>
              <a:spcAft>
                <a:spcPts val="0"/>
              </a:spcAft>
            </a:pPr>
            <a:r>
              <a:rPr lang="en-US" sz="1800" dirty="0">
                <a:effectLst/>
                <a:latin typeface="Calibri Light" panose="020F0302020204030204" pitchFamily="34" charset="0"/>
                <a:ea typeface="Calibri" panose="020F0502020204030204" pitchFamily="34" charset="0"/>
                <a:cs typeface="Arial" panose="020B0604020202020204" pitchFamily="34" charset="0"/>
              </a:rPr>
              <a:t>(Tim)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Arial" panose="020B0604020202020204" pitchFamily="34" charset="0"/>
              </a:rPr>
              <a:t>What it does (graph analytics – store, analyze, and visualize entities and relationships)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Arial" panose="020B0604020202020204" pitchFamily="34" charset="0"/>
              </a:rPr>
              <a:t>What it is (additional server role for Enterprise; UI through Pro or ArcGIS APIs and web app in the works)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Light" panose="020F0302020204030204" pitchFamily="34" charset="0"/>
                <a:ea typeface="Calibri" panose="020F0502020204030204" pitchFamily="34" charset="0"/>
                <a:cs typeface="Arial" panose="020B0604020202020204" pitchFamily="34" charset="0"/>
              </a:rPr>
              <a:t>Open architecture i.e. work with Neo4j or (future) other flavors of graph databases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800" dirty="0">
                <a:effectLst/>
                <a:latin typeface="Calibri Light" panose="020F0302020204030204" pitchFamily="34" charset="0"/>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sz="1800" dirty="0">
                <a:effectLst/>
                <a:latin typeface="Calibri Light" panose="020F0302020204030204" pitchFamily="34" charset="0"/>
                <a:ea typeface="Yu Mincho" panose="02020400000000000000" pitchFamily="18" charset="-128"/>
              </a:rPr>
              <a:t>This workshop builds on the “Intro to ArcGIS Knowledge” workshop that you may have attended already. We will take you through an end-to-end workflow for integrating data from multiple sources into a knowledge graph. We’ll talk about deriving real-world relationships from spatial analysis and demonstrate applying new tools for analyzing direct and indirect connections in the data.</a:t>
            </a:r>
            <a:endParaRPr lang="en-US" sz="1800"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26099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315772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12492143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dirty="0"/>
          </a:p>
        </p:txBody>
      </p:sp>
    </p:spTree>
    <p:extLst>
      <p:ext uri="{BB962C8B-B14F-4D97-AF65-F5344CB8AC3E}">
        <p14:creationId xmlns:p14="http://schemas.microsoft.com/office/powerpoint/2010/main" val="4039193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dirty="0"/>
          </a:p>
        </p:txBody>
      </p:sp>
    </p:spTree>
    <p:extLst>
      <p:ext uri="{BB962C8B-B14F-4D97-AF65-F5344CB8AC3E}">
        <p14:creationId xmlns:p14="http://schemas.microsoft.com/office/powerpoint/2010/main" val="15068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We’ve talked about knowledge graphs, but what are they? They allow you to bring all different types of data like tabular, spatial, event, and text data together and store their relationships directly in the graph so navigating the data through their relationships becomes very easy and analysis of those relationships is possible. Creating these knowledge graphs involves creating series of entities and relationships between those entities to create this larger knowledge graph network.</a:t>
            </a:r>
          </a:p>
          <a:p>
            <a:endParaRPr lang="en-US" dirty="0"/>
          </a:p>
        </p:txBody>
      </p:sp>
      <p:sp>
        <p:nvSpPr>
          <p:cNvPr id="4" name="Date Placeholder 3"/>
          <p:cNvSpPr>
            <a:spLocks noGrp="1"/>
          </p:cNvSpPr>
          <p:nvPr>
            <p:ph type="dt" idx="1"/>
          </p:nvPr>
        </p:nvSpPr>
        <p:spPr/>
        <p:txBody>
          <a:bodyPr/>
          <a:lstStyle/>
          <a:p>
            <a:fld id="{5CA8440C-8469-462C-8E65-F6557CAB48BD}" type="datetime1">
              <a:rPr lang="en-US" smtClean="0"/>
              <a:t>3/8/2024</a:t>
            </a:fld>
            <a:endParaRPr lang="en-US"/>
          </a:p>
        </p:txBody>
      </p:sp>
      <p:sp>
        <p:nvSpPr>
          <p:cNvPr id="5" name="Footer Placeholder 4"/>
          <p:cNvSpPr>
            <a:spLocks noGrp="1"/>
          </p:cNvSpPr>
          <p:nvPr>
            <p:ph type="ftr" sz="quarter" idx="4"/>
          </p:nvPr>
        </p:nvSpPr>
        <p:spPr/>
        <p:txBody>
          <a:bodyPr/>
          <a:lstStyle/>
          <a:p>
            <a:r>
              <a:rPr lang="en-US"/>
              <a:t>Copyright © 2023 Esri. All rights reserved.</a:t>
            </a:r>
            <a:endParaRPr lang="en-US" dirty="0"/>
          </a:p>
        </p:txBody>
      </p:sp>
      <p:sp>
        <p:nvSpPr>
          <p:cNvPr id="6" name="Slide Number Placeholder 5"/>
          <p:cNvSpPr>
            <a:spLocks noGrp="1"/>
          </p:cNvSpPr>
          <p:nvPr>
            <p:ph type="sldNum" sz="quarter" idx="5"/>
          </p:nvPr>
        </p:nvSpPr>
        <p:spPr/>
        <p:txBody>
          <a:bodyPr/>
          <a:lstStyle/>
          <a:p>
            <a:fld id="{3E7143C0-4F23-B545-9533-520B5A87CA1E}" type="slidenum">
              <a:rPr lang="en-US" smtClean="0"/>
              <a:pPr/>
              <a:t>4</a:t>
            </a:fld>
            <a:endParaRPr lang="en-US" dirty="0"/>
          </a:p>
        </p:txBody>
      </p:sp>
      <p:sp>
        <p:nvSpPr>
          <p:cNvPr id="7" name="Header Placeholder 6"/>
          <p:cNvSpPr>
            <a:spLocks noGrp="1"/>
          </p:cNvSpPr>
          <p:nvPr>
            <p:ph type="hdr" sz="quarter"/>
          </p:nvPr>
        </p:nvSpPr>
        <p:spPr/>
        <p:txBody>
          <a:bodyPr/>
          <a:lstStyle/>
          <a:p>
            <a:r>
              <a:rPr lang="en-US"/>
              <a:t>Title of Presentation</a:t>
            </a:r>
            <a:endParaRPr lang="en-US" dirty="0"/>
          </a:p>
        </p:txBody>
      </p:sp>
    </p:spTree>
    <p:extLst>
      <p:ext uri="{BB962C8B-B14F-4D97-AF65-F5344CB8AC3E}">
        <p14:creationId xmlns:p14="http://schemas.microsoft.com/office/powerpoint/2010/main" val="2521801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Times New Roman" panose="02020603050405020304" pitchFamily="18" charset="0"/>
              </a:rPr>
              <a:t>Instead of thinking about data in rows and columns, we can think about data as a web, or a network of entities that are connected to each other in all sorts of different ways. We can pull data in from our disparate systems, and more deeply understand how things are related by modeling the information in a real-world structure.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Creating these series of entities and relationships ends in different types of networks. These networks can be of people like employees, phone calls, social media, or crime rings. They can also be of transactions like supply chains, financial transactions, payments, or contamination. Another type is knowledge network such as content management or skills and roles. These are just a few types of networks, but the possibilities are basically endless and depend on what you are focused on in your field. If the questions you are trying to answer could be solved by focusing on relationships between things, you probably have data that is suitable for graph analysis.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602165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Light" panose="020F0302020204030204" pitchFamily="34" charset="0"/>
                <a:ea typeface="Yu Mincho" panose="02020400000000000000" pitchFamily="18" charset="-128"/>
              </a:rPr>
              <a:t>A graph fundamentally stores data differently than a traditional database.</a:t>
            </a:r>
            <a:endParaRPr lang="en-US" sz="1200" dirty="0">
              <a:effectLst/>
              <a:latin typeface="Times New Roman" panose="02020603050405020304" pitchFamily="18" charset="0"/>
              <a:ea typeface="Yu Mincho" panose="02020400000000000000" pitchFamily="18" charset="-128"/>
            </a:endParaRPr>
          </a:p>
          <a:p>
            <a:pPr marL="0" marR="0">
              <a:spcBef>
                <a:spcPts val="0"/>
              </a:spcBef>
              <a:spcAft>
                <a:spcPts val="0"/>
              </a:spcAft>
            </a:pPr>
            <a:endParaRPr lang="en-US" sz="1200" dirty="0">
              <a:effectLst/>
              <a:latin typeface="Calibri Light" panose="020F0302020204030204" pitchFamily="34" charset="0"/>
              <a:ea typeface="Yu Mincho" panose="02020400000000000000" pitchFamily="18" charset="-128"/>
            </a:endParaRPr>
          </a:p>
          <a:p>
            <a:pPr marL="0" marR="0">
              <a:spcBef>
                <a:spcPts val="0"/>
              </a:spcBef>
              <a:spcAft>
                <a:spcPts val="0"/>
              </a:spcAft>
            </a:pPr>
            <a:r>
              <a:rPr lang="en-US" sz="1200" dirty="0">
                <a:effectLst/>
                <a:latin typeface="Calibri Light" panose="020F0302020204030204" pitchFamily="34" charset="0"/>
                <a:ea typeface="Yu Mincho" panose="02020400000000000000" pitchFamily="18" charset="-128"/>
              </a:rPr>
              <a:t>It starts with Entities or Things. Entities are related to other entities through relationships. Tim and Amy and Esri are entities. Tim and Amy are connected to Esri because we both “work for” Esri.</a:t>
            </a:r>
            <a:endParaRPr lang="en-US" sz="1200" dirty="0">
              <a:effectLst/>
              <a:latin typeface="Times New Roman" panose="02020603050405020304" pitchFamily="18" charset="0"/>
              <a:ea typeface="Yu Mincho" panose="02020400000000000000" pitchFamily="18" charset="-128"/>
            </a:endParaRPr>
          </a:p>
          <a:p>
            <a:pPr marL="0" marR="0">
              <a:spcBef>
                <a:spcPts val="0"/>
              </a:spcBef>
              <a:spcAft>
                <a:spcPts val="0"/>
              </a:spcAft>
            </a:pPr>
            <a:endParaRPr lang="en-US" sz="1200" dirty="0">
              <a:effectLst/>
              <a:latin typeface="Calibri Light" panose="020F0302020204030204" pitchFamily="34" charset="0"/>
              <a:ea typeface="Yu Mincho" panose="02020400000000000000" pitchFamily="18" charset="-128"/>
            </a:endParaRPr>
          </a:p>
          <a:p>
            <a:pPr marL="0" marR="0">
              <a:spcBef>
                <a:spcPts val="0"/>
              </a:spcBef>
              <a:spcAft>
                <a:spcPts val="0"/>
              </a:spcAft>
            </a:pPr>
            <a:r>
              <a:rPr lang="en-US" sz="1200" dirty="0">
                <a:effectLst/>
                <a:latin typeface="Calibri Light" panose="020F0302020204030204" pitchFamily="34" charset="0"/>
                <a:ea typeface="Yu Mincho" panose="02020400000000000000" pitchFamily="18" charset="-128"/>
              </a:rPr>
              <a:t>Both entities and relationships can have properties that describe the entity or relationship. (Properties are in orange)</a:t>
            </a:r>
          </a:p>
          <a:p>
            <a:pPr marL="0" marR="0">
              <a:spcBef>
                <a:spcPts val="0"/>
              </a:spcBef>
              <a:spcAft>
                <a:spcPts val="0"/>
              </a:spcAft>
            </a:pPr>
            <a:endParaRPr lang="en-US" sz="1200" dirty="0">
              <a:effectLst/>
              <a:latin typeface="Times New Roman" panose="02020603050405020304" pitchFamily="18" charset="0"/>
              <a:ea typeface="Yu Mincho" panose="02020400000000000000" pitchFamily="18" charset="-128"/>
            </a:endParaRPr>
          </a:p>
          <a:p>
            <a:r>
              <a:rPr lang="en-US" sz="1200" dirty="0">
                <a:effectLst/>
                <a:latin typeface="Calibri Light" panose="020F0302020204030204" pitchFamily="34" charset="0"/>
                <a:ea typeface="Yu Mincho" panose="02020400000000000000" pitchFamily="18" charset="-128"/>
              </a:rPr>
              <a:t>(Also, you might have heard these as other terms like “nodes” and “edges” but they are all the same things.)</a:t>
            </a:r>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3308400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Open cypher: an open Standard and a market accepted language.</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1164536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provenance, users can capture and document the sources of their data throughout the data editing and analysis process.</a:t>
            </a:r>
          </a:p>
          <a:p>
            <a:r>
              <a:rPr lang="en-US" dirty="0"/>
              <a:t>Provenance allows users to record the source of any property value for entities and relationships.</a:t>
            </a:r>
          </a:p>
          <a:p>
            <a:r>
              <a:rPr lang="en-US" dirty="0"/>
              <a:t>You can create multiple sources of provenance for a property value.</a:t>
            </a:r>
          </a:p>
          <a:p>
            <a:r>
              <a:rPr lang="en-US" dirty="0"/>
              <a:t>This can be optionally enforced in the knowledge graph, which is essential for some agencies and customers.</a:t>
            </a:r>
          </a:p>
          <a:p>
            <a:r>
              <a:rPr lang="en-US" dirty="0"/>
              <a:t>Provenance is an optional feature applied to the knowledge graph</a:t>
            </a:r>
          </a:p>
          <a:p>
            <a:r>
              <a:rPr lang="en-US" dirty="0"/>
              <a:t>And of course, it is searchable. </a:t>
            </a:r>
          </a:p>
          <a:p>
            <a:endParaRPr lang="en-US" dirty="0"/>
          </a:p>
          <a:p>
            <a:r>
              <a:rPr lang="en-US" dirty="0"/>
              <a:t>Walk through diagram…</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3586729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algn="l" rtl="0" eaLnBrk="1" fontAlgn="t" latinLnBrk="0" hangingPunct="1">
              <a:spcBef>
                <a:spcPts val="0"/>
              </a:spcBef>
              <a:spcAft>
                <a:spcPts val="0"/>
              </a:spcAft>
            </a:pPr>
            <a:endParaRPr lang="en-US" sz="12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200" b="1" i="0" u="none" strike="noStrike" kern="1200" dirty="0" err="1">
                <a:solidFill>
                  <a:srgbClr val="FFFFFF"/>
                </a:solidFill>
                <a:effectLst/>
                <a:latin typeface="Avenir LT Std 65 Medium"/>
              </a:rPr>
              <a:t>NonSpatial</a:t>
            </a:r>
            <a:endParaRPr lang="en-US" sz="12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200" b="1" i="0" u="none" strike="noStrike" kern="1200" dirty="0">
                <a:solidFill>
                  <a:srgbClr val="FFFFFF"/>
                </a:solidFill>
                <a:effectLst/>
                <a:latin typeface="Avenir LT Std 65 Medium"/>
              </a:rPr>
              <a:t>Spatial</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Security &amp; Intelligence</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Watchlists or block lists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Buffered Areas of Interest, </a:t>
            </a:r>
            <a:endParaRPr lang="en-US" sz="1200" b="0" i="0" u="none" strike="noStrike" dirty="0">
              <a:effectLst/>
              <a:latin typeface="Arial" panose="020B0604020202020204" pitchFamily="34" charset="0"/>
            </a:endParaRPr>
          </a:p>
          <a:p>
            <a:pPr marL="0" marR="0" indent="0" algn="l" rtl="0" eaLnBrk="1" fontAlgn="auto"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Origin / Destination Matrices, Movement/location data, vehicle tracks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Supply Chain</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Purchase Orders, Invoices, Shipping Manifests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Plant, Warehouse, Port, Distribution locations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Customer</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Customer loyalty information, purchases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HQ, Home Shipping Locations, Sales Territories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Persons of Interest</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Call data records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Cell Tower Locations, IP Address Locations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Real Estate</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Property ownership records, Deeds, Mortgage documents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Parcel Boundaries/Centroids, Address Locations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Dependency trees (IT assets)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Social media posts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Location Metadata of Media Posts </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Human Resources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Personnel files, Job Descriptions, Skill lists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Offices, Employees, Contractors, Equipment</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Insurance</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Warranty claims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Address/Location of Claims and associates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1" i="0" u="none" strike="noStrike" kern="1200" dirty="0">
                <a:solidFill>
                  <a:srgbClr val="000000"/>
                </a:solidFill>
                <a:effectLst/>
                <a:latin typeface="Arial" panose="020B0604020202020204" pitchFamily="34" charset="0"/>
                <a:cs typeface="Arial" panose="020B0604020202020204" pitchFamily="34" charset="0"/>
              </a:rPr>
              <a:t>News, OS INT</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Reports, news articles, internal documents</a:t>
            </a:r>
            <a:endParaRPr lang="en-US" sz="12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200" b="0" i="0" u="none" strike="noStrike" kern="1200" dirty="0">
                <a:solidFill>
                  <a:srgbClr val="000000"/>
                </a:solidFill>
                <a:effectLst/>
                <a:latin typeface="Arial" panose="020B0604020202020204" pitchFamily="34" charset="0"/>
                <a:cs typeface="Arial" panose="020B0604020202020204" pitchFamily="34" charset="0"/>
              </a:rPr>
              <a:t>Location of Report, Areas referenced in reports</a:t>
            </a:r>
            <a:endParaRPr lang="en-US" sz="1200" b="0" i="0" u="none" strike="noStrike"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1310401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effectLst/>
                <a:latin typeface="Calibri Light" panose="020F0302020204030204" pitchFamily="34" charset="0"/>
                <a:ea typeface="Yu Mincho" panose="02020400000000000000" pitchFamily="18" charset="-128"/>
              </a:rPr>
              <a:t>Organizational hierarchy:</a:t>
            </a:r>
            <a:r>
              <a:rPr lang="en-US" sz="1200" dirty="0">
                <a:effectLst/>
                <a:latin typeface="Calibri Light" panose="020F0302020204030204" pitchFamily="34" charset="0"/>
                <a:ea typeface="Yu Mincho" panose="02020400000000000000" pitchFamily="18" charset="-128"/>
              </a:rPr>
              <a:t> Tim –[works for]-&gt; Esri –[owned by]-&gt; Jack </a:t>
            </a:r>
            <a:endParaRPr lang="en-US" sz="1200" dirty="0">
              <a:effectLst/>
              <a:latin typeface="Times New Roman" panose="02020603050405020304" pitchFamily="18" charset="0"/>
              <a:ea typeface="Yu Mincho" panose="02020400000000000000" pitchFamily="18" charset="-128"/>
            </a:endParaRPr>
          </a:p>
          <a:p>
            <a:pPr marL="0" marR="0">
              <a:spcBef>
                <a:spcPts val="0"/>
              </a:spcBef>
              <a:spcAft>
                <a:spcPts val="0"/>
              </a:spcAft>
            </a:pPr>
            <a:r>
              <a:rPr lang="en-US" sz="1200" b="1" dirty="0">
                <a:effectLst/>
                <a:latin typeface="Calibri Light" panose="020F0302020204030204" pitchFamily="34" charset="0"/>
                <a:ea typeface="Yu Mincho" panose="02020400000000000000" pitchFamily="18" charset="-128"/>
              </a:rPr>
              <a:t>Dependency map:</a:t>
            </a:r>
            <a:r>
              <a:rPr lang="en-US" sz="1200" dirty="0">
                <a:effectLst/>
                <a:latin typeface="Calibri Light" panose="020F0302020204030204" pitchFamily="34" charset="0"/>
                <a:ea typeface="Yu Mincho" panose="02020400000000000000" pitchFamily="18" charset="-128"/>
              </a:rPr>
              <a:t> Dashboard –[]-&gt;Map-[contains]-&gt;Layers-[contains]-&gt;Database-[hosted]-&gt;Enterprise</a:t>
            </a:r>
            <a:endParaRPr lang="en-US" sz="1200" dirty="0">
              <a:effectLst/>
              <a:latin typeface="Times New Roman" panose="02020603050405020304" pitchFamily="18" charset="0"/>
              <a:ea typeface="Yu Mincho" panose="02020400000000000000" pitchFamily="18" charset="-128"/>
            </a:endParaRPr>
          </a:p>
          <a:p>
            <a:pPr marL="0" marR="0">
              <a:spcBef>
                <a:spcPts val="0"/>
              </a:spcBef>
              <a:spcAft>
                <a:spcPts val="0"/>
              </a:spcAft>
            </a:pPr>
            <a:r>
              <a:rPr lang="en-US" sz="1200" b="1" dirty="0">
                <a:effectLst/>
                <a:latin typeface="Calibri Light" panose="020F0302020204030204" pitchFamily="34" charset="0"/>
                <a:ea typeface="Yu Mincho" panose="02020400000000000000" pitchFamily="18" charset="-128"/>
              </a:rPr>
              <a:t>Supply chain:</a:t>
            </a:r>
            <a:r>
              <a:rPr lang="en-US" sz="1200" dirty="0">
                <a:effectLst/>
                <a:latin typeface="Calibri Light" panose="020F0302020204030204" pitchFamily="34" charset="0"/>
                <a:ea typeface="Yu Mincho" panose="02020400000000000000" pitchFamily="18" charset="-128"/>
              </a:rPr>
              <a:t> Supplier 100 –[produces]-&gt; Ingredient –[used by]-&gt; Manufacturer –[produces]-&gt; Baby Formula –[sold at]-&gt; Store 12 –[purchased by]-&gt; Mom</a:t>
            </a:r>
            <a:endParaRPr lang="en-US" sz="1200" dirty="0">
              <a:effectLst/>
              <a:latin typeface="Times New Roman" panose="02020603050405020304" pitchFamily="18" charset="0"/>
              <a:ea typeface="Yu Mincho" panose="02020400000000000000" pitchFamily="18" charset="-128"/>
            </a:endParaRPr>
          </a:p>
          <a:p>
            <a:r>
              <a:rPr lang="en-US" sz="1200" b="1" dirty="0">
                <a:effectLst/>
                <a:latin typeface="Calibri Light" panose="020F0302020204030204" pitchFamily="34" charset="0"/>
                <a:ea typeface="Yu Mincho" panose="02020400000000000000" pitchFamily="18" charset="-128"/>
              </a:rPr>
              <a:t>Communication networks:</a:t>
            </a:r>
            <a:r>
              <a:rPr lang="en-US" sz="1200" dirty="0">
                <a:effectLst/>
                <a:latin typeface="Calibri Light" panose="020F0302020204030204" pitchFamily="34" charset="0"/>
                <a:ea typeface="Yu Mincho" panose="02020400000000000000" pitchFamily="18" charset="-128"/>
              </a:rPr>
              <a:t> Tim –[called]-&gt; Amy –[called]-&gt; Ty –[called]-&gt;Tim</a:t>
            </a: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2532283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5" y="2428193"/>
            <a:ext cx="8525772"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3" y="3465218"/>
            <a:ext cx="8534404" cy="914400"/>
          </a:xfrm>
          <a:noFill/>
        </p:spPr>
        <p:txBody>
          <a:bodyPr>
            <a:noAutofit/>
          </a:bodyPr>
          <a:lstStyle>
            <a:lvl1pPr marL="0" indent="0" algn="ctr">
              <a:buNone/>
              <a:defRPr b="0">
                <a:solidFill>
                  <a:schemeClr val="tx1"/>
                </a:solidFill>
              </a:defRPr>
            </a:lvl1pPr>
            <a:lvl2pPr marL="457201" indent="0" algn="ctr">
              <a:buNone/>
              <a:defRPr>
                <a:solidFill>
                  <a:schemeClr val="tx1">
                    <a:tint val="75000"/>
                  </a:schemeClr>
                </a:solidFill>
              </a:defRPr>
            </a:lvl2pPr>
            <a:lvl3pPr marL="914399"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1" indent="0" algn="ctr">
              <a:buNone/>
              <a:defRPr>
                <a:solidFill>
                  <a:schemeClr val="tx1">
                    <a:tint val="75000"/>
                  </a:schemeClr>
                </a:solidFill>
              </a:defRPr>
            </a:lvl6pPr>
            <a:lvl7pPr marL="2743201" indent="0" algn="ctr">
              <a:buNone/>
              <a:defRPr>
                <a:solidFill>
                  <a:schemeClr val="tx1">
                    <a:tint val="75000"/>
                  </a:schemeClr>
                </a:solidFill>
              </a:defRPr>
            </a:lvl7pPr>
            <a:lvl8pPr marL="3200400" indent="0" algn="ctr">
              <a:buNone/>
              <a:defRPr>
                <a:solidFill>
                  <a:schemeClr val="tx1">
                    <a:tint val="75000"/>
                  </a:schemeClr>
                </a:solidFill>
              </a:defRPr>
            </a:lvl8pPr>
            <a:lvl9pPr marL="3657601"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940"/>
          <a:stretch/>
        </p:blipFill>
        <p:spPr>
          <a:xfrm>
            <a:off x="10013900" y="572082"/>
            <a:ext cx="1274494" cy="465533"/>
          </a:xfrm>
          <a:prstGeom prst="rect">
            <a:avLst/>
          </a:prstGeom>
        </p:spPr>
      </p:pic>
    </p:spTree>
    <p:extLst>
      <p:ext uri="{BB962C8B-B14F-4D97-AF65-F5344CB8AC3E}">
        <p14:creationId xmlns:p14="http://schemas.microsoft.com/office/powerpoint/2010/main" val="176336775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3" y="1828800"/>
            <a:ext cx="10369296" cy="3429000"/>
          </a:xfrm>
        </p:spPr>
        <p:txBody>
          <a:bodyPr/>
          <a:lstStyle>
            <a:lvl1pPr>
              <a:defRPr b="0"/>
            </a:lvl1pPr>
            <a:lvl2pPr>
              <a:defRPr b="0"/>
            </a:lvl2pPr>
            <a:lvl3pPr>
              <a:defRPr b="0"/>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02733400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3" y="1828800"/>
            <a:ext cx="10369296" cy="3429000"/>
          </a:xfrm>
        </p:spPr>
        <p:txBody>
          <a:bodyPr/>
          <a:lstStyle>
            <a:lvl1pPr>
              <a:defRPr b="0"/>
            </a:lvl1pPr>
            <a:lvl2pPr>
              <a:defRPr b="0"/>
            </a:lvl2pPr>
            <a:lvl3pPr>
              <a:defRPr b="0"/>
            </a:lvl3pPr>
          </a:lstStyle>
          <a:p>
            <a:pPr lvl="0"/>
            <a:r>
              <a:rPr lang="en-US" dirty="0"/>
              <a:t>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TextBox 7">
            <a:extLst>
              <a:ext uri="{FF2B5EF4-FFF2-40B4-BE49-F238E27FC236}">
                <a16:creationId xmlns:a16="http://schemas.microsoft.com/office/drawing/2014/main" id="{E0F3F27A-658D-4E39-9A4A-B27BE59BF6F7}"/>
              </a:ext>
            </a:extLst>
          </p:cNvPr>
          <p:cNvSpPr txBox="1"/>
          <p:nvPr userDrawn="1"/>
        </p:nvSpPr>
        <p:spPr>
          <a:xfrm>
            <a:off x="4931349" y="6624520"/>
            <a:ext cx="2704204" cy="89851"/>
          </a:xfrm>
          <a:prstGeom prst="rect">
            <a:avLst/>
          </a:prstGeom>
          <a:noFill/>
          <a:effectLst/>
        </p:spPr>
        <p:txBody>
          <a:bodyPr wrap="square" lIns="0" tIns="0" rIns="0" bIns="0" rtlCol="0">
            <a:noAutofit/>
          </a:bodyPr>
          <a:lstStyle/>
          <a:p>
            <a:pPr algn="l" eaLnBrk="0" hangingPunct="0">
              <a:lnSpc>
                <a:spcPts val="1800"/>
              </a:lnSpc>
            </a:pPr>
            <a:r>
              <a:rPr lang="en-US" sz="1200" b="0" dirty="0">
                <a:solidFill>
                  <a:srgbClr val="FF0000"/>
                </a:solidFill>
                <a:latin typeface="AvenirNext LT Pro Regular" panose="020B0504020202020204" pitchFamily="34" charset="0"/>
                <a:ea typeface="+mn-ea"/>
                <a:cs typeface="+mn-cs"/>
              </a:rPr>
              <a:t>Not for External Distribution </a:t>
            </a:r>
          </a:p>
        </p:txBody>
      </p:sp>
    </p:spTree>
    <p:extLst>
      <p:ext uri="{BB962C8B-B14F-4D97-AF65-F5344CB8AC3E}">
        <p14:creationId xmlns:p14="http://schemas.microsoft.com/office/powerpoint/2010/main" val="294483441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8" y="682626"/>
            <a:ext cx="10826496" cy="369332"/>
          </a:xfrm>
        </p:spPr>
        <p:txBody>
          <a:bodyPr/>
          <a:lstStyle>
            <a:lvl1pPr>
              <a:defRPr lang="en-US" sz="2400" b="1" kern="1200" spc="0" dirty="0" smtClean="0">
                <a:solidFill>
                  <a:schemeClr val="tx1"/>
                </a:solidFill>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8" name="Text Placeholder 7"/>
          <p:cNvSpPr>
            <a:spLocks noGrp="1"/>
          </p:cNvSpPr>
          <p:nvPr>
            <p:ph type="body" sz="quarter" idx="11" hasCustomPrompt="1"/>
          </p:nvPr>
        </p:nvSpPr>
        <p:spPr>
          <a:xfrm>
            <a:off x="682628" y="1097311"/>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latin typeface="Arial" panose="020B0604020202020204" pitchFamily="34" charset="0"/>
                <a:cs typeface="Arial" panose="020B0604020202020204" pitchFamily="34" charset="0"/>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3" y="1828806"/>
            <a:ext cx="10369296" cy="3427413"/>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a:t>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7D5DF95B-0B80-6A4D-A813-6F9D9F38EBA2}" type="datetime1">
              <a:rPr lang="en-US" smtClean="0"/>
              <a:pPr/>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511603957"/>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1" y="682626"/>
            <a:ext cx="10826496" cy="369332"/>
          </a:xfrm>
          <a:noFill/>
        </p:spPr>
        <p:txBody>
          <a:bodyPr vert="horz" wrap="square" lIns="0" tIns="0" rIns="0" bIns="0" rtlCol="0" anchor="t">
            <a:spAutoFit/>
          </a:bodyPr>
          <a:lstStyle>
            <a:lvl1pPr>
              <a:defRPr lang="en-US" b="0" dirty="0">
                <a:latin typeface="Arial" panose="020B0604020202020204" pitchFamily="34" charset="0"/>
                <a:cs typeface="Arial" panose="020B0604020202020204" pitchFamily="34" charset="0"/>
              </a:defRPr>
            </a:lvl1pPr>
          </a:lstStyle>
          <a:p>
            <a:pPr lvl="0"/>
            <a:r>
              <a:rPr lang="en-US" dirty="0"/>
              <a:t>Click to Edit Master Title Style</a:t>
            </a:r>
          </a:p>
        </p:txBody>
      </p:sp>
      <p:sp>
        <p:nvSpPr>
          <p:cNvPr id="4" name="Content Placeholder 3"/>
          <p:cNvSpPr>
            <a:spLocks noGrp="1"/>
          </p:cNvSpPr>
          <p:nvPr>
            <p:ph sz="half" idx="2"/>
          </p:nvPr>
        </p:nvSpPr>
        <p:spPr>
          <a:xfrm>
            <a:off x="914403" y="1828800"/>
            <a:ext cx="10369296" cy="3429000"/>
          </a:xfrm>
        </p:spPr>
        <p:txBody>
          <a:bodyPr/>
          <a:lstStyle>
            <a:lvl1pPr>
              <a:lnSpc>
                <a:spcPct val="100000"/>
              </a:lnSpc>
              <a:defRPr sz="2000" b="0">
                <a:latin typeface="Arial" panose="020B0604020202020204" pitchFamily="34" charset="0"/>
                <a:cs typeface="Arial" panose="020B0604020202020204" pitchFamily="34" charset="0"/>
              </a:defRPr>
            </a:lvl1pPr>
            <a:lvl2pPr>
              <a:lnSpc>
                <a:spcPct val="100000"/>
              </a:lnSpc>
              <a:defRPr sz="1800" b="0">
                <a:latin typeface="Arial" panose="020B0604020202020204" pitchFamily="34" charset="0"/>
                <a:cs typeface="Arial" panose="020B0604020202020204" pitchFamily="34" charset="0"/>
              </a:defRPr>
            </a:lvl2pPr>
            <a:lvl3pPr>
              <a:lnSpc>
                <a:spcPct val="100000"/>
              </a:lnSpc>
              <a:defRPr sz="1600" b="0">
                <a:latin typeface="Arial" panose="020B0604020202020204" pitchFamily="34" charset="0"/>
                <a:cs typeface="Arial" panose="020B0604020202020204" pitchFamily="34" charset="0"/>
              </a:defRPr>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9" y="6177086"/>
            <a:ext cx="10826494" cy="215444"/>
          </a:xfrm>
        </p:spPr>
        <p:txBody>
          <a:bodyPr anchor="b">
            <a:spAutoFit/>
          </a:bodyPr>
          <a:lstStyle>
            <a:lvl1pPr marL="0" marR="0" indent="0" algn="r" defTabSz="457201"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Arial" panose="020B0604020202020204" pitchFamily="34" charset="0"/>
                <a:ea typeface="+mn-ea"/>
                <a:cs typeface="Arial" panose="020B0604020202020204" pitchFamily="34" charset="0"/>
              </a:defRPr>
            </a:lvl1pPr>
          </a:lstStyle>
          <a:p>
            <a:pPr lvl="0"/>
            <a:r>
              <a:rPr lang="en-US" dirty="0"/>
              <a:t>Click to Edit Tagline (optional)</a:t>
            </a:r>
          </a:p>
        </p:txBody>
      </p:sp>
      <p:sp>
        <p:nvSpPr>
          <p:cNvPr id="5" name="Date Placeholder 3"/>
          <p:cNvSpPr>
            <a:spLocks noGrp="1"/>
          </p:cNvSpPr>
          <p:nvPr>
            <p:ph type="dt" sz="half" idx="15"/>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14E55AC9-5819-304B-AB8A-EC561A98EE59}" type="datetime1">
              <a:rPr lang="en-US" smtClean="0"/>
              <a:pPr/>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8"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408948049"/>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1" y="682626"/>
            <a:ext cx="10826496" cy="369332"/>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9" name="Content Placeholder 21"/>
          <p:cNvSpPr>
            <a:spLocks noGrp="1"/>
          </p:cNvSpPr>
          <p:nvPr>
            <p:ph sz="quarter" idx="18"/>
          </p:nvPr>
        </p:nvSpPr>
        <p:spPr>
          <a:xfrm>
            <a:off x="914403" y="1828800"/>
            <a:ext cx="10369296" cy="34290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stStyle>
          <a:p>
            <a:pPr lvl="0"/>
            <a:r>
              <a:rPr lang="en-US"/>
              <a:t>Edit Master text styles</a:t>
            </a:r>
          </a:p>
          <a:p>
            <a:pPr lvl="1"/>
            <a:r>
              <a:rPr lang="en-US"/>
              <a:t>Second level</a:t>
            </a:r>
          </a:p>
          <a:p>
            <a:pPr lvl="2"/>
            <a:r>
              <a:rPr lang="en-US"/>
              <a:t>Third level</a:t>
            </a:r>
          </a:p>
        </p:txBody>
      </p:sp>
      <p:sp>
        <p:nvSpPr>
          <p:cNvPr id="4" name="TextBox 3"/>
          <p:cNvSpPr txBox="1"/>
          <p:nvPr/>
        </p:nvSpPr>
        <p:spPr>
          <a:xfrm>
            <a:off x="11776409" y="1514615"/>
            <a:ext cx="1219204" cy="914400"/>
          </a:xfrm>
          <a:prstGeom prst="rect">
            <a:avLst/>
          </a:prstGeom>
          <a:noFill/>
          <a:effectLst/>
        </p:spPr>
        <p:txBody>
          <a:bodyPr wrap="none" lIns="0" tIns="0" rIns="0" bIns="0" rtlCol="0">
            <a:noAutofit/>
          </a:bodyPr>
          <a:lstStyle/>
          <a:p>
            <a:pPr algn="l" eaLnBrk="0" hangingPunct="0">
              <a:lnSpc>
                <a:spcPts val="1800"/>
              </a:lnSpc>
            </a:pPr>
            <a:endParaRPr lang="en-US" sz="1400" b="1" dirty="0">
              <a:latin typeface="Arial" panose="020B0604020202020204" pitchFamily="34" charset="0"/>
              <a:ea typeface="+mn-ea"/>
              <a:cs typeface="Arial" panose="020B0604020202020204" pitchFamily="34" charset="0"/>
            </a:endParaRPr>
          </a:p>
        </p:txBody>
      </p:sp>
      <p:sp>
        <p:nvSpPr>
          <p:cNvPr id="10" name="Text Placeholder 9"/>
          <p:cNvSpPr>
            <a:spLocks noGrp="1"/>
          </p:cNvSpPr>
          <p:nvPr>
            <p:ph type="body" sz="quarter" idx="16" hasCustomPrompt="1"/>
          </p:nvPr>
        </p:nvSpPr>
        <p:spPr>
          <a:xfrm>
            <a:off x="685801" y="1097311"/>
            <a:ext cx="10826496" cy="246221"/>
          </a:xfrm>
        </p:spPr>
        <p:txBody>
          <a:bodyPr vert="horz" wrap="square" lIns="0" tIns="0" rIns="0" bIns="0" rtlCol="0" anchor="t">
            <a:spAutoFit/>
          </a:bodyPr>
          <a:lstStyle>
            <a:lvl1pPr marL="0" indent="0" algn="l" defTabSz="457201" rtl="0" eaLnBrk="1" latinLnBrk="0" hangingPunct="1">
              <a:lnSpc>
                <a:spcPct val="100000"/>
              </a:lnSpc>
              <a:spcBef>
                <a:spcPct val="0"/>
              </a:spcBef>
              <a:spcAft>
                <a:spcPts val="0"/>
              </a:spcAft>
              <a:buNone/>
              <a:defRPr lang="en-US" sz="1600" b="1" kern="1200" dirty="0" smtClean="0">
                <a:solidFill>
                  <a:srgbClr val="94E6FF"/>
                </a:solidFill>
                <a:latin typeface="Arial" panose="020B0604020202020204" pitchFamily="34" charset="0"/>
                <a:ea typeface="+mj-ea"/>
                <a:cs typeface="Arial" panose="020B0604020202020204" pitchFamily="34" charset="0"/>
              </a:defRPr>
            </a:lvl1pPr>
            <a:lvl2pPr algn="l" defTabSz="457201"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1"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1"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1"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685801" y="6185357"/>
            <a:ext cx="10826496" cy="215444"/>
          </a:xfrm>
        </p:spPr>
        <p:txBody>
          <a:bodyPr anchor="b">
            <a:spAutoFit/>
          </a:bodyPr>
          <a:lstStyle>
            <a:lvl1pPr marL="0" indent="0" algn="r">
              <a:spcBef>
                <a:spcPts val="0"/>
              </a:spcBef>
              <a:spcAft>
                <a:spcPts val="0"/>
              </a:spcAft>
              <a:buNone/>
              <a:defRPr sz="1400" b="0" i="1" baseline="0">
                <a:solidFill>
                  <a:schemeClr val="tx2"/>
                </a:solidFill>
                <a:latin typeface="Arial" panose="020B0604020202020204" pitchFamily="34" charset="0"/>
                <a:cs typeface="Arial" panose="020B0604020202020204" pitchFamily="34" charset="0"/>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4" cy="914400"/>
          </a:xfrm>
          <a:prstGeom prst="rect">
            <a:avLst/>
          </a:prstGeom>
          <a:noFill/>
          <a:effectLst/>
        </p:spPr>
        <p:txBody>
          <a:bodyPr wrap="none" lIns="0" tIns="0" rIns="0" bIns="0" rtlCol="0">
            <a:noAutofit/>
          </a:bodyPr>
          <a:lstStyle/>
          <a:p>
            <a:pPr algn="l" eaLnBrk="0" hangingPunct="0">
              <a:lnSpc>
                <a:spcPts val="1800"/>
              </a:lnSpc>
            </a:pPr>
            <a:endParaRPr lang="en-US" sz="1400" b="1" dirty="0">
              <a:latin typeface="Arial" panose="020B0604020202020204" pitchFamily="34" charset="0"/>
              <a:ea typeface="+mn-ea"/>
              <a:cs typeface="Arial" panose="020B0604020202020204" pitchFamily="34" charset="0"/>
            </a:endParaRPr>
          </a:p>
        </p:txBody>
      </p:sp>
      <p:sp>
        <p:nvSpPr>
          <p:cNvPr id="11"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9874F111-1245-FB4C-ACB7-129F68E66232}" type="datetime1">
              <a:rPr lang="en-US" smtClean="0"/>
              <a:pPr/>
              <a:t>3/8/2024</a:t>
            </a:fld>
            <a:endParaRPr lang="en-US"/>
          </a:p>
        </p:txBody>
      </p:sp>
      <p:sp>
        <p:nvSpPr>
          <p:cNvPr id="13"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14"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7580285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3/8/2024</a:t>
            </a:fld>
            <a:endParaRPr lang="en-US"/>
          </a:p>
        </p:txBody>
      </p:sp>
      <p:sp>
        <p:nvSpPr>
          <p:cNvPr id="4"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618833365"/>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
        <p:nvSpPr>
          <p:cNvPr id="3"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3/8/2024</a:t>
            </a:fld>
            <a:endParaRPr lang="en-US"/>
          </a:p>
        </p:txBody>
      </p:sp>
      <p:sp>
        <p:nvSpPr>
          <p:cNvPr id="4"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84553663"/>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3/8/2024</a:t>
            </a:fld>
            <a:endParaRPr lang="en-US"/>
          </a:p>
        </p:txBody>
      </p:sp>
      <p:sp>
        <p:nvSpPr>
          <p:cNvPr id="3"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0510374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8" name="Parallelogram 10"/>
          <p:cNvSpPr/>
          <p:nvPr/>
        </p:nvSpPr>
        <p:spPr bwMode="auto">
          <a:xfrm flipV="1">
            <a:off x="8866908" y="0"/>
            <a:ext cx="3325092"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panose="020B0604020202020204" pitchFamily="34" charset="0"/>
              <a:ea typeface="ＭＳ Ｐゴシック" pitchFamily="16" charset="-128"/>
              <a:cs typeface="Arial" panose="020B0604020202020204" pitchFamily="34" charset="0"/>
            </a:endParaRPr>
          </a:p>
        </p:txBody>
      </p:sp>
      <p:sp>
        <p:nvSpPr>
          <p:cNvPr id="10" name="Parallelogram 10"/>
          <p:cNvSpPr/>
          <p:nvPr/>
        </p:nvSpPr>
        <p:spPr bwMode="auto">
          <a:xfrm rot="5400000" flipH="1">
            <a:off x="5083853" y="-5083847"/>
            <a:ext cx="2024302" cy="1219199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panose="020B0604020202020204" pitchFamily="34" charset="0"/>
              <a:ea typeface="ＭＳ Ｐゴシック" pitchFamily="16" charset="-128"/>
              <a:cs typeface="Arial" panose="020B0604020202020204" pitchFamily="34" charset="0"/>
            </a:endParaRPr>
          </a:p>
        </p:txBody>
      </p:sp>
      <p:sp>
        <p:nvSpPr>
          <p:cNvPr id="12" name="Parallelogram 10"/>
          <p:cNvSpPr/>
          <p:nvPr/>
        </p:nvSpPr>
        <p:spPr bwMode="auto">
          <a:xfrm rot="16200000" flipH="1" flipV="1">
            <a:off x="5083853" y="-250147"/>
            <a:ext cx="2024302" cy="1219199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panose="020B0604020202020204" pitchFamily="34" charset="0"/>
              <a:ea typeface="ＭＳ Ｐゴシック" pitchFamily="16" charset="-128"/>
              <a:cs typeface="Arial" panose="020B0604020202020204" pitchFamily="34" charset="0"/>
            </a:endParaRPr>
          </a:p>
        </p:txBody>
      </p:sp>
      <p:sp>
        <p:nvSpPr>
          <p:cNvPr id="3" name="Text Placeholder 2"/>
          <p:cNvSpPr>
            <a:spLocks noGrp="1"/>
          </p:cNvSpPr>
          <p:nvPr>
            <p:ph type="body" idx="1" hasCustomPrompt="1"/>
          </p:nvPr>
        </p:nvSpPr>
        <p:spPr>
          <a:xfrm>
            <a:off x="914404" y="3512743"/>
            <a:ext cx="8221902"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latin typeface="Arial" panose="020B0604020202020204" pitchFamily="34" charset="0"/>
                <a:cs typeface="Arial" panose="020B0604020202020204" pitchFamily="34" charset="0"/>
              </a:defRPr>
            </a:lvl1pPr>
            <a:lvl2pPr marL="457201" indent="0">
              <a:buNone/>
              <a:defRPr sz="1800">
                <a:solidFill>
                  <a:schemeClr val="tx1">
                    <a:tint val="75000"/>
                  </a:schemeClr>
                </a:solidFill>
              </a:defRPr>
            </a:lvl2pPr>
            <a:lvl3pPr marL="914399"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1" indent="0">
              <a:buNone/>
              <a:defRPr sz="1400">
                <a:solidFill>
                  <a:schemeClr val="tx1">
                    <a:tint val="75000"/>
                  </a:schemeClr>
                </a:solidFill>
              </a:defRPr>
            </a:lvl6pPr>
            <a:lvl7pPr marL="2743201" indent="0">
              <a:buNone/>
              <a:defRPr sz="1400">
                <a:solidFill>
                  <a:schemeClr val="tx1">
                    <a:tint val="75000"/>
                  </a:schemeClr>
                </a:solidFill>
              </a:defRPr>
            </a:lvl7pPr>
            <a:lvl8pPr marL="3200400" indent="0">
              <a:buNone/>
              <a:defRPr sz="1400">
                <a:solidFill>
                  <a:schemeClr val="tx1">
                    <a:tint val="75000"/>
                  </a:schemeClr>
                </a:solidFill>
              </a:defRPr>
            </a:lvl8pPr>
            <a:lvl9pPr marL="3657601"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2" y="2732670"/>
            <a:ext cx="8683723" cy="738664"/>
          </a:xfrm>
        </p:spPr>
        <p:txBody>
          <a:bodyPr wrap="square" anchor="b">
            <a:spAutoFit/>
          </a:bodyPr>
          <a:lstStyle>
            <a:lvl1pPr algn="l" defTabSz="457201" rtl="0" eaLnBrk="1" latinLnBrk="0" hangingPunct="1">
              <a:lnSpc>
                <a:spcPct val="100000"/>
              </a:lnSpc>
              <a:spcBef>
                <a:spcPct val="0"/>
              </a:spcBef>
              <a:buNone/>
              <a:defRPr kumimoji="0" lang="en-US" sz="4800" b="1" i="0" kern="1200" cap="none" baseline="0">
                <a:solidFill>
                  <a:schemeClr val="tx1"/>
                </a:solidFill>
                <a:effectLst/>
                <a:latin typeface="Arial" panose="020B0604020202020204" pitchFamily="34" charset="0"/>
                <a:ea typeface="+mj-ea"/>
                <a:cs typeface="Arial" panose="020B0604020202020204" pitchFamily="34" charset="0"/>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CF17F20F-8413-1548-BF61-558511100DB7}" type="datetime1">
              <a:rPr lang="en-US" smtClean="0"/>
              <a:pPr/>
              <a:t>3/8/2024</a:t>
            </a:fld>
            <a:endParaRPr lang="en-US"/>
          </a:p>
        </p:txBody>
      </p:sp>
      <p:sp>
        <p:nvSpPr>
          <p:cNvPr id="9"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11"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162708287"/>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6EA2759-9E6D-631D-FDC2-0B435DEB1B16}"/>
              </a:ext>
            </a:extLst>
          </p:cNvPr>
          <p:cNvGrpSpPr/>
          <p:nvPr userDrawn="1"/>
        </p:nvGrpSpPr>
        <p:grpSpPr>
          <a:xfrm>
            <a:off x="1" y="-14288"/>
            <a:ext cx="12251643" cy="6903259"/>
            <a:chOff x="1" y="-14288"/>
            <a:chExt cx="12251643" cy="6903259"/>
          </a:xfrm>
        </p:grpSpPr>
        <p:sp>
          <p:nvSpPr>
            <p:cNvPr id="8" name="gradient background1">
              <a:extLst>
                <a:ext uri="{FF2B5EF4-FFF2-40B4-BE49-F238E27FC236}">
                  <a16:creationId xmlns:a16="http://schemas.microsoft.com/office/drawing/2014/main" id="{D10ED1A7-C897-9CD9-5DD9-0FAE8519947F}"/>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Picture 8" descr="Background pattern&#10;&#10;Description automatically generated">
              <a:extLst>
                <a:ext uri="{FF2B5EF4-FFF2-40B4-BE49-F238E27FC236}">
                  <a16:creationId xmlns:a16="http://schemas.microsoft.com/office/drawing/2014/main" id="{0058050D-AF42-EC99-FF91-E720C8357DC9}"/>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lvl3pP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Picture with Caption">
    <p:spTree>
      <p:nvGrpSpPr>
        <p:cNvPr id="1" name=""/>
        <p:cNvGrpSpPr/>
        <p:nvPr/>
      </p:nvGrpSpPr>
      <p:grpSpPr>
        <a:xfrm>
          <a:off x="0" y="0"/>
          <a:ext cx="0" cy="0"/>
          <a:chOff x="0" y="0"/>
          <a:chExt cx="0" cy="0"/>
        </a:xfrm>
      </p:grpSpPr>
      <p:sp>
        <p:nvSpPr>
          <p:cNvPr id="7" name="Parallelogram 10"/>
          <p:cNvSpPr/>
          <p:nvPr/>
        </p:nvSpPr>
        <p:spPr bwMode="auto">
          <a:xfrm flipH="1">
            <a:off x="3"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panose="020B0604020202020204" pitchFamily="34" charset="0"/>
              <a:ea typeface="ＭＳ Ｐゴシック" pitchFamily="16" charset="-128"/>
              <a:cs typeface="Arial" panose="020B0604020202020204" pitchFamily="34" charset="0"/>
            </a:endParaRPr>
          </a:p>
        </p:txBody>
      </p:sp>
      <p:sp>
        <p:nvSpPr>
          <p:cNvPr id="8" name="Parallelogram 10"/>
          <p:cNvSpPr/>
          <p:nvPr/>
        </p:nvSpPr>
        <p:spPr bwMode="auto">
          <a:xfrm rot="16200000" flipH="1" flipV="1">
            <a:off x="4707461" y="-626535"/>
            <a:ext cx="2777078" cy="1219199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panose="020B0604020202020204" pitchFamily="34" charset="0"/>
              <a:ea typeface="ＭＳ Ｐゴシック" pitchFamily="16" charset="-128"/>
              <a:cs typeface="Arial" panose="020B0604020202020204" pitchFamily="34" charset="0"/>
            </a:endParaRPr>
          </a:p>
        </p:txBody>
      </p:sp>
      <p:sp>
        <p:nvSpPr>
          <p:cNvPr id="10" name="Picture Placeholder 8"/>
          <p:cNvSpPr>
            <a:spLocks noGrp="1" noChangeAspect="1"/>
          </p:cNvSpPr>
          <p:nvPr>
            <p:ph type="pic" sz="quarter" idx="12" hasCustomPrompt="1"/>
          </p:nvPr>
        </p:nvSpPr>
        <p:spPr>
          <a:xfrm>
            <a:off x="684216" y="1757366"/>
            <a:ext cx="5943600" cy="3343275"/>
          </a:xfrm>
          <a:prstGeom prst="rect">
            <a:avLst/>
          </a:prstGeom>
          <a:solidFill>
            <a:schemeClr val="tx1"/>
          </a:solidFill>
          <a:ln>
            <a:noFill/>
          </a:ln>
        </p:spPr>
        <p:txBody>
          <a:bodyPr anchor="ctr"/>
          <a:lstStyle>
            <a:lvl1pPr marL="0" indent="0" algn="ctr">
              <a:buNone/>
              <a:defRPr sz="1800" baseline="0">
                <a:latin typeface="Arial" panose="020B0604020202020204" pitchFamily="34" charset="0"/>
                <a:cs typeface="Arial" panose="020B0604020202020204" pitchFamily="34" charset="0"/>
              </a:defRPr>
            </a:lvl1pPr>
          </a:lstStyle>
          <a:p>
            <a:pPr marL="0" marR="0" lvl="0" indent="0" algn="ctr" defTabSz="914399"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0"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latin typeface="Arial" panose="020B0604020202020204" pitchFamily="34" charset="0"/>
                <a:cs typeface="Arial" panose="020B0604020202020204" pitchFamily="34" charset="0"/>
              </a:defRPr>
            </a:lvl1pPr>
            <a:lvl2pPr marL="457201" indent="0">
              <a:buNone/>
              <a:defRPr sz="1800">
                <a:solidFill>
                  <a:schemeClr val="tx1">
                    <a:tint val="75000"/>
                  </a:schemeClr>
                </a:solidFill>
              </a:defRPr>
            </a:lvl2pPr>
            <a:lvl3pPr marL="914399"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1" indent="0">
              <a:buNone/>
              <a:defRPr sz="1400">
                <a:solidFill>
                  <a:schemeClr val="tx1">
                    <a:tint val="75000"/>
                  </a:schemeClr>
                </a:solidFill>
              </a:defRPr>
            </a:lvl6pPr>
            <a:lvl7pPr marL="2743201" indent="0">
              <a:buNone/>
              <a:defRPr sz="1400">
                <a:solidFill>
                  <a:schemeClr val="tx1">
                    <a:tint val="75000"/>
                  </a:schemeClr>
                </a:solidFill>
              </a:defRPr>
            </a:lvl7pPr>
            <a:lvl8pPr marL="3200400" indent="0">
              <a:buNone/>
              <a:defRPr sz="1400">
                <a:solidFill>
                  <a:schemeClr val="tx1">
                    <a:tint val="75000"/>
                  </a:schemeClr>
                </a:solidFill>
              </a:defRPr>
            </a:lvl8pPr>
            <a:lvl9pPr marL="3657601"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4"/>
            <a:ext cx="4527740" cy="1169551"/>
          </a:xfrm>
        </p:spPr>
        <p:txBody>
          <a:bodyPr wrap="square" anchor="b">
            <a:spAutoFit/>
          </a:bodyPr>
          <a:lstStyle>
            <a:lvl1pPr algn="l" defTabSz="457201" rtl="0" eaLnBrk="1" latinLnBrk="0" hangingPunct="1">
              <a:lnSpc>
                <a:spcPct val="100000"/>
              </a:lnSpc>
              <a:spcBef>
                <a:spcPct val="0"/>
              </a:spcBef>
              <a:buNone/>
              <a:defRPr kumimoji="0" lang="en-US" sz="3800" b="1" i="0" kern="1200" cap="none" baseline="0">
                <a:solidFill>
                  <a:schemeClr val="tx1"/>
                </a:solidFill>
                <a:effectLst/>
                <a:latin typeface="Arial" panose="020B0604020202020204" pitchFamily="34" charset="0"/>
                <a:ea typeface="+mj-ea"/>
                <a:cs typeface="Arial" panose="020B0604020202020204" pitchFamily="34" charset="0"/>
              </a:defRPr>
            </a:lvl1pPr>
          </a:lstStyle>
          <a:p>
            <a:r>
              <a:rPr kumimoji="0" lang="en-US" dirty="0"/>
              <a:t>Click to Edit </a:t>
            </a:r>
            <a:br>
              <a:rPr kumimoji="0" lang="en-US" dirty="0"/>
            </a:br>
            <a:r>
              <a:rPr kumimoji="0" lang="en-US" dirty="0"/>
              <a:t>Demo Title</a:t>
            </a:r>
            <a:endParaRPr lang="en-US" dirty="0"/>
          </a:p>
        </p:txBody>
      </p:sp>
      <p:sp>
        <p:nvSpPr>
          <p:cNvPr id="9"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5D6FA6FB-FDD3-A446-B5AE-30BBE73852D8}" type="datetime1">
              <a:rPr lang="en-US" smtClean="0"/>
              <a:pPr/>
              <a:t>3/8/2024</a:t>
            </a:fld>
            <a:endParaRPr lang="en-US"/>
          </a:p>
        </p:txBody>
      </p:sp>
      <p:sp>
        <p:nvSpPr>
          <p:cNvPr id="11"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12"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179688036"/>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itle Only_User Scree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
        <p:nvSpPr>
          <p:cNvPr id="3"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3/8/2024</a:t>
            </a:fld>
            <a:endParaRPr lang="en-US"/>
          </a:p>
        </p:txBody>
      </p:sp>
      <p:sp>
        <p:nvSpPr>
          <p:cNvPr id="4"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672386732"/>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7" y="1990429"/>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7" y="3467762"/>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062652878"/>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4"/>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8"/>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168166454"/>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4" y="-2136100"/>
            <a:ext cx="6318215" cy="12766190"/>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6"/>
            <a:ext cx="1600198" cy="1219199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10" y="2489998"/>
            <a:ext cx="6073988" cy="1878011"/>
          </a:xfrm>
          <a:prstGeom prst="rect">
            <a:avLst/>
          </a:prstGeom>
        </p:spPr>
      </p:pic>
      <p:sp>
        <p:nvSpPr>
          <p:cNvPr id="12" name="Parallelogram 10"/>
          <p:cNvSpPr/>
          <p:nvPr userDrawn="1"/>
        </p:nvSpPr>
        <p:spPr bwMode="auto">
          <a:xfrm rot="5400000" flipH="1">
            <a:off x="5320621" y="-642726"/>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7" y="-4888258"/>
            <a:ext cx="2364960" cy="1220992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3" y="-5083847"/>
            <a:ext cx="2024302" cy="1219199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6" y="-454479"/>
            <a:ext cx="2364960" cy="1220992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53"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4028367483"/>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4948573-8A70-4FCA-950A-9D4FA010662D}"/>
              </a:ext>
            </a:extLst>
          </p:cNvPr>
          <p:cNvSpPr>
            <a:spLocks noGrp="1"/>
          </p:cNvSpPr>
          <p:nvPr>
            <p:ph type="dt" sz="half" idx="10"/>
          </p:nvPr>
        </p:nvSpPr>
        <p:spPr/>
        <p:txBody>
          <a:bodyPr/>
          <a:lstStyle/>
          <a:p>
            <a:fld id="{E3F5473F-EEE6-467A-A83F-01353C1F5679}" type="datetimeFigureOut">
              <a:rPr lang="en-US" smtClean="0"/>
              <a:t>3/8/2024</a:t>
            </a:fld>
            <a:endParaRPr lang="en-US"/>
          </a:p>
        </p:txBody>
      </p:sp>
      <p:sp>
        <p:nvSpPr>
          <p:cNvPr id="5" name="Footer Placeholder 4">
            <a:extLst>
              <a:ext uri="{FF2B5EF4-FFF2-40B4-BE49-F238E27FC236}">
                <a16:creationId xmlns:a16="http://schemas.microsoft.com/office/drawing/2014/main" id="{3852A9D7-85FF-4096-A0BD-8A9D2D3857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8FEC49-136C-4F34-9249-65CFFDB14FA7}"/>
              </a:ext>
            </a:extLst>
          </p:cNvPr>
          <p:cNvSpPr>
            <a:spLocks noGrp="1"/>
          </p:cNvSpPr>
          <p:nvPr>
            <p:ph type="sldNum" sz="quarter" idx="12"/>
          </p:nvPr>
        </p:nvSpPr>
        <p:spPr/>
        <p:txBody>
          <a:bodyPr/>
          <a:lstStyle/>
          <a:p>
            <a:fld id="{1435625F-D610-4D03-8DFA-003697D91638}" type="slidenum">
              <a:rPr lang="en-US" smtClean="0"/>
              <a:t>‹#›</a:t>
            </a:fld>
            <a:endParaRPr lang="en-US"/>
          </a:p>
        </p:txBody>
      </p:sp>
      <p:sp>
        <p:nvSpPr>
          <p:cNvPr id="7" name="Title 1">
            <a:extLst>
              <a:ext uri="{FF2B5EF4-FFF2-40B4-BE49-F238E27FC236}">
                <a16:creationId xmlns:a16="http://schemas.microsoft.com/office/drawing/2014/main" id="{34D99C1E-B8B9-47BE-A2DB-B32768D0B719}"/>
              </a:ext>
            </a:extLst>
          </p:cNvPr>
          <p:cNvSpPr>
            <a:spLocks noGrp="1"/>
          </p:cNvSpPr>
          <p:nvPr>
            <p:ph type="ctrTitle"/>
          </p:nvPr>
        </p:nvSpPr>
        <p:spPr>
          <a:xfrm>
            <a:off x="1590675" y="2205831"/>
            <a:ext cx="9144000" cy="1144587"/>
          </a:xfrm>
        </p:spPr>
        <p:txBody>
          <a:bodyPr>
            <a:normAutofit/>
          </a:bodyPr>
          <a:lstStyle>
            <a:lvl1pPr algn="ctr">
              <a:defRPr sz="6000" b="1">
                <a:solidFill>
                  <a:srgbClr val="2493D4"/>
                </a:solidFill>
              </a:defRPr>
            </a:lvl1pPr>
          </a:lstStyle>
          <a:p>
            <a:endParaRPr lang="en-US"/>
          </a:p>
        </p:txBody>
      </p:sp>
      <p:sp>
        <p:nvSpPr>
          <p:cNvPr id="8" name="Rectangle 7">
            <a:extLst>
              <a:ext uri="{FF2B5EF4-FFF2-40B4-BE49-F238E27FC236}">
                <a16:creationId xmlns:a16="http://schemas.microsoft.com/office/drawing/2014/main" id="{F62626B5-279F-4C55-9A18-850B2F9BF6BE}"/>
              </a:ext>
            </a:extLst>
          </p:cNvPr>
          <p:cNvSpPr/>
          <p:nvPr userDrawn="1"/>
        </p:nvSpPr>
        <p:spPr>
          <a:xfrm>
            <a:off x="484187" y="5414250"/>
            <a:ext cx="11116235" cy="400110"/>
          </a:xfrm>
          <a:prstGeom prst="rect">
            <a:avLst/>
          </a:prstGeom>
        </p:spPr>
        <p:txBody>
          <a:bodyPr wrap="square" anchor="t">
            <a:spAutoFit/>
          </a:bodyPr>
          <a:lstStyle/>
          <a:p>
            <a:r>
              <a:rPr lang="en-US" sz="2000">
                <a:solidFill>
                  <a:srgbClr val="2493D4"/>
                </a:solidFill>
              </a:rPr>
              <a:t> </a:t>
            </a:r>
            <a:endParaRPr lang="en-US" sz="2000">
              <a:solidFill>
                <a:srgbClr val="2493D4"/>
              </a:solidFill>
              <a:cs typeface="Calibri" panose="020F0502020204030204"/>
            </a:endParaRPr>
          </a:p>
        </p:txBody>
      </p:sp>
      <p:sp>
        <p:nvSpPr>
          <p:cNvPr id="9" name="Subtitle 2">
            <a:extLst>
              <a:ext uri="{FF2B5EF4-FFF2-40B4-BE49-F238E27FC236}">
                <a16:creationId xmlns:a16="http://schemas.microsoft.com/office/drawing/2014/main" id="{48723D9A-A8F5-4CBC-920E-13A74B38AB63}"/>
              </a:ext>
            </a:extLst>
          </p:cNvPr>
          <p:cNvSpPr>
            <a:spLocks noGrp="1"/>
          </p:cNvSpPr>
          <p:nvPr>
            <p:ph type="subTitle" idx="1"/>
          </p:nvPr>
        </p:nvSpPr>
        <p:spPr>
          <a:xfrm>
            <a:off x="1524000" y="3350418"/>
            <a:ext cx="9144000" cy="617537"/>
          </a:xfrm>
        </p:spPr>
        <p:txBody>
          <a:bodyPr/>
          <a:lstStyle>
            <a:lvl1pPr marL="0" indent="0" algn="ctr">
              <a:buNone/>
              <a:defRPr sz="2400">
                <a:solidFill>
                  <a:srgbClr val="2493D4"/>
                </a:solidFill>
              </a:defRPr>
            </a:lvl1pPr>
          </a:lstStyle>
          <a:p>
            <a:endParaRPr lang="en-US"/>
          </a:p>
        </p:txBody>
      </p:sp>
    </p:spTree>
    <p:extLst>
      <p:ext uri="{BB962C8B-B14F-4D97-AF65-F5344CB8AC3E}">
        <p14:creationId xmlns:p14="http://schemas.microsoft.com/office/powerpoint/2010/main" val="1748667310"/>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3"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TextBox 7">
            <a:extLst>
              <a:ext uri="{FF2B5EF4-FFF2-40B4-BE49-F238E27FC236}">
                <a16:creationId xmlns:a16="http://schemas.microsoft.com/office/drawing/2014/main" id="{E0F3F27A-658D-4E39-9A4A-B27BE59BF6F7}"/>
              </a:ext>
            </a:extLst>
          </p:cNvPr>
          <p:cNvSpPr txBox="1"/>
          <p:nvPr userDrawn="1"/>
        </p:nvSpPr>
        <p:spPr>
          <a:xfrm>
            <a:off x="4931349" y="6624520"/>
            <a:ext cx="2704204" cy="89851"/>
          </a:xfrm>
          <a:prstGeom prst="rect">
            <a:avLst/>
          </a:prstGeom>
          <a:noFill/>
          <a:effectLst/>
        </p:spPr>
        <p:txBody>
          <a:bodyPr wrap="square" lIns="0" tIns="0" rIns="0" bIns="0" rtlCol="0">
            <a:noAutofit/>
          </a:bodyPr>
          <a:lstStyle/>
          <a:p>
            <a:pPr algn="l" eaLnBrk="0" hangingPunct="0">
              <a:lnSpc>
                <a:spcPts val="1800"/>
              </a:lnSpc>
            </a:pPr>
            <a:r>
              <a:rPr lang="en-US" sz="1200" b="0" dirty="0">
                <a:solidFill>
                  <a:srgbClr val="FF0000"/>
                </a:solidFill>
                <a:latin typeface="AvenirNext LT Pro Regular" panose="020B0504020202020204" pitchFamily="34" charset="0"/>
                <a:ea typeface="+mn-ea"/>
                <a:cs typeface="+mn-cs"/>
              </a:rPr>
              <a:t>Not for External Distribution </a:t>
            </a:r>
          </a:p>
        </p:txBody>
      </p:sp>
    </p:spTree>
    <p:extLst>
      <p:ext uri="{BB962C8B-B14F-4D97-AF65-F5344CB8AC3E}">
        <p14:creationId xmlns:p14="http://schemas.microsoft.com/office/powerpoint/2010/main" val="3815595716"/>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1" y="664154"/>
            <a:ext cx="10826496" cy="369332"/>
          </a:xfrm>
        </p:spPr>
        <p:txBody>
          <a:bodyPr/>
          <a:lstStyle/>
          <a:p>
            <a:r>
              <a:rPr lang="en-US"/>
              <a:t>Click to edit Master title style</a:t>
            </a:r>
          </a:p>
        </p:txBody>
      </p:sp>
      <p:sp>
        <p:nvSpPr>
          <p:cNvPr id="3" name="Content Placeholder 2"/>
          <p:cNvSpPr>
            <a:spLocks noGrp="1"/>
          </p:cNvSpPr>
          <p:nvPr>
            <p:ph idx="1"/>
          </p:nvPr>
        </p:nvSpPr>
        <p:spPr>
          <a:xfrm>
            <a:off x="914403" y="1810328"/>
            <a:ext cx="10361957" cy="3429000"/>
          </a:xfrm>
        </p:spPr>
        <p:txBody>
          <a:bodyPr/>
          <a:lstStyle>
            <a:lvl4pPr>
              <a:buSzPct val="100000"/>
              <a:defRPr sz="1600"/>
            </a:lvl4pPr>
            <a:lvl5pPr>
              <a:buSzPct val="100000"/>
              <a:defRPr sz="1600"/>
            </a:lvl5p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a:xfrm>
            <a:off x="11512295" y="6337882"/>
            <a:ext cx="463804" cy="365125"/>
          </a:xfrm>
        </p:spPr>
        <p:txBody>
          <a:bodyPr/>
          <a:lstStyle/>
          <a:p>
            <a:fld id="{BB7E2A48-999E-9E42-9C9F-ABB832C25614}" type="slidenum">
              <a:rPr lang="en-US" smtClean="0"/>
              <a:t>‹#›</a:t>
            </a:fld>
            <a:endParaRPr lang="en-US"/>
          </a:p>
        </p:txBody>
      </p:sp>
    </p:spTree>
    <p:extLst>
      <p:ext uri="{BB962C8B-B14F-4D97-AF65-F5344CB8AC3E}">
        <p14:creationId xmlns:p14="http://schemas.microsoft.com/office/powerpoint/2010/main" val="335756760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without Graphic (center justifie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181301"/>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Sub, Content, Tagline with corner desig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8DA7063-4647-4D94-8B7F-D9BA07753C31}"/>
              </a:ext>
            </a:extLst>
          </p:cNvPr>
          <p:cNvGrpSpPr/>
          <p:nvPr userDrawn="1"/>
        </p:nvGrpSpPr>
        <p:grpSpPr>
          <a:xfrm>
            <a:off x="0" y="0"/>
            <a:ext cx="12193578" cy="6858000"/>
            <a:chOff x="0" y="0"/>
            <a:chExt cx="12193578" cy="6858000"/>
          </a:xfrm>
        </p:grpSpPr>
        <p:sp>
          <p:nvSpPr>
            <p:cNvPr id="9" name="Rectangle 8">
              <a:extLst>
                <a:ext uri="{FF2B5EF4-FFF2-40B4-BE49-F238E27FC236}">
                  <a16:creationId xmlns:a16="http://schemas.microsoft.com/office/drawing/2014/main" id="{27094E69-CE9E-4B20-BC43-D68A95143891}"/>
                </a:ext>
              </a:extLst>
            </p:cNvPr>
            <p:cNvSpPr/>
            <p:nvPr/>
          </p:nvSpPr>
          <p:spPr bwMode="auto">
            <a:xfrm>
              <a:off x="0" y="0"/>
              <a:ext cx="12192000" cy="6858000"/>
            </a:xfrm>
            <a:prstGeom prst="rect">
              <a:avLst/>
            </a:prstGeom>
            <a:gradFill>
              <a:gsLst>
                <a:gs pos="61000">
                  <a:srgbClr val="01193A"/>
                </a:gs>
                <a:gs pos="0">
                  <a:srgbClr val="002859"/>
                </a:gs>
              </a:gsLst>
              <a:lin ang="8100000" scaled="1"/>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0" name="Picture 9">
              <a:extLst>
                <a:ext uri="{FF2B5EF4-FFF2-40B4-BE49-F238E27FC236}">
                  <a16:creationId xmlns:a16="http://schemas.microsoft.com/office/drawing/2014/main" id="{6104034C-05EE-4E37-A7F9-A1FE0B4F1030}"/>
                </a:ext>
              </a:extLst>
            </p:cNvPr>
            <p:cNvPicPr>
              <a:picLocks noChangeAspect="1"/>
            </p:cNvPicPr>
            <p:nvPr/>
          </p:nvPicPr>
          <p:blipFill>
            <a:blip r:embed="rId2">
              <a:alphaModFix amt="23000"/>
            </a:blip>
            <a:stretch>
              <a:fillRect/>
            </a:stretch>
          </p:blipFill>
          <p:spPr>
            <a:xfrm>
              <a:off x="0" y="885"/>
              <a:ext cx="12193578" cy="6857115"/>
            </a:xfrm>
            <a:prstGeom prst="rect">
              <a:avLst/>
            </a:prstGeom>
          </p:spPr>
        </p:pic>
      </p:grpSp>
      <p:sp>
        <p:nvSpPr>
          <p:cNvPr id="11" name="Content Placeholder 17">
            <a:extLst>
              <a:ext uri="{FF2B5EF4-FFF2-40B4-BE49-F238E27FC236}">
                <a16:creationId xmlns:a16="http://schemas.microsoft.com/office/drawing/2014/main" id="{E12DA02F-F19A-47F3-A512-0BF63580907D}"/>
              </a:ext>
            </a:extLst>
          </p:cNvPr>
          <p:cNvSpPr>
            <a:spLocks noGrp="1"/>
          </p:cNvSpPr>
          <p:nvPr>
            <p:ph sz="quarter" idx="18"/>
          </p:nvPr>
        </p:nvSpPr>
        <p:spPr>
          <a:xfrm>
            <a:off x="914400" y="2057400"/>
            <a:ext cx="10369296" cy="3429000"/>
          </a:xfrm>
        </p:spPr>
        <p:txBody>
          <a:bodyPr/>
          <a:lstStyle/>
          <a:p>
            <a:pPr>
              <a:buClr>
                <a:srgbClr val="00FFF2"/>
              </a:buClr>
            </a:pPr>
            <a:r>
              <a:rPr lang="en-US" b="0"/>
              <a:t>Bullets</a:t>
            </a:r>
          </a:p>
        </p:txBody>
      </p:sp>
      <p:sp>
        <p:nvSpPr>
          <p:cNvPr id="12" name="Text Placeholder 16">
            <a:extLst>
              <a:ext uri="{FF2B5EF4-FFF2-40B4-BE49-F238E27FC236}">
                <a16:creationId xmlns:a16="http://schemas.microsoft.com/office/drawing/2014/main" id="{36F96C1F-87B8-4B03-8193-54748D2B13DA}"/>
              </a:ext>
            </a:extLst>
          </p:cNvPr>
          <p:cNvSpPr>
            <a:spLocks noGrp="1"/>
          </p:cNvSpPr>
          <p:nvPr>
            <p:ph type="body" sz="quarter" idx="16"/>
          </p:nvPr>
        </p:nvSpPr>
        <p:spPr>
          <a:xfrm>
            <a:off x="914400" y="1399031"/>
            <a:ext cx="10369296" cy="276999"/>
          </a:xfrm>
        </p:spPr>
        <p:txBody>
          <a:bodyPr/>
          <a:lstStyle>
            <a:lvl1pPr marL="0" indent="0">
              <a:buNone/>
              <a:defRPr>
                <a:solidFill>
                  <a:srgbClr val="00FFF2"/>
                </a:solidFill>
              </a:defRPr>
            </a:lvl1pPr>
          </a:lstStyle>
          <a:p>
            <a:pPr>
              <a:tabLst>
                <a:tab pos="276225" algn="l"/>
              </a:tabLst>
            </a:pPr>
            <a:r>
              <a:rPr lang="en-US" sz="1800" b="0">
                <a:solidFill>
                  <a:srgbClr val="00FFF2"/>
                </a:solidFill>
              </a:rPr>
              <a:t>Subhead</a:t>
            </a:r>
          </a:p>
        </p:txBody>
      </p:sp>
      <p:sp>
        <p:nvSpPr>
          <p:cNvPr id="14" name="Title 15">
            <a:extLst>
              <a:ext uri="{FF2B5EF4-FFF2-40B4-BE49-F238E27FC236}">
                <a16:creationId xmlns:a16="http://schemas.microsoft.com/office/drawing/2014/main" id="{189559AE-F3B7-40B4-ADAE-F3D3F0D33E8B}"/>
              </a:ext>
            </a:extLst>
          </p:cNvPr>
          <p:cNvSpPr>
            <a:spLocks noGrp="1"/>
          </p:cNvSpPr>
          <p:nvPr>
            <p:ph type="title"/>
          </p:nvPr>
        </p:nvSpPr>
        <p:spPr>
          <a:xfrm>
            <a:off x="914400" y="914400"/>
            <a:ext cx="10369296" cy="457200"/>
          </a:xfrm>
        </p:spPr>
        <p:txBody>
          <a:bodyPr/>
          <a:lstStyle/>
          <a:p>
            <a:r>
              <a:rPr lang="en-US" sz="2800" b="0"/>
              <a:t>Headline</a:t>
            </a:r>
          </a:p>
        </p:txBody>
      </p:sp>
      <p:sp>
        <p:nvSpPr>
          <p:cNvPr id="21" name="Text Placeholder 6">
            <a:extLst>
              <a:ext uri="{FF2B5EF4-FFF2-40B4-BE49-F238E27FC236}">
                <a16:creationId xmlns:a16="http://schemas.microsoft.com/office/drawing/2014/main" id="{095D1034-F47C-40E0-82B8-D45D2704F89C}"/>
              </a:ext>
            </a:extLst>
          </p:cNvPr>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rgbClr val="00FFF2"/>
                </a:solidFill>
                <a:latin typeface="+mn-lt"/>
                <a:ea typeface="+mn-ea"/>
                <a:cs typeface="Arial"/>
              </a:defRPr>
            </a:lvl1pPr>
          </a:lstStyle>
          <a:p>
            <a:pPr lvl="0"/>
            <a:r>
              <a:rPr lang="en-US"/>
              <a:t>Click to Edit Tagline (optional)</a:t>
            </a:r>
          </a:p>
        </p:txBody>
      </p:sp>
    </p:spTree>
    <p:extLst>
      <p:ext uri="{BB962C8B-B14F-4D97-AF65-F5344CB8AC3E}">
        <p14:creationId xmlns:p14="http://schemas.microsoft.com/office/powerpoint/2010/main" val="409706268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9C8B87B-96E4-308A-48BC-0CD74943B07D}"/>
              </a:ext>
            </a:extLst>
          </p:cNvPr>
          <p:cNvGrpSpPr/>
          <p:nvPr userDrawn="1"/>
        </p:nvGrpSpPr>
        <p:grpSpPr>
          <a:xfrm>
            <a:off x="1" y="-14288"/>
            <a:ext cx="12251643" cy="6903259"/>
            <a:chOff x="1" y="-14288"/>
            <a:chExt cx="12251643" cy="6903259"/>
          </a:xfrm>
        </p:grpSpPr>
        <p:sp>
          <p:nvSpPr>
            <p:cNvPr id="4" name="gradient background1">
              <a:extLst>
                <a:ext uri="{FF2B5EF4-FFF2-40B4-BE49-F238E27FC236}">
                  <a16:creationId xmlns:a16="http://schemas.microsoft.com/office/drawing/2014/main" id="{0AD8EECA-9A6B-52D8-48F4-1E098CDD934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Picture 8" descr="Background pattern&#10;&#10;Description automatically generated">
              <a:extLst>
                <a:ext uri="{FF2B5EF4-FFF2-40B4-BE49-F238E27FC236}">
                  <a16:creationId xmlns:a16="http://schemas.microsoft.com/office/drawing/2014/main" id="{9A12C33D-FD99-31DB-D594-AAB79F0A16F4}"/>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rgbClr val="FFFF00"/>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lvl3pP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Content">
    <p:spTree>
      <p:nvGrpSpPr>
        <p:cNvPr id="1" name=""/>
        <p:cNvGrpSpPr/>
        <p:nvPr/>
      </p:nvGrpSpPr>
      <p:grpSpPr>
        <a:xfrm>
          <a:off x="0" y="0"/>
          <a:ext cx="0" cy="0"/>
          <a:chOff x="0" y="0"/>
          <a:chExt cx="0" cy="0"/>
        </a:xfrm>
      </p:grpSpPr>
      <p:sp>
        <p:nvSpPr>
          <p:cNvPr id="14" name="Content Placeholder 17">
            <a:extLst>
              <a:ext uri="{FF2B5EF4-FFF2-40B4-BE49-F238E27FC236}">
                <a16:creationId xmlns:a16="http://schemas.microsoft.com/office/drawing/2014/main" id="{C7F7F6DC-4D8D-494D-ACD8-1567EAB45F75}"/>
              </a:ext>
            </a:extLst>
          </p:cNvPr>
          <p:cNvSpPr>
            <a:spLocks noGrp="1"/>
          </p:cNvSpPr>
          <p:nvPr>
            <p:ph sz="quarter" idx="4294967295"/>
          </p:nvPr>
        </p:nvSpPr>
        <p:spPr>
          <a:xfrm>
            <a:off x="914400" y="1080655"/>
            <a:ext cx="10369296" cy="5057498"/>
          </a:xfrm>
          <a:prstGeom prst="rect">
            <a:avLst/>
          </a:prstGeo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a:buClr>
                <a:srgbClr val="00EC86"/>
              </a:buClr>
            </a:pPr>
            <a:endParaRPr lang="en-US" b="0" dirty="0"/>
          </a:p>
        </p:txBody>
      </p:sp>
      <p:sp>
        <p:nvSpPr>
          <p:cNvPr id="16" name="Title 15">
            <a:extLst>
              <a:ext uri="{FF2B5EF4-FFF2-40B4-BE49-F238E27FC236}">
                <a16:creationId xmlns:a16="http://schemas.microsoft.com/office/drawing/2014/main" id="{0F7682D1-1423-48DD-B420-2F0ABF01BED5}"/>
              </a:ext>
            </a:extLst>
          </p:cNvPr>
          <p:cNvSpPr>
            <a:spLocks noGrp="1"/>
          </p:cNvSpPr>
          <p:nvPr>
            <p:ph type="title" idx="4294967295" hasCustomPrompt="1"/>
          </p:nvPr>
        </p:nvSpPr>
        <p:spPr>
          <a:xfrm>
            <a:off x="914400" y="360808"/>
            <a:ext cx="10369296" cy="430887"/>
          </a:xfrm>
          <a:prstGeom prst="rect">
            <a:avLst/>
          </a:prstGeom>
        </p:spPr>
        <p:txBody>
          <a:bodyPr/>
          <a:lstStyle/>
          <a:p>
            <a:r>
              <a:rPr lang="en-US" sz="2800" dirty="0"/>
              <a:t>Click to Edit Master Title Style</a:t>
            </a:r>
            <a:endParaRPr lang="en-US" sz="2800" b="0" dirty="0"/>
          </a:p>
        </p:txBody>
      </p:sp>
    </p:spTree>
    <p:extLst>
      <p:ext uri="{BB962C8B-B14F-4D97-AF65-F5344CB8AC3E}">
        <p14:creationId xmlns:p14="http://schemas.microsoft.com/office/powerpoint/2010/main" val="119010410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3/8/2024</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grpSp>
        <p:nvGrpSpPr>
          <p:cNvPr id="5" name="Group 4">
            <a:extLst>
              <a:ext uri="{FF2B5EF4-FFF2-40B4-BE49-F238E27FC236}">
                <a16:creationId xmlns:a16="http://schemas.microsoft.com/office/drawing/2014/main" id="{34A702D7-690F-7B2B-C77D-21D6FCAB7381}"/>
              </a:ext>
            </a:extLst>
          </p:cNvPr>
          <p:cNvGrpSpPr/>
          <p:nvPr userDrawn="1"/>
        </p:nvGrpSpPr>
        <p:grpSpPr>
          <a:xfrm>
            <a:off x="1" y="-14288"/>
            <a:ext cx="12251643" cy="6903259"/>
            <a:chOff x="1" y="-14288"/>
            <a:chExt cx="12251643" cy="6903259"/>
          </a:xfrm>
        </p:grpSpPr>
        <p:sp>
          <p:nvSpPr>
            <p:cNvPr id="6" name="gradient background1">
              <a:extLst>
                <a:ext uri="{FF2B5EF4-FFF2-40B4-BE49-F238E27FC236}">
                  <a16:creationId xmlns:a16="http://schemas.microsoft.com/office/drawing/2014/main" id="{5A4280B9-E00B-E574-AC4C-9FBF9F5A20B8}"/>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Background pattern&#10;&#10;Description automatically generated">
              <a:extLst>
                <a:ext uri="{FF2B5EF4-FFF2-40B4-BE49-F238E27FC236}">
                  <a16:creationId xmlns:a16="http://schemas.microsoft.com/office/drawing/2014/main" id="{0659632B-847C-0625-0083-00DD2DC7856D}"/>
                </a:ext>
              </a:extLst>
            </p:cNvPr>
            <p:cNvPicPr>
              <a:picLocks noChangeAspect="1"/>
            </p:cNvPicPr>
            <p:nvPr/>
          </p:nvPicPr>
          <p:blipFill>
            <a:blip r:embed="rId2"/>
            <a:stretch>
              <a:fillRect/>
            </a:stretch>
          </p:blipFill>
          <p:spPr>
            <a:xfrm>
              <a:off x="4586" y="-14288"/>
              <a:ext cx="12247058" cy="6888970"/>
            </a:xfrm>
            <a:prstGeom prst="rect">
              <a:avLst/>
            </a:prstGeom>
          </p:spPr>
        </p:pic>
      </p:gr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3/8/2024</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4410952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3/8/2024</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22669551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1" y="664154"/>
            <a:ext cx="10826496" cy="369332"/>
          </a:xfrm>
        </p:spPr>
        <p:txBody>
          <a:bodyPr/>
          <a:lstStyle/>
          <a:p>
            <a:r>
              <a:rPr lang="en-US"/>
              <a:t>Click to edit Master title style</a:t>
            </a:r>
          </a:p>
        </p:txBody>
      </p:sp>
      <p:sp>
        <p:nvSpPr>
          <p:cNvPr id="3" name="Content Placeholder 2"/>
          <p:cNvSpPr>
            <a:spLocks noGrp="1"/>
          </p:cNvSpPr>
          <p:nvPr>
            <p:ph idx="1"/>
          </p:nvPr>
        </p:nvSpPr>
        <p:spPr>
          <a:xfrm>
            <a:off x="914403" y="1810328"/>
            <a:ext cx="10361957" cy="3429000"/>
          </a:xfrm>
        </p:spPr>
        <p:txBody>
          <a:bodyPr/>
          <a:lstStyle>
            <a:lvl4pPr>
              <a:buSzPct val="100000"/>
              <a:defRPr sz="1600"/>
            </a:lvl4pPr>
            <a:lvl5pPr>
              <a:buSzPct val="100000"/>
              <a:defRPr sz="1600"/>
            </a:lvl5p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a:xfrm>
            <a:off x="11512295" y="6337882"/>
            <a:ext cx="463804" cy="365125"/>
          </a:xfrm>
        </p:spPr>
        <p:txBody>
          <a:bodyPr/>
          <a:lstStyle/>
          <a:p>
            <a:fld id="{BB7E2A48-999E-9E42-9C9F-ABB832C25614}" type="slidenum">
              <a:rPr lang="en-US" smtClean="0"/>
              <a:t>‹#›</a:t>
            </a:fld>
            <a:endParaRPr lang="en-US"/>
          </a:p>
        </p:txBody>
      </p:sp>
    </p:spTree>
    <p:extLst>
      <p:ext uri="{BB962C8B-B14F-4D97-AF65-F5344CB8AC3E}">
        <p14:creationId xmlns:p14="http://schemas.microsoft.com/office/powerpoint/2010/main" val="27600471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theme" Target="../theme/theme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95C107F-7C47-1E01-AEF3-674EB1F9C7F9}"/>
              </a:ext>
            </a:extLst>
          </p:cNvPr>
          <p:cNvGrpSpPr/>
          <p:nvPr userDrawn="1"/>
        </p:nvGrpSpPr>
        <p:grpSpPr>
          <a:xfrm>
            <a:off x="1" y="-14288"/>
            <a:ext cx="12251643" cy="6903259"/>
            <a:chOff x="1" y="-14288"/>
            <a:chExt cx="12251643" cy="6903259"/>
          </a:xfrm>
        </p:grpSpPr>
        <p:sp>
          <p:nvSpPr>
            <p:cNvPr id="8" name="gradient background1">
              <a:extLst>
                <a:ext uri="{FF2B5EF4-FFF2-40B4-BE49-F238E27FC236}">
                  <a16:creationId xmlns:a16="http://schemas.microsoft.com/office/drawing/2014/main" id="{6EA4F413-B057-867F-A3C1-B7047DFA62FB}"/>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Picture 8" descr="Background pattern&#10;&#10;Description automatically generated">
              <a:extLst>
                <a:ext uri="{FF2B5EF4-FFF2-40B4-BE49-F238E27FC236}">
                  <a16:creationId xmlns:a16="http://schemas.microsoft.com/office/drawing/2014/main" id="{E35B35CF-3570-1205-F12C-BE0AFA0A4D21}"/>
                </a:ext>
              </a:extLst>
            </p:cNvPr>
            <p:cNvPicPr>
              <a:picLocks noChangeAspect="1"/>
            </p:cNvPicPr>
            <p:nvPr/>
          </p:nvPicPr>
          <p:blipFill>
            <a:blip r:embed="rId11"/>
            <a:stretch>
              <a:fillRect/>
            </a:stretch>
          </p:blipFill>
          <p:spPr>
            <a:xfrm>
              <a:off x="4586" y="-14288"/>
              <a:ext cx="12247058" cy="6888970"/>
            </a:xfrm>
            <a:prstGeom prst="rect">
              <a:avLst/>
            </a:prstGeom>
          </p:spPr>
        </p:pic>
      </p:grpSp>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3/8/2024</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17" r:id="rId4"/>
    <p:sldLayoutId id="2147486807" r:id="rId5"/>
    <p:sldLayoutId id="2147486816" r:id="rId6"/>
    <p:sldLayoutId id="2147486840" r:id="rId7"/>
    <p:sldLayoutId id="2147486841" r:id="rId8"/>
    <p:sldLayoutId id="2147486843" r:id="rId9"/>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5326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82626"/>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3"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4"/>
            <a:ext cx="1435100"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9CE7E69C-4D79-BB49-9350-1FEE210EB4F7}" type="datetime1">
              <a:rPr lang="en-US" smtClean="0"/>
              <a:pPr/>
              <a:t>3/8/2024</a:t>
            </a:fld>
            <a:endParaRPr lang="en-US"/>
          </a:p>
        </p:txBody>
      </p:sp>
      <p:sp>
        <p:nvSpPr>
          <p:cNvPr id="5" name="Footer Placeholder 4"/>
          <p:cNvSpPr>
            <a:spLocks noGrp="1"/>
          </p:cNvSpPr>
          <p:nvPr>
            <p:ph type="ftr" sz="quarter" idx="3"/>
          </p:nvPr>
        </p:nvSpPr>
        <p:spPr>
          <a:xfrm>
            <a:off x="6337299" y="6356354"/>
            <a:ext cx="5067300"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11512295" y="6356354"/>
            <a:ext cx="463804"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70146565"/>
      </p:ext>
    </p:extLst>
  </p:cSld>
  <p:clrMap bg1="dk1" tx1="lt1" bg2="dk2" tx2="lt2" accent1="accent1" accent2="accent2" accent3="accent3" accent4="accent4" accent5="accent5" accent6="accent6" hlink="hlink" folHlink="folHlink"/>
  <p:sldLayoutIdLst>
    <p:sldLayoutId id="2147486820" r:id="rId1"/>
    <p:sldLayoutId id="2147486821" r:id="rId2"/>
    <p:sldLayoutId id="2147486822" r:id="rId3"/>
    <p:sldLayoutId id="2147486823" r:id="rId4"/>
    <p:sldLayoutId id="2147486824" r:id="rId5"/>
    <p:sldLayoutId id="2147486825" r:id="rId6"/>
    <p:sldLayoutId id="2147486826" r:id="rId7"/>
    <p:sldLayoutId id="2147486827" r:id="rId8"/>
    <p:sldLayoutId id="2147486828" r:id="rId9"/>
    <p:sldLayoutId id="2147486829" r:id="rId10"/>
    <p:sldLayoutId id="2147486830" r:id="rId11"/>
    <p:sldLayoutId id="2147486831" r:id="rId12"/>
    <p:sldLayoutId id="2147486832" r:id="rId13"/>
    <p:sldLayoutId id="2147486833" r:id="rId14"/>
    <p:sldLayoutId id="2147486834" r:id="rId15"/>
    <p:sldLayoutId id="2147486835" r:id="rId16"/>
    <p:sldLayoutId id="2147486836" r:id="rId17"/>
    <p:sldLayoutId id="2147486837" r:id="rId18"/>
    <p:sldLayoutId id="2147486838" r:id="rId19"/>
    <p:sldLayoutId id="2147486839" r:id="rId20"/>
  </p:sldLayoutIdLst>
  <p:transition spd="med">
    <p:fade/>
  </p:transition>
  <p:hf sldNum="0" hdr="0" ftr="0" dt="0"/>
  <p:txStyles>
    <p:titleStyle>
      <a:lvl1pPr algn="l" defTabSz="457201" rtl="0" eaLnBrk="1" latinLnBrk="0" hangingPunct="1">
        <a:lnSpc>
          <a:spcPct val="10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p:titleStyle>
    <p:bodyStyle>
      <a:lvl1pPr marL="176212" indent="-176212" algn="l" defTabSz="457201"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Arial" panose="020B0604020202020204" pitchFamily="34" charset="0"/>
          <a:ea typeface="+mn-ea"/>
          <a:cs typeface="Arial" panose="020B0604020202020204" pitchFamily="34" charset="0"/>
        </a:defRPr>
      </a:lvl1pPr>
      <a:lvl2pPr marL="457201" indent="-173736" algn="l" defTabSz="457201"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Arial" panose="020B0604020202020204" pitchFamily="34" charset="0"/>
          <a:ea typeface="+mn-ea"/>
          <a:cs typeface="Arial" panose="020B0604020202020204" pitchFamily="34" charset="0"/>
        </a:defRPr>
      </a:lvl2pPr>
      <a:lvl3pPr marL="795529" indent="-173736" algn="l" defTabSz="457201"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Arial" panose="020B0604020202020204" pitchFamily="34" charset="0"/>
          <a:ea typeface="+mn-ea"/>
          <a:cs typeface="Arial" panose="020B0604020202020204" pitchFamily="34" charset="0"/>
        </a:defRPr>
      </a:lvl3pPr>
      <a:lvl4pPr marL="1216151" indent="-173736" algn="l" defTabSz="457201"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4" indent="-176212" algn="l" defTabSz="457201"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4" algn="l"/>
        </a:tabLst>
        <a:defRPr sz="1400" b="1" kern="1200">
          <a:solidFill>
            <a:schemeClr val="tx1"/>
          </a:solidFill>
          <a:latin typeface="Arial"/>
          <a:ea typeface="+mn-ea"/>
          <a:cs typeface="Arial"/>
        </a:defRPr>
      </a:lvl6pPr>
      <a:lvl7pPr marL="2062164" indent="-176212" algn="l" defTabSz="457201"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1" indent="-173038" algn="l" defTabSz="457201"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1"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1" rtl="0" eaLnBrk="1" latinLnBrk="0" hangingPunct="1">
        <a:defRPr sz="1800" kern="1200">
          <a:solidFill>
            <a:schemeClr val="tx1"/>
          </a:solidFill>
          <a:latin typeface="+mn-lt"/>
          <a:ea typeface="+mn-ea"/>
          <a:cs typeface="+mn-cs"/>
        </a:defRPr>
      </a:lvl1pPr>
      <a:lvl2pPr marL="457201" algn="l" defTabSz="457201" rtl="0" eaLnBrk="1" latinLnBrk="0" hangingPunct="1">
        <a:defRPr sz="1800" kern="1200">
          <a:solidFill>
            <a:schemeClr val="tx1"/>
          </a:solidFill>
          <a:latin typeface="+mn-lt"/>
          <a:ea typeface="+mn-ea"/>
          <a:cs typeface="+mn-cs"/>
        </a:defRPr>
      </a:lvl2pPr>
      <a:lvl3pPr marL="914399" algn="l" defTabSz="457201" rtl="0" eaLnBrk="1" latinLnBrk="0" hangingPunct="1">
        <a:defRPr sz="1800" kern="1200">
          <a:solidFill>
            <a:schemeClr val="tx1"/>
          </a:solidFill>
          <a:latin typeface="+mn-lt"/>
          <a:ea typeface="+mn-ea"/>
          <a:cs typeface="+mn-cs"/>
        </a:defRPr>
      </a:lvl3pPr>
      <a:lvl4pPr marL="1371600" algn="l" defTabSz="457201" rtl="0" eaLnBrk="1" latinLnBrk="0" hangingPunct="1">
        <a:defRPr sz="1800" kern="1200">
          <a:solidFill>
            <a:schemeClr val="tx1"/>
          </a:solidFill>
          <a:latin typeface="+mn-lt"/>
          <a:ea typeface="+mn-ea"/>
          <a:cs typeface="+mn-cs"/>
        </a:defRPr>
      </a:lvl4pPr>
      <a:lvl5pPr marL="1828800" algn="l" defTabSz="457201" rtl="0" eaLnBrk="1" latinLnBrk="0" hangingPunct="1">
        <a:defRPr sz="1800" kern="1200">
          <a:solidFill>
            <a:schemeClr val="tx1"/>
          </a:solidFill>
          <a:latin typeface="+mn-lt"/>
          <a:ea typeface="+mn-ea"/>
          <a:cs typeface="+mn-cs"/>
        </a:defRPr>
      </a:lvl5pPr>
      <a:lvl6pPr marL="2286001" algn="l" defTabSz="457201" rtl="0" eaLnBrk="1" latinLnBrk="0" hangingPunct="1">
        <a:defRPr sz="1800" kern="1200">
          <a:solidFill>
            <a:schemeClr val="tx1"/>
          </a:solidFill>
          <a:latin typeface="+mn-lt"/>
          <a:ea typeface="+mn-ea"/>
          <a:cs typeface="+mn-cs"/>
        </a:defRPr>
      </a:lvl6pPr>
      <a:lvl7pPr marL="2743201" algn="l" defTabSz="457201" rtl="0" eaLnBrk="1" latinLnBrk="0" hangingPunct="1">
        <a:defRPr sz="1800" kern="1200">
          <a:solidFill>
            <a:schemeClr val="tx1"/>
          </a:solidFill>
          <a:latin typeface="+mn-lt"/>
          <a:ea typeface="+mn-ea"/>
          <a:cs typeface="+mn-cs"/>
        </a:defRPr>
      </a:lvl7pPr>
      <a:lvl8pPr marL="3200400" algn="l" defTabSz="457201" rtl="0" eaLnBrk="1" latinLnBrk="0" hangingPunct="1">
        <a:defRPr sz="1800" kern="1200">
          <a:solidFill>
            <a:schemeClr val="tx1"/>
          </a:solidFill>
          <a:latin typeface="+mn-lt"/>
          <a:ea typeface="+mn-ea"/>
          <a:cs typeface="+mn-cs"/>
        </a:defRPr>
      </a:lvl8pPr>
      <a:lvl9pPr marL="3657601" algn="l" defTabSz="45720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18" Type="http://schemas.openxmlformats.org/officeDocument/2006/relationships/image" Target="../media/image28.svg"/><Relationship Id="rId3" Type="http://schemas.openxmlformats.org/officeDocument/2006/relationships/image" Target="../media/image40.png"/><Relationship Id="rId21" Type="http://schemas.openxmlformats.org/officeDocument/2006/relationships/image" Target="../media/image56.png"/><Relationship Id="rId7" Type="http://schemas.openxmlformats.org/officeDocument/2006/relationships/image" Target="../media/image44.png"/><Relationship Id="rId12" Type="http://schemas.openxmlformats.org/officeDocument/2006/relationships/image" Target="../media/image49.svg"/><Relationship Id="rId17" Type="http://schemas.openxmlformats.org/officeDocument/2006/relationships/image" Target="../media/image27.png"/><Relationship Id="rId2" Type="http://schemas.openxmlformats.org/officeDocument/2006/relationships/notesSlide" Target="../notesSlides/notesSlide9.xml"/><Relationship Id="rId16" Type="http://schemas.openxmlformats.org/officeDocument/2006/relationships/image" Target="../media/image53.svg"/><Relationship Id="rId20" Type="http://schemas.openxmlformats.org/officeDocument/2006/relationships/image" Target="../media/image55.svg"/><Relationship Id="rId1" Type="http://schemas.openxmlformats.org/officeDocument/2006/relationships/slideLayout" Target="../slideLayouts/slideLayout2.xml"/><Relationship Id="rId6" Type="http://schemas.openxmlformats.org/officeDocument/2006/relationships/image" Target="../media/image43.svg"/><Relationship Id="rId11" Type="http://schemas.openxmlformats.org/officeDocument/2006/relationships/image" Target="../media/image48.png"/><Relationship Id="rId24" Type="http://schemas.openxmlformats.org/officeDocument/2006/relationships/image" Target="../media/image59.sv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58.png"/><Relationship Id="rId10" Type="http://schemas.openxmlformats.org/officeDocument/2006/relationships/image" Target="../media/image47.svg"/><Relationship Id="rId19" Type="http://schemas.openxmlformats.org/officeDocument/2006/relationships/image" Target="../media/image54.png"/><Relationship Id="rId4" Type="http://schemas.openxmlformats.org/officeDocument/2006/relationships/image" Target="../media/image41.svg"/><Relationship Id="rId9" Type="http://schemas.openxmlformats.org/officeDocument/2006/relationships/image" Target="../media/image46.png"/><Relationship Id="rId14" Type="http://schemas.openxmlformats.org/officeDocument/2006/relationships/image" Target="../media/image51.svg"/><Relationship Id="rId22" Type="http://schemas.openxmlformats.org/officeDocument/2006/relationships/image" Target="../media/image57.svg"/></Relationships>
</file>

<file path=ppt/slides/_rels/slide11.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8.png"/><Relationship Id="rId18" Type="http://schemas.openxmlformats.org/officeDocument/2006/relationships/image" Target="../media/image73.svg"/><Relationship Id="rId3" Type="http://schemas.openxmlformats.org/officeDocument/2006/relationships/image" Target="../media/image42.png"/><Relationship Id="rId21" Type="http://schemas.openxmlformats.org/officeDocument/2006/relationships/image" Target="../media/image76.png"/><Relationship Id="rId7" Type="http://schemas.openxmlformats.org/officeDocument/2006/relationships/image" Target="../media/image62.png"/><Relationship Id="rId12" Type="http://schemas.openxmlformats.org/officeDocument/2006/relationships/image" Target="../media/image67.svg"/><Relationship Id="rId17" Type="http://schemas.openxmlformats.org/officeDocument/2006/relationships/image" Target="../media/image72.png"/><Relationship Id="rId2" Type="http://schemas.openxmlformats.org/officeDocument/2006/relationships/notesSlide" Target="../notesSlides/notesSlide10.xml"/><Relationship Id="rId16" Type="http://schemas.openxmlformats.org/officeDocument/2006/relationships/image" Target="../media/image71.svg"/><Relationship Id="rId20" Type="http://schemas.openxmlformats.org/officeDocument/2006/relationships/image" Target="../media/image75.svg"/><Relationship Id="rId1" Type="http://schemas.openxmlformats.org/officeDocument/2006/relationships/slideLayout" Target="../slideLayouts/slideLayout2.xml"/><Relationship Id="rId6" Type="http://schemas.openxmlformats.org/officeDocument/2006/relationships/image" Target="../media/image61.svg"/><Relationship Id="rId11" Type="http://schemas.openxmlformats.org/officeDocument/2006/relationships/image" Target="../media/image66.png"/><Relationship Id="rId24" Type="http://schemas.openxmlformats.org/officeDocument/2006/relationships/image" Target="../media/image79.png"/><Relationship Id="rId5" Type="http://schemas.openxmlformats.org/officeDocument/2006/relationships/image" Target="../media/image60.png"/><Relationship Id="rId15" Type="http://schemas.openxmlformats.org/officeDocument/2006/relationships/image" Target="../media/image70.png"/><Relationship Id="rId23" Type="http://schemas.openxmlformats.org/officeDocument/2006/relationships/image" Target="../media/image78.png"/><Relationship Id="rId10" Type="http://schemas.openxmlformats.org/officeDocument/2006/relationships/image" Target="../media/image65.svg"/><Relationship Id="rId19" Type="http://schemas.openxmlformats.org/officeDocument/2006/relationships/image" Target="../media/image74.png"/><Relationship Id="rId4" Type="http://schemas.openxmlformats.org/officeDocument/2006/relationships/image" Target="../media/image43.svg"/><Relationship Id="rId9" Type="http://schemas.openxmlformats.org/officeDocument/2006/relationships/image" Target="../media/image64.png"/><Relationship Id="rId14" Type="http://schemas.openxmlformats.org/officeDocument/2006/relationships/image" Target="../media/image69.svg"/><Relationship Id="rId22" Type="http://schemas.openxmlformats.org/officeDocument/2006/relationships/image" Target="../media/image77.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0.png"/><Relationship Id="rId7" Type="http://schemas.openxmlformats.org/officeDocument/2006/relationships/image" Target="../media/image8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41.svg"/></Relationships>
</file>

<file path=ppt/slides/_rels/slide1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82.png"/><Relationship Id="rId7"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1.svg"/><Relationship Id="rId11" Type="http://schemas.openxmlformats.org/officeDocument/2006/relationships/image" Target="../media/image85.svg"/><Relationship Id="rId5" Type="http://schemas.openxmlformats.org/officeDocument/2006/relationships/image" Target="../media/image80.png"/><Relationship Id="rId10" Type="http://schemas.openxmlformats.org/officeDocument/2006/relationships/image" Target="../media/image84.png"/><Relationship Id="rId4" Type="http://schemas.microsoft.com/office/2007/relationships/hdphoto" Target="../media/hdphoto1.wdp"/><Relationship Id="rId9" Type="http://schemas.openxmlformats.org/officeDocument/2006/relationships/image" Target="../media/image8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86.emf"/><Relationship Id="rId7" Type="http://schemas.openxmlformats.org/officeDocument/2006/relationships/image" Target="../media/image90.emf"/><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89.emf"/><Relationship Id="rId5" Type="http://schemas.openxmlformats.org/officeDocument/2006/relationships/image" Target="../media/image88.emf"/><Relationship Id="rId4" Type="http://schemas.openxmlformats.org/officeDocument/2006/relationships/image" Target="../media/image87.emf"/></Relationships>
</file>

<file path=ppt/slides/_rels/slide16.xml.rels><?xml version="1.0" encoding="UTF-8" standalone="yes"?>
<Relationships xmlns="http://schemas.openxmlformats.org/package/2006/relationships"><Relationship Id="rId8" Type="http://schemas.openxmlformats.org/officeDocument/2006/relationships/image" Target="../media/image96.svg"/><Relationship Id="rId13" Type="http://schemas.openxmlformats.org/officeDocument/2006/relationships/image" Target="../media/image101.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100.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4.svg"/><Relationship Id="rId11" Type="http://schemas.openxmlformats.org/officeDocument/2006/relationships/image" Target="../media/image99.png"/><Relationship Id="rId5" Type="http://schemas.openxmlformats.org/officeDocument/2006/relationships/image" Target="../media/image93.png"/><Relationship Id="rId15" Type="http://schemas.openxmlformats.org/officeDocument/2006/relationships/image" Target="../media/image103.png"/><Relationship Id="rId10" Type="http://schemas.openxmlformats.org/officeDocument/2006/relationships/image" Target="../media/image98.svg"/><Relationship Id="rId4" Type="http://schemas.openxmlformats.org/officeDocument/2006/relationships/image" Target="../media/image92.svg"/><Relationship Id="rId9" Type="http://schemas.openxmlformats.org/officeDocument/2006/relationships/image" Target="../media/image97.png"/><Relationship Id="rId14" Type="http://schemas.openxmlformats.org/officeDocument/2006/relationships/image" Target="../media/image10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06.png"/><Relationship Id="rId4" Type="http://schemas.openxmlformats.org/officeDocument/2006/relationships/image" Target="../media/image105.png"/></Relationships>
</file>

<file path=ppt/slides/_rels/slide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18" Type="http://schemas.openxmlformats.org/officeDocument/2006/relationships/image" Target="../media/image32.sv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17" Type="http://schemas.openxmlformats.org/officeDocument/2006/relationships/image" Target="../media/image31.png"/><Relationship Id="rId2" Type="http://schemas.openxmlformats.org/officeDocument/2006/relationships/notesSlide" Target="../notesSlides/notesSlide4.xml"/><Relationship Id="rId16" Type="http://schemas.openxmlformats.org/officeDocument/2006/relationships/image" Target="../media/image30.svg"/><Relationship Id="rId20" Type="http://schemas.openxmlformats.org/officeDocument/2006/relationships/image" Target="../media/image34.svg"/><Relationship Id="rId1" Type="http://schemas.openxmlformats.org/officeDocument/2006/relationships/slideLayout" Target="../slideLayouts/slideLayout3.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svg"/><Relationship Id="rId19" Type="http://schemas.openxmlformats.org/officeDocument/2006/relationships/image" Target="../media/image33.png"/><Relationship Id="rId4" Type="http://schemas.openxmlformats.org/officeDocument/2006/relationships/image" Target="../media/image18.svg"/><Relationship Id="rId9" Type="http://schemas.openxmlformats.org/officeDocument/2006/relationships/image" Target="../media/image23.png"/><Relationship Id="rId14" Type="http://schemas.openxmlformats.org/officeDocument/2006/relationships/image" Target="../media/image28.svg"/></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hyperlink" Target="https://opencypher.or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mputer screen shot of a map&#10;&#10;Description automatically generated">
            <a:extLst>
              <a:ext uri="{FF2B5EF4-FFF2-40B4-BE49-F238E27FC236}">
                <a16:creationId xmlns:a16="http://schemas.microsoft.com/office/drawing/2014/main" id="{51296E53-F40B-3C35-D990-A8C2590E7455}"/>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1E6FDA8-78A3-862D-2CA7-52DEAC406B1D}"/>
              </a:ext>
            </a:extLst>
          </p:cNvPr>
          <p:cNvSpPr>
            <a:spLocks noGrp="1"/>
          </p:cNvSpPr>
          <p:nvPr>
            <p:ph type="ctrTitle"/>
          </p:nvPr>
        </p:nvSpPr>
        <p:spPr>
          <a:xfrm>
            <a:off x="578829" y="4300504"/>
            <a:ext cx="10703080" cy="914400"/>
          </a:xfrm>
        </p:spPr>
        <p:txBody>
          <a:bodyPr anchor="ctr"/>
          <a:lstStyle/>
          <a:p>
            <a:r>
              <a:rPr lang="en-US" sz="3200" b="0" dirty="0"/>
              <a:t>ArcGIS Pro SDK for .NET  Introduction to </a:t>
            </a:r>
            <a:r>
              <a:rPr lang="en-US" sz="3600" b="0" dirty="0"/>
              <a:t>Knowledge Graph API</a:t>
            </a:r>
            <a:endParaRPr lang="en-US" dirty="0"/>
          </a:p>
        </p:txBody>
      </p:sp>
      <p:sp>
        <p:nvSpPr>
          <p:cNvPr id="3" name="Subtitle 2">
            <a:extLst>
              <a:ext uri="{FF2B5EF4-FFF2-40B4-BE49-F238E27FC236}">
                <a16:creationId xmlns:a16="http://schemas.microsoft.com/office/drawing/2014/main" id="{E25F7DC9-75B6-8E8A-2E1C-4AC857C67F19}"/>
              </a:ext>
            </a:extLst>
          </p:cNvPr>
          <p:cNvSpPr>
            <a:spLocks noGrp="1"/>
          </p:cNvSpPr>
          <p:nvPr>
            <p:ph type="subTitle" idx="1"/>
          </p:nvPr>
        </p:nvSpPr>
        <p:spPr>
          <a:xfrm>
            <a:off x="914401" y="5517525"/>
            <a:ext cx="10367508" cy="488378"/>
          </a:xfrm>
        </p:spPr>
        <p:txBody>
          <a:bodyPr anchor="t"/>
          <a:lstStyle/>
          <a:p>
            <a:pPr algn="r"/>
            <a:r>
              <a:rPr lang="en-US" dirty="0">
                <a:solidFill>
                  <a:srgbClr val="E6DD56"/>
                </a:solidFill>
              </a:rPr>
              <a:t>Ty Fitzpatrick</a:t>
            </a:r>
          </a:p>
          <a:p>
            <a:pPr algn="r"/>
            <a:r>
              <a:rPr lang="en-US" dirty="0">
                <a:solidFill>
                  <a:srgbClr val="E6DD56"/>
                </a:solidFill>
              </a:rPr>
              <a:t>Charlie Macleod</a:t>
            </a:r>
            <a:endParaRPr lang="en-US" dirty="0">
              <a:solidFill>
                <a:srgbClr val="EAFF46"/>
              </a:solidFill>
            </a:endParaRPr>
          </a:p>
        </p:txBody>
      </p:sp>
      <p:sp>
        <p:nvSpPr>
          <p:cNvPr id="5" name="UC 2021">
            <a:extLst>
              <a:ext uri="{FF2B5EF4-FFF2-40B4-BE49-F238E27FC236}">
                <a16:creationId xmlns:a16="http://schemas.microsoft.com/office/drawing/2014/main" id="{B63A6F46-A33B-1FD0-5C6D-A798795F2A8F}"/>
              </a:ext>
            </a:extLst>
          </p:cNvPr>
          <p:cNvSpPr txBox="1">
            <a:spLocks/>
          </p:cNvSpPr>
          <p:nvPr/>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r">
              <a:spcAft>
                <a:spcPts val="0"/>
              </a:spcAft>
            </a:pPr>
            <a:r>
              <a:rPr lang="en-US" sz="1200" b="1" i="1" dirty="0">
                <a:solidFill>
                  <a:srgbClr val="EF5347"/>
                </a:solidFill>
              </a:rPr>
              <a:t>ESRI DEVELOPER SUMMIT 2024</a:t>
            </a:r>
          </a:p>
          <a:p>
            <a:pPr algn="r">
              <a:spcAft>
                <a:spcPts val="0"/>
              </a:spcAft>
            </a:pPr>
            <a:r>
              <a:rPr lang="en-US" sz="1200" b="1" i="1" dirty="0">
                <a:solidFill>
                  <a:srgbClr val="EF5347"/>
                </a:solidFill>
              </a:rPr>
              <a:t> </a:t>
            </a:r>
          </a:p>
        </p:txBody>
      </p:sp>
      <p:pic>
        <p:nvPicPr>
          <p:cNvPr id="6" name="Esri">
            <a:extLst>
              <a:ext uri="{FF2B5EF4-FFF2-40B4-BE49-F238E27FC236}">
                <a16:creationId xmlns:a16="http://schemas.microsoft.com/office/drawing/2014/main" id="{93F63492-5A35-FE9A-F168-2840FCA7E8A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spTree>
    <p:extLst>
      <p:ext uri="{BB962C8B-B14F-4D97-AF65-F5344CB8AC3E}">
        <p14:creationId xmlns:p14="http://schemas.microsoft.com/office/powerpoint/2010/main" val="3086752440"/>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a:extLst>
              <a:ext uri="{FF2B5EF4-FFF2-40B4-BE49-F238E27FC236}">
                <a16:creationId xmlns:a16="http://schemas.microsoft.com/office/drawing/2014/main" id="{AC225C64-5043-2854-7C57-D02EBB37AB29}"/>
              </a:ext>
            </a:extLst>
          </p:cNvPr>
          <p:cNvSpPr txBox="1">
            <a:spLocks/>
          </p:cNvSpPr>
          <p:nvPr/>
        </p:nvSpPr>
        <p:spPr>
          <a:xfrm>
            <a:off x="914400" y="2057400"/>
            <a:ext cx="10369296" cy="376850"/>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Font typeface="Arial"/>
              <a:buNone/>
            </a:pPr>
            <a:r>
              <a:rPr lang="en-US"/>
              <a:t>Some data contains logical relationships</a:t>
            </a:r>
          </a:p>
        </p:txBody>
      </p:sp>
      <p:sp>
        <p:nvSpPr>
          <p:cNvPr id="5" name="Text Placeholder 2">
            <a:extLst>
              <a:ext uri="{FF2B5EF4-FFF2-40B4-BE49-F238E27FC236}">
                <a16:creationId xmlns:a16="http://schemas.microsoft.com/office/drawing/2014/main" id="{C2FC09D1-EBA4-9005-82E4-8FA09D8658C2}"/>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dirty="0"/>
              <a:t>Where do relationships come from? </a:t>
            </a:r>
          </a:p>
        </p:txBody>
      </p:sp>
      <p:sp>
        <p:nvSpPr>
          <p:cNvPr id="6" name="Title 3">
            <a:extLst>
              <a:ext uri="{FF2B5EF4-FFF2-40B4-BE49-F238E27FC236}">
                <a16:creationId xmlns:a16="http://schemas.microsoft.com/office/drawing/2014/main" id="{DFF01B2F-2340-6A73-1A68-B5A305342E77}"/>
              </a:ext>
            </a:extLst>
          </p:cNvPr>
          <p:cNvSpPr>
            <a:spLocks noGrp="1"/>
          </p:cNvSpPr>
          <p:nvPr>
            <p:ph type="title"/>
          </p:nvPr>
        </p:nvSpPr>
        <p:spPr>
          <a:xfrm>
            <a:off x="914400" y="914400"/>
            <a:ext cx="10369296" cy="457200"/>
          </a:xfrm>
        </p:spPr>
        <p:txBody>
          <a:bodyPr/>
          <a:lstStyle/>
          <a:p>
            <a:r>
              <a:rPr lang="en-US"/>
              <a:t>Relationships</a:t>
            </a:r>
          </a:p>
        </p:txBody>
      </p:sp>
      <p:grpSp>
        <p:nvGrpSpPr>
          <p:cNvPr id="7" name="Group 6">
            <a:extLst>
              <a:ext uri="{FF2B5EF4-FFF2-40B4-BE49-F238E27FC236}">
                <a16:creationId xmlns:a16="http://schemas.microsoft.com/office/drawing/2014/main" id="{2AE507CA-C772-8842-17CE-A4AB965BC305}"/>
              </a:ext>
            </a:extLst>
          </p:cNvPr>
          <p:cNvGrpSpPr/>
          <p:nvPr/>
        </p:nvGrpSpPr>
        <p:grpSpPr>
          <a:xfrm>
            <a:off x="914400" y="2696095"/>
            <a:ext cx="2456248" cy="2640746"/>
            <a:chOff x="458054" y="2696095"/>
            <a:chExt cx="2456248" cy="2640746"/>
          </a:xfrm>
        </p:grpSpPr>
        <p:sp>
          <p:nvSpPr>
            <p:cNvPr id="8" name="TextBox 7">
              <a:extLst>
                <a:ext uri="{FF2B5EF4-FFF2-40B4-BE49-F238E27FC236}">
                  <a16:creationId xmlns:a16="http://schemas.microsoft.com/office/drawing/2014/main" id="{4DDA408F-3341-28F8-6C7D-9871E982214A}"/>
                </a:ext>
              </a:extLst>
            </p:cNvPr>
            <p:cNvSpPr txBox="1"/>
            <p:nvPr/>
          </p:nvSpPr>
          <p:spPr>
            <a:xfrm>
              <a:off x="458054" y="2696095"/>
              <a:ext cx="2456248" cy="646331"/>
            </a:xfrm>
            <a:prstGeom prst="rect">
              <a:avLst/>
            </a:prstGeom>
            <a:noFill/>
            <a:effectLst/>
          </p:spPr>
          <p:txBody>
            <a:bodyPr wrap="square">
              <a:spAutoFit/>
            </a:bodyPr>
            <a:lstStyle/>
            <a:p>
              <a:pPr marL="0" lvl="1" algn="ctr"/>
              <a:r>
                <a:rPr lang="en-US" i="1">
                  <a:solidFill>
                    <a:srgbClr val="C9F2FF"/>
                  </a:solidFill>
                </a:rPr>
                <a:t>Organizational hierarchy</a:t>
              </a:r>
            </a:p>
          </p:txBody>
        </p:sp>
        <p:grpSp>
          <p:nvGrpSpPr>
            <p:cNvPr id="9" name="Group 8">
              <a:extLst>
                <a:ext uri="{FF2B5EF4-FFF2-40B4-BE49-F238E27FC236}">
                  <a16:creationId xmlns:a16="http://schemas.microsoft.com/office/drawing/2014/main" id="{7E76B57A-1091-0AF2-57D6-9E846D3F89B2}"/>
                </a:ext>
              </a:extLst>
            </p:cNvPr>
            <p:cNvGrpSpPr/>
            <p:nvPr/>
          </p:nvGrpSpPr>
          <p:grpSpPr>
            <a:xfrm>
              <a:off x="585966" y="3499149"/>
              <a:ext cx="2200425" cy="1837692"/>
              <a:chOff x="556624" y="3730257"/>
              <a:chExt cx="2200425" cy="1837692"/>
            </a:xfrm>
          </p:grpSpPr>
          <p:cxnSp>
            <p:nvCxnSpPr>
              <p:cNvPr id="10" name="Straight Arrow Connector 9">
                <a:extLst>
                  <a:ext uri="{FF2B5EF4-FFF2-40B4-BE49-F238E27FC236}">
                    <a16:creationId xmlns:a16="http://schemas.microsoft.com/office/drawing/2014/main" id="{E3EDA692-A7DA-27C2-487D-6F3EA3F63312}"/>
                  </a:ext>
                </a:extLst>
              </p:cNvPr>
              <p:cNvCxnSpPr>
                <a:cxnSpLocks/>
                <a:stCxn id="37" idx="4"/>
                <a:endCxn id="31" idx="0"/>
              </p:cNvCxnSpPr>
              <p:nvPr/>
            </p:nvCxnSpPr>
            <p:spPr bwMode="auto">
              <a:xfrm>
                <a:off x="1063026" y="4859676"/>
                <a:ext cx="296905" cy="28712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1" name="Straight Arrow Connector 10">
                <a:extLst>
                  <a:ext uri="{FF2B5EF4-FFF2-40B4-BE49-F238E27FC236}">
                    <a16:creationId xmlns:a16="http://schemas.microsoft.com/office/drawing/2014/main" id="{4183932C-1092-36A0-4F52-4E041E94B698}"/>
                  </a:ext>
                </a:extLst>
              </p:cNvPr>
              <p:cNvCxnSpPr>
                <a:cxnSpLocks/>
                <a:stCxn id="37" idx="4"/>
                <a:endCxn id="29" idx="0"/>
              </p:cNvCxnSpPr>
              <p:nvPr/>
            </p:nvCxnSpPr>
            <p:spPr bwMode="auto">
              <a:xfrm flipH="1">
                <a:off x="766120" y="4859676"/>
                <a:ext cx="296906" cy="28712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12" name="Group 11">
                <a:extLst>
                  <a:ext uri="{FF2B5EF4-FFF2-40B4-BE49-F238E27FC236}">
                    <a16:creationId xmlns:a16="http://schemas.microsoft.com/office/drawing/2014/main" id="{279EF058-4ED5-174A-212B-6185EBCB398A}"/>
                  </a:ext>
                </a:extLst>
              </p:cNvPr>
              <p:cNvGrpSpPr/>
              <p:nvPr/>
            </p:nvGrpSpPr>
            <p:grpSpPr>
              <a:xfrm>
                <a:off x="1447341" y="3730257"/>
                <a:ext cx="418991" cy="421145"/>
                <a:chOff x="5445888" y="2332276"/>
                <a:chExt cx="578770" cy="581745"/>
              </a:xfrm>
            </p:grpSpPr>
            <p:sp>
              <p:nvSpPr>
                <p:cNvPr id="39" name="Oval 38">
                  <a:extLst>
                    <a:ext uri="{FF2B5EF4-FFF2-40B4-BE49-F238E27FC236}">
                      <a16:creationId xmlns:a16="http://schemas.microsoft.com/office/drawing/2014/main" id="{41F87867-B03E-E215-5C70-4FB13704CA37}"/>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0" name="Graphic 39" descr="User with solid fill">
                  <a:extLst>
                    <a:ext uri="{FF2B5EF4-FFF2-40B4-BE49-F238E27FC236}">
                      <a16:creationId xmlns:a16="http://schemas.microsoft.com/office/drawing/2014/main" id="{BE0A466C-1BEB-61D7-B3C3-A6AE96F6FEA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cxnSp>
            <p:nvCxnSpPr>
              <p:cNvPr id="13" name="Straight Arrow Connector 12">
                <a:extLst>
                  <a:ext uri="{FF2B5EF4-FFF2-40B4-BE49-F238E27FC236}">
                    <a16:creationId xmlns:a16="http://schemas.microsoft.com/office/drawing/2014/main" id="{3EB3B950-800F-2CE2-83B0-54CD8554272D}"/>
                  </a:ext>
                </a:extLst>
              </p:cNvPr>
              <p:cNvCxnSpPr>
                <a:cxnSpLocks/>
                <a:stCxn id="39" idx="4"/>
                <a:endCxn id="37" idx="0"/>
              </p:cNvCxnSpPr>
              <p:nvPr/>
            </p:nvCxnSpPr>
            <p:spPr bwMode="auto">
              <a:xfrm flipH="1">
                <a:off x="1063026" y="4151402"/>
                <a:ext cx="593811" cy="287129"/>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4" name="Straight Arrow Connector 13">
                <a:extLst>
                  <a:ext uri="{FF2B5EF4-FFF2-40B4-BE49-F238E27FC236}">
                    <a16:creationId xmlns:a16="http://schemas.microsoft.com/office/drawing/2014/main" id="{90D342FC-2CDC-CB0A-9125-90C19018471F}"/>
                  </a:ext>
                </a:extLst>
              </p:cNvPr>
              <p:cNvCxnSpPr>
                <a:cxnSpLocks/>
                <a:stCxn id="35" idx="4"/>
                <a:endCxn id="25" idx="0"/>
              </p:cNvCxnSpPr>
              <p:nvPr/>
            </p:nvCxnSpPr>
            <p:spPr bwMode="auto">
              <a:xfrm>
                <a:off x="2250648" y="4859676"/>
                <a:ext cx="296906" cy="28712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5" name="Straight Arrow Connector 14">
                <a:extLst>
                  <a:ext uri="{FF2B5EF4-FFF2-40B4-BE49-F238E27FC236}">
                    <a16:creationId xmlns:a16="http://schemas.microsoft.com/office/drawing/2014/main" id="{189F3189-19C9-3360-987C-7D3080D2255C}"/>
                  </a:ext>
                </a:extLst>
              </p:cNvPr>
              <p:cNvCxnSpPr>
                <a:cxnSpLocks/>
                <a:stCxn id="35" idx="4"/>
                <a:endCxn id="23" idx="0"/>
              </p:cNvCxnSpPr>
              <p:nvPr/>
            </p:nvCxnSpPr>
            <p:spPr bwMode="auto">
              <a:xfrm flipH="1">
                <a:off x="1953742" y="4859676"/>
                <a:ext cx="296906" cy="28712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16" name="Group 15">
                <a:extLst>
                  <a:ext uri="{FF2B5EF4-FFF2-40B4-BE49-F238E27FC236}">
                    <a16:creationId xmlns:a16="http://schemas.microsoft.com/office/drawing/2014/main" id="{A92520A1-8FB9-54CE-D59C-99C0DA656F09}"/>
                  </a:ext>
                </a:extLst>
              </p:cNvPr>
              <p:cNvGrpSpPr/>
              <p:nvPr/>
            </p:nvGrpSpPr>
            <p:grpSpPr>
              <a:xfrm>
                <a:off x="853530" y="4438531"/>
                <a:ext cx="1606613" cy="421145"/>
                <a:chOff x="1372187" y="4608070"/>
                <a:chExt cx="1606613" cy="421145"/>
              </a:xfrm>
            </p:grpSpPr>
            <p:grpSp>
              <p:nvGrpSpPr>
                <p:cNvPr id="33" name="Group 32">
                  <a:extLst>
                    <a:ext uri="{FF2B5EF4-FFF2-40B4-BE49-F238E27FC236}">
                      <a16:creationId xmlns:a16="http://schemas.microsoft.com/office/drawing/2014/main" id="{B880519B-7272-F2C3-89BA-25CA9B8AB1FC}"/>
                    </a:ext>
                  </a:extLst>
                </p:cNvPr>
                <p:cNvGrpSpPr/>
                <p:nvPr/>
              </p:nvGrpSpPr>
              <p:grpSpPr>
                <a:xfrm>
                  <a:off x="1372187" y="4608070"/>
                  <a:ext cx="418991" cy="421145"/>
                  <a:chOff x="5445888" y="2332276"/>
                  <a:chExt cx="578770" cy="581745"/>
                </a:xfrm>
              </p:grpSpPr>
              <p:sp>
                <p:nvSpPr>
                  <p:cNvPr id="37" name="Oval 36">
                    <a:extLst>
                      <a:ext uri="{FF2B5EF4-FFF2-40B4-BE49-F238E27FC236}">
                        <a16:creationId xmlns:a16="http://schemas.microsoft.com/office/drawing/2014/main" id="{CC5C40B2-843D-61F6-F9CC-943DDD4F290D}"/>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8" name="Graphic 37" descr="Building with solid fill">
                    <a:extLst>
                      <a:ext uri="{FF2B5EF4-FFF2-40B4-BE49-F238E27FC236}">
                        <a16:creationId xmlns:a16="http://schemas.microsoft.com/office/drawing/2014/main" id="{473430D9-FEA5-AA2A-70B5-AF768C1E468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505403" y="2381223"/>
                    <a:ext cx="459740" cy="459740"/>
                  </a:xfrm>
                  <a:prstGeom prst="rect">
                    <a:avLst/>
                  </a:prstGeom>
                </p:spPr>
              </p:pic>
            </p:grpSp>
            <p:grpSp>
              <p:nvGrpSpPr>
                <p:cNvPr id="34" name="Group 33">
                  <a:extLst>
                    <a:ext uri="{FF2B5EF4-FFF2-40B4-BE49-F238E27FC236}">
                      <a16:creationId xmlns:a16="http://schemas.microsoft.com/office/drawing/2014/main" id="{4119D915-64C7-B575-BC8A-3AE1655A21C5}"/>
                    </a:ext>
                  </a:extLst>
                </p:cNvPr>
                <p:cNvGrpSpPr/>
                <p:nvPr/>
              </p:nvGrpSpPr>
              <p:grpSpPr>
                <a:xfrm>
                  <a:off x="2559809" y="4608070"/>
                  <a:ext cx="418991" cy="421145"/>
                  <a:chOff x="5445888" y="2332276"/>
                  <a:chExt cx="578770" cy="581745"/>
                </a:xfrm>
              </p:grpSpPr>
              <p:sp>
                <p:nvSpPr>
                  <p:cNvPr id="35" name="Oval 34">
                    <a:extLst>
                      <a:ext uri="{FF2B5EF4-FFF2-40B4-BE49-F238E27FC236}">
                        <a16:creationId xmlns:a16="http://schemas.microsoft.com/office/drawing/2014/main" id="{49BD284E-135D-7771-B952-DED9429FC5D1}"/>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6" name="Graphic 35" descr="Building with solid fill">
                    <a:extLst>
                      <a:ext uri="{FF2B5EF4-FFF2-40B4-BE49-F238E27FC236}">
                        <a16:creationId xmlns:a16="http://schemas.microsoft.com/office/drawing/2014/main" id="{7332AE6C-C92F-FDD4-6BA2-3858523AC48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505403" y="2381223"/>
                    <a:ext cx="459740" cy="459740"/>
                  </a:xfrm>
                  <a:prstGeom prst="rect">
                    <a:avLst/>
                  </a:prstGeom>
                </p:spPr>
              </p:pic>
            </p:grpSp>
          </p:grpSp>
          <p:grpSp>
            <p:nvGrpSpPr>
              <p:cNvPr id="17" name="Group 16">
                <a:extLst>
                  <a:ext uri="{FF2B5EF4-FFF2-40B4-BE49-F238E27FC236}">
                    <a16:creationId xmlns:a16="http://schemas.microsoft.com/office/drawing/2014/main" id="{0D27BD38-AFE7-CDF8-636B-6C933DEE8227}"/>
                  </a:ext>
                </a:extLst>
              </p:cNvPr>
              <p:cNvGrpSpPr/>
              <p:nvPr/>
            </p:nvGrpSpPr>
            <p:grpSpPr>
              <a:xfrm>
                <a:off x="556624" y="5146804"/>
                <a:ext cx="2200425" cy="421145"/>
                <a:chOff x="630779" y="5655872"/>
                <a:chExt cx="2200425" cy="421145"/>
              </a:xfrm>
            </p:grpSpPr>
            <p:grpSp>
              <p:nvGrpSpPr>
                <p:cNvPr id="19" name="Group 18">
                  <a:extLst>
                    <a:ext uri="{FF2B5EF4-FFF2-40B4-BE49-F238E27FC236}">
                      <a16:creationId xmlns:a16="http://schemas.microsoft.com/office/drawing/2014/main" id="{179F13DC-BC6A-EB0D-4E1E-624E0D4F6F83}"/>
                    </a:ext>
                  </a:extLst>
                </p:cNvPr>
                <p:cNvGrpSpPr/>
                <p:nvPr/>
              </p:nvGrpSpPr>
              <p:grpSpPr>
                <a:xfrm>
                  <a:off x="630779" y="5655872"/>
                  <a:ext cx="1012802" cy="421145"/>
                  <a:chOff x="1075281" y="5655872"/>
                  <a:chExt cx="1012802" cy="421145"/>
                </a:xfrm>
              </p:grpSpPr>
              <p:grpSp>
                <p:nvGrpSpPr>
                  <p:cNvPr id="27" name="Group 26">
                    <a:extLst>
                      <a:ext uri="{FF2B5EF4-FFF2-40B4-BE49-F238E27FC236}">
                        <a16:creationId xmlns:a16="http://schemas.microsoft.com/office/drawing/2014/main" id="{031825A6-E0E0-D75D-2717-E5CD586BC1FD}"/>
                      </a:ext>
                    </a:extLst>
                  </p:cNvPr>
                  <p:cNvGrpSpPr/>
                  <p:nvPr/>
                </p:nvGrpSpPr>
                <p:grpSpPr>
                  <a:xfrm>
                    <a:off x="1669092" y="5655872"/>
                    <a:ext cx="418991" cy="421145"/>
                    <a:chOff x="5445888" y="2332276"/>
                    <a:chExt cx="578770" cy="581745"/>
                  </a:xfrm>
                </p:grpSpPr>
                <p:sp>
                  <p:nvSpPr>
                    <p:cNvPr id="31" name="Oval 30">
                      <a:extLst>
                        <a:ext uri="{FF2B5EF4-FFF2-40B4-BE49-F238E27FC236}">
                          <a16:creationId xmlns:a16="http://schemas.microsoft.com/office/drawing/2014/main" id="{243420DE-CBEF-733B-DCC6-E0657A584FAA}"/>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2" name="Graphic 31" descr="User with solid fill">
                      <a:extLst>
                        <a:ext uri="{FF2B5EF4-FFF2-40B4-BE49-F238E27FC236}">
                          <a16:creationId xmlns:a16="http://schemas.microsoft.com/office/drawing/2014/main" id="{B6567019-BE75-3E16-823A-42A2AB32438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grpSp>
                <p:nvGrpSpPr>
                  <p:cNvPr id="28" name="Group 27">
                    <a:extLst>
                      <a:ext uri="{FF2B5EF4-FFF2-40B4-BE49-F238E27FC236}">
                        <a16:creationId xmlns:a16="http://schemas.microsoft.com/office/drawing/2014/main" id="{2D741A1F-268C-FE4F-286D-805080962A5A}"/>
                      </a:ext>
                    </a:extLst>
                  </p:cNvPr>
                  <p:cNvGrpSpPr/>
                  <p:nvPr/>
                </p:nvGrpSpPr>
                <p:grpSpPr>
                  <a:xfrm>
                    <a:off x="1075281" y="5655872"/>
                    <a:ext cx="418991" cy="421145"/>
                    <a:chOff x="5445888" y="2332276"/>
                    <a:chExt cx="578770" cy="581745"/>
                  </a:xfrm>
                </p:grpSpPr>
                <p:sp>
                  <p:nvSpPr>
                    <p:cNvPr id="29" name="Oval 28">
                      <a:extLst>
                        <a:ext uri="{FF2B5EF4-FFF2-40B4-BE49-F238E27FC236}">
                          <a16:creationId xmlns:a16="http://schemas.microsoft.com/office/drawing/2014/main" id="{B9CAB5CF-BADD-1EDF-94DC-B38FAB867A09}"/>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0" name="Graphic 29" descr="User with solid fill">
                      <a:extLst>
                        <a:ext uri="{FF2B5EF4-FFF2-40B4-BE49-F238E27FC236}">
                          <a16:creationId xmlns:a16="http://schemas.microsoft.com/office/drawing/2014/main" id="{C3D045A8-C3D3-2C47-15E2-0580F88743C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grpSp>
            <p:grpSp>
              <p:nvGrpSpPr>
                <p:cNvPr id="20" name="Group 19">
                  <a:extLst>
                    <a:ext uri="{FF2B5EF4-FFF2-40B4-BE49-F238E27FC236}">
                      <a16:creationId xmlns:a16="http://schemas.microsoft.com/office/drawing/2014/main" id="{6248DC49-B59E-20E1-87BD-BD1276DDEEBC}"/>
                    </a:ext>
                  </a:extLst>
                </p:cNvPr>
                <p:cNvGrpSpPr/>
                <p:nvPr/>
              </p:nvGrpSpPr>
              <p:grpSpPr>
                <a:xfrm>
                  <a:off x="1818401" y="5655872"/>
                  <a:ext cx="1012803" cy="421145"/>
                  <a:chOff x="2262903" y="5655872"/>
                  <a:chExt cx="1012803" cy="421145"/>
                </a:xfrm>
              </p:grpSpPr>
              <p:grpSp>
                <p:nvGrpSpPr>
                  <p:cNvPr id="21" name="Group 20">
                    <a:extLst>
                      <a:ext uri="{FF2B5EF4-FFF2-40B4-BE49-F238E27FC236}">
                        <a16:creationId xmlns:a16="http://schemas.microsoft.com/office/drawing/2014/main" id="{F27322A9-A4E1-7499-3B17-06E0686E90A6}"/>
                      </a:ext>
                    </a:extLst>
                  </p:cNvPr>
                  <p:cNvGrpSpPr/>
                  <p:nvPr/>
                </p:nvGrpSpPr>
                <p:grpSpPr>
                  <a:xfrm>
                    <a:off x="2856715" y="5655872"/>
                    <a:ext cx="418991" cy="421145"/>
                    <a:chOff x="5445888" y="2332276"/>
                    <a:chExt cx="578770" cy="581745"/>
                  </a:xfrm>
                </p:grpSpPr>
                <p:sp>
                  <p:nvSpPr>
                    <p:cNvPr id="25" name="Oval 24">
                      <a:extLst>
                        <a:ext uri="{FF2B5EF4-FFF2-40B4-BE49-F238E27FC236}">
                          <a16:creationId xmlns:a16="http://schemas.microsoft.com/office/drawing/2014/main" id="{6B0E927D-C02B-867C-D198-7285CFB1423C}"/>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6" name="Graphic 25" descr="User with solid fill">
                      <a:extLst>
                        <a:ext uri="{FF2B5EF4-FFF2-40B4-BE49-F238E27FC236}">
                          <a16:creationId xmlns:a16="http://schemas.microsoft.com/office/drawing/2014/main" id="{ED10DB1B-56D5-74AA-8B89-467CD817419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grpSp>
                <p:nvGrpSpPr>
                  <p:cNvPr id="22" name="Group 21">
                    <a:extLst>
                      <a:ext uri="{FF2B5EF4-FFF2-40B4-BE49-F238E27FC236}">
                        <a16:creationId xmlns:a16="http://schemas.microsoft.com/office/drawing/2014/main" id="{685E2253-7B8A-0978-3566-E3410936C310}"/>
                      </a:ext>
                    </a:extLst>
                  </p:cNvPr>
                  <p:cNvGrpSpPr/>
                  <p:nvPr/>
                </p:nvGrpSpPr>
                <p:grpSpPr>
                  <a:xfrm>
                    <a:off x="2262903" y="5655872"/>
                    <a:ext cx="418991" cy="421145"/>
                    <a:chOff x="5445888" y="2332276"/>
                    <a:chExt cx="578770" cy="581745"/>
                  </a:xfrm>
                </p:grpSpPr>
                <p:sp>
                  <p:nvSpPr>
                    <p:cNvPr id="23" name="Oval 22">
                      <a:extLst>
                        <a:ext uri="{FF2B5EF4-FFF2-40B4-BE49-F238E27FC236}">
                          <a16:creationId xmlns:a16="http://schemas.microsoft.com/office/drawing/2014/main" id="{28E0E26A-23B6-47D1-0F06-444FD9C7DFC3}"/>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4" name="Graphic 23" descr="User with solid fill">
                      <a:extLst>
                        <a:ext uri="{FF2B5EF4-FFF2-40B4-BE49-F238E27FC236}">
                          <a16:creationId xmlns:a16="http://schemas.microsoft.com/office/drawing/2014/main" id="{1466C0BC-95A1-49FA-266F-479121E88AA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grpSp>
          </p:grpSp>
          <p:cxnSp>
            <p:nvCxnSpPr>
              <p:cNvPr id="18" name="Straight Arrow Connector 17">
                <a:extLst>
                  <a:ext uri="{FF2B5EF4-FFF2-40B4-BE49-F238E27FC236}">
                    <a16:creationId xmlns:a16="http://schemas.microsoft.com/office/drawing/2014/main" id="{6F0D3CB5-9850-AFAE-0500-CDA31E830555}"/>
                  </a:ext>
                </a:extLst>
              </p:cNvPr>
              <p:cNvCxnSpPr>
                <a:cxnSpLocks/>
                <a:stCxn id="39" idx="4"/>
                <a:endCxn id="35" idx="0"/>
              </p:cNvCxnSpPr>
              <p:nvPr/>
            </p:nvCxnSpPr>
            <p:spPr bwMode="auto">
              <a:xfrm>
                <a:off x="1656837" y="4151402"/>
                <a:ext cx="593811" cy="287129"/>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grpSp>
      <p:grpSp>
        <p:nvGrpSpPr>
          <p:cNvPr id="41" name="Group 40">
            <a:extLst>
              <a:ext uri="{FF2B5EF4-FFF2-40B4-BE49-F238E27FC236}">
                <a16:creationId xmlns:a16="http://schemas.microsoft.com/office/drawing/2014/main" id="{FD357AE2-25E5-3CA8-224C-B5A11E85137E}"/>
              </a:ext>
            </a:extLst>
          </p:cNvPr>
          <p:cNvGrpSpPr/>
          <p:nvPr/>
        </p:nvGrpSpPr>
        <p:grpSpPr>
          <a:xfrm>
            <a:off x="3692057" y="2696095"/>
            <a:ext cx="2456248" cy="2981049"/>
            <a:chOff x="3235711" y="2696095"/>
            <a:chExt cx="2456248" cy="2981049"/>
          </a:xfrm>
        </p:grpSpPr>
        <p:sp>
          <p:nvSpPr>
            <p:cNvPr id="42" name="TextBox 41">
              <a:extLst>
                <a:ext uri="{FF2B5EF4-FFF2-40B4-BE49-F238E27FC236}">
                  <a16:creationId xmlns:a16="http://schemas.microsoft.com/office/drawing/2014/main" id="{541A085A-A400-9916-F66E-EB6D000EADD5}"/>
                </a:ext>
              </a:extLst>
            </p:cNvPr>
            <p:cNvSpPr txBox="1"/>
            <p:nvPr/>
          </p:nvSpPr>
          <p:spPr>
            <a:xfrm>
              <a:off x="3235711" y="2696095"/>
              <a:ext cx="2456248" cy="369332"/>
            </a:xfrm>
            <a:prstGeom prst="rect">
              <a:avLst/>
            </a:prstGeom>
            <a:noFill/>
            <a:effectLst/>
          </p:spPr>
          <p:txBody>
            <a:bodyPr wrap="square">
              <a:spAutoFit/>
            </a:bodyPr>
            <a:lstStyle/>
            <a:p>
              <a:pPr marL="0" lvl="1" algn="ctr"/>
              <a:r>
                <a:rPr lang="en-US" i="1">
                  <a:solidFill>
                    <a:srgbClr val="C9F2FF"/>
                  </a:solidFill>
                </a:rPr>
                <a:t>Dependency map</a:t>
              </a:r>
            </a:p>
          </p:txBody>
        </p:sp>
        <p:grpSp>
          <p:nvGrpSpPr>
            <p:cNvPr id="43" name="Group 42">
              <a:extLst>
                <a:ext uri="{FF2B5EF4-FFF2-40B4-BE49-F238E27FC236}">
                  <a16:creationId xmlns:a16="http://schemas.microsoft.com/office/drawing/2014/main" id="{9D654D48-7CEE-CF77-8724-6D7D605A9C65}"/>
                </a:ext>
              </a:extLst>
            </p:cNvPr>
            <p:cNvGrpSpPr/>
            <p:nvPr/>
          </p:nvGrpSpPr>
          <p:grpSpPr>
            <a:xfrm>
              <a:off x="3299452" y="3160660"/>
              <a:ext cx="2328767" cy="2516484"/>
              <a:chOff x="3426392" y="3344546"/>
              <a:chExt cx="2328767" cy="2516484"/>
            </a:xfrm>
          </p:grpSpPr>
          <p:cxnSp>
            <p:nvCxnSpPr>
              <p:cNvPr id="44" name="Straight Arrow Connector 43">
                <a:extLst>
                  <a:ext uri="{FF2B5EF4-FFF2-40B4-BE49-F238E27FC236}">
                    <a16:creationId xmlns:a16="http://schemas.microsoft.com/office/drawing/2014/main" id="{D1506BCA-528B-75C1-F1D1-443B36748AAF}"/>
                  </a:ext>
                </a:extLst>
              </p:cNvPr>
              <p:cNvCxnSpPr>
                <a:cxnSpLocks/>
                <a:stCxn id="81" idx="7"/>
                <a:endCxn id="77" idx="2"/>
              </p:cNvCxnSpPr>
              <p:nvPr/>
            </p:nvCxnSpPr>
            <p:spPr bwMode="auto">
              <a:xfrm flipV="1">
                <a:off x="4544413" y="4559399"/>
                <a:ext cx="230190" cy="312905"/>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45" name="Straight Arrow Connector 44">
                <a:extLst>
                  <a:ext uri="{FF2B5EF4-FFF2-40B4-BE49-F238E27FC236}">
                    <a16:creationId xmlns:a16="http://schemas.microsoft.com/office/drawing/2014/main" id="{33D505A8-AB8F-3442-2638-716E22200ADB}"/>
                  </a:ext>
                </a:extLst>
              </p:cNvPr>
              <p:cNvCxnSpPr>
                <a:cxnSpLocks/>
                <a:stCxn id="65" idx="6"/>
                <a:endCxn id="75" idx="2"/>
              </p:cNvCxnSpPr>
              <p:nvPr/>
            </p:nvCxnSpPr>
            <p:spPr bwMode="auto">
              <a:xfrm flipV="1">
                <a:off x="4285874" y="5648645"/>
                <a:ext cx="341399" cy="181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46" name="Group 45">
                <a:extLst>
                  <a:ext uri="{FF2B5EF4-FFF2-40B4-BE49-F238E27FC236}">
                    <a16:creationId xmlns:a16="http://schemas.microsoft.com/office/drawing/2014/main" id="{2851B108-F622-E5F4-79B0-91F10E363001}"/>
                  </a:ext>
                </a:extLst>
              </p:cNvPr>
              <p:cNvGrpSpPr/>
              <p:nvPr/>
            </p:nvGrpSpPr>
            <p:grpSpPr>
              <a:xfrm>
                <a:off x="3426392" y="4424094"/>
                <a:ext cx="418991" cy="421145"/>
                <a:chOff x="3421992" y="4442452"/>
                <a:chExt cx="418991" cy="421145"/>
              </a:xfrm>
            </p:grpSpPr>
            <p:sp>
              <p:nvSpPr>
                <p:cNvPr id="83" name="Oval 82">
                  <a:extLst>
                    <a:ext uri="{FF2B5EF4-FFF2-40B4-BE49-F238E27FC236}">
                      <a16:creationId xmlns:a16="http://schemas.microsoft.com/office/drawing/2014/main" id="{BC4341A4-0C8D-E221-96C8-06D481149A33}"/>
                    </a:ext>
                  </a:extLst>
                </p:cNvPr>
                <p:cNvSpPr>
                  <a:spLocks noChangeAspect="1"/>
                </p:cNvSpPr>
                <p:nvPr/>
              </p:nvSpPr>
              <p:spPr bwMode="auto">
                <a:xfrm>
                  <a:off x="3421992" y="4442452"/>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84" name="Graphic 83" descr="World with solid fill">
                  <a:extLst>
                    <a:ext uri="{FF2B5EF4-FFF2-40B4-BE49-F238E27FC236}">
                      <a16:creationId xmlns:a16="http://schemas.microsoft.com/office/drawing/2014/main" id="{8F18D008-7F0E-8A0F-6DC9-EF3E1C1D34D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465077" y="4477886"/>
                  <a:ext cx="332821" cy="332821"/>
                </a:xfrm>
                <a:prstGeom prst="rect">
                  <a:avLst/>
                </a:prstGeom>
              </p:spPr>
            </p:pic>
          </p:grpSp>
          <p:cxnSp>
            <p:nvCxnSpPr>
              <p:cNvPr id="47" name="Straight Arrow Connector 46">
                <a:extLst>
                  <a:ext uri="{FF2B5EF4-FFF2-40B4-BE49-F238E27FC236}">
                    <a16:creationId xmlns:a16="http://schemas.microsoft.com/office/drawing/2014/main" id="{A9FCA63D-357D-590A-9D56-E755735076ED}"/>
                  </a:ext>
                </a:extLst>
              </p:cNvPr>
              <p:cNvCxnSpPr>
                <a:cxnSpLocks/>
                <a:stCxn id="83" idx="6"/>
                <a:endCxn id="81" idx="2"/>
              </p:cNvCxnSpPr>
              <p:nvPr/>
            </p:nvCxnSpPr>
            <p:spPr bwMode="auto">
              <a:xfrm>
                <a:off x="3845383" y="4634667"/>
                <a:ext cx="341399" cy="386535"/>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48" name="Straight Arrow Connector 47">
                <a:extLst>
                  <a:ext uri="{FF2B5EF4-FFF2-40B4-BE49-F238E27FC236}">
                    <a16:creationId xmlns:a16="http://schemas.microsoft.com/office/drawing/2014/main" id="{63A9DB24-2C2F-DC68-7C44-AFF9982BDC35}"/>
                  </a:ext>
                </a:extLst>
              </p:cNvPr>
              <p:cNvCxnSpPr>
                <a:cxnSpLocks/>
                <a:stCxn id="80" idx="0"/>
                <a:endCxn id="73" idx="4"/>
              </p:cNvCxnSpPr>
              <p:nvPr/>
            </p:nvCxnSpPr>
            <p:spPr bwMode="auto">
              <a:xfrm flipH="1" flipV="1">
                <a:off x="4396278" y="3765691"/>
                <a:ext cx="15240" cy="31255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49" name="Straight Arrow Connector 48">
                <a:extLst>
                  <a:ext uri="{FF2B5EF4-FFF2-40B4-BE49-F238E27FC236}">
                    <a16:creationId xmlns:a16="http://schemas.microsoft.com/office/drawing/2014/main" id="{C03B5EAB-0173-3EAB-1333-5779D4EAD398}"/>
                  </a:ext>
                </a:extLst>
              </p:cNvPr>
              <p:cNvCxnSpPr>
                <a:cxnSpLocks/>
                <a:stCxn id="79" idx="7"/>
                <a:endCxn id="71" idx="3"/>
              </p:cNvCxnSpPr>
              <p:nvPr/>
            </p:nvCxnSpPr>
            <p:spPr bwMode="auto">
              <a:xfrm flipV="1">
                <a:off x="4544413" y="3872710"/>
                <a:ext cx="251874" cy="224155"/>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50" name="Group 49">
                <a:extLst>
                  <a:ext uri="{FF2B5EF4-FFF2-40B4-BE49-F238E27FC236}">
                    <a16:creationId xmlns:a16="http://schemas.microsoft.com/office/drawing/2014/main" id="{83CF4315-B3B0-1563-6A9C-3901CB284DB6}"/>
                  </a:ext>
                </a:extLst>
              </p:cNvPr>
              <p:cNvGrpSpPr/>
              <p:nvPr/>
            </p:nvGrpSpPr>
            <p:grpSpPr>
              <a:xfrm>
                <a:off x="4186782" y="4810629"/>
                <a:ext cx="418991" cy="421145"/>
                <a:chOff x="4172013" y="4810629"/>
                <a:chExt cx="418991" cy="421145"/>
              </a:xfrm>
            </p:grpSpPr>
            <p:sp>
              <p:nvSpPr>
                <p:cNvPr id="81" name="Oval 80">
                  <a:extLst>
                    <a:ext uri="{FF2B5EF4-FFF2-40B4-BE49-F238E27FC236}">
                      <a16:creationId xmlns:a16="http://schemas.microsoft.com/office/drawing/2014/main" id="{248B01C1-FB72-0640-D380-3EB3152FDAAB}"/>
                    </a:ext>
                  </a:extLst>
                </p:cNvPr>
                <p:cNvSpPr>
                  <a:spLocks noChangeAspect="1"/>
                </p:cNvSpPr>
                <p:nvPr/>
              </p:nvSpPr>
              <p:spPr bwMode="auto">
                <a:xfrm>
                  <a:off x="4172013" y="4810629"/>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82" name="Graphic 81" descr="Database with solid fill">
                  <a:extLst>
                    <a:ext uri="{FF2B5EF4-FFF2-40B4-BE49-F238E27FC236}">
                      <a16:creationId xmlns:a16="http://schemas.microsoft.com/office/drawing/2014/main" id="{500156E6-5562-4F94-BE8B-78C8565500A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230338" y="4853683"/>
                  <a:ext cx="332821" cy="332821"/>
                </a:xfrm>
                <a:prstGeom prst="rect">
                  <a:avLst/>
                </a:prstGeom>
              </p:spPr>
            </p:pic>
          </p:grpSp>
          <p:grpSp>
            <p:nvGrpSpPr>
              <p:cNvPr id="51" name="Group 50">
                <a:extLst>
                  <a:ext uri="{FF2B5EF4-FFF2-40B4-BE49-F238E27FC236}">
                    <a16:creationId xmlns:a16="http://schemas.microsoft.com/office/drawing/2014/main" id="{293AA9D6-DAF2-A917-7E4A-A67C98F96E8A}"/>
                  </a:ext>
                </a:extLst>
              </p:cNvPr>
              <p:cNvGrpSpPr/>
              <p:nvPr/>
            </p:nvGrpSpPr>
            <p:grpSpPr>
              <a:xfrm>
                <a:off x="4186782" y="4035190"/>
                <a:ext cx="418991" cy="421145"/>
                <a:chOff x="4172013" y="4023011"/>
                <a:chExt cx="418991" cy="421145"/>
              </a:xfrm>
            </p:grpSpPr>
            <p:sp>
              <p:nvSpPr>
                <p:cNvPr id="79" name="Oval 78">
                  <a:extLst>
                    <a:ext uri="{FF2B5EF4-FFF2-40B4-BE49-F238E27FC236}">
                      <a16:creationId xmlns:a16="http://schemas.microsoft.com/office/drawing/2014/main" id="{E0063B89-CA17-FF4E-D10C-A46BD91BB032}"/>
                    </a:ext>
                  </a:extLst>
                </p:cNvPr>
                <p:cNvSpPr>
                  <a:spLocks noChangeAspect="1"/>
                </p:cNvSpPr>
                <p:nvPr/>
              </p:nvSpPr>
              <p:spPr bwMode="auto">
                <a:xfrm>
                  <a:off x="4172013" y="4023011"/>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80" name="Graphic 79" descr="Database with solid fill">
                  <a:extLst>
                    <a:ext uri="{FF2B5EF4-FFF2-40B4-BE49-F238E27FC236}">
                      <a16:creationId xmlns:a16="http://schemas.microsoft.com/office/drawing/2014/main" id="{533015D1-3C19-F52B-ECC0-7DB02F7C5A26}"/>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230338" y="4066065"/>
                  <a:ext cx="332821" cy="332821"/>
                </a:xfrm>
                <a:prstGeom prst="rect">
                  <a:avLst/>
                </a:prstGeom>
              </p:spPr>
            </p:pic>
          </p:grpSp>
          <p:grpSp>
            <p:nvGrpSpPr>
              <p:cNvPr id="52" name="Group 51">
                <a:extLst>
                  <a:ext uri="{FF2B5EF4-FFF2-40B4-BE49-F238E27FC236}">
                    <a16:creationId xmlns:a16="http://schemas.microsoft.com/office/drawing/2014/main" id="{6AB33DE6-EFCD-9189-7DF6-7320289D4FFA}"/>
                  </a:ext>
                </a:extLst>
              </p:cNvPr>
              <p:cNvGrpSpPr/>
              <p:nvPr/>
            </p:nvGrpSpPr>
            <p:grpSpPr>
              <a:xfrm>
                <a:off x="4774603" y="4348826"/>
                <a:ext cx="418991" cy="421145"/>
                <a:chOff x="4734927" y="4405736"/>
                <a:chExt cx="418991" cy="421145"/>
              </a:xfrm>
            </p:grpSpPr>
            <p:sp>
              <p:nvSpPr>
                <p:cNvPr id="77" name="Oval 76">
                  <a:extLst>
                    <a:ext uri="{FF2B5EF4-FFF2-40B4-BE49-F238E27FC236}">
                      <a16:creationId xmlns:a16="http://schemas.microsoft.com/office/drawing/2014/main" id="{0A47DACE-CB7D-E051-8925-8F9BC566CB26}"/>
                    </a:ext>
                  </a:extLst>
                </p:cNvPr>
                <p:cNvSpPr>
                  <a:spLocks noChangeAspect="1"/>
                </p:cNvSpPr>
                <p:nvPr/>
              </p:nvSpPr>
              <p:spPr bwMode="auto">
                <a:xfrm>
                  <a:off x="4734927" y="4405736"/>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8" name="Graphic 77" descr="Map with pin with solid fill">
                  <a:extLst>
                    <a:ext uri="{FF2B5EF4-FFF2-40B4-BE49-F238E27FC236}">
                      <a16:creationId xmlns:a16="http://schemas.microsoft.com/office/drawing/2014/main" id="{862424E8-6939-033F-3C7F-011864F73B99}"/>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778012" y="4441170"/>
                  <a:ext cx="332821" cy="332821"/>
                </a:xfrm>
                <a:prstGeom prst="rect">
                  <a:avLst/>
                </a:prstGeom>
              </p:spPr>
            </p:pic>
          </p:grpSp>
          <p:grpSp>
            <p:nvGrpSpPr>
              <p:cNvPr id="53" name="Group 52">
                <a:extLst>
                  <a:ext uri="{FF2B5EF4-FFF2-40B4-BE49-F238E27FC236}">
                    <a16:creationId xmlns:a16="http://schemas.microsoft.com/office/drawing/2014/main" id="{BCBAD147-E698-CF9A-EDB7-EF49C23DD8A8}"/>
                  </a:ext>
                </a:extLst>
              </p:cNvPr>
              <p:cNvGrpSpPr/>
              <p:nvPr/>
            </p:nvGrpSpPr>
            <p:grpSpPr>
              <a:xfrm>
                <a:off x="4627273" y="5438072"/>
                <a:ext cx="418991" cy="421145"/>
                <a:chOff x="4642041" y="5438072"/>
                <a:chExt cx="418991" cy="421145"/>
              </a:xfrm>
            </p:grpSpPr>
            <p:sp>
              <p:nvSpPr>
                <p:cNvPr id="75" name="Oval 74">
                  <a:extLst>
                    <a:ext uri="{FF2B5EF4-FFF2-40B4-BE49-F238E27FC236}">
                      <a16:creationId xmlns:a16="http://schemas.microsoft.com/office/drawing/2014/main" id="{B180B927-0F85-8231-1B20-42C6B27733DA}"/>
                    </a:ext>
                  </a:extLst>
                </p:cNvPr>
                <p:cNvSpPr>
                  <a:spLocks noChangeAspect="1"/>
                </p:cNvSpPr>
                <p:nvPr/>
              </p:nvSpPr>
              <p:spPr bwMode="auto">
                <a:xfrm>
                  <a:off x="4642041" y="5438072"/>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6" name="Graphic 75" descr="Database with solid fill">
                  <a:extLst>
                    <a:ext uri="{FF2B5EF4-FFF2-40B4-BE49-F238E27FC236}">
                      <a16:creationId xmlns:a16="http://schemas.microsoft.com/office/drawing/2014/main" id="{AD971BFB-ADF8-CD36-550F-486C10F0059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700366" y="5481126"/>
                  <a:ext cx="332821" cy="332821"/>
                </a:xfrm>
                <a:prstGeom prst="rect">
                  <a:avLst/>
                </a:prstGeom>
              </p:spPr>
            </p:pic>
          </p:grpSp>
          <p:grpSp>
            <p:nvGrpSpPr>
              <p:cNvPr id="54" name="Group 53">
                <a:extLst>
                  <a:ext uri="{FF2B5EF4-FFF2-40B4-BE49-F238E27FC236}">
                    <a16:creationId xmlns:a16="http://schemas.microsoft.com/office/drawing/2014/main" id="{77F6733F-E8C0-4DF3-0229-033A3C7C1092}"/>
                  </a:ext>
                </a:extLst>
              </p:cNvPr>
              <p:cNvGrpSpPr/>
              <p:nvPr/>
            </p:nvGrpSpPr>
            <p:grpSpPr>
              <a:xfrm>
                <a:off x="4186782" y="3344546"/>
                <a:ext cx="418991" cy="421145"/>
                <a:chOff x="4172013" y="3344546"/>
                <a:chExt cx="418991" cy="421145"/>
              </a:xfrm>
            </p:grpSpPr>
            <p:sp>
              <p:nvSpPr>
                <p:cNvPr id="73" name="Oval 72">
                  <a:extLst>
                    <a:ext uri="{FF2B5EF4-FFF2-40B4-BE49-F238E27FC236}">
                      <a16:creationId xmlns:a16="http://schemas.microsoft.com/office/drawing/2014/main" id="{194DB600-A746-1FE1-9B18-1B75CF8290F8}"/>
                    </a:ext>
                  </a:extLst>
                </p:cNvPr>
                <p:cNvSpPr>
                  <a:spLocks noChangeAspect="1"/>
                </p:cNvSpPr>
                <p:nvPr/>
              </p:nvSpPr>
              <p:spPr bwMode="auto">
                <a:xfrm>
                  <a:off x="4172013" y="3344546"/>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4" name="Graphic 73" descr="Map with pin with solid fill">
                  <a:extLst>
                    <a:ext uri="{FF2B5EF4-FFF2-40B4-BE49-F238E27FC236}">
                      <a16:creationId xmlns:a16="http://schemas.microsoft.com/office/drawing/2014/main" id="{F7D6BA24-A541-9837-1B76-D023E9E003B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215098" y="3379980"/>
                  <a:ext cx="332821" cy="332821"/>
                </a:xfrm>
                <a:prstGeom prst="rect">
                  <a:avLst/>
                </a:prstGeom>
              </p:spPr>
            </p:pic>
          </p:grpSp>
          <p:grpSp>
            <p:nvGrpSpPr>
              <p:cNvPr id="55" name="Group 54">
                <a:extLst>
                  <a:ext uri="{FF2B5EF4-FFF2-40B4-BE49-F238E27FC236}">
                    <a16:creationId xmlns:a16="http://schemas.microsoft.com/office/drawing/2014/main" id="{2DDFD10C-5B04-1D28-4359-177CE08E6107}"/>
                  </a:ext>
                </a:extLst>
              </p:cNvPr>
              <p:cNvGrpSpPr/>
              <p:nvPr/>
            </p:nvGrpSpPr>
            <p:grpSpPr>
              <a:xfrm>
                <a:off x="4734927" y="3513240"/>
                <a:ext cx="418991" cy="421145"/>
                <a:chOff x="4734927" y="3513240"/>
                <a:chExt cx="418991" cy="421145"/>
              </a:xfrm>
            </p:grpSpPr>
            <p:sp>
              <p:nvSpPr>
                <p:cNvPr id="71" name="Oval 70">
                  <a:extLst>
                    <a:ext uri="{FF2B5EF4-FFF2-40B4-BE49-F238E27FC236}">
                      <a16:creationId xmlns:a16="http://schemas.microsoft.com/office/drawing/2014/main" id="{099D8BD5-BE1B-92B3-AF39-D9F334822045}"/>
                    </a:ext>
                  </a:extLst>
                </p:cNvPr>
                <p:cNvSpPr>
                  <a:spLocks noChangeAspect="1"/>
                </p:cNvSpPr>
                <p:nvPr/>
              </p:nvSpPr>
              <p:spPr bwMode="auto">
                <a:xfrm>
                  <a:off x="4734927" y="3513240"/>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2" name="Graphic 71" descr="Map with pin with solid fill">
                  <a:extLst>
                    <a:ext uri="{FF2B5EF4-FFF2-40B4-BE49-F238E27FC236}">
                      <a16:creationId xmlns:a16="http://schemas.microsoft.com/office/drawing/2014/main" id="{1EBA6A7D-5E34-D888-C763-F52A234E6F1E}"/>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778012" y="3548674"/>
                  <a:ext cx="332821" cy="332821"/>
                </a:xfrm>
                <a:prstGeom prst="rect">
                  <a:avLst/>
                </a:prstGeom>
              </p:spPr>
            </p:pic>
          </p:grpSp>
          <p:cxnSp>
            <p:nvCxnSpPr>
              <p:cNvPr id="56" name="Straight Arrow Connector 55">
                <a:extLst>
                  <a:ext uri="{FF2B5EF4-FFF2-40B4-BE49-F238E27FC236}">
                    <a16:creationId xmlns:a16="http://schemas.microsoft.com/office/drawing/2014/main" id="{D939387A-4BB2-4811-0421-815490268A45}"/>
                  </a:ext>
                </a:extLst>
              </p:cNvPr>
              <p:cNvCxnSpPr>
                <a:cxnSpLocks/>
                <a:stCxn id="83" idx="6"/>
                <a:endCxn id="79" idx="2"/>
              </p:cNvCxnSpPr>
              <p:nvPr/>
            </p:nvCxnSpPr>
            <p:spPr bwMode="auto">
              <a:xfrm flipV="1">
                <a:off x="3845383" y="4245763"/>
                <a:ext cx="341399" cy="388904"/>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57" name="Straight Arrow Connector 56">
                <a:extLst>
                  <a:ext uri="{FF2B5EF4-FFF2-40B4-BE49-F238E27FC236}">
                    <a16:creationId xmlns:a16="http://schemas.microsoft.com/office/drawing/2014/main" id="{2113BFBC-47DD-D224-2A7F-7FCA58DB66CB}"/>
                  </a:ext>
                </a:extLst>
              </p:cNvPr>
              <p:cNvCxnSpPr>
                <a:cxnSpLocks/>
                <a:stCxn id="79" idx="5"/>
                <a:endCxn id="77" idx="2"/>
              </p:cNvCxnSpPr>
              <p:nvPr/>
            </p:nvCxnSpPr>
            <p:spPr bwMode="auto">
              <a:xfrm>
                <a:off x="4544413" y="4394660"/>
                <a:ext cx="230190" cy="164739"/>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58" name="Straight Arrow Connector 57">
                <a:extLst>
                  <a:ext uri="{FF2B5EF4-FFF2-40B4-BE49-F238E27FC236}">
                    <a16:creationId xmlns:a16="http://schemas.microsoft.com/office/drawing/2014/main" id="{3CAEE2CB-FFD7-055A-B0CF-7A4B1E7A0C04}"/>
                  </a:ext>
                </a:extLst>
              </p:cNvPr>
              <p:cNvCxnSpPr>
                <a:cxnSpLocks/>
                <a:stCxn id="77" idx="6"/>
                <a:endCxn id="69" idx="3"/>
              </p:cNvCxnSpPr>
              <p:nvPr/>
            </p:nvCxnSpPr>
            <p:spPr bwMode="auto">
              <a:xfrm flipV="1">
                <a:off x="5193594" y="4388223"/>
                <a:ext cx="203934" cy="171176"/>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59" name="Group 58">
                <a:extLst>
                  <a:ext uri="{FF2B5EF4-FFF2-40B4-BE49-F238E27FC236}">
                    <a16:creationId xmlns:a16="http://schemas.microsoft.com/office/drawing/2014/main" id="{FC64BF18-B8AA-5FBF-7A5D-DC47D88B4694}"/>
                  </a:ext>
                </a:extLst>
              </p:cNvPr>
              <p:cNvGrpSpPr/>
              <p:nvPr/>
            </p:nvGrpSpPr>
            <p:grpSpPr>
              <a:xfrm>
                <a:off x="5336168" y="4028753"/>
                <a:ext cx="418991" cy="421145"/>
                <a:chOff x="5345585" y="4047369"/>
                <a:chExt cx="418991" cy="421145"/>
              </a:xfrm>
            </p:grpSpPr>
            <p:sp>
              <p:nvSpPr>
                <p:cNvPr id="69" name="Oval 68">
                  <a:extLst>
                    <a:ext uri="{FF2B5EF4-FFF2-40B4-BE49-F238E27FC236}">
                      <a16:creationId xmlns:a16="http://schemas.microsoft.com/office/drawing/2014/main" id="{B46412BC-EF09-F0A8-0E91-A3FD327DD459}"/>
                    </a:ext>
                  </a:extLst>
                </p:cNvPr>
                <p:cNvSpPr>
                  <a:spLocks noChangeAspect="1"/>
                </p:cNvSpPr>
                <p:nvPr/>
              </p:nvSpPr>
              <p:spPr bwMode="auto">
                <a:xfrm>
                  <a:off x="5345585" y="4047369"/>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0" name="Graphic 69" descr="Internet with solid fill">
                  <a:extLst>
                    <a:ext uri="{FF2B5EF4-FFF2-40B4-BE49-F238E27FC236}">
                      <a16:creationId xmlns:a16="http://schemas.microsoft.com/office/drawing/2014/main" id="{63704F34-7E82-5989-A7CC-7CE939DDE5F2}"/>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5388670" y="4082803"/>
                  <a:ext cx="332821" cy="332821"/>
                </a:xfrm>
                <a:prstGeom prst="rect">
                  <a:avLst/>
                </a:prstGeom>
              </p:spPr>
            </p:pic>
          </p:grpSp>
          <p:cxnSp>
            <p:nvCxnSpPr>
              <p:cNvPr id="60" name="Straight Arrow Connector 59">
                <a:extLst>
                  <a:ext uri="{FF2B5EF4-FFF2-40B4-BE49-F238E27FC236}">
                    <a16:creationId xmlns:a16="http://schemas.microsoft.com/office/drawing/2014/main" id="{D2D38BD2-40A8-0EAB-24ED-57447C1EC371}"/>
                  </a:ext>
                </a:extLst>
              </p:cNvPr>
              <p:cNvCxnSpPr>
                <a:cxnSpLocks/>
                <a:stCxn id="71" idx="5"/>
                <a:endCxn id="69" idx="1"/>
              </p:cNvCxnSpPr>
              <p:nvPr/>
            </p:nvCxnSpPr>
            <p:spPr bwMode="auto">
              <a:xfrm>
                <a:off x="5092558" y="3872710"/>
                <a:ext cx="304970" cy="21771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61" name="Straight Arrow Connector 60">
                <a:extLst>
                  <a:ext uri="{FF2B5EF4-FFF2-40B4-BE49-F238E27FC236}">
                    <a16:creationId xmlns:a16="http://schemas.microsoft.com/office/drawing/2014/main" id="{442D798E-9359-5BAD-10FB-49059A9D910A}"/>
                  </a:ext>
                </a:extLst>
              </p:cNvPr>
              <p:cNvCxnSpPr>
                <a:cxnSpLocks/>
                <a:stCxn id="79" idx="1"/>
                <a:endCxn id="67" idx="5"/>
              </p:cNvCxnSpPr>
              <p:nvPr/>
            </p:nvCxnSpPr>
            <p:spPr bwMode="auto">
              <a:xfrm flipH="1" flipV="1">
                <a:off x="3991767" y="3872710"/>
                <a:ext cx="256375" cy="224155"/>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62" name="Group 61">
                <a:extLst>
                  <a:ext uri="{FF2B5EF4-FFF2-40B4-BE49-F238E27FC236}">
                    <a16:creationId xmlns:a16="http://schemas.microsoft.com/office/drawing/2014/main" id="{408310EE-5490-73F0-25F5-3A82B498EC7E}"/>
                  </a:ext>
                </a:extLst>
              </p:cNvPr>
              <p:cNvGrpSpPr/>
              <p:nvPr/>
            </p:nvGrpSpPr>
            <p:grpSpPr>
              <a:xfrm>
                <a:off x="3634136" y="3513240"/>
                <a:ext cx="418991" cy="421145"/>
                <a:chOff x="3634136" y="3513240"/>
                <a:chExt cx="418991" cy="421145"/>
              </a:xfrm>
            </p:grpSpPr>
            <p:sp>
              <p:nvSpPr>
                <p:cNvPr id="67" name="Oval 66">
                  <a:extLst>
                    <a:ext uri="{FF2B5EF4-FFF2-40B4-BE49-F238E27FC236}">
                      <a16:creationId xmlns:a16="http://schemas.microsoft.com/office/drawing/2014/main" id="{C42EABE7-2106-02E9-3D0F-E79FFBAFCEBA}"/>
                    </a:ext>
                  </a:extLst>
                </p:cNvPr>
                <p:cNvSpPr>
                  <a:spLocks noChangeAspect="1"/>
                </p:cNvSpPr>
                <p:nvPr/>
              </p:nvSpPr>
              <p:spPr bwMode="auto">
                <a:xfrm>
                  <a:off x="3634136" y="3513240"/>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8" name="Graphic 67" descr="Table with solid fill">
                  <a:extLst>
                    <a:ext uri="{FF2B5EF4-FFF2-40B4-BE49-F238E27FC236}">
                      <a16:creationId xmlns:a16="http://schemas.microsoft.com/office/drawing/2014/main" id="{4AE746EC-907A-98CE-2718-9C9D4F3E4CCF}"/>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3677221" y="3548674"/>
                  <a:ext cx="332821" cy="332821"/>
                </a:xfrm>
                <a:prstGeom prst="rect">
                  <a:avLst/>
                </a:prstGeom>
              </p:spPr>
            </p:pic>
          </p:grpSp>
          <p:grpSp>
            <p:nvGrpSpPr>
              <p:cNvPr id="63" name="Group 62">
                <a:extLst>
                  <a:ext uri="{FF2B5EF4-FFF2-40B4-BE49-F238E27FC236}">
                    <a16:creationId xmlns:a16="http://schemas.microsoft.com/office/drawing/2014/main" id="{06C04084-C26A-26C4-90EE-4424AD24F6B9}"/>
                  </a:ext>
                </a:extLst>
              </p:cNvPr>
              <p:cNvGrpSpPr/>
              <p:nvPr/>
            </p:nvGrpSpPr>
            <p:grpSpPr>
              <a:xfrm>
                <a:off x="3866883" y="5439885"/>
                <a:ext cx="418991" cy="421145"/>
                <a:chOff x="3871282" y="5439885"/>
                <a:chExt cx="418991" cy="421145"/>
              </a:xfrm>
            </p:grpSpPr>
            <p:sp>
              <p:nvSpPr>
                <p:cNvPr id="65" name="Oval 64">
                  <a:extLst>
                    <a:ext uri="{FF2B5EF4-FFF2-40B4-BE49-F238E27FC236}">
                      <a16:creationId xmlns:a16="http://schemas.microsoft.com/office/drawing/2014/main" id="{CF72E71F-EF05-CC2A-E19A-CDA531717130}"/>
                    </a:ext>
                  </a:extLst>
                </p:cNvPr>
                <p:cNvSpPr>
                  <a:spLocks noChangeAspect="1"/>
                </p:cNvSpPr>
                <p:nvPr/>
              </p:nvSpPr>
              <p:spPr bwMode="auto">
                <a:xfrm>
                  <a:off x="3871282" y="5439885"/>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6" name="Graphic 65" descr="World with solid fill">
                  <a:extLst>
                    <a:ext uri="{FF2B5EF4-FFF2-40B4-BE49-F238E27FC236}">
                      <a16:creationId xmlns:a16="http://schemas.microsoft.com/office/drawing/2014/main" id="{06FE8637-661A-1435-F1E1-8F6B17ABF08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921987" y="5490559"/>
                  <a:ext cx="332821" cy="332821"/>
                </a:xfrm>
                <a:prstGeom prst="rect">
                  <a:avLst/>
                </a:prstGeom>
              </p:spPr>
            </p:pic>
          </p:grpSp>
          <p:cxnSp>
            <p:nvCxnSpPr>
              <p:cNvPr id="64" name="Straight Arrow Connector 63">
                <a:extLst>
                  <a:ext uri="{FF2B5EF4-FFF2-40B4-BE49-F238E27FC236}">
                    <a16:creationId xmlns:a16="http://schemas.microsoft.com/office/drawing/2014/main" id="{C9E306E2-6E74-9136-18D7-3020FBC6E485}"/>
                  </a:ext>
                </a:extLst>
              </p:cNvPr>
              <p:cNvCxnSpPr>
                <a:cxnSpLocks/>
                <a:stCxn id="75" idx="0"/>
                <a:endCxn id="77" idx="4"/>
              </p:cNvCxnSpPr>
              <p:nvPr/>
            </p:nvCxnSpPr>
            <p:spPr bwMode="auto">
              <a:xfrm flipV="1">
                <a:off x="4836769" y="4769971"/>
                <a:ext cx="147330" cy="668101"/>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grpSp>
      <p:grpSp>
        <p:nvGrpSpPr>
          <p:cNvPr id="85" name="Group 84">
            <a:extLst>
              <a:ext uri="{FF2B5EF4-FFF2-40B4-BE49-F238E27FC236}">
                <a16:creationId xmlns:a16="http://schemas.microsoft.com/office/drawing/2014/main" id="{6C7D8E72-C782-F2BD-BC37-5DD5D2234ADD}"/>
              </a:ext>
            </a:extLst>
          </p:cNvPr>
          <p:cNvGrpSpPr/>
          <p:nvPr/>
        </p:nvGrpSpPr>
        <p:grpSpPr>
          <a:xfrm>
            <a:off x="6469714" y="2696095"/>
            <a:ext cx="2456248" cy="2834754"/>
            <a:chOff x="6013368" y="2696095"/>
            <a:chExt cx="2456248" cy="2834754"/>
          </a:xfrm>
        </p:grpSpPr>
        <p:sp>
          <p:nvSpPr>
            <p:cNvPr id="86" name="TextBox 85">
              <a:extLst>
                <a:ext uri="{FF2B5EF4-FFF2-40B4-BE49-F238E27FC236}">
                  <a16:creationId xmlns:a16="http://schemas.microsoft.com/office/drawing/2014/main" id="{CD1AC2FD-FD81-B8B3-ADA7-F3A31B796020}"/>
                </a:ext>
              </a:extLst>
            </p:cNvPr>
            <p:cNvSpPr txBox="1"/>
            <p:nvPr/>
          </p:nvSpPr>
          <p:spPr>
            <a:xfrm>
              <a:off x="6013368" y="2696095"/>
              <a:ext cx="2456248" cy="369332"/>
            </a:xfrm>
            <a:prstGeom prst="rect">
              <a:avLst/>
            </a:prstGeom>
            <a:noFill/>
            <a:effectLst/>
          </p:spPr>
          <p:txBody>
            <a:bodyPr wrap="square">
              <a:spAutoFit/>
            </a:bodyPr>
            <a:lstStyle/>
            <a:p>
              <a:pPr marL="0" lvl="1" algn="ctr"/>
              <a:r>
                <a:rPr lang="en-US" i="1">
                  <a:solidFill>
                    <a:srgbClr val="C9F2FF"/>
                  </a:solidFill>
                </a:rPr>
                <a:t>Supply chain</a:t>
              </a:r>
            </a:p>
          </p:txBody>
        </p:sp>
        <p:grpSp>
          <p:nvGrpSpPr>
            <p:cNvPr id="87" name="Group 86">
              <a:extLst>
                <a:ext uri="{FF2B5EF4-FFF2-40B4-BE49-F238E27FC236}">
                  <a16:creationId xmlns:a16="http://schemas.microsoft.com/office/drawing/2014/main" id="{EC41E5A6-B69B-536C-A596-20F503CD60B9}"/>
                </a:ext>
              </a:extLst>
            </p:cNvPr>
            <p:cNvGrpSpPr/>
            <p:nvPr/>
          </p:nvGrpSpPr>
          <p:grpSpPr>
            <a:xfrm>
              <a:off x="6480079" y="3305141"/>
              <a:ext cx="1522827" cy="2225708"/>
              <a:chOff x="6598004" y="3525398"/>
              <a:chExt cx="1522827" cy="2225708"/>
            </a:xfrm>
          </p:grpSpPr>
          <p:cxnSp>
            <p:nvCxnSpPr>
              <p:cNvPr id="88" name="Straight Arrow Connector 87">
                <a:extLst>
                  <a:ext uri="{FF2B5EF4-FFF2-40B4-BE49-F238E27FC236}">
                    <a16:creationId xmlns:a16="http://schemas.microsoft.com/office/drawing/2014/main" id="{7B98360E-FCB3-870F-38FD-311C3425D0BA}"/>
                  </a:ext>
                </a:extLst>
              </p:cNvPr>
              <p:cNvCxnSpPr>
                <a:cxnSpLocks/>
                <a:stCxn id="109" idx="3"/>
                <a:endCxn id="107" idx="0"/>
              </p:cNvCxnSpPr>
              <p:nvPr/>
            </p:nvCxnSpPr>
            <p:spPr bwMode="auto">
              <a:xfrm flipH="1">
                <a:off x="6807500" y="3884868"/>
                <a:ext cx="263552" cy="256046"/>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89" name="Straight Arrow Connector 88">
                <a:extLst>
                  <a:ext uri="{FF2B5EF4-FFF2-40B4-BE49-F238E27FC236}">
                    <a16:creationId xmlns:a16="http://schemas.microsoft.com/office/drawing/2014/main" id="{7AE26928-4A2A-2172-D7EE-18EF197E458B}"/>
                  </a:ext>
                </a:extLst>
              </p:cNvPr>
              <p:cNvCxnSpPr>
                <a:cxnSpLocks/>
                <a:stCxn id="103" idx="6"/>
                <a:endCxn id="101" idx="2"/>
              </p:cNvCxnSpPr>
              <p:nvPr/>
            </p:nvCxnSpPr>
            <p:spPr bwMode="auto">
              <a:xfrm flipV="1">
                <a:off x="7377788" y="4962213"/>
                <a:ext cx="324052" cy="50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90" name="Straight Arrow Connector 89">
                <a:extLst>
                  <a:ext uri="{FF2B5EF4-FFF2-40B4-BE49-F238E27FC236}">
                    <a16:creationId xmlns:a16="http://schemas.microsoft.com/office/drawing/2014/main" id="{BCA022E5-4719-1A28-D4F2-DC383B4B4F2C}"/>
                  </a:ext>
                </a:extLst>
              </p:cNvPr>
              <p:cNvCxnSpPr>
                <a:cxnSpLocks/>
                <a:stCxn id="107" idx="6"/>
                <a:endCxn id="105" idx="2"/>
              </p:cNvCxnSpPr>
              <p:nvPr/>
            </p:nvCxnSpPr>
            <p:spPr bwMode="auto">
              <a:xfrm flipV="1">
                <a:off x="7016995" y="4349092"/>
                <a:ext cx="338771" cy="2395"/>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91" name="Straight Arrow Connector 90">
                <a:extLst>
                  <a:ext uri="{FF2B5EF4-FFF2-40B4-BE49-F238E27FC236}">
                    <a16:creationId xmlns:a16="http://schemas.microsoft.com/office/drawing/2014/main" id="{C5B1C4EC-D259-29BE-E06D-D89B01ECF639}"/>
                  </a:ext>
                </a:extLst>
              </p:cNvPr>
              <p:cNvCxnSpPr>
                <a:cxnSpLocks/>
                <a:stCxn id="105" idx="4"/>
                <a:endCxn id="103" idx="7"/>
              </p:cNvCxnSpPr>
              <p:nvPr/>
            </p:nvCxnSpPr>
            <p:spPr bwMode="auto">
              <a:xfrm flipH="1">
                <a:off x="7316428" y="4559664"/>
                <a:ext cx="248834" cy="254158"/>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92" name="Straight Arrow Connector 91">
                <a:extLst>
                  <a:ext uri="{FF2B5EF4-FFF2-40B4-BE49-F238E27FC236}">
                    <a16:creationId xmlns:a16="http://schemas.microsoft.com/office/drawing/2014/main" id="{5626C5D8-5809-7635-B82B-550B76BF0A85}"/>
                  </a:ext>
                </a:extLst>
              </p:cNvPr>
              <p:cNvCxnSpPr>
                <a:cxnSpLocks/>
                <a:stCxn id="101" idx="4"/>
                <a:endCxn id="99" idx="7"/>
              </p:cNvCxnSpPr>
              <p:nvPr/>
            </p:nvCxnSpPr>
            <p:spPr bwMode="auto">
              <a:xfrm flipH="1">
                <a:off x="7677222" y="5172785"/>
                <a:ext cx="234114" cy="218851"/>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93" name="Group 92">
                <a:extLst>
                  <a:ext uri="{FF2B5EF4-FFF2-40B4-BE49-F238E27FC236}">
                    <a16:creationId xmlns:a16="http://schemas.microsoft.com/office/drawing/2014/main" id="{FEB8AD36-1BFB-B177-D8C4-FB128F5FA920}"/>
                  </a:ext>
                </a:extLst>
              </p:cNvPr>
              <p:cNvGrpSpPr/>
              <p:nvPr/>
            </p:nvGrpSpPr>
            <p:grpSpPr>
              <a:xfrm>
                <a:off x="7009692" y="3525398"/>
                <a:ext cx="418991" cy="421145"/>
                <a:chOff x="5445888" y="2332276"/>
                <a:chExt cx="578770" cy="581745"/>
              </a:xfrm>
            </p:grpSpPr>
            <p:sp>
              <p:nvSpPr>
                <p:cNvPr id="109" name="Oval 108">
                  <a:extLst>
                    <a:ext uri="{FF2B5EF4-FFF2-40B4-BE49-F238E27FC236}">
                      <a16:creationId xmlns:a16="http://schemas.microsoft.com/office/drawing/2014/main" id="{DABCA0BF-BC81-354B-D62F-F0A3DEF86140}"/>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10" name="Graphic 109" descr="Factory outline">
                  <a:extLst>
                    <a:ext uri="{FF2B5EF4-FFF2-40B4-BE49-F238E27FC236}">
                      <a16:creationId xmlns:a16="http://schemas.microsoft.com/office/drawing/2014/main" id="{3872D27E-DC4E-9F24-3850-77B2445254B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531924" y="2372667"/>
                  <a:ext cx="459740" cy="459740"/>
                </a:xfrm>
                <a:prstGeom prst="rect">
                  <a:avLst/>
                </a:prstGeom>
              </p:spPr>
            </p:pic>
          </p:grpSp>
          <p:grpSp>
            <p:nvGrpSpPr>
              <p:cNvPr id="94" name="Group 93">
                <a:extLst>
                  <a:ext uri="{FF2B5EF4-FFF2-40B4-BE49-F238E27FC236}">
                    <a16:creationId xmlns:a16="http://schemas.microsoft.com/office/drawing/2014/main" id="{BB42111C-116B-DAC7-4AA9-15D7276802DA}"/>
                  </a:ext>
                </a:extLst>
              </p:cNvPr>
              <p:cNvGrpSpPr/>
              <p:nvPr/>
            </p:nvGrpSpPr>
            <p:grpSpPr>
              <a:xfrm>
                <a:off x="6598004" y="4140914"/>
                <a:ext cx="418991" cy="421145"/>
                <a:chOff x="5445888" y="2332276"/>
                <a:chExt cx="578770" cy="581745"/>
              </a:xfrm>
            </p:grpSpPr>
            <p:sp>
              <p:nvSpPr>
                <p:cNvPr id="107" name="Oval 106">
                  <a:extLst>
                    <a:ext uri="{FF2B5EF4-FFF2-40B4-BE49-F238E27FC236}">
                      <a16:creationId xmlns:a16="http://schemas.microsoft.com/office/drawing/2014/main" id="{0D103371-D450-53DC-0BE5-213733B8125E}"/>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8" name="Graphic 107" descr="Box outline">
                  <a:extLst>
                    <a:ext uri="{FF2B5EF4-FFF2-40B4-BE49-F238E27FC236}">
                      <a16:creationId xmlns:a16="http://schemas.microsoft.com/office/drawing/2014/main" id="{A0526B10-16CC-3AF7-65EB-D35EC47EC1DE}"/>
                    </a:ext>
                  </a:extLst>
                </p:cNvPr>
                <p:cNvPicPr>
                  <a:picLocks noChangeAspect="1"/>
                </p:cNvPicPr>
                <p:nvPr/>
              </p:nvPicPr>
              <p:blipFill>
                <a:blip r:embed="rId19">
                  <a:extLst>
                    <a:ext uri="{96DAC541-7B7A-43D3-8B79-37D633B846F1}">
                      <asvg:svgBlip xmlns:asvg="http://schemas.microsoft.com/office/drawing/2016/SVG/main" r:embed="rId20"/>
                    </a:ext>
                  </a:extLst>
                </a:blip>
                <a:srcRect/>
                <a:stretch/>
              </p:blipFill>
              <p:spPr>
                <a:xfrm>
                  <a:off x="5501444" y="2403147"/>
                  <a:ext cx="459740" cy="459740"/>
                </a:xfrm>
                <a:prstGeom prst="rect">
                  <a:avLst/>
                </a:prstGeom>
              </p:spPr>
            </p:pic>
          </p:grpSp>
          <p:grpSp>
            <p:nvGrpSpPr>
              <p:cNvPr id="95" name="Group 94">
                <a:extLst>
                  <a:ext uri="{FF2B5EF4-FFF2-40B4-BE49-F238E27FC236}">
                    <a16:creationId xmlns:a16="http://schemas.microsoft.com/office/drawing/2014/main" id="{2D91E710-E9F5-A3C1-7D30-50D1DAFD2EE8}"/>
                  </a:ext>
                </a:extLst>
              </p:cNvPr>
              <p:cNvGrpSpPr/>
              <p:nvPr/>
            </p:nvGrpSpPr>
            <p:grpSpPr>
              <a:xfrm>
                <a:off x="7355766" y="4138519"/>
                <a:ext cx="418991" cy="421145"/>
                <a:chOff x="5445888" y="2332276"/>
                <a:chExt cx="578770" cy="581745"/>
              </a:xfrm>
            </p:grpSpPr>
            <p:sp>
              <p:nvSpPr>
                <p:cNvPr id="105" name="Oval 104">
                  <a:extLst>
                    <a:ext uri="{FF2B5EF4-FFF2-40B4-BE49-F238E27FC236}">
                      <a16:creationId xmlns:a16="http://schemas.microsoft.com/office/drawing/2014/main" id="{8528AA0B-4614-B4E3-2CC6-2CBF2B38232D}"/>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6" name="Graphic 105" descr="Factory outline">
                  <a:extLst>
                    <a:ext uri="{FF2B5EF4-FFF2-40B4-BE49-F238E27FC236}">
                      <a16:creationId xmlns:a16="http://schemas.microsoft.com/office/drawing/2014/main" id="{EBBCA2DF-57A4-1124-FB33-E05A1D5CDC1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531924" y="2372667"/>
                  <a:ext cx="459740" cy="459740"/>
                </a:xfrm>
                <a:prstGeom prst="rect">
                  <a:avLst/>
                </a:prstGeom>
              </p:spPr>
            </p:pic>
          </p:grpSp>
          <p:grpSp>
            <p:nvGrpSpPr>
              <p:cNvPr id="96" name="Group 95">
                <a:extLst>
                  <a:ext uri="{FF2B5EF4-FFF2-40B4-BE49-F238E27FC236}">
                    <a16:creationId xmlns:a16="http://schemas.microsoft.com/office/drawing/2014/main" id="{E24D1B2D-C3BB-FB12-FB28-70B14EDB18FF}"/>
                  </a:ext>
                </a:extLst>
              </p:cNvPr>
              <p:cNvGrpSpPr/>
              <p:nvPr/>
            </p:nvGrpSpPr>
            <p:grpSpPr>
              <a:xfrm>
                <a:off x="6958797" y="4752147"/>
                <a:ext cx="418991" cy="421145"/>
                <a:chOff x="5445888" y="2355357"/>
                <a:chExt cx="578770" cy="581745"/>
              </a:xfrm>
            </p:grpSpPr>
            <p:sp>
              <p:nvSpPr>
                <p:cNvPr id="103" name="Oval 102">
                  <a:extLst>
                    <a:ext uri="{FF2B5EF4-FFF2-40B4-BE49-F238E27FC236}">
                      <a16:creationId xmlns:a16="http://schemas.microsoft.com/office/drawing/2014/main" id="{12648EA3-A4CB-5E9E-8A0F-488A4F7DA993}"/>
                    </a:ext>
                  </a:extLst>
                </p:cNvPr>
                <p:cNvSpPr>
                  <a:spLocks noChangeAspect="1"/>
                </p:cNvSpPr>
                <p:nvPr/>
              </p:nvSpPr>
              <p:spPr bwMode="auto">
                <a:xfrm>
                  <a:off x="5445888" y="2355357"/>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4" name="Graphic 103" descr="Box outline">
                  <a:extLst>
                    <a:ext uri="{FF2B5EF4-FFF2-40B4-BE49-F238E27FC236}">
                      <a16:creationId xmlns:a16="http://schemas.microsoft.com/office/drawing/2014/main" id="{791C5DB9-7BE5-0A5B-96CD-0646B244798D}"/>
                    </a:ext>
                  </a:extLst>
                </p:cNvPr>
                <p:cNvPicPr>
                  <a:picLocks noChangeAspect="1"/>
                </p:cNvPicPr>
                <p:nvPr/>
              </p:nvPicPr>
              <p:blipFill>
                <a:blip r:embed="rId19">
                  <a:extLst>
                    <a:ext uri="{96DAC541-7B7A-43D3-8B79-37D633B846F1}">
                      <asvg:svgBlip xmlns:asvg="http://schemas.microsoft.com/office/drawing/2016/SVG/main" r:embed="rId20"/>
                    </a:ext>
                  </a:extLst>
                </a:blip>
                <a:srcRect/>
                <a:stretch/>
              </p:blipFill>
              <p:spPr>
                <a:xfrm>
                  <a:off x="5501444" y="2426228"/>
                  <a:ext cx="459740" cy="459739"/>
                </a:xfrm>
                <a:prstGeom prst="rect">
                  <a:avLst/>
                </a:prstGeom>
              </p:spPr>
            </p:pic>
          </p:grpSp>
          <p:grpSp>
            <p:nvGrpSpPr>
              <p:cNvPr id="97" name="Group 96">
                <a:extLst>
                  <a:ext uri="{FF2B5EF4-FFF2-40B4-BE49-F238E27FC236}">
                    <a16:creationId xmlns:a16="http://schemas.microsoft.com/office/drawing/2014/main" id="{12BD96AE-4466-AEF1-0F81-6A8315EF2D84}"/>
                  </a:ext>
                </a:extLst>
              </p:cNvPr>
              <p:cNvGrpSpPr/>
              <p:nvPr/>
            </p:nvGrpSpPr>
            <p:grpSpPr>
              <a:xfrm>
                <a:off x="7701840" y="4751640"/>
                <a:ext cx="418991" cy="421145"/>
                <a:chOff x="5445888" y="2332276"/>
                <a:chExt cx="578770" cy="581745"/>
              </a:xfrm>
            </p:grpSpPr>
            <p:sp>
              <p:nvSpPr>
                <p:cNvPr id="101" name="Oval 100">
                  <a:extLst>
                    <a:ext uri="{FF2B5EF4-FFF2-40B4-BE49-F238E27FC236}">
                      <a16:creationId xmlns:a16="http://schemas.microsoft.com/office/drawing/2014/main" id="{58F6D988-66E8-D83F-6C94-FEFED305C4CC}"/>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2" name="Graphic 101" descr="Store with solid fill">
                  <a:extLst>
                    <a:ext uri="{FF2B5EF4-FFF2-40B4-BE49-F238E27FC236}">
                      <a16:creationId xmlns:a16="http://schemas.microsoft.com/office/drawing/2014/main" id="{24385A19-E4CC-5B7D-D9F0-BCA3AD20F481}"/>
                    </a:ext>
                  </a:extLst>
                </p:cNvPr>
                <p:cNvPicPr>
                  <a:picLocks noChangeAspect="1"/>
                </p:cNvPicPr>
                <p:nvPr/>
              </p:nvPicPr>
              <p:blipFill>
                <a:blip r:embed="rId21">
                  <a:extLst>
                    <a:ext uri="{96DAC541-7B7A-43D3-8B79-37D633B846F1}">
                      <asvg:svgBlip xmlns:asvg="http://schemas.microsoft.com/office/drawing/2016/SVG/main" r:embed="rId22"/>
                    </a:ext>
                  </a:extLst>
                </a:blip>
                <a:srcRect/>
                <a:stretch/>
              </p:blipFill>
              <p:spPr>
                <a:xfrm>
                  <a:off x="5505403" y="2381224"/>
                  <a:ext cx="459740" cy="459740"/>
                </a:xfrm>
                <a:prstGeom prst="rect">
                  <a:avLst/>
                </a:prstGeom>
              </p:spPr>
            </p:pic>
          </p:grpSp>
          <p:grpSp>
            <p:nvGrpSpPr>
              <p:cNvPr id="98" name="Group 97">
                <a:extLst>
                  <a:ext uri="{FF2B5EF4-FFF2-40B4-BE49-F238E27FC236}">
                    <a16:creationId xmlns:a16="http://schemas.microsoft.com/office/drawing/2014/main" id="{620BBA51-348E-3833-881A-06556A7A0FA1}"/>
                  </a:ext>
                </a:extLst>
              </p:cNvPr>
              <p:cNvGrpSpPr/>
              <p:nvPr/>
            </p:nvGrpSpPr>
            <p:grpSpPr>
              <a:xfrm>
                <a:off x="7319591" y="5329961"/>
                <a:ext cx="418991" cy="421145"/>
                <a:chOff x="5445888" y="2332276"/>
                <a:chExt cx="578770" cy="581745"/>
              </a:xfrm>
            </p:grpSpPr>
            <p:sp>
              <p:nvSpPr>
                <p:cNvPr id="99" name="Oval 98">
                  <a:extLst>
                    <a:ext uri="{FF2B5EF4-FFF2-40B4-BE49-F238E27FC236}">
                      <a16:creationId xmlns:a16="http://schemas.microsoft.com/office/drawing/2014/main" id="{B36B2B7E-5C78-7CB1-A2A2-472E9E24E9A0}"/>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0" name="Graphic 99" descr="User with solid fill">
                  <a:extLst>
                    <a:ext uri="{FF2B5EF4-FFF2-40B4-BE49-F238E27FC236}">
                      <a16:creationId xmlns:a16="http://schemas.microsoft.com/office/drawing/2014/main" id="{1939E114-64DA-D93C-71A4-446B4636A9E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1223"/>
                  <a:ext cx="459740" cy="459740"/>
                </a:xfrm>
                <a:prstGeom prst="rect">
                  <a:avLst/>
                </a:prstGeom>
              </p:spPr>
            </p:pic>
          </p:grpSp>
        </p:grpSp>
      </p:grpSp>
      <p:grpSp>
        <p:nvGrpSpPr>
          <p:cNvPr id="111" name="Group 110">
            <a:extLst>
              <a:ext uri="{FF2B5EF4-FFF2-40B4-BE49-F238E27FC236}">
                <a16:creationId xmlns:a16="http://schemas.microsoft.com/office/drawing/2014/main" id="{9DFBEC83-23D7-99E1-BCDA-6BCD8AC638C9}"/>
              </a:ext>
            </a:extLst>
          </p:cNvPr>
          <p:cNvGrpSpPr/>
          <p:nvPr/>
        </p:nvGrpSpPr>
        <p:grpSpPr>
          <a:xfrm>
            <a:off x="9247370" y="2696095"/>
            <a:ext cx="2456248" cy="2741515"/>
            <a:chOff x="8791024" y="2696095"/>
            <a:chExt cx="2456248" cy="2741515"/>
          </a:xfrm>
        </p:grpSpPr>
        <p:sp>
          <p:nvSpPr>
            <p:cNvPr id="112" name="TextBox 111">
              <a:extLst>
                <a:ext uri="{FF2B5EF4-FFF2-40B4-BE49-F238E27FC236}">
                  <a16:creationId xmlns:a16="http://schemas.microsoft.com/office/drawing/2014/main" id="{417A6C27-B17C-58F5-3691-25140E190CF2}"/>
                </a:ext>
              </a:extLst>
            </p:cNvPr>
            <p:cNvSpPr txBox="1"/>
            <p:nvPr/>
          </p:nvSpPr>
          <p:spPr>
            <a:xfrm>
              <a:off x="8791024" y="2696095"/>
              <a:ext cx="2456248" cy="646331"/>
            </a:xfrm>
            <a:prstGeom prst="rect">
              <a:avLst/>
            </a:prstGeom>
            <a:noFill/>
            <a:effectLst/>
          </p:spPr>
          <p:txBody>
            <a:bodyPr wrap="square">
              <a:spAutoFit/>
            </a:bodyPr>
            <a:lstStyle/>
            <a:p>
              <a:pPr marL="0" lvl="1" algn="ctr"/>
              <a:r>
                <a:rPr lang="en-US" i="1">
                  <a:solidFill>
                    <a:srgbClr val="C9F2FF"/>
                  </a:solidFill>
                </a:rPr>
                <a:t>Communication network</a:t>
              </a:r>
            </a:p>
          </p:txBody>
        </p:sp>
        <p:grpSp>
          <p:nvGrpSpPr>
            <p:cNvPr id="113" name="Group 112">
              <a:extLst>
                <a:ext uri="{FF2B5EF4-FFF2-40B4-BE49-F238E27FC236}">
                  <a16:creationId xmlns:a16="http://schemas.microsoft.com/office/drawing/2014/main" id="{EC13D344-E228-90C2-6E80-1C4AE5A5B0E5}"/>
                </a:ext>
              </a:extLst>
            </p:cNvPr>
            <p:cNvGrpSpPr/>
            <p:nvPr/>
          </p:nvGrpSpPr>
          <p:grpSpPr>
            <a:xfrm>
              <a:off x="8943163" y="3398381"/>
              <a:ext cx="2151970" cy="2039229"/>
              <a:chOff x="8938190" y="3683687"/>
              <a:chExt cx="2151970" cy="2039229"/>
            </a:xfrm>
          </p:grpSpPr>
          <p:cxnSp>
            <p:nvCxnSpPr>
              <p:cNvPr id="114" name="Straight Arrow Connector 113">
                <a:extLst>
                  <a:ext uri="{FF2B5EF4-FFF2-40B4-BE49-F238E27FC236}">
                    <a16:creationId xmlns:a16="http://schemas.microsoft.com/office/drawing/2014/main" id="{CB908A40-A19A-9B91-FF4B-388605AC5276}"/>
                  </a:ext>
                </a:extLst>
              </p:cNvPr>
              <p:cNvCxnSpPr>
                <a:cxnSpLocks/>
                <a:stCxn id="142" idx="6"/>
                <a:endCxn id="136" idx="2"/>
              </p:cNvCxnSpPr>
              <p:nvPr/>
            </p:nvCxnSpPr>
            <p:spPr bwMode="auto">
              <a:xfrm>
                <a:off x="9810980" y="4366631"/>
                <a:ext cx="456930" cy="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15" name="Straight Arrow Connector 114">
                <a:extLst>
                  <a:ext uri="{FF2B5EF4-FFF2-40B4-BE49-F238E27FC236}">
                    <a16:creationId xmlns:a16="http://schemas.microsoft.com/office/drawing/2014/main" id="{585079C5-2846-1671-1922-C616B92FA7F7}"/>
                  </a:ext>
                </a:extLst>
              </p:cNvPr>
              <p:cNvCxnSpPr>
                <a:cxnSpLocks/>
                <a:stCxn id="146" idx="0"/>
                <a:endCxn id="144" idx="4"/>
              </p:cNvCxnSpPr>
              <p:nvPr/>
            </p:nvCxnSpPr>
            <p:spPr bwMode="auto">
              <a:xfrm flipV="1">
                <a:off x="10067418" y="4104832"/>
                <a:ext cx="6729" cy="58181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16" name="Straight Arrow Connector 115">
                <a:extLst>
                  <a:ext uri="{FF2B5EF4-FFF2-40B4-BE49-F238E27FC236}">
                    <a16:creationId xmlns:a16="http://schemas.microsoft.com/office/drawing/2014/main" id="{2C5E3FEF-5115-5889-39CD-82495F3B8517}"/>
                  </a:ext>
                </a:extLst>
              </p:cNvPr>
              <p:cNvCxnSpPr>
                <a:cxnSpLocks/>
                <a:stCxn id="146" idx="7"/>
                <a:endCxn id="136" idx="3"/>
              </p:cNvCxnSpPr>
              <p:nvPr/>
            </p:nvCxnSpPr>
            <p:spPr bwMode="auto">
              <a:xfrm flipV="1">
                <a:off x="10215553" y="4515528"/>
                <a:ext cx="113717" cy="232796"/>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cxnSp>
            <p:nvCxnSpPr>
              <p:cNvPr id="117" name="Straight Arrow Connector 116">
                <a:extLst>
                  <a:ext uri="{FF2B5EF4-FFF2-40B4-BE49-F238E27FC236}">
                    <a16:creationId xmlns:a16="http://schemas.microsoft.com/office/drawing/2014/main" id="{5EA26CA7-2256-FEEF-D789-650449DD61D0}"/>
                  </a:ext>
                </a:extLst>
              </p:cNvPr>
              <p:cNvCxnSpPr>
                <a:cxnSpLocks/>
                <a:stCxn id="142" idx="5"/>
                <a:endCxn id="146" idx="1"/>
              </p:cNvCxnSpPr>
              <p:nvPr/>
            </p:nvCxnSpPr>
            <p:spPr bwMode="auto">
              <a:xfrm>
                <a:off x="9749620" y="4515528"/>
                <a:ext cx="169662" cy="232796"/>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18" name="Straight Arrow Connector 117">
                <a:extLst>
                  <a:ext uri="{FF2B5EF4-FFF2-40B4-BE49-F238E27FC236}">
                    <a16:creationId xmlns:a16="http://schemas.microsoft.com/office/drawing/2014/main" id="{01C9EDD8-FBDE-F968-EFAA-96F994536108}"/>
                  </a:ext>
                </a:extLst>
              </p:cNvPr>
              <p:cNvCxnSpPr>
                <a:cxnSpLocks/>
                <a:stCxn id="142" idx="3"/>
                <a:endCxn id="140" idx="7"/>
              </p:cNvCxnSpPr>
              <p:nvPr/>
            </p:nvCxnSpPr>
            <p:spPr bwMode="auto">
              <a:xfrm flipH="1">
                <a:off x="9295821" y="4515528"/>
                <a:ext cx="157528" cy="232796"/>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19" name="Straight Arrow Connector 118">
                <a:extLst>
                  <a:ext uri="{FF2B5EF4-FFF2-40B4-BE49-F238E27FC236}">
                    <a16:creationId xmlns:a16="http://schemas.microsoft.com/office/drawing/2014/main" id="{AC56BF6F-9034-60CF-8C9A-35B035DA2F0F}"/>
                  </a:ext>
                </a:extLst>
              </p:cNvPr>
              <p:cNvCxnSpPr>
                <a:cxnSpLocks/>
                <a:stCxn id="146" idx="6"/>
                <a:endCxn id="138" idx="2"/>
              </p:cNvCxnSpPr>
              <p:nvPr/>
            </p:nvCxnSpPr>
            <p:spPr bwMode="auto">
              <a:xfrm>
                <a:off x="10276913" y="4897222"/>
                <a:ext cx="394256" cy="0"/>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cxnSp>
            <p:nvCxnSpPr>
              <p:cNvPr id="120" name="Straight Arrow Connector 119">
                <a:extLst>
                  <a:ext uri="{FF2B5EF4-FFF2-40B4-BE49-F238E27FC236}">
                    <a16:creationId xmlns:a16="http://schemas.microsoft.com/office/drawing/2014/main" id="{30A3E276-5EC7-6B51-E267-10B9C26DD92F}"/>
                  </a:ext>
                </a:extLst>
              </p:cNvPr>
              <p:cNvCxnSpPr>
                <a:cxnSpLocks/>
                <a:stCxn id="142" idx="7"/>
                <a:endCxn id="144" idx="3"/>
              </p:cNvCxnSpPr>
              <p:nvPr/>
            </p:nvCxnSpPr>
            <p:spPr bwMode="auto">
              <a:xfrm flipV="1">
                <a:off x="9749620" y="4043157"/>
                <a:ext cx="176391" cy="174576"/>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21" name="Straight Arrow Connector 120">
                <a:extLst>
                  <a:ext uri="{FF2B5EF4-FFF2-40B4-BE49-F238E27FC236}">
                    <a16:creationId xmlns:a16="http://schemas.microsoft.com/office/drawing/2014/main" id="{20C65D58-435F-E334-6F87-EDB76BBEE093}"/>
                  </a:ext>
                </a:extLst>
              </p:cNvPr>
              <p:cNvCxnSpPr>
                <a:cxnSpLocks/>
                <a:stCxn id="146" idx="5"/>
                <a:endCxn id="134" idx="1"/>
              </p:cNvCxnSpPr>
              <p:nvPr/>
            </p:nvCxnSpPr>
            <p:spPr bwMode="auto">
              <a:xfrm>
                <a:off x="10215553" y="5046119"/>
                <a:ext cx="189591" cy="31732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22" name="Straight Arrow Connector 121">
                <a:extLst>
                  <a:ext uri="{FF2B5EF4-FFF2-40B4-BE49-F238E27FC236}">
                    <a16:creationId xmlns:a16="http://schemas.microsoft.com/office/drawing/2014/main" id="{8023E903-6881-C6DB-5DE3-6361A4B456C8}"/>
                  </a:ext>
                </a:extLst>
              </p:cNvPr>
              <p:cNvCxnSpPr>
                <a:cxnSpLocks/>
                <a:stCxn id="146" idx="3"/>
                <a:endCxn id="132" idx="7"/>
              </p:cNvCxnSpPr>
              <p:nvPr/>
            </p:nvCxnSpPr>
            <p:spPr bwMode="auto">
              <a:xfrm flipH="1">
                <a:off x="9749620" y="5046119"/>
                <a:ext cx="169662" cy="31732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23" name="Straight Arrow Connector 122">
                <a:extLst>
                  <a:ext uri="{FF2B5EF4-FFF2-40B4-BE49-F238E27FC236}">
                    <a16:creationId xmlns:a16="http://schemas.microsoft.com/office/drawing/2014/main" id="{9EDEF4DC-C49E-0FAB-AFCC-7B8A2114125C}"/>
                  </a:ext>
                </a:extLst>
              </p:cNvPr>
              <p:cNvCxnSpPr>
                <a:cxnSpLocks/>
                <a:stCxn id="142" idx="4"/>
                <a:endCxn id="132" idx="0"/>
              </p:cNvCxnSpPr>
              <p:nvPr/>
            </p:nvCxnSpPr>
            <p:spPr bwMode="auto">
              <a:xfrm>
                <a:off x="9601485" y="4577203"/>
                <a:ext cx="0" cy="724568"/>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grpSp>
            <p:nvGrpSpPr>
              <p:cNvPr id="124" name="Group 123">
                <a:extLst>
                  <a:ext uri="{FF2B5EF4-FFF2-40B4-BE49-F238E27FC236}">
                    <a16:creationId xmlns:a16="http://schemas.microsoft.com/office/drawing/2014/main" id="{A86C65B6-9D6E-8EAF-40C1-CF2655BBBD4F}"/>
                  </a:ext>
                </a:extLst>
              </p:cNvPr>
              <p:cNvGrpSpPr/>
              <p:nvPr/>
            </p:nvGrpSpPr>
            <p:grpSpPr>
              <a:xfrm>
                <a:off x="9857922" y="4686649"/>
                <a:ext cx="418991" cy="421145"/>
                <a:chOff x="10243460" y="5184726"/>
                <a:chExt cx="578770" cy="581745"/>
              </a:xfrm>
            </p:grpSpPr>
            <p:sp>
              <p:nvSpPr>
                <p:cNvPr id="146" name="Oval 145">
                  <a:extLst>
                    <a:ext uri="{FF2B5EF4-FFF2-40B4-BE49-F238E27FC236}">
                      <a16:creationId xmlns:a16="http://schemas.microsoft.com/office/drawing/2014/main" id="{5CDD55AB-0B1F-5A79-BE37-6DF5ACB6CD17}"/>
                    </a:ext>
                  </a:extLst>
                </p:cNvPr>
                <p:cNvSpPr>
                  <a:spLocks noChangeAspect="1"/>
                </p:cNvSpPr>
                <p:nvPr/>
              </p:nvSpPr>
              <p:spPr bwMode="auto">
                <a:xfrm>
                  <a:off x="10243460" y="518472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47" name="Graphic 146" descr="Receiver with solid fill">
                  <a:extLst>
                    <a:ext uri="{FF2B5EF4-FFF2-40B4-BE49-F238E27FC236}">
                      <a16:creationId xmlns:a16="http://schemas.microsoft.com/office/drawing/2014/main" id="{370AE5EC-FB58-9638-0AA0-F4F8ACB4C624}"/>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0302975" y="5233673"/>
                  <a:ext cx="459740" cy="459740"/>
                </a:xfrm>
                <a:prstGeom prst="rect">
                  <a:avLst/>
                </a:prstGeom>
              </p:spPr>
            </p:pic>
          </p:grpSp>
          <p:grpSp>
            <p:nvGrpSpPr>
              <p:cNvPr id="125" name="Group 124">
                <a:extLst>
                  <a:ext uri="{FF2B5EF4-FFF2-40B4-BE49-F238E27FC236}">
                    <a16:creationId xmlns:a16="http://schemas.microsoft.com/office/drawing/2014/main" id="{DE8127F5-BB77-6F02-9A53-01A97F69B9BB}"/>
                  </a:ext>
                </a:extLst>
              </p:cNvPr>
              <p:cNvGrpSpPr/>
              <p:nvPr/>
            </p:nvGrpSpPr>
            <p:grpSpPr>
              <a:xfrm>
                <a:off x="9864651" y="3683687"/>
                <a:ext cx="418991" cy="421145"/>
                <a:chOff x="10755364" y="3980571"/>
                <a:chExt cx="578770" cy="581745"/>
              </a:xfrm>
            </p:grpSpPr>
            <p:sp>
              <p:nvSpPr>
                <p:cNvPr id="144" name="Oval 143">
                  <a:extLst>
                    <a:ext uri="{FF2B5EF4-FFF2-40B4-BE49-F238E27FC236}">
                      <a16:creationId xmlns:a16="http://schemas.microsoft.com/office/drawing/2014/main" id="{B9A04960-160E-9161-4E0A-05E9FC885532}"/>
                    </a:ext>
                  </a:extLst>
                </p:cNvPr>
                <p:cNvSpPr>
                  <a:spLocks noChangeAspect="1"/>
                </p:cNvSpPr>
                <p:nvPr/>
              </p:nvSpPr>
              <p:spPr bwMode="auto">
                <a:xfrm>
                  <a:off x="10755364" y="3980571"/>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45" name="Graphic 144" descr="Receiver with solid fill">
                  <a:extLst>
                    <a:ext uri="{FF2B5EF4-FFF2-40B4-BE49-F238E27FC236}">
                      <a16:creationId xmlns:a16="http://schemas.microsoft.com/office/drawing/2014/main" id="{D5D5A7FB-12A3-BD32-DE2A-CA8C2FDC387B}"/>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0814879" y="4029518"/>
                  <a:ext cx="459740" cy="459740"/>
                </a:xfrm>
                <a:prstGeom prst="rect">
                  <a:avLst/>
                </a:prstGeom>
              </p:spPr>
            </p:pic>
          </p:grpSp>
          <p:grpSp>
            <p:nvGrpSpPr>
              <p:cNvPr id="126" name="Group 125">
                <a:extLst>
                  <a:ext uri="{FF2B5EF4-FFF2-40B4-BE49-F238E27FC236}">
                    <a16:creationId xmlns:a16="http://schemas.microsoft.com/office/drawing/2014/main" id="{FDBF52E0-562D-5687-C8D4-211DFBB6C162}"/>
                  </a:ext>
                </a:extLst>
              </p:cNvPr>
              <p:cNvGrpSpPr/>
              <p:nvPr/>
            </p:nvGrpSpPr>
            <p:grpSpPr>
              <a:xfrm>
                <a:off x="9391989" y="4156058"/>
                <a:ext cx="418991" cy="421145"/>
                <a:chOff x="9412655" y="3738645"/>
                <a:chExt cx="578770" cy="581745"/>
              </a:xfrm>
            </p:grpSpPr>
            <p:sp>
              <p:nvSpPr>
                <p:cNvPr id="142" name="Oval 141">
                  <a:extLst>
                    <a:ext uri="{FF2B5EF4-FFF2-40B4-BE49-F238E27FC236}">
                      <a16:creationId xmlns:a16="http://schemas.microsoft.com/office/drawing/2014/main" id="{3BE6762D-BC7A-55AA-2267-361F4C44E3B1}"/>
                    </a:ext>
                  </a:extLst>
                </p:cNvPr>
                <p:cNvSpPr>
                  <a:spLocks noChangeAspect="1"/>
                </p:cNvSpPr>
                <p:nvPr/>
              </p:nvSpPr>
              <p:spPr bwMode="auto">
                <a:xfrm>
                  <a:off x="9412655" y="3738645"/>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43" name="Graphic 142" descr="Receiver with solid fill">
                  <a:extLst>
                    <a:ext uri="{FF2B5EF4-FFF2-40B4-BE49-F238E27FC236}">
                      <a16:creationId xmlns:a16="http://schemas.microsoft.com/office/drawing/2014/main" id="{E9A846D7-8E1A-B509-2AED-DF21BFB6341C}"/>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9472170" y="3787592"/>
                  <a:ext cx="459740" cy="459740"/>
                </a:xfrm>
                <a:prstGeom prst="rect">
                  <a:avLst/>
                </a:prstGeom>
              </p:spPr>
            </p:pic>
          </p:grpSp>
          <p:grpSp>
            <p:nvGrpSpPr>
              <p:cNvPr id="127" name="Group 126">
                <a:extLst>
                  <a:ext uri="{FF2B5EF4-FFF2-40B4-BE49-F238E27FC236}">
                    <a16:creationId xmlns:a16="http://schemas.microsoft.com/office/drawing/2014/main" id="{118CA72E-2026-AFA7-459E-85DDE12F480B}"/>
                  </a:ext>
                </a:extLst>
              </p:cNvPr>
              <p:cNvGrpSpPr/>
              <p:nvPr/>
            </p:nvGrpSpPr>
            <p:grpSpPr>
              <a:xfrm>
                <a:off x="8938190" y="4686649"/>
                <a:ext cx="418991" cy="421145"/>
                <a:chOff x="8874026" y="4859676"/>
                <a:chExt cx="578770" cy="581745"/>
              </a:xfrm>
            </p:grpSpPr>
            <p:sp>
              <p:nvSpPr>
                <p:cNvPr id="140" name="Oval 139">
                  <a:extLst>
                    <a:ext uri="{FF2B5EF4-FFF2-40B4-BE49-F238E27FC236}">
                      <a16:creationId xmlns:a16="http://schemas.microsoft.com/office/drawing/2014/main" id="{0C4FF585-A7F4-615D-04FC-81A632932A38}"/>
                    </a:ext>
                  </a:extLst>
                </p:cNvPr>
                <p:cNvSpPr>
                  <a:spLocks noChangeAspect="1"/>
                </p:cNvSpPr>
                <p:nvPr/>
              </p:nvSpPr>
              <p:spPr bwMode="auto">
                <a:xfrm>
                  <a:off x="8874026" y="48596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41" name="Graphic 140" descr="Receiver with solid fill">
                  <a:extLst>
                    <a:ext uri="{FF2B5EF4-FFF2-40B4-BE49-F238E27FC236}">
                      <a16:creationId xmlns:a16="http://schemas.microsoft.com/office/drawing/2014/main" id="{7F3145F5-8447-76E9-5E90-3F3B506F490D}"/>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8933541" y="4908623"/>
                  <a:ext cx="459740" cy="459740"/>
                </a:xfrm>
                <a:prstGeom prst="rect">
                  <a:avLst/>
                </a:prstGeom>
              </p:spPr>
            </p:pic>
          </p:grpSp>
          <p:grpSp>
            <p:nvGrpSpPr>
              <p:cNvPr id="128" name="Group 127">
                <a:extLst>
                  <a:ext uri="{FF2B5EF4-FFF2-40B4-BE49-F238E27FC236}">
                    <a16:creationId xmlns:a16="http://schemas.microsoft.com/office/drawing/2014/main" id="{98A92A3F-41E1-2B38-02AA-E3E04EEF0EFA}"/>
                  </a:ext>
                </a:extLst>
              </p:cNvPr>
              <p:cNvGrpSpPr/>
              <p:nvPr/>
            </p:nvGrpSpPr>
            <p:grpSpPr>
              <a:xfrm>
                <a:off x="10671169" y="4686649"/>
                <a:ext cx="418991" cy="421145"/>
                <a:chOff x="11388110" y="4797288"/>
                <a:chExt cx="578770" cy="581745"/>
              </a:xfrm>
            </p:grpSpPr>
            <p:sp>
              <p:nvSpPr>
                <p:cNvPr id="138" name="Oval 137">
                  <a:extLst>
                    <a:ext uri="{FF2B5EF4-FFF2-40B4-BE49-F238E27FC236}">
                      <a16:creationId xmlns:a16="http://schemas.microsoft.com/office/drawing/2014/main" id="{0994078A-2BCD-22FF-24BD-5FCFDD8747FF}"/>
                    </a:ext>
                  </a:extLst>
                </p:cNvPr>
                <p:cNvSpPr>
                  <a:spLocks noChangeAspect="1"/>
                </p:cNvSpPr>
                <p:nvPr/>
              </p:nvSpPr>
              <p:spPr bwMode="auto">
                <a:xfrm>
                  <a:off x="11388110" y="4797288"/>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9" name="Graphic 138" descr="Receiver with solid fill">
                  <a:extLst>
                    <a:ext uri="{FF2B5EF4-FFF2-40B4-BE49-F238E27FC236}">
                      <a16:creationId xmlns:a16="http://schemas.microsoft.com/office/drawing/2014/main" id="{1EA1526C-1886-0F61-BF20-EC400DC88B01}"/>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1447625" y="4846235"/>
                  <a:ext cx="459740" cy="459740"/>
                </a:xfrm>
                <a:prstGeom prst="rect">
                  <a:avLst/>
                </a:prstGeom>
              </p:spPr>
            </p:pic>
          </p:grpSp>
          <p:grpSp>
            <p:nvGrpSpPr>
              <p:cNvPr id="129" name="Group 128">
                <a:extLst>
                  <a:ext uri="{FF2B5EF4-FFF2-40B4-BE49-F238E27FC236}">
                    <a16:creationId xmlns:a16="http://schemas.microsoft.com/office/drawing/2014/main" id="{8DC0CA31-9781-F15B-4201-51D9A157D522}"/>
                  </a:ext>
                </a:extLst>
              </p:cNvPr>
              <p:cNvGrpSpPr/>
              <p:nvPr/>
            </p:nvGrpSpPr>
            <p:grpSpPr>
              <a:xfrm>
                <a:off x="10267910" y="4156058"/>
                <a:ext cx="418991" cy="421145"/>
                <a:chOff x="10755364" y="3980571"/>
                <a:chExt cx="578770" cy="581745"/>
              </a:xfrm>
            </p:grpSpPr>
            <p:sp>
              <p:nvSpPr>
                <p:cNvPr id="136" name="Oval 135">
                  <a:extLst>
                    <a:ext uri="{FF2B5EF4-FFF2-40B4-BE49-F238E27FC236}">
                      <a16:creationId xmlns:a16="http://schemas.microsoft.com/office/drawing/2014/main" id="{4066B971-1478-24A4-C775-C482FB2486C2}"/>
                    </a:ext>
                  </a:extLst>
                </p:cNvPr>
                <p:cNvSpPr>
                  <a:spLocks noChangeAspect="1"/>
                </p:cNvSpPr>
                <p:nvPr/>
              </p:nvSpPr>
              <p:spPr bwMode="auto">
                <a:xfrm>
                  <a:off x="10755364" y="3980571"/>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7" name="Graphic 136" descr="Receiver with solid fill">
                  <a:extLst>
                    <a:ext uri="{FF2B5EF4-FFF2-40B4-BE49-F238E27FC236}">
                      <a16:creationId xmlns:a16="http://schemas.microsoft.com/office/drawing/2014/main" id="{E27F7608-0A5D-2843-D520-79AAE7DDD8B4}"/>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0814879" y="4029518"/>
                  <a:ext cx="459740" cy="459740"/>
                </a:xfrm>
                <a:prstGeom prst="rect">
                  <a:avLst/>
                </a:prstGeom>
              </p:spPr>
            </p:pic>
          </p:grpSp>
          <p:grpSp>
            <p:nvGrpSpPr>
              <p:cNvPr id="130" name="Group 129">
                <a:extLst>
                  <a:ext uri="{FF2B5EF4-FFF2-40B4-BE49-F238E27FC236}">
                    <a16:creationId xmlns:a16="http://schemas.microsoft.com/office/drawing/2014/main" id="{51B495F9-3ED3-D3E7-0CF7-33771428915E}"/>
                  </a:ext>
                </a:extLst>
              </p:cNvPr>
              <p:cNvGrpSpPr/>
              <p:nvPr/>
            </p:nvGrpSpPr>
            <p:grpSpPr>
              <a:xfrm>
                <a:off x="10343784" y="5301771"/>
                <a:ext cx="418991" cy="421145"/>
                <a:chOff x="11388110" y="4797288"/>
                <a:chExt cx="578770" cy="581745"/>
              </a:xfrm>
            </p:grpSpPr>
            <p:sp>
              <p:nvSpPr>
                <p:cNvPr id="134" name="Oval 133">
                  <a:extLst>
                    <a:ext uri="{FF2B5EF4-FFF2-40B4-BE49-F238E27FC236}">
                      <a16:creationId xmlns:a16="http://schemas.microsoft.com/office/drawing/2014/main" id="{B05EBE8A-75F9-066A-8F24-B2FAF58949B9}"/>
                    </a:ext>
                  </a:extLst>
                </p:cNvPr>
                <p:cNvSpPr>
                  <a:spLocks noChangeAspect="1"/>
                </p:cNvSpPr>
                <p:nvPr/>
              </p:nvSpPr>
              <p:spPr bwMode="auto">
                <a:xfrm>
                  <a:off x="11388110" y="4797288"/>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5" name="Graphic 134" descr="Receiver with solid fill">
                  <a:extLst>
                    <a:ext uri="{FF2B5EF4-FFF2-40B4-BE49-F238E27FC236}">
                      <a16:creationId xmlns:a16="http://schemas.microsoft.com/office/drawing/2014/main" id="{BFF8D4EF-28D0-5C0A-6E0A-6067EB32CAF0}"/>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1447625" y="4846235"/>
                  <a:ext cx="459740" cy="459740"/>
                </a:xfrm>
                <a:prstGeom prst="rect">
                  <a:avLst/>
                </a:prstGeom>
              </p:spPr>
            </p:pic>
          </p:grpSp>
          <p:grpSp>
            <p:nvGrpSpPr>
              <p:cNvPr id="131" name="Group 130">
                <a:extLst>
                  <a:ext uri="{FF2B5EF4-FFF2-40B4-BE49-F238E27FC236}">
                    <a16:creationId xmlns:a16="http://schemas.microsoft.com/office/drawing/2014/main" id="{8C643F4C-1AE3-E3ED-386A-1B46FCD2101B}"/>
                  </a:ext>
                </a:extLst>
              </p:cNvPr>
              <p:cNvGrpSpPr/>
              <p:nvPr/>
            </p:nvGrpSpPr>
            <p:grpSpPr>
              <a:xfrm>
                <a:off x="9391989" y="5301771"/>
                <a:ext cx="418991" cy="421145"/>
                <a:chOff x="11388110" y="4797288"/>
                <a:chExt cx="578770" cy="581745"/>
              </a:xfrm>
            </p:grpSpPr>
            <p:sp>
              <p:nvSpPr>
                <p:cNvPr id="132" name="Oval 131">
                  <a:extLst>
                    <a:ext uri="{FF2B5EF4-FFF2-40B4-BE49-F238E27FC236}">
                      <a16:creationId xmlns:a16="http://schemas.microsoft.com/office/drawing/2014/main" id="{720C2227-98CD-FE80-AC8F-B4B61CFC9540}"/>
                    </a:ext>
                  </a:extLst>
                </p:cNvPr>
                <p:cNvSpPr>
                  <a:spLocks noChangeAspect="1"/>
                </p:cNvSpPr>
                <p:nvPr/>
              </p:nvSpPr>
              <p:spPr bwMode="auto">
                <a:xfrm>
                  <a:off x="11388110" y="4797288"/>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3" name="Graphic 132" descr="Receiver with solid fill">
                  <a:extLst>
                    <a:ext uri="{FF2B5EF4-FFF2-40B4-BE49-F238E27FC236}">
                      <a16:creationId xmlns:a16="http://schemas.microsoft.com/office/drawing/2014/main" id="{EAE2B971-F9A5-83A1-AAE7-336102A42A2D}"/>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11447625" y="4846235"/>
                  <a:ext cx="459740" cy="459740"/>
                </a:xfrm>
                <a:prstGeom prst="rect">
                  <a:avLst/>
                </a:prstGeom>
              </p:spPr>
            </p:pic>
          </p:grpSp>
        </p:grpSp>
      </p:grpSp>
    </p:spTree>
    <p:extLst>
      <p:ext uri="{BB962C8B-B14F-4D97-AF65-F5344CB8AC3E}">
        <p14:creationId xmlns:p14="http://schemas.microsoft.com/office/powerpoint/2010/main" val="1818996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a:extLst>
              <a:ext uri="{FF2B5EF4-FFF2-40B4-BE49-F238E27FC236}">
                <a16:creationId xmlns:a16="http://schemas.microsoft.com/office/drawing/2014/main" id="{D2B9CB44-904A-E272-A7A5-510F1DB20806}"/>
              </a:ext>
            </a:extLst>
          </p:cNvPr>
          <p:cNvSpPr txBox="1">
            <a:spLocks/>
          </p:cNvSpPr>
          <p:nvPr/>
        </p:nvSpPr>
        <p:spPr>
          <a:xfrm>
            <a:off x="914400" y="2057400"/>
            <a:ext cx="10369296" cy="376850"/>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Font typeface="Arial"/>
              <a:buNone/>
            </a:pPr>
            <a:r>
              <a:rPr lang="en-US"/>
              <a:t>Spatial analysis can reveal relationships</a:t>
            </a:r>
          </a:p>
        </p:txBody>
      </p:sp>
      <p:sp>
        <p:nvSpPr>
          <p:cNvPr id="5" name="Text Placeholder 2">
            <a:extLst>
              <a:ext uri="{FF2B5EF4-FFF2-40B4-BE49-F238E27FC236}">
                <a16:creationId xmlns:a16="http://schemas.microsoft.com/office/drawing/2014/main" id="{358FCFD8-213F-B772-0921-BE148ABE969E}"/>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Beyond traditional relationships</a:t>
            </a:r>
          </a:p>
        </p:txBody>
      </p:sp>
      <p:sp>
        <p:nvSpPr>
          <p:cNvPr id="6" name="Title 3">
            <a:extLst>
              <a:ext uri="{FF2B5EF4-FFF2-40B4-BE49-F238E27FC236}">
                <a16:creationId xmlns:a16="http://schemas.microsoft.com/office/drawing/2014/main" id="{F018A3F6-36E1-8EAC-BBBF-77A0A7CAA53B}"/>
              </a:ext>
            </a:extLst>
          </p:cNvPr>
          <p:cNvSpPr>
            <a:spLocks noGrp="1"/>
          </p:cNvSpPr>
          <p:nvPr>
            <p:ph type="title"/>
          </p:nvPr>
        </p:nvSpPr>
        <p:spPr>
          <a:xfrm>
            <a:off x="914400" y="914400"/>
            <a:ext cx="10369296" cy="457200"/>
          </a:xfrm>
        </p:spPr>
        <p:txBody>
          <a:bodyPr/>
          <a:lstStyle/>
          <a:p>
            <a:r>
              <a:rPr lang="en-US"/>
              <a:t>Relationships</a:t>
            </a:r>
          </a:p>
        </p:txBody>
      </p:sp>
      <p:grpSp>
        <p:nvGrpSpPr>
          <p:cNvPr id="7" name="Proximity">
            <a:extLst>
              <a:ext uri="{FF2B5EF4-FFF2-40B4-BE49-F238E27FC236}">
                <a16:creationId xmlns:a16="http://schemas.microsoft.com/office/drawing/2014/main" id="{2A76ED02-E294-105B-9969-DC3730B1A24D}"/>
              </a:ext>
            </a:extLst>
          </p:cNvPr>
          <p:cNvGrpSpPr/>
          <p:nvPr/>
        </p:nvGrpSpPr>
        <p:grpSpPr>
          <a:xfrm>
            <a:off x="7045883" y="2434250"/>
            <a:ext cx="2456248" cy="2299030"/>
            <a:chOff x="7045883" y="545068"/>
            <a:chExt cx="2456248" cy="2299030"/>
          </a:xfrm>
        </p:grpSpPr>
        <p:sp>
          <p:nvSpPr>
            <p:cNvPr id="8" name="TextBox 7">
              <a:extLst>
                <a:ext uri="{FF2B5EF4-FFF2-40B4-BE49-F238E27FC236}">
                  <a16:creationId xmlns:a16="http://schemas.microsoft.com/office/drawing/2014/main" id="{C79B049D-E6DF-9908-4A9A-9378F5F77F16}"/>
                </a:ext>
              </a:extLst>
            </p:cNvPr>
            <p:cNvSpPr txBox="1"/>
            <p:nvPr/>
          </p:nvSpPr>
          <p:spPr>
            <a:xfrm>
              <a:off x="7045883" y="545068"/>
              <a:ext cx="2456248" cy="369332"/>
            </a:xfrm>
            <a:prstGeom prst="rect">
              <a:avLst/>
            </a:prstGeom>
            <a:noFill/>
            <a:effectLst/>
          </p:spPr>
          <p:txBody>
            <a:bodyPr wrap="square">
              <a:spAutoFit/>
            </a:bodyPr>
            <a:lstStyle/>
            <a:p>
              <a:pPr marL="0" lvl="1" algn="ctr"/>
              <a:r>
                <a:rPr lang="en-US" i="1">
                  <a:solidFill>
                    <a:srgbClr val="C9F2FF"/>
                  </a:solidFill>
                </a:rPr>
                <a:t>Proximity</a:t>
              </a:r>
            </a:p>
          </p:txBody>
        </p:sp>
        <p:grpSp>
          <p:nvGrpSpPr>
            <p:cNvPr id="9" name="Group 8">
              <a:extLst>
                <a:ext uri="{FF2B5EF4-FFF2-40B4-BE49-F238E27FC236}">
                  <a16:creationId xmlns:a16="http://schemas.microsoft.com/office/drawing/2014/main" id="{E46B7F0C-7C0C-15BA-1CCC-5F1B6598187A}"/>
                </a:ext>
              </a:extLst>
            </p:cNvPr>
            <p:cNvGrpSpPr/>
            <p:nvPr/>
          </p:nvGrpSpPr>
          <p:grpSpPr>
            <a:xfrm>
              <a:off x="7466605" y="1024831"/>
              <a:ext cx="1614804" cy="1819267"/>
              <a:chOff x="882872" y="3499149"/>
              <a:chExt cx="1614804" cy="1819267"/>
            </a:xfrm>
          </p:grpSpPr>
          <p:grpSp>
            <p:nvGrpSpPr>
              <p:cNvPr id="10" name="Group 9">
                <a:extLst>
                  <a:ext uri="{FF2B5EF4-FFF2-40B4-BE49-F238E27FC236}">
                    <a16:creationId xmlns:a16="http://schemas.microsoft.com/office/drawing/2014/main" id="{EF746561-C69C-81A8-0246-B7FA8DF902EB}"/>
                  </a:ext>
                </a:extLst>
              </p:cNvPr>
              <p:cNvGrpSpPr/>
              <p:nvPr/>
            </p:nvGrpSpPr>
            <p:grpSpPr>
              <a:xfrm>
                <a:off x="1476683" y="3499149"/>
                <a:ext cx="418991" cy="421145"/>
                <a:chOff x="1476683" y="3499149"/>
                <a:chExt cx="418991" cy="421145"/>
              </a:xfrm>
            </p:grpSpPr>
            <p:sp>
              <p:nvSpPr>
                <p:cNvPr id="28" name="Oval 27">
                  <a:extLst>
                    <a:ext uri="{FF2B5EF4-FFF2-40B4-BE49-F238E27FC236}">
                      <a16:creationId xmlns:a16="http://schemas.microsoft.com/office/drawing/2014/main" id="{E4DC7AE2-ADE9-61D7-90C1-C9937A8BC461}"/>
                    </a:ext>
                  </a:extLst>
                </p:cNvPr>
                <p:cNvSpPr>
                  <a:spLocks noChangeAspect="1"/>
                </p:cNvSpPr>
                <p:nvPr/>
              </p:nvSpPr>
              <p:spPr bwMode="auto">
                <a:xfrm>
                  <a:off x="1476683" y="3499149"/>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9" name="Graphic 28" descr="Building with solid fill">
                  <a:extLst>
                    <a:ext uri="{FF2B5EF4-FFF2-40B4-BE49-F238E27FC236}">
                      <a16:creationId xmlns:a16="http://schemas.microsoft.com/office/drawing/2014/main" id="{EB29C181-FEC6-495E-F0FD-572D8E9B125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19768" y="3534583"/>
                  <a:ext cx="332821" cy="332821"/>
                </a:xfrm>
                <a:prstGeom prst="rect">
                  <a:avLst/>
                </a:prstGeom>
              </p:spPr>
            </p:pic>
          </p:grpSp>
          <p:cxnSp>
            <p:nvCxnSpPr>
              <p:cNvPr id="11" name="Straight Arrow Connector 10">
                <a:extLst>
                  <a:ext uri="{FF2B5EF4-FFF2-40B4-BE49-F238E27FC236}">
                    <a16:creationId xmlns:a16="http://schemas.microsoft.com/office/drawing/2014/main" id="{882AEB46-A090-E374-0C3F-7C712550AE8B}"/>
                  </a:ext>
                </a:extLst>
              </p:cNvPr>
              <p:cNvCxnSpPr>
                <a:cxnSpLocks/>
                <a:stCxn id="28" idx="3"/>
                <a:endCxn id="26" idx="0"/>
              </p:cNvCxnSpPr>
              <p:nvPr/>
            </p:nvCxnSpPr>
            <p:spPr bwMode="auto">
              <a:xfrm flipH="1">
                <a:off x="1092368" y="3858619"/>
                <a:ext cx="445675" cy="348804"/>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2" name="Straight Arrow Connector 11">
                <a:extLst>
                  <a:ext uri="{FF2B5EF4-FFF2-40B4-BE49-F238E27FC236}">
                    <a16:creationId xmlns:a16="http://schemas.microsoft.com/office/drawing/2014/main" id="{565E2539-A404-8606-98E3-43DD0A3DC60F}"/>
                  </a:ext>
                </a:extLst>
              </p:cNvPr>
              <p:cNvCxnSpPr>
                <a:cxnSpLocks/>
                <a:stCxn id="26" idx="5"/>
                <a:endCxn id="22" idx="1"/>
              </p:cNvCxnSpPr>
              <p:nvPr/>
            </p:nvCxnSpPr>
            <p:spPr bwMode="auto">
              <a:xfrm>
                <a:off x="1240503" y="4566893"/>
                <a:ext cx="295331" cy="39205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3" name="Straight Arrow Connector 12">
                <a:extLst>
                  <a:ext uri="{FF2B5EF4-FFF2-40B4-BE49-F238E27FC236}">
                    <a16:creationId xmlns:a16="http://schemas.microsoft.com/office/drawing/2014/main" id="{392F6110-8D01-2E72-D4D1-AB318E79FFF3}"/>
                  </a:ext>
                </a:extLst>
              </p:cNvPr>
              <p:cNvCxnSpPr>
                <a:cxnSpLocks/>
                <a:stCxn id="24" idx="4"/>
                <a:endCxn id="20" idx="0"/>
              </p:cNvCxnSpPr>
              <p:nvPr/>
            </p:nvCxnSpPr>
            <p:spPr bwMode="auto">
              <a:xfrm>
                <a:off x="2279990" y="4628568"/>
                <a:ext cx="8191" cy="261834"/>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14" name="Group 13">
                <a:extLst>
                  <a:ext uri="{FF2B5EF4-FFF2-40B4-BE49-F238E27FC236}">
                    <a16:creationId xmlns:a16="http://schemas.microsoft.com/office/drawing/2014/main" id="{51DAA933-1A0A-A9F7-FABE-DA762338B7E5}"/>
                  </a:ext>
                </a:extLst>
              </p:cNvPr>
              <p:cNvGrpSpPr/>
              <p:nvPr/>
            </p:nvGrpSpPr>
            <p:grpSpPr>
              <a:xfrm>
                <a:off x="882872" y="4207423"/>
                <a:ext cx="418991" cy="421145"/>
                <a:chOff x="882872" y="4207423"/>
                <a:chExt cx="418991" cy="421145"/>
              </a:xfrm>
            </p:grpSpPr>
            <p:sp>
              <p:nvSpPr>
                <p:cNvPr id="26" name="Oval 25">
                  <a:extLst>
                    <a:ext uri="{FF2B5EF4-FFF2-40B4-BE49-F238E27FC236}">
                      <a16:creationId xmlns:a16="http://schemas.microsoft.com/office/drawing/2014/main" id="{4ED7A3D5-F0CD-35E4-40A2-E0EB5BA8265D}"/>
                    </a:ext>
                  </a:extLst>
                </p:cNvPr>
                <p:cNvSpPr>
                  <a:spLocks noChangeAspect="1"/>
                </p:cNvSpPr>
                <p:nvPr/>
              </p:nvSpPr>
              <p:spPr bwMode="auto">
                <a:xfrm>
                  <a:off x="882872"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7" name="Graphic 26" descr="House with solid fill">
                  <a:extLst>
                    <a:ext uri="{FF2B5EF4-FFF2-40B4-BE49-F238E27FC236}">
                      <a16:creationId xmlns:a16="http://schemas.microsoft.com/office/drawing/2014/main" id="{1144292B-FD10-3F70-0FC8-22D3DA9CD43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5957" y="4242857"/>
                  <a:ext cx="332821" cy="332821"/>
                </a:xfrm>
                <a:prstGeom prst="rect">
                  <a:avLst/>
                </a:prstGeom>
              </p:spPr>
            </p:pic>
          </p:grpSp>
          <p:grpSp>
            <p:nvGrpSpPr>
              <p:cNvPr id="15" name="Group 14">
                <a:extLst>
                  <a:ext uri="{FF2B5EF4-FFF2-40B4-BE49-F238E27FC236}">
                    <a16:creationId xmlns:a16="http://schemas.microsoft.com/office/drawing/2014/main" id="{E847FCC6-357D-BDFC-2405-1356CB8D45E0}"/>
                  </a:ext>
                </a:extLst>
              </p:cNvPr>
              <p:cNvGrpSpPr/>
              <p:nvPr/>
            </p:nvGrpSpPr>
            <p:grpSpPr>
              <a:xfrm>
                <a:off x="2070494" y="4207423"/>
                <a:ext cx="418991" cy="421145"/>
                <a:chOff x="2070494" y="4207423"/>
                <a:chExt cx="418991" cy="421145"/>
              </a:xfrm>
            </p:grpSpPr>
            <p:sp>
              <p:nvSpPr>
                <p:cNvPr id="24" name="Oval 23">
                  <a:extLst>
                    <a:ext uri="{FF2B5EF4-FFF2-40B4-BE49-F238E27FC236}">
                      <a16:creationId xmlns:a16="http://schemas.microsoft.com/office/drawing/2014/main" id="{5F39C25E-EA80-B226-FD7A-9F65CCFD8DE2}"/>
                    </a:ext>
                  </a:extLst>
                </p:cNvPr>
                <p:cNvSpPr>
                  <a:spLocks noChangeAspect="1"/>
                </p:cNvSpPr>
                <p:nvPr/>
              </p:nvSpPr>
              <p:spPr bwMode="auto">
                <a:xfrm>
                  <a:off x="2070494"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5" name="Graphic 24" descr="House with solid fill">
                  <a:extLst>
                    <a:ext uri="{FF2B5EF4-FFF2-40B4-BE49-F238E27FC236}">
                      <a16:creationId xmlns:a16="http://schemas.microsoft.com/office/drawing/2014/main" id="{BEA66DA4-7058-4510-9219-57D31FD1935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113579" y="4242857"/>
                  <a:ext cx="332821" cy="332821"/>
                </a:xfrm>
                <a:prstGeom prst="rect">
                  <a:avLst/>
                </a:prstGeom>
              </p:spPr>
            </p:pic>
          </p:grpSp>
          <p:grpSp>
            <p:nvGrpSpPr>
              <p:cNvPr id="16" name="Group 15">
                <a:extLst>
                  <a:ext uri="{FF2B5EF4-FFF2-40B4-BE49-F238E27FC236}">
                    <a16:creationId xmlns:a16="http://schemas.microsoft.com/office/drawing/2014/main" id="{D25064C9-4AC3-2D76-A586-D03714B36AD4}"/>
                  </a:ext>
                </a:extLst>
              </p:cNvPr>
              <p:cNvGrpSpPr/>
              <p:nvPr/>
            </p:nvGrpSpPr>
            <p:grpSpPr>
              <a:xfrm>
                <a:off x="1474474" y="4897271"/>
                <a:ext cx="418991" cy="421145"/>
                <a:chOff x="2367400" y="4915696"/>
                <a:chExt cx="418991" cy="421145"/>
              </a:xfrm>
            </p:grpSpPr>
            <p:sp>
              <p:nvSpPr>
                <p:cNvPr id="22" name="Oval 21">
                  <a:extLst>
                    <a:ext uri="{FF2B5EF4-FFF2-40B4-BE49-F238E27FC236}">
                      <a16:creationId xmlns:a16="http://schemas.microsoft.com/office/drawing/2014/main" id="{17F3EA41-0102-C0C9-4D29-47516761DD0D}"/>
                    </a:ext>
                  </a:extLst>
                </p:cNvPr>
                <p:cNvSpPr>
                  <a:spLocks noChangeAspect="1"/>
                </p:cNvSpPr>
                <p:nvPr/>
              </p:nvSpPr>
              <p:spPr bwMode="auto">
                <a:xfrm>
                  <a:off x="2367400" y="4915696"/>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3" name="Graphic 22" descr="Playground with solid fill">
                  <a:extLst>
                    <a:ext uri="{FF2B5EF4-FFF2-40B4-BE49-F238E27FC236}">
                      <a16:creationId xmlns:a16="http://schemas.microsoft.com/office/drawing/2014/main" id="{028CA626-5CE5-5A72-31A3-08A4BA741E3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48585" y="4963830"/>
                  <a:ext cx="295155" cy="295155"/>
                </a:xfrm>
                <a:prstGeom prst="rect">
                  <a:avLst/>
                </a:prstGeom>
              </p:spPr>
            </p:pic>
          </p:grpSp>
          <p:grpSp>
            <p:nvGrpSpPr>
              <p:cNvPr id="17" name="Group 16">
                <a:extLst>
                  <a:ext uri="{FF2B5EF4-FFF2-40B4-BE49-F238E27FC236}">
                    <a16:creationId xmlns:a16="http://schemas.microsoft.com/office/drawing/2014/main" id="{0B35BB42-95AF-7856-4FB3-40AC45DD65E9}"/>
                  </a:ext>
                </a:extLst>
              </p:cNvPr>
              <p:cNvGrpSpPr/>
              <p:nvPr/>
            </p:nvGrpSpPr>
            <p:grpSpPr>
              <a:xfrm>
                <a:off x="2078685" y="4890402"/>
                <a:ext cx="418991" cy="421145"/>
                <a:chOff x="1773588" y="4915696"/>
                <a:chExt cx="418991" cy="421145"/>
              </a:xfrm>
            </p:grpSpPr>
            <p:sp>
              <p:nvSpPr>
                <p:cNvPr id="20" name="Oval 19">
                  <a:extLst>
                    <a:ext uri="{FF2B5EF4-FFF2-40B4-BE49-F238E27FC236}">
                      <a16:creationId xmlns:a16="http://schemas.microsoft.com/office/drawing/2014/main" id="{B88B0931-958B-B339-0E38-7459D18059BF}"/>
                    </a:ext>
                  </a:extLst>
                </p:cNvPr>
                <p:cNvSpPr>
                  <a:spLocks noChangeAspect="1"/>
                </p:cNvSpPr>
                <p:nvPr/>
              </p:nvSpPr>
              <p:spPr bwMode="auto">
                <a:xfrm>
                  <a:off x="1773588" y="4915696"/>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1" name="Graphic 20" descr="Schoolhouse with solid fill">
                  <a:extLst>
                    <a:ext uri="{FF2B5EF4-FFF2-40B4-BE49-F238E27FC236}">
                      <a16:creationId xmlns:a16="http://schemas.microsoft.com/office/drawing/2014/main" id="{F20B6EC2-1801-611B-47C0-3BD8BEA2F53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816673" y="4951130"/>
                  <a:ext cx="332821" cy="332821"/>
                </a:xfrm>
                <a:prstGeom prst="rect">
                  <a:avLst/>
                </a:prstGeom>
              </p:spPr>
            </p:pic>
          </p:grpSp>
          <p:cxnSp>
            <p:nvCxnSpPr>
              <p:cNvPr id="18" name="Straight Arrow Connector 17">
                <a:extLst>
                  <a:ext uri="{FF2B5EF4-FFF2-40B4-BE49-F238E27FC236}">
                    <a16:creationId xmlns:a16="http://schemas.microsoft.com/office/drawing/2014/main" id="{C5163257-935C-97A5-8928-66B74A324F8E}"/>
                  </a:ext>
                </a:extLst>
              </p:cNvPr>
              <p:cNvCxnSpPr>
                <a:cxnSpLocks/>
                <a:stCxn id="26" idx="6"/>
                <a:endCxn id="24" idx="2"/>
              </p:cNvCxnSpPr>
              <p:nvPr/>
            </p:nvCxnSpPr>
            <p:spPr bwMode="auto">
              <a:xfrm>
                <a:off x="1301863" y="4417996"/>
                <a:ext cx="768631" cy="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19" name="Straight Arrow Connector 18">
                <a:extLst>
                  <a:ext uri="{FF2B5EF4-FFF2-40B4-BE49-F238E27FC236}">
                    <a16:creationId xmlns:a16="http://schemas.microsoft.com/office/drawing/2014/main" id="{2D0045E1-09FD-D3E2-AD3B-FF4CF5C6DFC1}"/>
                  </a:ext>
                </a:extLst>
              </p:cNvPr>
              <p:cNvCxnSpPr>
                <a:cxnSpLocks/>
                <a:stCxn id="24" idx="3"/>
                <a:endCxn id="22" idx="7"/>
              </p:cNvCxnSpPr>
              <p:nvPr/>
            </p:nvCxnSpPr>
            <p:spPr bwMode="auto">
              <a:xfrm flipH="1">
                <a:off x="1832105" y="4566893"/>
                <a:ext cx="299749" cy="39205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grpSp>
      <p:grpSp>
        <p:nvGrpSpPr>
          <p:cNvPr id="30" name="Visibility">
            <a:extLst>
              <a:ext uri="{FF2B5EF4-FFF2-40B4-BE49-F238E27FC236}">
                <a16:creationId xmlns:a16="http://schemas.microsoft.com/office/drawing/2014/main" id="{41658998-9D85-0E85-AAAA-7CC3E4BC8C1C}"/>
              </a:ext>
            </a:extLst>
          </p:cNvPr>
          <p:cNvGrpSpPr/>
          <p:nvPr/>
        </p:nvGrpSpPr>
        <p:grpSpPr>
          <a:xfrm>
            <a:off x="9609000" y="5344643"/>
            <a:ext cx="2456248" cy="865735"/>
            <a:chOff x="9609000" y="3455461"/>
            <a:chExt cx="2456248" cy="865735"/>
          </a:xfrm>
        </p:grpSpPr>
        <p:sp>
          <p:nvSpPr>
            <p:cNvPr id="31" name="TextBox 30">
              <a:extLst>
                <a:ext uri="{FF2B5EF4-FFF2-40B4-BE49-F238E27FC236}">
                  <a16:creationId xmlns:a16="http://schemas.microsoft.com/office/drawing/2014/main" id="{26AB14CC-7D9A-9E78-FBB6-A2F791E7BAEF}"/>
                </a:ext>
              </a:extLst>
            </p:cNvPr>
            <p:cNvSpPr txBox="1"/>
            <p:nvPr/>
          </p:nvSpPr>
          <p:spPr>
            <a:xfrm>
              <a:off x="9609000" y="3455461"/>
              <a:ext cx="2456248" cy="369332"/>
            </a:xfrm>
            <a:prstGeom prst="rect">
              <a:avLst/>
            </a:prstGeom>
            <a:noFill/>
            <a:effectLst/>
          </p:spPr>
          <p:txBody>
            <a:bodyPr wrap="square">
              <a:spAutoFit/>
            </a:bodyPr>
            <a:lstStyle/>
            <a:p>
              <a:pPr marL="0" lvl="1" algn="ctr"/>
              <a:r>
                <a:rPr lang="en-US" i="1">
                  <a:solidFill>
                    <a:srgbClr val="C9F2FF"/>
                  </a:solidFill>
                </a:rPr>
                <a:t>Visibility</a:t>
              </a:r>
            </a:p>
          </p:txBody>
        </p:sp>
        <p:grpSp>
          <p:nvGrpSpPr>
            <p:cNvPr id="32" name="Group 31">
              <a:extLst>
                <a:ext uri="{FF2B5EF4-FFF2-40B4-BE49-F238E27FC236}">
                  <a16:creationId xmlns:a16="http://schemas.microsoft.com/office/drawing/2014/main" id="{DBF632EF-4FF8-8C22-FD70-1336832EF20D}"/>
                </a:ext>
              </a:extLst>
            </p:cNvPr>
            <p:cNvGrpSpPr/>
            <p:nvPr/>
          </p:nvGrpSpPr>
          <p:grpSpPr>
            <a:xfrm>
              <a:off x="10033818" y="3900051"/>
              <a:ext cx="1606613" cy="421145"/>
              <a:chOff x="3656433" y="5448802"/>
              <a:chExt cx="1606613" cy="421145"/>
            </a:xfrm>
          </p:grpSpPr>
          <p:grpSp>
            <p:nvGrpSpPr>
              <p:cNvPr id="33" name="Group 32">
                <a:extLst>
                  <a:ext uri="{FF2B5EF4-FFF2-40B4-BE49-F238E27FC236}">
                    <a16:creationId xmlns:a16="http://schemas.microsoft.com/office/drawing/2014/main" id="{D0CB3F57-DDF4-9B27-7562-72DDA0E68272}"/>
                  </a:ext>
                </a:extLst>
              </p:cNvPr>
              <p:cNvGrpSpPr/>
              <p:nvPr/>
            </p:nvGrpSpPr>
            <p:grpSpPr>
              <a:xfrm>
                <a:off x="3656433" y="5448802"/>
                <a:ext cx="418991" cy="421145"/>
                <a:chOff x="882872" y="4207423"/>
                <a:chExt cx="418991" cy="421145"/>
              </a:xfrm>
            </p:grpSpPr>
            <p:sp>
              <p:nvSpPr>
                <p:cNvPr id="38" name="Oval 37">
                  <a:extLst>
                    <a:ext uri="{FF2B5EF4-FFF2-40B4-BE49-F238E27FC236}">
                      <a16:creationId xmlns:a16="http://schemas.microsoft.com/office/drawing/2014/main" id="{64C64D51-B53C-2362-EB27-DA7D53FEBE20}"/>
                    </a:ext>
                  </a:extLst>
                </p:cNvPr>
                <p:cNvSpPr>
                  <a:spLocks noChangeAspect="1"/>
                </p:cNvSpPr>
                <p:nvPr/>
              </p:nvSpPr>
              <p:spPr bwMode="auto">
                <a:xfrm>
                  <a:off x="882872"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9" name="Graphic 38" descr="Bank with solid fill">
                  <a:extLst>
                    <a:ext uri="{FF2B5EF4-FFF2-40B4-BE49-F238E27FC236}">
                      <a16:creationId xmlns:a16="http://schemas.microsoft.com/office/drawing/2014/main" id="{DE9E9961-DF77-269A-8164-13413369D3B6}"/>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925957" y="4242857"/>
                  <a:ext cx="332821" cy="332821"/>
                </a:xfrm>
                <a:prstGeom prst="rect">
                  <a:avLst/>
                </a:prstGeom>
              </p:spPr>
            </p:pic>
          </p:grpSp>
          <p:grpSp>
            <p:nvGrpSpPr>
              <p:cNvPr id="34" name="Group 33">
                <a:extLst>
                  <a:ext uri="{FF2B5EF4-FFF2-40B4-BE49-F238E27FC236}">
                    <a16:creationId xmlns:a16="http://schemas.microsoft.com/office/drawing/2014/main" id="{1DAAC929-3708-A963-66A5-14B225F5CF10}"/>
                  </a:ext>
                </a:extLst>
              </p:cNvPr>
              <p:cNvGrpSpPr/>
              <p:nvPr/>
            </p:nvGrpSpPr>
            <p:grpSpPr>
              <a:xfrm>
                <a:off x="4844055" y="5448802"/>
                <a:ext cx="418991" cy="421145"/>
                <a:chOff x="2070494" y="4207423"/>
                <a:chExt cx="418991" cy="421145"/>
              </a:xfrm>
            </p:grpSpPr>
            <p:sp>
              <p:nvSpPr>
                <p:cNvPr id="36" name="Oval 35">
                  <a:extLst>
                    <a:ext uri="{FF2B5EF4-FFF2-40B4-BE49-F238E27FC236}">
                      <a16:creationId xmlns:a16="http://schemas.microsoft.com/office/drawing/2014/main" id="{76852B49-DF88-55C7-8566-1A6D2AEC48EF}"/>
                    </a:ext>
                  </a:extLst>
                </p:cNvPr>
                <p:cNvSpPr>
                  <a:spLocks noChangeAspect="1"/>
                </p:cNvSpPr>
                <p:nvPr/>
              </p:nvSpPr>
              <p:spPr bwMode="auto">
                <a:xfrm>
                  <a:off x="2070494"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7" name="Graphic 36" descr="Bank with solid fill">
                  <a:extLst>
                    <a:ext uri="{FF2B5EF4-FFF2-40B4-BE49-F238E27FC236}">
                      <a16:creationId xmlns:a16="http://schemas.microsoft.com/office/drawing/2014/main" id="{F3B3148F-5D97-264F-311A-3946C339E544}"/>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2113579" y="4242857"/>
                  <a:ext cx="332821" cy="332821"/>
                </a:xfrm>
                <a:prstGeom prst="rect">
                  <a:avLst/>
                </a:prstGeom>
              </p:spPr>
            </p:pic>
          </p:grpSp>
          <p:cxnSp>
            <p:nvCxnSpPr>
              <p:cNvPr id="35" name="Straight Arrow Connector 34">
                <a:extLst>
                  <a:ext uri="{FF2B5EF4-FFF2-40B4-BE49-F238E27FC236}">
                    <a16:creationId xmlns:a16="http://schemas.microsoft.com/office/drawing/2014/main" id="{2C3F437C-83B8-F0F1-3218-A37C1AC14CCF}"/>
                  </a:ext>
                </a:extLst>
              </p:cNvPr>
              <p:cNvCxnSpPr>
                <a:cxnSpLocks/>
                <a:stCxn id="38" idx="6"/>
                <a:endCxn id="36" idx="2"/>
              </p:cNvCxnSpPr>
              <p:nvPr/>
            </p:nvCxnSpPr>
            <p:spPr bwMode="auto">
              <a:xfrm>
                <a:off x="4075424" y="5659375"/>
                <a:ext cx="768631" cy="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grpSp>
      </p:grpSp>
      <p:grpSp>
        <p:nvGrpSpPr>
          <p:cNvPr id="40" name="Movement">
            <a:extLst>
              <a:ext uri="{FF2B5EF4-FFF2-40B4-BE49-F238E27FC236}">
                <a16:creationId xmlns:a16="http://schemas.microsoft.com/office/drawing/2014/main" id="{37593B92-0101-9F70-BCCA-4A8252E5FDFD}"/>
              </a:ext>
            </a:extLst>
          </p:cNvPr>
          <p:cNvGrpSpPr/>
          <p:nvPr/>
        </p:nvGrpSpPr>
        <p:grpSpPr>
          <a:xfrm>
            <a:off x="7045883" y="5344643"/>
            <a:ext cx="2456248" cy="865735"/>
            <a:chOff x="7045883" y="3455461"/>
            <a:chExt cx="2456248" cy="865735"/>
          </a:xfrm>
        </p:grpSpPr>
        <p:sp>
          <p:nvSpPr>
            <p:cNvPr id="41" name="TextBox 40">
              <a:extLst>
                <a:ext uri="{FF2B5EF4-FFF2-40B4-BE49-F238E27FC236}">
                  <a16:creationId xmlns:a16="http://schemas.microsoft.com/office/drawing/2014/main" id="{A3E18211-A5EB-99AC-0E50-81722F478566}"/>
                </a:ext>
              </a:extLst>
            </p:cNvPr>
            <p:cNvSpPr txBox="1"/>
            <p:nvPr/>
          </p:nvSpPr>
          <p:spPr>
            <a:xfrm>
              <a:off x="7045883" y="3455461"/>
              <a:ext cx="2456248" cy="369332"/>
            </a:xfrm>
            <a:prstGeom prst="rect">
              <a:avLst/>
            </a:prstGeom>
            <a:noFill/>
            <a:effectLst/>
          </p:spPr>
          <p:txBody>
            <a:bodyPr wrap="square">
              <a:spAutoFit/>
            </a:bodyPr>
            <a:lstStyle/>
            <a:p>
              <a:pPr marL="0" lvl="1" algn="ctr"/>
              <a:r>
                <a:rPr lang="en-US" i="1">
                  <a:solidFill>
                    <a:srgbClr val="C9F2FF"/>
                  </a:solidFill>
                </a:rPr>
                <a:t>Movement Patterns</a:t>
              </a:r>
            </a:p>
          </p:txBody>
        </p:sp>
        <p:grpSp>
          <p:nvGrpSpPr>
            <p:cNvPr id="42" name="Group 41">
              <a:extLst>
                <a:ext uri="{FF2B5EF4-FFF2-40B4-BE49-F238E27FC236}">
                  <a16:creationId xmlns:a16="http://schemas.microsoft.com/office/drawing/2014/main" id="{6C354E03-7032-4D69-EBEE-ED4152DA067F}"/>
                </a:ext>
              </a:extLst>
            </p:cNvPr>
            <p:cNvGrpSpPr/>
            <p:nvPr/>
          </p:nvGrpSpPr>
          <p:grpSpPr>
            <a:xfrm>
              <a:off x="7470701" y="3900051"/>
              <a:ext cx="1606613" cy="421145"/>
              <a:chOff x="6509965" y="5440073"/>
              <a:chExt cx="1606613" cy="421145"/>
            </a:xfrm>
          </p:grpSpPr>
          <p:grpSp>
            <p:nvGrpSpPr>
              <p:cNvPr id="43" name="Group 42">
                <a:extLst>
                  <a:ext uri="{FF2B5EF4-FFF2-40B4-BE49-F238E27FC236}">
                    <a16:creationId xmlns:a16="http://schemas.microsoft.com/office/drawing/2014/main" id="{E57CF191-6326-4BF2-366E-D292402DF74C}"/>
                  </a:ext>
                </a:extLst>
              </p:cNvPr>
              <p:cNvGrpSpPr/>
              <p:nvPr/>
            </p:nvGrpSpPr>
            <p:grpSpPr>
              <a:xfrm>
                <a:off x="6509965" y="5440073"/>
                <a:ext cx="418991" cy="421145"/>
                <a:chOff x="882872" y="4207423"/>
                <a:chExt cx="418991" cy="421145"/>
              </a:xfrm>
            </p:grpSpPr>
            <p:sp>
              <p:nvSpPr>
                <p:cNvPr id="48" name="Oval 47">
                  <a:extLst>
                    <a:ext uri="{FF2B5EF4-FFF2-40B4-BE49-F238E27FC236}">
                      <a16:creationId xmlns:a16="http://schemas.microsoft.com/office/drawing/2014/main" id="{A438EBD8-61FC-FD1E-640F-92BF95F162BF}"/>
                    </a:ext>
                  </a:extLst>
                </p:cNvPr>
                <p:cNvSpPr>
                  <a:spLocks noChangeAspect="1"/>
                </p:cNvSpPr>
                <p:nvPr/>
              </p:nvSpPr>
              <p:spPr bwMode="auto">
                <a:xfrm>
                  <a:off x="882872"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9" name="Graphic 48" descr="User with solid fill">
                  <a:extLst>
                    <a:ext uri="{FF2B5EF4-FFF2-40B4-BE49-F238E27FC236}">
                      <a16:creationId xmlns:a16="http://schemas.microsoft.com/office/drawing/2014/main" id="{4084DC5B-0FFB-D045-EA06-85D75FA0D2FA}"/>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25957" y="4242857"/>
                  <a:ext cx="332821" cy="332821"/>
                </a:xfrm>
                <a:prstGeom prst="rect">
                  <a:avLst/>
                </a:prstGeom>
              </p:spPr>
            </p:pic>
          </p:grpSp>
          <p:grpSp>
            <p:nvGrpSpPr>
              <p:cNvPr id="44" name="Group 43">
                <a:extLst>
                  <a:ext uri="{FF2B5EF4-FFF2-40B4-BE49-F238E27FC236}">
                    <a16:creationId xmlns:a16="http://schemas.microsoft.com/office/drawing/2014/main" id="{79BC61FA-8A8A-775F-6ECB-5A66529EF906}"/>
                  </a:ext>
                </a:extLst>
              </p:cNvPr>
              <p:cNvGrpSpPr/>
              <p:nvPr/>
            </p:nvGrpSpPr>
            <p:grpSpPr>
              <a:xfrm>
                <a:off x="7697587" y="5440073"/>
                <a:ext cx="418991" cy="421145"/>
                <a:chOff x="2070494" y="4207423"/>
                <a:chExt cx="418991" cy="421145"/>
              </a:xfrm>
            </p:grpSpPr>
            <p:sp>
              <p:nvSpPr>
                <p:cNvPr id="46" name="Oval 45">
                  <a:extLst>
                    <a:ext uri="{FF2B5EF4-FFF2-40B4-BE49-F238E27FC236}">
                      <a16:creationId xmlns:a16="http://schemas.microsoft.com/office/drawing/2014/main" id="{6D43FF05-2DEF-ED3F-8E9C-6705C5FF0043}"/>
                    </a:ext>
                  </a:extLst>
                </p:cNvPr>
                <p:cNvSpPr>
                  <a:spLocks noChangeAspect="1"/>
                </p:cNvSpPr>
                <p:nvPr/>
              </p:nvSpPr>
              <p:spPr bwMode="auto">
                <a:xfrm>
                  <a:off x="2070494" y="4207423"/>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7" name="Graphic 46" descr="User with solid fill">
                  <a:extLst>
                    <a:ext uri="{FF2B5EF4-FFF2-40B4-BE49-F238E27FC236}">
                      <a16:creationId xmlns:a16="http://schemas.microsoft.com/office/drawing/2014/main" id="{E795C936-9DD4-61B3-BF77-8910578BAEA9}"/>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2113579" y="4242857"/>
                  <a:ext cx="332821" cy="332821"/>
                </a:xfrm>
                <a:prstGeom prst="rect">
                  <a:avLst/>
                </a:prstGeom>
              </p:spPr>
            </p:pic>
          </p:grpSp>
          <p:cxnSp>
            <p:nvCxnSpPr>
              <p:cNvPr id="45" name="Straight Arrow Connector 44">
                <a:extLst>
                  <a:ext uri="{FF2B5EF4-FFF2-40B4-BE49-F238E27FC236}">
                    <a16:creationId xmlns:a16="http://schemas.microsoft.com/office/drawing/2014/main" id="{193CBCCD-D445-BC9A-E8A5-068B2C25B070}"/>
                  </a:ext>
                </a:extLst>
              </p:cNvPr>
              <p:cNvCxnSpPr>
                <a:cxnSpLocks/>
                <a:stCxn id="48" idx="6"/>
                <a:endCxn id="46" idx="2"/>
              </p:cNvCxnSpPr>
              <p:nvPr/>
            </p:nvCxnSpPr>
            <p:spPr bwMode="auto">
              <a:xfrm>
                <a:off x="6928956" y="5650646"/>
                <a:ext cx="768631" cy="0"/>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grpSp>
      </p:grpSp>
      <p:grpSp>
        <p:nvGrpSpPr>
          <p:cNvPr id="50" name="Intersection">
            <a:extLst>
              <a:ext uri="{FF2B5EF4-FFF2-40B4-BE49-F238E27FC236}">
                <a16:creationId xmlns:a16="http://schemas.microsoft.com/office/drawing/2014/main" id="{E1FF189F-A8AD-02FE-8534-9DD8893042FF}"/>
              </a:ext>
            </a:extLst>
          </p:cNvPr>
          <p:cNvGrpSpPr/>
          <p:nvPr/>
        </p:nvGrpSpPr>
        <p:grpSpPr>
          <a:xfrm>
            <a:off x="9609000" y="2434250"/>
            <a:ext cx="2456248" cy="1994123"/>
            <a:chOff x="9609000" y="545068"/>
            <a:chExt cx="2456248" cy="1994123"/>
          </a:xfrm>
        </p:grpSpPr>
        <p:cxnSp>
          <p:nvCxnSpPr>
            <p:cNvPr id="51" name="Straight Arrow Connector 50">
              <a:extLst>
                <a:ext uri="{FF2B5EF4-FFF2-40B4-BE49-F238E27FC236}">
                  <a16:creationId xmlns:a16="http://schemas.microsoft.com/office/drawing/2014/main" id="{694D1182-878F-81B7-6744-058C624A9F82}"/>
                </a:ext>
              </a:extLst>
            </p:cNvPr>
            <p:cNvCxnSpPr>
              <a:cxnSpLocks/>
              <a:endCxn id="61" idx="2"/>
            </p:cNvCxnSpPr>
            <p:nvPr/>
          </p:nvCxnSpPr>
          <p:spPr bwMode="auto">
            <a:xfrm flipV="1">
              <a:off x="10635379" y="1540310"/>
              <a:ext cx="403491" cy="394158"/>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grpSp>
          <p:nvGrpSpPr>
            <p:cNvPr id="52" name="Intersection">
              <a:extLst>
                <a:ext uri="{FF2B5EF4-FFF2-40B4-BE49-F238E27FC236}">
                  <a16:creationId xmlns:a16="http://schemas.microsoft.com/office/drawing/2014/main" id="{627EF5C4-8F8F-C38E-DC5B-FE760DE4CFF0}"/>
                </a:ext>
              </a:extLst>
            </p:cNvPr>
            <p:cNvGrpSpPr/>
            <p:nvPr/>
          </p:nvGrpSpPr>
          <p:grpSpPr>
            <a:xfrm>
              <a:off x="9609000" y="545068"/>
              <a:ext cx="2456248" cy="1994123"/>
              <a:chOff x="9609000" y="545068"/>
              <a:chExt cx="2456248" cy="1994123"/>
            </a:xfrm>
          </p:grpSpPr>
          <p:sp>
            <p:nvSpPr>
              <p:cNvPr id="54" name="TextBox 53">
                <a:extLst>
                  <a:ext uri="{FF2B5EF4-FFF2-40B4-BE49-F238E27FC236}">
                    <a16:creationId xmlns:a16="http://schemas.microsoft.com/office/drawing/2014/main" id="{884719D9-6582-5EA1-7CFF-43EB63FF0B78}"/>
                  </a:ext>
                </a:extLst>
              </p:cNvPr>
              <p:cNvSpPr txBox="1"/>
              <p:nvPr/>
            </p:nvSpPr>
            <p:spPr>
              <a:xfrm>
                <a:off x="9609000" y="545068"/>
                <a:ext cx="2456248" cy="369332"/>
              </a:xfrm>
              <a:prstGeom prst="rect">
                <a:avLst/>
              </a:prstGeom>
              <a:noFill/>
              <a:effectLst/>
            </p:spPr>
            <p:txBody>
              <a:bodyPr wrap="square">
                <a:spAutoFit/>
              </a:bodyPr>
              <a:lstStyle/>
              <a:p>
                <a:pPr marL="0" lvl="1" algn="ctr"/>
                <a:r>
                  <a:rPr lang="en-US" i="1">
                    <a:solidFill>
                      <a:srgbClr val="C9F2FF"/>
                    </a:solidFill>
                  </a:rPr>
                  <a:t>Intersection</a:t>
                </a:r>
              </a:p>
            </p:txBody>
          </p:sp>
          <p:grpSp>
            <p:nvGrpSpPr>
              <p:cNvPr id="55" name="Group 54">
                <a:extLst>
                  <a:ext uri="{FF2B5EF4-FFF2-40B4-BE49-F238E27FC236}">
                    <a16:creationId xmlns:a16="http://schemas.microsoft.com/office/drawing/2014/main" id="{DD5E3E5F-1BBD-2BF7-ED7E-66863B238981}"/>
                  </a:ext>
                </a:extLst>
              </p:cNvPr>
              <p:cNvGrpSpPr/>
              <p:nvPr/>
            </p:nvGrpSpPr>
            <p:grpSpPr>
              <a:xfrm>
                <a:off x="10216388" y="1329737"/>
                <a:ext cx="1241473" cy="1209454"/>
                <a:chOff x="9508757" y="5237051"/>
                <a:chExt cx="1241473" cy="1209454"/>
              </a:xfrm>
            </p:grpSpPr>
            <p:grpSp>
              <p:nvGrpSpPr>
                <p:cNvPr id="56" name="Group 55">
                  <a:extLst>
                    <a:ext uri="{FF2B5EF4-FFF2-40B4-BE49-F238E27FC236}">
                      <a16:creationId xmlns:a16="http://schemas.microsoft.com/office/drawing/2014/main" id="{35CB0602-B4FB-0240-4EA9-3F8A046F1E79}"/>
                    </a:ext>
                  </a:extLst>
                </p:cNvPr>
                <p:cNvGrpSpPr/>
                <p:nvPr/>
              </p:nvGrpSpPr>
              <p:grpSpPr>
                <a:xfrm>
                  <a:off x="9508757" y="5631206"/>
                  <a:ext cx="418991" cy="421145"/>
                  <a:chOff x="9508757" y="5631206"/>
                  <a:chExt cx="418991" cy="421145"/>
                </a:xfrm>
              </p:grpSpPr>
              <p:sp>
                <p:nvSpPr>
                  <p:cNvPr id="63" name="Oval 62">
                    <a:extLst>
                      <a:ext uri="{FF2B5EF4-FFF2-40B4-BE49-F238E27FC236}">
                        <a16:creationId xmlns:a16="http://schemas.microsoft.com/office/drawing/2014/main" id="{290E5253-5E04-110C-93F0-3095EB8ECE22}"/>
                      </a:ext>
                    </a:extLst>
                  </p:cNvPr>
                  <p:cNvSpPr>
                    <a:spLocks noChangeAspect="1"/>
                  </p:cNvSpPr>
                  <p:nvPr/>
                </p:nvSpPr>
                <p:spPr bwMode="auto">
                  <a:xfrm>
                    <a:off x="9508757" y="5631206"/>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4" name="Graphic 63" descr="Marker with solid fill">
                    <a:extLst>
                      <a:ext uri="{FF2B5EF4-FFF2-40B4-BE49-F238E27FC236}">
                        <a16:creationId xmlns:a16="http://schemas.microsoft.com/office/drawing/2014/main" id="{32A2AF13-BF4C-C35F-3874-94366958541D}"/>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9551842" y="5666640"/>
                    <a:ext cx="332821" cy="332821"/>
                  </a:xfrm>
                  <a:prstGeom prst="rect">
                    <a:avLst/>
                  </a:prstGeom>
                </p:spPr>
              </p:pic>
            </p:grpSp>
            <p:grpSp>
              <p:nvGrpSpPr>
                <p:cNvPr id="57" name="Group 56">
                  <a:extLst>
                    <a:ext uri="{FF2B5EF4-FFF2-40B4-BE49-F238E27FC236}">
                      <a16:creationId xmlns:a16="http://schemas.microsoft.com/office/drawing/2014/main" id="{BAA91E58-908A-0895-07AE-BF35D4F7F53F}"/>
                    </a:ext>
                  </a:extLst>
                </p:cNvPr>
                <p:cNvGrpSpPr/>
                <p:nvPr/>
              </p:nvGrpSpPr>
              <p:grpSpPr>
                <a:xfrm>
                  <a:off x="10331239" y="5237051"/>
                  <a:ext cx="418991" cy="421145"/>
                  <a:chOff x="10331239" y="5237051"/>
                  <a:chExt cx="418991" cy="421145"/>
                </a:xfrm>
              </p:grpSpPr>
              <p:sp>
                <p:nvSpPr>
                  <p:cNvPr id="61" name="Oval 60">
                    <a:extLst>
                      <a:ext uri="{FF2B5EF4-FFF2-40B4-BE49-F238E27FC236}">
                        <a16:creationId xmlns:a16="http://schemas.microsoft.com/office/drawing/2014/main" id="{2F9A40AE-65FE-AFD7-76BB-B2CED03B6EBB}"/>
                      </a:ext>
                    </a:extLst>
                  </p:cNvPr>
                  <p:cNvSpPr>
                    <a:spLocks noChangeAspect="1"/>
                  </p:cNvSpPr>
                  <p:nvPr/>
                </p:nvSpPr>
                <p:spPr bwMode="auto">
                  <a:xfrm>
                    <a:off x="10331239" y="5237051"/>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2" name="Graphic 61" descr="Bus with solid fill">
                    <a:extLst>
                      <a:ext uri="{FF2B5EF4-FFF2-40B4-BE49-F238E27FC236}">
                        <a16:creationId xmlns:a16="http://schemas.microsoft.com/office/drawing/2014/main" id="{A385C0E1-BCFC-42B7-61A9-E8C28DCBF207}"/>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10374324" y="5272485"/>
                    <a:ext cx="332821" cy="332821"/>
                  </a:xfrm>
                  <a:prstGeom prst="rect">
                    <a:avLst/>
                  </a:prstGeom>
                </p:spPr>
              </p:pic>
            </p:grpSp>
            <p:grpSp>
              <p:nvGrpSpPr>
                <p:cNvPr id="58" name="Group 57">
                  <a:extLst>
                    <a:ext uri="{FF2B5EF4-FFF2-40B4-BE49-F238E27FC236}">
                      <a16:creationId xmlns:a16="http://schemas.microsoft.com/office/drawing/2014/main" id="{31680DA3-00B5-D691-68BE-3BD76BF3876A}"/>
                    </a:ext>
                  </a:extLst>
                </p:cNvPr>
                <p:cNvGrpSpPr/>
                <p:nvPr/>
              </p:nvGrpSpPr>
              <p:grpSpPr>
                <a:xfrm>
                  <a:off x="10331239" y="6025360"/>
                  <a:ext cx="418991" cy="421145"/>
                  <a:chOff x="10331239" y="6025360"/>
                  <a:chExt cx="418991" cy="421145"/>
                </a:xfrm>
              </p:grpSpPr>
              <p:sp>
                <p:nvSpPr>
                  <p:cNvPr id="59" name="Oval 58">
                    <a:extLst>
                      <a:ext uri="{FF2B5EF4-FFF2-40B4-BE49-F238E27FC236}">
                        <a16:creationId xmlns:a16="http://schemas.microsoft.com/office/drawing/2014/main" id="{DFB4A7C2-B3C8-B785-5003-68A315BCCB4A}"/>
                      </a:ext>
                    </a:extLst>
                  </p:cNvPr>
                  <p:cNvSpPr>
                    <a:spLocks noChangeAspect="1"/>
                  </p:cNvSpPr>
                  <p:nvPr/>
                </p:nvSpPr>
                <p:spPr bwMode="auto">
                  <a:xfrm>
                    <a:off x="10331239" y="6025360"/>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0" name="Graphic 59" descr="Streetcar with solid fill">
                    <a:extLst>
                      <a:ext uri="{FF2B5EF4-FFF2-40B4-BE49-F238E27FC236}">
                        <a16:creationId xmlns:a16="http://schemas.microsoft.com/office/drawing/2014/main" id="{534DCC70-DAB1-A578-32A3-3479FA434E4B}"/>
                      </a:ext>
                    </a:extLst>
                  </p:cNvPr>
                  <p:cNvPicPr>
                    <a:picLocks noChangeAspect="1"/>
                  </p:cNvPicPr>
                  <p:nvPr/>
                </p:nvPicPr>
                <p:blipFill>
                  <a:blip r:embed="rId19">
                    <a:extLst>
                      <a:ext uri="{96DAC541-7B7A-43D3-8B79-37D633B846F1}">
                        <asvg:svgBlip xmlns:asvg="http://schemas.microsoft.com/office/drawing/2016/SVG/main" r:embed="rId20"/>
                      </a:ext>
                    </a:extLst>
                  </a:blip>
                  <a:srcRect/>
                  <a:stretch/>
                </p:blipFill>
                <p:spPr>
                  <a:xfrm>
                    <a:off x="10374324" y="6060794"/>
                    <a:ext cx="332821" cy="332821"/>
                  </a:xfrm>
                  <a:prstGeom prst="rect">
                    <a:avLst/>
                  </a:prstGeom>
                </p:spPr>
              </p:pic>
            </p:grpSp>
          </p:grpSp>
        </p:grpSp>
        <p:cxnSp>
          <p:nvCxnSpPr>
            <p:cNvPr id="53" name="Straight Arrow Connector 52">
              <a:extLst>
                <a:ext uri="{FF2B5EF4-FFF2-40B4-BE49-F238E27FC236}">
                  <a16:creationId xmlns:a16="http://schemas.microsoft.com/office/drawing/2014/main" id="{6A968CF1-203D-E87D-F743-5F20A9D6EC19}"/>
                </a:ext>
              </a:extLst>
            </p:cNvPr>
            <p:cNvCxnSpPr>
              <a:cxnSpLocks/>
              <a:stCxn id="63" idx="6"/>
              <a:endCxn id="59" idx="1"/>
            </p:cNvCxnSpPr>
            <p:nvPr/>
          </p:nvCxnSpPr>
          <p:spPr bwMode="auto">
            <a:xfrm>
              <a:off x="10635379" y="1934465"/>
              <a:ext cx="464851" cy="245256"/>
            </a:xfrm>
            <a:prstGeom prst="straightConnector1">
              <a:avLst/>
            </a:prstGeom>
            <a:noFill/>
            <a:ln w="28575" cap="flat" cmpd="sng" algn="ctr">
              <a:solidFill>
                <a:schemeClr val="tx1"/>
              </a:solidFill>
              <a:prstDash val="solid"/>
              <a:round/>
              <a:headEnd type="triangle" w="med" len="med"/>
              <a:tailEnd type="triangle"/>
            </a:ln>
            <a:effectLst>
              <a:outerShdw blurRad="25400" algn="ctr" rotWithShape="0">
                <a:schemeClr val="accent4">
                  <a:lumMod val="20000"/>
                  <a:lumOff val="80000"/>
                  <a:alpha val="41000"/>
                </a:schemeClr>
              </a:outerShdw>
            </a:effectLst>
          </p:spPr>
        </p:cxnSp>
      </p:grpSp>
      <p:pic>
        <p:nvPicPr>
          <p:cNvPr id="65" name="Visibility" descr="Shape&#10;&#10;Description automatically generated with low confidence">
            <a:extLst>
              <a:ext uri="{FF2B5EF4-FFF2-40B4-BE49-F238E27FC236}">
                <a16:creationId xmlns:a16="http://schemas.microsoft.com/office/drawing/2014/main" id="{F0A6214E-81DD-3EE9-519A-9F2CEE7BD43C}"/>
              </a:ext>
            </a:extLst>
          </p:cNvPr>
          <p:cNvPicPr>
            <a:picLocks noChangeAspect="1"/>
          </p:cNvPicPr>
          <p:nvPr/>
        </p:nvPicPr>
        <p:blipFill>
          <a:blip r:embed="rId21"/>
          <a:stretch>
            <a:fillRect/>
          </a:stretch>
        </p:blipFill>
        <p:spPr>
          <a:xfrm>
            <a:off x="793446" y="2706702"/>
            <a:ext cx="6327616" cy="3270254"/>
          </a:xfrm>
          <a:prstGeom prst="rect">
            <a:avLst/>
          </a:prstGeom>
          <a:ln>
            <a:noFill/>
          </a:ln>
          <a:effectLst>
            <a:softEdge rad="112500"/>
          </a:effectLst>
        </p:spPr>
      </p:pic>
      <p:pic>
        <p:nvPicPr>
          <p:cNvPr id="66" name="Intersection - Map">
            <a:extLst>
              <a:ext uri="{FF2B5EF4-FFF2-40B4-BE49-F238E27FC236}">
                <a16:creationId xmlns:a16="http://schemas.microsoft.com/office/drawing/2014/main" id="{48001C96-DC15-D9F5-57DA-4B2DA005D083}"/>
              </a:ext>
            </a:extLst>
          </p:cNvPr>
          <p:cNvPicPr>
            <a:picLocks noChangeAspect="1"/>
          </p:cNvPicPr>
          <p:nvPr/>
        </p:nvPicPr>
        <p:blipFill>
          <a:blip r:embed="rId22"/>
          <a:srcRect/>
          <a:stretch/>
        </p:blipFill>
        <p:spPr>
          <a:xfrm>
            <a:off x="793448" y="2706703"/>
            <a:ext cx="6327613" cy="3270253"/>
          </a:xfrm>
          <a:prstGeom prst="rect">
            <a:avLst/>
          </a:prstGeom>
          <a:ln>
            <a:noFill/>
          </a:ln>
          <a:effectLst>
            <a:softEdge rad="112500"/>
          </a:effectLst>
        </p:spPr>
      </p:pic>
      <p:pic>
        <p:nvPicPr>
          <p:cNvPr id="67" name="Movement - Map">
            <a:extLst>
              <a:ext uri="{FF2B5EF4-FFF2-40B4-BE49-F238E27FC236}">
                <a16:creationId xmlns:a16="http://schemas.microsoft.com/office/drawing/2014/main" id="{32C85451-0CF8-E20A-E43D-C7E54313704D}"/>
              </a:ext>
            </a:extLst>
          </p:cNvPr>
          <p:cNvPicPr>
            <a:picLocks noChangeAspect="1"/>
          </p:cNvPicPr>
          <p:nvPr/>
        </p:nvPicPr>
        <p:blipFill>
          <a:blip r:embed="rId23"/>
          <a:srcRect/>
          <a:stretch/>
        </p:blipFill>
        <p:spPr>
          <a:xfrm>
            <a:off x="793447" y="2706703"/>
            <a:ext cx="6327615" cy="3270253"/>
          </a:xfrm>
          <a:prstGeom prst="rect">
            <a:avLst/>
          </a:prstGeom>
          <a:ln>
            <a:noFill/>
          </a:ln>
          <a:effectLst>
            <a:softEdge rad="112500"/>
          </a:effectLst>
        </p:spPr>
      </p:pic>
      <p:pic>
        <p:nvPicPr>
          <p:cNvPr id="68" name="Proximity">
            <a:extLst>
              <a:ext uri="{FF2B5EF4-FFF2-40B4-BE49-F238E27FC236}">
                <a16:creationId xmlns:a16="http://schemas.microsoft.com/office/drawing/2014/main" id="{312ADB52-FCE5-541B-DA34-DD56746F0124}"/>
              </a:ext>
            </a:extLst>
          </p:cNvPr>
          <p:cNvPicPr>
            <a:picLocks noChangeAspect="1"/>
          </p:cNvPicPr>
          <p:nvPr/>
        </p:nvPicPr>
        <p:blipFill>
          <a:blip r:embed="rId24"/>
          <a:srcRect/>
          <a:stretch/>
        </p:blipFill>
        <p:spPr>
          <a:xfrm>
            <a:off x="793447" y="2706702"/>
            <a:ext cx="6327615" cy="3270254"/>
          </a:xfrm>
          <a:prstGeom prst="rect">
            <a:avLst/>
          </a:prstGeom>
          <a:ln>
            <a:noFill/>
          </a:ln>
          <a:effectLst>
            <a:softEdge rad="112500"/>
          </a:effectLst>
        </p:spPr>
      </p:pic>
    </p:spTree>
    <p:extLst>
      <p:ext uri="{BB962C8B-B14F-4D97-AF65-F5344CB8AC3E}">
        <p14:creationId xmlns:p14="http://schemas.microsoft.com/office/powerpoint/2010/main" val="3934881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6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7"/>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6"/>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CA1A95-EB44-2AF5-57F0-2CA8D3CB18FA}"/>
              </a:ext>
            </a:extLst>
          </p:cNvPr>
          <p:cNvSpPr>
            <a:spLocks noGrp="1"/>
          </p:cNvSpPr>
          <p:nvPr>
            <p:ph type="title"/>
          </p:nvPr>
        </p:nvSpPr>
        <p:spPr>
          <a:xfrm>
            <a:off x="914400" y="914400"/>
            <a:ext cx="10369296" cy="457200"/>
          </a:xfrm>
        </p:spPr>
        <p:txBody>
          <a:bodyPr/>
          <a:lstStyle/>
          <a:p>
            <a:r>
              <a:rPr lang="en-US"/>
              <a:t>Why blend knowledge graphs with spatial analysis?</a:t>
            </a:r>
          </a:p>
        </p:txBody>
      </p:sp>
      <p:grpSp>
        <p:nvGrpSpPr>
          <p:cNvPr id="5" name="Typical graph">
            <a:extLst>
              <a:ext uri="{FF2B5EF4-FFF2-40B4-BE49-F238E27FC236}">
                <a16:creationId xmlns:a16="http://schemas.microsoft.com/office/drawing/2014/main" id="{D085C760-CB69-76DF-8A49-73C5F9092371}"/>
              </a:ext>
            </a:extLst>
          </p:cNvPr>
          <p:cNvGrpSpPr/>
          <p:nvPr/>
        </p:nvGrpSpPr>
        <p:grpSpPr>
          <a:xfrm>
            <a:off x="435901" y="3592613"/>
            <a:ext cx="6504667" cy="3104878"/>
            <a:chOff x="435901" y="3592613"/>
            <a:chExt cx="6504667" cy="3104878"/>
          </a:xfrm>
        </p:grpSpPr>
        <p:grpSp>
          <p:nvGrpSpPr>
            <p:cNvPr id="6" name="Background">
              <a:extLst>
                <a:ext uri="{FF2B5EF4-FFF2-40B4-BE49-F238E27FC236}">
                  <a16:creationId xmlns:a16="http://schemas.microsoft.com/office/drawing/2014/main" id="{52812688-ADB7-E488-EA3B-C8FB68EB1858}"/>
                </a:ext>
              </a:extLst>
            </p:cNvPr>
            <p:cNvGrpSpPr/>
            <p:nvPr/>
          </p:nvGrpSpPr>
          <p:grpSpPr>
            <a:xfrm>
              <a:off x="435901" y="3592613"/>
              <a:ext cx="6504667" cy="3104878"/>
              <a:chOff x="2685905" y="2396531"/>
              <a:chExt cx="6504667" cy="3104878"/>
            </a:xfrm>
          </p:grpSpPr>
          <p:sp>
            <p:nvSpPr>
              <p:cNvPr id="40" name="Background fill with outline">
                <a:extLst>
                  <a:ext uri="{FF2B5EF4-FFF2-40B4-BE49-F238E27FC236}">
                    <a16:creationId xmlns:a16="http://schemas.microsoft.com/office/drawing/2014/main" id="{C5D8FB1E-955E-4857-5F66-C50F6D250DE6}"/>
                  </a:ext>
                </a:extLst>
              </p:cNvPr>
              <p:cNvSpPr/>
              <p:nvPr/>
            </p:nvSpPr>
            <p:spPr bwMode="auto">
              <a:xfrm>
                <a:off x="2685905" y="2396531"/>
                <a:ext cx="6504667" cy="3104878"/>
              </a:xfrm>
              <a:prstGeom prst="rect">
                <a:avLst/>
              </a:prstGeom>
              <a:solidFill>
                <a:srgbClr val="01193A"/>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41" name="Typical graph">
                <a:extLst>
                  <a:ext uri="{FF2B5EF4-FFF2-40B4-BE49-F238E27FC236}">
                    <a16:creationId xmlns:a16="http://schemas.microsoft.com/office/drawing/2014/main" id="{E1B297A3-3157-F022-6C5B-DEA5C215E91E}"/>
                  </a:ext>
                </a:extLst>
              </p:cNvPr>
              <p:cNvSpPr txBox="1"/>
              <p:nvPr/>
            </p:nvSpPr>
            <p:spPr>
              <a:xfrm>
                <a:off x="2704954" y="2416008"/>
                <a:ext cx="1787892" cy="369332"/>
              </a:xfrm>
              <a:prstGeom prst="rect">
                <a:avLst/>
              </a:prstGeom>
              <a:solidFill>
                <a:srgbClr val="FFFFFF">
                  <a:alpha val="50196"/>
                </a:srgbClr>
              </a:solidFill>
              <a:effectLst/>
            </p:spPr>
            <p:txBody>
              <a:bodyPr wrap="square">
                <a:spAutoFit/>
              </a:bodyPr>
              <a:lstStyle/>
              <a:p>
                <a:pPr marL="0" lvl="1" algn="ctr"/>
                <a:r>
                  <a:rPr lang="en-US" b="1" i="1">
                    <a:solidFill>
                      <a:srgbClr val="012048"/>
                    </a:solidFill>
                  </a:rPr>
                  <a:t>Typical graph</a:t>
                </a:r>
              </a:p>
            </p:txBody>
          </p:sp>
        </p:grpSp>
        <p:grpSp>
          <p:nvGrpSpPr>
            <p:cNvPr id="7" name="Relationship">
              <a:extLst>
                <a:ext uri="{FF2B5EF4-FFF2-40B4-BE49-F238E27FC236}">
                  <a16:creationId xmlns:a16="http://schemas.microsoft.com/office/drawing/2014/main" id="{030A924E-DE07-87C8-EFDF-B59936B5E7F8}"/>
                </a:ext>
              </a:extLst>
            </p:cNvPr>
            <p:cNvGrpSpPr/>
            <p:nvPr/>
          </p:nvGrpSpPr>
          <p:grpSpPr>
            <a:xfrm>
              <a:off x="5242165" y="4203883"/>
              <a:ext cx="833045" cy="781638"/>
              <a:chOff x="7492169" y="3007801"/>
              <a:chExt cx="833045" cy="781638"/>
            </a:xfrm>
          </p:grpSpPr>
          <p:cxnSp>
            <p:nvCxnSpPr>
              <p:cNvPr id="38" name="Straight Arrow Connector 37">
                <a:extLst>
                  <a:ext uri="{FF2B5EF4-FFF2-40B4-BE49-F238E27FC236}">
                    <a16:creationId xmlns:a16="http://schemas.microsoft.com/office/drawing/2014/main" id="{02358EEE-FD1E-3598-775B-BC4EE22EB955}"/>
                  </a:ext>
                </a:extLst>
              </p:cNvPr>
              <p:cNvCxnSpPr>
                <a:cxnSpLocks/>
                <a:endCxn id="24" idx="0"/>
              </p:cNvCxnSpPr>
              <p:nvPr/>
            </p:nvCxnSpPr>
            <p:spPr bwMode="auto">
              <a:xfrm>
                <a:off x="7682039" y="3007801"/>
                <a:ext cx="502670" cy="781638"/>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9" name="TextBox 38">
                <a:extLst>
                  <a:ext uri="{FF2B5EF4-FFF2-40B4-BE49-F238E27FC236}">
                    <a16:creationId xmlns:a16="http://schemas.microsoft.com/office/drawing/2014/main" id="{F34D4472-022D-BC66-98BE-69B2571C32BF}"/>
                  </a:ext>
                </a:extLst>
              </p:cNvPr>
              <p:cNvSpPr txBox="1"/>
              <p:nvPr/>
            </p:nvSpPr>
            <p:spPr>
              <a:xfrm>
                <a:off x="7492169" y="3287048"/>
                <a:ext cx="833045" cy="223145"/>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OWNER</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8" name="Relationship">
              <a:extLst>
                <a:ext uri="{FF2B5EF4-FFF2-40B4-BE49-F238E27FC236}">
                  <a16:creationId xmlns:a16="http://schemas.microsoft.com/office/drawing/2014/main" id="{43E10FC3-2D60-30AB-9C51-8441645017D8}"/>
                </a:ext>
              </a:extLst>
            </p:cNvPr>
            <p:cNvGrpSpPr/>
            <p:nvPr/>
          </p:nvGrpSpPr>
          <p:grpSpPr>
            <a:xfrm>
              <a:off x="3402723" y="4203883"/>
              <a:ext cx="697188" cy="866833"/>
              <a:chOff x="5652727" y="3007801"/>
              <a:chExt cx="697188" cy="866833"/>
            </a:xfrm>
          </p:grpSpPr>
          <p:cxnSp>
            <p:nvCxnSpPr>
              <p:cNvPr id="36" name="Straight Arrow Connector 35">
                <a:extLst>
                  <a:ext uri="{FF2B5EF4-FFF2-40B4-BE49-F238E27FC236}">
                    <a16:creationId xmlns:a16="http://schemas.microsoft.com/office/drawing/2014/main" id="{96F7E676-8688-62E4-A565-08ADEB96073F}"/>
                  </a:ext>
                </a:extLst>
              </p:cNvPr>
              <p:cNvCxnSpPr>
                <a:cxnSpLocks/>
                <a:stCxn id="18" idx="5"/>
                <a:endCxn id="22" idx="1"/>
              </p:cNvCxnSpPr>
              <p:nvPr/>
            </p:nvCxnSpPr>
            <p:spPr bwMode="auto">
              <a:xfrm>
                <a:off x="5652727" y="3007801"/>
                <a:ext cx="697188" cy="866833"/>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7" name="TextBox 36">
                <a:extLst>
                  <a:ext uri="{FF2B5EF4-FFF2-40B4-BE49-F238E27FC236}">
                    <a16:creationId xmlns:a16="http://schemas.microsoft.com/office/drawing/2014/main" id="{8B15B661-0B2B-1684-A0B7-AC7531EE287F}"/>
                  </a:ext>
                </a:extLst>
              </p:cNvPr>
              <p:cNvSpPr txBox="1"/>
              <p:nvPr/>
            </p:nvSpPr>
            <p:spPr>
              <a:xfrm>
                <a:off x="5675630" y="3271278"/>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9" name="Relationship">
              <a:extLst>
                <a:ext uri="{FF2B5EF4-FFF2-40B4-BE49-F238E27FC236}">
                  <a16:creationId xmlns:a16="http://schemas.microsoft.com/office/drawing/2014/main" id="{7628FEE3-EE50-7E96-AB87-82B46F6A5DF0}"/>
                </a:ext>
              </a:extLst>
            </p:cNvPr>
            <p:cNvGrpSpPr/>
            <p:nvPr/>
          </p:nvGrpSpPr>
          <p:grpSpPr>
            <a:xfrm>
              <a:off x="2677338" y="5276394"/>
              <a:ext cx="1337814" cy="610266"/>
              <a:chOff x="4927342" y="4080312"/>
              <a:chExt cx="1337814" cy="610266"/>
            </a:xfrm>
          </p:grpSpPr>
          <p:cxnSp>
            <p:nvCxnSpPr>
              <p:cNvPr id="34" name="Straight Arrow Connector 33">
                <a:extLst>
                  <a:ext uri="{FF2B5EF4-FFF2-40B4-BE49-F238E27FC236}">
                    <a16:creationId xmlns:a16="http://schemas.microsoft.com/office/drawing/2014/main" id="{95D018BA-729C-BCD5-E13B-58498DCA37EB}"/>
                  </a:ext>
                </a:extLst>
              </p:cNvPr>
              <p:cNvCxnSpPr>
                <a:cxnSpLocks/>
                <a:stCxn id="28" idx="7"/>
                <a:endCxn id="22" idx="2"/>
              </p:cNvCxnSpPr>
              <p:nvPr/>
            </p:nvCxnSpPr>
            <p:spPr bwMode="auto">
              <a:xfrm flipV="1">
                <a:off x="4927342" y="4080312"/>
                <a:ext cx="1337814" cy="610266"/>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5" name="TextBox 34">
                <a:extLst>
                  <a:ext uri="{FF2B5EF4-FFF2-40B4-BE49-F238E27FC236}">
                    <a16:creationId xmlns:a16="http://schemas.microsoft.com/office/drawing/2014/main" id="{59E702D8-294D-D343-C93B-93DE9F90B34C}"/>
                  </a:ext>
                </a:extLst>
              </p:cNvPr>
              <p:cNvSpPr txBox="1"/>
              <p:nvPr/>
            </p:nvSpPr>
            <p:spPr>
              <a:xfrm>
                <a:off x="5317481" y="4318127"/>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10" name="Relationship">
              <a:extLst>
                <a:ext uri="{FF2B5EF4-FFF2-40B4-BE49-F238E27FC236}">
                  <a16:creationId xmlns:a16="http://schemas.microsoft.com/office/drawing/2014/main" id="{CD590567-53F1-E898-E2E8-19F4978394DC}"/>
                </a:ext>
              </a:extLst>
            </p:cNvPr>
            <p:cNvGrpSpPr/>
            <p:nvPr/>
          </p:nvGrpSpPr>
          <p:grpSpPr>
            <a:xfrm>
              <a:off x="3320402" y="5276394"/>
              <a:ext cx="694750" cy="810620"/>
              <a:chOff x="5570406" y="4080312"/>
              <a:chExt cx="694750" cy="810620"/>
            </a:xfrm>
          </p:grpSpPr>
          <p:cxnSp>
            <p:nvCxnSpPr>
              <p:cNvPr id="32" name="Straight Arrow Connector 31">
                <a:extLst>
                  <a:ext uri="{FF2B5EF4-FFF2-40B4-BE49-F238E27FC236}">
                    <a16:creationId xmlns:a16="http://schemas.microsoft.com/office/drawing/2014/main" id="{02F34387-D1E8-7526-D74D-DA215BB22612}"/>
                  </a:ext>
                </a:extLst>
              </p:cNvPr>
              <p:cNvCxnSpPr>
                <a:cxnSpLocks/>
                <a:stCxn id="26" idx="7"/>
                <a:endCxn id="22" idx="2"/>
              </p:cNvCxnSpPr>
              <p:nvPr/>
            </p:nvCxnSpPr>
            <p:spPr bwMode="auto">
              <a:xfrm flipV="1">
                <a:off x="5590871" y="4080312"/>
                <a:ext cx="674285" cy="810620"/>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3" name="TextBox 32">
                <a:extLst>
                  <a:ext uri="{FF2B5EF4-FFF2-40B4-BE49-F238E27FC236}">
                    <a16:creationId xmlns:a16="http://schemas.microsoft.com/office/drawing/2014/main" id="{33ABD17E-7DDE-8279-253D-AEA64EC9936F}"/>
                  </a:ext>
                </a:extLst>
              </p:cNvPr>
              <p:cNvSpPr txBox="1"/>
              <p:nvPr/>
            </p:nvSpPr>
            <p:spPr>
              <a:xfrm>
                <a:off x="5570406" y="4545646"/>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11" name="Relationship">
              <a:extLst>
                <a:ext uri="{FF2B5EF4-FFF2-40B4-BE49-F238E27FC236}">
                  <a16:creationId xmlns:a16="http://schemas.microsoft.com/office/drawing/2014/main" id="{9DB592B1-AE73-D716-0FE0-FA6003A58767}"/>
                </a:ext>
              </a:extLst>
            </p:cNvPr>
            <p:cNvGrpSpPr/>
            <p:nvPr/>
          </p:nvGrpSpPr>
          <p:grpSpPr>
            <a:xfrm>
              <a:off x="4494819" y="4204382"/>
              <a:ext cx="578770" cy="866334"/>
              <a:chOff x="6744823" y="3008300"/>
              <a:chExt cx="578770" cy="866334"/>
            </a:xfrm>
          </p:grpSpPr>
          <p:cxnSp>
            <p:nvCxnSpPr>
              <p:cNvPr id="30" name="Straight Arrow Connector 29">
                <a:extLst>
                  <a:ext uri="{FF2B5EF4-FFF2-40B4-BE49-F238E27FC236}">
                    <a16:creationId xmlns:a16="http://schemas.microsoft.com/office/drawing/2014/main" id="{D5B4C071-EB85-C822-C499-B362191B6A66}"/>
                  </a:ext>
                </a:extLst>
              </p:cNvPr>
              <p:cNvCxnSpPr>
                <a:cxnSpLocks/>
                <a:stCxn id="22" idx="7"/>
              </p:cNvCxnSpPr>
              <p:nvPr/>
            </p:nvCxnSpPr>
            <p:spPr bwMode="auto">
              <a:xfrm flipV="1">
                <a:off x="6759167" y="3008300"/>
                <a:ext cx="515182" cy="866334"/>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1" name="TextBox 30">
                <a:extLst>
                  <a:ext uri="{FF2B5EF4-FFF2-40B4-BE49-F238E27FC236}">
                    <a16:creationId xmlns:a16="http://schemas.microsoft.com/office/drawing/2014/main" id="{45F2996F-1CA6-0AD7-F1A4-24FCB4F5F652}"/>
                  </a:ext>
                </a:extLst>
              </p:cNvPr>
              <p:cNvSpPr txBox="1"/>
              <p:nvPr/>
            </p:nvSpPr>
            <p:spPr>
              <a:xfrm>
                <a:off x="6744823" y="3264730"/>
                <a:ext cx="578770" cy="330657"/>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WORKS AT</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12" name="Entity">
              <a:extLst>
                <a:ext uri="{FF2B5EF4-FFF2-40B4-BE49-F238E27FC236}">
                  <a16:creationId xmlns:a16="http://schemas.microsoft.com/office/drawing/2014/main" id="{0A2BA6CF-5B4E-F924-CE8D-C399CB54A914}"/>
                </a:ext>
              </a:extLst>
            </p:cNvPr>
            <p:cNvGrpSpPr/>
            <p:nvPr/>
          </p:nvGrpSpPr>
          <p:grpSpPr>
            <a:xfrm>
              <a:off x="2183327" y="5801465"/>
              <a:ext cx="578770" cy="581745"/>
              <a:chOff x="5445888" y="2332276"/>
              <a:chExt cx="578770" cy="581745"/>
            </a:xfrm>
          </p:grpSpPr>
          <p:sp>
            <p:nvSpPr>
              <p:cNvPr id="28" name="Oval 27">
                <a:extLst>
                  <a:ext uri="{FF2B5EF4-FFF2-40B4-BE49-F238E27FC236}">
                    <a16:creationId xmlns:a16="http://schemas.microsoft.com/office/drawing/2014/main" id="{F00D0669-83D9-C4E0-EE76-5DAF85E0625A}"/>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9" name="Graphic 28" descr="User with solid fill">
                <a:extLst>
                  <a:ext uri="{FF2B5EF4-FFF2-40B4-BE49-F238E27FC236}">
                    <a16:creationId xmlns:a16="http://schemas.microsoft.com/office/drawing/2014/main" id="{3B90E7CD-632F-2177-9031-95CA106C26F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6936"/>
                <a:ext cx="459740" cy="459740"/>
              </a:xfrm>
              <a:prstGeom prst="rect">
                <a:avLst/>
              </a:prstGeom>
            </p:spPr>
          </p:pic>
        </p:grpSp>
        <p:grpSp>
          <p:nvGrpSpPr>
            <p:cNvPr id="13" name="Entity">
              <a:extLst>
                <a:ext uri="{FF2B5EF4-FFF2-40B4-BE49-F238E27FC236}">
                  <a16:creationId xmlns:a16="http://schemas.microsoft.com/office/drawing/2014/main" id="{848D37AA-C946-DA27-6834-2CA536718F76}"/>
                </a:ext>
              </a:extLst>
            </p:cNvPr>
            <p:cNvGrpSpPr/>
            <p:nvPr/>
          </p:nvGrpSpPr>
          <p:grpSpPr>
            <a:xfrm>
              <a:off x="2846856" y="6001819"/>
              <a:ext cx="578770" cy="581745"/>
              <a:chOff x="5445888" y="2332276"/>
              <a:chExt cx="578770" cy="581745"/>
            </a:xfrm>
          </p:grpSpPr>
          <p:sp>
            <p:nvSpPr>
              <p:cNvPr id="26" name="Oval 25">
                <a:extLst>
                  <a:ext uri="{FF2B5EF4-FFF2-40B4-BE49-F238E27FC236}">
                    <a16:creationId xmlns:a16="http://schemas.microsoft.com/office/drawing/2014/main" id="{8560C4F4-5EE0-0978-95C4-7BEDDC11F8D5}"/>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7" name="Graphic 26" descr="User with solid fill">
                <a:extLst>
                  <a:ext uri="{FF2B5EF4-FFF2-40B4-BE49-F238E27FC236}">
                    <a16:creationId xmlns:a16="http://schemas.microsoft.com/office/drawing/2014/main" id="{601A6F3F-B604-6BAE-4774-D486870E671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6936"/>
                <a:ext cx="459740" cy="459740"/>
              </a:xfrm>
              <a:prstGeom prst="rect">
                <a:avLst/>
              </a:prstGeom>
            </p:spPr>
          </p:pic>
        </p:grpSp>
        <p:grpSp>
          <p:nvGrpSpPr>
            <p:cNvPr id="14" name="Entity">
              <a:extLst>
                <a:ext uri="{FF2B5EF4-FFF2-40B4-BE49-F238E27FC236}">
                  <a16:creationId xmlns:a16="http://schemas.microsoft.com/office/drawing/2014/main" id="{E135CD73-9FF8-3A14-A66E-A9916BA78675}"/>
                </a:ext>
              </a:extLst>
            </p:cNvPr>
            <p:cNvGrpSpPr/>
            <p:nvPr/>
          </p:nvGrpSpPr>
          <p:grpSpPr>
            <a:xfrm>
              <a:off x="5645320" y="4985521"/>
              <a:ext cx="578770" cy="581745"/>
              <a:chOff x="5445888" y="2332276"/>
              <a:chExt cx="578770" cy="581745"/>
            </a:xfrm>
          </p:grpSpPr>
          <p:sp>
            <p:nvSpPr>
              <p:cNvPr id="24" name="Oval 23">
                <a:extLst>
                  <a:ext uri="{FF2B5EF4-FFF2-40B4-BE49-F238E27FC236}">
                    <a16:creationId xmlns:a16="http://schemas.microsoft.com/office/drawing/2014/main" id="{041734BA-52B5-3BC1-A098-6A1259151186}"/>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5" name="Graphic 24" descr="User with solid fill">
                <a:extLst>
                  <a:ext uri="{FF2B5EF4-FFF2-40B4-BE49-F238E27FC236}">
                    <a16:creationId xmlns:a16="http://schemas.microsoft.com/office/drawing/2014/main" id="{C280D149-C9C4-F1DB-646D-3F0AC5BB0D9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6936"/>
                <a:ext cx="459740" cy="459740"/>
              </a:xfrm>
              <a:prstGeom prst="rect">
                <a:avLst/>
              </a:prstGeom>
            </p:spPr>
          </p:pic>
        </p:grpSp>
        <p:grpSp>
          <p:nvGrpSpPr>
            <p:cNvPr id="15" name="Entity purple">
              <a:extLst>
                <a:ext uri="{FF2B5EF4-FFF2-40B4-BE49-F238E27FC236}">
                  <a16:creationId xmlns:a16="http://schemas.microsoft.com/office/drawing/2014/main" id="{0F23E982-0C9B-53B9-198F-EA77726A9623}"/>
                </a:ext>
              </a:extLst>
            </p:cNvPr>
            <p:cNvGrpSpPr/>
            <p:nvPr/>
          </p:nvGrpSpPr>
          <p:grpSpPr>
            <a:xfrm>
              <a:off x="4015152" y="4985521"/>
              <a:ext cx="578770" cy="581745"/>
              <a:chOff x="5445888" y="2332276"/>
              <a:chExt cx="578770" cy="581745"/>
            </a:xfrm>
          </p:grpSpPr>
          <p:sp>
            <p:nvSpPr>
              <p:cNvPr id="22" name="Oval 21">
                <a:extLst>
                  <a:ext uri="{FF2B5EF4-FFF2-40B4-BE49-F238E27FC236}">
                    <a16:creationId xmlns:a16="http://schemas.microsoft.com/office/drawing/2014/main" id="{3076EC0B-D647-3FF8-A788-3C4FDEABB0FD}"/>
                  </a:ext>
                </a:extLst>
              </p:cNvPr>
              <p:cNvSpPr>
                <a:spLocks noChangeAspect="1"/>
              </p:cNvSpPr>
              <p:nvPr/>
            </p:nvSpPr>
            <p:spPr bwMode="auto">
              <a:xfrm>
                <a:off x="5445888" y="2332276"/>
                <a:ext cx="578770" cy="581745"/>
              </a:xfrm>
              <a:prstGeom prst="ellipse">
                <a:avLst/>
              </a:prstGeom>
              <a:solidFill>
                <a:srgbClr val="8E499B">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3" name="Graphic 22" descr="User with solid fill">
                <a:extLst>
                  <a:ext uri="{FF2B5EF4-FFF2-40B4-BE49-F238E27FC236}">
                    <a16:creationId xmlns:a16="http://schemas.microsoft.com/office/drawing/2014/main" id="{187BAFAD-ED7B-102B-4E8F-F1AFB4B7621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6936"/>
                <a:ext cx="459740" cy="459740"/>
              </a:xfrm>
              <a:prstGeom prst="rect">
                <a:avLst/>
              </a:prstGeom>
            </p:spPr>
          </p:pic>
        </p:grpSp>
        <p:grpSp>
          <p:nvGrpSpPr>
            <p:cNvPr id="16" name="Entity office">
              <a:extLst>
                <a:ext uri="{FF2B5EF4-FFF2-40B4-BE49-F238E27FC236}">
                  <a16:creationId xmlns:a16="http://schemas.microsoft.com/office/drawing/2014/main" id="{2BE35449-F285-C658-1E13-3109C486B6F5}"/>
                </a:ext>
              </a:extLst>
            </p:cNvPr>
            <p:cNvGrpSpPr/>
            <p:nvPr/>
          </p:nvGrpSpPr>
          <p:grpSpPr>
            <a:xfrm>
              <a:off x="4936536" y="3708821"/>
              <a:ext cx="581745" cy="578770"/>
              <a:chOff x="5444400" y="2333764"/>
              <a:chExt cx="581745" cy="578770"/>
            </a:xfrm>
          </p:grpSpPr>
          <p:sp>
            <p:nvSpPr>
              <p:cNvPr id="20" name="Oval 19">
                <a:extLst>
                  <a:ext uri="{FF2B5EF4-FFF2-40B4-BE49-F238E27FC236}">
                    <a16:creationId xmlns:a16="http://schemas.microsoft.com/office/drawing/2014/main" id="{D683A5E6-C6AC-A619-9A72-49BA79EB7705}"/>
                  </a:ext>
                </a:extLst>
              </p:cNvPr>
              <p:cNvSpPr>
                <a:spLocks noChangeAspect="1"/>
              </p:cNvSpPr>
              <p:nvPr/>
            </p:nvSpPr>
            <p:spPr bwMode="auto">
              <a:xfrm rot="8073842">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1" name="Graphic 20" descr="Building outline">
                <a:extLst>
                  <a:ext uri="{FF2B5EF4-FFF2-40B4-BE49-F238E27FC236}">
                    <a16:creationId xmlns:a16="http://schemas.microsoft.com/office/drawing/2014/main" id="{F796CD60-192F-3604-BBE7-EDD72448666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493315" y="2389203"/>
                <a:ext cx="459740" cy="459740"/>
              </a:xfrm>
              <a:prstGeom prst="rect">
                <a:avLst/>
              </a:prstGeom>
            </p:spPr>
          </p:pic>
        </p:grpSp>
        <p:grpSp>
          <p:nvGrpSpPr>
            <p:cNvPr id="17" name="Entity green">
              <a:extLst>
                <a:ext uri="{FF2B5EF4-FFF2-40B4-BE49-F238E27FC236}">
                  <a16:creationId xmlns:a16="http://schemas.microsoft.com/office/drawing/2014/main" id="{F173E89D-4DC9-53D3-B6DA-02535B1CD81E}"/>
                </a:ext>
              </a:extLst>
            </p:cNvPr>
            <p:cNvGrpSpPr/>
            <p:nvPr/>
          </p:nvGrpSpPr>
          <p:grpSpPr>
            <a:xfrm>
              <a:off x="2908712" y="3707333"/>
              <a:ext cx="578770" cy="581745"/>
              <a:chOff x="5445888" y="2332276"/>
              <a:chExt cx="578770" cy="581745"/>
            </a:xfrm>
          </p:grpSpPr>
          <p:sp>
            <p:nvSpPr>
              <p:cNvPr id="18" name="Oval 17">
                <a:extLst>
                  <a:ext uri="{FF2B5EF4-FFF2-40B4-BE49-F238E27FC236}">
                    <a16:creationId xmlns:a16="http://schemas.microsoft.com/office/drawing/2014/main" id="{F200DD03-BB00-1A4C-1B60-756672AE713B}"/>
                  </a:ext>
                </a:extLst>
              </p:cNvPr>
              <p:cNvSpPr>
                <a:spLocks noChangeAspect="1"/>
              </p:cNvSpPr>
              <p:nvPr/>
            </p:nvSpPr>
            <p:spPr bwMode="auto">
              <a:xfrm>
                <a:off x="5445888" y="2332276"/>
                <a:ext cx="578770" cy="581745"/>
              </a:xfrm>
              <a:prstGeom prst="ellipse">
                <a:avLst/>
              </a:prstGeom>
              <a:solidFill>
                <a:srgbClr val="AAD04B">
                  <a:alpha val="60000"/>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9" name="Graphic 18" descr="User with solid fill">
                <a:extLst>
                  <a:ext uri="{FF2B5EF4-FFF2-40B4-BE49-F238E27FC236}">
                    <a16:creationId xmlns:a16="http://schemas.microsoft.com/office/drawing/2014/main" id="{60AD43DD-80AB-C12D-75A4-4406B5349D7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05403" y="2386936"/>
                <a:ext cx="459740" cy="459740"/>
              </a:xfrm>
              <a:prstGeom prst="rect">
                <a:avLst/>
              </a:prstGeom>
            </p:spPr>
          </p:pic>
        </p:grpSp>
      </p:grpSp>
      <p:grpSp>
        <p:nvGrpSpPr>
          <p:cNvPr id="42" name="Original Map">
            <a:extLst>
              <a:ext uri="{FF2B5EF4-FFF2-40B4-BE49-F238E27FC236}">
                <a16:creationId xmlns:a16="http://schemas.microsoft.com/office/drawing/2014/main" id="{4280D7AD-C150-A54E-EF4A-F8F1409DAAD3}"/>
              </a:ext>
            </a:extLst>
          </p:cNvPr>
          <p:cNvGrpSpPr/>
          <p:nvPr/>
        </p:nvGrpSpPr>
        <p:grpSpPr>
          <a:xfrm>
            <a:off x="423922" y="1545662"/>
            <a:ext cx="6533909" cy="1962300"/>
            <a:chOff x="1516929" y="2764796"/>
            <a:chExt cx="6533909" cy="1962300"/>
          </a:xfrm>
        </p:grpSpPr>
        <p:grpSp>
          <p:nvGrpSpPr>
            <p:cNvPr id="43" name="Group 42">
              <a:extLst>
                <a:ext uri="{FF2B5EF4-FFF2-40B4-BE49-F238E27FC236}">
                  <a16:creationId xmlns:a16="http://schemas.microsoft.com/office/drawing/2014/main" id="{E38B33DF-4215-8DA3-2BAA-60DC16C1EB47}"/>
                </a:ext>
              </a:extLst>
            </p:cNvPr>
            <p:cNvGrpSpPr/>
            <p:nvPr/>
          </p:nvGrpSpPr>
          <p:grpSpPr>
            <a:xfrm>
              <a:off x="1516929" y="2764796"/>
              <a:ext cx="6533909" cy="1962300"/>
              <a:chOff x="1516929" y="2764796"/>
              <a:chExt cx="6533909" cy="1962300"/>
            </a:xfrm>
          </p:grpSpPr>
          <p:pic>
            <p:nvPicPr>
              <p:cNvPr id="63" name="Basemap">
                <a:extLst>
                  <a:ext uri="{FF2B5EF4-FFF2-40B4-BE49-F238E27FC236}">
                    <a16:creationId xmlns:a16="http://schemas.microsoft.com/office/drawing/2014/main" id="{BC1DB7AD-297E-A284-7146-471EA5AEB8E4}"/>
                  </a:ext>
                </a:extLst>
              </p:cNvPr>
              <p:cNvPicPr>
                <a:picLocks noChangeAspect="1"/>
              </p:cNvPicPr>
              <p:nvPr/>
            </p:nvPicPr>
            <p:blipFill rotWithShape="1">
              <a:blip r:embed="rId7">
                <a:alphaModFix amt="70000"/>
                <a:duotone>
                  <a:schemeClr val="bg2">
                    <a:shade val="45000"/>
                    <a:satMod val="135000"/>
                  </a:schemeClr>
                  <a:prstClr val="white"/>
                </a:duotone>
                <a:extLst>
                  <a:ext uri="{BEBA8EAE-BF5A-486C-A8C5-ECC9F3942E4B}">
                    <a14:imgProps xmlns:a14="http://schemas.microsoft.com/office/drawing/2010/main">
                      <a14:imgLayer r:embed="rId8">
                        <a14:imgEffect>
                          <a14:colorTemperature colorTemp="8800"/>
                        </a14:imgEffect>
                        <a14:imgEffect>
                          <a14:brightnessContrast bright="40000" contrast="61000"/>
                        </a14:imgEffect>
                      </a14:imgLayer>
                    </a14:imgProps>
                  </a:ext>
                </a:extLst>
              </a:blip>
              <a:srcRect l="29297" t="42482" r="3016" b="20259"/>
              <a:stretch/>
            </p:blipFill>
            <p:spPr>
              <a:xfrm>
                <a:off x="1527122" y="2764796"/>
                <a:ext cx="6523716" cy="1962300"/>
              </a:xfrm>
              <a:prstGeom prst="rect">
                <a:avLst/>
              </a:prstGeom>
            </p:spPr>
          </p:pic>
          <p:sp>
            <p:nvSpPr>
              <p:cNvPr id="64" name="Transparent blue fill with outline">
                <a:extLst>
                  <a:ext uri="{FF2B5EF4-FFF2-40B4-BE49-F238E27FC236}">
                    <a16:creationId xmlns:a16="http://schemas.microsoft.com/office/drawing/2014/main" id="{D7DE81A9-20FF-2712-CEF4-D3D74FDAA4EE}"/>
                  </a:ext>
                </a:extLst>
              </p:cNvPr>
              <p:cNvSpPr/>
              <p:nvPr/>
            </p:nvSpPr>
            <p:spPr bwMode="auto">
              <a:xfrm>
                <a:off x="1516929" y="2764796"/>
                <a:ext cx="6523716" cy="1942823"/>
              </a:xfrm>
              <a:prstGeom prst="rect">
                <a:avLst/>
              </a:prstGeom>
              <a:solidFill>
                <a:srgbClr val="274B71">
                  <a:alpha val="41961"/>
                </a:srgbClr>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65" name="Typical Map">
                <a:extLst>
                  <a:ext uri="{FF2B5EF4-FFF2-40B4-BE49-F238E27FC236}">
                    <a16:creationId xmlns:a16="http://schemas.microsoft.com/office/drawing/2014/main" id="{18F0AA95-4C39-56E0-0CA5-E84B2107A5F7}"/>
                  </a:ext>
                </a:extLst>
              </p:cNvPr>
              <p:cNvSpPr txBox="1"/>
              <p:nvPr/>
            </p:nvSpPr>
            <p:spPr>
              <a:xfrm>
                <a:off x="1535978" y="2784273"/>
                <a:ext cx="1806941" cy="369332"/>
              </a:xfrm>
              <a:prstGeom prst="rect">
                <a:avLst/>
              </a:prstGeom>
              <a:solidFill>
                <a:srgbClr val="FFFFFF">
                  <a:alpha val="50196"/>
                </a:srgbClr>
              </a:solidFill>
              <a:effectLst/>
            </p:spPr>
            <p:txBody>
              <a:bodyPr wrap="square">
                <a:spAutoFit/>
              </a:bodyPr>
              <a:lstStyle/>
              <a:p>
                <a:pPr marL="0" lvl="1" algn="ctr"/>
                <a:r>
                  <a:rPr lang="en-US" b="1" i="1">
                    <a:solidFill>
                      <a:srgbClr val="012048"/>
                    </a:solidFill>
                  </a:rPr>
                  <a:t>Typical map</a:t>
                </a:r>
              </a:p>
            </p:txBody>
          </p:sp>
        </p:grpSp>
        <p:sp>
          <p:nvSpPr>
            <p:cNvPr id="44" name="Track 1 label">
              <a:extLst>
                <a:ext uri="{FF2B5EF4-FFF2-40B4-BE49-F238E27FC236}">
                  <a16:creationId xmlns:a16="http://schemas.microsoft.com/office/drawing/2014/main" id="{FE4D8225-B718-DEC5-3B7F-BFE3FEBF423B}"/>
                </a:ext>
              </a:extLst>
            </p:cNvPr>
            <p:cNvSpPr txBox="1"/>
            <p:nvPr/>
          </p:nvSpPr>
          <p:spPr>
            <a:xfrm>
              <a:off x="3822077" y="2815396"/>
              <a:ext cx="703626" cy="211486"/>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1</a:t>
              </a:r>
            </a:p>
          </p:txBody>
        </p:sp>
        <p:sp>
          <p:nvSpPr>
            <p:cNvPr id="45" name="Track 3 label">
              <a:extLst>
                <a:ext uri="{FF2B5EF4-FFF2-40B4-BE49-F238E27FC236}">
                  <a16:creationId xmlns:a16="http://schemas.microsoft.com/office/drawing/2014/main" id="{FA94CADB-7E8E-465D-810A-1B8A9DD6958C}"/>
                </a:ext>
              </a:extLst>
            </p:cNvPr>
            <p:cNvSpPr txBox="1"/>
            <p:nvPr/>
          </p:nvSpPr>
          <p:spPr>
            <a:xfrm>
              <a:off x="2662913" y="3748169"/>
              <a:ext cx="81264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3</a:t>
              </a:r>
            </a:p>
          </p:txBody>
        </p:sp>
        <p:sp>
          <p:nvSpPr>
            <p:cNvPr id="46" name="Track 2 label">
              <a:extLst>
                <a:ext uri="{FF2B5EF4-FFF2-40B4-BE49-F238E27FC236}">
                  <a16:creationId xmlns:a16="http://schemas.microsoft.com/office/drawing/2014/main" id="{CBF96935-C5E5-A3E5-97EE-41A01855999A}"/>
                </a:ext>
              </a:extLst>
            </p:cNvPr>
            <p:cNvSpPr txBox="1"/>
            <p:nvPr/>
          </p:nvSpPr>
          <p:spPr>
            <a:xfrm>
              <a:off x="3285469" y="3263782"/>
              <a:ext cx="81264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2</a:t>
              </a:r>
            </a:p>
          </p:txBody>
        </p:sp>
        <p:sp>
          <p:nvSpPr>
            <p:cNvPr id="47" name="Line green">
              <a:extLst>
                <a:ext uri="{FF2B5EF4-FFF2-40B4-BE49-F238E27FC236}">
                  <a16:creationId xmlns:a16="http://schemas.microsoft.com/office/drawing/2014/main" id="{D213B4DA-6B6E-B76C-C8FC-61D04F9DDBF6}"/>
                </a:ext>
              </a:extLst>
            </p:cNvPr>
            <p:cNvSpPr/>
            <p:nvPr/>
          </p:nvSpPr>
          <p:spPr bwMode="auto">
            <a:xfrm>
              <a:off x="3794010" y="3082986"/>
              <a:ext cx="2542911" cy="1050921"/>
            </a:xfrm>
            <a:custGeom>
              <a:avLst/>
              <a:gdLst>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47725 w 2542911"/>
                <a:gd name="connsiteY17" fmla="*/ 103504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19175 w 2542911"/>
                <a:gd name="connsiteY21" fmla="*/ 958846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09625 w 2542911"/>
                <a:gd name="connsiteY17" fmla="*/ 104139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19175 w 2542911"/>
                <a:gd name="connsiteY21" fmla="*/ 958846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09625 w 2542911"/>
                <a:gd name="connsiteY17" fmla="*/ 104139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25525 w 2542911"/>
                <a:gd name="connsiteY21" fmla="*/ 936621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924050 w 2542911"/>
                <a:gd name="connsiteY32" fmla="*/ 863596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181225 w 2542911"/>
                <a:gd name="connsiteY36" fmla="*/ 996946 h 1050921"/>
                <a:gd name="connsiteX37" fmla="*/ 2438400 w 2542911"/>
                <a:gd name="connsiteY37" fmla="*/ 977896 h 1050921"/>
                <a:gd name="connsiteX38" fmla="*/ 2533650 w 2542911"/>
                <a:gd name="connsiteY38" fmla="*/ 949321 h 1050921"/>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924050 w 2542911"/>
                <a:gd name="connsiteY32" fmla="*/ 863596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209800 w 2542911"/>
                <a:gd name="connsiteY36" fmla="*/ 987421 h 1050921"/>
                <a:gd name="connsiteX37" fmla="*/ 2438400 w 2542911"/>
                <a:gd name="connsiteY37" fmla="*/ 977896 h 1050921"/>
                <a:gd name="connsiteX38" fmla="*/ 2533650 w 2542911"/>
                <a:gd name="connsiteY38" fmla="*/ 949321 h 1050921"/>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885950 w 2542911"/>
                <a:gd name="connsiteY32" fmla="*/ 822321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209800 w 2542911"/>
                <a:gd name="connsiteY36" fmla="*/ 987421 h 1050921"/>
                <a:gd name="connsiteX37" fmla="*/ 2438400 w 2542911"/>
                <a:gd name="connsiteY37" fmla="*/ 977896 h 1050921"/>
                <a:gd name="connsiteX38" fmla="*/ 2533650 w 2542911"/>
                <a:gd name="connsiteY38" fmla="*/ 949321 h 105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42911" h="1050921">
                  <a:moveTo>
                    <a:pt x="0" y="15871"/>
                  </a:moveTo>
                  <a:cubicBezTo>
                    <a:pt x="15875" y="12696"/>
                    <a:pt x="31436" y="6346"/>
                    <a:pt x="47625" y="6346"/>
                  </a:cubicBezTo>
                  <a:cubicBezTo>
                    <a:pt x="529038" y="6346"/>
                    <a:pt x="398463" y="-16831"/>
                    <a:pt x="609600" y="25396"/>
                  </a:cubicBezTo>
                  <a:cubicBezTo>
                    <a:pt x="625475" y="44446"/>
                    <a:pt x="653454" y="58037"/>
                    <a:pt x="657225" y="82546"/>
                  </a:cubicBezTo>
                  <a:cubicBezTo>
                    <a:pt x="669872" y="164750"/>
                    <a:pt x="665121" y="247730"/>
                    <a:pt x="628650" y="320671"/>
                  </a:cubicBezTo>
                  <a:cubicBezTo>
                    <a:pt x="620371" y="337230"/>
                    <a:pt x="608354" y="351737"/>
                    <a:pt x="600075" y="368296"/>
                  </a:cubicBezTo>
                  <a:cubicBezTo>
                    <a:pt x="592429" y="383589"/>
                    <a:pt x="588671" y="400628"/>
                    <a:pt x="581025" y="415921"/>
                  </a:cubicBezTo>
                  <a:cubicBezTo>
                    <a:pt x="572746" y="432480"/>
                    <a:pt x="560111" y="446692"/>
                    <a:pt x="552450" y="463546"/>
                  </a:cubicBezTo>
                  <a:cubicBezTo>
                    <a:pt x="544141" y="481827"/>
                    <a:pt x="542380" y="502735"/>
                    <a:pt x="533400" y="520696"/>
                  </a:cubicBezTo>
                  <a:cubicBezTo>
                    <a:pt x="523161" y="541174"/>
                    <a:pt x="506836" y="558070"/>
                    <a:pt x="495300" y="577846"/>
                  </a:cubicBezTo>
                  <a:cubicBezTo>
                    <a:pt x="484568" y="596243"/>
                    <a:pt x="477068" y="616378"/>
                    <a:pt x="466725" y="634996"/>
                  </a:cubicBezTo>
                  <a:cubicBezTo>
                    <a:pt x="425962" y="708370"/>
                    <a:pt x="470191" y="607280"/>
                    <a:pt x="428625" y="711196"/>
                  </a:cubicBezTo>
                  <a:cubicBezTo>
                    <a:pt x="425450" y="730246"/>
                    <a:pt x="417560" y="749095"/>
                    <a:pt x="419100" y="768346"/>
                  </a:cubicBezTo>
                  <a:cubicBezTo>
                    <a:pt x="423970" y="829224"/>
                    <a:pt x="431606" y="890401"/>
                    <a:pt x="447675" y="949321"/>
                  </a:cubicBezTo>
                  <a:cubicBezTo>
                    <a:pt x="451219" y="962317"/>
                    <a:pt x="465042" y="970424"/>
                    <a:pt x="476250" y="977896"/>
                  </a:cubicBezTo>
                  <a:cubicBezTo>
                    <a:pt x="536233" y="1017885"/>
                    <a:pt x="572559" y="1013350"/>
                    <a:pt x="609600" y="1025521"/>
                  </a:cubicBezTo>
                  <a:cubicBezTo>
                    <a:pt x="646641" y="1037692"/>
                    <a:pt x="676275" y="1041396"/>
                    <a:pt x="698500" y="1050921"/>
                  </a:cubicBezTo>
                  <a:cubicBezTo>
                    <a:pt x="755650" y="1044571"/>
                    <a:pt x="779992" y="1048804"/>
                    <a:pt x="809625" y="1041396"/>
                  </a:cubicBezTo>
                  <a:cubicBezTo>
                    <a:pt x="839258" y="1033988"/>
                    <a:pt x="858838" y="1015467"/>
                    <a:pt x="876300" y="1006471"/>
                  </a:cubicBezTo>
                  <a:cubicBezTo>
                    <a:pt x="893763" y="997475"/>
                    <a:pt x="900930" y="991911"/>
                    <a:pt x="914400" y="987421"/>
                  </a:cubicBezTo>
                  <a:cubicBezTo>
                    <a:pt x="939238" y="979142"/>
                    <a:pt x="972079" y="976838"/>
                    <a:pt x="990600" y="968371"/>
                  </a:cubicBezTo>
                  <a:cubicBezTo>
                    <a:pt x="1009121" y="959904"/>
                    <a:pt x="1016000" y="939796"/>
                    <a:pt x="1025525" y="936621"/>
                  </a:cubicBezTo>
                  <a:cubicBezTo>
                    <a:pt x="1038225" y="911221"/>
                    <a:pt x="1050396" y="899579"/>
                    <a:pt x="1057275" y="882646"/>
                  </a:cubicBezTo>
                  <a:cubicBezTo>
                    <a:pt x="1064154" y="865713"/>
                    <a:pt x="1064427" y="851036"/>
                    <a:pt x="1066800" y="835021"/>
                  </a:cubicBezTo>
                  <a:cubicBezTo>
                    <a:pt x="1077131" y="765286"/>
                    <a:pt x="1074643" y="692850"/>
                    <a:pt x="1095375" y="625471"/>
                  </a:cubicBezTo>
                  <a:cubicBezTo>
                    <a:pt x="1101354" y="606040"/>
                    <a:pt x="1124124" y="594921"/>
                    <a:pt x="1143000" y="587371"/>
                  </a:cubicBezTo>
                  <a:cubicBezTo>
                    <a:pt x="1185180" y="570499"/>
                    <a:pt x="1289165" y="563229"/>
                    <a:pt x="1333500" y="558796"/>
                  </a:cubicBezTo>
                  <a:cubicBezTo>
                    <a:pt x="1398424" y="544368"/>
                    <a:pt x="1476606" y="518264"/>
                    <a:pt x="1543050" y="549271"/>
                  </a:cubicBezTo>
                  <a:cubicBezTo>
                    <a:pt x="1561247" y="557763"/>
                    <a:pt x="1556926" y="587019"/>
                    <a:pt x="1562100" y="606421"/>
                  </a:cubicBezTo>
                  <a:cubicBezTo>
                    <a:pt x="1569642" y="634705"/>
                    <a:pt x="1561568" y="670388"/>
                    <a:pt x="1581150" y="692146"/>
                  </a:cubicBezTo>
                  <a:cubicBezTo>
                    <a:pt x="1596169" y="708833"/>
                    <a:pt x="1625680" y="697980"/>
                    <a:pt x="1647825" y="701671"/>
                  </a:cubicBezTo>
                  <a:cubicBezTo>
                    <a:pt x="1682732" y="707489"/>
                    <a:pt x="1712912" y="710138"/>
                    <a:pt x="1752600" y="730246"/>
                  </a:cubicBezTo>
                  <a:cubicBezTo>
                    <a:pt x="1792288" y="750354"/>
                    <a:pt x="1819483" y="778010"/>
                    <a:pt x="1885950" y="822321"/>
                  </a:cubicBezTo>
                  <a:cubicBezTo>
                    <a:pt x="1895475" y="828671"/>
                    <a:pt x="1935163" y="866242"/>
                    <a:pt x="1952625" y="882646"/>
                  </a:cubicBezTo>
                  <a:cubicBezTo>
                    <a:pt x="1970088" y="899050"/>
                    <a:pt x="1975324" y="911505"/>
                    <a:pt x="1990725" y="920746"/>
                  </a:cubicBezTo>
                  <a:cubicBezTo>
                    <a:pt x="2007944" y="931077"/>
                    <a:pt x="2011363" y="928684"/>
                    <a:pt x="2047875" y="939796"/>
                  </a:cubicBezTo>
                  <a:cubicBezTo>
                    <a:pt x="2084387" y="950908"/>
                    <a:pt x="2209800" y="987421"/>
                    <a:pt x="2209800" y="987421"/>
                  </a:cubicBezTo>
                  <a:cubicBezTo>
                    <a:pt x="2295525" y="981071"/>
                    <a:pt x="2353304" y="990053"/>
                    <a:pt x="2438400" y="977896"/>
                  </a:cubicBezTo>
                  <a:cubicBezTo>
                    <a:pt x="2654032" y="947091"/>
                    <a:pt x="2456226" y="949321"/>
                    <a:pt x="2533650" y="949321"/>
                  </a:cubicBezTo>
                </a:path>
              </a:pathLst>
            </a:custGeom>
            <a:noFill/>
            <a:ln w="57150">
              <a:solidFill>
                <a:srgbClr val="AAD04B">
                  <a:alpha val="69804"/>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Line purple">
              <a:extLst>
                <a:ext uri="{FF2B5EF4-FFF2-40B4-BE49-F238E27FC236}">
                  <a16:creationId xmlns:a16="http://schemas.microsoft.com/office/drawing/2014/main" id="{460282A0-3CD5-DB7B-22AB-77673421FE9A}"/>
                </a:ext>
              </a:extLst>
            </p:cNvPr>
            <p:cNvSpPr/>
            <p:nvPr/>
          </p:nvSpPr>
          <p:spPr bwMode="auto">
            <a:xfrm>
              <a:off x="3191144" y="3271150"/>
              <a:ext cx="3117850" cy="1003385"/>
            </a:xfrm>
            <a:custGeom>
              <a:avLst/>
              <a:gdLst>
                <a:gd name="connsiteX0" fmla="*/ 0 w 3168650"/>
                <a:gd name="connsiteY0" fmla="*/ 133350 h 647700"/>
                <a:gd name="connsiteX1" fmla="*/ 31750 w 3168650"/>
                <a:gd name="connsiteY1" fmla="*/ 127000 h 647700"/>
                <a:gd name="connsiteX2" fmla="*/ 190500 w 3168650"/>
                <a:gd name="connsiteY2" fmla="*/ 114300 h 647700"/>
                <a:gd name="connsiteX3" fmla="*/ 660400 w 3168650"/>
                <a:gd name="connsiteY3" fmla="*/ 120650 h 647700"/>
                <a:gd name="connsiteX4" fmla="*/ 704850 w 3168650"/>
                <a:gd name="connsiteY4" fmla="*/ 133350 h 647700"/>
                <a:gd name="connsiteX5" fmla="*/ 768350 w 3168650"/>
                <a:gd name="connsiteY5" fmla="*/ 146050 h 647700"/>
                <a:gd name="connsiteX6" fmla="*/ 793750 w 3168650"/>
                <a:gd name="connsiteY6" fmla="*/ 171450 h 647700"/>
                <a:gd name="connsiteX7" fmla="*/ 800100 w 3168650"/>
                <a:gd name="connsiteY7" fmla="*/ 209550 h 647700"/>
                <a:gd name="connsiteX8" fmla="*/ 806450 w 3168650"/>
                <a:gd name="connsiteY8" fmla="*/ 355600 h 647700"/>
                <a:gd name="connsiteX9" fmla="*/ 812800 w 3168650"/>
                <a:gd name="connsiteY9" fmla="*/ 393700 h 647700"/>
                <a:gd name="connsiteX10" fmla="*/ 819150 w 3168650"/>
                <a:gd name="connsiteY10" fmla="*/ 457200 h 647700"/>
                <a:gd name="connsiteX11" fmla="*/ 825500 w 3168650"/>
                <a:gd name="connsiteY11" fmla="*/ 584200 h 647700"/>
                <a:gd name="connsiteX12" fmla="*/ 844550 w 3168650"/>
                <a:gd name="connsiteY12" fmla="*/ 628650 h 647700"/>
                <a:gd name="connsiteX13" fmla="*/ 914400 w 3168650"/>
                <a:gd name="connsiteY13" fmla="*/ 647700 h 647700"/>
                <a:gd name="connsiteX14" fmla="*/ 1149350 w 3168650"/>
                <a:gd name="connsiteY14" fmla="*/ 622300 h 647700"/>
                <a:gd name="connsiteX15" fmla="*/ 1200150 w 3168650"/>
                <a:gd name="connsiteY15" fmla="*/ 596900 h 647700"/>
                <a:gd name="connsiteX16" fmla="*/ 1238250 w 3168650"/>
                <a:gd name="connsiteY16" fmla="*/ 571500 h 647700"/>
                <a:gd name="connsiteX17" fmla="*/ 1276350 w 3168650"/>
                <a:gd name="connsiteY17" fmla="*/ 552450 h 647700"/>
                <a:gd name="connsiteX18" fmla="*/ 1320800 w 3168650"/>
                <a:gd name="connsiteY18" fmla="*/ 514350 h 647700"/>
                <a:gd name="connsiteX19" fmla="*/ 1339850 w 3168650"/>
                <a:gd name="connsiteY19" fmla="*/ 508000 h 647700"/>
                <a:gd name="connsiteX20" fmla="*/ 1397000 w 3168650"/>
                <a:gd name="connsiteY20" fmla="*/ 488950 h 647700"/>
                <a:gd name="connsiteX21" fmla="*/ 1447800 w 3168650"/>
                <a:gd name="connsiteY21" fmla="*/ 482600 h 647700"/>
                <a:gd name="connsiteX22" fmla="*/ 1473200 w 3168650"/>
                <a:gd name="connsiteY22" fmla="*/ 476250 h 647700"/>
                <a:gd name="connsiteX23" fmla="*/ 1504950 w 3168650"/>
                <a:gd name="connsiteY23" fmla="*/ 469900 h 647700"/>
                <a:gd name="connsiteX24" fmla="*/ 1549400 w 3168650"/>
                <a:gd name="connsiteY24" fmla="*/ 450850 h 647700"/>
                <a:gd name="connsiteX25" fmla="*/ 1574800 w 3168650"/>
                <a:gd name="connsiteY25" fmla="*/ 438150 h 647700"/>
                <a:gd name="connsiteX26" fmla="*/ 1600200 w 3168650"/>
                <a:gd name="connsiteY26" fmla="*/ 431800 h 647700"/>
                <a:gd name="connsiteX27" fmla="*/ 1619250 w 3168650"/>
                <a:gd name="connsiteY27" fmla="*/ 425450 h 647700"/>
                <a:gd name="connsiteX28" fmla="*/ 1651000 w 3168650"/>
                <a:gd name="connsiteY28" fmla="*/ 381000 h 647700"/>
                <a:gd name="connsiteX29" fmla="*/ 1682750 w 3168650"/>
                <a:gd name="connsiteY29" fmla="*/ 311150 h 647700"/>
                <a:gd name="connsiteX30" fmla="*/ 1689100 w 3168650"/>
                <a:gd name="connsiteY30" fmla="*/ 266700 h 647700"/>
                <a:gd name="connsiteX31" fmla="*/ 1708150 w 3168650"/>
                <a:gd name="connsiteY31" fmla="*/ 228600 h 647700"/>
                <a:gd name="connsiteX32" fmla="*/ 1746250 w 3168650"/>
                <a:gd name="connsiteY32" fmla="*/ 177800 h 647700"/>
                <a:gd name="connsiteX33" fmla="*/ 1765300 w 3168650"/>
                <a:gd name="connsiteY33" fmla="*/ 152400 h 647700"/>
                <a:gd name="connsiteX34" fmla="*/ 1790700 w 3168650"/>
                <a:gd name="connsiteY34" fmla="*/ 114300 h 647700"/>
                <a:gd name="connsiteX35" fmla="*/ 1816100 w 3168650"/>
                <a:gd name="connsiteY35" fmla="*/ 101600 h 647700"/>
                <a:gd name="connsiteX36" fmla="*/ 1835150 w 3168650"/>
                <a:gd name="connsiteY36" fmla="*/ 76200 h 647700"/>
                <a:gd name="connsiteX37" fmla="*/ 1885950 w 3168650"/>
                <a:gd name="connsiteY37" fmla="*/ 44450 h 647700"/>
                <a:gd name="connsiteX38" fmla="*/ 1917700 w 3168650"/>
                <a:gd name="connsiteY38" fmla="*/ 38100 h 647700"/>
                <a:gd name="connsiteX39" fmla="*/ 1993900 w 3168650"/>
                <a:gd name="connsiteY39" fmla="*/ 12700 h 647700"/>
                <a:gd name="connsiteX40" fmla="*/ 2032000 w 3168650"/>
                <a:gd name="connsiteY40" fmla="*/ 0 h 647700"/>
                <a:gd name="connsiteX41" fmla="*/ 2209800 w 3168650"/>
                <a:gd name="connsiteY41" fmla="*/ 6350 h 647700"/>
                <a:gd name="connsiteX42" fmla="*/ 2241550 w 3168650"/>
                <a:gd name="connsiteY42" fmla="*/ 57150 h 647700"/>
                <a:gd name="connsiteX43" fmla="*/ 2254250 w 3168650"/>
                <a:gd name="connsiteY43" fmla="*/ 82550 h 647700"/>
                <a:gd name="connsiteX44" fmla="*/ 2279650 w 3168650"/>
                <a:gd name="connsiteY44" fmla="*/ 146050 h 647700"/>
                <a:gd name="connsiteX45" fmla="*/ 2336800 w 3168650"/>
                <a:gd name="connsiteY45" fmla="*/ 190500 h 647700"/>
                <a:gd name="connsiteX46" fmla="*/ 2368550 w 3168650"/>
                <a:gd name="connsiteY46" fmla="*/ 222250 h 647700"/>
                <a:gd name="connsiteX47" fmla="*/ 2463800 w 3168650"/>
                <a:gd name="connsiteY47" fmla="*/ 266700 h 647700"/>
                <a:gd name="connsiteX48" fmla="*/ 2508250 w 3168650"/>
                <a:gd name="connsiteY48" fmla="*/ 304800 h 647700"/>
                <a:gd name="connsiteX49" fmla="*/ 2527300 w 3168650"/>
                <a:gd name="connsiteY49" fmla="*/ 311150 h 647700"/>
                <a:gd name="connsiteX50" fmla="*/ 2565400 w 3168650"/>
                <a:gd name="connsiteY50" fmla="*/ 330200 h 647700"/>
                <a:gd name="connsiteX51" fmla="*/ 2597150 w 3168650"/>
                <a:gd name="connsiteY51" fmla="*/ 342900 h 647700"/>
                <a:gd name="connsiteX52" fmla="*/ 2622550 w 3168650"/>
                <a:gd name="connsiteY52" fmla="*/ 355600 h 647700"/>
                <a:gd name="connsiteX53" fmla="*/ 2730500 w 3168650"/>
                <a:gd name="connsiteY53" fmla="*/ 387350 h 647700"/>
                <a:gd name="connsiteX54" fmla="*/ 2774950 w 3168650"/>
                <a:gd name="connsiteY54" fmla="*/ 406400 h 647700"/>
                <a:gd name="connsiteX55" fmla="*/ 3168650 w 3168650"/>
                <a:gd name="connsiteY55" fmla="*/ 412750 h 647700"/>
                <a:gd name="connsiteX0" fmla="*/ 7412 w 3176062"/>
                <a:gd name="connsiteY0" fmla="*/ 225425 h 739775"/>
                <a:gd name="connsiteX1" fmla="*/ 39162 w 3176062"/>
                <a:gd name="connsiteY1" fmla="*/ 219075 h 739775"/>
                <a:gd name="connsiteX2" fmla="*/ 436037 w 3176062"/>
                <a:gd name="connsiteY2" fmla="*/ 0 h 739775"/>
                <a:gd name="connsiteX3" fmla="*/ 667812 w 3176062"/>
                <a:gd name="connsiteY3" fmla="*/ 212725 h 739775"/>
                <a:gd name="connsiteX4" fmla="*/ 712262 w 3176062"/>
                <a:gd name="connsiteY4" fmla="*/ 225425 h 739775"/>
                <a:gd name="connsiteX5" fmla="*/ 775762 w 3176062"/>
                <a:gd name="connsiteY5" fmla="*/ 238125 h 739775"/>
                <a:gd name="connsiteX6" fmla="*/ 801162 w 3176062"/>
                <a:gd name="connsiteY6" fmla="*/ 263525 h 739775"/>
                <a:gd name="connsiteX7" fmla="*/ 807512 w 3176062"/>
                <a:gd name="connsiteY7" fmla="*/ 301625 h 739775"/>
                <a:gd name="connsiteX8" fmla="*/ 813862 w 3176062"/>
                <a:gd name="connsiteY8" fmla="*/ 447675 h 739775"/>
                <a:gd name="connsiteX9" fmla="*/ 820212 w 3176062"/>
                <a:gd name="connsiteY9" fmla="*/ 485775 h 739775"/>
                <a:gd name="connsiteX10" fmla="*/ 826562 w 3176062"/>
                <a:gd name="connsiteY10" fmla="*/ 549275 h 739775"/>
                <a:gd name="connsiteX11" fmla="*/ 832912 w 3176062"/>
                <a:gd name="connsiteY11" fmla="*/ 676275 h 739775"/>
                <a:gd name="connsiteX12" fmla="*/ 851962 w 3176062"/>
                <a:gd name="connsiteY12" fmla="*/ 720725 h 739775"/>
                <a:gd name="connsiteX13" fmla="*/ 921812 w 3176062"/>
                <a:gd name="connsiteY13" fmla="*/ 739775 h 739775"/>
                <a:gd name="connsiteX14" fmla="*/ 1156762 w 3176062"/>
                <a:gd name="connsiteY14" fmla="*/ 714375 h 739775"/>
                <a:gd name="connsiteX15" fmla="*/ 1207562 w 3176062"/>
                <a:gd name="connsiteY15" fmla="*/ 688975 h 739775"/>
                <a:gd name="connsiteX16" fmla="*/ 1245662 w 3176062"/>
                <a:gd name="connsiteY16" fmla="*/ 663575 h 739775"/>
                <a:gd name="connsiteX17" fmla="*/ 1283762 w 3176062"/>
                <a:gd name="connsiteY17" fmla="*/ 644525 h 739775"/>
                <a:gd name="connsiteX18" fmla="*/ 1328212 w 3176062"/>
                <a:gd name="connsiteY18" fmla="*/ 606425 h 739775"/>
                <a:gd name="connsiteX19" fmla="*/ 1347262 w 3176062"/>
                <a:gd name="connsiteY19" fmla="*/ 600075 h 739775"/>
                <a:gd name="connsiteX20" fmla="*/ 1404412 w 3176062"/>
                <a:gd name="connsiteY20" fmla="*/ 581025 h 739775"/>
                <a:gd name="connsiteX21" fmla="*/ 1455212 w 3176062"/>
                <a:gd name="connsiteY21" fmla="*/ 574675 h 739775"/>
                <a:gd name="connsiteX22" fmla="*/ 1480612 w 3176062"/>
                <a:gd name="connsiteY22" fmla="*/ 568325 h 739775"/>
                <a:gd name="connsiteX23" fmla="*/ 1512362 w 3176062"/>
                <a:gd name="connsiteY23" fmla="*/ 561975 h 739775"/>
                <a:gd name="connsiteX24" fmla="*/ 1556812 w 3176062"/>
                <a:gd name="connsiteY24" fmla="*/ 542925 h 739775"/>
                <a:gd name="connsiteX25" fmla="*/ 1582212 w 3176062"/>
                <a:gd name="connsiteY25" fmla="*/ 530225 h 739775"/>
                <a:gd name="connsiteX26" fmla="*/ 1607612 w 3176062"/>
                <a:gd name="connsiteY26" fmla="*/ 523875 h 739775"/>
                <a:gd name="connsiteX27" fmla="*/ 1626662 w 3176062"/>
                <a:gd name="connsiteY27" fmla="*/ 517525 h 739775"/>
                <a:gd name="connsiteX28" fmla="*/ 1658412 w 3176062"/>
                <a:gd name="connsiteY28" fmla="*/ 473075 h 739775"/>
                <a:gd name="connsiteX29" fmla="*/ 1690162 w 3176062"/>
                <a:gd name="connsiteY29" fmla="*/ 403225 h 739775"/>
                <a:gd name="connsiteX30" fmla="*/ 1696512 w 3176062"/>
                <a:gd name="connsiteY30" fmla="*/ 358775 h 739775"/>
                <a:gd name="connsiteX31" fmla="*/ 1715562 w 3176062"/>
                <a:gd name="connsiteY31" fmla="*/ 320675 h 739775"/>
                <a:gd name="connsiteX32" fmla="*/ 1753662 w 3176062"/>
                <a:gd name="connsiteY32" fmla="*/ 269875 h 739775"/>
                <a:gd name="connsiteX33" fmla="*/ 1772712 w 3176062"/>
                <a:gd name="connsiteY33" fmla="*/ 244475 h 739775"/>
                <a:gd name="connsiteX34" fmla="*/ 1798112 w 3176062"/>
                <a:gd name="connsiteY34" fmla="*/ 206375 h 739775"/>
                <a:gd name="connsiteX35" fmla="*/ 1823512 w 3176062"/>
                <a:gd name="connsiteY35" fmla="*/ 193675 h 739775"/>
                <a:gd name="connsiteX36" fmla="*/ 1842562 w 3176062"/>
                <a:gd name="connsiteY36" fmla="*/ 168275 h 739775"/>
                <a:gd name="connsiteX37" fmla="*/ 1893362 w 3176062"/>
                <a:gd name="connsiteY37" fmla="*/ 136525 h 739775"/>
                <a:gd name="connsiteX38" fmla="*/ 1925112 w 3176062"/>
                <a:gd name="connsiteY38" fmla="*/ 130175 h 739775"/>
                <a:gd name="connsiteX39" fmla="*/ 2001312 w 3176062"/>
                <a:gd name="connsiteY39" fmla="*/ 104775 h 739775"/>
                <a:gd name="connsiteX40" fmla="*/ 2039412 w 3176062"/>
                <a:gd name="connsiteY40" fmla="*/ 92075 h 739775"/>
                <a:gd name="connsiteX41" fmla="*/ 2217212 w 3176062"/>
                <a:gd name="connsiteY41" fmla="*/ 98425 h 739775"/>
                <a:gd name="connsiteX42" fmla="*/ 2248962 w 3176062"/>
                <a:gd name="connsiteY42" fmla="*/ 149225 h 739775"/>
                <a:gd name="connsiteX43" fmla="*/ 2261662 w 3176062"/>
                <a:gd name="connsiteY43" fmla="*/ 174625 h 739775"/>
                <a:gd name="connsiteX44" fmla="*/ 2287062 w 3176062"/>
                <a:gd name="connsiteY44" fmla="*/ 238125 h 739775"/>
                <a:gd name="connsiteX45" fmla="*/ 2344212 w 3176062"/>
                <a:gd name="connsiteY45" fmla="*/ 282575 h 739775"/>
                <a:gd name="connsiteX46" fmla="*/ 2375962 w 3176062"/>
                <a:gd name="connsiteY46" fmla="*/ 314325 h 739775"/>
                <a:gd name="connsiteX47" fmla="*/ 2471212 w 3176062"/>
                <a:gd name="connsiteY47" fmla="*/ 358775 h 739775"/>
                <a:gd name="connsiteX48" fmla="*/ 2515662 w 3176062"/>
                <a:gd name="connsiteY48" fmla="*/ 396875 h 739775"/>
                <a:gd name="connsiteX49" fmla="*/ 2534712 w 3176062"/>
                <a:gd name="connsiteY49" fmla="*/ 403225 h 739775"/>
                <a:gd name="connsiteX50" fmla="*/ 2572812 w 3176062"/>
                <a:gd name="connsiteY50" fmla="*/ 422275 h 739775"/>
                <a:gd name="connsiteX51" fmla="*/ 2604562 w 3176062"/>
                <a:gd name="connsiteY51" fmla="*/ 434975 h 739775"/>
                <a:gd name="connsiteX52" fmla="*/ 2629962 w 3176062"/>
                <a:gd name="connsiteY52" fmla="*/ 447675 h 739775"/>
                <a:gd name="connsiteX53" fmla="*/ 2737912 w 3176062"/>
                <a:gd name="connsiteY53" fmla="*/ 479425 h 739775"/>
                <a:gd name="connsiteX54" fmla="*/ 2782362 w 3176062"/>
                <a:gd name="connsiteY54" fmla="*/ 498475 h 739775"/>
                <a:gd name="connsiteX55" fmla="*/ 3176062 w 3176062"/>
                <a:gd name="connsiteY55" fmla="*/ 504825 h 739775"/>
                <a:gd name="connsiteX0" fmla="*/ 0 w 3168650"/>
                <a:gd name="connsiteY0" fmla="*/ 393765 h 908115"/>
                <a:gd name="connsiteX1" fmla="*/ 85725 w 3168650"/>
                <a:gd name="connsiteY1" fmla="*/ 6415 h 908115"/>
                <a:gd name="connsiteX2" fmla="*/ 428625 w 3168650"/>
                <a:gd name="connsiteY2" fmla="*/ 168340 h 908115"/>
                <a:gd name="connsiteX3" fmla="*/ 660400 w 3168650"/>
                <a:gd name="connsiteY3" fmla="*/ 381065 h 908115"/>
                <a:gd name="connsiteX4" fmla="*/ 704850 w 3168650"/>
                <a:gd name="connsiteY4" fmla="*/ 393765 h 908115"/>
                <a:gd name="connsiteX5" fmla="*/ 768350 w 3168650"/>
                <a:gd name="connsiteY5" fmla="*/ 406465 h 908115"/>
                <a:gd name="connsiteX6" fmla="*/ 793750 w 3168650"/>
                <a:gd name="connsiteY6" fmla="*/ 431865 h 908115"/>
                <a:gd name="connsiteX7" fmla="*/ 800100 w 3168650"/>
                <a:gd name="connsiteY7" fmla="*/ 469965 h 908115"/>
                <a:gd name="connsiteX8" fmla="*/ 806450 w 3168650"/>
                <a:gd name="connsiteY8" fmla="*/ 616015 h 908115"/>
                <a:gd name="connsiteX9" fmla="*/ 812800 w 3168650"/>
                <a:gd name="connsiteY9" fmla="*/ 654115 h 908115"/>
                <a:gd name="connsiteX10" fmla="*/ 819150 w 3168650"/>
                <a:gd name="connsiteY10" fmla="*/ 717615 h 908115"/>
                <a:gd name="connsiteX11" fmla="*/ 825500 w 3168650"/>
                <a:gd name="connsiteY11" fmla="*/ 844615 h 908115"/>
                <a:gd name="connsiteX12" fmla="*/ 844550 w 3168650"/>
                <a:gd name="connsiteY12" fmla="*/ 889065 h 908115"/>
                <a:gd name="connsiteX13" fmla="*/ 914400 w 3168650"/>
                <a:gd name="connsiteY13" fmla="*/ 908115 h 908115"/>
                <a:gd name="connsiteX14" fmla="*/ 1149350 w 3168650"/>
                <a:gd name="connsiteY14" fmla="*/ 882715 h 908115"/>
                <a:gd name="connsiteX15" fmla="*/ 1200150 w 3168650"/>
                <a:gd name="connsiteY15" fmla="*/ 857315 h 908115"/>
                <a:gd name="connsiteX16" fmla="*/ 1238250 w 3168650"/>
                <a:gd name="connsiteY16" fmla="*/ 831915 h 908115"/>
                <a:gd name="connsiteX17" fmla="*/ 1276350 w 3168650"/>
                <a:gd name="connsiteY17" fmla="*/ 812865 h 908115"/>
                <a:gd name="connsiteX18" fmla="*/ 1320800 w 3168650"/>
                <a:gd name="connsiteY18" fmla="*/ 774765 h 908115"/>
                <a:gd name="connsiteX19" fmla="*/ 1339850 w 3168650"/>
                <a:gd name="connsiteY19" fmla="*/ 768415 h 908115"/>
                <a:gd name="connsiteX20" fmla="*/ 1397000 w 3168650"/>
                <a:gd name="connsiteY20" fmla="*/ 749365 h 908115"/>
                <a:gd name="connsiteX21" fmla="*/ 1447800 w 3168650"/>
                <a:gd name="connsiteY21" fmla="*/ 743015 h 908115"/>
                <a:gd name="connsiteX22" fmla="*/ 1473200 w 3168650"/>
                <a:gd name="connsiteY22" fmla="*/ 736665 h 908115"/>
                <a:gd name="connsiteX23" fmla="*/ 1504950 w 3168650"/>
                <a:gd name="connsiteY23" fmla="*/ 730315 h 908115"/>
                <a:gd name="connsiteX24" fmla="*/ 1549400 w 3168650"/>
                <a:gd name="connsiteY24" fmla="*/ 711265 h 908115"/>
                <a:gd name="connsiteX25" fmla="*/ 1574800 w 3168650"/>
                <a:gd name="connsiteY25" fmla="*/ 698565 h 908115"/>
                <a:gd name="connsiteX26" fmla="*/ 1600200 w 3168650"/>
                <a:gd name="connsiteY26" fmla="*/ 692215 h 908115"/>
                <a:gd name="connsiteX27" fmla="*/ 1619250 w 3168650"/>
                <a:gd name="connsiteY27" fmla="*/ 685865 h 908115"/>
                <a:gd name="connsiteX28" fmla="*/ 1651000 w 3168650"/>
                <a:gd name="connsiteY28" fmla="*/ 641415 h 908115"/>
                <a:gd name="connsiteX29" fmla="*/ 1682750 w 3168650"/>
                <a:gd name="connsiteY29" fmla="*/ 571565 h 908115"/>
                <a:gd name="connsiteX30" fmla="*/ 1689100 w 3168650"/>
                <a:gd name="connsiteY30" fmla="*/ 527115 h 908115"/>
                <a:gd name="connsiteX31" fmla="*/ 1708150 w 3168650"/>
                <a:gd name="connsiteY31" fmla="*/ 489015 h 908115"/>
                <a:gd name="connsiteX32" fmla="*/ 1746250 w 3168650"/>
                <a:gd name="connsiteY32" fmla="*/ 438215 h 908115"/>
                <a:gd name="connsiteX33" fmla="*/ 1765300 w 3168650"/>
                <a:gd name="connsiteY33" fmla="*/ 412815 h 908115"/>
                <a:gd name="connsiteX34" fmla="*/ 1790700 w 3168650"/>
                <a:gd name="connsiteY34" fmla="*/ 374715 h 908115"/>
                <a:gd name="connsiteX35" fmla="*/ 1816100 w 3168650"/>
                <a:gd name="connsiteY35" fmla="*/ 362015 h 908115"/>
                <a:gd name="connsiteX36" fmla="*/ 1835150 w 3168650"/>
                <a:gd name="connsiteY36" fmla="*/ 336615 h 908115"/>
                <a:gd name="connsiteX37" fmla="*/ 1885950 w 3168650"/>
                <a:gd name="connsiteY37" fmla="*/ 304865 h 908115"/>
                <a:gd name="connsiteX38" fmla="*/ 1917700 w 3168650"/>
                <a:gd name="connsiteY38" fmla="*/ 298515 h 908115"/>
                <a:gd name="connsiteX39" fmla="*/ 1993900 w 3168650"/>
                <a:gd name="connsiteY39" fmla="*/ 273115 h 908115"/>
                <a:gd name="connsiteX40" fmla="*/ 2032000 w 3168650"/>
                <a:gd name="connsiteY40" fmla="*/ 260415 h 908115"/>
                <a:gd name="connsiteX41" fmla="*/ 2209800 w 3168650"/>
                <a:gd name="connsiteY41" fmla="*/ 266765 h 908115"/>
                <a:gd name="connsiteX42" fmla="*/ 2241550 w 3168650"/>
                <a:gd name="connsiteY42" fmla="*/ 317565 h 908115"/>
                <a:gd name="connsiteX43" fmla="*/ 2254250 w 3168650"/>
                <a:gd name="connsiteY43" fmla="*/ 342965 h 908115"/>
                <a:gd name="connsiteX44" fmla="*/ 2279650 w 3168650"/>
                <a:gd name="connsiteY44" fmla="*/ 406465 h 908115"/>
                <a:gd name="connsiteX45" fmla="*/ 2336800 w 3168650"/>
                <a:gd name="connsiteY45" fmla="*/ 450915 h 908115"/>
                <a:gd name="connsiteX46" fmla="*/ 2368550 w 3168650"/>
                <a:gd name="connsiteY46" fmla="*/ 482665 h 908115"/>
                <a:gd name="connsiteX47" fmla="*/ 2463800 w 3168650"/>
                <a:gd name="connsiteY47" fmla="*/ 527115 h 908115"/>
                <a:gd name="connsiteX48" fmla="*/ 2508250 w 3168650"/>
                <a:gd name="connsiteY48" fmla="*/ 565215 h 908115"/>
                <a:gd name="connsiteX49" fmla="*/ 2527300 w 3168650"/>
                <a:gd name="connsiteY49" fmla="*/ 571565 h 908115"/>
                <a:gd name="connsiteX50" fmla="*/ 2565400 w 3168650"/>
                <a:gd name="connsiteY50" fmla="*/ 590615 h 908115"/>
                <a:gd name="connsiteX51" fmla="*/ 2597150 w 3168650"/>
                <a:gd name="connsiteY51" fmla="*/ 603315 h 908115"/>
                <a:gd name="connsiteX52" fmla="*/ 2622550 w 3168650"/>
                <a:gd name="connsiteY52" fmla="*/ 616015 h 908115"/>
                <a:gd name="connsiteX53" fmla="*/ 2730500 w 3168650"/>
                <a:gd name="connsiteY53" fmla="*/ 647765 h 908115"/>
                <a:gd name="connsiteX54" fmla="*/ 2774950 w 3168650"/>
                <a:gd name="connsiteY54" fmla="*/ 666815 h 908115"/>
                <a:gd name="connsiteX55" fmla="*/ 3168650 w 3168650"/>
                <a:gd name="connsiteY55" fmla="*/ 673165 h 908115"/>
                <a:gd name="connsiteX0" fmla="*/ 2207 w 3120057"/>
                <a:gd name="connsiteY0" fmla="*/ 52 h 1006527"/>
                <a:gd name="connsiteX1" fmla="*/ 37132 w 3120057"/>
                <a:gd name="connsiteY1" fmla="*/ 104827 h 1006527"/>
                <a:gd name="connsiteX2" fmla="*/ 380032 w 3120057"/>
                <a:gd name="connsiteY2" fmla="*/ 266752 h 1006527"/>
                <a:gd name="connsiteX3" fmla="*/ 611807 w 3120057"/>
                <a:gd name="connsiteY3" fmla="*/ 479477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2207 w 3120057"/>
                <a:gd name="connsiteY0" fmla="*/ 52 h 1006527"/>
                <a:gd name="connsiteX1" fmla="*/ 37132 w 3120057"/>
                <a:gd name="connsiteY1" fmla="*/ 104827 h 1006527"/>
                <a:gd name="connsiteX2" fmla="*/ 380032 w 3120057"/>
                <a:gd name="connsiteY2" fmla="*/ 266752 h 1006527"/>
                <a:gd name="connsiteX3" fmla="*/ 386382 w 3120057"/>
                <a:gd name="connsiteY3" fmla="*/ 736652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4922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6125 w 3117850"/>
                <a:gd name="connsiteY6" fmla="*/ 52396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9300 w 3117850"/>
                <a:gd name="connsiteY6" fmla="*/ 568410 h 1006560"/>
                <a:gd name="connsiteX7" fmla="*/ 755650 w 3117850"/>
                <a:gd name="connsiteY7" fmla="*/ 714460 h 1006560"/>
                <a:gd name="connsiteX8" fmla="*/ 762000 w 3117850"/>
                <a:gd name="connsiteY8" fmla="*/ 752560 h 1006560"/>
                <a:gd name="connsiteX9" fmla="*/ 768350 w 3117850"/>
                <a:gd name="connsiteY9" fmla="*/ 816060 h 1006560"/>
                <a:gd name="connsiteX10" fmla="*/ 774700 w 3117850"/>
                <a:gd name="connsiteY10" fmla="*/ 943060 h 1006560"/>
                <a:gd name="connsiteX11" fmla="*/ 793750 w 3117850"/>
                <a:gd name="connsiteY11" fmla="*/ 987510 h 1006560"/>
                <a:gd name="connsiteX12" fmla="*/ 863600 w 3117850"/>
                <a:gd name="connsiteY12" fmla="*/ 1006560 h 1006560"/>
                <a:gd name="connsiteX13" fmla="*/ 1098550 w 3117850"/>
                <a:gd name="connsiteY13" fmla="*/ 981160 h 1006560"/>
                <a:gd name="connsiteX14" fmla="*/ 1149350 w 3117850"/>
                <a:gd name="connsiteY14" fmla="*/ 955760 h 1006560"/>
                <a:gd name="connsiteX15" fmla="*/ 1187450 w 3117850"/>
                <a:gd name="connsiteY15" fmla="*/ 930360 h 1006560"/>
                <a:gd name="connsiteX16" fmla="*/ 1225550 w 3117850"/>
                <a:gd name="connsiteY16" fmla="*/ 911310 h 1006560"/>
                <a:gd name="connsiteX17" fmla="*/ 1270000 w 3117850"/>
                <a:gd name="connsiteY17" fmla="*/ 873210 h 1006560"/>
                <a:gd name="connsiteX18" fmla="*/ 1289050 w 3117850"/>
                <a:gd name="connsiteY18" fmla="*/ 866860 h 1006560"/>
                <a:gd name="connsiteX19" fmla="*/ 1346200 w 3117850"/>
                <a:gd name="connsiteY19" fmla="*/ 847810 h 1006560"/>
                <a:gd name="connsiteX20" fmla="*/ 1397000 w 3117850"/>
                <a:gd name="connsiteY20" fmla="*/ 841460 h 1006560"/>
                <a:gd name="connsiteX21" fmla="*/ 1422400 w 3117850"/>
                <a:gd name="connsiteY21" fmla="*/ 835110 h 1006560"/>
                <a:gd name="connsiteX22" fmla="*/ 1454150 w 3117850"/>
                <a:gd name="connsiteY22" fmla="*/ 828760 h 1006560"/>
                <a:gd name="connsiteX23" fmla="*/ 1498600 w 3117850"/>
                <a:gd name="connsiteY23" fmla="*/ 809710 h 1006560"/>
                <a:gd name="connsiteX24" fmla="*/ 1524000 w 3117850"/>
                <a:gd name="connsiteY24" fmla="*/ 797010 h 1006560"/>
                <a:gd name="connsiteX25" fmla="*/ 1549400 w 3117850"/>
                <a:gd name="connsiteY25" fmla="*/ 790660 h 1006560"/>
                <a:gd name="connsiteX26" fmla="*/ 1568450 w 3117850"/>
                <a:gd name="connsiteY26" fmla="*/ 784310 h 1006560"/>
                <a:gd name="connsiteX27" fmla="*/ 1600200 w 3117850"/>
                <a:gd name="connsiteY27" fmla="*/ 739860 h 1006560"/>
                <a:gd name="connsiteX28" fmla="*/ 1631950 w 3117850"/>
                <a:gd name="connsiteY28" fmla="*/ 670010 h 1006560"/>
                <a:gd name="connsiteX29" fmla="*/ 1638300 w 3117850"/>
                <a:gd name="connsiteY29" fmla="*/ 625560 h 1006560"/>
                <a:gd name="connsiteX30" fmla="*/ 1657350 w 3117850"/>
                <a:gd name="connsiteY30" fmla="*/ 587460 h 1006560"/>
                <a:gd name="connsiteX31" fmla="*/ 1695450 w 3117850"/>
                <a:gd name="connsiteY31" fmla="*/ 536660 h 1006560"/>
                <a:gd name="connsiteX32" fmla="*/ 1714500 w 3117850"/>
                <a:gd name="connsiteY32" fmla="*/ 511260 h 1006560"/>
                <a:gd name="connsiteX33" fmla="*/ 1739900 w 3117850"/>
                <a:gd name="connsiteY33" fmla="*/ 473160 h 1006560"/>
                <a:gd name="connsiteX34" fmla="*/ 1765300 w 3117850"/>
                <a:gd name="connsiteY34" fmla="*/ 460460 h 1006560"/>
                <a:gd name="connsiteX35" fmla="*/ 1784350 w 3117850"/>
                <a:gd name="connsiteY35" fmla="*/ 435060 h 1006560"/>
                <a:gd name="connsiteX36" fmla="*/ 1835150 w 3117850"/>
                <a:gd name="connsiteY36" fmla="*/ 403310 h 1006560"/>
                <a:gd name="connsiteX37" fmla="*/ 1866900 w 3117850"/>
                <a:gd name="connsiteY37" fmla="*/ 396960 h 1006560"/>
                <a:gd name="connsiteX38" fmla="*/ 1943100 w 3117850"/>
                <a:gd name="connsiteY38" fmla="*/ 371560 h 1006560"/>
                <a:gd name="connsiteX39" fmla="*/ 1981200 w 3117850"/>
                <a:gd name="connsiteY39" fmla="*/ 358860 h 1006560"/>
                <a:gd name="connsiteX40" fmla="*/ 2159000 w 3117850"/>
                <a:gd name="connsiteY40" fmla="*/ 365210 h 1006560"/>
                <a:gd name="connsiteX41" fmla="*/ 2190750 w 3117850"/>
                <a:gd name="connsiteY41" fmla="*/ 416010 h 1006560"/>
                <a:gd name="connsiteX42" fmla="*/ 2203450 w 3117850"/>
                <a:gd name="connsiteY42" fmla="*/ 441410 h 1006560"/>
                <a:gd name="connsiteX43" fmla="*/ 2228850 w 3117850"/>
                <a:gd name="connsiteY43" fmla="*/ 504910 h 1006560"/>
                <a:gd name="connsiteX44" fmla="*/ 2286000 w 3117850"/>
                <a:gd name="connsiteY44" fmla="*/ 549360 h 1006560"/>
                <a:gd name="connsiteX45" fmla="*/ 2317750 w 3117850"/>
                <a:gd name="connsiteY45" fmla="*/ 581110 h 1006560"/>
                <a:gd name="connsiteX46" fmla="*/ 2413000 w 3117850"/>
                <a:gd name="connsiteY46" fmla="*/ 625560 h 1006560"/>
                <a:gd name="connsiteX47" fmla="*/ 2457450 w 3117850"/>
                <a:gd name="connsiteY47" fmla="*/ 663660 h 1006560"/>
                <a:gd name="connsiteX48" fmla="*/ 2476500 w 3117850"/>
                <a:gd name="connsiteY48" fmla="*/ 670010 h 1006560"/>
                <a:gd name="connsiteX49" fmla="*/ 2514600 w 3117850"/>
                <a:gd name="connsiteY49" fmla="*/ 689060 h 1006560"/>
                <a:gd name="connsiteX50" fmla="*/ 2546350 w 3117850"/>
                <a:gd name="connsiteY50" fmla="*/ 701760 h 1006560"/>
                <a:gd name="connsiteX51" fmla="*/ 2571750 w 3117850"/>
                <a:gd name="connsiteY51" fmla="*/ 714460 h 1006560"/>
                <a:gd name="connsiteX52" fmla="*/ 2679700 w 3117850"/>
                <a:gd name="connsiteY52" fmla="*/ 746210 h 1006560"/>
                <a:gd name="connsiteX53" fmla="*/ 2724150 w 3117850"/>
                <a:gd name="connsiteY53" fmla="*/ 765260 h 1006560"/>
                <a:gd name="connsiteX54" fmla="*/ 3117850 w 3117850"/>
                <a:gd name="connsiteY54"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49300 w 3117850"/>
                <a:gd name="connsiteY5" fmla="*/ 568410 h 1006560"/>
                <a:gd name="connsiteX6" fmla="*/ 755650 w 3117850"/>
                <a:gd name="connsiteY6" fmla="*/ 714460 h 1006560"/>
                <a:gd name="connsiteX7" fmla="*/ 762000 w 3117850"/>
                <a:gd name="connsiteY7" fmla="*/ 752560 h 1006560"/>
                <a:gd name="connsiteX8" fmla="*/ 768350 w 3117850"/>
                <a:gd name="connsiteY8" fmla="*/ 816060 h 1006560"/>
                <a:gd name="connsiteX9" fmla="*/ 774700 w 3117850"/>
                <a:gd name="connsiteY9" fmla="*/ 943060 h 1006560"/>
                <a:gd name="connsiteX10" fmla="*/ 793750 w 3117850"/>
                <a:gd name="connsiteY10" fmla="*/ 987510 h 1006560"/>
                <a:gd name="connsiteX11" fmla="*/ 863600 w 3117850"/>
                <a:gd name="connsiteY11" fmla="*/ 1006560 h 1006560"/>
                <a:gd name="connsiteX12" fmla="*/ 1098550 w 3117850"/>
                <a:gd name="connsiteY12" fmla="*/ 981160 h 1006560"/>
                <a:gd name="connsiteX13" fmla="*/ 1149350 w 3117850"/>
                <a:gd name="connsiteY13" fmla="*/ 955760 h 1006560"/>
                <a:gd name="connsiteX14" fmla="*/ 1187450 w 3117850"/>
                <a:gd name="connsiteY14" fmla="*/ 930360 h 1006560"/>
                <a:gd name="connsiteX15" fmla="*/ 1225550 w 3117850"/>
                <a:gd name="connsiteY15" fmla="*/ 911310 h 1006560"/>
                <a:gd name="connsiteX16" fmla="*/ 1270000 w 3117850"/>
                <a:gd name="connsiteY16" fmla="*/ 873210 h 1006560"/>
                <a:gd name="connsiteX17" fmla="*/ 1289050 w 3117850"/>
                <a:gd name="connsiteY17" fmla="*/ 866860 h 1006560"/>
                <a:gd name="connsiteX18" fmla="*/ 1346200 w 3117850"/>
                <a:gd name="connsiteY18" fmla="*/ 847810 h 1006560"/>
                <a:gd name="connsiteX19" fmla="*/ 1397000 w 3117850"/>
                <a:gd name="connsiteY19" fmla="*/ 841460 h 1006560"/>
                <a:gd name="connsiteX20" fmla="*/ 1422400 w 3117850"/>
                <a:gd name="connsiteY20" fmla="*/ 835110 h 1006560"/>
                <a:gd name="connsiteX21" fmla="*/ 1454150 w 3117850"/>
                <a:gd name="connsiteY21" fmla="*/ 828760 h 1006560"/>
                <a:gd name="connsiteX22" fmla="*/ 1498600 w 3117850"/>
                <a:gd name="connsiteY22" fmla="*/ 809710 h 1006560"/>
                <a:gd name="connsiteX23" fmla="*/ 1524000 w 3117850"/>
                <a:gd name="connsiteY23" fmla="*/ 797010 h 1006560"/>
                <a:gd name="connsiteX24" fmla="*/ 1549400 w 3117850"/>
                <a:gd name="connsiteY24" fmla="*/ 790660 h 1006560"/>
                <a:gd name="connsiteX25" fmla="*/ 1568450 w 3117850"/>
                <a:gd name="connsiteY25" fmla="*/ 784310 h 1006560"/>
                <a:gd name="connsiteX26" fmla="*/ 1600200 w 3117850"/>
                <a:gd name="connsiteY26" fmla="*/ 739860 h 1006560"/>
                <a:gd name="connsiteX27" fmla="*/ 1631950 w 3117850"/>
                <a:gd name="connsiteY27" fmla="*/ 670010 h 1006560"/>
                <a:gd name="connsiteX28" fmla="*/ 1638300 w 3117850"/>
                <a:gd name="connsiteY28" fmla="*/ 625560 h 1006560"/>
                <a:gd name="connsiteX29" fmla="*/ 1657350 w 3117850"/>
                <a:gd name="connsiteY29" fmla="*/ 587460 h 1006560"/>
                <a:gd name="connsiteX30" fmla="*/ 1695450 w 3117850"/>
                <a:gd name="connsiteY30" fmla="*/ 536660 h 1006560"/>
                <a:gd name="connsiteX31" fmla="*/ 1714500 w 3117850"/>
                <a:gd name="connsiteY31" fmla="*/ 511260 h 1006560"/>
                <a:gd name="connsiteX32" fmla="*/ 1739900 w 3117850"/>
                <a:gd name="connsiteY32" fmla="*/ 473160 h 1006560"/>
                <a:gd name="connsiteX33" fmla="*/ 1765300 w 3117850"/>
                <a:gd name="connsiteY33" fmla="*/ 460460 h 1006560"/>
                <a:gd name="connsiteX34" fmla="*/ 1784350 w 3117850"/>
                <a:gd name="connsiteY34" fmla="*/ 435060 h 1006560"/>
                <a:gd name="connsiteX35" fmla="*/ 1835150 w 3117850"/>
                <a:gd name="connsiteY35" fmla="*/ 403310 h 1006560"/>
                <a:gd name="connsiteX36" fmla="*/ 1866900 w 3117850"/>
                <a:gd name="connsiteY36" fmla="*/ 396960 h 1006560"/>
                <a:gd name="connsiteX37" fmla="*/ 1943100 w 3117850"/>
                <a:gd name="connsiteY37" fmla="*/ 371560 h 1006560"/>
                <a:gd name="connsiteX38" fmla="*/ 1981200 w 3117850"/>
                <a:gd name="connsiteY38" fmla="*/ 358860 h 1006560"/>
                <a:gd name="connsiteX39" fmla="*/ 2159000 w 3117850"/>
                <a:gd name="connsiteY39" fmla="*/ 365210 h 1006560"/>
                <a:gd name="connsiteX40" fmla="*/ 2190750 w 3117850"/>
                <a:gd name="connsiteY40" fmla="*/ 416010 h 1006560"/>
                <a:gd name="connsiteX41" fmla="*/ 2203450 w 3117850"/>
                <a:gd name="connsiteY41" fmla="*/ 441410 h 1006560"/>
                <a:gd name="connsiteX42" fmla="*/ 2228850 w 3117850"/>
                <a:gd name="connsiteY42" fmla="*/ 504910 h 1006560"/>
                <a:gd name="connsiteX43" fmla="*/ 2286000 w 3117850"/>
                <a:gd name="connsiteY43" fmla="*/ 549360 h 1006560"/>
                <a:gd name="connsiteX44" fmla="*/ 2317750 w 3117850"/>
                <a:gd name="connsiteY44" fmla="*/ 581110 h 1006560"/>
                <a:gd name="connsiteX45" fmla="*/ 2413000 w 3117850"/>
                <a:gd name="connsiteY45" fmla="*/ 625560 h 1006560"/>
                <a:gd name="connsiteX46" fmla="*/ 2457450 w 3117850"/>
                <a:gd name="connsiteY46" fmla="*/ 663660 h 1006560"/>
                <a:gd name="connsiteX47" fmla="*/ 2476500 w 3117850"/>
                <a:gd name="connsiteY47" fmla="*/ 670010 h 1006560"/>
                <a:gd name="connsiteX48" fmla="*/ 2514600 w 3117850"/>
                <a:gd name="connsiteY48" fmla="*/ 689060 h 1006560"/>
                <a:gd name="connsiteX49" fmla="*/ 2546350 w 3117850"/>
                <a:gd name="connsiteY49" fmla="*/ 701760 h 1006560"/>
                <a:gd name="connsiteX50" fmla="*/ 2571750 w 3117850"/>
                <a:gd name="connsiteY50" fmla="*/ 714460 h 1006560"/>
                <a:gd name="connsiteX51" fmla="*/ 2679700 w 3117850"/>
                <a:gd name="connsiteY51" fmla="*/ 746210 h 1006560"/>
                <a:gd name="connsiteX52" fmla="*/ 2724150 w 3117850"/>
                <a:gd name="connsiteY52" fmla="*/ 765260 h 1006560"/>
                <a:gd name="connsiteX53" fmla="*/ 3117850 w 3117850"/>
                <a:gd name="connsiteY53"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55650 w 3117850"/>
                <a:gd name="connsiteY5" fmla="*/ 714460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74700 w 3117850"/>
                <a:gd name="connsiteY7" fmla="*/ 943060 h 1006560"/>
                <a:gd name="connsiteX8" fmla="*/ 793750 w 3117850"/>
                <a:gd name="connsiteY8" fmla="*/ 987510 h 1006560"/>
                <a:gd name="connsiteX9" fmla="*/ 863600 w 3117850"/>
                <a:gd name="connsiteY9" fmla="*/ 1006560 h 1006560"/>
                <a:gd name="connsiteX10" fmla="*/ 1098550 w 3117850"/>
                <a:gd name="connsiteY10" fmla="*/ 981160 h 1006560"/>
                <a:gd name="connsiteX11" fmla="*/ 1149350 w 3117850"/>
                <a:gd name="connsiteY11" fmla="*/ 955760 h 1006560"/>
                <a:gd name="connsiteX12" fmla="*/ 1187450 w 3117850"/>
                <a:gd name="connsiteY12" fmla="*/ 930360 h 1006560"/>
                <a:gd name="connsiteX13" fmla="*/ 1225550 w 3117850"/>
                <a:gd name="connsiteY13" fmla="*/ 911310 h 1006560"/>
                <a:gd name="connsiteX14" fmla="*/ 1270000 w 3117850"/>
                <a:gd name="connsiteY14" fmla="*/ 873210 h 1006560"/>
                <a:gd name="connsiteX15" fmla="*/ 1289050 w 3117850"/>
                <a:gd name="connsiteY15" fmla="*/ 866860 h 1006560"/>
                <a:gd name="connsiteX16" fmla="*/ 1346200 w 3117850"/>
                <a:gd name="connsiteY16" fmla="*/ 847810 h 1006560"/>
                <a:gd name="connsiteX17" fmla="*/ 1397000 w 3117850"/>
                <a:gd name="connsiteY17" fmla="*/ 841460 h 1006560"/>
                <a:gd name="connsiteX18" fmla="*/ 1422400 w 3117850"/>
                <a:gd name="connsiteY18" fmla="*/ 835110 h 1006560"/>
                <a:gd name="connsiteX19" fmla="*/ 1454150 w 3117850"/>
                <a:gd name="connsiteY19" fmla="*/ 828760 h 1006560"/>
                <a:gd name="connsiteX20" fmla="*/ 1498600 w 3117850"/>
                <a:gd name="connsiteY20" fmla="*/ 809710 h 1006560"/>
                <a:gd name="connsiteX21" fmla="*/ 1524000 w 3117850"/>
                <a:gd name="connsiteY21" fmla="*/ 797010 h 1006560"/>
                <a:gd name="connsiteX22" fmla="*/ 1549400 w 3117850"/>
                <a:gd name="connsiteY22" fmla="*/ 790660 h 1006560"/>
                <a:gd name="connsiteX23" fmla="*/ 1568450 w 3117850"/>
                <a:gd name="connsiteY23" fmla="*/ 784310 h 1006560"/>
                <a:gd name="connsiteX24" fmla="*/ 1600200 w 3117850"/>
                <a:gd name="connsiteY24" fmla="*/ 739860 h 1006560"/>
                <a:gd name="connsiteX25" fmla="*/ 1631950 w 3117850"/>
                <a:gd name="connsiteY25" fmla="*/ 670010 h 1006560"/>
                <a:gd name="connsiteX26" fmla="*/ 1638300 w 3117850"/>
                <a:gd name="connsiteY26" fmla="*/ 625560 h 1006560"/>
                <a:gd name="connsiteX27" fmla="*/ 1657350 w 3117850"/>
                <a:gd name="connsiteY27" fmla="*/ 587460 h 1006560"/>
                <a:gd name="connsiteX28" fmla="*/ 1695450 w 3117850"/>
                <a:gd name="connsiteY28" fmla="*/ 536660 h 1006560"/>
                <a:gd name="connsiteX29" fmla="*/ 1714500 w 3117850"/>
                <a:gd name="connsiteY29" fmla="*/ 511260 h 1006560"/>
                <a:gd name="connsiteX30" fmla="*/ 1739900 w 3117850"/>
                <a:gd name="connsiteY30" fmla="*/ 473160 h 1006560"/>
                <a:gd name="connsiteX31" fmla="*/ 1765300 w 3117850"/>
                <a:gd name="connsiteY31" fmla="*/ 460460 h 1006560"/>
                <a:gd name="connsiteX32" fmla="*/ 1784350 w 3117850"/>
                <a:gd name="connsiteY32" fmla="*/ 435060 h 1006560"/>
                <a:gd name="connsiteX33" fmla="*/ 1835150 w 3117850"/>
                <a:gd name="connsiteY33" fmla="*/ 403310 h 1006560"/>
                <a:gd name="connsiteX34" fmla="*/ 1866900 w 3117850"/>
                <a:gd name="connsiteY34" fmla="*/ 396960 h 1006560"/>
                <a:gd name="connsiteX35" fmla="*/ 1943100 w 3117850"/>
                <a:gd name="connsiteY35" fmla="*/ 371560 h 1006560"/>
                <a:gd name="connsiteX36" fmla="*/ 1981200 w 3117850"/>
                <a:gd name="connsiteY36" fmla="*/ 358860 h 1006560"/>
                <a:gd name="connsiteX37" fmla="*/ 2159000 w 3117850"/>
                <a:gd name="connsiteY37" fmla="*/ 365210 h 1006560"/>
                <a:gd name="connsiteX38" fmla="*/ 2190750 w 3117850"/>
                <a:gd name="connsiteY38" fmla="*/ 416010 h 1006560"/>
                <a:gd name="connsiteX39" fmla="*/ 2203450 w 3117850"/>
                <a:gd name="connsiteY39" fmla="*/ 441410 h 1006560"/>
                <a:gd name="connsiteX40" fmla="*/ 2228850 w 3117850"/>
                <a:gd name="connsiteY40" fmla="*/ 504910 h 1006560"/>
                <a:gd name="connsiteX41" fmla="*/ 2286000 w 3117850"/>
                <a:gd name="connsiteY41" fmla="*/ 549360 h 1006560"/>
                <a:gd name="connsiteX42" fmla="*/ 2317750 w 3117850"/>
                <a:gd name="connsiteY42" fmla="*/ 581110 h 1006560"/>
                <a:gd name="connsiteX43" fmla="*/ 2413000 w 3117850"/>
                <a:gd name="connsiteY43" fmla="*/ 625560 h 1006560"/>
                <a:gd name="connsiteX44" fmla="*/ 2457450 w 3117850"/>
                <a:gd name="connsiteY44" fmla="*/ 663660 h 1006560"/>
                <a:gd name="connsiteX45" fmla="*/ 2476500 w 3117850"/>
                <a:gd name="connsiteY45" fmla="*/ 670010 h 1006560"/>
                <a:gd name="connsiteX46" fmla="*/ 2514600 w 3117850"/>
                <a:gd name="connsiteY46" fmla="*/ 689060 h 1006560"/>
                <a:gd name="connsiteX47" fmla="*/ 2546350 w 3117850"/>
                <a:gd name="connsiteY47" fmla="*/ 701760 h 1006560"/>
                <a:gd name="connsiteX48" fmla="*/ 2571750 w 3117850"/>
                <a:gd name="connsiteY48" fmla="*/ 714460 h 1006560"/>
                <a:gd name="connsiteX49" fmla="*/ 2679700 w 3117850"/>
                <a:gd name="connsiteY49" fmla="*/ 746210 h 1006560"/>
                <a:gd name="connsiteX50" fmla="*/ 2724150 w 3117850"/>
                <a:gd name="connsiteY50" fmla="*/ 765260 h 1006560"/>
                <a:gd name="connsiteX51" fmla="*/ 3117850 w 3117850"/>
                <a:gd name="connsiteY51"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93750 w 3117850"/>
                <a:gd name="connsiteY7" fmla="*/ 987510 h 1006560"/>
                <a:gd name="connsiteX8" fmla="*/ 863600 w 3117850"/>
                <a:gd name="connsiteY8" fmla="*/ 1006560 h 1006560"/>
                <a:gd name="connsiteX9" fmla="*/ 1098550 w 3117850"/>
                <a:gd name="connsiteY9" fmla="*/ 981160 h 1006560"/>
                <a:gd name="connsiteX10" fmla="*/ 1149350 w 3117850"/>
                <a:gd name="connsiteY10" fmla="*/ 955760 h 1006560"/>
                <a:gd name="connsiteX11" fmla="*/ 1187450 w 3117850"/>
                <a:gd name="connsiteY11" fmla="*/ 930360 h 1006560"/>
                <a:gd name="connsiteX12" fmla="*/ 1225550 w 3117850"/>
                <a:gd name="connsiteY12" fmla="*/ 911310 h 1006560"/>
                <a:gd name="connsiteX13" fmla="*/ 1270000 w 3117850"/>
                <a:gd name="connsiteY13" fmla="*/ 873210 h 1006560"/>
                <a:gd name="connsiteX14" fmla="*/ 1289050 w 3117850"/>
                <a:gd name="connsiteY14" fmla="*/ 866860 h 1006560"/>
                <a:gd name="connsiteX15" fmla="*/ 1346200 w 3117850"/>
                <a:gd name="connsiteY15" fmla="*/ 847810 h 1006560"/>
                <a:gd name="connsiteX16" fmla="*/ 1397000 w 3117850"/>
                <a:gd name="connsiteY16" fmla="*/ 841460 h 1006560"/>
                <a:gd name="connsiteX17" fmla="*/ 1422400 w 3117850"/>
                <a:gd name="connsiteY17" fmla="*/ 835110 h 1006560"/>
                <a:gd name="connsiteX18" fmla="*/ 1454150 w 3117850"/>
                <a:gd name="connsiteY18" fmla="*/ 828760 h 1006560"/>
                <a:gd name="connsiteX19" fmla="*/ 1498600 w 3117850"/>
                <a:gd name="connsiteY19" fmla="*/ 809710 h 1006560"/>
                <a:gd name="connsiteX20" fmla="*/ 1524000 w 3117850"/>
                <a:gd name="connsiteY20" fmla="*/ 797010 h 1006560"/>
                <a:gd name="connsiteX21" fmla="*/ 1549400 w 3117850"/>
                <a:gd name="connsiteY21" fmla="*/ 790660 h 1006560"/>
                <a:gd name="connsiteX22" fmla="*/ 1568450 w 3117850"/>
                <a:gd name="connsiteY22" fmla="*/ 784310 h 1006560"/>
                <a:gd name="connsiteX23" fmla="*/ 1600200 w 3117850"/>
                <a:gd name="connsiteY23" fmla="*/ 739860 h 1006560"/>
                <a:gd name="connsiteX24" fmla="*/ 1631950 w 3117850"/>
                <a:gd name="connsiteY24" fmla="*/ 670010 h 1006560"/>
                <a:gd name="connsiteX25" fmla="*/ 1638300 w 3117850"/>
                <a:gd name="connsiteY25" fmla="*/ 625560 h 1006560"/>
                <a:gd name="connsiteX26" fmla="*/ 1657350 w 3117850"/>
                <a:gd name="connsiteY26" fmla="*/ 587460 h 1006560"/>
                <a:gd name="connsiteX27" fmla="*/ 1695450 w 3117850"/>
                <a:gd name="connsiteY27" fmla="*/ 536660 h 1006560"/>
                <a:gd name="connsiteX28" fmla="*/ 1714500 w 3117850"/>
                <a:gd name="connsiteY28" fmla="*/ 511260 h 1006560"/>
                <a:gd name="connsiteX29" fmla="*/ 1739900 w 3117850"/>
                <a:gd name="connsiteY29" fmla="*/ 473160 h 1006560"/>
                <a:gd name="connsiteX30" fmla="*/ 1765300 w 3117850"/>
                <a:gd name="connsiteY30" fmla="*/ 460460 h 1006560"/>
                <a:gd name="connsiteX31" fmla="*/ 1784350 w 3117850"/>
                <a:gd name="connsiteY31" fmla="*/ 435060 h 1006560"/>
                <a:gd name="connsiteX32" fmla="*/ 1835150 w 3117850"/>
                <a:gd name="connsiteY32" fmla="*/ 403310 h 1006560"/>
                <a:gd name="connsiteX33" fmla="*/ 1866900 w 3117850"/>
                <a:gd name="connsiteY33" fmla="*/ 396960 h 1006560"/>
                <a:gd name="connsiteX34" fmla="*/ 1943100 w 3117850"/>
                <a:gd name="connsiteY34" fmla="*/ 371560 h 1006560"/>
                <a:gd name="connsiteX35" fmla="*/ 1981200 w 3117850"/>
                <a:gd name="connsiteY35" fmla="*/ 358860 h 1006560"/>
                <a:gd name="connsiteX36" fmla="*/ 2159000 w 3117850"/>
                <a:gd name="connsiteY36" fmla="*/ 365210 h 1006560"/>
                <a:gd name="connsiteX37" fmla="*/ 2190750 w 3117850"/>
                <a:gd name="connsiteY37" fmla="*/ 416010 h 1006560"/>
                <a:gd name="connsiteX38" fmla="*/ 2203450 w 3117850"/>
                <a:gd name="connsiteY38" fmla="*/ 441410 h 1006560"/>
                <a:gd name="connsiteX39" fmla="*/ 2228850 w 3117850"/>
                <a:gd name="connsiteY39" fmla="*/ 504910 h 1006560"/>
                <a:gd name="connsiteX40" fmla="*/ 2286000 w 3117850"/>
                <a:gd name="connsiteY40" fmla="*/ 549360 h 1006560"/>
                <a:gd name="connsiteX41" fmla="*/ 2317750 w 3117850"/>
                <a:gd name="connsiteY41" fmla="*/ 581110 h 1006560"/>
                <a:gd name="connsiteX42" fmla="*/ 2413000 w 3117850"/>
                <a:gd name="connsiteY42" fmla="*/ 625560 h 1006560"/>
                <a:gd name="connsiteX43" fmla="*/ 2457450 w 3117850"/>
                <a:gd name="connsiteY43" fmla="*/ 663660 h 1006560"/>
                <a:gd name="connsiteX44" fmla="*/ 2476500 w 3117850"/>
                <a:gd name="connsiteY44" fmla="*/ 670010 h 1006560"/>
                <a:gd name="connsiteX45" fmla="*/ 2514600 w 3117850"/>
                <a:gd name="connsiteY45" fmla="*/ 689060 h 1006560"/>
                <a:gd name="connsiteX46" fmla="*/ 2546350 w 3117850"/>
                <a:gd name="connsiteY46" fmla="*/ 701760 h 1006560"/>
                <a:gd name="connsiteX47" fmla="*/ 2571750 w 3117850"/>
                <a:gd name="connsiteY47" fmla="*/ 714460 h 1006560"/>
                <a:gd name="connsiteX48" fmla="*/ 2679700 w 3117850"/>
                <a:gd name="connsiteY48" fmla="*/ 746210 h 1006560"/>
                <a:gd name="connsiteX49" fmla="*/ 2724150 w 3117850"/>
                <a:gd name="connsiteY49" fmla="*/ 765260 h 1006560"/>
                <a:gd name="connsiteX50" fmla="*/ 3117850 w 3117850"/>
                <a:gd name="connsiteY50" fmla="*/ 771610 h 1006560"/>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70000 w 3117850"/>
                <a:gd name="connsiteY13" fmla="*/ 873210 h 1003385"/>
                <a:gd name="connsiteX14" fmla="*/ 1289050 w 3117850"/>
                <a:gd name="connsiteY14" fmla="*/ 866860 h 1003385"/>
                <a:gd name="connsiteX15" fmla="*/ 1346200 w 3117850"/>
                <a:gd name="connsiteY15" fmla="*/ 847810 h 1003385"/>
                <a:gd name="connsiteX16" fmla="*/ 1397000 w 3117850"/>
                <a:gd name="connsiteY16" fmla="*/ 841460 h 1003385"/>
                <a:gd name="connsiteX17" fmla="*/ 1422400 w 3117850"/>
                <a:gd name="connsiteY17" fmla="*/ 835110 h 1003385"/>
                <a:gd name="connsiteX18" fmla="*/ 1454150 w 3117850"/>
                <a:gd name="connsiteY18" fmla="*/ 828760 h 1003385"/>
                <a:gd name="connsiteX19" fmla="*/ 1498600 w 3117850"/>
                <a:gd name="connsiteY19" fmla="*/ 809710 h 1003385"/>
                <a:gd name="connsiteX20" fmla="*/ 1524000 w 3117850"/>
                <a:gd name="connsiteY20" fmla="*/ 797010 h 1003385"/>
                <a:gd name="connsiteX21" fmla="*/ 1549400 w 3117850"/>
                <a:gd name="connsiteY21" fmla="*/ 790660 h 1003385"/>
                <a:gd name="connsiteX22" fmla="*/ 1568450 w 3117850"/>
                <a:gd name="connsiteY22" fmla="*/ 784310 h 1003385"/>
                <a:gd name="connsiteX23" fmla="*/ 1600200 w 3117850"/>
                <a:gd name="connsiteY23" fmla="*/ 739860 h 1003385"/>
                <a:gd name="connsiteX24" fmla="*/ 1631950 w 3117850"/>
                <a:gd name="connsiteY24" fmla="*/ 670010 h 1003385"/>
                <a:gd name="connsiteX25" fmla="*/ 1638300 w 3117850"/>
                <a:gd name="connsiteY25" fmla="*/ 625560 h 1003385"/>
                <a:gd name="connsiteX26" fmla="*/ 1657350 w 3117850"/>
                <a:gd name="connsiteY26" fmla="*/ 587460 h 1003385"/>
                <a:gd name="connsiteX27" fmla="*/ 1695450 w 3117850"/>
                <a:gd name="connsiteY27" fmla="*/ 536660 h 1003385"/>
                <a:gd name="connsiteX28" fmla="*/ 1714500 w 3117850"/>
                <a:gd name="connsiteY28" fmla="*/ 511260 h 1003385"/>
                <a:gd name="connsiteX29" fmla="*/ 1739900 w 3117850"/>
                <a:gd name="connsiteY29" fmla="*/ 473160 h 1003385"/>
                <a:gd name="connsiteX30" fmla="*/ 1765300 w 3117850"/>
                <a:gd name="connsiteY30" fmla="*/ 460460 h 1003385"/>
                <a:gd name="connsiteX31" fmla="*/ 1784350 w 3117850"/>
                <a:gd name="connsiteY31" fmla="*/ 435060 h 1003385"/>
                <a:gd name="connsiteX32" fmla="*/ 1835150 w 3117850"/>
                <a:gd name="connsiteY32" fmla="*/ 403310 h 1003385"/>
                <a:gd name="connsiteX33" fmla="*/ 1866900 w 3117850"/>
                <a:gd name="connsiteY33" fmla="*/ 396960 h 1003385"/>
                <a:gd name="connsiteX34" fmla="*/ 1943100 w 3117850"/>
                <a:gd name="connsiteY34" fmla="*/ 371560 h 1003385"/>
                <a:gd name="connsiteX35" fmla="*/ 1981200 w 3117850"/>
                <a:gd name="connsiteY35" fmla="*/ 358860 h 1003385"/>
                <a:gd name="connsiteX36" fmla="*/ 2159000 w 3117850"/>
                <a:gd name="connsiteY36" fmla="*/ 365210 h 1003385"/>
                <a:gd name="connsiteX37" fmla="*/ 2190750 w 3117850"/>
                <a:gd name="connsiteY37" fmla="*/ 416010 h 1003385"/>
                <a:gd name="connsiteX38" fmla="*/ 2203450 w 3117850"/>
                <a:gd name="connsiteY38" fmla="*/ 441410 h 1003385"/>
                <a:gd name="connsiteX39" fmla="*/ 2228850 w 3117850"/>
                <a:gd name="connsiteY39" fmla="*/ 504910 h 1003385"/>
                <a:gd name="connsiteX40" fmla="*/ 2286000 w 3117850"/>
                <a:gd name="connsiteY40" fmla="*/ 549360 h 1003385"/>
                <a:gd name="connsiteX41" fmla="*/ 2317750 w 3117850"/>
                <a:gd name="connsiteY41" fmla="*/ 581110 h 1003385"/>
                <a:gd name="connsiteX42" fmla="*/ 2413000 w 3117850"/>
                <a:gd name="connsiteY42" fmla="*/ 625560 h 1003385"/>
                <a:gd name="connsiteX43" fmla="*/ 2457450 w 3117850"/>
                <a:gd name="connsiteY43" fmla="*/ 663660 h 1003385"/>
                <a:gd name="connsiteX44" fmla="*/ 2476500 w 3117850"/>
                <a:gd name="connsiteY44" fmla="*/ 670010 h 1003385"/>
                <a:gd name="connsiteX45" fmla="*/ 2514600 w 3117850"/>
                <a:gd name="connsiteY45" fmla="*/ 689060 h 1003385"/>
                <a:gd name="connsiteX46" fmla="*/ 2546350 w 3117850"/>
                <a:gd name="connsiteY46" fmla="*/ 701760 h 1003385"/>
                <a:gd name="connsiteX47" fmla="*/ 2571750 w 3117850"/>
                <a:gd name="connsiteY47" fmla="*/ 714460 h 1003385"/>
                <a:gd name="connsiteX48" fmla="*/ 2679700 w 3117850"/>
                <a:gd name="connsiteY48" fmla="*/ 746210 h 1003385"/>
                <a:gd name="connsiteX49" fmla="*/ 2724150 w 3117850"/>
                <a:gd name="connsiteY49" fmla="*/ 765260 h 1003385"/>
                <a:gd name="connsiteX50" fmla="*/ 3117850 w 3117850"/>
                <a:gd name="connsiteY5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89050 w 3117850"/>
                <a:gd name="connsiteY13" fmla="*/ 866860 h 1003385"/>
                <a:gd name="connsiteX14" fmla="*/ 1346200 w 3117850"/>
                <a:gd name="connsiteY14" fmla="*/ 847810 h 1003385"/>
                <a:gd name="connsiteX15" fmla="*/ 1397000 w 3117850"/>
                <a:gd name="connsiteY15" fmla="*/ 841460 h 1003385"/>
                <a:gd name="connsiteX16" fmla="*/ 1422400 w 3117850"/>
                <a:gd name="connsiteY16" fmla="*/ 835110 h 1003385"/>
                <a:gd name="connsiteX17" fmla="*/ 1454150 w 3117850"/>
                <a:gd name="connsiteY17" fmla="*/ 828760 h 1003385"/>
                <a:gd name="connsiteX18" fmla="*/ 1498600 w 3117850"/>
                <a:gd name="connsiteY18" fmla="*/ 809710 h 1003385"/>
                <a:gd name="connsiteX19" fmla="*/ 1524000 w 3117850"/>
                <a:gd name="connsiteY19" fmla="*/ 797010 h 1003385"/>
                <a:gd name="connsiteX20" fmla="*/ 1549400 w 3117850"/>
                <a:gd name="connsiteY20" fmla="*/ 790660 h 1003385"/>
                <a:gd name="connsiteX21" fmla="*/ 1568450 w 3117850"/>
                <a:gd name="connsiteY21" fmla="*/ 784310 h 1003385"/>
                <a:gd name="connsiteX22" fmla="*/ 1600200 w 3117850"/>
                <a:gd name="connsiteY22" fmla="*/ 739860 h 1003385"/>
                <a:gd name="connsiteX23" fmla="*/ 1631950 w 3117850"/>
                <a:gd name="connsiteY23" fmla="*/ 670010 h 1003385"/>
                <a:gd name="connsiteX24" fmla="*/ 1638300 w 3117850"/>
                <a:gd name="connsiteY24" fmla="*/ 625560 h 1003385"/>
                <a:gd name="connsiteX25" fmla="*/ 1657350 w 3117850"/>
                <a:gd name="connsiteY25" fmla="*/ 587460 h 1003385"/>
                <a:gd name="connsiteX26" fmla="*/ 1695450 w 3117850"/>
                <a:gd name="connsiteY26" fmla="*/ 536660 h 1003385"/>
                <a:gd name="connsiteX27" fmla="*/ 1714500 w 3117850"/>
                <a:gd name="connsiteY27" fmla="*/ 511260 h 1003385"/>
                <a:gd name="connsiteX28" fmla="*/ 1739900 w 3117850"/>
                <a:gd name="connsiteY28" fmla="*/ 473160 h 1003385"/>
                <a:gd name="connsiteX29" fmla="*/ 1765300 w 3117850"/>
                <a:gd name="connsiteY29" fmla="*/ 460460 h 1003385"/>
                <a:gd name="connsiteX30" fmla="*/ 1784350 w 3117850"/>
                <a:gd name="connsiteY30" fmla="*/ 435060 h 1003385"/>
                <a:gd name="connsiteX31" fmla="*/ 1835150 w 3117850"/>
                <a:gd name="connsiteY31" fmla="*/ 403310 h 1003385"/>
                <a:gd name="connsiteX32" fmla="*/ 1866900 w 3117850"/>
                <a:gd name="connsiteY32" fmla="*/ 396960 h 1003385"/>
                <a:gd name="connsiteX33" fmla="*/ 1943100 w 3117850"/>
                <a:gd name="connsiteY33" fmla="*/ 371560 h 1003385"/>
                <a:gd name="connsiteX34" fmla="*/ 1981200 w 3117850"/>
                <a:gd name="connsiteY34" fmla="*/ 358860 h 1003385"/>
                <a:gd name="connsiteX35" fmla="*/ 2159000 w 3117850"/>
                <a:gd name="connsiteY35" fmla="*/ 365210 h 1003385"/>
                <a:gd name="connsiteX36" fmla="*/ 2190750 w 3117850"/>
                <a:gd name="connsiteY36" fmla="*/ 416010 h 1003385"/>
                <a:gd name="connsiteX37" fmla="*/ 2203450 w 3117850"/>
                <a:gd name="connsiteY37" fmla="*/ 441410 h 1003385"/>
                <a:gd name="connsiteX38" fmla="*/ 2228850 w 3117850"/>
                <a:gd name="connsiteY38" fmla="*/ 504910 h 1003385"/>
                <a:gd name="connsiteX39" fmla="*/ 2286000 w 3117850"/>
                <a:gd name="connsiteY39" fmla="*/ 549360 h 1003385"/>
                <a:gd name="connsiteX40" fmla="*/ 2317750 w 3117850"/>
                <a:gd name="connsiteY40" fmla="*/ 581110 h 1003385"/>
                <a:gd name="connsiteX41" fmla="*/ 2413000 w 3117850"/>
                <a:gd name="connsiteY41" fmla="*/ 625560 h 1003385"/>
                <a:gd name="connsiteX42" fmla="*/ 2457450 w 3117850"/>
                <a:gd name="connsiteY42" fmla="*/ 663660 h 1003385"/>
                <a:gd name="connsiteX43" fmla="*/ 2476500 w 3117850"/>
                <a:gd name="connsiteY43" fmla="*/ 670010 h 1003385"/>
                <a:gd name="connsiteX44" fmla="*/ 2514600 w 3117850"/>
                <a:gd name="connsiteY44" fmla="*/ 689060 h 1003385"/>
                <a:gd name="connsiteX45" fmla="*/ 2546350 w 3117850"/>
                <a:gd name="connsiteY45" fmla="*/ 701760 h 1003385"/>
                <a:gd name="connsiteX46" fmla="*/ 2571750 w 3117850"/>
                <a:gd name="connsiteY46" fmla="*/ 714460 h 1003385"/>
                <a:gd name="connsiteX47" fmla="*/ 2679700 w 3117850"/>
                <a:gd name="connsiteY47" fmla="*/ 746210 h 1003385"/>
                <a:gd name="connsiteX48" fmla="*/ 2724150 w 3117850"/>
                <a:gd name="connsiteY48" fmla="*/ 765260 h 1003385"/>
                <a:gd name="connsiteX49" fmla="*/ 3117850 w 3117850"/>
                <a:gd name="connsiteY4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87450 w 3117850"/>
                <a:gd name="connsiteY10" fmla="*/ 930360 h 1003385"/>
                <a:gd name="connsiteX11" fmla="*/ 1225550 w 3117850"/>
                <a:gd name="connsiteY11" fmla="*/ 911310 h 1003385"/>
                <a:gd name="connsiteX12" fmla="*/ 1289050 w 3117850"/>
                <a:gd name="connsiteY12" fmla="*/ 866860 h 1003385"/>
                <a:gd name="connsiteX13" fmla="*/ 1346200 w 3117850"/>
                <a:gd name="connsiteY13" fmla="*/ 847810 h 1003385"/>
                <a:gd name="connsiteX14" fmla="*/ 1397000 w 3117850"/>
                <a:gd name="connsiteY14" fmla="*/ 841460 h 1003385"/>
                <a:gd name="connsiteX15" fmla="*/ 1422400 w 3117850"/>
                <a:gd name="connsiteY15" fmla="*/ 835110 h 1003385"/>
                <a:gd name="connsiteX16" fmla="*/ 1454150 w 3117850"/>
                <a:gd name="connsiteY16" fmla="*/ 828760 h 1003385"/>
                <a:gd name="connsiteX17" fmla="*/ 1498600 w 3117850"/>
                <a:gd name="connsiteY17" fmla="*/ 809710 h 1003385"/>
                <a:gd name="connsiteX18" fmla="*/ 1524000 w 3117850"/>
                <a:gd name="connsiteY18" fmla="*/ 797010 h 1003385"/>
                <a:gd name="connsiteX19" fmla="*/ 1549400 w 3117850"/>
                <a:gd name="connsiteY19" fmla="*/ 790660 h 1003385"/>
                <a:gd name="connsiteX20" fmla="*/ 1568450 w 3117850"/>
                <a:gd name="connsiteY20" fmla="*/ 784310 h 1003385"/>
                <a:gd name="connsiteX21" fmla="*/ 1600200 w 3117850"/>
                <a:gd name="connsiteY21" fmla="*/ 739860 h 1003385"/>
                <a:gd name="connsiteX22" fmla="*/ 1631950 w 3117850"/>
                <a:gd name="connsiteY22" fmla="*/ 670010 h 1003385"/>
                <a:gd name="connsiteX23" fmla="*/ 1638300 w 3117850"/>
                <a:gd name="connsiteY23" fmla="*/ 625560 h 1003385"/>
                <a:gd name="connsiteX24" fmla="*/ 1657350 w 3117850"/>
                <a:gd name="connsiteY24" fmla="*/ 587460 h 1003385"/>
                <a:gd name="connsiteX25" fmla="*/ 1695450 w 3117850"/>
                <a:gd name="connsiteY25" fmla="*/ 536660 h 1003385"/>
                <a:gd name="connsiteX26" fmla="*/ 1714500 w 3117850"/>
                <a:gd name="connsiteY26" fmla="*/ 511260 h 1003385"/>
                <a:gd name="connsiteX27" fmla="*/ 1739900 w 3117850"/>
                <a:gd name="connsiteY27" fmla="*/ 473160 h 1003385"/>
                <a:gd name="connsiteX28" fmla="*/ 1765300 w 3117850"/>
                <a:gd name="connsiteY28" fmla="*/ 460460 h 1003385"/>
                <a:gd name="connsiteX29" fmla="*/ 1784350 w 3117850"/>
                <a:gd name="connsiteY29" fmla="*/ 435060 h 1003385"/>
                <a:gd name="connsiteX30" fmla="*/ 1835150 w 3117850"/>
                <a:gd name="connsiteY30" fmla="*/ 403310 h 1003385"/>
                <a:gd name="connsiteX31" fmla="*/ 1866900 w 3117850"/>
                <a:gd name="connsiteY31" fmla="*/ 396960 h 1003385"/>
                <a:gd name="connsiteX32" fmla="*/ 1943100 w 3117850"/>
                <a:gd name="connsiteY32" fmla="*/ 371560 h 1003385"/>
                <a:gd name="connsiteX33" fmla="*/ 1981200 w 3117850"/>
                <a:gd name="connsiteY33" fmla="*/ 358860 h 1003385"/>
                <a:gd name="connsiteX34" fmla="*/ 2159000 w 3117850"/>
                <a:gd name="connsiteY34" fmla="*/ 365210 h 1003385"/>
                <a:gd name="connsiteX35" fmla="*/ 2190750 w 3117850"/>
                <a:gd name="connsiteY35" fmla="*/ 416010 h 1003385"/>
                <a:gd name="connsiteX36" fmla="*/ 2203450 w 3117850"/>
                <a:gd name="connsiteY36" fmla="*/ 441410 h 1003385"/>
                <a:gd name="connsiteX37" fmla="*/ 2228850 w 3117850"/>
                <a:gd name="connsiteY37" fmla="*/ 504910 h 1003385"/>
                <a:gd name="connsiteX38" fmla="*/ 2286000 w 3117850"/>
                <a:gd name="connsiteY38" fmla="*/ 549360 h 1003385"/>
                <a:gd name="connsiteX39" fmla="*/ 2317750 w 3117850"/>
                <a:gd name="connsiteY39" fmla="*/ 581110 h 1003385"/>
                <a:gd name="connsiteX40" fmla="*/ 2413000 w 3117850"/>
                <a:gd name="connsiteY40" fmla="*/ 625560 h 1003385"/>
                <a:gd name="connsiteX41" fmla="*/ 2457450 w 3117850"/>
                <a:gd name="connsiteY41" fmla="*/ 663660 h 1003385"/>
                <a:gd name="connsiteX42" fmla="*/ 2476500 w 3117850"/>
                <a:gd name="connsiteY42" fmla="*/ 670010 h 1003385"/>
                <a:gd name="connsiteX43" fmla="*/ 2514600 w 3117850"/>
                <a:gd name="connsiteY43" fmla="*/ 689060 h 1003385"/>
                <a:gd name="connsiteX44" fmla="*/ 2546350 w 3117850"/>
                <a:gd name="connsiteY44" fmla="*/ 701760 h 1003385"/>
                <a:gd name="connsiteX45" fmla="*/ 2571750 w 3117850"/>
                <a:gd name="connsiteY45" fmla="*/ 714460 h 1003385"/>
                <a:gd name="connsiteX46" fmla="*/ 2679700 w 3117850"/>
                <a:gd name="connsiteY46" fmla="*/ 746210 h 1003385"/>
                <a:gd name="connsiteX47" fmla="*/ 2724150 w 3117850"/>
                <a:gd name="connsiteY47" fmla="*/ 765260 h 1003385"/>
                <a:gd name="connsiteX48" fmla="*/ 3117850 w 3117850"/>
                <a:gd name="connsiteY4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397000 w 3117850"/>
                <a:gd name="connsiteY13" fmla="*/ 841460 h 1003385"/>
                <a:gd name="connsiteX14" fmla="*/ 1422400 w 3117850"/>
                <a:gd name="connsiteY14" fmla="*/ 835110 h 1003385"/>
                <a:gd name="connsiteX15" fmla="*/ 1454150 w 3117850"/>
                <a:gd name="connsiteY15" fmla="*/ 828760 h 1003385"/>
                <a:gd name="connsiteX16" fmla="*/ 1498600 w 3117850"/>
                <a:gd name="connsiteY16" fmla="*/ 809710 h 1003385"/>
                <a:gd name="connsiteX17" fmla="*/ 1524000 w 3117850"/>
                <a:gd name="connsiteY17" fmla="*/ 797010 h 1003385"/>
                <a:gd name="connsiteX18" fmla="*/ 1549400 w 3117850"/>
                <a:gd name="connsiteY18" fmla="*/ 790660 h 1003385"/>
                <a:gd name="connsiteX19" fmla="*/ 1568450 w 3117850"/>
                <a:gd name="connsiteY19" fmla="*/ 784310 h 1003385"/>
                <a:gd name="connsiteX20" fmla="*/ 1600200 w 3117850"/>
                <a:gd name="connsiteY20" fmla="*/ 739860 h 1003385"/>
                <a:gd name="connsiteX21" fmla="*/ 1631950 w 3117850"/>
                <a:gd name="connsiteY21" fmla="*/ 670010 h 1003385"/>
                <a:gd name="connsiteX22" fmla="*/ 1638300 w 3117850"/>
                <a:gd name="connsiteY22" fmla="*/ 625560 h 1003385"/>
                <a:gd name="connsiteX23" fmla="*/ 1657350 w 3117850"/>
                <a:gd name="connsiteY23" fmla="*/ 587460 h 1003385"/>
                <a:gd name="connsiteX24" fmla="*/ 1695450 w 3117850"/>
                <a:gd name="connsiteY24" fmla="*/ 536660 h 1003385"/>
                <a:gd name="connsiteX25" fmla="*/ 1714500 w 3117850"/>
                <a:gd name="connsiteY25" fmla="*/ 511260 h 1003385"/>
                <a:gd name="connsiteX26" fmla="*/ 1739900 w 3117850"/>
                <a:gd name="connsiteY26" fmla="*/ 473160 h 1003385"/>
                <a:gd name="connsiteX27" fmla="*/ 1765300 w 3117850"/>
                <a:gd name="connsiteY27" fmla="*/ 460460 h 1003385"/>
                <a:gd name="connsiteX28" fmla="*/ 1784350 w 3117850"/>
                <a:gd name="connsiteY28" fmla="*/ 435060 h 1003385"/>
                <a:gd name="connsiteX29" fmla="*/ 1835150 w 3117850"/>
                <a:gd name="connsiteY29" fmla="*/ 403310 h 1003385"/>
                <a:gd name="connsiteX30" fmla="*/ 1866900 w 3117850"/>
                <a:gd name="connsiteY30" fmla="*/ 396960 h 1003385"/>
                <a:gd name="connsiteX31" fmla="*/ 1943100 w 3117850"/>
                <a:gd name="connsiteY31" fmla="*/ 371560 h 1003385"/>
                <a:gd name="connsiteX32" fmla="*/ 1981200 w 3117850"/>
                <a:gd name="connsiteY32" fmla="*/ 358860 h 1003385"/>
                <a:gd name="connsiteX33" fmla="*/ 2159000 w 3117850"/>
                <a:gd name="connsiteY33" fmla="*/ 365210 h 1003385"/>
                <a:gd name="connsiteX34" fmla="*/ 2190750 w 3117850"/>
                <a:gd name="connsiteY34" fmla="*/ 416010 h 1003385"/>
                <a:gd name="connsiteX35" fmla="*/ 2203450 w 3117850"/>
                <a:gd name="connsiteY35" fmla="*/ 441410 h 1003385"/>
                <a:gd name="connsiteX36" fmla="*/ 2228850 w 3117850"/>
                <a:gd name="connsiteY36" fmla="*/ 504910 h 1003385"/>
                <a:gd name="connsiteX37" fmla="*/ 2286000 w 3117850"/>
                <a:gd name="connsiteY37" fmla="*/ 549360 h 1003385"/>
                <a:gd name="connsiteX38" fmla="*/ 2317750 w 3117850"/>
                <a:gd name="connsiteY38" fmla="*/ 581110 h 1003385"/>
                <a:gd name="connsiteX39" fmla="*/ 2413000 w 3117850"/>
                <a:gd name="connsiteY39" fmla="*/ 625560 h 1003385"/>
                <a:gd name="connsiteX40" fmla="*/ 2457450 w 3117850"/>
                <a:gd name="connsiteY40" fmla="*/ 663660 h 1003385"/>
                <a:gd name="connsiteX41" fmla="*/ 2476500 w 3117850"/>
                <a:gd name="connsiteY41" fmla="*/ 670010 h 1003385"/>
                <a:gd name="connsiteX42" fmla="*/ 2514600 w 3117850"/>
                <a:gd name="connsiteY42" fmla="*/ 689060 h 1003385"/>
                <a:gd name="connsiteX43" fmla="*/ 2546350 w 3117850"/>
                <a:gd name="connsiteY43" fmla="*/ 701760 h 1003385"/>
                <a:gd name="connsiteX44" fmla="*/ 2571750 w 3117850"/>
                <a:gd name="connsiteY44" fmla="*/ 714460 h 1003385"/>
                <a:gd name="connsiteX45" fmla="*/ 2679700 w 3117850"/>
                <a:gd name="connsiteY45" fmla="*/ 746210 h 1003385"/>
                <a:gd name="connsiteX46" fmla="*/ 2724150 w 3117850"/>
                <a:gd name="connsiteY46" fmla="*/ 765260 h 1003385"/>
                <a:gd name="connsiteX47" fmla="*/ 3117850 w 3117850"/>
                <a:gd name="connsiteY4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22400 w 3117850"/>
                <a:gd name="connsiteY13" fmla="*/ 835110 h 1003385"/>
                <a:gd name="connsiteX14" fmla="*/ 1454150 w 3117850"/>
                <a:gd name="connsiteY14" fmla="*/ 828760 h 1003385"/>
                <a:gd name="connsiteX15" fmla="*/ 1498600 w 3117850"/>
                <a:gd name="connsiteY15" fmla="*/ 809710 h 1003385"/>
                <a:gd name="connsiteX16" fmla="*/ 1524000 w 3117850"/>
                <a:gd name="connsiteY16" fmla="*/ 797010 h 1003385"/>
                <a:gd name="connsiteX17" fmla="*/ 1549400 w 3117850"/>
                <a:gd name="connsiteY17" fmla="*/ 790660 h 1003385"/>
                <a:gd name="connsiteX18" fmla="*/ 1568450 w 3117850"/>
                <a:gd name="connsiteY18" fmla="*/ 784310 h 1003385"/>
                <a:gd name="connsiteX19" fmla="*/ 1600200 w 3117850"/>
                <a:gd name="connsiteY19" fmla="*/ 739860 h 1003385"/>
                <a:gd name="connsiteX20" fmla="*/ 1631950 w 3117850"/>
                <a:gd name="connsiteY20" fmla="*/ 670010 h 1003385"/>
                <a:gd name="connsiteX21" fmla="*/ 1638300 w 3117850"/>
                <a:gd name="connsiteY21" fmla="*/ 625560 h 1003385"/>
                <a:gd name="connsiteX22" fmla="*/ 1657350 w 3117850"/>
                <a:gd name="connsiteY22" fmla="*/ 587460 h 1003385"/>
                <a:gd name="connsiteX23" fmla="*/ 1695450 w 3117850"/>
                <a:gd name="connsiteY23" fmla="*/ 536660 h 1003385"/>
                <a:gd name="connsiteX24" fmla="*/ 1714500 w 3117850"/>
                <a:gd name="connsiteY24" fmla="*/ 511260 h 1003385"/>
                <a:gd name="connsiteX25" fmla="*/ 1739900 w 3117850"/>
                <a:gd name="connsiteY25" fmla="*/ 473160 h 1003385"/>
                <a:gd name="connsiteX26" fmla="*/ 1765300 w 3117850"/>
                <a:gd name="connsiteY26" fmla="*/ 460460 h 1003385"/>
                <a:gd name="connsiteX27" fmla="*/ 1784350 w 3117850"/>
                <a:gd name="connsiteY27" fmla="*/ 435060 h 1003385"/>
                <a:gd name="connsiteX28" fmla="*/ 1835150 w 3117850"/>
                <a:gd name="connsiteY28" fmla="*/ 403310 h 1003385"/>
                <a:gd name="connsiteX29" fmla="*/ 1866900 w 3117850"/>
                <a:gd name="connsiteY29" fmla="*/ 396960 h 1003385"/>
                <a:gd name="connsiteX30" fmla="*/ 1943100 w 3117850"/>
                <a:gd name="connsiteY30" fmla="*/ 371560 h 1003385"/>
                <a:gd name="connsiteX31" fmla="*/ 1981200 w 3117850"/>
                <a:gd name="connsiteY31" fmla="*/ 358860 h 1003385"/>
                <a:gd name="connsiteX32" fmla="*/ 2159000 w 3117850"/>
                <a:gd name="connsiteY32" fmla="*/ 365210 h 1003385"/>
                <a:gd name="connsiteX33" fmla="*/ 2190750 w 3117850"/>
                <a:gd name="connsiteY33" fmla="*/ 416010 h 1003385"/>
                <a:gd name="connsiteX34" fmla="*/ 2203450 w 3117850"/>
                <a:gd name="connsiteY34" fmla="*/ 441410 h 1003385"/>
                <a:gd name="connsiteX35" fmla="*/ 2228850 w 3117850"/>
                <a:gd name="connsiteY35" fmla="*/ 504910 h 1003385"/>
                <a:gd name="connsiteX36" fmla="*/ 2286000 w 3117850"/>
                <a:gd name="connsiteY36" fmla="*/ 549360 h 1003385"/>
                <a:gd name="connsiteX37" fmla="*/ 2317750 w 3117850"/>
                <a:gd name="connsiteY37" fmla="*/ 581110 h 1003385"/>
                <a:gd name="connsiteX38" fmla="*/ 2413000 w 3117850"/>
                <a:gd name="connsiteY38" fmla="*/ 625560 h 1003385"/>
                <a:gd name="connsiteX39" fmla="*/ 2457450 w 3117850"/>
                <a:gd name="connsiteY39" fmla="*/ 663660 h 1003385"/>
                <a:gd name="connsiteX40" fmla="*/ 2476500 w 3117850"/>
                <a:gd name="connsiteY40" fmla="*/ 670010 h 1003385"/>
                <a:gd name="connsiteX41" fmla="*/ 2514600 w 3117850"/>
                <a:gd name="connsiteY41" fmla="*/ 689060 h 1003385"/>
                <a:gd name="connsiteX42" fmla="*/ 2546350 w 3117850"/>
                <a:gd name="connsiteY42" fmla="*/ 701760 h 1003385"/>
                <a:gd name="connsiteX43" fmla="*/ 2571750 w 3117850"/>
                <a:gd name="connsiteY43" fmla="*/ 714460 h 1003385"/>
                <a:gd name="connsiteX44" fmla="*/ 2679700 w 3117850"/>
                <a:gd name="connsiteY44" fmla="*/ 746210 h 1003385"/>
                <a:gd name="connsiteX45" fmla="*/ 2724150 w 3117850"/>
                <a:gd name="connsiteY45" fmla="*/ 765260 h 1003385"/>
                <a:gd name="connsiteX46" fmla="*/ 3117850 w 3117850"/>
                <a:gd name="connsiteY4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49400 w 3117850"/>
                <a:gd name="connsiteY16" fmla="*/ 790660 h 1003385"/>
                <a:gd name="connsiteX17" fmla="*/ 1568450 w 3117850"/>
                <a:gd name="connsiteY17" fmla="*/ 784310 h 1003385"/>
                <a:gd name="connsiteX18" fmla="*/ 1600200 w 3117850"/>
                <a:gd name="connsiteY18" fmla="*/ 739860 h 1003385"/>
                <a:gd name="connsiteX19" fmla="*/ 1631950 w 3117850"/>
                <a:gd name="connsiteY19" fmla="*/ 670010 h 1003385"/>
                <a:gd name="connsiteX20" fmla="*/ 1638300 w 3117850"/>
                <a:gd name="connsiteY20" fmla="*/ 625560 h 1003385"/>
                <a:gd name="connsiteX21" fmla="*/ 1657350 w 3117850"/>
                <a:gd name="connsiteY21" fmla="*/ 587460 h 1003385"/>
                <a:gd name="connsiteX22" fmla="*/ 1695450 w 3117850"/>
                <a:gd name="connsiteY22" fmla="*/ 536660 h 1003385"/>
                <a:gd name="connsiteX23" fmla="*/ 1714500 w 3117850"/>
                <a:gd name="connsiteY23" fmla="*/ 511260 h 1003385"/>
                <a:gd name="connsiteX24" fmla="*/ 1739900 w 3117850"/>
                <a:gd name="connsiteY24" fmla="*/ 473160 h 1003385"/>
                <a:gd name="connsiteX25" fmla="*/ 1765300 w 3117850"/>
                <a:gd name="connsiteY25" fmla="*/ 460460 h 1003385"/>
                <a:gd name="connsiteX26" fmla="*/ 1784350 w 3117850"/>
                <a:gd name="connsiteY26" fmla="*/ 435060 h 1003385"/>
                <a:gd name="connsiteX27" fmla="*/ 1835150 w 3117850"/>
                <a:gd name="connsiteY27" fmla="*/ 403310 h 1003385"/>
                <a:gd name="connsiteX28" fmla="*/ 1866900 w 3117850"/>
                <a:gd name="connsiteY28" fmla="*/ 396960 h 1003385"/>
                <a:gd name="connsiteX29" fmla="*/ 1943100 w 3117850"/>
                <a:gd name="connsiteY29" fmla="*/ 371560 h 1003385"/>
                <a:gd name="connsiteX30" fmla="*/ 1981200 w 3117850"/>
                <a:gd name="connsiteY30" fmla="*/ 358860 h 1003385"/>
                <a:gd name="connsiteX31" fmla="*/ 2159000 w 3117850"/>
                <a:gd name="connsiteY31" fmla="*/ 365210 h 1003385"/>
                <a:gd name="connsiteX32" fmla="*/ 2190750 w 3117850"/>
                <a:gd name="connsiteY32" fmla="*/ 416010 h 1003385"/>
                <a:gd name="connsiteX33" fmla="*/ 2203450 w 3117850"/>
                <a:gd name="connsiteY33" fmla="*/ 441410 h 1003385"/>
                <a:gd name="connsiteX34" fmla="*/ 2228850 w 3117850"/>
                <a:gd name="connsiteY34" fmla="*/ 504910 h 1003385"/>
                <a:gd name="connsiteX35" fmla="*/ 2286000 w 3117850"/>
                <a:gd name="connsiteY35" fmla="*/ 549360 h 1003385"/>
                <a:gd name="connsiteX36" fmla="*/ 2317750 w 3117850"/>
                <a:gd name="connsiteY36" fmla="*/ 581110 h 1003385"/>
                <a:gd name="connsiteX37" fmla="*/ 2413000 w 3117850"/>
                <a:gd name="connsiteY37" fmla="*/ 625560 h 1003385"/>
                <a:gd name="connsiteX38" fmla="*/ 2457450 w 3117850"/>
                <a:gd name="connsiteY38" fmla="*/ 663660 h 1003385"/>
                <a:gd name="connsiteX39" fmla="*/ 2476500 w 3117850"/>
                <a:gd name="connsiteY39" fmla="*/ 670010 h 1003385"/>
                <a:gd name="connsiteX40" fmla="*/ 2514600 w 3117850"/>
                <a:gd name="connsiteY40" fmla="*/ 689060 h 1003385"/>
                <a:gd name="connsiteX41" fmla="*/ 2546350 w 3117850"/>
                <a:gd name="connsiteY41" fmla="*/ 701760 h 1003385"/>
                <a:gd name="connsiteX42" fmla="*/ 2571750 w 3117850"/>
                <a:gd name="connsiteY42" fmla="*/ 714460 h 1003385"/>
                <a:gd name="connsiteX43" fmla="*/ 2679700 w 3117850"/>
                <a:gd name="connsiteY43" fmla="*/ 746210 h 1003385"/>
                <a:gd name="connsiteX44" fmla="*/ 2724150 w 3117850"/>
                <a:gd name="connsiteY44" fmla="*/ 765260 h 1003385"/>
                <a:gd name="connsiteX45" fmla="*/ 3117850 w 3117850"/>
                <a:gd name="connsiteY4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68450 w 3117850"/>
                <a:gd name="connsiteY16" fmla="*/ 784310 h 1003385"/>
                <a:gd name="connsiteX17" fmla="*/ 1600200 w 3117850"/>
                <a:gd name="connsiteY17" fmla="*/ 739860 h 1003385"/>
                <a:gd name="connsiteX18" fmla="*/ 1631950 w 3117850"/>
                <a:gd name="connsiteY18" fmla="*/ 670010 h 1003385"/>
                <a:gd name="connsiteX19" fmla="*/ 1638300 w 3117850"/>
                <a:gd name="connsiteY19" fmla="*/ 625560 h 1003385"/>
                <a:gd name="connsiteX20" fmla="*/ 1657350 w 3117850"/>
                <a:gd name="connsiteY20" fmla="*/ 587460 h 1003385"/>
                <a:gd name="connsiteX21" fmla="*/ 1695450 w 3117850"/>
                <a:gd name="connsiteY21" fmla="*/ 536660 h 1003385"/>
                <a:gd name="connsiteX22" fmla="*/ 1714500 w 3117850"/>
                <a:gd name="connsiteY22" fmla="*/ 511260 h 1003385"/>
                <a:gd name="connsiteX23" fmla="*/ 1739900 w 3117850"/>
                <a:gd name="connsiteY23" fmla="*/ 473160 h 1003385"/>
                <a:gd name="connsiteX24" fmla="*/ 1765300 w 3117850"/>
                <a:gd name="connsiteY24" fmla="*/ 460460 h 1003385"/>
                <a:gd name="connsiteX25" fmla="*/ 1784350 w 3117850"/>
                <a:gd name="connsiteY25" fmla="*/ 435060 h 1003385"/>
                <a:gd name="connsiteX26" fmla="*/ 1835150 w 3117850"/>
                <a:gd name="connsiteY26" fmla="*/ 403310 h 1003385"/>
                <a:gd name="connsiteX27" fmla="*/ 1866900 w 3117850"/>
                <a:gd name="connsiteY27" fmla="*/ 396960 h 1003385"/>
                <a:gd name="connsiteX28" fmla="*/ 1943100 w 3117850"/>
                <a:gd name="connsiteY28" fmla="*/ 371560 h 1003385"/>
                <a:gd name="connsiteX29" fmla="*/ 1981200 w 3117850"/>
                <a:gd name="connsiteY29" fmla="*/ 358860 h 1003385"/>
                <a:gd name="connsiteX30" fmla="*/ 2159000 w 3117850"/>
                <a:gd name="connsiteY30" fmla="*/ 365210 h 1003385"/>
                <a:gd name="connsiteX31" fmla="*/ 2190750 w 3117850"/>
                <a:gd name="connsiteY31" fmla="*/ 416010 h 1003385"/>
                <a:gd name="connsiteX32" fmla="*/ 2203450 w 3117850"/>
                <a:gd name="connsiteY32" fmla="*/ 441410 h 1003385"/>
                <a:gd name="connsiteX33" fmla="*/ 2228850 w 3117850"/>
                <a:gd name="connsiteY33" fmla="*/ 504910 h 1003385"/>
                <a:gd name="connsiteX34" fmla="*/ 2286000 w 3117850"/>
                <a:gd name="connsiteY34" fmla="*/ 549360 h 1003385"/>
                <a:gd name="connsiteX35" fmla="*/ 2317750 w 3117850"/>
                <a:gd name="connsiteY35" fmla="*/ 581110 h 1003385"/>
                <a:gd name="connsiteX36" fmla="*/ 2413000 w 3117850"/>
                <a:gd name="connsiteY36" fmla="*/ 625560 h 1003385"/>
                <a:gd name="connsiteX37" fmla="*/ 2457450 w 3117850"/>
                <a:gd name="connsiteY37" fmla="*/ 663660 h 1003385"/>
                <a:gd name="connsiteX38" fmla="*/ 2476500 w 3117850"/>
                <a:gd name="connsiteY38" fmla="*/ 670010 h 1003385"/>
                <a:gd name="connsiteX39" fmla="*/ 2514600 w 3117850"/>
                <a:gd name="connsiteY39" fmla="*/ 689060 h 1003385"/>
                <a:gd name="connsiteX40" fmla="*/ 2546350 w 3117850"/>
                <a:gd name="connsiteY40" fmla="*/ 701760 h 1003385"/>
                <a:gd name="connsiteX41" fmla="*/ 2571750 w 3117850"/>
                <a:gd name="connsiteY41" fmla="*/ 714460 h 1003385"/>
                <a:gd name="connsiteX42" fmla="*/ 2679700 w 3117850"/>
                <a:gd name="connsiteY42" fmla="*/ 746210 h 1003385"/>
                <a:gd name="connsiteX43" fmla="*/ 2724150 w 3117850"/>
                <a:gd name="connsiteY43" fmla="*/ 765260 h 1003385"/>
                <a:gd name="connsiteX44" fmla="*/ 3117850 w 3117850"/>
                <a:gd name="connsiteY4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68450 w 3117850"/>
                <a:gd name="connsiteY15" fmla="*/ 784310 h 1003385"/>
                <a:gd name="connsiteX16" fmla="*/ 1600200 w 3117850"/>
                <a:gd name="connsiteY16" fmla="*/ 739860 h 1003385"/>
                <a:gd name="connsiteX17" fmla="*/ 1631950 w 3117850"/>
                <a:gd name="connsiteY17" fmla="*/ 670010 h 1003385"/>
                <a:gd name="connsiteX18" fmla="*/ 1638300 w 3117850"/>
                <a:gd name="connsiteY18" fmla="*/ 625560 h 1003385"/>
                <a:gd name="connsiteX19" fmla="*/ 1657350 w 3117850"/>
                <a:gd name="connsiteY19" fmla="*/ 587460 h 1003385"/>
                <a:gd name="connsiteX20" fmla="*/ 1695450 w 3117850"/>
                <a:gd name="connsiteY20" fmla="*/ 536660 h 1003385"/>
                <a:gd name="connsiteX21" fmla="*/ 1714500 w 3117850"/>
                <a:gd name="connsiteY21" fmla="*/ 511260 h 1003385"/>
                <a:gd name="connsiteX22" fmla="*/ 1739900 w 3117850"/>
                <a:gd name="connsiteY22" fmla="*/ 473160 h 1003385"/>
                <a:gd name="connsiteX23" fmla="*/ 1765300 w 3117850"/>
                <a:gd name="connsiteY23" fmla="*/ 460460 h 1003385"/>
                <a:gd name="connsiteX24" fmla="*/ 1784350 w 3117850"/>
                <a:gd name="connsiteY24" fmla="*/ 435060 h 1003385"/>
                <a:gd name="connsiteX25" fmla="*/ 1835150 w 3117850"/>
                <a:gd name="connsiteY25" fmla="*/ 403310 h 1003385"/>
                <a:gd name="connsiteX26" fmla="*/ 1866900 w 3117850"/>
                <a:gd name="connsiteY26" fmla="*/ 396960 h 1003385"/>
                <a:gd name="connsiteX27" fmla="*/ 1943100 w 3117850"/>
                <a:gd name="connsiteY27" fmla="*/ 371560 h 1003385"/>
                <a:gd name="connsiteX28" fmla="*/ 1981200 w 3117850"/>
                <a:gd name="connsiteY28" fmla="*/ 358860 h 1003385"/>
                <a:gd name="connsiteX29" fmla="*/ 2159000 w 3117850"/>
                <a:gd name="connsiteY29" fmla="*/ 365210 h 1003385"/>
                <a:gd name="connsiteX30" fmla="*/ 2190750 w 3117850"/>
                <a:gd name="connsiteY30" fmla="*/ 416010 h 1003385"/>
                <a:gd name="connsiteX31" fmla="*/ 2203450 w 3117850"/>
                <a:gd name="connsiteY31" fmla="*/ 441410 h 1003385"/>
                <a:gd name="connsiteX32" fmla="*/ 2228850 w 3117850"/>
                <a:gd name="connsiteY32" fmla="*/ 504910 h 1003385"/>
                <a:gd name="connsiteX33" fmla="*/ 2286000 w 3117850"/>
                <a:gd name="connsiteY33" fmla="*/ 549360 h 1003385"/>
                <a:gd name="connsiteX34" fmla="*/ 2317750 w 3117850"/>
                <a:gd name="connsiteY34" fmla="*/ 581110 h 1003385"/>
                <a:gd name="connsiteX35" fmla="*/ 2413000 w 3117850"/>
                <a:gd name="connsiteY35" fmla="*/ 625560 h 1003385"/>
                <a:gd name="connsiteX36" fmla="*/ 2457450 w 3117850"/>
                <a:gd name="connsiteY36" fmla="*/ 663660 h 1003385"/>
                <a:gd name="connsiteX37" fmla="*/ 2476500 w 3117850"/>
                <a:gd name="connsiteY37" fmla="*/ 670010 h 1003385"/>
                <a:gd name="connsiteX38" fmla="*/ 2514600 w 3117850"/>
                <a:gd name="connsiteY38" fmla="*/ 689060 h 1003385"/>
                <a:gd name="connsiteX39" fmla="*/ 2546350 w 3117850"/>
                <a:gd name="connsiteY39" fmla="*/ 701760 h 1003385"/>
                <a:gd name="connsiteX40" fmla="*/ 2571750 w 3117850"/>
                <a:gd name="connsiteY40" fmla="*/ 714460 h 1003385"/>
                <a:gd name="connsiteX41" fmla="*/ 2679700 w 3117850"/>
                <a:gd name="connsiteY41" fmla="*/ 746210 h 1003385"/>
                <a:gd name="connsiteX42" fmla="*/ 2724150 w 3117850"/>
                <a:gd name="connsiteY42" fmla="*/ 765260 h 1003385"/>
                <a:gd name="connsiteX43" fmla="*/ 3117850 w 3117850"/>
                <a:gd name="connsiteY4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2100 w 3117850"/>
                <a:gd name="connsiteY14" fmla="*/ 768435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90675 w 3117850"/>
                <a:gd name="connsiteY14" fmla="*/ 720810 h 1003385"/>
                <a:gd name="connsiteX15" fmla="*/ 1631950 w 3117850"/>
                <a:gd name="connsiteY15" fmla="*/ 670010 h 1003385"/>
                <a:gd name="connsiteX16" fmla="*/ 1638300 w 3117850"/>
                <a:gd name="connsiteY16" fmla="*/ 625560 h 1003385"/>
                <a:gd name="connsiteX17" fmla="*/ 1657350 w 3117850"/>
                <a:gd name="connsiteY17" fmla="*/ 587460 h 1003385"/>
                <a:gd name="connsiteX18" fmla="*/ 1695450 w 3117850"/>
                <a:gd name="connsiteY18" fmla="*/ 536660 h 1003385"/>
                <a:gd name="connsiteX19" fmla="*/ 1714500 w 3117850"/>
                <a:gd name="connsiteY19" fmla="*/ 511260 h 1003385"/>
                <a:gd name="connsiteX20" fmla="*/ 1739900 w 3117850"/>
                <a:gd name="connsiteY20" fmla="*/ 473160 h 1003385"/>
                <a:gd name="connsiteX21" fmla="*/ 1765300 w 3117850"/>
                <a:gd name="connsiteY21" fmla="*/ 460460 h 1003385"/>
                <a:gd name="connsiteX22" fmla="*/ 1784350 w 3117850"/>
                <a:gd name="connsiteY22" fmla="*/ 435060 h 1003385"/>
                <a:gd name="connsiteX23" fmla="*/ 1835150 w 3117850"/>
                <a:gd name="connsiteY23" fmla="*/ 403310 h 1003385"/>
                <a:gd name="connsiteX24" fmla="*/ 1866900 w 3117850"/>
                <a:gd name="connsiteY24" fmla="*/ 396960 h 1003385"/>
                <a:gd name="connsiteX25" fmla="*/ 1943100 w 3117850"/>
                <a:gd name="connsiteY25" fmla="*/ 371560 h 1003385"/>
                <a:gd name="connsiteX26" fmla="*/ 1981200 w 3117850"/>
                <a:gd name="connsiteY26" fmla="*/ 358860 h 1003385"/>
                <a:gd name="connsiteX27" fmla="*/ 2159000 w 3117850"/>
                <a:gd name="connsiteY27" fmla="*/ 365210 h 1003385"/>
                <a:gd name="connsiteX28" fmla="*/ 2190750 w 3117850"/>
                <a:gd name="connsiteY28" fmla="*/ 416010 h 1003385"/>
                <a:gd name="connsiteX29" fmla="*/ 2203450 w 3117850"/>
                <a:gd name="connsiteY29" fmla="*/ 441410 h 1003385"/>
                <a:gd name="connsiteX30" fmla="*/ 2228850 w 3117850"/>
                <a:gd name="connsiteY30" fmla="*/ 504910 h 1003385"/>
                <a:gd name="connsiteX31" fmla="*/ 2286000 w 3117850"/>
                <a:gd name="connsiteY31" fmla="*/ 549360 h 1003385"/>
                <a:gd name="connsiteX32" fmla="*/ 2317750 w 3117850"/>
                <a:gd name="connsiteY32" fmla="*/ 581110 h 1003385"/>
                <a:gd name="connsiteX33" fmla="*/ 2413000 w 3117850"/>
                <a:gd name="connsiteY33" fmla="*/ 625560 h 1003385"/>
                <a:gd name="connsiteX34" fmla="*/ 2457450 w 3117850"/>
                <a:gd name="connsiteY34" fmla="*/ 663660 h 1003385"/>
                <a:gd name="connsiteX35" fmla="*/ 2476500 w 3117850"/>
                <a:gd name="connsiteY35" fmla="*/ 670010 h 1003385"/>
                <a:gd name="connsiteX36" fmla="*/ 2514600 w 3117850"/>
                <a:gd name="connsiteY36" fmla="*/ 689060 h 1003385"/>
                <a:gd name="connsiteX37" fmla="*/ 2546350 w 3117850"/>
                <a:gd name="connsiteY37" fmla="*/ 701760 h 1003385"/>
                <a:gd name="connsiteX38" fmla="*/ 2571750 w 3117850"/>
                <a:gd name="connsiteY38" fmla="*/ 714460 h 1003385"/>
                <a:gd name="connsiteX39" fmla="*/ 2679700 w 3117850"/>
                <a:gd name="connsiteY39" fmla="*/ 746210 h 1003385"/>
                <a:gd name="connsiteX40" fmla="*/ 2724150 w 3117850"/>
                <a:gd name="connsiteY40" fmla="*/ 765260 h 1003385"/>
                <a:gd name="connsiteX41" fmla="*/ 3117850 w 3117850"/>
                <a:gd name="connsiteY4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0675 w 3117850"/>
                <a:gd name="connsiteY13" fmla="*/ 7208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03375 w 3117850"/>
                <a:gd name="connsiteY13" fmla="*/ 7335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65300 w 3117850"/>
                <a:gd name="connsiteY19" fmla="*/ 460460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943100 w 3117850"/>
                <a:gd name="connsiteY22" fmla="*/ 371560 h 1003385"/>
                <a:gd name="connsiteX23" fmla="*/ 1981200 w 3117850"/>
                <a:gd name="connsiteY23" fmla="*/ 358860 h 1003385"/>
                <a:gd name="connsiteX24" fmla="*/ 2159000 w 3117850"/>
                <a:gd name="connsiteY24" fmla="*/ 365210 h 1003385"/>
                <a:gd name="connsiteX25" fmla="*/ 2190750 w 3117850"/>
                <a:gd name="connsiteY25" fmla="*/ 416010 h 1003385"/>
                <a:gd name="connsiteX26" fmla="*/ 2203450 w 3117850"/>
                <a:gd name="connsiteY26" fmla="*/ 441410 h 1003385"/>
                <a:gd name="connsiteX27" fmla="*/ 2228850 w 3117850"/>
                <a:gd name="connsiteY27" fmla="*/ 504910 h 1003385"/>
                <a:gd name="connsiteX28" fmla="*/ 2286000 w 3117850"/>
                <a:gd name="connsiteY28" fmla="*/ 549360 h 1003385"/>
                <a:gd name="connsiteX29" fmla="*/ 2317750 w 3117850"/>
                <a:gd name="connsiteY29" fmla="*/ 581110 h 1003385"/>
                <a:gd name="connsiteX30" fmla="*/ 2413000 w 3117850"/>
                <a:gd name="connsiteY30" fmla="*/ 625560 h 1003385"/>
                <a:gd name="connsiteX31" fmla="*/ 2457450 w 3117850"/>
                <a:gd name="connsiteY31" fmla="*/ 663660 h 1003385"/>
                <a:gd name="connsiteX32" fmla="*/ 2476500 w 3117850"/>
                <a:gd name="connsiteY32" fmla="*/ 670010 h 1003385"/>
                <a:gd name="connsiteX33" fmla="*/ 2514600 w 3117850"/>
                <a:gd name="connsiteY33" fmla="*/ 689060 h 1003385"/>
                <a:gd name="connsiteX34" fmla="*/ 2546350 w 3117850"/>
                <a:gd name="connsiteY34" fmla="*/ 701760 h 1003385"/>
                <a:gd name="connsiteX35" fmla="*/ 2571750 w 3117850"/>
                <a:gd name="connsiteY35" fmla="*/ 714460 h 1003385"/>
                <a:gd name="connsiteX36" fmla="*/ 2679700 w 3117850"/>
                <a:gd name="connsiteY36" fmla="*/ 746210 h 1003385"/>
                <a:gd name="connsiteX37" fmla="*/ 2724150 w 3117850"/>
                <a:gd name="connsiteY37" fmla="*/ 765260 h 1003385"/>
                <a:gd name="connsiteX38" fmla="*/ 3117850 w 3117850"/>
                <a:gd name="connsiteY3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43100 w 3117850"/>
                <a:gd name="connsiteY21" fmla="*/ 371560 h 1003385"/>
                <a:gd name="connsiteX22" fmla="*/ 1981200 w 3117850"/>
                <a:gd name="connsiteY22" fmla="*/ 358860 h 1003385"/>
                <a:gd name="connsiteX23" fmla="*/ 2159000 w 3117850"/>
                <a:gd name="connsiteY23" fmla="*/ 365210 h 1003385"/>
                <a:gd name="connsiteX24" fmla="*/ 2190750 w 3117850"/>
                <a:gd name="connsiteY24" fmla="*/ 416010 h 1003385"/>
                <a:gd name="connsiteX25" fmla="*/ 2203450 w 3117850"/>
                <a:gd name="connsiteY25" fmla="*/ 441410 h 1003385"/>
                <a:gd name="connsiteX26" fmla="*/ 2228850 w 3117850"/>
                <a:gd name="connsiteY26" fmla="*/ 504910 h 1003385"/>
                <a:gd name="connsiteX27" fmla="*/ 2286000 w 3117850"/>
                <a:gd name="connsiteY27" fmla="*/ 549360 h 1003385"/>
                <a:gd name="connsiteX28" fmla="*/ 2317750 w 3117850"/>
                <a:gd name="connsiteY28" fmla="*/ 581110 h 1003385"/>
                <a:gd name="connsiteX29" fmla="*/ 2413000 w 3117850"/>
                <a:gd name="connsiteY29" fmla="*/ 625560 h 1003385"/>
                <a:gd name="connsiteX30" fmla="*/ 2457450 w 3117850"/>
                <a:gd name="connsiteY30" fmla="*/ 663660 h 1003385"/>
                <a:gd name="connsiteX31" fmla="*/ 2476500 w 3117850"/>
                <a:gd name="connsiteY31" fmla="*/ 670010 h 1003385"/>
                <a:gd name="connsiteX32" fmla="*/ 2514600 w 3117850"/>
                <a:gd name="connsiteY32" fmla="*/ 689060 h 1003385"/>
                <a:gd name="connsiteX33" fmla="*/ 2546350 w 3117850"/>
                <a:gd name="connsiteY33" fmla="*/ 701760 h 1003385"/>
                <a:gd name="connsiteX34" fmla="*/ 2571750 w 3117850"/>
                <a:gd name="connsiteY34" fmla="*/ 714460 h 1003385"/>
                <a:gd name="connsiteX35" fmla="*/ 2679700 w 3117850"/>
                <a:gd name="connsiteY35" fmla="*/ 746210 h 1003385"/>
                <a:gd name="connsiteX36" fmla="*/ 2724150 w 3117850"/>
                <a:gd name="connsiteY36" fmla="*/ 765260 h 1003385"/>
                <a:gd name="connsiteX37" fmla="*/ 3117850 w 3117850"/>
                <a:gd name="connsiteY3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286000 w 3117850"/>
                <a:gd name="connsiteY26" fmla="*/ 549360 h 1003385"/>
                <a:gd name="connsiteX27" fmla="*/ 2317750 w 3117850"/>
                <a:gd name="connsiteY27" fmla="*/ 581110 h 1003385"/>
                <a:gd name="connsiteX28" fmla="*/ 2413000 w 3117850"/>
                <a:gd name="connsiteY28" fmla="*/ 625560 h 1003385"/>
                <a:gd name="connsiteX29" fmla="*/ 2457450 w 3117850"/>
                <a:gd name="connsiteY29" fmla="*/ 663660 h 1003385"/>
                <a:gd name="connsiteX30" fmla="*/ 2476500 w 3117850"/>
                <a:gd name="connsiteY30" fmla="*/ 670010 h 1003385"/>
                <a:gd name="connsiteX31" fmla="*/ 2514600 w 3117850"/>
                <a:gd name="connsiteY31" fmla="*/ 689060 h 1003385"/>
                <a:gd name="connsiteX32" fmla="*/ 2546350 w 3117850"/>
                <a:gd name="connsiteY32" fmla="*/ 701760 h 1003385"/>
                <a:gd name="connsiteX33" fmla="*/ 2571750 w 3117850"/>
                <a:gd name="connsiteY33" fmla="*/ 714460 h 1003385"/>
                <a:gd name="connsiteX34" fmla="*/ 2679700 w 3117850"/>
                <a:gd name="connsiteY34" fmla="*/ 746210 h 1003385"/>
                <a:gd name="connsiteX35" fmla="*/ 2724150 w 3117850"/>
                <a:gd name="connsiteY35" fmla="*/ 765260 h 1003385"/>
                <a:gd name="connsiteX36" fmla="*/ 3117850 w 3117850"/>
                <a:gd name="connsiteY3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17750 w 3117850"/>
                <a:gd name="connsiteY26" fmla="*/ 581110 h 1003385"/>
                <a:gd name="connsiteX27" fmla="*/ 2413000 w 3117850"/>
                <a:gd name="connsiteY27" fmla="*/ 625560 h 1003385"/>
                <a:gd name="connsiteX28" fmla="*/ 2457450 w 3117850"/>
                <a:gd name="connsiteY28" fmla="*/ 663660 h 1003385"/>
                <a:gd name="connsiteX29" fmla="*/ 2476500 w 3117850"/>
                <a:gd name="connsiteY29" fmla="*/ 670010 h 1003385"/>
                <a:gd name="connsiteX30" fmla="*/ 2514600 w 3117850"/>
                <a:gd name="connsiteY30" fmla="*/ 689060 h 1003385"/>
                <a:gd name="connsiteX31" fmla="*/ 2546350 w 3117850"/>
                <a:gd name="connsiteY31" fmla="*/ 701760 h 1003385"/>
                <a:gd name="connsiteX32" fmla="*/ 2571750 w 3117850"/>
                <a:gd name="connsiteY32" fmla="*/ 714460 h 1003385"/>
                <a:gd name="connsiteX33" fmla="*/ 2679700 w 3117850"/>
                <a:gd name="connsiteY33" fmla="*/ 746210 h 1003385"/>
                <a:gd name="connsiteX34" fmla="*/ 2724150 w 3117850"/>
                <a:gd name="connsiteY34" fmla="*/ 765260 h 1003385"/>
                <a:gd name="connsiteX35" fmla="*/ 3117850 w 3117850"/>
                <a:gd name="connsiteY3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413000 w 3117850"/>
                <a:gd name="connsiteY26" fmla="*/ 625560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12975 w 3117850"/>
                <a:gd name="connsiteY25" fmla="*/ 4858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98725 w 3117850"/>
                <a:gd name="connsiteY28" fmla="*/ 673185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14600 w 3117850"/>
                <a:gd name="connsiteY28" fmla="*/ 689060 h 1003385"/>
                <a:gd name="connsiteX29" fmla="*/ 2546350 w 3117850"/>
                <a:gd name="connsiteY29" fmla="*/ 701760 h 1003385"/>
                <a:gd name="connsiteX30" fmla="*/ 2571750 w 3117850"/>
                <a:gd name="connsiteY30" fmla="*/ 714460 h 1003385"/>
                <a:gd name="connsiteX31" fmla="*/ 2679700 w 3117850"/>
                <a:gd name="connsiteY31" fmla="*/ 746210 h 1003385"/>
                <a:gd name="connsiteX32" fmla="*/ 2724150 w 3117850"/>
                <a:gd name="connsiteY32" fmla="*/ 765260 h 1003385"/>
                <a:gd name="connsiteX33" fmla="*/ 3117850 w 3117850"/>
                <a:gd name="connsiteY3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571750 w 3117850"/>
                <a:gd name="connsiteY29" fmla="*/ 714460 h 1003385"/>
                <a:gd name="connsiteX30" fmla="*/ 2679700 w 3117850"/>
                <a:gd name="connsiteY30" fmla="*/ 746210 h 1003385"/>
                <a:gd name="connsiteX31" fmla="*/ 2724150 w 3117850"/>
                <a:gd name="connsiteY31" fmla="*/ 765260 h 1003385"/>
                <a:gd name="connsiteX32" fmla="*/ 3117850 w 3117850"/>
                <a:gd name="connsiteY3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79700 w 3117850"/>
                <a:gd name="connsiteY29" fmla="*/ 746210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08150 w 3117850"/>
                <a:gd name="connsiteY18" fmla="*/ 46681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08150 w 3117850"/>
                <a:gd name="connsiteY17" fmla="*/ 466810 h 1003385"/>
                <a:gd name="connsiteX18" fmla="*/ 1724025 w 3117850"/>
                <a:gd name="connsiteY18" fmla="*/ 419185 h 1003385"/>
                <a:gd name="connsiteX19" fmla="*/ 1790700 w 3117850"/>
                <a:gd name="connsiteY19" fmla="*/ 377910 h 1003385"/>
                <a:gd name="connsiteX20" fmla="*/ 1981200 w 3117850"/>
                <a:gd name="connsiteY20" fmla="*/ 358860 h 1003385"/>
                <a:gd name="connsiteX21" fmla="*/ 2159000 w 3117850"/>
                <a:gd name="connsiteY21" fmla="*/ 365210 h 1003385"/>
                <a:gd name="connsiteX22" fmla="*/ 2181225 w 3117850"/>
                <a:gd name="connsiteY22" fmla="*/ 416010 h 1003385"/>
                <a:gd name="connsiteX23" fmla="*/ 2206625 w 3117850"/>
                <a:gd name="connsiteY23" fmla="*/ 492210 h 1003385"/>
                <a:gd name="connsiteX24" fmla="*/ 2305050 w 3117850"/>
                <a:gd name="connsiteY24" fmla="*/ 511260 h 1003385"/>
                <a:gd name="connsiteX25" fmla="*/ 2384425 w 3117850"/>
                <a:gd name="connsiteY25" fmla="*/ 571585 h 1003385"/>
                <a:gd name="connsiteX26" fmla="*/ 2457450 w 3117850"/>
                <a:gd name="connsiteY26" fmla="*/ 628735 h 1003385"/>
                <a:gd name="connsiteX27" fmla="*/ 2546350 w 3117850"/>
                <a:gd name="connsiteY27" fmla="*/ 701760 h 1003385"/>
                <a:gd name="connsiteX28" fmla="*/ 2654300 w 3117850"/>
                <a:gd name="connsiteY28" fmla="*/ 743035 h 1003385"/>
                <a:gd name="connsiteX29" fmla="*/ 2774950 w 3117850"/>
                <a:gd name="connsiteY29" fmla="*/ 784310 h 1003385"/>
                <a:gd name="connsiteX30" fmla="*/ 3117850 w 3117850"/>
                <a:gd name="connsiteY3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95450 w 3117850"/>
                <a:gd name="connsiteY15" fmla="*/ 536660 h 1003385"/>
                <a:gd name="connsiteX16" fmla="*/ 1708150 w 3117850"/>
                <a:gd name="connsiteY16" fmla="*/ 466810 h 1003385"/>
                <a:gd name="connsiteX17" fmla="*/ 1724025 w 3117850"/>
                <a:gd name="connsiteY17" fmla="*/ 419185 h 1003385"/>
                <a:gd name="connsiteX18" fmla="*/ 1790700 w 3117850"/>
                <a:gd name="connsiteY18" fmla="*/ 377910 h 1003385"/>
                <a:gd name="connsiteX19" fmla="*/ 1981200 w 3117850"/>
                <a:gd name="connsiteY19" fmla="*/ 358860 h 1003385"/>
                <a:gd name="connsiteX20" fmla="*/ 2159000 w 3117850"/>
                <a:gd name="connsiteY20" fmla="*/ 365210 h 1003385"/>
                <a:gd name="connsiteX21" fmla="*/ 2181225 w 3117850"/>
                <a:gd name="connsiteY21" fmla="*/ 416010 h 1003385"/>
                <a:gd name="connsiteX22" fmla="*/ 2206625 w 3117850"/>
                <a:gd name="connsiteY22" fmla="*/ 492210 h 1003385"/>
                <a:gd name="connsiteX23" fmla="*/ 2305050 w 3117850"/>
                <a:gd name="connsiteY23" fmla="*/ 511260 h 1003385"/>
                <a:gd name="connsiteX24" fmla="*/ 2384425 w 3117850"/>
                <a:gd name="connsiteY24" fmla="*/ 571585 h 1003385"/>
                <a:gd name="connsiteX25" fmla="*/ 2457450 w 3117850"/>
                <a:gd name="connsiteY25" fmla="*/ 628735 h 1003385"/>
                <a:gd name="connsiteX26" fmla="*/ 2546350 w 3117850"/>
                <a:gd name="connsiteY26" fmla="*/ 701760 h 1003385"/>
                <a:gd name="connsiteX27" fmla="*/ 2654300 w 3117850"/>
                <a:gd name="connsiteY27" fmla="*/ 743035 h 1003385"/>
                <a:gd name="connsiteX28" fmla="*/ 2774950 w 3117850"/>
                <a:gd name="connsiteY28" fmla="*/ 784310 h 1003385"/>
                <a:gd name="connsiteX29" fmla="*/ 3117850 w 3117850"/>
                <a:gd name="connsiteY2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8300 w 3117850"/>
                <a:gd name="connsiteY13" fmla="*/ 625560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3850 w 3117850"/>
                <a:gd name="connsiteY13" fmla="*/ 711285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17850" h="1003385">
                  <a:moveTo>
                    <a:pt x="0" y="85"/>
                  </a:moveTo>
                  <a:cubicBezTo>
                    <a:pt x="10583" y="-2032"/>
                    <a:pt x="7938" y="35010"/>
                    <a:pt x="34925" y="104860"/>
                  </a:cubicBezTo>
                  <a:cubicBezTo>
                    <a:pt x="61913" y="174710"/>
                    <a:pt x="103717" y="313881"/>
                    <a:pt x="161925" y="419185"/>
                  </a:cubicBezTo>
                  <a:cubicBezTo>
                    <a:pt x="220133" y="524489"/>
                    <a:pt x="319088" y="675302"/>
                    <a:pt x="384175" y="736685"/>
                  </a:cubicBezTo>
                  <a:cubicBezTo>
                    <a:pt x="449262" y="798068"/>
                    <a:pt x="523875" y="751502"/>
                    <a:pt x="552450" y="787485"/>
                  </a:cubicBezTo>
                  <a:cubicBezTo>
                    <a:pt x="581025" y="823468"/>
                    <a:pt x="528108" y="921893"/>
                    <a:pt x="555625" y="952585"/>
                  </a:cubicBezTo>
                  <a:cubicBezTo>
                    <a:pt x="583142" y="983277"/>
                    <a:pt x="677863" y="965814"/>
                    <a:pt x="717550" y="971635"/>
                  </a:cubicBezTo>
                  <a:cubicBezTo>
                    <a:pt x="757237" y="977456"/>
                    <a:pt x="757767" y="982218"/>
                    <a:pt x="793750" y="987510"/>
                  </a:cubicBezTo>
                  <a:cubicBezTo>
                    <a:pt x="829733" y="992802"/>
                    <a:pt x="910167" y="997035"/>
                    <a:pt x="933450" y="1003385"/>
                  </a:cubicBezTo>
                  <a:cubicBezTo>
                    <a:pt x="1011767" y="994918"/>
                    <a:pt x="1049867" y="996506"/>
                    <a:pt x="1098550" y="981160"/>
                  </a:cubicBezTo>
                  <a:cubicBezTo>
                    <a:pt x="1147233" y="965814"/>
                    <a:pt x="1193800" y="930360"/>
                    <a:pt x="1225550" y="911310"/>
                  </a:cubicBezTo>
                  <a:cubicBezTo>
                    <a:pt x="1257300" y="892260"/>
                    <a:pt x="1257300" y="876385"/>
                    <a:pt x="1289050" y="866860"/>
                  </a:cubicBezTo>
                  <a:cubicBezTo>
                    <a:pt x="1320800" y="857335"/>
                    <a:pt x="1365250" y="880089"/>
                    <a:pt x="1416050" y="854160"/>
                  </a:cubicBezTo>
                  <a:cubicBezTo>
                    <a:pt x="1466850" y="828231"/>
                    <a:pt x="1547283" y="764202"/>
                    <a:pt x="1593850" y="711285"/>
                  </a:cubicBezTo>
                  <a:cubicBezTo>
                    <a:pt x="1640417" y="658368"/>
                    <a:pt x="1676400" y="577406"/>
                    <a:pt x="1695450" y="536660"/>
                  </a:cubicBezTo>
                  <a:cubicBezTo>
                    <a:pt x="1714500" y="495914"/>
                    <a:pt x="1703388" y="486389"/>
                    <a:pt x="1708150" y="466810"/>
                  </a:cubicBezTo>
                  <a:cubicBezTo>
                    <a:pt x="1712912" y="447231"/>
                    <a:pt x="1715558" y="423418"/>
                    <a:pt x="1724025" y="419185"/>
                  </a:cubicBezTo>
                  <a:cubicBezTo>
                    <a:pt x="1730375" y="410718"/>
                    <a:pt x="1747838" y="387964"/>
                    <a:pt x="1790700" y="377910"/>
                  </a:cubicBezTo>
                  <a:cubicBezTo>
                    <a:pt x="1833563" y="367856"/>
                    <a:pt x="1919817" y="360977"/>
                    <a:pt x="1981200" y="358860"/>
                  </a:cubicBezTo>
                  <a:cubicBezTo>
                    <a:pt x="2040467" y="360977"/>
                    <a:pt x="2125663" y="355685"/>
                    <a:pt x="2159000" y="365210"/>
                  </a:cubicBezTo>
                  <a:cubicBezTo>
                    <a:pt x="2192338" y="374735"/>
                    <a:pt x="2173288" y="394843"/>
                    <a:pt x="2181225" y="416010"/>
                  </a:cubicBezTo>
                  <a:cubicBezTo>
                    <a:pt x="2189163" y="437177"/>
                    <a:pt x="2185988" y="476335"/>
                    <a:pt x="2206625" y="492210"/>
                  </a:cubicBezTo>
                  <a:cubicBezTo>
                    <a:pt x="2227263" y="508085"/>
                    <a:pt x="2275417" y="498031"/>
                    <a:pt x="2305050" y="511260"/>
                  </a:cubicBezTo>
                  <a:cubicBezTo>
                    <a:pt x="2334683" y="524489"/>
                    <a:pt x="2359025" y="552006"/>
                    <a:pt x="2384425" y="571585"/>
                  </a:cubicBezTo>
                  <a:cubicBezTo>
                    <a:pt x="2409825" y="591164"/>
                    <a:pt x="2430463" y="607039"/>
                    <a:pt x="2457450" y="628735"/>
                  </a:cubicBezTo>
                  <a:cubicBezTo>
                    <a:pt x="2484437" y="650431"/>
                    <a:pt x="2513542" y="682710"/>
                    <a:pt x="2546350" y="701760"/>
                  </a:cubicBezTo>
                  <a:cubicBezTo>
                    <a:pt x="2579158" y="720810"/>
                    <a:pt x="2616200" y="729277"/>
                    <a:pt x="2654300" y="743035"/>
                  </a:cubicBezTo>
                  <a:cubicBezTo>
                    <a:pt x="2692400" y="756793"/>
                    <a:pt x="2758919" y="782622"/>
                    <a:pt x="2774950" y="784310"/>
                  </a:cubicBezTo>
                  <a:cubicBezTo>
                    <a:pt x="2855373" y="792776"/>
                    <a:pt x="3037264" y="771610"/>
                    <a:pt x="3117850" y="771610"/>
                  </a:cubicBezTo>
                </a:path>
              </a:pathLst>
            </a:custGeom>
            <a:noFill/>
            <a:ln w="57150">
              <a:solidFill>
                <a:schemeClr val="accent5">
                  <a:alpha val="69804"/>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Line orange">
              <a:extLst>
                <a:ext uri="{FF2B5EF4-FFF2-40B4-BE49-F238E27FC236}">
                  <a16:creationId xmlns:a16="http://schemas.microsoft.com/office/drawing/2014/main" id="{BE16D1B6-5FC2-C68D-D24B-35CE5B31862C}"/>
                </a:ext>
              </a:extLst>
            </p:cNvPr>
            <p:cNvSpPr/>
            <p:nvPr/>
          </p:nvSpPr>
          <p:spPr bwMode="auto">
            <a:xfrm>
              <a:off x="2630889" y="3566330"/>
              <a:ext cx="1112083" cy="992147"/>
            </a:xfrm>
            <a:custGeom>
              <a:avLst/>
              <a:gdLst>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497940 w 1113576"/>
                <a:gd name="connsiteY4" fmla="*/ 244444 h 1457875"/>
                <a:gd name="connsiteX5" fmla="*/ 516047 w 1113576"/>
                <a:gd name="connsiteY5" fmla="*/ 307818 h 1457875"/>
                <a:gd name="connsiteX6" fmla="*/ 525101 w 1113576"/>
                <a:gd name="connsiteY6" fmla="*/ 344032 h 1457875"/>
                <a:gd name="connsiteX7" fmla="*/ 579421 w 1113576"/>
                <a:gd name="connsiteY7" fmla="*/ 434567 h 1457875"/>
                <a:gd name="connsiteX8" fmla="*/ 651849 w 1113576"/>
                <a:gd name="connsiteY8" fmla="*/ 506994 h 1457875"/>
                <a:gd name="connsiteX9" fmla="*/ 660902 w 1113576"/>
                <a:gd name="connsiteY9" fmla="*/ 543208 h 1457875"/>
                <a:gd name="connsiteX10" fmla="*/ 679009 w 1113576"/>
                <a:gd name="connsiteY10" fmla="*/ 597529 h 1457875"/>
                <a:gd name="connsiteX11" fmla="*/ 660902 w 1113576"/>
                <a:gd name="connsiteY11" fmla="*/ 742384 h 1457875"/>
                <a:gd name="connsiteX12" fmla="*/ 624689 w 1113576"/>
                <a:gd name="connsiteY12" fmla="*/ 769545 h 1457875"/>
                <a:gd name="connsiteX13" fmla="*/ 543207 w 1113576"/>
                <a:gd name="connsiteY13" fmla="*/ 814812 h 1457875"/>
                <a:gd name="connsiteX14" fmla="*/ 497940 w 1113576"/>
                <a:gd name="connsiteY14" fmla="*/ 832919 h 1457875"/>
                <a:gd name="connsiteX15" fmla="*/ 316871 w 1113576"/>
                <a:gd name="connsiteY15" fmla="*/ 851026 h 1457875"/>
                <a:gd name="connsiteX16" fmla="*/ 235390 w 1113576"/>
                <a:gd name="connsiteY16" fmla="*/ 860080 h 1457875"/>
                <a:gd name="connsiteX17" fmla="*/ 153908 w 1113576"/>
                <a:gd name="connsiteY17" fmla="*/ 896293 h 1457875"/>
                <a:gd name="connsiteX18" fmla="*/ 90534 w 1113576"/>
                <a:gd name="connsiteY18" fmla="*/ 932507 h 1457875"/>
                <a:gd name="connsiteX19" fmla="*/ 27160 w 1113576"/>
                <a:gd name="connsiteY19" fmla="*/ 995881 h 1457875"/>
                <a:gd name="connsiteX20" fmla="*/ 0 w 1113576"/>
                <a:gd name="connsiteY20" fmla="*/ 1050202 h 1457875"/>
                <a:gd name="connsiteX21" fmla="*/ 27160 w 1113576"/>
                <a:gd name="connsiteY21" fmla="*/ 1195058 h 1457875"/>
                <a:gd name="connsiteX22" fmla="*/ 54320 w 1113576"/>
                <a:gd name="connsiteY22" fmla="*/ 1213165 h 1457875"/>
                <a:gd name="connsiteX23" fmla="*/ 90534 w 1113576"/>
                <a:gd name="connsiteY23" fmla="*/ 1249379 h 1457875"/>
                <a:gd name="connsiteX24" fmla="*/ 226336 w 1113576"/>
                <a:gd name="connsiteY24" fmla="*/ 1312753 h 1457875"/>
                <a:gd name="connsiteX25" fmla="*/ 334978 w 1113576"/>
                <a:gd name="connsiteY25" fmla="*/ 1348967 h 1457875"/>
                <a:gd name="connsiteX26" fmla="*/ 425512 w 1113576"/>
                <a:gd name="connsiteY26" fmla="*/ 1376127 h 1457875"/>
                <a:gd name="connsiteX27" fmla="*/ 525101 w 1113576"/>
                <a:gd name="connsiteY27" fmla="*/ 1385180 h 1457875"/>
                <a:gd name="connsiteX28" fmla="*/ 742384 w 1113576"/>
                <a:gd name="connsiteY28" fmla="*/ 1421394 h 1457875"/>
                <a:gd name="connsiteX29" fmla="*/ 814811 w 1113576"/>
                <a:gd name="connsiteY29" fmla="*/ 1439501 h 1457875"/>
                <a:gd name="connsiteX30" fmla="*/ 1113576 w 1113576"/>
                <a:gd name="connsiteY30" fmla="*/ 1457608 h 1457875"/>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516047 w 1113576"/>
                <a:gd name="connsiteY4" fmla="*/ 307818 h 1457875"/>
                <a:gd name="connsiteX5" fmla="*/ 525101 w 1113576"/>
                <a:gd name="connsiteY5" fmla="*/ 344032 h 1457875"/>
                <a:gd name="connsiteX6" fmla="*/ 579421 w 1113576"/>
                <a:gd name="connsiteY6" fmla="*/ 434567 h 1457875"/>
                <a:gd name="connsiteX7" fmla="*/ 651849 w 1113576"/>
                <a:gd name="connsiteY7" fmla="*/ 506994 h 1457875"/>
                <a:gd name="connsiteX8" fmla="*/ 660902 w 1113576"/>
                <a:gd name="connsiteY8" fmla="*/ 543208 h 1457875"/>
                <a:gd name="connsiteX9" fmla="*/ 679009 w 1113576"/>
                <a:gd name="connsiteY9" fmla="*/ 597529 h 1457875"/>
                <a:gd name="connsiteX10" fmla="*/ 660902 w 1113576"/>
                <a:gd name="connsiteY10" fmla="*/ 742384 h 1457875"/>
                <a:gd name="connsiteX11" fmla="*/ 624689 w 1113576"/>
                <a:gd name="connsiteY11" fmla="*/ 769545 h 1457875"/>
                <a:gd name="connsiteX12" fmla="*/ 543207 w 1113576"/>
                <a:gd name="connsiteY12" fmla="*/ 814812 h 1457875"/>
                <a:gd name="connsiteX13" fmla="*/ 497940 w 1113576"/>
                <a:gd name="connsiteY13" fmla="*/ 832919 h 1457875"/>
                <a:gd name="connsiteX14" fmla="*/ 316871 w 1113576"/>
                <a:gd name="connsiteY14" fmla="*/ 851026 h 1457875"/>
                <a:gd name="connsiteX15" fmla="*/ 235390 w 1113576"/>
                <a:gd name="connsiteY15" fmla="*/ 860080 h 1457875"/>
                <a:gd name="connsiteX16" fmla="*/ 153908 w 1113576"/>
                <a:gd name="connsiteY16" fmla="*/ 896293 h 1457875"/>
                <a:gd name="connsiteX17" fmla="*/ 90534 w 1113576"/>
                <a:gd name="connsiteY17" fmla="*/ 932507 h 1457875"/>
                <a:gd name="connsiteX18" fmla="*/ 27160 w 1113576"/>
                <a:gd name="connsiteY18" fmla="*/ 995881 h 1457875"/>
                <a:gd name="connsiteX19" fmla="*/ 0 w 1113576"/>
                <a:gd name="connsiteY19" fmla="*/ 1050202 h 1457875"/>
                <a:gd name="connsiteX20" fmla="*/ 27160 w 1113576"/>
                <a:gd name="connsiteY20" fmla="*/ 1195058 h 1457875"/>
                <a:gd name="connsiteX21" fmla="*/ 54320 w 1113576"/>
                <a:gd name="connsiteY21" fmla="*/ 1213165 h 1457875"/>
                <a:gd name="connsiteX22" fmla="*/ 90534 w 1113576"/>
                <a:gd name="connsiteY22" fmla="*/ 1249379 h 1457875"/>
                <a:gd name="connsiteX23" fmla="*/ 226336 w 1113576"/>
                <a:gd name="connsiteY23" fmla="*/ 1312753 h 1457875"/>
                <a:gd name="connsiteX24" fmla="*/ 334978 w 1113576"/>
                <a:gd name="connsiteY24" fmla="*/ 1348967 h 1457875"/>
                <a:gd name="connsiteX25" fmla="*/ 425512 w 1113576"/>
                <a:gd name="connsiteY25" fmla="*/ 1376127 h 1457875"/>
                <a:gd name="connsiteX26" fmla="*/ 525101 w 1113576"/>
                <a:gd name="connsiteY26" fmla="*/ 1385180 h 1457875"/>
                <a:gd name="connsiteX27" fmla="*/ 742384 w 1113576"/>
                <a:gd name="connsiteY27" fmla="*/ 1421394 h 1457875"/>
                <a:gd name="connsiteX28" fmla="*/ 814811 w 1113576"/>
                <a:gd name="connsiteY28" fmla="*/ 1439501 h 1457875"/>
                <a:gd name="connsiteX29" fmla="*/ 1113576 w 1113576"/>
                <a:gd name="connsiteY29" fmla="*/ 1457608 h 1457875"/>
                <a:gd name="connsiteX0" fmla="*/ 398352 w 1113576"/>
                <a:gd name="connsiteY0" fmla="*/ 0 h 1457875"/>
                <a:gd name="connsiteX1" fmla="*/ 443619 w 1113576"/>
                <a:gd name="connsiteY1" fmla="*/ 1448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24689 w 1113576"/>
                <a:gd name="connsiteY9" fmla="*/ 769545 h 1457875"/>
                <a:gd name="connsiteX10" fmla="*/ 543207 w 1113576"/>
                <a:gd name="connsiteY10" fmla="*/ 814812 h 1457875"/>
                <a:gd name="connsiteX11" fmla="*/ 497940 w 1113576"/>
                <a:gd name="connsiteY11" fmla="*/ 832919 h 1457875"/>
                <a:gd name="connsiteX12" fmla="*/ 316871 w 1113576"/>
                <a:gd name="connsiteY12" fmla="*/ 851026 h 1457875"/>
                <a:gd name="connsiteX13" fmla="*/ 235390 w 1113576"/>
                <a:gd name="connsiteY13" fmla="*/ 860080 h 1457875"/>
                <a:gd name="connsiteX14" fmla="*/ 153908 w 1113576"/>
                <a:gd name="connsiteY14" fmla="*/ 896293 h 1457875"/>
                <a:gd name="connsiteX15" fmla="*/ 90534 w 1113576"/>
                <a:gd name="connsiteY15" fmla="*/ 932507 h 1457875"/>
                <a:gd name="connsiteX16" fmla="*/ 27160 w 1113576"/>
                <a:gd name="connsiteY16" fmla="*/ 995881 h 1457875"/>
                <a:gd name="connsiteX17" fmla="*/ 0 w 1113576"/>
                <a:gd name="connsiteY17" fmla="*/ 1050202 h 1457875"/>
                <a:gd name="connsiteX18" fmla="*/ 27160 w 1113576"/>
                <a:gd name="connsiteY18" fmla="*/ 1195058 h 1457875"/>
                <a:gd name="connsiteX19" fmla="*/ 54320 w 1113576"/>
                <a:gd name="connsiteY19" fmla="*/ 1213165 h 1457875"/>
                <a:gd name="connsiteX20" fmla="*/ 90534 w 1113576"/>
                <a:gd name="connsiteY20" fmla="*/ 1249379 h 1457875"/>
                <a:gd name="connsiteX21" fmla="*/ 226336 w 1113576"/>
                <a:gd name="connsiteY21" fmla="*/ 1312753 h 1457875"/>
                <a:gd name="connsiteX22" fmla="*/ 334978 w 1113576"/>
                <a:gd name="connsiteY22" fmla="*/ 1348967 h 1457875"/>
                <a:gd name="connsiteX23" fmla="*/ 425512 w 1113576"/>
                <a:gd name="connsiteY23" fmla="*/ 1376127 h 1457875"/>
                <a:gd name="connsiteX24" fmla="*/ 525101 w 1113576"/>
                <a:gd name="connsiteY24" fmla="*/ 1385180 h 1457875"/>
                <a:gd name="connsiteX25" fmla="*/ 742384 w 1113576"/>
                <a:gd name="connsiteY25" fmla="*/ 1421394 h 1457875"/>
                <a:gd name="connsiteX26" fmla="*/ 814811 w 1113576"/>
                <a:gd name="connsiteY26" fmla="*/ 1439501 h 1457875"/>
                <a:gd name="connsiteX27" fmla="*/ 1113576 w 1113576"/>
                <a:gd name="connsiteY27"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543207 w 1113576"/>
                <a:gd name="connsiteY9" fmla="*/ 814812 h 1457875"/>
                <a:gd name="connsiteX10" fmla="*/ 497940 w 1113576"/>
                <a:gd name="connsiteY10" fmla="*/ 832919 h 1457875"/>
                <a:gd name="connsiteX11" fmla="*/ 316871 w 1113576"/>
                <a:gd name="connsiteY11" fmla="*/ 851026 h 1457875"/>
                <a:gd name="connsiteX12" fmla="*/ 235390 w 1113576"/>
                <a:gd name="connsiteY12" fmla="*/ 860080 h 1457875"/>
                <a:gd name="connsiteX13" fmla="*/ 153908 w 1113576"/>
                <a:gd name="connsiteY13" fmla="*/ 896293 h 1457875"/>
                <a:gd name="connsiteX14" fmla="*/ 90534 w 1113576"/>
                <a:gd name="connsiteY14" fmla="*/ 932507 h 1457875"/>
                <a:gd name="connsiteX15" fmla="*/ 27160 w 1113576"/>
                <a:gd name="connsiteY15" fmla="*/ 995881 h 1457875"/>
                <a:gd name="connsiteX16" fmla="*/ 0 w 1113576"/>
                <a:gd name="connsiteY16" fmla="*/ 1050202 h 1457875"/>
                <a:gd name="connsiteX17" fmla="*/ 27160 w 1113576"/>
                <a:gd name="connsiteY17" fmla="*/ 1195058 h 1457875"/>
                <a:gd name="connsiteX18" fmla="*/ 54320 w 1113576"/>
                <a:gd name="connsiteY18" fmla="*/ 1213165 h 1457875"/>
                <a:gd name="connsiteX19" fmla="*/ 90534 w 1113576"/>
                <a:gd name="connsiteY19" fmla="*/ 1249379 h 1457875"/>
                <a:gd name="connsiteX20" fmla="*/ 226336 w 1113576"/>
                <a:gd name="connsiteY20" fmla="*/ 1312753 h 1457875"/>
                <a:gd name="connsiteX21" fmla="*/ 334978 w 1113576"/>
                <a:gd name="connsiteY21" fmla="*/ 1348967 h 1457875"/>
                <a:gd name="connsiteX22" fmla="*/ 425512 w 1113576"/>
                <a:gd name="connsiteY22" fmla="*/ 1376127 h 1457875"/>
                <a:gd name="connsiteX23" fmla="*/ 525101 w 1113576"/>
                <a:gd name="connsiteY23" fmla="*/ 1385180 h 1457875"/>
                <a:gd name="connsiteX24" fmla="*/ 742384 w 1113576"/>
                <a:gd name="connsiteY24" fmla="*/ 1421394 h 1457875"/>
                <a:gd name="connsiteX25" fmla="*/ 814811 w 1113576"/>
                <a:gd name="connsiteY25" fmla="*/ 1439501 h 1457875"/>
                <a:gd name="connsiteX26" fmla="*/ 1113576 w 1113576"/>
                <a:gd name="connsiteY26"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497940 w 1113576"/>
                <a:gd name="connsiteY9" fmla="*/ 832919 h 1457875"/>
                <a:gd name="connsiteX10" fmla="*/ 316871 w 1113576"/>
                <a:gd name="connsiteY10" fmla="*/ 851026 h 1457875"/>
                <a:gd name="connsiteX11" fmla="*/ 235390 w 1113576"/>
                <a:gd name="connsiteY11" fmla="*/ 860080 h 1457875"/>
                <a:gd name="connsiteX12" fmla="*/ 153908 w 1113576"/>
                <a:gd name="connsiteY12" fmla="*/ 896293 h 1457875"/>
                <a:gd name="connsiteX13" fmla="*/ 90534 w 1113576"/>
                <a:gd name="connsiteY13" fmla="*/ 932507 h 1457875"/>
                <a:gd name="connsiteX14" fmla="*/ 27160 w 1113576"/>
                <a:gd name="connsiteY14" fmla="*/ 995881 h 1457875"/>
                <a:gd name="connsiteX15" fmla="*/ 0 w 1113576"/>
                <a:gd name="connsiteY15" fmla="*/ 1050202 h 1457875"/>
                <a:gd name="connsiteX16" fmla="*/ 27160 w 1113576"/>
                <a:gd name="connsiteY16" fmla="*/ 1195058 h 1457875"/>
                <a:gd name="connsiteX17" fmla="*/ 54320 w 1113576"/>
                <a:gd name="connsiteY17" fmla="*/ 1213165 h 1457875"/>
                <a:gd name="connsiteX18" fmla="*/ 90534 w 1113576"/>
                <a:gd name="connsiteY18" fmla="*/ 1249379 h 1457875"/>
                <a:gd name="connsiteX19" fmla="*/ 226336 w 1113576"/>
                <a:gd name="connsiteY19" fmla="*/ 1312753 h 1457875"/>
                <a:gd name="connsiteX20" fmla="*/ 334978 w 1113576"/>
                <a:gd name="connsiteY20" fmla="*/ 1348967 h 1457875"/>
                <a:gd name="connsiteX21" fmla="*/ 425512 w 1113576"/>
                <a:gd name="connsiteY21" fmla="*/ 1376127 h 1457875"/>
                <a:gd name="connsiteX22" fmla="*/ 525101 w 1113576"/>
                <a:gd name="connsiteY22" fmla="*/ 1385180 h 1457875"/>
                <a:gd name="connsiteX23" fmla="*/ 742384 w 1113576"/>
                <a:gd name="connsiteY23" fmla="*/ 1421394 h 1457875"/>
                <a:gd name="connsiteX24" fmla="*/ 814811 w 1113576"/>
                <a:gd name="connsiteY24" fmla="*/ 1439501 h 1457875"/>
                <a:gd name="connsiteX25" fmla="*/ 1113576 w 1113576"/>
                <a:gd name="connsiteY25"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316871 w 1113576"/>
                <a:gd name="connsiteY9" fmla="*/ 851026 h 1457875"/>
                <a:gd name="connsiteX10" fmla="*/ 235390 w 1113576"/>
                <a:gd name="connsiteY10" fmla="*/ 860080 h 1457875"/>
                <a:gd name="connsiteX11" fmla="*/ 153908 w 1113576"/>
                <a:gd name="connsiteY11" fmla="*/ 896293 h 1457875"/>
                <a:gd name="connsiteX12" fmla="*/ 90534 w 1113576"/>
                <a:gd name="connsiteY12" fmla="*/ 932507 h 1457875"/>
                <a:gd name="connsiteX13" fmla="*/ 27160 w 1113576"/>
                <a:gd name="connsiteY13" fmla="*/ 995881 h 1457875"/>
                <a:gd name="connsiteX14" fmla="*/ 0 w 1113576"/>
                <a:gd name="connsiteY14" fmla="*/ 1050202 h 1457875"/>
                <a:gd name="connsiteX15" fmla="*/ 27160 w 1113576"/>
                <a:gd name="connsiteY15" fmla="*/ 1195058 h 1457875"/>
                <a:gd name="connsiteX16" fmla="*/ 54320 w 1113576"/>
                <a:gd name="connsiteY16" fmla="*/ 1213165 h 1457875"/>
                <a:gd name="connsiteX17" fmla="*/ 90534 w 1113576"/>
                <a:gd name="connsiteY17" fmla="*/ 1249379 h 1457875"/>
                <a:gd name="connsiteX18" fmla="*/ 226336 w 1113576"/>
                <a:gd name="connsiteY18" fmla="*/ 1312753 h 1457875"/>
                <a:gd name="connsiteX19" fmla="*/ 334978 w 1113576"/>
                <a:gd name="connsiteY19" fmla="*/ 1348967 h 1457875"/>
                <a:gd name="connsiteX20" fmla="*/ 425512 w 1113576"/>
                <a:gd name="connsiteY20" fmla="*/ 1376127 h 1457875"/>
                <a:gd name="connsiteX21" fmla="*/ 525101 w 1113576"/>
                <a:gd name="connsiteY21" fmla="*/ 1385180 h 1457875"/>
                <a:gd name="connsiteX22" fmla="*/ 742384 w 1113576"/>
                <a:gd name="connsiteY22" fmla="*/ 1421394 h 1457875"/>
                <a:gd name="connsiteX23" fmla="*/ 814811 w 1113576"/>
                <a:gd name="connsiteY23" fmla="*/ 1439501 h 1457875"/>
                <a:gd name="connsiteX24" fmla="*/ 1113576 w 1113576"/>
                <a:gd name="connsiteY24"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235390 w 1113576"/>
                <a:gd name="connsiteY9" fmla="*/ 860080 h 1457875"/>
                <a:gd name="connsiteX10" fmla="*/ 153908 w 1113576"/>
                <a:gd name="connsiteY10" fmla="*/ 896293 h 1457875"/>
                <a:gd name="connsiteX11" fmla="*/ 90534 w 1113576"/>
                <a:gd name="connsiteY11" fmla="*/ 932507 h 1457875"/>
                <a:gd name="connsiteX12" fmla="*/ 27160 w 1113576"/>
                <a:gd name="connsiteY12" fmla="*/ 995881 h 1457875"/>
                <a:gd name="connsiteX13" fmla="*/ 0 w 1113576"/>
                <a:gd name="connsiteY13" fmla="*/ 1050202 h 1457875"/>
                <a:gd name="connsiteX14" fmla="*/ 27160 w 1113576"/>
                <a:gd name="connsiteY14" fmla="*/ 1195058 h 1457875"/>
                <a:gd name="connsiteX15" fmla="*/ 54320 w 1113576"/>
                <a:gd name="connsiteY15" fmla="*/ 1213165 h 1457875"/>
                <a:gd name="connsiteX16" fmla="*/ 90534 w 1113576"/>
                <a:gd name="connsiteY16" fmla="*/ 1249379 h 1457875"/>
                <a:gd name="connsiteX17" fmla="*/ 226336 w 1113576"/>
                <a:gd name="connsiteY17" fmla="*/ 1312753 h 1457875"/>
                <a:gd name="connsiteX18" fmla="*/ 334978 w 1113576"/>
                <a:gd name="connsiteY18" fmla="*/ 1348967 h 1457875"/>
                <a:gd name="connsiteX19" fmla="*/ 425512 w 1113576"/>
                <a:gd name="connsiteY19" fmla="*/ 1376127 h 1457875"/>
                <a:gd name="connsiteX20" fmla="*/ 525101 w 1113576"/>
                <a:gd name="connsiteY20" fmla="*/ 1385180 h 1457875"/>
                <a:gd name="connsiteX21" fmla="*/ 742384 w 1113576"/>
                <a:gd name="connsiteY21" fmla="*/ 1421394 h 1457875"/>
                <a:gd name="connsiteX22" fmla="*/ 814811 w 1113576"/>
                <a:gd name="connsiteY22" fmla="*/ 1439501 h 1457875"/>
                <a:gd name="connsiteX23" fmla="*/ 1113576 w 1113576"/>
                <a:gd name="connsiteY23"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90534 w 1113576"/>
                <a:gd name="connsiteY10" fmla="*/ 932507 h 1457875"/>
                <a:gd name="connsiteX11" fmla="*/ 27160 w 1113576"/>
                <a:gd name="connsiteY11" fmla="*/ 995881 h 1457875"/>
                <a:gd name="connsiteX12" fmla="*/ 0 w 1113576"/>
                <a:gd name="connsiteY12" fmla="*/ 1050202 h 1457875"/>
                <a:gd name="connsiteX13" fmla="*/ 27160 w 1113576"/>
                <a:gd name="connsiteY13" fmla="*/ 1195058 h 1457875"/>
                <a:gd name="connsiteX14" fmla="*/ 54320 w 1113576"/>
                <a:gd name="connsiteY14" fmla="*/ 1213165 h 1457875"/>
                <a:gd name="connsiteX15" fmla="*/ 90534 w 1113576"/>
                <a:gd name="connsiteY15" fmla="*/ 1249379 h 1457875"/>
                <a:gd name="connsiteX16" fmla="*/ 226336 w 1113576"/>
                <a:gd name="connsiteY16" fmla="*/ 1312753 h 1457875"/>
                <a:gd name="connsiteX17" fmla="*/ 334978 w 1113576"/>
                <a:gd name="connsiteY17" fmla="*/ 1348967 h 1457875"/>
                <a:gd name="connsiteX18" fmla="*/ 425512 w 1113576"/>
                <a:gd name="connsiteY18" fmla="*/ 1376127 h 1457875"/>
                <a:gd name="connsiteX19" fmla="*/ 525101 w 1113576"/>
                <a:gd name="connsiteY19" fmla="*/ 1385180 h 1457875"/>
                <a:gd name="connsiteX20" fmla="*/ 742384 w 1113576"/>
                <a:gd name="connsiteY20" fmla="*/ 1421394 h 1457875"/>
                <a:gd name="connsiteX21" fmla="*/ 814811 w 1113576"/>
                <a:gd name="connsiteY21" fmla="*/ 1439501 h 1457875"/>
                <a:gd name="connsiteX22" fmla="*/ 1113576 w 1113576"/>
                <a:gd name="connsiteY22"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27160 w 1113576"/>
                <a:gd name="connsiteY10" fmla="*/ 995881 h 1457875"/>
                <a:gd name="connsiteX11" fmla="*/ 0 w 1113576"/>
                <a:gd name="connsiteY11" fmla="*/ 1050202 h 1457875"/>
                <a:gd name="connsiteX12" fmla="*/ 27160 w 1113576"/>
                <a:gd name="connsiteY12" fmla="*/ 1195058 h 1457875"/>
                <a:gd name="connsiteX13" fmla="*/ 54320 w 1113576"/>
                <a:gd name="connsiteY13" fmla="*/ 1213165 h 1457875"/>
                <a:gd name="connsiteX14" fmla="*/ 90534 w 1113576"/>
                <a:gd name="connsiteY14" fmla="*/ 1249379 h 1457875"/>
                <a:gd name="connsiteX15" fmla="*/ 226336 w 1113576"/>
                <a:gd name="connsiteY15" fmla="*/ 1312753 h 1457875"/>
                <a:gd name="connsiteX16" fmla="*/ 334978 w 1113576"/>
                <a:gd name="connsiteY16" fmla="*/ 1348967 h 1457875"/>
                <a:gd name="connsiteX17" fmla="*/ 425512 w 1113576"/>
                <a:gd name="connsiteY17" fmla="*/ 1376127 h 1457875"/>
                <a:gd name="connsiteX18" fmla="*/ 525101 w 1113576"/>
                <a:gd name="connsiteY18" fmla="*/ 1385180 h 1457875"/>
                <a:gd name="connsiteX19" fmla="*/ 742384 w 1113576"/>
                <a:gd name="connsiteY19" fmla="*/ 1421394 h 1457875"/>
                <a:gd name="connsiteX20" fmla="*/ 814811 w 1113576"/>
                <a:gd name="connsiteY20" fmla="*/ 1439501 h 1457875"/>
                <a:gd name="connsiteX21" fmla="*/ 1113576 w 1113576"/>
                <a:gd name="connsiteY21" fmla="*/ 1457608 h 1457875"/>
                <a:gd name="connsiteX0" fmla="*/ 398352 w 841362"/>
                <a:gd name="connsiteY0" fmla="*/ 0 h 1439501"/>
                <a:gd name="connsiteX1" fmla="*/ 437269 w 841362"/>
                <a:gd name="connsiteY1" fmla="*/ 94056 h 1439501"/>
                <a:gd name="connsiteX2" fmla="*/ 480305 w 841362"/>
                <a:gd name="connsiteY2" fmla="*/ 178366 h 1439501"/>
                <a:gd name="connsiteX3" fmla="*/ 592247 w 841362"/>
                <a:gd name="connsiteY3" fmla="*/ 349093 h 1439501"/>
                <a:gd name="connsiteX4" fmla="*/ 687026 w 841362"/>
                <a:gd name="connsiteY4" fmla="*/ 458332 h 1439501"/>
                <a:gd name="connsiteX5" fmla="*/ 836596 w 841362"/>
                <a:gd name="connsiteY5" fmla="*/ 475842 h 1439501"/>
                <a:gd name="connsiteX6" fmla="*/ 493099 w 841362"/>
                <a:gd name="connsiteY6" fmla="*/ 465719 h 1439501"/>
                <a:gd name="connsiteX7" fmla="*/ 422777 w 841362"/>
                <a:gd name="connsiteY7" fmla="*/ 578133 h 1439501"/>
                <a:gd name="connsiteX8" fmla="*/ 224984 w 841362"/>
                <a:gd name="connsiteY8" fmla="*/ 673729 h 1439501"/>
                <a:gd name="connsiteX9" fmla="*/ 153908 w 841362"/>
                <a:gd name="connsiteY9" fmla="*/ 896293 h 1439501"/>
                <a:gd name="connsiteX10" fmla="*/ 27160 w 841362"/>
                <a:gd name="connsiteY10" fmla="*/ 995881 h 1439501"/>
                <a:gd name="connsiteX11" fmla="*/ 0 w 841362"/>
                <a:gd name="connsiteY11" fmla="*/ 1050202 h 1439501"/>
                <a:gd name="connsiteX12" fmla="*/ 27160 w 841362"/>
                <a:gd name="connsiteY12" fmla="*/ 1195058 h 1439501"/>
                <a:gd name="connsiteX13" fmla="*/ 54320 w 841362"/>
                <a:gd name="connsiteY13" fmla="*/ 1213165 h 1439501"/>
                <a:gd name="connsiteX14" fmla="*/ 90534 w 841362"/>
                <a:gd name="connsiteY14" fmla="*/ 1249379 h 1439501"/>
                <a:gd name="connsiteX15" fmla="*/ 226336 w 841362"/>
                <a:gd name="connsiteY15" fmla="*/ 1312753 h 1439501"/>
                <a:gd name="connsiteX16" fmla="*/ 334978 w 841362"/>
                <a:gd name="connsiteY16" fmla="*/ 1348967 h 1439501"/>
                <a:gd name="connsiteX17" fmla="*/ 425512 w 841362"/>
                <a:gd name="connsiteY17" fmla="*/ 1376127 h 1439501"/>
                <a:gd name="connsiteX18" fmla="*/ 525101 w 841362"/>
                <a:gd name="connsiteY18" fmla="*/ 1385180 h 1439501"/>
                <a:gd name="connsiteX19" fmla="*/ 742384 w 841362"/>
                <a:gd name="connsiteY19" fmla="*/ 1421394 h 1439501"/>
                <a:gd name="connsiteX20" fmla="*/ 814811 w 841362"/>
                <a:gd name="connsiteY20" fmla="*/ 1439501 h 1439501"/>
                <a:gd name="connsiteX0" fmla="*/ 398352 w 841362"/>
                <a:gd name="connsiteY0" fmla="*/ 0 h 1421394"/>
                <a:gd name="connsiteX1" fmla="*/ 437269 w 841362"/>
                <a:gd name="connsiteY1" fmla="*/ 94056 h 1421394"/>
                <a:gd name="connsiteX2" fmla="*/ 480305 w 841362"/>
                <a:gd name="connsiteY2" fmla="*/ 178366 h 1421394"/>
                <a:gd name="connsiteX3" fmla="*/ 592247 w 841362"/>
                <a:gd name="connsiteY3" fmla="*/ 349093 h 1421394"/>
                <a:gd name="connsiteX4" fmla="*/ 687026 w 841362"/>
                <a:gd name="connsiteY4" fmla="*/ 458332 h 1421394"/>
                <a:gd name="connsiteX5" fmla="*/ 836596 w 841362"/>
                <a:gd name="connsiteY5" fmla="*/ 475842 h 1421394"/>
                <a:gd name="connsiteX6" fmla="*/ 493099 w 841362"/>
                <a:gd name="connsiteY6" fmla="*/ 465719 h 1421394"/>
                <a:gd name="connsiteX7" fmla="*/ 422777 w 841362"/>
                <a:gd name="connsiteY7" fmla="*/ 578133 h 1421394"/>
                <a:gd name="connsiteX8" fmla="*/ 224984 w 841362"/>
                <a:gd name="connsiteY8" fmla="*/ 673729 h 1421394"/>
                <a:gd name="connsiteX9" fmla="*/ 153908 w 841362"/>
                <a:gd name="connsiteY9" fmla="*/ 896293 h 1421394"/>
                <a:gd name="connsiteX10" fmla="*/ 27160 w 841362"/>
                <a:gd name="connsiteY10" fmla="*/ 995881 h 1421394"/>
                <a:gd name="connsiteX11" fmla="*/ 0 w 841362"/>
                <a:gd name="connsiteY11" fmla="*/ 1050202 h 1421394"/>
                <a:gd name="connsiteX12" fmla="*/ 27160 w 841362"/>
                <a:gd name="connsiteY12" fmla="*/ 1195058 h 1421394"/>
                <a:gd name="connsiteX13" fmla="*/ 54320 w 841362"/>
                <a:gd name="connsiteY13" fmla="*/ 1213165 h 1421394"/>
                <a:gd name="connsiteX14" fmla="*/ 90534 w 841362"/>
                <a:gd name="connsiteY14" fmla="*/ 1249379 h 1421394"/>
                <a:gd name="connsiteX15" fmla="*/ 226336 w 841362"/>
                <a:gd name="connsiteY15" fmla="*/ 1312753 h 1421394"/>
                <a:gd name="connsiteX16" fmla="*/ 334978 w 841362"/>
                <a:gd name="connsiteY16" fmla="*/ 1348967 h 1421394"/>
                <a:gd name="connsiteX17" fmla="*/ 425512 w 841362"/>
                <a:gd name="connsiteY17" fmla="*/ 1376127 h 1421394"/>
                <a:gd name="connsiteX18" fmla="*/ 525101 w 841362"/>
                <a:gd name="connsiteY18" fmla="*/ 1385180 h 1421394"/>
                <a:gd name="connsiteX19" fmla="*/ 742384 w 841362"/>
                <a:gd name="connsiteY19" fmla="*/ 1421394 h 1421394"/>
                <a:gd name="connsiteX0" fmla="*/ 398352 w 841362"/>
                <a:gd name="connsiteY0" fmla="*/ 0 h 1385180"/>
                <a:gd name="connsiteX1" fmla="*/ 437269 w 841362"/>
                <a:gd name="connsiteY1" fmla="*/ 94056 h 1385180"/>
                <a:gd name="connsiteX2" fmla="*/ 480305 w 841362"/>
                <a:gd name="connsiteY2" fmla="*/ 178366 h 1385180"/>
                <a:gd name="connsiteX3" fmla="*/ 592247 w 841362"/>
                <a:gd name="connsiteY3" fmla="*/ 349093 h 1385180"/>
                <a:gd name="connsiteX4" fmla="*/ 687026 w 841362"/>
                <a:gd name="connsiteY4" fmla="*/ 458332 h 1385180"/>
                <a:gd name="connsiteX5" fmla="*/ 836596 w 841362"/>
                <a:gd name="connsiteY5" fmla="*/ 475842 h 1385180"/>
                <a:gd name="connsiteX6" fmla="*/ 493099 w 841362"/>
                <a:gd name="connsiteY6" fmla="*/ 465719 h 1385180"/>
                <a:gd name="connsiteX7" fmla="*/ 422777 w 841362"/>
                <a:gd name="connsiteY7" fmla="*/ 578133 h 1385180"/>
                <a:gd name="connsiteX8" fmla="*/ 224984 w 841362"/>
                <a:gd name="connsiteY8" fmla="*/ 673729 h 1385180"/>
                <a:gd name="connsiteX9" fmla="*/ 153908 w 841362"/>
                <a:gd name="connsiteY9" fmla="*/ 896293 h 1385180"/>
                <a:gd name="connsiteX10" fmla="*/ 27160 w 841362"/>
                <a:gd name="connsiteY10" fmla="*/ 995881 h 1385180"/>
                <a:gd name="connsiteX11" fmla="*/ 0 w 841362"/>
                <a:gd name="connsiteY11" fmla="*/ 1050202 h 1385180"/>
                <a:gd name="connsiteX12" fmla="*/ 27160 w 841362"/>
                <a:gd name="connsiteY12" fmla="*/ 1195058 h 1385180"/>
                <a:gd name="connsiteX13" fmla="*/ 54320 w 841362"/>
                <a:gd name="connsiteY13" fmla="*/ 1213165 h 1385180"/>
                <a:gd name="connsiteX14" fmla="*/ 90534 w 841362"/>
                <a:gd name="connsiteY14" fmla="*/ 1249379 h 1385180"/>
                <a:gd name="connsiteX15" fmla="*/ 226336 w 841362"/>
                <a:gd name="connsiteY15" fmla="*/ 1312753 h 1385180"/>
                <a:gd name="connsiteX16" fmla="*/ 334978 w 841362"/>
                <a:gd name="connsiteY16" fmla="*/ 1348967 h 1385180"/>
                <a:gd name="connsiteX17" fmla="*/ 425512 w 841362"/>
                <a:gd name="connsiteY17" fmla="*/ 1376127 h 1385180"/>
                <a:gd name="connsiteX18" fmla="*/ 525101 w 841362"/>
                <a:gd name="connsiteY18" fmla="*/ 1385180 h 1385180"/>
                <a:gd name="connsiteX0" fmla="*/ 398352 w 841362"/>
                <a:gd name="connsiteY0" fmla="*/ 0 h 1376127"/>
                <a:gd name="connsiteX1" fmla="*/ 437269 w 841362"/>
                <a:gd name="connsiteY1" fmla="*/ 94056 h 1376127"/>
                <a:gd name="connsiteX2" fmla="*/ 480305 w 841362"/>
                <a:gd name="connsiteY2" fmla="*/ 178366 h 1376127"/>
                <a:gd name="connsiteX3" fmla="*/ 592247 w 841362"/>
                <a:gd name="connsiteY3" fmla="*/ 349093 h 1376127"/>
                <a:gd name="connsiteX4" fmla="*/ 687026 w 841362"/>
                <a:gd name="connsiteY4" fmla="*/ 458332 h 1376127"/>
                <a:gd name="connsiteX5" fmla="*/ 836596 w 841362"/>
                <a:gd name="connsiteY5" fmla="*/ 475842 h 1376127"/>
                <a:gd name="connsiteX6" fmla="*/ 493099 w 841362"/>
                <a:gd name="connsiteY6" fmla="*/ 465719 h 1376127"/>
                <a:gd name="connsiteX7" fmla="*/ 422777 w 841362"/>
                <a:gd name="connsiteY7" fmla="*/ 578133 h 1376127"/>
                <a:gd name="connsiteX8" fmla="*/ 224984 w 841362"/>
                <a:gd name="connsiteY8" fmla="*/ 673729 h 1376127"/>
                <a:gd name="connsiteX9" fmla="*/ 153908 w 841362"/>
                <a:gd name="connsiteY9" fmla="*/ 896293 h 1376127"/>
                <a:gd name="connsiteX10" fmla="*/ 27160 w 841362"/>
                <a:gd name="connsiteY10" fmla="*/ 995881 h 1376127"/>
                <a:gd name="connsiteX11" fmla="*/ 0 w 841362"/>
                <a:gd name="connsiteY11" fmla="*/ 1050202 h 1376127"/>
                <a:gd name="connsiteX12" fmla="*/ 27160 w 841362"/>
                <a:gd name="connsiteY12" fmla="*/ 1195058 h 1376127"/>
                <a:gd name="connsiteX13" fmla="*/ 54320 w 841362"/>
                <a:gd name="connsiteY13" fmla="*/ 1213165 h 1376127"/>
                <a:gd name="connsiteX14" fmla="*/ 90534 w 841362"/>
                <a:gd name="connsiteY14" fmla="*/ 1249379 h 1376127"/>
                <a:gd name="connsiteX15" fmla="*/ 226336 w 841362"/>
                <a:gd name="connsiteY15" fmla="*/ 1312753 h 1376127"/>
                <a:gd name="connsiteX16" fmla="*/ 334978 w 841362"/>
                <a:gd name="connsiteY16" fmla="*/ 1348967 h 1376127"/>
                <a:gd name="connsiteX17" fmla="*/ 425512 w 841362"/>
                <a:gd name="connsiteY17" fmla="*/ 1376127 h 1376127"/>
                <a:gd name="connsiteX0" fmla="*/ 398352 w 841362"/>
                <a:gd name="connsiteY0" fmla="*/ 0 h 1348967"/>
                <a:gd name="connsiteX1" fmla="*/ 437269 w 841362"/>
                <a:gd name="connsiteY1" fmla="*/ 94056 h 1348967"/>
                <a:gd name="connsiteX2" fmla="*/ 480305 w 841362"/>
                <a:gd name="connsiteY2" fmla="*/ 178366 h 1348967"/>
                <a:gd name="connsiteX3" fmla="*/ 592247 w 841362"/>
                <a:gd name="connsiteY3" fmla="*/ 349093 h 1348967"/>
                <a:gd name="connsiteX4" fmla="*/ 687026 w 841362"/>
                <a:gd name="connsiteY4" fmla="*/ 458332 h 1348967"/>
                <a:gd name="connsiteX5" fmla="*/ 836596 w 841362"/>
                <a:gd name="connsiteY5" fmla="*/ 475842 h 1348967"/>
                <a:gd name="connsiteX6" fmla="*/ 493099 w 841362"/>
                <a:gd name="connsiteY6" fmla="*/ 465719 h 1348967"/>
                <a:gd name="connsiteX7" fmla="*/ 422777 w 841362"/>
                <a:gd name="connsiteY7" fmla="*/ 578133 h 1348967"/>
                <a:gd name="connsiteX8" fmla="*/ 224984 w 841362"/>
                <a:gd name="connsiteY8" fmla="*/ 673729 h 1348967"/>
                <a:gd name="connsiteX9" fmla="*/ 153908 w 841362"/>
                <a:gd name="connsiteY9" fmla="*/ 896293 h 1348967"/>
                <a:gd name="connsiteX10" fmla="*/ 27160 w 841362"/>
                <a:gd name="connsiteY10" fmla="*/ 995881 h 1348967"/>
                <a:gd name="connsiteX11" fmla="*/ 0 w 841362"/>
                <a:gd name="connsiteY11" fmla="*/ 1050202 h 1348967"/>
                <a:gd name="connsiteX12" fmla="*/ 27160 w 841362"/>
                <a:gd name="connsiteY12" fmla="*/ 1195058 h 1348967"/>
                <a:gd name="connsiteX13" fmla="*/ 54320 w 841362"/>
                <a:gd name="connsiteY13" fmla="*/ 1213165 h 1348967"/>
                <a:gd name="connsiteX14" fmla="*/ 90534 w 841362"/>
                <a:gd name="connsiteY14" fmla="*/ 1249379 h 1348967"/>
                <a:gd name="connsiteX15" fmla="*/ 226336 w 841362"/>
                <a:gd name="connsiteY15" fmla="*/ 1312753 h 1348967"/>
                <a:gd name="connsiteX16" fmla="*/ 334978 w 841362"/>
                <a:gd name="connsiteY16" fmla="*/ 1348967 h 1348967"/>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54320 w 841362"/>
                <a:gd name="connsiteY13" fmla="*/ 1213165 h 1312753"/>
                <a:gd name="connsiteX14" fmla="*/ 90534 w 841362"/>
                <a:gd name="connsiteY14" fmla="*/ 1249379 h 1312753"/>
                <a:gd name="connsiteX15" fmla="*/ 226336 w 841362"/>
                <a:gd name="connsiteY15" fmla="*/ 1312753 h 1312753"/>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90534 w 841362"/>
                <a:gd name="connsiteY13" fmla="*/ 1249379 h 1312753"/>
                <a:gd name="connsiteX14" fmla="*/ 226336 w 841362"/>
                <a:gd name="connsiteY14" fmla="*/ 1312753 h 1312753"/>
                <a:gd name="connsiteX0" fmla="*/ 383389 w 826399"/>
                <a:gd name="connsiteY0" fmla="*/ 0 h 1312753"/>
                <a:gd name="connsiteX1" fmla="*/ 422306 w 826399"/>
                <a:gd name="connsiteY1" fmla="*/ 94056 h 1312753"/>
                <a:gd name="connsiteX2" fmla="*/ 465342 w 826399"/>
                <a:gd name="connsiteY2" fmla="*/ 178366 h 1312753"/>
                <a:gd name="connsiteX3" fmla="*/ 577284 w 826399"/>
                <a:gd name="connsiteY3" fmla="*/ 349093 h 1312753"/>
                <a:gd name="connsiteX4" fmla="*/ 672063 w 826399"/>
                <a:gd name="connsiteY4" fmla="*/ 458332 h 1312753"/>
                <a:gd name="connsiteX5" fmla="*/ 821633 w 826399"/>
                <a:gd name="connsiteY5" fmla="*/ 475842 h 1312753"/>
                <a:gd name="connsiteX6" fmla="*/ 478136 w 826399"/>
                <a:gd name="connsiteY6" fmla="*/ 465719 h 1312753"/>
                <a:gd name="connsiteX7" fmla="*/ 407814 w 826399"/>
                <a:gd name="connsiteY7" fmla="*/ 578133 h 1312753"/>
                <a:gd name="connsiteX8" fmla="*/ 210021 w 826399"/>
                <a:gd name="connsiteY8" fmla="*/ 673729 h 1312753"/>
                <a:gd name="connsiteX9" fmla="*/ 138945 w 826399"/>
                <a:gd name="connsiteY9" fmla="*/ 896293 h 1312753"/>
                <a:gd name="connsiteX10" fmla="*/ 12197 w 826399"/>
                <a:gd name="connsiteY10" fmla="*/ 995881 h 1312753"/>
                <a:gd name="connsiteX11" fmla="*/ 12197 w 826399"/>
                <a:gd name="connsiteY11" fmla="*/ 1195058 h 1312753"/>
                <a:gd name="connsiteX12" fmla="*/ 75571 w 826399"/>
                <a:gd name="connsiteY12" fmla="*/ 1249379 h 1312753"/>
                <a:gd name="connsiteX13" fmla="*/ 211373 w 826399"/>
                <a:gd name="connsiteY13" fmla="*/ 1312753 h 1312753"/>
                <a:gd name="connsiteX0" fmla="*/ 525784 w 968794"/>
                <a:gd name="connsiteY0" fmla="*/ 0 h 1312753"/>
                <a:gd name="connsiteX1" fmla="*/ 564701 w 968794"/>
                <a:gd name="connsiteY1" fmla="*/ 94056 h 1312753"/>
                <a:gd name="connsiteX2" fmla="*/ 607737 w 968794"/>
                <a:gd name="connsiteY2" fmla="*/ 178366 h 1312753"/>
                <a:gd name="connsiteX3" fmla="*/ 719679 w 968794"/>
                <a:gd name="connsiteY3" fmla="*/ 349093 h 1312753"/>
                <a:gd name="connsiteX4" fmla="*/ 814458 w 968794"/>
                <a:gd name="connsiteY4" fmla="*/ 458332 h 1312753"/>
                <a:gd name="connsiteX5" fmla="*/ 964028 w 968794"/>
                <a:gd name="connsiteY5" fmla="*/ 475842 h 1312753"/>
                <a:gd name="connsiteX6" fmla="*/ 620531 w 968794"/>
                <a:gd name="connsiteY6" fmla="*/ 465719 h 1312753"/>
                <a:gd name="connsiteX7" fmla="*/ 550209 w 968794"/>
                <a:gd name="connsiteY7" fmla="*/ 578133 h 1312753"/>
                <a:gd name="connsiteX8" fmla="*/ 352416 w 968794"/>
                <a:gd name="connsiteY8" fmla="*/ 673729 h 1312753"/>
                <a:gd name="connsiteX9" fmla="*/ 281340 w 968794"/>
                <a:gd name="connsiteY9" fmla="*/ 896293 h 1312753"/>
                <a:gd name="connsiteX10" fmla="*/ 2192 w 968794"/>
                <a:gd name="connsiteY10" fmla="*/ 991119 h 1312753"/>
                <a:gd name="connsiteX11" fmla="*/ 154592 w 968794"/>
                <a:gd name="connsiteY11" fmla="*/ 1195058 h 1312753"/>
                <a:gd name="connsiteX12" fmla="*/ 217966 w 968794"/>
                <a:gd name="connsiteY12" fmla="*/ 1249379 h 1312753"/>
                <a:gd name="connsiteX13" fmla="*/ 353768 w 968794"/>
                <a:gd name="connsiteY13" fmla="*/ 1312753 h 1312753"/>
                <a:gd name="connsiteX0" fmla="*/ 673582 w 1116592"/>
                <a:gd name="connsiteY0" fmla="*/ 0 h 1312753"/>
                <a:gd name="connsiteX1" fmla="*/ 712499 w 1116592"/>
                <a:gd name="connsiteY1" fmla="*/ 94056 h 1312753"/>
                <a:gd name="connsiteX2" fmla="*/ 755535 w 1116592"/>
                <a:gd name="connsiteY2" fmla="*/ 178366 h 1312753"/>
                <a:gd name="connsiteX3" fmla="*/ 867477 w 1116592"/>
                <a:gd name="connsiteY3" fmla="*/ 349093 h 1312753"/>
                <a:gd name="connsiteX4" fmla="*/ 962256 w 1116592"/>
                <a:gd name="connsiteY4" fmla="*/ 458332 h 1312753"/>
                <a:gd name="connsiteX5" fmla="*/ 1111826 w 1116592"/>
                <a:gd name="connsiteY5" fmla="*/ 475842 h 1312753"/>
                <a:gd name="connsiteX6" fmla="*/ 768329 w 1116592"/>
                <a:gd name="connsiteY6" fmla="*/ 465719 h 1312753"/>
                <a:gd name="connsiteX7" fmla="*/ 698007 w 1116592"/>
                <a:gd name="connsiteY7" fmla="*/ 578133 h 1312753"/>
                <a:gd name="connsiteX8" fmla="*/ 500214 w 1116592"/>
                <a:gd name="connsiteY8" fmla="*/ 673729 h 1312753"/>
                <a:gd name="connsiteX9" fmla="*/ 429138 w 1116592"/>
                <a:gd name="connsiteY9" fmla="*/ 896293 h 1312753"/>
                <a:gd name="connsiteX10" fmla="*/ 149990 w 1116592"/>
                <a:gd name="connsiteY10" fmla="*/ 991119 h 1312753"/>
                <a:gd name="connsiteX11" fmla="*/ 7115 w 1116592"/>
                <a:gd name="connsiteY11" fmla="*/ 842633 h 1312753"/>
                <a:gd name="connsiteX12" fmla="*/ 365764 w 1116592"/>
                <a:gd name="connsiteY12" fmla="*/ 1249379 h 1312753"/>
                <a:gd name="connsiteX13" fmla="*/ 501566 w 1116592"/>
                <a:gd name="connsiteY13" fmla="*/ 1312753 h 1312753"/>
                <a:gd name="connsiteX0" fmla="*/ 666489 w 1109499"/>
                <a:gd name="connsiteY0" fmla="*/ 0 h 1312753"/>
                <a:gd name="connsiteX1" fmla="*/ 705406 w 1109499"/>
                <a:gd name="connsiteY1" fmla="*/ 94056 h 1312753"/>
                <a:gd name="connsiteX2" fmla="*/ 748442 w 1109499"/>
                <a:gd name="connsiteY2" fmla="*/ 178366 h 1312753"/>
                <a:gd name="connsiteX3" fmla="*/ 860384 w 1109499"/>
                <a:gd name="connsiteY3" fmla="*/ 349093 h 1312753"/>
                <a:gd name="connsiteX4" fmla="*/ 955163 w 1109499"/>
                <a:gd name="connsiteY4" fmla="*/ 458332 h 1312753"/>
                <a:gd name="connsiteX5" fmla="*/ 1104733 w 1109499"/>
                <a:gd name="connsiteY5" fmla="*/ 475842 h 1312753"/>
                <a:gd name="connsiteX6" fmla="*/ 761236 w 1109499"/>
                <a:gd name="connsiteY6" fmla="*/ 465719 h 1312753"/>
                <a:gd name="connsiteX7" fmla="*/ 690914 w 1109499"/>
                <a:gd name="connsiteY7" fmla="*/ 578133 h 1312753"/>
                <a:gd name="connsiteX8" fmla="*/ 493121 w 1109499"/>
                <a:gd name="connsiteY8" fmla="*/ 673729 h 1312753"/>
                <a:gd name="connsiteX9" fmla="*/ 422045 w 1109499"/>
                <a:gd name="connsiteY9" fmla="*/ 896293 h 1312753"/>
                <a:gd name="connsiteX10" fmla="*/ 142897 w 1109499"/>
                <a:gd name="connsiteY10" fmla="*/ 991119 h 1312753"/>
                <a:gd name="connsiteX11" fmla="*/ 22 w 1109499"/>
                <a:gd name="connsiteY11" fmla="*/ 842633 h 1312753"/>
                <a:gd name="connsiteX12" fmla="*/ 134077 w 1109499"/>
                <a:gd name="connsiteY12" fmla="*/ 704174 h 1312753"/>
                <a:gd name="connsiteX13" fmla="*/ 358671 w 1109499"/>
                <a:gd name="connsiteY13" fmla="*/ 1249379 h 1312753"/>
                <a:gd name="connsiteX14" fmla="*/ 494473 w 1109499"/>
                <a:gd name="connsiteY14" fmla="*/ 1312753 h 1312753"/>
                <a:gd name="connsiteX0" fmla="*/ 666489 w 1109499"/>
                <a:gd name="connsiteY0" fmla="*/ 0 h 1312753"/>
                <a:gd name="connsiteX1" fmla="*/ 705406 w 1109499"/>
                <a:gd name="connsiteY1" fmla="*/ 94056 h 1312753"/>
                <a:gd name="connsiteX2" fmla="*/ 748442 w 1109499"/>
                <a:gd name="connsiteY2" fmla="*/ 178366 h 1312753"/>
                <a:gd name="connsiteX3" fmla="*/ 860384 w 1109499"/>
                <a:gd name="connsiteY3" fmla="*/ 349093 h 1312753"/>
                <a:gd name="connsiteX4" fmla="*/ 955163 w 1109499"/>
                <a:gd name="connsiteY4" fmla="*/ 458332 h 1312753"/>
                <a:gd name="connsiteX5" fmla="*/ 1104733 w 1109499"/>
                <a:gd name="connsiteY5" fmla="*/ 475842 h 1312753"/>
                <a:gd name="connsiteX6" fmla="*/ 761236 w 1109499"/>
                <a:gd name="connsiteY6" fmla="*/ 465719 h 1312753"/>
                <a:gd name="connsiteX7" fmla="*/ 690914 w 1109499"/>
                <a:gd name="connsiteY7" fmla="*/ 578133 h 1312753"/>
                <a:gd name="connsiteX8" fmla="*/ 493121 w 1109499"/>
                <a:gd name="connsiteY8" fmla="*/ 673729 h 1312753"/>
                <a:gd name="connsiteX9" fmla="*/ 422045 w 1109499"/>
                <a:gd name="connsiteY9" fmla="*/ 896293 h 1312753"/>
                <a:gd name="connsiteX10" fmla="*/ 142897 w 1109499"/>
                <a:gd name="connsiteY10" fmla="*/ 991119 h 1312753"/>
                <a:gd name="connsiteX11" fmla="*/ 22 w 1109499"/>
                <a:gd name="connsiteY11" fmla="*/ 842633 h 1312753"/>
                <a:gd name="connsiteX12" fmla="*/ 134077 w 1109499"/>
                <a:gd name="connsiteY12" fmla="*/ 704174 h 1312753"/>
                <a:gd name="connsiteX13" fmla="*/ 258659 w 1109499"/>
                <a:gd name="connsiteY13" fmla="*/ 530242 h 1312753"/>
                <a:gd name="connsiteX14" fmla="*/ 494473 w 1109499"/>
                <a:gd name="connsiteY14" fmla="*/ 1312753 h 1312753"/>
                <a:gd name="connsiteX0" fmla="*/ 666489 w 1109499"/>
                <a:gd name="connsiteY0" fmla="*/ 0 h 992147"/>
                <a:gd name="connsiteX1" fmla="*/ 705406 w 1109499"/>
                <a:gd name="connsiteY1" fmla="*/ 94056 h 992147"/>
                <a:gd name="connsiteX2" fmla="*/ 748442 w 1109499"/>
                <a:gd name="connsiteY2" fmla="*/ 178366 h 992147"/>
                <a:gd name="connsiteX3" fmla="*/ 860384 w 1109499"/>
                <a:gd name="connsiteY3" fmla="*/ 349093 h 992147"/>
                <a:gd name="connsiteX4" fmla="*/ 955163 w 1109499"/>
                <a:gd name="connsiteY4" fmla="*/ 458332 h 992147"/>
                <a:gd name="connsiteX5" fmla="*/ 1104733 w 1109499"/>
                <a:gd name="connsiteY5" fmla="*/ 475842 h 992147"/>
                <a:gd name="connsiteX6" fmla="*/ 761236 w 1109499"/>
                <a:gd name="connsiteY6" fmla="*/ 465719 h 992147"/>
                <a:gd name="connsiteX7" fmla="*/ 690914 w 1109499"/>
                <a:gd name="connsiteY7" fmla="*/ 578133 h 992147"/>
                <a:gd name="connsiteX8" fmla="*/ 493121 w 1109499"/>
                <a:gd name="connsiteY8" fmla="*/ 673729 h 992147"/>
                <a:gd name="connsiteX9" fmla="*/ 422045 w 1109499"/>
                <a:gd name="connsiteY9" fmla="*/ 896293 h 992147"/>
                <a:gd name="connsiteX10" fmla="*/ 142897 w 1109499"/>
                <a:gd name="connsiteY10" fmla="*/ 991119 h 992147"/>
                <a:gd name="connsiteX11" fmla="*/ 22 w 1109499"/>
                <a:gd name="connsiteY11" fmla="*/ 842633 h 992147"/>
                <a:gd name="connsiteX12" fmla="*/ 134077 w 1109499"/>
                <a:gd name="connsiteY12" fmla="*/ 704174 h 992147"/>
                <a:gd name="connsiteX13" fmla="*/ 258659 w 1109499"/>
                <a:gd name="connsiteY13" fmla="*/ 530242 h 992147"/>
                <a:gd name="connsiteX14" fmla="*/ 370648 w 1109499"/>
                <a:gd name="connsiteY14" fmla="*/ 436453 h 992147"/>
                <a:gd name="connsiteX0" fmla="*/ 667368 w 1110378"/>
                <a:gd name="connsiteY0" fmla="*/ 0 h 992147"/>
                <a:gd name="connsiteX1" fmla="*/ 706285 w 1110378"/>
                <a:gd name="connsiteY1" fmla="*/ 94056 h 992147"/>
                <a:gd name="connsiteX2" fmla="*/ 749321 w 1110378"/>
                <a:gd name="connsiteY2" fmla="*/ 178366 h 992147"/>
                <a:gd name="connsiteX3" fmla="*/ 861263 w 1110378"/>
                <a:gd name="connsiteY3" fmla="*/ 349093 h 992147"/>
                <a:gd name="connsiteX4" fmla="*/ 956042 w 1110378"/>
                <a:gd name="connsiteY4" fmla="*/ 458332 h 992147"/>
                <a:gd name="connsiteX5" fmla="*/ 1105612 w 1110378"/>
                <a:gd name="connsiteY5" fmla="*/ 475842 h 992147"/>
                <a:gd name="connsiteX6" fmla="*/ 762115 w 1110378"/>
                <a:gd name="connsiteY6" fmla="*/ 465719 h 992147"/>
                <a:gd name="connsiteX7" fmla="*/ 691793 w 1110378"/>
                <a:gd name="connsiteY7" fmla="*/ 578133 h 992147"/>
                <a:gd name="connsiteX8" fmla="*/ 494000 w 1110378"/>
                <a:gd name="connsiteY8" fmla="*/ 673729 h 992147"/>
                <a:gd name="connsiteX9" fmla="*/ 422924 w 1110378"/>
                <a:gd name="connsiteY9" fmla="*/ 896293 h 992147"/>
                <a:gd name="connsiteX10" fmla="*/ 143776 w 1110378"/>
                <a:gd name="connsiteY10" fmla="*/ 991119 h 992147"/>
                <a:gd name="connsiteX11" fmla="*/ 901 w 1110378"/>
                <a:gd name="connsiteY11" fmla="*/ 842633 h 992147"/>
                <a:gd name="connsiteX12" fmla="*/ 96856 w 1110378"/>
                <a:gd name="connsiteY12" fmla="*/ 599399 h 992147"/>
                <a:gd name="connsiteX13" fmla="*/ 259538 w 1110378"/>
                <a:gd name="connsiteY13" fmla="*/ 530242 h 992147"/>
                <a:gd name="connsiteX14" fmla="*/ 371527 w 1110378"/>
                <a:gd name="connsiteY14" fmla="*/ 436453 h 992147"/>
                <a:gd name="connsiteX0" fmla="*/ 669073 w 1112083"/>
                <a:gd name="connsiteY0" fmla="*/ 0 h 992147"/>
                <a:gd name="connsiteX1" fmla="*/ 707990 w 1112083"/>
                <a:gd name="connsiteY1" fmla="*/ 94056 h 992147"/>
                <a:gd name="connsiteX2" fmla="*/ 751026 w 1112083"/>
                <a:gd name="connsiteY2" fmla="*/ 178366 h 992147"/>
                <a:gd name="connsiteX3" fmla="*/ 862968 w 1112083"/>
                <a:gd name="connsiteY3" fmla="*/ 349093 h 992147"/>
                <a:gd name="connsiteX4" fmla="*/ 957747 w 1112083"/>
                <a:gd name="connsiteY4" fmla="*/ 458332 h 992147"/>
                <a:gd name="connsiteX5" fmla="*/ 1107317 w 1112083"/>
                <a:gd name="connsiteY5" fmla="*/ 475842 h 992147"/>
                <a:gd name="connsiteX6" fmla="*/ 763820 w 1112083"/>
                <a:gd name="connsiteY6" fmla="*/ 465719 h 992147"/>
                <a:gd name="connsiteX7" fmla="*/ 693498 w 1112083"/>
                <a:gd name="connsiteY7" fmla="*/ 578133 h 992147"/>
                <a:gd name="connsiteX8" fmla="*/ 495705 w 1112083"/>
                <a:gd name="connsiteY8" fmla="*/ 673729 h 992147"/>
                <a:gd name="connsiteX9" fmla="*/ 424629 w 1112083"/>
                <a:gd name="connsiteY9" fmla="*/ 896293 h 992147"/>
                <a:gd name="connsiteX10" fmla="*/ 145481 w 1112083"/>
                <a:gd name="connsiteY10" fmla="*/ 991119 h 992147"/>
                <a:gd name="connsiteX11" fmla="*/ 2606 w 1112083"/>
                <a:gd name="connsiteY11" fmla="*/ 842633 h 992147"/>
                <a:gd name="connsiteX12" fmla="*/ 261243 w 1112083"/>
                <a:gd name="connsiteY12" fmla="*/ 530242 h 992147"/>
                <a:gd name="connsiteX13" fmla="*/ 373232 w 1112083"/>
                <a:gd name="connsiteY13" fmla="*/ 436453 h 99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12083" h="992147">
                  <a:moveTo>
                    <a:pt x="669073" y="0"/>
                  </a:moveTo>
                  <a:cubicBezTo>
                    <a:pt x="678504" y="30178"/>
                    <a:pt x="694331" y="64328"/>
                    <a:pt x="707990" y="94056"/>
                  </a:cubicBezTo>
                  <a:cubicBezTo>
                    <a:pt x="721649" y="123784"/>
                    <a:pt x="741972" y="169313"/>
                    <a:pt x="751026" y="178366"/>
                  </a:cubicBezTo>
                  <a:cubicBezTo>
                    <a:pt x="763097" y="205526"/>
                    <a:pt x="828515" y="302432"/>
                    <a:pt x="862968" y="349093"/>
                  </a:cubicBezTo>
                  <a:cubicBezTo>
                    <a:pt x="897421" y="395754"/>
                    <a:pt x="917022" y="437207"/>
                    <a:pt x="957747" y="458332"/>
                  </a:cubicBezTo>
                  <a:cubicBezTo>
                    <a:pt x="998472" y="479457"/>
                    <a:pt x="1139638" y="474611"/>
                    <a:pt x="1107317" y="475842"/>
                  </a:cubicBezTo>
                  <a:cubicBezTo>
                    <a:pt x="1074996" y="477073"/>
                    <a:pt x="712779" y="448706"/>
                    <a:pt x="763820" y="465719"/>
                  </a:cubicBezTo>
                  <a:cubicBezTo>
                    <a:pt x="766838" y="477790"/>
                    <a:pt x="738184" y="543465"/>
                    <a:pt x="693498" y="578133"/>
                  </a:cubicBezTo>
                  <a:cubicBezTo>
                    <a:pt x="648812" y="612801"/>
                    <a:pt x="540516" y="620702"/>
                    <a:pt x="495705" y="673729"/>
                  </a:cubicBezTo>
                  <a:cubicBezTo>
                    <a:pt x="450894" y="726756"/>
                    <a:pt x="483000" y="843395"/>
                    <a:pt x="424629" y="896293"/>
                  </a:cubicBezTo>
                  <a:cubicBezTo>
                    <a:pt x="366258" y="949191"/>
                    <a:pt x="215818" y="1000062"/>
                    <a:pt x="145481" y="991119"/>
                  </a:cubicBezTo>
                  <a:cubicBezTo>
                    <a:pt x="75144" y="982176"/>
                    <a:pt x="-16688" y="919446"/>
                    <a:pt x="2606" y="842633"/>
                  </a:cubicBezTo>
                  <a:cubicBezTo>
                    <a:pt x="21900" y="765820"/>
                    <a:pt x="199472" y="597939"/>
                    <a:pt x="261243" y="530242"/>
                  </a:cubicBezTo>
                  <a:cubicBezTo>
                    <a:pt x="323014" y="462545"/>
                    <a:pt x="314033" y="412773"/>
                    <a:pt x="373232" y="436453"/>
                  </a:cubicBezTo>
                </a:path>
              </a:pathLst>
            </a:custGeom>
            <a:noFill/>
            <a:ln w="57150">
              <a:solidFill>
                <a:schemeClr val="accent3">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ffice point">
              <a:extLst>
                <a:ext uri="{FF2B5EF4-FFF2-40B4-BE49-F238E27FC236}">
                  <a16:creationId xmlns:a16="http://schemas.microsoft.com/office/drawing/2014/main" id="{C2844189-2B57-7D35-9856-26DEC88B3236}"/>
                </a:ext>
              </a:extLst>
            </p:cNvPr>
            <p:cNvSpPr>
              <a:spLocks noChangeAspect="1"/>
            </p:cNvSpPr>
            <p:nvPr/>
          </p:nvSpPr>
          <p:spPr bwMode="auto">
            <a:xfrm>
              <a:off x="6327187" y="3966933"/>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51" name="Office 3">
              <a:extLst>
                <a:ext uri="{FF2B5EF4-FFF2-40B4-BE49-F238E27FC236}">
                  <a16:creationId xmlns:a16="http://schemas.microsoft.com/office/drawing/2014/main" id="{8FB0B18B-507A-2971-880B-AECB1CF9C87D}"/>
                </a:ext>
              </a:extLst>
            </p:cNvPr>
            <p:cNvGrpSpPr/>
            <p:nvPr/>
          </p:nvGrpSpPr>
          <p:grpSpPr>
            <a:xfrm>
              <a:off x="6115189" y="3073218"/>
              <a:ext cx="581745" cy="578770"/>
              <a:chOff x="6115189" y="3073218"/>
              <a:chExt cx="581745" cy="578770"/>
            </a:xfrm>
          </p:grpSpPr>
          <p:sp>
            <p:nvSpPr>
              <p:cNvPr id="61" name="Teardrop 60">
                <a:extLst>
                  <a:ext uri="{FF2B5EF4-FFF2-40B4-BE49-F238E27FC236}">
                    <a16:creationId xmlns:a16="http://schemas.microsoft.com/office/drawing/2014/main" id="{5346CB2E-14D4-C0A3-ED4B-7ACE7639AA66}"/>
                  </a:ext>
                </a:extLst>
              </p:cNvPr>
              <p:cNvSpPr>
                <a:spLocks noChangeAspect="1"/>
              </p:cNvSpPr>
              <p:nvPr/>
            </p:nvSpPr>
            <p:spPr bwMode="auto">
              <a:xfrm rot="8047504">
                <a:off x="6116677" y="3071730"/>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2" name="Graphic 61" descr="Building outline">
                <a:extLst>
                  <a:ext uri="{FF2B5EF4-FFF2-40B4-BE49-F238E27FC236}">
                    <a16:creationId xmlns:a16="http://schemas.microsoft.com/office/drawing/2014/main" id="{3961E323-E5BC-1B55-FA98-FD802550AFB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169997" y="3128657"/>
                <a:ext cx="459740" cy="459740"/>
              </a:xfrm>
              <a:prstGeom prst="rect">
                <a:avLst/>
              </a:prstGeom>
            </p:spPr>
          </p:pic>
        </p:grpSp>
        <p:grpSp>
          <p:nvGrpSpPr>
            <p:cNvPr id="52" name="Office 2">
              <a:extLst>
                <a:ext uri="{FF2B5EF4-FFF2-40B4-BE49-F238E27FC236}">
                  <a16:creationId xmlns:a16="http://schemas.microsoft.com/office/drawing/2014/main" id="{6376DC13-DBD4-2166-47A1-C293DFDF0225}"/>
                </a:ext>
              </a:extLst>
            </p:cNvPr>
            <p:cNvGrpSpPr/>
            <p:nvPr/>
          </p:nvGrpSpPr>
          <p:grpSpPr>
            <a:xfrm>
              <a:off x="6194172" y="3117151"/>
              <a:ext cx="578770" cy="581745"/>
              <a:chOff x="6194172" y="3117151"/>
              <a:chExt cx="578770" cy="581745"/>
            </a:xfrm>
          </p:grpSpPr>
          <p:sp>
            <p:nvSpPr>
              <p:cNvPr id="59" name="Teardrop 58">
                <a:extLst>
                  <a:ext uri="{FF2B5EF4-FFF2-40B4-BE49-F238E27FC236}">
                    <a16:creationId xmlns:a16="http://schemas.microsoft.com/office/drawing/2014/main" id="{9F8BFEF2-D23D-D2C6-715C-E073CF2BE14C}"/>
                  </a:ext>
                </a:extLst>
              </p:cNvPr>
              <p:cNvSpPr>
                <a:spLocks noChangeAspect="1"/>
              </p:cNvSpPr>
              <p:nvPr/>
            </p:nvSpPr>
            <p:spPr bwMode="auto">
              <a:xfrm rot="8570534">
                <a:off x="6194172" y="3117151"/>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0" name="Graphic 59" descr="Building outline">
                <a:extLst>
                  <a:ext uri="{FF2B5EF4-FFF2-40B4-BE49-F238E27FC236}">
                    <a16:creationId xmlns:a16="http://schemas.microsoft.com/office/drawing/2014/main" id="{B600475E-C3D8-13F5-3930-0EC58485708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247492" y="3174078"/>
                <a:ext cx="459740" cy="459740"/>
              </a:xfrm>
              <a:prstGeom prst="rect">
                <a:avLst/>
              </a:prstGeom>
            </p:spPr>
          </p:pic>
        </p:grpSp>
        <p:grpSp>
          <p:nvGrpSpPr>
            <p:cNvPr id="53" name="Office 1">
              <a:extLst>
                <a:ext uri="{FF2B5EF4-FFF2-40B4-BE49-F238E27FC236}">
                  <a16:creationId xmlns:a16="http://schemas.microsoft.com/office/drawing/2014/main" id="{95DD96B4-99E9-F96F-4FC2-488B07D54DDB}"/>
                </a:ext>
              </a:extLst>
            </p:cNvPr>
            <p:cNvGrpSpPr/>
            <p:nvPr/>
          </p:nvGrpSpPr>
          <p:grpSpPr>
            <a:xfrm>
              <a:off x="6027942" y="3145458"/>
              <a:ext cx="578770" cy="581745"/>
              <a:chOff x="6027942" y="3145458"/>
              <a:chExt cx="578770" cy="581745"/>
            </a:xfrm>
          </p:grpSpPr>
          <p:sp>
            <p:nvSpPr>
              <p:cNvPr id="57" name="Teardrop 56">
                <a:extLst>
                  <a:ext uri="{FF2B5EF4-FFF2-40B4-BE49-F238E27FC236}">
                    <a16:creationId xmlns:a16="http://schemas.microsoft.com/office/drawing/2014/main" id="{6C4BAD8B-8AFF-E0DC-CB1B-A6FB51DDDAD4}"/>
                  </a:ext>
                </a:extLst>
              </p:cNvPr>
              <p:cNvSpPr>
                <a:spLocks noChangeAspect="1"/>
              </p:cNvSpPr>
              <p:nvPr/>
            </p:nvSpPr>
            <p:spPr bwMode="auto">
              <a:xfrm rot="13029466" flipH="1">
                <a:off x="6027942" y="3145458"/>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8" name="Graphic 57" descr="Building outline">
                <a:extLst>
                  <a:ext uri="{FF2B5EF4-FFF2-40B4-BE49-F238E27FC236}">
                    <a16:creationId xmlns:a16="http://schemas.microsoft.com/office/drawing/2014/main" id="{0E9AAF39-6329-7212-A26E-56490865D2F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flipH="1">
                <a:off x="6093652" y="3202385"/>
                <a:ext cx="459740" cy="459740"/>
              </a:xfrm>
              <a:prstGeom prst="rect">
                <a:avLst/>
              </a:prstGeom>
            </p:spPr>
          </p:pic>
        </p:grpSp>
        <p:sp>
          <p:nvSpPr>
            <p:cNvPr id="54" name="Track 1 point">
              <a:extLst>
                <a:ext uri="{FF2B5EF4-FFF2-40B4-BE49-F238E27FC236}">
                  <a16:creationId xmlns:a16="http://schemas.microsoft.com/office/drawing/2014/main" id="{BC930658-0EF0-8FAD-7691-836A6286258C}"/>
                </a:ext>
              </a:extLst>
            </p:cNvPr>
            <p:cNvSpPr>
              <a:spLocks noChangeAspect="1"/>
            </p:cNvSpPr>
            <p:nvPr/>
          </p:nvSpPr>
          <p:spPr bwMode="auto">
            <a:xfrm>
              <a:off x="3737524" y="3029720"/>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55" name="Track 2 point">
              <a:extLst>
                <a:ext uri="{FF2B5EF4-FFF2-40B4-BE49-F238E27FC236}">
                  <a16:creationId xmlns:a16="http://schemas.microsoft.com/office/drawing/2014/main" id="{5CE75927-AD68-0CCA-9CED-7581340B3A6F}"/>
                </a:ext>
              </a:extLst>
            </p:cNvPr>
            <p:cNvSpPr>
              <a:spLocks noChangeAspect="1"/>
            </p:cNvSpPr>
            <p:nvPr/>
          </p:nvSpPr>
          <p:spPr bwMode="auto">
            <a:xfrm>
              <a:off x="3146700" y="3235694"/>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56" name="Track 3 point">
              <a:extLst>
                <a:ext uri="{FF2B5EF4-FFF2-40B4-BE49-F238E27FC236}">
                  <a16:creationId xmlns:a16="http://schemas.microsoft.com/office/drawing/2014/main" id="{4936E0C9-D6E9-74D3-9960-DC603A78CBFF}"/>
                </a:ext>
              </a:extLst>
            </p:cNvPr>
            <p:cNvSpPr>
              <a:spLocks noChangeAspect="1"/>
            </p:cNvSpPr>
            <p:nvPr/>
          </p:nvSpPr>
          <p:spPr bwMode="auto">
            <a:xfrm>
              <a:off x="2906451" y="3943233"/>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grpSp>
        <p:nvGrpSpPr>
          <p:cNvPr id="66" name="Spatial Analysis">
            <a:extLst>
              <a:ext uri="{FF2B5EF4-FFF2-40B4-BE49-F238E27FC236}">
                <a16:creationId xmlns:a16="http://schemas.microsoft.com/office/drawing/2014/main" id="{32513F42-56FB-A8CE-70B3-C4A49B2A84A9}"/>
              </a:ext>
            </a:extLst>
          </p:cNvPr>
          <p:cNvGrpSpPr/>
          <p:nvPr/>
        </p:nvGrpSpPr>
        <p:grpSpPr>
          <a:xfrm>
            <a:off x="2294097" y="2438421"/>
            <a:ext cx="4606626" cy="513177"/>
            <a:chOff x="3387104" y="3632155"/>
            <a:chExt cx="4606626" cy="513177"/>
          </a:xfrm>
        </p:grpSpPr>
        <p:sp>
          <p:nvSpPr>
            <p:cNvPr id="67" name="Cotravel line short">
              <a:extLst>
                <a:ext uri="{FF2B5EF4-FFF2-40B4-BE49-F238E27FC236}">
                  <a16:creationId xmlns:a16="http://schemas.microsoft.com/office/drawing/2014/main" id="{70238DB3-CC74-3901-1D59-FDD8B66F0995}"/>
                </a:ext>
              </a:extLst>
            </p:cNvPr>
            <p:cNvSpPr/>
            <p:nvPr/>
          </p:nvSpPr>
          <p:spPr bwMode="auto">
            <a:xfrm>
              <a:off x="3387104" y="3741810"/>
              <a:ext cx="361057" cy="297476"/>
            </a:xfrm>
            <a:custGeom>
              <a:avLst/>
              <a:gdLst>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497940 w 1113576"/>
                <a:gd name="connsiteY4" fmla="*/ 244444 h 1457875"/>
                <a:gd name="connsiteX5" fmla="*/ 516047 w 1113576"/>
                <a:gd name="connsiteY5" fmla="*/ 307818 h 1457875"/>
                <a:gd name="connsiteX6" fmla="*/ 525101 w 1113576"/>
                <a:gd name="connsiteY6" fmla="*/ 344032 h 1457875"/>
                <a:gd name="connsiteX7" fmla="*/ 579421 w 1113576"/>
                <a:gd name="connsiteY7" fmla="*/ 434567 h 1457875"/>
                <a:gd name="connsiteX8" fmla="*/ 651849 w 1113576"/>
                <a:gd name="connsiteY8" fmla="*/ 506994 h 1457875"/>
                <a:gd name="connsiteX9" fmla="*/ 660902 w 1113576"/>
                <a:gd name="connsiteY9" fmla="*/ 543208 h 1457875"/>
                <a:gd name="connsiteX10" fmla="*/ 679009 w 1113576"/>
                <a:gd name="connsiteY10" fmla="*/ 597529 h 1457875"/>
                <a:gd name="connsiteX11" fmla="*/ 660902 w 1113576"/>
                <a:gd name="connsiteY11" fmla="*/ 742384 h 1457875"/>
                <a:gd name="connsiteX12" fmla="*/ 624689 w 1113576"/>
                <a:gd name="connsiteY12" fmla="*/ 769545 h 1457875"/>
                <a:gd name="connsiteX13" fmla="*/ 543207 w 1113576"/>
                <a:gd name="connsiteY13" fmla="*/ 814812 h 1457875"/>
                <a:gd name="connsiteX14" fmla="*/ 497940 w 1113576"/>
                <a:gd name="connsiteY14" fmla="*/ 832919 h 1457875"/>
                <a:gd name="connsiteX15" fmla="*/ 316871 w 1113576"/>
                <a:gd name="connsiteY15" fmla="*/ 851026 h 1457875"/>
                <a:gd name="connsiteX16" fmla="*/ 235390 w 1113576"/>
                <a:gd name="connsiteY16" fmla="*/ 860080 h 1457875"/>
                <a:gd name="connsiteX17" fmla="*/ 153908 w 1113576"/>
                <a:gd name="connsiteY17" fmla="*/ 896293 h 1457875"/>
                <a:gd name="connsiteX18" fmla="*/ 90534 w 1113576"/>
                <a:gd name="connsiteY18" fmla="*/ 932507 h 1457875"/>
                <a:gd name="connsiteX19" fmla="*/ 27160 w 1113576"/>
                <a:gd name="connsiteY19" fmla="*/ 995881 h 1457875"/>
                <a:gd name="connsiteX20" fmla="*/ 0 w 1113576"/>
                <a:gd name="connsiteY20" fmla="*/ 1050202 h 1457875"/>
                <a:gd name="connsiteX21" fmla="*/ 27160 w 1113576"/>
                <a:gd name="connsiteY21" fmla="*/ 1195058 h 1457875"/>
                <a:gd name="connsiteX22" fmla="*/ 54320 w 1113576"/>
                <a:gd name="connsiteY22" fmla="*/ 1213165 h 1457875"/>
                <a:gd name="connsiteX23" fmla="*/ 90534 w 1113576"/>
                <a:gd name="connsiteY23" fmla="*/ 1249379 h 1457875"/>
                <a:gd name="connsiteX24" fmla="*/ 226336 w 1113576"/>
                <a:gd name="connsiteY24" fmla="*/ 1312753 h 1457875"/>
                <a:gd name="connsiteX25" fmla="*/ 334978 w 1113576"/>
                <a:gd name="connsiteY25" fmla="*/ 1348967 h 1457875"/>
                <a:gd name="connsiteX26" fmla="*/ 425512 w 1113576"/>
                <a:gd name="connsiteY26" fmla="*/ 1376127 h 1457875"/>
                <a:gd name="connsiteX27" fmla="*/ 525101 w 1113576"/>
                <a:gd name="connsiteY27" fmla="*/ 1385180 h 1457875"/>
                <a:gd name="connsiteX28" fmla="*/ 742384 w 1113576"/>
                <a:gd name="connsiteY28" fmla="*/ 1421394 h 1457875"/>
                <a:gd name="connsiteX29" fmla="*/ 814811 w 1113576"/>
                <a:gd name="connsiteY29" fmla="*/ 1439501 h 1457875"/>
                <a:gd name="connsiteX30" fmla="*/ 1113576 w 1113576"/>
                <a:gd name="connsiteY30" fmla="*/ 1457608 h 1457875"/>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516047 w 1113576"/>
                <a:gd name="connsiteY4" fmla="*/ 307818 h 1457875"/>
                <a:gd name="connsiteX5" fmla="*/ 525101 w 1113576"/>
                <a:gd name="connsiteY5" fmla="*/ 344032 h 1457875"/>
                <a:gd name="connsiteX6" fmla="*/ 579421 w 1113576"/>
                <a:gd name="connsiteY6" fmla="*/ 434567 h 1457875"/>
                <a:gd name="connsiteX7" fmla="*/ 651849 w 1113576"/>
                <a:gd name="connsiteY7" fmla="*/ 506994 h 1457875"/>
                <a:gd name="connsiteX8" fmla="*/ 660902 w 1113576"/>
                <a:gd name="connsiteY8" fmla="*/ 543208 h 1457875"/>
                <a:gd name="connsiteX9" fmla="*/ 679009 w 1113576"/>
                <a:gd name="connsiteY9" fmla="*/ 597529 h 1457875"/>
                <a:gd name="connsiteX10" fmla="*/ 660902 w 1113576"/>
                <a:gd name="connsiteY10" fmla="*/ 742384 h 1457875"/>
                <a:gd name="connsiteX11" fmla="*/ 624689 w 1113576"/>
                <a:gd name="connsiteY11" fmla="*/ 769545 h 1457875"/>
                <a:gd name="connsiteX12" fmla="*/ 543207 w 1113576"/>
                <a:gd name="connsiteY12" fmla="*/ 814812 h 1457875"/>
                <a:gd name="connsiteX13" fmla="*/ 497940 w 1113576"/>
                <a:gd name="connsiteY13" fmla="*/ 832919 h 1457875"/>
                <a:gd name="connsiteX14" fmla="*/ 316871 w 1113576"/>
                <a:gd name="connsiteY14" fmla="*/ 851026 h 1457875"/>
                <a:gd name="connsiteX15" fmla="*/ 235390 w 1113576"/>
                <a:gd name="connsiteY15" fmla="*/ 860080 h 1457875"/>
                <a:gd name="connsiteX16" fmla="*/ 153908 w 1113576"/>
                <a:gd name="connsiteY16" fmla="*/ 896293 h 1457875"/>
                <a:gd name="connsiteX17" fmla="*/ 90534 w 1113576"/>
                <a:gd name="connsiteY17" fmla="*/ 932507 h 1457875"/>
                <a:gd name="connsiteX18" fmla="*/ 27160 w 1113576"/>
                <a:gd name="connsiteY18" fmla="*/ 995881 h 1457875"/>
                <a:gd name="connsiteX19" fmla="*/ 0 w 1113576"/>
                <a:gd name="connsiteY19" fmla="*/ 1050202 h 1457875"/>
                <a:gd name="connsiteX20" fmla="*/ 27160 w 1113576"/>
                <a:gd name="connsiteY20" fmla="*/ 1195058 h 1457875"/>
                <a:gd name="connsiteX21" fmla="*/ 54320 w 1113576"/>
                <a:gd name="connsiteY21" fmla="*/ 1213165 h 1457875"/>
                <a:gd name="connsiteX22" fmla="*/ 90534 w 1113576"/>
                <a:gd name="connsiteY22" fmla="*/ 1249379 h 1457875"/>
                <a:gd name="connsiteX23" fmla="*/ 226336 w 1113576"/>
                <a:gd name="connsiteY23" fmla="*/ 1312753 h 1457875"/>
                <a:gd name="connsiteX24" fmla="*/ 334978 w 1113576"/>
                <a:gd name="connsiteY24" fmla="*/ 1348967 h 1457875"/>
                <a:gd name="connsiteX25" fmla="*/ 425512 w 1113576"/>
                <a:gd name="connsiteY25" fmla="*/ 1376127 h 1457875"/>
                <a:gd name="connsiteX26" fmla="*/ 525101 w 1113576"/>
                <a:gd name="connsiteY26" fmla="*/ 1385180 h 1457875"/>
                <a:gd name="connsiteX27" fmla="*/ 742384 w 1113576"/>
                <a:gd name="connsiteY27" fmla="*/ 1421394 h 1457875"/>
                <a:gd name="connsiteX28" fmla="*/ 814811 w 1113576"/>
                <a:gd name="connsiteY28" fmla="*/ 1439501 h 1457875"/>
                <a:gd name="connsiteX29" fmla="*/ 1113576 w 1113576"/>
                <a:gd name="connsiteY29" fmla="*/ 1457608 h 1457875"/>
                <a:gd name="connsiteX0" fmla="*/ 398352 w 1113576"/>
                <a:gd name="connsiteY0" fmla="*/ 0 h 1457875"/>
                <a:gd name="connsiteX1" fmla="*/ 443619 w 1113576"/>
                <a:gd name="connsiteY1" fmla="*/ 1448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24689 w 1113576"/>
                <a:gd name="connsiteY9" fmla="*/ 769545 h 1457875"/>
                <a:gd name="connsiteX10" fmla="*/ 543207 w 1113576"/>
                <a:gd name="connsiteY10" fmla="*/ 814812 h 1457875"/>
                <a:gd name="connsiteX11" fmla="*/ 497940 w 1113576"/>
                <a:gd name="connsiteY11" fmla="*/ 832919 h 1457875"/>
                <a:gd name="connsiteX12" fmla="*/ 316871 w 1113576"/>
                <a:gd name="connsiteY12" fmla="*/ 851026 h 1457875"/>
                <a:gd name="connsiteX13" fmla="*/ 235390 w 1113576"/>
                <a:gd name="connsiteY13" fmla="*/ 860080 h 1457875"/>
                <a:gd name="connsiteX14" fmla="*/ 153908 w 1113576"/>
                <a:gd name="connsiteY14" fmla="*/ 896293 h 1457875"/>
                <a:gd name="connsiteX15" fmla="*/ 90534 w 1113576"/>
                <a:gd name="connsiteY15" fmla="*/ 932507 h 1457875"/>
                <a:gd name="connsiteX16" fmla="*/ 27160 w 1113576"/>
                <a:gd name="connsiteY16" fmla="*/ 995881 h 1457875"/>
                <a:gd name="connsiteX17" fmla="*/ 0 w 1113576"/>
                <a:gd name="connsiteY17" fmla="*/ 1050202 h 1457875"/>
                <a:gd name="connsiteX18" fmla="*/ 27160 w 1113576"/>
                <a:gd name="connsiteY18" fmla="*/ 1195058 h 1457875"/>
                <a:gd name="connsiteX19" fmla="*/ 54320 w 1113576"/>
                <a:gd name="connsiteY19" fmla="*/ 1213165 h 1457875"/>
                <a:gd name="connsiteX20" fmla="*/ 90534 w 1113576"/>
                <a:gd name="connsiteY20" fmla="*/ 1249379 h 1457875"/>
                <a:gd name="connsiteX21" fmla="*/ 226336 w 1113576"/>
                <a:gd name="connsiteY21" fmla="*/ 1312753 h 1457875"/>
                <a:gd name="connsiteX22" fmla="*/ 334978 w 1113576"/>
                <a:gd name="connsiteY22" fmla="*/ 1348967 h 1457875"/>
                <a:gd name="connsiteX23" fmla="*/ 425512 w 1113576"/>
                <a:gd name="connsiteY23" fmla="*/ 1376127 h 1457875"/>
                <a:gd name="connsiteX24" fmla="*/ 525101 w 1113576"/>
                <a:gd name="connsiteY24" fmla="*/ 1385180 h 1457875"/>
                <a:gd name="connsiteX25" fmla="*/ 742384 w 1113576"/>
                <a:gd name="connsiteY25" fmla="*/ 1421394 h 1457875"/>
                <a:gd name="connsiteX26" fmla="*/ 814811 w 1113576"/>
                <a:gd name="connsiteY26" fmla="*/ 1439501 h 1457875"/>
                <a:gd name="connsiteX27" fmla="*/ 1113576 w 1113576"/>
                <a:gd name="connsiteY27"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543207 w 1113576"/>
                <a:gd name="connsiteY9" fmla="*/ 814812 h 1457875"/>
                <a:gd name="connsiteX10" fmla="*/ 497940 w 1113576"/>
                <a:gd name="connsiteY10" fmla="*/ 832919 h 1457875"/>
                <a:gd name="connsiteX11" fmla="*/ 316871 w 1113576"/>
                <a:gd name="connsiteY11" fmla="*/ 851026 h 1457875"/>
                <a:gd name="connsiteX12" fmla="*/ 235390 w 1113576"/>
                <a:gd name="connsiteY12" fmla="*/ 860080 h 1457875"/>
                <a:gd name="connsiteX13" fmla="*/ 153908 w 1113576"/>
                <a:gd name="connsiteY13" fmla="*/ 896293 h 1457875"/>
                <a:gd name="connsiteX14" fmla="*/ 90534 w 1113576"/>
                <a:gd name="connsiteY14" fmla="*/ 932507 h 1457875"/>
                <a:gd name="connsiteX15" fmla="*/ 27160 w 1113576"/>
                <a:gd name="connsiteY15" fmla="*/ 995881 h 1457875"/>
                <a:gd name="connsiteX16" fmla="*/ 0 w 1113576"/>
                <a:gd name="connsiteY16" fmla="*/ 1050202 h 1457875"/>
                <a:gd name="connsiteX17" fmla="*/ 27160 w 1113576"/>
                <a:gd name="connsiteY17" fmla="*/ 1195058 h 1457875"/>
                <a:gd name="connsiteX18" fmla="*/ 54320 w 1113576"/>
                <a:gd name="connsiteY18" fmla="*/ 1213165 h 1457875"/>
                <a:gd name="connsiteX19" fmla="*/ 90534 w 1113576"/>
                <a:gd name="connsiteY19" fmla="*/ 1249379 h 1457875"/>
                <a:gd name="connsiteX20" fmla="*/ 226336 w 1113576"/>
                <a:gd name="connsiteY20" fmla="*/ 1312753 h 1457875"/>
                <a:gd name="connsiteX21" fmla="*/ 334978 w 1113576"/>
                <a:gd name="connsiteY21" fmla="*/ 1348967 h 1457875"/>
                <a:gd name="connsiteX22" fmla="*/ 425512 w 1113576"/>
                <a:gd name="connsiteY22" fmla="*/ 1376127 h 1457875"/>
                <a:gd name="connsiteX23" fmla="*/ 525101 w 1113576"/>
                <a:gd name="connsiteY23" fmla="*/ 1385180 h 1457875"/>
                <a:gd name="connsiteX24" fmla="*/ 742384 w 1113576"/>
                <a:gd name="connsiteY24" fmla="*/ 1421394 h 1457875"/>
                <a:gd name="connsiteX25" fmla="*/ 814811 w 1113576"/>
                <a:gd name="connsiteY25" fmla="*/ 1439501 h 1457875"/>
                <a:gd name="connsiteX26" fmla="*/ 1113576 w 1113576"/>
                <a:gd name="connsiteY26"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497940 w 1113576"/>
                <a:gd name="connsiteY9" fmla="*/ 832919 h 1457875"/>
                <a:gd name="connsiteX10" fmla="*/ 316871 w 1113576"/>
                <a:gd name="connsiteY10" fmla="*/ 851026 h 1457875"/>
                <a:gd name="connsiteX11" fmla="*/ 235390 w 1113576"/>
                <a:gd name="connsiteY11" fmla="*/ 860080 h 1457875"/>
                <a:gd name="connsiteX12" fmla="*/ 153908 w 1113576"/>
                <a:gd name="connsiteY12" fmla="*/ 896293 h 1457875"/>
                <a:gd name="connsiteX13" fmla="*/ 90534 w 1113576"/>
                <a:gd name="connsiteY13" fmla="*/ 932507 h 1457875"/>
                <a:gd name="connsiteX14" fmla="*/ 27160 w 1113576"/>
                <a:gd name="connsiteY14" fmla="*/ 995881 h 1457875"/>
                <a:gd name="connsiteX15" fmla="*/ 0 w 1113576"/>
                <a:gd name="connsiteY15" fmla="*/ 1050202 h 1457875"/>
                <a:gd name="connsiteX16" fmla="*/ 27160 w 1113576"/>
                <a:gd name="connsiteY16" fmla="*/ 1195058 h 1457875"/>
                <a:gd name="connsiteX17" fmla="*/ 54320 w 1113576"/>
                <a:gd name="connsiteY17" fmla="*/ 1213165 h 1457875"/>
                <a:gd name="connsiteX18" fmla="*/ 90534 w 1113576"/>
                <a:gd name="connsiteY18" fmla="*/ 1249379 h 1457875"/>
                <a:gd name="connsiteX19" fmla="*/ 226336 w 1113576"/>
                <a:gd name="connsiteY19" fmla="*/ 1312753 h 1457875"/>
                <a:gd name="connsiteX20" fmla="*/ 334978 w 1113576"/>
                <a:gd name="connsiteY20" fmla="*/ 1348967 h 1457875"/>
                <a:gd name="connsiteX21" fmla="*/ 425512 w 1113576"/>
                <a:gd name="connsiteY21" fmla="*/ 1376127 h 1457875"/>
                <a:gd name="connsiteX22" fmla="*/ 525101 w 1113576"/>
                <a:gd name="connsiteY22" fmla="*/ 1385180 h 1457875"/>
                <a:gd name="connsiteX23" fmla="*/ 742384 w 1113576"/>
                <a:gd name="connsiteY23" fmla="*/ 1421394 h 1457875"/>
                <a:gd name="connsiteX24" fmla="*/ 814811 w 1113576"/>
                <a:gd name="connsiteY24" fmla="*/ 1439501 h 1457875"/>
                <a:gd name="connsiteX25" fmla="*/ 1113576 w 1113576"/>
                <a:gd name="connsiteY25"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316871 w 1113576"/>
                <a:gd name="connsiteY9" fmla="*/ 851026 h 1457875"/>
                <a:gd name="connsiteX10" fmla="*/ 235390 w 1113576"/>
                <a:gd name="connsiteY10" fmla="*/ 860080 h 1457875"/>
                <a:gd name="connsiteX11" fmla="*/ 153908 w 1113576"/>
                <a:gd name="connsiteY11" fmla="*/ 896293 h 1457875"/>
                <a:gd name="connsiteX12" fmla="*/ 90534 w 1113576"/>
                <a:gd name="connsiteY12" fmla="*/ 932507 h 1457875"/>
                <a:gd name="connsiteX13" fmla="*/ 27160 w 1113576"/>
                <a:gd name="connsiteY13" fmla="*/ 995881 h 1457875"/>
                <a:gd name="connsiteX14" fmla="*/ 0 w 1113576"/>
                <a:gd name="connsiteY14" fmla="*/ 1050202 h 1457875"/>
                <a:gd name="connsiteX15" fmla="*/ 27160 w 1113576"/>
                <a:gd name="connsiteY15" fmla="*/ 1195058 h 1457875"/>
                <a:gd name="connsiteX16" fmla="*/ 54320 w 1113576"/>
                <a:gd name="connsiteY16" fmla="*/ 1213165 h 1457875"/>
                <a:gd name="connsiteX17" fmla="*/ 90534 w 1113576"/>
                <a:gd name="connsiteY17" fmla="*/ 1249379 h 1457875"/>
                <a:gd name="connsiteX18" fmla="*/ 226336 w 1113576"/>
                <a:gd name="connsiteY18" fmla="*/ 1312753 h 1457875"/>
                <a:gd name="connsiteX19" fmla="*/ 334978 w 1113576"/>
                <a:gd name="connsiteY19" fmla="*/ 1348967 h 1457875"/>
                <a:gd name="connsiteX20" fmla="*/ 425512 w 1113576"/>
                <a:gd name="connsiteY20" fmla="*/ 1376127 h 1457875"/>
                <a:gd name="connsiteX21" fmla="*/ 525101 w 1113576"/>
                <a:gd name="connsiteY21" fmla="*/ 1385180 h 1457875"/>
                <a:gd name="connsiteX22" fmla="*/ 742384 w 1113576"/>
                <a:gd name="connsiteY22" fmla="*/ 1421394 h 1457875"/>
                <a:gd name="connsiteX23" fmla="*/ 814811 w 1113576"/>
                <a:gd name="connsiteY23" fmla="*/ 1439501 h 1457875"/>
                <a:gd name="connsiteX24" fmla="*/ 1113576 w 1113576"/>
                <a:gd name="connsiteY24"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235390 w 1113576"/>
                <a:gd name="connsiteY9" fmla="*/ 860080 h 1457875"/>
                <a:gd name="connsiteX10" fmla="*/ 153908 w 1113576"/>
                <a:gd name="connsiteY10" fmla="*/ 896293 h 1457875"/>
                <a:gd name="connsiteX11" fmla="*/ 90534 w 1113576"/>
                <a:gd name="connsiteY11" fmla="*/ 932507 h 1457875"/>
                <a:gd name="connsiteX12" fmla="*/ 27160 w 1113576"/>
                <a:gd name="connsiteY12" fmla="*/ 995881 h 1457875"/>
                <a:gd name="connsiteX13" fmla="*/ 0 w 1113576"/>
                <a:gd name="connsiteY13" fmla="*/ 1050202 h 1457875"/>
                <a:gd name="connsiteX14" fmla="*/ 27160 w 1113576"/>
                <a:gd name="connsiteY14" fmla="*/ 1195058 h 1457875"/>
                <a:gd name="connsiteX15" fmla="*/ 54320 w 1113576"/>
                <a:gd name="connsiteY15" fmla="*/ 1213165 h 1457875"/>
                <a:gd name="connsiteX16" fmla="*/ 90534 w 1113576"/>
                <a:gd name="connsiteY16" fmla="*/ 1249379 h 1457875"/>
                <a:gd name="connsiteX17" fmla="*/ 226336 w 1113576"/>
                <a:gd name="connsiteY17" fmla="*/ 1312753 h 1457875"/>
                <a:gd name="connsiteX18" fmla="*/ 334978 w 1113576"/>
                <a:gd name="connsiteY18" fmla="*/ 1348967 h 1457875"/>
                <a:gd name="connsiteX19" fmla="*/ 425512 w 1113576"/>
                <a:gd name="connsiteY19" fmla="*/ 1376127 h 1457875"/>
                <a:gd name="connsiteX20" fmla="*/ 525101 w 1113576"/>
                <a:gd name="connsiteY20" fmla="*/ 1385180 h 1457875"/>
                <a:gd name="connsiteX21" fmla="*/ 742384 w 1113576"/>
                <a:gd name="connsiteY21" fmla="*/ 1421394 h 1457875"/>
                <a:gd name="connsiteX22" fmla="*/ 814811 w 1113576"/>
                <a:gd name="connsiteY22" fmla="*/ 1439501 h 1457875"/>
                <a:gd name="connsiteX23" fmla="*/ 1113576 w 1113576"/>
                <a:gd name="connsiteY23"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90534 w 1113576"/>
                <a:gd name="connsiteY10" fmla="*/ 932507 h 1457875"/>
                <a:gd name="connsiteX11" fmla="*/ 27160 w 1113576"/>
                <a:gd name="connsiteY11" fmla="*/ 995881 h 1457875"/>
                <a:gd name="connsiteX12" fmla="*/ 0 w 1113576"/>
                <a:gd name="connsiteY12" fmla="*/ 1050202 h 1457875"/>
                <a:gd name="connsiteX13" fmla="*/ 27160 w 1113576"/>
                <a:gd name="connsiteY13" fmla="*/ 1195058 h 1457875"/>
                <a:gd name="connsiteX14" fmla="*/ 54320 w 1113576"/>
                <a:gd name="connsiteY14" fmla="*/ 1213165 h 1457875"/>
                <a:gd name="connsiteX15" fmla="*/ 90534 w 1113576"/>
                <a:gd name="connsiteY15" fmla="*/ 1249379 h 1457875"/>
                <a:gd name="connsiteX16" fmla="*/ 226336 w 1113576"/>
                <a:gd name="connsiteY16" fmla="*/ 1312753 h 1457875"/>
                <a:gd name="connsiteX17" fmla="*/ 334978 w 1113576"/>
                <a:gd name="connsiteY17" fmla="*/ 1348967 h 1457875"/>
                <a:gd name="connsiteX18" fmla="*/ 425512 w 1113576"/>
                <a:gd name="connsiteY18" fmla="*/ 1376127 h 1457875"/>
                <a:gd name="connsiteX19" fmla="*/ 525101 w 1113576"/>
                <a:gd name="connsiteY19" fmla="*/ 1385180 h 1457875"/>
                <a:gd name="connsiteX20" fmla="*/ 742384 w 1113576"/>
                <a:gd name="connsiteY20" fmla="*/ 1421394 h 1457875"/>
                <a:gd name="connsiteX21" fmla="*/ 814811 w 1113576"/>
                <a:gd name="connsiteY21" fmla="*/ 1439501 h 1457875"/>
                <a:gd name="connsiteX22" fmla="*/ 1113576 w 1113576"/>
                <a:gd name="connsiteY22"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27160 w 1113576"/>
                <a:gd name="connsiteY10" fmla="*/ 995881 h 1457875"/>
                <a:gd name="connsiteX11" fmla="*/ 0 w 1113576"/>
                <a:gd name="connsiteY11" fmla="*/ 1050202 h 1457875"/>
                <a:gd name="connsiteX12" fmla="*/ 27160 w 1113576"/>
                <a:gd name="connsiteY12" fmla="*/ 1195058 h 1457875"/>
                <a:gd name="connsiteX13" fmla="*/ 54320 w 1113576"/>
                <a:gd name="connsiteY13" fmla="*/ 1213165 h 1457875"/>
                <a:gd name="connsiteX14" fmla="*/ 90534 w 1113576"/>
                <a:gd name="connsiteY14" fmla="*/ 1249379 h 1457875"/>
                <a:gd name="connsiteX15" fmla="*/ 226336 w 1113576"/>
                <a:gd name="connsiteY15" fmla="*/ 1312753 h 1457875"/>
                <a:gd name="connsiteX16" fmla="*/ 334978 w 1113576"/>
                <a:gd name="connsiteY16" fmla="*/ 1348967 h 1457875"/>
                <a:gd name="connsiteX17" fmla="*/ 425512 w 1113576"/>
                <a:gd name="connsiteY17" fmla="*/ 1376127 h 1457875"/>
                <a:gd name="connsiteX18" fmla="*/ 525101 w 1113576"/>
                <a:gd name="connsiteY18" fmla="*/ 1385180 h 1457875"/>
                <a:gd name="connsiteX19" fmla="*/ 742384 w 1113576"/>
                <a:gd name="connsiteY19" fmla="*/ 1421394 h 1457875"/>
                <a:gd name="connsiteX20" fmla="*/ 814811 w 1113576"/>
                <a:gd name="connsiteY20" fmla="*/ 1439501 h 1457875"/>
                <a:gd name="connsiteX21" fmla="*/ 1113576 w 1113576"/>
                <a:gd name="connsiteY21" fmla="*/ 1457608 h 1457875"/>
                <a:gd name="connsiteX0" fmla="*/ 398352 w 841362"/>
                <a:gd name="connsiteY0" fmla="*/ 0 h 1439501"/>
                <a:gd name="connsiteX1" fmla="*/ 437269 w 841362"/>
                <a:gd name="connsiteY1" fmla="*/ 94056 h 1439501"/>
                <a:gd name="connsiteX2" fmla="*/ 480305 w 841362"/>
                <a:gd name="connsiteY2" fmla="*/ 178366 h 1439501"/>
                <a:gd name="connsiteX3" fmla="*/ 592247 w 841362"/>
                <a:gd name="connsiteY3" fmla="*/ 349093 h 1439501"/>
                <a:gd name="connsiteX4" fmla="*/ 687026 w 841362"/>
                <a:gd name="connsiteY4" fmla="*/ 458332 h 1439501"/>
                <a:gd name="connsiteX5" fmla="*/ 836596 w 841362"/>
                <a:gd name="connsiteY5" fmla="*/ 475842 h 1439501"/>
                <a:gd name="connsiteX6" fmla="*/ 493099 w 841362"/>
                <a:gd name="connsiteY6" fmla="*/ 465719 h 1439501"/>
                <a:gd name="connsiteX7" fmla="*/ 422777 w 841362"/>
                <a:gd name="connsiteY7" fmla="*/ 578133 h 1439501"/>
                <a:gd name="connsiteX8" fmla="*/ 224984 w 841362"/>
                <a:gd name="connsiteY8" fmla="*/ 673729 h 1439501"/>
                <a:gd name="connsiteX9" fmla="*/ 153908 w 841362"/>
                <a:gd name="connsiteY9" fmla="*/ 896293 h 1439501"/>
                <a:gd name="connsiteX10" fmla="*/ 27160 w 841362"/>
                <a:gd name="connsiteY10" fmla="*/ 995881 h 1439501"/>
                <a:gd name="connsiteX11" fmla="*/ 0 w 841362"/>
                <a:gd name="connsiteY11" fmla="*/ 1050202 h 1439501"/>
                <a:gd name="connsiteX12" fmla="*/ 27160 w 841362"/>
                <a:gd name="connsiteY12" fmla="*/ 1195058 h 1439501"/>
                <a:gd name="connsiteX13" fmla="*/ 54320 w 841362"/>
                <a:gd name="connsiteY13" fmla="*/ 1213165 h 1439501"/>
                <a:gd name="connsiteX14" fmla="*/ 90534 w 841362"/>
                <a:gd name="connsiteY14" fmla="*/ 1249379 h 1439501"/>
                <a:gd name="connsiteX15" fmla="*/ 226336 w 841362"/>
                <a:gd name="connsiteY15" fmla="*/ 1312753 h 1439501"/>
                <a:gd name="connsiteX16" fmla="*/ 334978 w 841362"/>
                <a:gd name="connsiteY16" fmla="*/ 1348967 h 1439501"/>
                <a:gd name="connsiteX17" fmla="*/ 425512 w 841362"/>
                <a:gd name="connsiteY17" fmla="*/ 1376127 h 1439501"/>
                <a:gd name="connsiteX18" fmla="*/ 525101 w 841362"/>
                <a:gd name="connsiteY18" fmla="*/ 1385180 h 1439501"/>
                <a:gd name="connsiteX19" fmla="*/ 742384 w 841362"/>
                <a:gd name="connsiteY19" fmla="*/ 1421394 h 1439501"/>
                <a:gd name="connsiteX20" fmla="*/ 814811 w 841362"/>
                <a:gd name="connsiteY20" fmla="*/ 1439501 h 1439501"/>
                <a:gd name="connsiteX0" fmla="*/ 398352 w 841362"/>
                <a:gd name="connsiteY0" fmla="*/ 0 h 1421394"/>
                <a:gd name="connsiteX1" fmla="*/ 437269 w 841362"/>
                <a:gd name="connsiteY1" fmla="*/ 94056 h 1421394"/>
                <a:gd name="connsiteX2" fmla="*/ 480305 w 841362"/>
                <a:gd name="connsiteY2" fmla="*/ 178366 h 1421394"/>
                <a:gd name="connsiteX3" fmla="*/ 592247 w 841362"/>
                <a:gd name="connsiteY3" fmla="*/ 349093 h 1421394"/>
                <a:gd name="connsiteX4" fmla="*/ 687026 w 841362"/>
                <a:gd name="connsiteY4" fmla="*/ 458332 h 1421394"/>
                <a:gd name="connsiteX5" fmla="*/ 836596 w 841362"/>
                <a:gd name="connsiteY5" fmla="*/ 475842 h 1421394"/>
                <a:gd name="connsiteX6" fmla="*/ 493099 w 841362"/>
                <a:gd name="connsiteY6" fmla="*/ 465719 h 1421394"/>
                <a:gd name="connsiteX7" fmla="*/ 422777 w 841362"/>
                <a:gd name="connsiteY7" fmla="*/ 578133 h 1421394"/>
                <a:gd name="connsiteX8" fmla="*/ 224984 w 841362"/>
                <a:gd name="connsiteY8" fmla="*/ 673729 h 1421394"/>
                <a:gd name="connsiteX9" fmla="*/ 153908 w 841362"/>
                <a:gd name="connsiteY9" fmla="*/ 896293 h 1421394"/>
                <a:gd name="connsiteX10" fmla="*/ 27160 w 841362"/>
                <a:gd name="connsiteY10" fmla="*/ 995881 h 1421394"/>
                <a:gd name="connsiteX11" fmla="*/ 0 w 841362"/>
                <a:gd name="connsiteY11" fmla="*/ 1050202 h 1421394"/>
                <a:gd name="connsiteX12" fmla="*/ 27160 w 841362"/>
                <a:gd name="connsiteY12" fmla="*/ 1195058 h 1421394"/>
                <a:gd name="connsiteX13" fmla="*/ 54320 w 841362"/>
                <a:gd name="connsiteY13" fmla="*/ 1213165 h 1421394"/>
                <a:gd name="connsiteX14" fmla="*/ 90534 w 841362"/>
                <a:gd name="connsiteY14" fmla="*/ 1249379 h 1421394"/>
                <a:gd name="connsiteX15" fmla="*/ 226336 w 841362"/>
                <a:gd name="connsiteY15" fmla="*/ 1312753 h 1421394"/>
                <a:gd name="connsiteX16" fmla="*/ 334978 w 841362"/>
                <a:gd name="connsiteY16" fmla="*/ 1348967 h 1421394"/>
                <a:gd name="connsiteX17" fmla="*/ 425512 w 841362"/>
                <a:gd name="connsiteY17" fmla="*/ 1376127 h 1421394"/>
                <a:gd name="connsiteX18" fmla="*/ 525101 w 841362"/>
                <a:gd name="connsiteY18" fmla="*/ 1385180 h 1421394"/>
                <a:gd name="connsiteX19" fmla="*/ 742384 w 841362"/>
                <a:gd name="connsiteY19" fmla="*/ 1421394 h 1421394"/>
                <a:gd name="connsiteX0" fmla="*/ 398352 w 841362"/>
                <a:gd name="connsiteY0" fmla="*/ 0 h 1385180"/>
                <a:gd name="connsiteX1" fmla="*/ 437269 w 841362"/>
                <a:gd name="connsiteY1" fmla="*/ 94056 h 1385180"/>
                <a:gd name="connsiteX2" fmla="*/ 480305 w 841362"/>
                <a:gd name="connsiteY2" fmla="*/ 178366 h 1385180"/>
                <a:gd name="connsiteX3" fmla="*/ 592247 w 841362"/>
                <a:gd name="connsiteY3" fmla="*/ 349093 h 1385180"/>
                <a:gd name="connsiteX4" fmla="*/ 687026 w 841362"/>
                <a:gd name="connsiteY4" fmla="*/ 458332 h 1385180"/>
                <a:gd name="connsiteX5" fmla="*/ 836596 w 841362"/>
                <a:gd name="connsiteY5" fmla="*/ 475842 h 1385180"/>
                <a:gd name="connsiteX6" fmla="*/ 493099 w 841362"/>
                <a:gd name="connsiteY6" fmla="*/ 465719 h 1385180"/>
                <a:gd name="connsiteX7" fmla="*/ 422777 w 841362"/>
                <a:gd name="connsiteY7" fmla="*/ 578133 h 1385180"/>
                <a:gd name="connsiteX8" fmla="*/ 224984 w 841362"/>
                <a:gd name="connsiteY8" fmla="*/ 673729 h 1385180"/>
                <a:gd name="connsiteX9" fmla="*/ 153908 w 841362"/>
                <a:gd name="connsiteY9" fmla="*/ 896293 h 1385180"/>
                <a:gd name="connsiteX10" fmla="*/ 27160 w 841362"/>
                <a:gd name="connsiteY10" fmla="*/ 995881 h 1385180"/>
                <a:gd name="connsiteX11" fmla="*/ 0 w 841362"/>
                <a:gd name="connsiteY11" fmla="*/ 1050202 h 1385180"/>
                <a:gd name="connsiteX12" fmla="*/ 27160 w 841362"/>
                <a:gd name="connsiteY12" fmla="*/ 1195058 h 1385180"/>
                <a:gd name="connsiteX13" fmla="*/ 54320 w 841362"/>
                <a:gd name="connsiteY13" fmla="*/ 1213165 h 1385180"/>
                <a:gd name="connsiteX14" fmla="*/ 90534 w 841362"/>
                <a:gd name="connsiteY14" fmla="*/ 1249379 h 1385180"/>
                <a:gd name="connsiteX15" fmla="*/ 226336 w 841362"/>
                <a:gd name="connsiteY15" fmla="*/ 1312753 h 1385180"/>
                <a:gd name="connsiteX16" fmla="*/ 334978 w 841362"/>
                <a:gd name="connsiteY16" fmla="*/ 1348967 h 1385180"/>
                <a:gd name="connsiteX17" fmla="*/ 425512 w 841362"/>
                <a:gd name="connsiteY17" fmla="*/ 1376127 h 1385180"/>
                <a:gd name="connsiteX18" fmla="*/ 525101 w 841362"/>
                <a:gd name="connsiteY18" fmla="*/ 1385180 h 1385180"/>
                <a:gd name="connsiteX0" fmla="*/ 398352 w 841362"/>
                <a:gd name="connsiteY0" fmla="*/ 0 h 1376127"/>
                <a:gd name="connsiteX1" fmla="*/ 437269 w 841362"/>
                <a:gd name="connsiteY1" fmla="*/ 94056 h 1376127"/>
                <a:gd name="connsiteX2" fmla="*/ 480305 w 841362"/>
                <a:gd name="connsiteY2" fmla="*/ 178366 h 1376127"/>
                <a:gd name="connsiteX3" fmla="*/ 592247 w 841362"/>
                <a:gd name="connsiteY3" fmla="*/ 349093 h 1376127"/>
                <a:gd name="connsiteX4" fmla="*/ 687026 w 841362"/>
                <a:gd name="connsiteY4" fmla="*/ 458332 h 1376127"/>
                <a:gd name="connsiteX5" fmla="*/ 836596 w 841362"/>
                <a:gd name="connsiteY5" fmla="*/ 475842 h 1376127"/>
                <a:gd name="connsiteX6" fmla="*/ 493099 w 841362"/>
                <a:gd name="connsiteY6" fmla="*/ 465719 h 1376127"/>
                <a:gd name="connsiteX7" fmla="*/ 422777 w 841362"/>
                <a:gd name="connsiteY7" fmla="*/ 578133 h 1376127"/>
                <a:gd name="connsiteX8" fmla="*/ 224984 w 841362"/>
                <a:gd name="connsiteY8" fmla="*/ 673729 h 1376127"/>
                <a:gd name="connsiteX9" fmla="*/ 153908 w 841362"/>
                <a:gd name="connsiteY9" fmla="*/ 896293 h 1376127"/>
                <a:gd name="connsiteX10" fmla="*/ 27160 w 841362"/>
                <a:gd name="connsiteY10" fmla="*/ 995881 h 1376127"/>
                <a:gd name="connsiteX11" fmla="*/ 0 w 841362"/>
                <a:gd name="connsiteY11" fmla="*/ 1050202 h 1376127"/>
                <a:gd name="connsiteX12" fmla="*/ 27160 w 841362"/>
                <a:gd name="connsiteY12" fmla="*/ 1195058 h 1376127"/>
                <a:gd name="connsiteX13" fmla="*/ 54320 w 841362"/>
                <a:gd name="connsiteY13" fmla="*/ 1213165 h 1376127"/>
                <a:gd name="connsiteX14" fmla="*/ 90534 w 841362"/>
                <a:gd name="connsiteY14" fmla="*/ 1249379 h 1376127"/>
                <a:gd name="connsiteX15" fmla="*/ 226336 w 841362"/>
                <a:gd name="connsiteY15" fmla="*/ 1312753 h 1376127"/>
                <a:gd name="connsiteX16" fmla="*/ 334978 w 841362"/>
                <a:gd name="connsiteY16" fmla="*/ 1348967 h 1376127"/>
                <a:gd name="connsiteX17" fmla="*/ 425512 w 841362"/>
                <a:gd name="connsiteY17" fmla="*/ 1376127 h 1376127"/>
                <a:gd name="connsiteX0" fmla="*/ 398352 w 841362"/>
                <a:gd name="connsiteY0" fmla="*/ 0 h 1348967"/>
                <a:gd name="connsiteX1" fmla="*/ 437269 w 841362"/>
                <a:gd name="connsiteY1" fmla="*/ 94056 h 1348967"/>
                <a:gd name="connsiteX2" fmla="*/ 480305 w 841362"/>
                <a:gd name="connsiteY2" fmla="*/ 178366 h 1348967"/>
                <a:gd name="connsiteX3" fmla="*/ 592247 w 841362"/>
                <a:gd name="connsiteY3" fmla="*/ 349093 h 1348967"/>
                <a:gd name="connsiteX4" fmla="*/ 687026 w 841362"/>
                <a:gd name="connsiteY4" fmla="*/ 458332 h 1348967"/>
                <a:gd name="connsiteX5" fmla="*/ 836596 w 841362"/>
                <a:gd name="connsiteY5" fmla="*/ 475842 h 1348967"/>
                <a:gd name="connsiteX6" fmla="*/ 493099 w 841362"/>
                <a:gd name="connsiteY6" fmla="*/ 465719 h 1348967"/>
                <a:gd name="connsiteX7" fmla="*/ 422777 w 841362"/>
                <a:gd name="connsiteY7" fmla="*/ 578133 h 1348967"/>
                <a:gd name="connsiteX8" fmla="*/ 224984 w 841362"/>
                <a:gd name="connsiteY8" fmla="*/ 673729 h 1348967"/>
                <a:gd name="connsiteX9" fmla="*/ 153908 w 841362"/>
                <a:gd name="connsiteY9" fmla="*/ 896293 h 1348967"/>
                <a:gd name="connsiteX10" fmla="*/ 27160 w 841362"/>
                <a:gd name="connsiteY10" fmla="*/ 995881 h 1348967"/>
                <a:gd name="connsiteX11" fmla="*/ 0 w 841362"/>
                <a:gd name="connsiteY11" fmla="*/ 1050202 h 1348967"/>
                <a:gd name="connsiteX12" fmla="*/ 27160 w 841362"/>
                <a:gd name="connsiteY12" fmla="*/ 1195058 h 1348967"/>
                <a:gd name="connsiteX13" fmla="*/ 54320 w 841362"/>
                <a:gd name="connsiteY13" fmla="*/ 1213165 h 1348967"/>
                <a:gd name="connsiteX14" fmla="*/ 90534 w 841362"/>
                <a:gd name="connsiteY14" fmla="*/ 1249379 h 1348967"/>
                <a:gd name="connsiteX15" fmla="*/ 226336 w 841362"/>
                <a:gd name="connsiteY15" fmla="*/ 1312753 h 1348967"/>
                <a:gd name="connsiteX16" fmla="*/ 334978 w 841362"/>
                <a:gd name="connsiteY16" fmla="*/ 1348967 h 1348967"/>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54320 w 841362"/>
                <a:gd name="connsiteY13" fmla="*/ 1213165 h 1312753"/>
                <a:gd name="connsiteX14" fmla="*/ 90534 w 841362"/>
                <a:gd name="connsiteY14" fmla="*/ 1249379 h 1312753"/>
                <a:gd name="connsiteX15" fmla="*/ 226336 w 841362"/>
                <a:gd name="connsiteY15" fmla="*/ 1312753 h 1312753"/>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90534 w 841362"/>
                <a:gd name="connsiteY13" fmla="*/ 1249379 h 1312753"/>
                <a:gd name="connsiteX14" fmla="*/ 226336 w 841362"/>
                <a:gd name="connsiteY14" fmla="*/ 1312753 h 1312753"/>
                <a:gd name="connsiteX0" fmla="*/ 383389 w 826399"/>
                <a:gd name="connsiteY0" fmla="*/ 0 h 1312753"/>
                <a:gd name="connsiteX1" fmla="*/ 422306 w 826399"/>
                <a:gd name="connsiteY1" fmla="*/ 94056 h 1312753"/>
                <a:gd name="connsiteX2" fmla="*/ 465342 w 826399"/>
                <a:gd name="connsiteY2" fmla="*/ 178366 h 1312753"/>
                <a:gd name="connsiteX3" fmla="*/ 577284 w 826399"/>
                <a:gd name="connsiteY3" fmla="*/ 349093 h 1312753"/>
                <a:gd name="connsiteX4" fmla="*/ 672063 w 826399"/>
                <a:gd name="connsiteY4" fmla="*/ 458332 h 1312753"/>
                <a:gd name="connsiteX5" fmla="*/ 821633 w 826399"/>
                <a:gd name="connsiteY5" fmla="*/ 475842 h 1312753"/>
                <a:gd name="connsiteX6" fmla="*/ 478136 w 826399"/>
                <a:gd name="connsiteY6" fmla="*/ 465719 h 1312753"/>
                <a:gd name="connsiteX7" fmla="*/ 407814 w 826399"/>
                <a:gd name="connsiteY7" fmla="*/ 578133 h 1312753"/>
                <a:gd name="connsiteX8" fmla="*/ 210021 w 826399"/>
                <a:gd name="connsiteY8" fmla="*/ 673729 h 1312753"/>
                <a:gd name="connsiteX9" fmla="*/ 138945 w 826399"/>
                <a:gd name="connsiteY9" fmla="*/ 896293 h 1312753"/>
                <a:gd name="connsiteX10" fmla="*/ 12197 w 826399"/>
                <a:gd name="connsiteY10" fmla="*/ 995881 h 1312753"/>
                <a:gd name="connsiteX11" fmla="*/ 12197 w 826399"/>
                <a:gd name="connsiteY11" fmla="*/ 1195058 h 1312753"/>
                <a:gd name="connsiteX12" fmla="*/ 75571 w 826399"/>
                <a:gd name="connsiteY12" fmla="*/ 1249379 h 1312753"/>
                <a:gd name="connsiteX13" fmla="*/ 211373 w 826399"/>
                <a:gd name="connsiteY13" fmla="*/ 1312753 h 1312753"/>
                <a:gd name="connsiteX0" fmla="*/ 383389 w 826399"/>
                <a:gd name="connsiteY0" fmla="*/ 0 h 1249379"/>
                <a:gd name="connsiteX1" fmla="*/ 422306 w 826399"/>
                <a:gd name="connsiteY1" fmla="*/ 94056 h 1249379"/>
                <a:gd name="connsiteX2" fmla="*/ 465342 w 826399"/>
                <a:gd name="connsiteY2" fmla="*/ 178366 h 1249379"/>
                <a:gd name="connsiteX3" fmla="*/ 577284 w 826399"/>
                <a:gd name="connsiteY3" fmla="*/ 349093 h 1249379"/>
                <a:gd name="connsiteX4" fmla="*/ 672063 w 826399"/>
                <a:gd name="connsiteY4" fmla="*/ 458332 h 1249379"/>
                <a:gd name="connsiteX5" fmla="*/ 821633 w 826399"/>
                <a:gd name="connsiteY5" fmla="*/ 475842 h 1249379"/>
                <a:gd name="connsiteX6" fmla="*/ 478136 w 826399"/>
                <a:gd name="connsiteY6" fmla="*/ 465719 h 1249379"/>
                <a:gd name="connsiteX7" fmla="*/ 407814 w 826399"/>
                <a:gd name="connsiteY7" fmla="*/ 578133 h 1249379"/>
                <a:gd name="connsiteX8" fmla="*/ 210021 w 826399"/>
                <a:gd name="connsiteY8" fmla="*/ 673729 h 1249379"/>
                <a:gd name="connsiteX9" fmla="*/ 138945 w 826399"/>
                <a:gd name="connsiteY9" fmla="*/ 896293 h 1249379"/>
                <a:gd name="connsiteX10" fmla="*/ 12197 w 826399"/>
                <a:gd name="connsiteY10" fmla="*/ 995881 h 1249379"/>
                <a:gd name="connsiteX11" fmla="*/ 12197 w 826399"/>
                <a:gd name="connsiteY11" fmla="*/ 1195058 h 1249379"/>
                <a:gd name="connsiteX12" fmla="*/ 75571 w 826399"/>
                <a:gd name="connsiteY12" fmla="*/ 1249379 h 1249379"/>
                <a:gd name="connsiteX0" fmla="*/ 383389 w 826399"/>
                <a:gd name="connsiteY0" fmla="*/ 0 h 1195058"/>
                <a:gd name="connsiteX1" fmla="*/ 422306 w 826399"/>
                <a:gd name="connsiteY1" fmla="*/ 94056 h 1195058"/>
                <a:gd name="connsiteX2" fmla="*/ 465342 w 826399"/>
                <a:gd name="connsiteY2" fmla="*/ 178366 h 1195058"/>
                <a:gd name="connsiteX3" fmla="*/ 577284 w 826399"/>
                <a:gd name="connsiteY3" fmla="*/ 349093 h 1195058"/>
                <a:gd name="connsiteX4" fmla="*/ 672063 w 826399"/>
                <a:gd name="connsiteY4" fmla="*/ 458332 h 1195058"/>
                <a:gd name="connsiteX5" fmla="*/ 821633 w 826399"/>
                <a:gd name="connsiteY5" fmla="*/ 475842 h 1195058"/>
                <a:gd name="connsiteX6" fmla="*/ 478136 w 826399"/>
                <a:gd name="connsiteY6" fmla="*/ 465719 h 1195058"/>
                <a:gd name="connsiteX7" fmla="*/ 407814 w 826399"/>
                <a:gd name="connsiteY7" fmla="*/ 578133 h 1195058"/>
                <a:gd name="connsiteX8" fmla="*/ 210021 w 826399"/>
                <a:gd name="connsiteY8" fmla="*/ 673729 h 1195058"/>
                <a:gd name="connsiteX9" fmla="*/ 138945 w 826399"/>
                <a:gd name="connsiteY9" fmla="*/ 896293 h 1195058"/>
                <a:gd name="connsiteX10" fmla="*/ 12197 w 826399"/>
                <a:gd name="connsiteY10" fmla="*/ 995881 h 1195058"/>
                <a:gd name="connsiteX11" fmla="*/ 12197 w 826399"/>
                <a:gd name="connsiteY11" fmla="*/ 1195058 h 1195058"/>
                <a:gd name="connsiteX0" fmla="*/ 371192 w 814202"/>
                <a:gd name="connsiteY0" fmla="*/ 0 h 995881"/>
                <a:gd name="connsiteX1" fmla="*/ 410109 w 814202"/>
                <a:gd name="connsiteY1" fmla="*/ 94056 h 995881"/>
                <a:gd name="connsiteX2" fmla="*/ 453145 w 814202"/>
                <a:gd name="connsiteY2" fmla="*/ 178366 h 995881"/>
                <a:gd name="connsiteX3" fmla="*/ 565087 w 814202"/>
                <a:gd name="connsiteY3" fmla="*/ 349093 h 995881"/>
                <a:gd name="connsiteX4" fmla="*/ 659866 w 814202"/>
                <a:gd name="connsiteY4" fmla="*/ 458332 h 995881"/>
                <a:gd name="connsiteX5" fmla="*/ 809436 w 814202"/>
                <a:gd name="connsiteY5" fmla="*/ 475842 h 995881"/>
                <a:gd name="connsiteX6" fmla="*/ 465939 w 814202"/>
                <a:gd name="connsiteY6" fmla="*/ 465719 h 995881"/>
                <a:gd name="connsiteX7" fmla="*/ 395617 w 814202"/>
                <a:gd name="connsiteY7" fmla="*/ 578133 h 995881"/>
                <a:gd name="connsiteX8" fmla="*/ 197824 w 814202"/>
                <a:gd name="connsiteY8" fmla="*/ 673729 h 995881"/>
                <a:gd name="connsiteX9" fmla="*/ 126748 w 814202"/>
                <a:gd name="connsiteY9" fmla="*/ 896293 h 995881"/>
                <a:gd name="connsiteX10" fmla="*/ 0 w 814202"/>
                <a:gd name="connsiteY10" fmla="*/ 995881 h 995881"/>
                <a:gd name="connsiteX0" fmla="*/ 244444 w 687454"/>
                <a:gd name="connsiteY0" fmla="*/ 0 h 896293"/>
                <a:gd name="connsiteX1" fmla="*/ 283361 w 687454"/>
                <a:gd name="connsiteY1" fmla="*/ 94056 h 896293"/>
                <a:gd name="connsiteX2" fmla="*/ 326397 w 687454"/>
                <a:gd name="connsiteY2" fmla="*/ 178366 h 896293"/>
                <a:gd name="connsiteX3" fmla="*/ 438339 w 687454"/>
                <a:gd name="connsiteY3" fmla="*/ 349093 h 896293"/>
                <a:gd name="connsiteX4" fmla="*/ 533118 w 687454"/>
                <a:gd name="connsiteY4" fmla="*/ 458332 h 896293"/>
                <a:gd name="connsiteX5" fmla="*/ 682688 w 687454"/>
                <a:gd name="connsiteY5" fmla="*/ 475842 h 896293"/>
                <a:gd name="connsiteX6" fmla="*/ 339191 w 687454"/>
                <a:gd name="connsiteY6" fmla="*/ 465719 h 896293"/>
                <a:gd name="connsiteX7" fmla="*/ 268869 w 687454"/>
                <a:gd name="connsiteY7" fmla="*/ 578133 h 896293"/>
                <a:gd name="connsiteX8" fmla="*/ 71076 w 687454"/>
                <a:gd name="connsiteY8" fmla="*/ 673729 h 896293"/>
                <a:gd name="connsiteX9" fmla="*/ 0 w 687454"/>
                <a:gd name="connsiteY9" fmla="*/ 896293 h 896293"/>
                <a:gd name="connsiteX0" fmla="*/ 173368 w 616378"/>
                <a:gd name="connsiteY0" fmla="*/ 0 h 673729"/>
                <a:gd name="connsiteX1" fmla="*/ 212285 w 616378"/>
                <a:gd name="connsiteY1" fmla="*/ 94056 h 673729"/>
                <a:gd name="connsiteX2" fmla="*/ 255321 w 616378"/>
                <a:gd name="connsiteY2" fmla="*/ 178366 h 673729"/>
                <a:gd name="connsiteX3" fmla="*/ 367263 w 616378"/>
                <a:gd name="connsiteY3" fmla="*/ 349093 h 673729"/>
                <a:gd name="connsiteX4" fmla="*/ 462042 w 616378"/>
                <a:gd name="connsiteY4" fmla="*/ 458332 h 673729"/>
                <a:gd name="connsiteX5" fmla="*/ 611612 w 616378"/>
                <a:gd name="connsiteY5" fmla="*/ 475842 h 673729"/>
                <a:gd name="connsiteX6" fmla="*/ 268115 w 616378"/>
                <a:gd name="connsiteY6" fmla="*/ 465719 h 673729"/>
                <a:gd name="connsiteX7" fmla="*/ 197793 w 616378"/>
                <a:gd name="connsiteY7" fmla="*/ 578133 h 673729"/>
                <a:gd name="connsiteX8" fmla="*/ 0 w 616378"/>
                <a:gd name="connsiteY8" fmla="*/ 673729 h 673729"/>
                <a:gd name="connsiteX0" fmla="*/ 0 w 443010"/>
                <a:gd name="connsiteY0" fmla="*/ 0 h 578133"/>
                <a:gd name="connsiteX1" fmla="*/ 38917 w 443010"/>
                <a:gd name="connsiteY1" fmla="*/ 94056 h 578133"/>
                <a:gd name="connsiteX2" fmla="*/ 81953 w 443010"/>
                <a:gd name="connsiteY2" fmla="*/ 178366 h 578133"/>
                <a:gd name="connsiteX3" fmla="*/ 193895 w 443010"/>
                <a:gd name="connsiteY3" fmla="*/ 349093 h 578133"/>
                <a:gd name="connsiteX4" fmla="*/ 288674 w 443010"/>
                <a:gd name="connsiteY4" fmla="*/ 458332 h 578133"/>
                <a:gd name="connsiteX5" fmla="*/ 438244 w 443010"/>
                <a:gd name="connsiteY5" fmla="*/ 475842 h 578133"/>
                <a:gd name="connsiteX6" fmla="*/ 94747 w 443010"/>
                <a:gd name="connsiteY6" fmla="*/ 465719 h 578133"/>
                <a:gd name="connsiteX7" fmla="*/ 24425 w 443010"/>
                <a:gd name="connsiteY7" fmla="*/ 578133 h 578133"/>
                <a:gd name="connsiteX0" fmla="*/ 0 w 443010"/>
                <a:gd name="connsiteY0" fmla="*/ 0 h 475881"/>
                <a:gd name="connsiteX1" fmla="*/ 38917 w 443010"/>
                <a:gd name="connsiteY1" fmla="*/ 94056 h 475881"/>
                <a:gd name="connsiteX2" fmla="*/ 81953 w 443010"/>
                <a:gd name="connsiteY2" fmla="*/ 178366 h 475881"/>
                <a:gd name="connsiteX3" fmla="*/ 193895 w 443010"/>
                <a:gd name="connsiteY3" fmla="*/ 349093 h 475881"/>
                <a:gd name="connsiteX4" fmla="*/ 288674 w 443010"/>
                <a:gd name="connsiteY4" fmla="*/ 458332 h 475881"/>
                <a:gd name="connsiteX5" fmla="*/ 438244 w 443010"/>
                <a:gd name="connsiteY5" fmla="*/ 475842 h 475881"/>
                <a:gd name="connsiteX6" fmla="*/ 94747 w 443010"/>
                <a:gd name="connsiteY6" fmla="*/ 465719 h 475881"/>
                <a:gd name="connsiteX0" fmla="*/ 0 w 443010"/>
                <a:gd name="connsiteY0" fmla="*/ 0 h 475842"/>
                <a:gd name="connsiteX1" fmla="*/ 38917 w 443010"/>
                <a:gd name="connsiteY1" fmla="*/ 94056 h 475842"/>
                <a:gd name="connsiteX2" fmla="*/ 81953 w 443010"/>
                <a:gd name="connsiteY2" fmla="*/ 178366 h 475842"/>
                <a:gd name="connsiteX3" fmla="*/ 193895 w 443010"/>
                <a:gd name="connsiteY3" fmla="*/ 349093 h 475842"/>
                <a:gd name="connsiteX4" fmla="*/ 288674 w 443010"/>
                <a:gd name="connsiteY4" fmla="*/ 458332 h 475842"/>
                <a:gd name="connsiteX5" fmla="*/ 438244 w 443010"/>
                <a:gd name="connsiteY5" fmla="*/ 475842 h 475842"/>
                <a:gd name="connsiteX0" fmla="*/ 0 w 404093"/>
                <a:gd name="connsiteY0" fmla="*/ 0 h 381786"/>
                <a:gd name="connsiteX1" fmla="*/ 43036 w 404093"/>
                <a:gd name="connsiteY1" fmla="*/ 84310 h 381786"/>
                <a:gd name="connsiteX2" fmla="*/ 154978 w 404093"/>
                <a:gd name="connsiteY2" fmla="*/ 255037 h 381786"/>
                <a:gd name="connsiteX3" fmla="*/ 249757 w 404093"/>
                <a:gd name="connsiteY3" fmla="*/ 364276 h 381786"/>
                <a:gd name="connsiteX4" fmla="*/ 399327 w 404093"/>
                <a:gd name="connsiteY4" fmla="*/ 381786 h 381786"/>
                <a:gd name="connsiteX0" fmla="*/ 0 w 361057"/>
                <a:gd name="connsiteY0" fmla="*/ 0 h 297476"/>
                <a:gd name="connsiteX1" fmla="*/ 111942 w 361057"/>
                <a:gd name="connsiteY1" fmla="*/ 170727 h 297476"/>
                <a:gd name="connsiteX2" fmla="*/ 206721 w 361057"/>
                <a:gd name="connsiteY2" fmla="*/ 279966 h 297476"/>
                <a:gd name="connsiteX3" fmla="*/ 356291 w 361057"/>
                <a:gd name="connsiteY3" fmla="*/ 297476 h 297476"/>
              </a:gdLst>
              <a:ahLst/>
              <a:cxnLst>
                <a:cxn ang="0">
                  <a:pos x="connsiteX0" y="connsiteY0"/>
                </a:cxn>
                <a:cxn ang="0">
                  <a:pos x="connsiteX1" y="connsiteY1"/>
                </a:cxn>
                <a:cxn ang="0">
                  <a:pos x="connsiteX2" y="connsiteY2"/>
                </a:cxn>
                <a:cxn ang="0">
                  <a:pos x="connsiteX3" y="connsiteY3"/>
                </a:cxn>
              </a:cxnLst>
              <a:rect l="l" t="t" r="r" b="b"/>
              <a:pathLst>
                <a:path w="361057" h="297476">
                  <a:moveTo>
                    <a:pt x="0" y="0"/>
                  </a:moveTo>
                  <a:cubicBezTo>
                    <a:pt x="12071" y="27160"/>
                    <a:pt x="77489" y="124066"/>
                    <a:pt x="111942" y="170727"/>
                  </a:cubicBezTo>
                  <a:cubicBezTo>
                    <a:pt x="146395" y="217388"/>
                    <a:pt x="165996" y="258841"/>
                    <a:pt x="206721" y="279966"/>
                  </a:cubicBezTo>
                  <a:cubicBezTo>
                    <a:pt x="247446" y="301091"/>
                    <a:pt x="388612" y="296245"/>
                    <a:pt x="356291" y="297476"/>
                  </a:cubicBezTo>
                </a:path>
              </a:pathLst>
            </a:custGeom>
            <a:noFill/>
            <a:ln w="57150">
              <a:solidFill>
                <a:srgbClr val="C00000"/>
              </a:solidFill>
              <a:prstDash val="sysDot"/>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Cotravel label">
              <a:extLst>
                <a:ext uri="{FF2B5EF4-FFF2-40B4-BE49-F238E27FC236}">
                  <a16:creationId xmlns:a16="http://schemas.microsoft.com/office/drawing/2014/main" id="{E925E64C-DA6F-175A-27D7-EE7544CC4C6B}"/>
                </a:ext>
              </a:extLst>
            </p:cNvPr>
            <p:cNvSpPr txBox="1"/>
            <p:nvPr/>
          </p:nvSpPr>
          <p:spPr>
            <a:xfrm rot="1832302">
              <a:off x="4995816" y="3881335"/>
              <a:ext cx="920737" cy="174200"/>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COTRAVEL</a:t>
              </a:r>
            </a:p>
          </p:txBody>
        </p:sp>
        <p:sp>
          <p:nvSpPr>
            <p:cNvPr id="69" name="Dwell Location label">
              <a:extLst>
                <a:ext uri="{FF2B5EF4-FFF2-40B4-BE49-F238E27FC236}">
                  <a16:creationId xmlns:a16="http://schemas.microsoft.com/office/drawing/2014/main" id="{B7EB0206-8F90-85FD-817A-91A6DA10B2B7}"/>
                </a:ext>
              </a:extLst>
            </p:cNvPr>
            <p:cNvSpPr txBox="1"/>
            <p:nvPr/>
          </p:nvSpPr>
          <p:spPr>
            <a:xfrm>
              <a:off x="6482412" y="3922187"/>
              <a:ext cx="151131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DWELL LOCATION (x2)</a:t>
              </a:r>
              <a:endParaRPr kumimoji="0" lang="en-US" sz="1100" b="0" i="0" u="none" strike="noStrike" kern="1200" cap="none" spc="0" normalizeH="0" baseline="0" noProof="0">
                <a:ln>
                  <a:noFill/>
                </a:ln>
                <a:effectLst/>
                <a:uLnTx/>
                <a:uFillTx/>
                <a:latin typeface="Arial"/>
                <a:ea typeface="ＭＳ Ｐゴシック"/>
                <a:cs typeface="+mn-cs"/>
              </a:endParaRPr>
            </a:p>
          </p:txBody>
        </p:sp>
        <p:sp>
          <p:nvSpPr>
            <p:cNvPr id="70" name="Cotravel line long">
              <a:extLst>
                <a:ext uri="{FF2B5EF4-FFF2-40B4-BE49-F238E27FC236}">
                  <a16:creationId xmlns:a16="http://schemas.microsoft.com/office/drawing/2014/main" id="{59993774-2363-1CA8-0238-06743E8277DE}"/>
                </a:ext>
              </a:extLst>
            </p:cNvPr>
            <p:cNvSpPr/>
            <p:nvPr/>
          </p:nvSpPr>
          <p:spPr bwMode="auto">
            <a:xfrm>
              <a:off x="4584665" y="3632155"/>
              <a:ext cx="1701800" cy="495300"/>
            </a:xfrm>
            <a:custGeom>
              <a:avLst/>
              <a:gdLst>
                <a:gd name="connsiteX0" fmla="*/ 0 w 3168650"/>
                <a:gd name="connsiteY0" fmla="*/ 133350 h 647700"/>
                <a:gd name="connsiteX1" fmla="*/ 31750 w 3168650"/>
                <a:gd name="connsiteY1" fmla="*/ 127000 h 647700"/>
                <a:gd name="connsiteX2" fmla="*/ 190500 w 3168650"/>
                <a:gd name="connsiteY2" fmla="*/ 114300 h 647700"/>
                <a:gd name="connsiteX3" fmla="*/ 660400 w 3168650"/>
                <a:gd name="connsiteY3" fmla="*/ 120650 h 647700"/>
                <a:gd name="connsiteX4" fmla="*/ 704850 w 3168650"/>
                <a:gd name="connsiteY4" fmla="*/ 133350 h 647700"/>
                <a:gd name="connsiteX5" fmla="*/ 768350 w 3168650"/>
                <a:gd name="connsiteY5" fmla="*/ 146050 h 647700"/>
                <a:gd name="connsiteX6" fmla="*/ 793750 w 3168650"/>
                <a:gd name="connsiteY6" fmla="*/ 171450 h 647700"/>
                <a:gd name="connsiteX7" fmla="*/ 800100 w 3168650"/>
                <a:gd name="connsiteY7" fmla="*/ 209550 h 647700"/>
                <a:gd name="connsiteX8" fmla="*/ 806450 w 3168650"/>
                <a:gd name="connsiteY8" fmla="*/ 355600 h 647700"/>
                <a:gd name="connsiteX9" fmla="*/ 812800 w 3168650"/>
                <a:gd name="connsiteY9" fmla="*/ 393700 h 647700"/>
                <a:gd name="connsiteX10" fmla="*/ 819150 w 3168650"/>
                <a:gd name="connsiteY10" fmla="*/ 457200 h 647700"/>
                <a:gd name="connsiteX11" fmla="*/ 825500 w 3168650"/>
                <a:gd name="connsiteY11" fmla="*/ 584200 h 647700"/>
                <a:gd name="connsiteX12" fmla="*/ 844550 w 3168650"/>
                <a:gd name="connsiteY12" fmla="*/ 628650 h 647700"/>
                <a:gd name="connsiteX13" fmla="*/ 914400 w 3168650"/>
                <a:gd name="connsiteY13" fmla="*/ 647700 h 647700"/>
                <a:gd name="connsiteX14" fmla="*/ 1149350 w 3168650"/>
                <a:gd name="connsiteY14" fmla="*/ 622300 h 647700"/>
                <a:gd name="connsiteX15" fmla="*/ 1200150 w 3168650"/>
                <a:gd name="connsiteY15" fmla="*/ 596900 h 647700"/>
                <a:gd name="connsiteX16" fmla="*/ 1238250 w 3168650"/>
                <a:gd name="connsiteY16" fmla="*/ 571500 h 647700"/>
                <a:gd name="connsiteX17" fmla="*/ 1276350 w 3168650"/>
                <a:gd name="connsiteY17" fmla="*/ 552450 h 647700"/>
                <a:gd name="connsiteX18" fmla="*/ 1320800 w 3168650"/>
                <a:gd name="connsiteY18" fmla="*/ 514350 h 647700"/>
                <a:gd name="connsiteX19" fmla="*/ 1339850 w 3168650"/>
                <a:gd name="connsiteY19" fmla="*/ 508000 h 647700"/>
                <a:gd name="connsiteX20" fmla="*/ 1397000 w 3168650"/>
                <a:gd name="connsiteY20" fmla="*/ 488950 h 647700"/>
                <a:gd name="connsiteX21" fmla="*/ 1447800 w 3168650"/>
                <a:gd name="connsiteY21" fmla="*/ 482600 h 647700"/>
                <a:gd name="connsiteX22" fmla="*/ 1473200 w 3168650"/>
                <a:gd name="connsiteY22" fmla="*/ 476250 h 647700"/>
                <a:gd name="connsiteX23" fmla="*/ 1504950 w 3168650"/>
                <a:gd name="connsiteY23" fmla="*/ 469900 h 647700"/>
                <a:gd name="connsiteX24" fmla="*/ 1549400 w 3168650"/>
                <a:gd name="connsiteY24" fmla="*/ 450850 h 647700"/>
                <a:gd name="connsiteX25" fmla="*/ 1574800 w 3168650"/>
                <a:gd name="connsiteY25" fmla="*/ 438150 h 647700"/>
                <a:gd name="connsiteX26" fmla="*/ 1600200 w 3168650"/>
                <a:gd name="connsiteY26" fmla="*/ 431800 h 647700"/>
                <a:gd name="connsiteX27" fmla="*/ 1619250 w 3168650"/>
                <a:gd name="connsiteY27" fmla="*/ 425450 h 647700"/>
                <a:gd name="connsiteX28" fmla="*/ 1651000 w 3168650"/>
                <a:gd name="connsiteY28" fmla="*/ 381000 h 647700"/>
                <a:gd name="connsiteX29" fmla="*/ 1682750 w 3168650"/>
                <a:gd name="connsiteY29" fmla="*/ 311150 h 647700"/>
                <a:gd name="connsiteX30" fmla="*/ 1689100 w 3168650"/>
                <a:gd name="connsiteY30" fmla="*/ 266700 h 647700"/>
                <a:gd name="connsiteX31" fmla="*/ 1708150 w 3168650"/>
                <a:gd name="connsiteY31" fmla="*/ 228600 h 647700"/>
                <a:gd name="connsiteX32" fmla="*/ 1746250 w 3168650"/>
                <a:gd name="connsiteY32" fmla="*/ 177800 h 647700"/>
                <a:gd name="connsiteX33" fmla="*/ 1765300 w 3168650"/>
                <a:gd name="connsiteY33" fmla="*/ 152400 h 647700"/>
                <a:gd name="connsiteX34" fmla="*/ 1790700 w 3168650"/>
                <a:gd name="connsiteY34" fmla="*/ 114300 h 647700"/>
                <a:gd name="connsiteX35" fmla="*/ 1816100 w 3168650"/>
                <a:gd name="connsiteY35" fmla="*/ 101600 h 647700"/>
                <a:gd name="connsiteX36" fmla="*/ 1835150 w 3168650"/>
                <a:gd name="connsiteY36" fmla="*/ 76200 h 647700"/>
                <a:gd name="connsiteX37" fmla="*/ 1885950 w 3168650"/>
                <a:gd name="connsiteY37" fmla="*/ 44450 h 647700"/>
                <a:gd name="connsiteX38" fmla="*/ 1917700 w 3168650"/>
                <a:gd name="connsiteY38" fmla="*/ 38100 h 647700"/>
                <a:gd name="connsiteX39" fmla="*/ 1993900 w 3168650"/>
                <a:gd name="connsiteY39" fmla="*/ 12700 h 647700"/>
                <a:gd name="connsiteX40" fmla="*/ 2032000 w 3168650"/>
                <a:gd name="connsiteY40" fmla="*/ 0 h 647700"/>
                <a:gd name="connsiteX41" fmla="*/ 2209800 w 3168650"/>
                <a:gd name="connsiteY41" fmla="*/ 6350 h 647700"/>
                <a:gd name="connsiteX42" fmla="*/ 2241550 w 3168650"/>
                <a:gd name="connsiteY42" fmla="*/ 57150 h 647700"/>
                <a:gd name="connsiteX43" fmla="*/ 2254250 w 3168650"/>
                <a:gd name="connsiteY43" fmla="*/ 82550 h 647700"/>
                <a:gd name="connsiteX44" fmla="*/ 2279650 w 3168650"/>
                <a:gd name="connsiteY44" fmla="*/ 146050 h 647700"/>
                <a:gd name="connsiteX45" fmla="*/ 2336800 w 3168650"/>
                <a:gd name="connsiteY45" fmla="*/ 190500 h 647700"/>
                <a:gd name="connsiteX46" fmla="*/ 2368550 w 3168650"/>
                <a:gd name="connsiteY46" fmla="*/ 222250 h 647700"/>
                <a:gd name="connsiteX47" fmla="*/ 2463800 w 3168650"/>
                <a:gd name="connsiteY47" fmla="*/ 266700 h 647700"/>
                <a:gd name="connsiteX48" fmla="*/ 2508250 w 3168650"/>
                <a:gd name="connsiteY48" fmla="*/ 304800 h 647700"/>
                <a:gd name="connsiteX49" fmla="*/ 2527300 w 3168650"/>
                <a:gd name="connsiteY49" fmla="*/ 311150 h 647700"/>
                <a:gd name="connsiteX50" fmla="*/ 2565400 w 3168650"/>
                <a:gd name="connsiteY50" fmla="*/ 330200 h 647700"/>
                <a:gd name="connsiteX51" fmla="*/ 2597150 w 3168650"/>
                <a:gd name="connsiteY51" fmla="*/ 342900 h 647700"/>
                <a:gd name="connsiteX52" fmla="*/ 2622550 w 3168650"/>
                <a:gd name="connsiteY52" fmla="*/ 355600 h 647700"/>
                <a:gd name="connsiteX53" fmla="*/ 2730500 w 3168650"/>
                <a:gd name="connsiteY53" fmla="*/ 387350 h 647700"/>
                <a:gd name="connsiteX54" fmla="*/ 2774950 w 3168650"/>
                <a:gd name="connsiteY54" fmla="*/ 406400 h 647700"/>
                <a:gd name="connsiteX55" fmla="*/ 3168650 w 3168650"/>
                <a:gd name="connsiteY55" fmla="*/ 412750 h 647700"/>
                <a:gd name="connsiteX0" fmla="*/ 7412 w 3176062"/>
                <a:gd name="connsiteY0" fmla="*/ 225425 h 739775"/>
                <a:gd name="connsiteX1" fmla="*/ 39162 w 3176062"/>
                <a:gd name="connsiteY1" fmla="*/ 219075 h 739775"/>
                <a:gd name="connsiteX2" fmla="*/ 436037 w 3176062"/>
                <a:gd name="connsiteY2" fmla="*/ 0 h 739775"/>
                <a:gd name="connsiteX3" fmla="*/ 667812 w 3176062"/>
                <a:gd name="connsiteY3" fmla="*/ 212725 h 739775"/>
                <a:gd name="connsiteX4" fmla="*/ 712262 w 3176062"/>
                <a:gd name="connsiteY4" fmla="*/ 225425 h 739775"/>
                <a:gd name="connsiteX5" fmla="*/ 775762 w 3176062"/>
                <a:gd name="connsiteY5" fmla="*/ 238125 h 739775"/>
                <a:gd name="connsiteX6" fmla="*/ 801162 w 3176062"/>
                <a:gd name="connsiteY6" fmla="*/ 263525 h 739775"/>
                <a:gd name="connsiteX7" fmla="*/ 807512 w 3176062"/>
                <a:gd name="connsiteY7" fmla="*/ 301625 h 739775"/>
                <a:gd name="connsiteX8" fmla="*/ 813862 w 3176062"/>
                <a:gd name="connsiteY8" fmla="*/ 447675 h 739775"/>
                <a:gd name="connsiteX9" fmla="*/ 820212 w 3176062"/>
                <a:gd name="connsiteY9" fmla="*/ 485775 h 739775"/>
                <a:gd name="connsiteX10" fmla="*/ 826562 w 3176062"/>
                <a:gd name="connsiteY10" fmla="*/ 549275 h 739775"/>
                <a:gd name="connsiteX11" fmla="*/ 832912 w 3176062"/>
                <a:gd name="connsiteY11" fmla="*/ 676275 h 739775"/>
                <a:gd name="connsiteX12" fmla="*/ 851962 w 3176062"/>
                <a:gd name="connsiteY12" fmla="*/ 720725 h 739775"/>
                <a:gd name="connsiteX13" fmla="*/ 921812 w 3176062"/>
                <a:gd name="connsiteY13" fmla="*/ 739775 h 739775"/>
                <a:gd name="connsiteX14" fmla="*/ 1156762 w 3176062"/>
                <a:gd name="connsiteY14" fmla="*/ 714375 h 739775"/>
                <a:gd name="connsiteX15" fmla="*/ 1207562 w 3176062"/>
                <a:gd name="connsiteY15" fmla="*/ 688975 h 739775"/>
                <a:gd name="connsiteX16" fmla="*/ 1245662 w 3176062"/>
                <a:gd name="connsiteY16" fmla="*/ 663575 h 739775"/>
                <a:gd name="connsiteX17" fmla="*/ 1283762 w 3176062"/>
                <a:gd name="connsiteY17" fmla="*/ 644525 h 739775"/>
                <a:gd name="connsiteX18" fmla="*/ 1328212 w 3176062"/>
                <a:gd name="connsiteY18" fmla="*/ 606425 h 739775"/>
                <a:gd name="connsiteX19" fmla="*/ 1347262 w 3176062"/>
                <a:gd name="connsiteY19" fmla="*/ 600075 h 739775"/>
                <a:gd name="connsiteX20" fmla="*/ 1404412 w 3176062"/>
                <a:gd name="connsiteY20" fmla="*/ 581025 h 739775"/>
                <a:gd name="connsiteX21" fmla="*/ 1455212 w 3176062"/>
                <a:gd name="connsiteY21" fmla="*/ 574675 h 739775"/>
                <a:gd name="connsiteX22" fmla="*/ 1480612 w 3176062"/>
                <a:gd name="connsiteY22" fmla="*/ 568325 h 739775"/>
                <a:gd name="connsiteX23" fmla="*/ 1512362 w 3176062"/>
                <a:gd name="connsiteY23" fmla="*/ 561975 h 739775"/>
                <a:gd name="connsiteX24" fmla="*/ 1556812 w 3176062"/>
                <a:gd name="connsiteY24" fmla="*/ 542925 h 739775"/>
                <a:gd name="connsiteX25" fmla="*/ 1582212 w 3176062"/>
                <a:gd name="connsiteY25" fmla="*/ 530225 h 739775"/>
                <a:gd name="connsiteX26" fmla="*/ 1607612 w 3176062"/>
                <a:gd name="connsiteY26" fmla="*/ 523875 h 739775"/>
                <a:gd name="connsiteX27" fmla="*/ 1626662 w 3176062"/>
                <a:gd name="connsiteY27" fmla="*/ 517525 h 739775"/>
                <a:gd name="connsiteX28" fmla="*/ 1658412 w 3176062"/>
                <a:gd name="connsiteY28" fmla="*/ 473075 h 739775"/>
                <a:gd name="connsiteX29" fmla="*/ 1690162 w 3176062"/>
                <a:gd name="connsiteY29" fmla="*/ 403225 h 739775"/>
                <a:gd name="connsiteX30" fmla="*/ 1696512 w 3176062"/>
                <a:gd name="connsiteY30" fmla="*/ 358775 h 739775"/>
                <a:gd name="connsiteX31" fmla="*/ 1715562 w 3176062"/>
                <a:gd name="connsiteY31" fmla="*/ 320675 h 739775"/>
                <a:gd name="connsiteX32" fmla="*/ 1753662 w 3176062"/>
                <a:gd name="connsiteY32" fmla="*/ 269875 h 739775"/>
                <a:gd name="connsiteX33" fmla="*/ 1772712 w 3176062"/>
                <a:gd name="connsiteY33" fmla="*/ 244475 h 739775"/>
                <a:gd name="connsiteX34" fmla="*/ 1798112 w 3176062"/>
                <a:gd name="connsiteY34" fmla="*/ 206375 h 739775"/>
                <a:gd name="connsiteX35" fmla="*/ 1823512 w 3176062"/>
                <a:gd name="connsiteY35" fmla="*/ 193675 h 739775"/>
                <a:gd name="connsiteX36" fmla="*/ 1842562 w 3176062"/>
                <a:gd name="connsiteY36" fmla="*/ 168275 h 739775"/>
                <a:gd name="connsiteX37" fmla="*/ 1893362 w 3176062"/>
                <a:gd name="connsiteY37" fmla="*/ 136525 h 739775"/>
                <a:gd name="connsiteX38" fmla="*/ 1925112 w 3176062"/>
                <a:gd name="connsiteY38" fmla="*/ 130175 h 739775"/>
                <a:gd name="connsiteX39" fmla="*/ 2001312 w 3176062"/>
                <a:gd name="connsiteY39" fmla="*/ 104775 h 739775"/>
                <a:gd name="connsiteX40" fmla="*/ 2039412 w 3176062"/>
                <a:gd name="connsiteY40" fmla="*/ 92075 h 739775"/>
                <a:gd name="connsiteX41" fmla="*/ 2217212 w 3176062"/>
                <a:gd name="connsiteY41" fmla="*/ 98425 h 739775"/>
                <a:gd name="connsiteX42" fmla="*/ 2248962 w 3176062"/>
                <a:gd name="connsiteY42" fmla="*/ 149225 h 739775"/>
                <a:gd name="connsiteX43" fmla="*/ 2261662 w 3176062"/>
                <a:gd name="connsiteY43" fmla="*/ 174625 h 739775"/>
                <a:gd name="connsiteX44" fmla="*/ 2287062 w 3176062"/>
                <a:gd name="connsiteY44" fmla="*/ 238125 h 739775"/>
                <a:gd name="connsiteX45" fmla="*/ 2344212 w 3176062"/>
                <a:gd name="connsiteY45" fmla="*/ 282575 h 739775"/>
                <a:gd name="connsiteX46" fmla="*/ 2375962 w 3176062"/>
                <a:gd name="connsiteY46" fmla="*/ 314325 h 739775"/>
                <a:gd name="connsiteX47" fmla="*/ 2471212 w 3176062"/>
                <a:gd name="connsiteY47" fmla="*/ 358775 h 739775"/>
                <a:gd name="connsiteX48" fmla="*/ 2515662 w 3176062"/>
                <a:gd name="connsiteY48" fmla="*/ 396875 h 739775"/>
                <a:gd name="connsiteX49" fmla="*/ 2534712 w 3176062"/>
                <a:gd name="connsiteY49" fmla="*/ 403225 h 739775"/>
                <a:gd name="connsiteX50" fmla="*/ 2572812 w 3176062"/>
                <a:gd name="connsiteY50" fmla="*/ 422275 h 739775"/>
                <a:gd name="connsiteX51" fmla="*/ 2604562 w 3176062"/>
                <a:gd name="connsiteY51" fmla="*/ 434975 h 739775"/>
                <a:gd name="connsiteX52" fmla="*/ 2629962 w 3176062"/>
                <a:gd name="connsiteY52" fmla="*/ 447675 h 739775"/>
                <a:gd name="connsiteX53" fmla="*/ 2737912 w 3176062"/>
                <a:gd name="connsiteY53" fmla="*/ 479425 h 739775"/>
                <a:gd name="connsiteX54" fmla="*/ 2782362 w 3176062"/>
                <a:gd name="connsiteY54" fmla="*/ 498475 h 739775"/>
                <a:gd name="connsiteX55" fmla="*/ 3176062 w 3176062"/>
                <a:gd name="connsiteY55" fmla="*/ 504825 h 739775"/>
                <a:gd name="connsiteX0" fmla="*/ 0 w 3168650"/>
                <a:gd name="connsiteY0" fmla="*/ 393765 h 908115"/>
                <a:gd name="connsiteX1" fmla="*/ 85725 w 3168650"/>
                <a:gd name="connsiteY1" fmla="*/ 6415 h 908115"/>
                <a:gd name="connsiteX2" fmla="*/ 428625 w 3168650"/>
                <a:gd name="connsiteY2" fmla="*/ 168340 h 908115"/>
                <a:gd name="connsiteX3" fmla="*/ 660400 w 3168650"/>
                <a:gd name="connsiteY3" fmla="*/ 381065 h 908115"/>
                <a:gd name="connsiteX4" fmla="*/ 704850 w 3168650"/>
                <a:gd name="connsiteY4" fmla="*/ 393765 h 908115"/>
                <a:gd name="connsiteX5" fmla="*/ 768350 w 3168650"/>
                <a:gd name="connsiteY5" fmla="*/ 406465 h 908115"/>
                <a:gd name="connsiteX6" fmla="*/ 793750 w 3168650"/>
                <a:gd name="connsiteY6" fmla="*/ 431865 h 908115"/>
                <a:gd name="connsiteX7" fmla="*/ 800100 w 3168650"/>
                <a:gd name="connsiteY7" fmla="*/ 469965 h 908115"/>
                <a:gd name="connsiteX8" fmla="*/ 806450 w 3168650"/>
                <a:gd name="connsiteY8" fmla="*/ 616015 h 908115"/>
                <a:gd name="connsiteX9" fmla="*/ 812800 w 3168650"/>
                <a:gd name="connsiteY9" fmla="*/ 654115 h 908115"/>
                <a:gd name="connsiteX10" fmla="*/ 819150 w 3168650"/>
                <a:gd name="connsiteY10" fmla="*/ 717615 h 908115"/>
                <a:gd name="connsiteX11" fmla="*/ 825500 w 3168650"/>
                <a:gd name="connsiteY11" fmla="*/ 844615 h 908115"/>
                <a:gd name="connsiteX12" fmla="*/ 844550 w 3168650"/>
                <a:gd name="connsiteY12" fmla="*/ 889065 h 908115"/>
                <a:gd name="connsiteX13" fmla="*/ 914400 w 3168650"/>
                <a:gd name="connsiteY13" fmla="*/ 908115 h 908115"/>
                <a:gd name="connsiteX14" fmla="*/ 1149350 w 3168650"/>
                <a:gd name="connsiteY14" fmla="*/ 882715 h 908115"/>
                <a:gd name="connsiteX15" fmla="*/ 1200150 w 3168650"/>
                <a:gd name="connsiteY15" fmla="*/ 857315 h 908115"/>
                <a:gd name="connsiteX16" fmla="*/ 1238250 w 3168650"/>
                <a:gd name="connsiteY16" fmla="*/ 831915 h 908115"/>
                <a:gd name="connsiteX17" fmla="*/ 1276350 w 3168650"/>
                <a:gd name="connsiteY17" fmla="*/ 812865 h 908115"/>
                <a:gd name="connsiteX18" fmla="*/ 1320800 w 3168650"/>
                <a:gd name="connsiteY18" fmla="*/ 774765 h 908115"/>
                <a:gd name="connsiteX19" fmla="*/ 1339850 w 3168650"/>
                <a:gd name="connsiteY19" fmla="*/ 768415 h 908115"/>
                <a:gd name="connsiteX20" fmla="*/ 1397000 w 3168650"/>
                <a:gd name="connsiteY20" fmla="*/ 749365 h 908115"/>
                <a:gd name="connsiteX21" fmla="*/ 1447800 w 3168650"/>
                <a:gd name="connsiteY21" fmla="*/ 743015 h 908115"/>
                <a:gd name="connsiteX22" fmla="*/ 1473200 w 3168650"/>
                <a:gd name="connsiteY22" fmla="*/ 736665 h 908115"/>
                <a:gd name="connsiteX23" fmla="*/ 1504950 w 3168650"/>
                <a:gd name="connsiteY23" fmla="*/ 730315 h 908115"/>
                <a:gd name="connsiteX24" fmla="*/ 1549400 w 3168650"/>
                <a:gd name="connsiteY24" fmla="*/ 711265 h 908115"/>
                <a:gd name="connsiteX25" fmla="*/ 1574800 w 3168650"/>
                <a:gd name="connsiteY25" fmla="*/ 698565 h 908115"/>
                <a:gd name="connsiteX26" fmla="*/ 1600200 w 3168650"/>
                <a:gd name="connsiteY26" fmla="*/ 692215 h 908115"/>
                <a:gd name="connsiteX27" fmla="*/ 1619250 w 3168650"/>
                <a:gd name="connsiteY27" fmla="*/ 685865 h 908115"/>
                <a:gd name="connsiteX28" fmla="*/ 1651000 w 3168650"/>
                <a:gd name="connsiteY28" fmla="*/ 641415 h 908115"/>
                <a:gd name="connsiteX29" fmla="*/ 1682750 w 3168650"/>
                <a:gd name="connsiteY29" fmla="*/ 571565 h 908115"/>
                <a:gd name="connsiteX30" fmla="*/ 1689100 w 3168650"/>
                <a:gd name="connsiteY30" fmla="*/ 527115 h 908115"/>
                <a:gd name="connsiteX31" fmla="*/ 1708150 w 3168650"/>
                <a:gd name="connsiteY31" fmla="*/ 489015 h 908115"/>
                <a:gd name="connsiteX32" fmla="*/ 1746250 w 3168650"/>
                <a:gd name="connsiteY32" fmla="*/ 438215 h 908115"/>
                <a:gd name="connsiteX33" fmla="*/ 1765300 w 3168650"/>
                <a:gd name="connsiteY33" fmla="*/ 412815 h 908115"/>
                <a:gd name="connsiteX34" fmla="*/ 1790700 w 3168650"/>
                <a:gd name="connsiteY34" fmla="*/ 374715 h 908115"/>
                <a:gd name="connsiteX35" fmla="*/ 1816100 w 3168650"/>
                <a:gd name="connsiteY35" fmla="*/ 362015 h 908115"/>
                <a:gd name="connsiteX36" fmla="*/ 1835150 w 3168650"/>
                <a:gd name="connsiteY36" fmla="*/ 336615 h 908115"/>
                <a:gd name="connsiteX37" fmla="*/ 1885950 w 3168650"/>
                <a:gd name="connsiteY37" fmla="*/ 304865 h 908115"/>
                <a:gd name="connsiteX38" fmla="*/ 1917700 w 3168650"/>
                <a:gd name="connsiteY38" fmla="*/ 298515 h 908115"/>
                <a:gd name="connsiteX39" fmla="*/ 1993900 w 3168650"/>
                <a:gd name="connsiteY39" fmla="*/ 273115 h 908115"/>
                <a:gd name="connsiteX40" fmla="*/ 2032000 w 3168650"/>
                <a:gd name="connsiteY40" fmla="*/ 260415 h 908115"/>
                <a:gd name="connsiteX41" fmla="*/ 2209800 w 3168650"/>
                <a:gd name="connsiteY41" fmla="*/ 266765 h 908115"/>
                <a:gd name="connsiteX42" fmla="*/ 2241550 w 3168650"/>
                <a:gd name="connsiteY42" fmla="*/ 317565 h 908115"/>
                <a:gd name="connsiteX43" fmla="*/ 2254250 w 3168650"/>
                <a:gd name="connsiteY43" fmla="*/ 342965 h 908115"/>
                <a:gd name="connsiteX44" fmla="*/ 2279650 w 3168650"/>
                <a:gd name="connsiteY44" fmla="*/ 406465 h 908115"/>
                <a:gd name="connsiteX45" fmla="*/ 2336800 w 3168650"/>
                <a:gd name="connsiteY45" fmla="*/ 450915 h 908115"/>
                <a:gd name="connsiteX46" fmla="*/ 2368550 w 3168650"/>
                <a:gd name="connsiteY46" fmla="*/ 482665 h 908115"/>
                <a:gd name="connsiteX47" fmla="*/ 2463800 w 3168650"/>
                <a:gd name="connsiteY47" fmla="*/ 527115 h 908115"/>
                <a:gd name="connsiteX48" fmla="*/ 2508250 w 3168650"/>
                <a:gd name="connsiteY48" fmla="*/ 565215 h 908115"/>
                <a:gd name="connsiteX49" fmla="*/ 2527300 w 3168650"/>
                <a:gd name="connsiteY49" fmla="*/ 571565 h 908115"/>
                <a:gd name="connsiteX50" fmla="*/ 2565400 w 3168650"/>
                <a:gd name="connsiteY50" fmla="*/ 590615 h 908115"/>
                <a:gd name="connsiteX51" fmla="*/ 2597150 w 3168650"/>
                <a:gd name="connsiteY51" fmla="*/ 603315 h 908115"/>
                <a:gd name="connsiteX52" fmla="*/ 2622550 w 3168650"/>
                <a:gd name="connsiteY52" fmla="*/ 616015 h 908115"/>
                <a:gd name="connsiteX53" fmla="*/ 2730500 w 3168650"/>
                <a:gd name="connsiteY53" fmla="*/ 647765 h 908115"/>
                <a:gd name="connsiteX54" fmla="*/ 2774950 w 3168650"/>
                <a:gd name="connsiteY54" fmla="*/ 666815 h 908115"/>
                <a:gd name="connsiteX55" fmla="*/ 3168650 w 3168650"/>
                <a:gd name="connsiteY55" fmla="*/ 673165 h 908115"/>
                <a:gd name="connsiteX0" fmla="*/ 2207 w 3120057"/>
                <a:gd name="connsiteY0" fmla="*/ 52 h 1006527"/>
                <a:gd name="connsiteX1" fmla="*/ 37132 w 3120057"/>
                <a:gd name="connsiteY1" fmla="*/ 104827 h 1006527"/>
                <a:gd name="connsiteX2" fmla="*/ 380032 w 3120057"/>
                <a:gd name="connsiteY2" fmla="*/ 266752 h 1006527"/>
                <a:gd name="connsiteX3" fmla="*/ 611807 w 3120057"/>
                <a:gd name="connsiteY3" fmla="*/ 479477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2207 w 3120057"/>
                <a:gd name="connsiteY0" fmla="*/ 52 h 1006527"/>
                <a:gd name="connsiteX1" fmla="*/ 37132 w 3120057"/>
                <a:gd name="connsiteY1" fmla="*/ 104827 h 1006527"/>
                <a:gd name="connsiteX2" fmla="*/ 380032 w 3120057"/>
                <a:gd name="connsiteY2" fmla="*/ 266752 h 1006527"/>
                <a:gd name="connsiteX3" fmla="*/ 386382 w 3120057"/>
                <a:gd name="connsiteY3" fmla="*/ 736652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4922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6125 w 3117850"/>
                <a:gd name="connsiteY6" fmla="*/ 52396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9300 w 3117850"/>
                <a:gd name="connsiteY6" fmla="*/ 568410 h 1006560"/>
                <a:gd name="connsiteX7" fmla="*/ 755650 w 3117850"/>
                <a:gd name="connsiteY7" fmla="*/ 714460 h 1006560"/>
                <a:gd name="connsiteX8" fmla="*/ 762000 w 3117850"/>
                <a:gd name="connsiteY8" fmla="*/ 752560 h 1006560"/>
                <a:gd name="connsiteX9" fmla="*/ 768350 w 3117850"/>
                <a:gd name="connsiteY9" fmla="*/ 816060 h 1006560"/>
                <a:gd name="connsiteX10" fmla="*/ 774700 w 3117850"/>
                <a:gd name="connsiteY10" fmla="*/ 943060 h 1006560"/>
                <a:gd name="connsiteX11" fmla="*/ 793750 w 3117850"/>
                <a:gd name="connsiteY11" fmla="*/ 987510 h 1006560"/>
                <a:gd name="connsiteX12" fmla="*/ 863600 w 3117850"/>
                <a:gd name="connsiteY12" fmla="*/ 1006560 h 1006560"/>
                <a:gd name="connsiteX13" fmla="*/ 1098550 w 3117850"/>
                <a:gd name="connsiteY13" fmla="*/ 981160 h 1006560"/>
                <a:gd name="connsiteX14" fmla="*/ 1149350 w 3117850"/>
                <a:gd name="connsiteY14" fmla="*/ 955760 h 1006560"/>
                <a:gd name="connsiteX15" fmla="*/ 1187450 w 3117850"/>
                <a:gd name="connsiteY15" fmla="*/ 930360 h 1006560"/>
                <a:gd name="connsiteX16" fmla="*/ 1225550 w 3117850"/>
                <a:gd name="connsiteY16" fmla="*/ 911310 h 1006560"/>
                <a:gd name="connsiteX17" fmla="*/ 1270000 w 3117850"/>
                <a:gd name="connsiteY17" fmla="*/ 873210 h 1006560"/>
                <a:gd name="connsiteX18" fmla="*/ 1289050 w 3117850"/>
                <a:gd name="connsiteY18" fmla="*/ 866860 h 1006560"/>
                <a:gd name="connsiteX19" fmla="*/ 1346200 w 3117850"/>
                <a:gd name="connsiteY19" fmla="*/ 847810 h 1006560"/>
                <a:gd name="connsiteX20" fmla="*/ 1397000 w 3117850"/>
                <a:gd name="connsiteY20" fmla="*/ 841460 h 1006560"/>
                <a:gd name="connsiteX21" fmla="*/ 1422400 w 3117850"/>
                <a:gd name="connsiteY21" fmla="*/ 835110 h 1006560"/>
                <a:gd name="connsiteX22" fmla="*/ 1454150 w 3117850"/>
                <a:gd name="connsiteY22" fmla="*/ 828760 h 1006560"/>
                <a:gd name="connsiteX23" fmla="*/ 1498600 w 3117850"/>
                <a:gd name="connsiteY23" fmla="*/ 809710 h 1006560"/>
                <a:gd name="connsiteX24" fmla="*/ 1524000 w 3117850"/>
                <a:gd name="connsiteY24" fmla="*/ 797010 h 1006560"/>
                <a:gd name="connsiteX25" fmla="*/ 1549400 w 3117850"/>
                <a:gd name="connsiteY25" fmla="*/ 790660 h 1006560"/>
                <a:gd name="connsiteX26" fmla="*/ 1568450 w 3117850"/>
                <a:gd name="connsiteY26" fmla="*/ 784310 h 1006560"/>
                <a:gd name="connsiteX27" fmla="*/ 1600200 w 3117850"/>
                <a:gd name="connsiteY27" fmla="*/ 739860 h 1006560"/>
                <a:gd name="connsiteX28" fmla="*/ 1631950 w 3117850"/>
                <a:gd name="connsiteY28" fmla="*/ 670010 h 1006560"/>
                <a:gd name="connsiteX29" fmla="*/ 1638300 w 3117850"/>
                <a:gd name="connsiteY29" fmla="*/ 625560 h 1006560"/>
                <a:gd name="connsiteX30" fmla="*/ 1657350 w 3117850"/>
                <a:gd name="connsiteY30" fmla="*/ 587460 h 1006560"/>
                <a:gd name="connsiteX31" fmla="*/ 1695450 w 3117850"/>
                <a:gd name="connsiteY31" fmla="*/ 536660 h 1006560"/>
                <a:gd name="connsiteX32" fmla="*/ 1714500 w 3117850"/>
                <a:gd name="connsiteY32" fmla="*/ 511260 h 1006560"/>
                <a:gd name="connsiteX33" fmla="*/ 1739900 w 3117850"/>
                <a:gd name="connsiteY33" fmla="*/ 473160 h 1006560"/>
                <a:gd name="connsiteX34" fmla="*/ 1765300 w 3117850"/>
                <a:gd name="connsiteY34" fmla="*/ 460460 h 1006560"/>
                <a:gd name="connsiteX35" fmla="*/ 1784350 w 3117850"/>
                <a:gd name="connsiteY35" fmla="*/ 435060 h 1006560"/>
                <a:gd name="connsiteX36" fmla="*/ 1835150 w 3117850"/>
                <a:gd name="connsiteY36" fmla="*/ 403310 h 1006560"/>
                <a:gd name="connsiteX37" fmla="*/ 1866900 w 3117850"/>
                <a:gd name="connsiteY37" fmla="*/ 396960 h 1006560"/>
                <a:gd name="connsiteX38" fmla="*/ 1943100 w 3117850"/>
                <a:gd name="connsiteY38" fmla="*/ 371560 h 1006560"/>
                <a:gd name="connsiteX39" fmla="*/ 1981200 w 3117850"/>
                <a:gd name="connsiteY39" fmla="*/ 358860 h 1006560"/>
                <a:gd name="connsiteX40" fmla="*/ 2159000 w 3117850"/>
                <a:gd name="connsiteY40" fmla="*/ 365210 h 1006560"/>
                <a:gd name="connsiteX41" fmla="*/ 2190750 w 3117850"/>
                <a:gd name="connsiteY41" fmla="*/ 416010 h 1006560"/>
                <a:gd name="connsiteX42" fmla="*/ 2203450 w 3117850"/>
                <a:gd name="connsiteY42" fmla="*/ 441410 h 1006560"/>
                <a:gd name="connsiteX43" fmla="*/ 2228850 w 3117850"/>
                <a:gd name="connsiteY43" fmla="*/ 504910 h 1006560"/>
                <a:gd name="connsiteX44" fmla="*/ 2286000 w 3117850"/>
                <a:gd name="connsiteY44" fmla="*/ 549360 h 1006560"/>
                <a:gd name="connsiteX45" fmla="*/ 2317750 w 3117850"/>
                <a:gd name="connsiteY45" fmla="*/ 581110 h 1006560"/>
                <a:gd name="connsiteX46" fmla="*/ 2413000 w 3117850"/>
                <a:gd name="connsiteY46" fmla="*/ 625560 h 1006560"/>
                <a:gd name="connsiteX47" fmla="*/ 2457450 w 3117850"/>
                <a:gd name="connsiteY47" fmla="*/ 663660 h 1006560"/>
                <a:gd name="connsiteX48" fmla="*/ 2476500 w 3117850"/>
                <a:gd name="connsiteY48" fmla="*/ 670010 h 1006560"/>
                <a:gd name="connsiteX49" fmla="*/ 2514600 w 3117850"/>
                <a:gd name="connsiteY49" fmla="*/ 689060 h 1006560"/>
                <a:gd name="connsiteX50" fmla="*/ 2546350 w 3117850"/>
                <a:gd name="connsiteY50" fmla="*/ 701760 h 1006560"/>
                <a:gd name="connsiteX51" fmla="*/ 2571750 w 3117850"/>
                <a:gd name="connsiteY51" fmla="*/ 714460 h 1006560"/>
                <a:gd name="connsiteX52" fmla="*/ 2679700 w 3117850"/>
                <a:gd name="connsiteY52" fmla="*/ 746210 h 1006560"/>
                <a:gd name="connsiteX53" fmla="*/ 2724150 w 3117850"/>
                <a:gd name="connsiteY53" fmla="*/ 765260 h 1006560"/>
                <a:gd name="connsiteX54" fmla="*/ 3117850 w 3117850"/>
                <a:gd name="connsiteY54"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49300 w 3117850"/>
                <a:gd name="connsiteY5" fmla="*/ 568410 h 1006560"/>
                <a:gd name="connsiteX6" fmla="*/ 755650 w 3117850"/>
                <a:gd name="connsiteY6" fmla="*/ 714460 h 1006560"/>
                <a:gd name="connsiteX7" fmla="*/ 762000 w 3117850"/>
                <a:gd name="connsiteY7" fmla="*/ 752560 h 1006560"/>
                <a:gd name="connsiteX8" fmla="*/ 768350 w 3117850"/>
                <a:gd name="connsiteY8" fmla="*/ 816060 h 1006560"/>
                <a:gd name="connsiteX9" fmla="*/ 774700 w 3117850"/>
                <a:gd name="connsiteY9" fmla="*/ 943060 h 1006560"/>
                <a:gd name="connsiteX10" fmla="*/ 793750 w 3117850"/>
                <a:gd name="connsiteY10" fmla="*/ 987510 h 1006560"/>
                <a:gd name="connsiteX11" fmla="*/ 863600 w 3117850"/>
                <a:gd name="connsiteY11" fmla="*/ 1006560 h 1006560"/>
                <a:gd name="connsiteX12" fmla="*/ 1098550 w 3117850"/>
                <a:gd name="connsiteY12" fmla="*/ 981160 h 1006560"/>
                <a:gd name="connsiteX13" fmla="*/ 1149350 w 3117850"/>
                <a:gd name="connsiteY13" fmla="*/ 955760 h 1006560"/>
                <a:gd name="connsiteX14" fmla="*/ 1187450 w 3117850"/>
                <a:gd name="connsiteY14" fmla="*/ 930360 h 1006560"/>
                <a:gd name="connsiteX15" fmla="*/ 1225550 w 3117850"/>
                <a:gd name="connsiteY15" fmla="*/ 911310 h 1006560"/>
                <a:gd name="connsiteX16" fmla="*/ 1270000 w 3117850"/>
                <a:gd name="connsiteY16" fmla="*/ 873210 h 1006560"/>
                <a:gd name="connsiteX17" fmla="*/ 1289050 w 3117850"/>
                <a:gd name="connsiteY17" fmla="*/ 866860 h 1006560"/>
                <a:gd name="connsiteX18" fmla="*/ 1346200 w 3117850"/>
                <a:gd name="connsiteY18" fmla="*/ 847810 h 1006560"/>
                <a:gd name="connsiteX19" fmla="*/ 1397000 w 3117850"/>
                <a:gd name="connsiteY19" fmla="*/ 841460 h 1006560"/>
                <a:gd name="connsiteX20" fmla="*/ 1422400 w 3117850"/>
                <a:gd name="connsiteY20" fmla="*/ 835110 h 1006560"/>
                <a:gd name="connsiteX21" fmla="*/ 1454150 w 3117850"/>
                <a:gd name="connsiteY21" fmla="*/ 828760 h 1006560"/>
                <a:gd name="connsiteX22" fmla="*/ 1498600 w 3117850"/>
                <a:gd name="connsiteY22" fmla="*/ 809710 h 1006560"/>
                <a:gd name="connsiteX23" fmla="*/ 1524000 w 3117850"/>
                <a:gd name="connsiteY23" fmla="*/ 797010 h 1006560"/>
                <a:gd name="connsiteX24" fmla="*/ 1549400 w 3117850"/>
                <a:gd name="connsiteY24" fmla="*/ 790660 h 1006560"/>
                <a:gd name="connsiteX25" fmla="*/ 1568450 w 3117850"/>
                <a:gd name="connsiteY25" fmla="*/ 784310 h 1006560"/>
                <a:gd name="connsiteX26" fmla="*/ 1600200 w 3117850"/>
                <a:gd name="connsiteY26" fmla="*/ 739860 h 1006560"/>
                <a:gd name="connsiteX27" fmla="*/ 1631950 w 3117850"/>
                <a:gd name="connsiteY27" fmla="*/ 670010 h 1006560"/>
                <a:gd name="connsiteX28" fmla="*/ 1638300 w 3117850"/>
                <a:gd name="connsiteY28" fmla="*/ 625560 h 1006560"/>
                <a:gd name="connsiteX29" fmla="*/ 1657350 w 3117850"/>
                <a:gd name="connsiteY29" fmla="*/ 587460 h 1006560"/>
                <a:gd name="connsiteX30" fmla="*/ 1695450 w 3117850"/>
                <a:gd name="connsiteY30" fmla="*/ 536660 h 1006560"/>
                <a:gd name="connsiteX31" fmla="*/ 1714500 w 3117850"/>
                <a:gd name="connsiteY31" fmla="*/ 511260 h 1006560"/>
                <a:gd name="connsiteX32" fmla="*/ 1739900 w 3117850"/>
                <a:gd name="connsiteY32" fmla="*/ 473160 h 1006560"/>
                <a:gd name="connsiteX33" fmla="*/ 1765300 w 3117850"/>
                <a:gd name="connsiteY33" fmla="*/ 460460 h 1006560"/>
                <a:gd name="connsiteX34" fmla="*/ 1784350 w 3117850"/>
                <a:gd name="connsiteY34" fmla="*/ 435060 h 1006560"/>
                <a:gd name="connsiteX35" fmla="*/ 1835150 w 3117850"/>
                <a:gd name="connsiteY35" fmla="*/ 403310 h 1006560"/>
                <a:gd name="connsiteX36" fmla="*/ 1866900 w 3117850"/>
                <a:gd name="connsiteY36" fmla="*/ 396960 h 1006560"/>
                <a:gd name="connsiteX37" fmla="*/ 1943100 w 3117850"/>
                <a:gd name="connsiteY37" fmla="*/ 371560 h 1006560"/>
                <a:gd name="connsiteX38" fmla="*/ 1981200 w 3117850"/>
                <a:gd name="connsiteY38" fmla="*/ 358860 h 1006560"/>
                <a:gd name="connsiteX39" fmla="*/ 2159000 w 3117850"/>
                <a:gd name="connsiteY39" fmla="*/ 365210 h 1006560"/>
                <a:gd name="connsiteX40" fmla="*/ 2190750 w 3117850"/>
                <a:gd name="connsiteY40" fmla="*/ 416010 h 1006560"/>
                <a:gd name="connsiteX41" fmla="*/ 2203450 w 3117850"/>
                <a:gd name="connsiteY41" fmla="*/ 441410 h 1006560"/>
                <a:gd name="connsiteX42" fmla="*/ 2228850 w 3117850"/>
                <a:gd name="connsiteY42" fmla="*/ 504910 h 1006560"/>
                <a:gd name="connsiteX43" fmla="*/ 2286000 w 3117850"/>
                <a:gd name="connsiteY43" fmla="*/ 549360 h 1006560"/>
                <a:gd name="connsiteX44" fmla="*/ 2317750 w 3117850"/>
                <a:gd name="connsiteY44" fmla="*/ 581110 h 1006560"/>
                <a:gd name="connsiteX45" fmla="*/ 2413000 w 3117850"/>
                <a:gd name="connsiteY45" fmla="*/ 625560 h 1006560"/>
                <a:gd name="connsiteX46" fmla="*/ 2457450 w 3117850"/>
                <a:gd name="connsiteY46" fmla="*/ 663660 h 1006560"/>
                <a:gd name="connsiteX47" fmla="*/ 2476500 w 3117850"/>
                <a:gd name="connsiteY47" fmla="*/ 670010 h 1006560"/>
                <a:gd name="connsiteX48" fmla="*/ 2514600 w 3117850"/>
                <a:gd name="connsiteY48" fmla="*/ 689060 h 1006560"/>
                <a:gd name="connsiteX49" fmla="*/ 2546350 w 3117850"/>
                <a:gd name="connsiteY49" fmla="*/ 701760 h 1006560"/>
                <a:gd name="connsiteX50" fmla="*/ 2571750 w 3117850"/>
                <a:gd name="connsiteY50" fmla="*/ 714460 h 1006560"/>
                <a:gd name="connsiteX51" fmla="*/ 2679700 w 3117850"/>
                <a:gd name="connsiteY51" fmla="*/ 746210 h 1006560"/>
                <a:gd name="connsiteX52" fmla="*/ 2724150 w 3117850"/>
                <a:gd name="connsiteY52" fmla="*/ 765260 h 1006560"/>
                <a:gd name="connsiteX53" fmla="*/ 3117850 w 3117850"/>
                <a:gd name="connsiteY53"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55650 w 3117850"/>
                <a:gd name="connsiteY5" fmla="*/ 714460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74700 w 3117850"/>
                <a:gd name="connsiteY7" fmla="*/ 943060 h 1006560"/>
                <a:gd name="connsiteX8" fmla="*/ 793750 w 3117850"/>
                <a:gd name="connsiteY8" fmla="*/ 987510 h 1006560"/>
                <a:gd name="connsiteX9" fmla="*/ 863600 w 3117850"/>
                <a:gd name="connsiteY9" fmla="*/ 1006560 h 1006560"/>
                <a:gd name="connsiteX10" fmla="*/ 1098550 w 3117850"/>
                <a:gd name="connsiteY10" fmla="*/ 981160 h 1006560"/>
                <a:gd name="connsiteX11" fmla="*/ 1149350 w 3117850"/>
                <a:gd name="connsiteY11" fmla="*/ 955760 h 1006560"/>
                <a:gd name="connsiteX12" fmla="*/ 1187450 w 3117850"/>
                <a:gd name="connsiteY12" fmla="*/ 930360 h 1006560"/>
                <a:gd name="connsiteX13" fmla="*/ 1225550 w 3117850"/>
                <a:gd name="connsiteY13" fmla="*/ 911310 h 1006560"/>
                <a:gd name="connsiteX14" fmla="*/ 1270000 w 3117850"/>
                <a:gd name="connsiteY14" fmla="*/ 873210 h 1006560"/>
                <a:gd name="connsiteX15" fmla="*/ 1289050 w 3117850"/>
                <a:gd name="connsiteY15" fmla="*/ 866860 h 1006560"/>
                <a:gd name="connsiteX16" fmla="*/ 1346200 w 3117850"/>
                <a:gd name="connsiteY16" fmla="*/ 847810 h 1006560"/>
                <a:gd name="connsiteX17" fmla="*/ 1397000 w 3117850"/>
                <a:gd name="connsiteY17" fmla="*/ 841460 h 1006560"/>
                <a:gd name="connsiteX18" fmla="*/ 1422400 w 3117850"/>
                <a:gd name="connsiteY18" fmla="*/ 835110 h 1006560"/>
                <a:gd name="connsiteX19" fmla="*/ 1454150 w 3117850"/>
                <a:gd name="connsiteY19" fmla="*/ 828760 h 1006560"/>
                <a:gd name="connsiteX20" fmla="*/ 1498600 w 3117850"/>
                <a:gd name="connsiteY20" fmla="*/ 809710 h 1006560"/>
                <a:gd name="connsiteX21" fmla="*/ 1524000 w 3117850"/>
                <a:gd name="connsiteY21" fmla="*/ 797010 h 1006560"/>
                <a:gd name="connsiteX22" fmla="*/ 1549400 w 3117850"/>
                <a:gd name="connsiteY22" fmla="*/ 790660 h 1006560"/>
                <a:gd name="connsiteX23" fmla="*/ 1568450 w 3117850"/>
                <a:gd name="connsiteY23" fmla="*/ 784310 h 1006560"/>
                <a:gd name="connsiteX24" fmla="*/ 1600200 w 3117850"/>
                <a:gd name="connsiteY24" fmla="*/ 739860 h 1006560"/>
                <a:gd name="connsiteX25" fmla="*/ 1631950 w 3117850"/>
                <a:gd name="connsiteY25" fmla="*/ 670010 h 1006560"/>
                <a:gd name="connsiteX26" fmla="*/ 1638300 w 3117850"/>
                <a:gd name="connsiteY26" fmla="*/ 625560 h 1006560"/>
                <a:gd name="connsiteX27" fmla="*/ 1657350 w 3117850"/>
                <a:gd name="connsiteY27" fmla="*/ 587460 h 1006560"/>
                <a:gd name="connsiteX28" fmla="*/ 1695450 w 3117850"/>
                <a:gd name="connsiteY28" fmla="*/ 536660 h 1006560"/>
                <a:gd name="connsiteX29" fmla="*/ 1714500 w 3117850"/>
                <a:gd name="connsiteY29" fmla="*/ 511260 h 1006560"/>
                <a:gd name="connsiteX30" fmla="*/ 1739900 w 3117850"/>
                <a:gd name="connsiteY30" fmla="*/ 473160 h 1006560"/>
                <a:gd name="connsiteX31" fmla="*/ 1765300 w 3117850"/>
                <a:gd name="connsiteY31" fmla="*/ 460460 h 1006560"/>
                <a:gd name="connsiteX32" fmla="*/ 1784350 w 3117850"/>
                <a:gd name="connsiteY32" fmla="*/ 435060 h 1006560"/>
                <a:gd name="connsiteX33" fmla="*/ 1835150 w 3117850"/>
                <a:gd name="connsiteY33" fmla="*/ 403310 h 1006560"/>
                <a:gd name="connsiteX34" fmla="*/ 1866900 w 3117850"/>
                <a:gd name="connsiteY34" fmla="*/ 396960 h 1006560"/>
                <a:gd name="connsiteX35" fmla="*/ 1943100 w 3117850"/>
                <a:gd name="connsiteY35" fmla="*/ 371560 h 1006560"/>
                <a:gd name="connsiteX36" fmla="*/ 1981200 w 3117850"/>
                <a:gd name="connsiteY36" fmla="*/ 358860 h 1006560"/>
                <a:gd name="connsiteX37" fmla="*/ 2159000 w 3117850"/>
                <a:gd name="connsiteY37" fmla="*/ 365210 h 1006560"/>
                <a:gd name="connsiteX38" fmla="*/ 2190750 w 3117850"/>
                <a:gd name="connsiteY38" fmla="*/ 416010 h 1006560"/>
                <a:gd name="connsiteX39" fmla="*/ 2203450 w 3117850"/>
                <a:gd name="connsiteY39" fmla="*/ 441410 h 1006560"/>
                <a:gd name="connsiteX40" fmla="*/ 2228850 w 3117850"/>
                <a:gd name="connsiteY40" fmla="*/ 504910 h 1006560"/>
                <a:gd name="connsiteX41" fmla="*/ 2286000 w 3117850"/>
                <a:gd name="connsiteY41" fmla="*/ 549360 h 1006560"/>
                <a:gd name="connsiteX42" fmla="*/ 2317750 w 3117850"/>
                <a:gd name="connsiteY42" fmla="*/ 581110 h 1006560"/>
                <a:gd name="connsiteX43" fmla="*/ 2413000 w 3117850"/>
                <a:gd name="connsiteY43" fmla="*/ 625560 h 1006560"/>
                <a:gd name="connsiteX44" fmla="*/ 2457450 w 3117850"/>
                <a:gd name="connsiteY44" fmla="*/ 663660 h 1006560"/>
                <a:gd name="connsiteX45" fmla="*/ 2476500 w 3117850"/>
                <a:gd name="connsiteY45" fmla="*/ 670010 h 1006560"/>
                <a:gd name="connsiteX46" fmla="*/ 2514600 w 3117850"/>
                <a:gd name="connsiteY46" fmla="*/ 689060 h 1006560"/>
                <a:gd name="connsiteX47" fmla="*/ 2546350 w 3117850"/>
                <a:gd name="connsiteY47" fmla="*/ 701760 h 1006560"/>
                <a:gd name="connsiteX48" fmla="*/ 2571750 w 3117850"/>
                <a:gd name="connsiteY48" fmla="*/ 714460 h 1006560"/>
                <a:gd name="connsiteX49" fmla="*/ 2679700 w 3117850"/>
                <a:gd name="connsiteY49" fmla="*/ 746210 h 1006560"/>
                <a:gd name="connsiteX50" fmla="*/ 2724150 w 3117850"/>
                <a:gd name="connsiteY50" fmla="*/ 765260 h 1006560"/>
                <a:gd name="connsiteX51" fmla="*/ 3117850 w 3117850"/>
                <a:gd name="connsiteY51"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93750 w 3117850"/>
                <a:gd name="connsiteY7" fmla="*/ 987510 h 1006560"/>
                <a:gd name="connsiteX8" fmla="*/ 863600 w 3117850"/>
                <a:gd name="connsiteY8" fmla="*/ 1006560 h 1006560"/>
                <a:gd name="connsiteX9" fmla="*/ 1098550 w 3117850"/>
                <a:gd name="connsiteY9" fmla="*/ 981160 h 1006560"/>
                <a:gd name="connsiteX10" fmla="*/ 1149350 w 3117850"/>
                <a:gd name="connsiteY10" fmla="*/ 955760 h 1006560"/>
                <a:gd name="connsiteX11" fmla="*/ 1187450 w 3117850"/>
                <a:gd name="connsiteY11" fmla="*/ 930360 h 1006560"/>
                <a:gd name="connsiteX12" fmla="*/ 1225550 w 3117850"/>
                <a:gd name="connsiteY12" fmla="*/ 911310 h 1006560"/>
                <a:gd name="connsiteX13" fmla="*/ 1270000 w 3117850"/>
                <a:gd name="connsiteY13" fmla="*/ 873210 h 1006560"/>
                <a:gd name="connsiteX14" fmla="*/ 1289050 w 3117850"/>
                <a:gd name="connsiteY14" fmla="*/ 866860 h 1006560"/>
                <a:gd name="connsiteX15" fmla="*/ 1346200 w 3117850"/>
                <a:gd name="connsiteY15" fmla="*/ 847810 h 1006560"/>
                <a:gd name="connsiteX16" fmla="*/ 1397000 w 3117850"/>
                <a:gd name="connsiteY16" fmla="*/ 841460 h 1006560"/>
                <a:gd name="connsiteX17" fmla="*/ 1422400 w 3117850"/>
                <a:gd name="connsiteY17" fmla="*/ 835110 h 1006560"/>
                <a:gd name="connsiteX18" fmla="*/ 1454150 w 3117850"/>
                <a:gd name="connsiteY18" fmla="*/ 828760 h 1006560"/>
                <a:gd name="connsiteX19" fmla="*/ 1498600 w 3117850"/>
                <a:gd name="connsiteY19" fmla="*/ 809710 h 1006560"/>
                <a:gd name="connsiteX20" fmla="*/ 1524000 w 3117850"/>
                <a:gd name="connsiteY20" fmla="*/ 797010 h 1006560"/>
                <a:gd name="connsiteX21" fmla="*/ 1549400 w 3117850"/>
                <a:gd name="connsiteY21" fmla="*/ 790660 h 1006560"/>
                <a:gd name="connsiteX22" fmla="*/ 1568450 w 3117850"/>
                <a:gd name="connsiteY22" fmla="*/ 784310 h 1006560"/>
                <a:gd name="connsiteX23" fmla="*/ 1600200 w 3117850"/>
                <a:gd name="connsiteY23" fmla="*/ 739860 h 1006560"/>
                <a:gd name="connsiteX24" fmla="*/ 1631950 w 3117850"/>
                <a:gd name="connsiteY24" fmla="*/ 670010 h 1006560"/>
                <a:gd name="connsiteX25" fmla="*/ 1638300 w 3117850"/>
                <a:gd name="connsiteY25" fmla="*/ 625560 h 1006560"/>
                <a:gd name="connsiteX26" fmla="*/ 1657350 w 3117850"/>
                <a:gd name="connsiteY26" fmla="*/ 587460 h 1006560"/>
                <a:gd name="connsiteX27" fmla="*/ 1695450 w 3117850"/>
                <a:gd name="connsiteY27" fmla="*/ 536660 h 1006560"/>
                <a:gd name="connsiteX28" fmla="*/ 1714500 w 3117850"/>
                <a:gd name="connsiteY28" fmla="*/ 511260 h 1006560"/>
                <a:gd name="connsiteX29" fmla="*/ 1739900 w 3117850"/>
                <a:gd name="connsiteY29" fmla="*/ 473160 h 1006560"/>
                <a:gd name="connsiteX30" fmla="*/ 1765300 w 3117850"/>
                <a:gd name="connsiteY30" fmla="*/ 460460 h 1006560"/>
                <a:gd name="connsiteX31" fmla="*/ 1784350 w 3117850"/>
                <a:gd name="connsiteY31" fmla="*/ 435060 h 1006560"/>
                <a:gd name="connsiteX32" fmla="*/ 1835150 w 3117850"/>
                <a:gd name="connsiteY32" fmla="*/ 403310 h 1006560"/>
                <a:gd name="connsiteX33" fmla="*/ 1866900 w 3117850"/>
                <a:gd name="connsiteY33" fmla="*/ 396960 h 1006560"/>
                <a:gd name="connsiteX34" fmla="*/ 1943100 w 3117850"/>
                <a:gd name="connsiteY34" fmla="*/ 371560 h 1006560"/>
                <a:gd name="connsiteX35" fmla="*/ 1981200 w 3117850"/>
                <a:gd name="connsiteY35" fmla="*/ 358860 h 1006560"/>
                <a:gd name="connsiteX36" fmla="*/ 2159000 w 3117850"/>
                <a:gd name="connsiteY36" fmla="*/ 365210 h 1006560"/>
                <a:gd name="connsiteX37" fmla="*/ 2190750 w 3117850"/>
                <a:gd name="connsiteY37" fmla="*/ 416010 h 1006560"/>
                <a:gd name="connsiteX38" fmla="*/ 2203450 w 3117850"/>
                <a:gd name="connsiteY38" fmla="*/ 441410 h 1006560"/>
                <a:gd name="connsiteX39" fmla="*/ 2228850 w 3117850"/>
                <a:gd name="connsiteY39" fmla="*/ 504910 h 1006560"/>
                <a:gd name="connsiteX40" fmla="*/ 2286000 w 3117850"/>
                <a:gd name="connsiteY40" fmla="*/ 549360 h 1006560"/>
                <a:gd name="connsiteX41" fmla="*/ 2317750 w 3117850"/>
                <a:gd name="connsiteY41" fmla="*/ 581110 h 1006560"/>
                <a:gd name="connsiteX42" fmla="*/ 2413000 w 3117850"/>
                <a:gd name="connsiteY42" fmla="*/ 625560 h 1006560"/>
                <a:gd name="connsiteX43" fmla="*/ 2457450 w 3117850"/>
                <a:gd name="connsiteY43" fmla="*/ 663660 h 1006560"/>
                <a:gd name="connsiteX44" fmla="*/ 2476500 w 3117850"/>
                <a:gd name="connsiteY44" fmla="*/ 670010 h 1006560"/>
                <a:gd name="connsiteX45" fmla="*/ 2514600 w 3117850"/>
                <a:gd name="connsiteY45" fmla="*/ 689060 h 1006560"/>
                <a:gd name="connsiteX46" fmla="*/ 2546350 w 3117850"/>
                <a:gd name="connsiteY46" fmla="*/ 701760 h 1006560"/>
                <a:gd name="connsiteX47" fmla="*/ 2571750 w 3117850"/>
                <a:gd name="connsiteY47" fmla="*/ 714460 h 1006560"/>
                <a:gd name="connsiteX48" fmla="*/ 2679700 w 3117850"/>
                <a:gd name="connsiteY48" fmla="*/ 746210 h 1006560"/>
                <a:gd name="connsiteX49" fmla="*/ 2724150 w 3117850"/>
                <a:gd name="connsiteY49" fmla="*/ 765260 h 1006560"/>
                <a:gd name="connsiteX50" fmla="*/ 3117850 w 3117850"/>
                <a:gd name="connsiteY50" fmla="*/ 771610 h 1006560"/>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70000 w 3117850"/>
                <a:gd name="connsiteY13" fmla="*/ 873210 h 1003385"/>
                <a:gd name="connsiteX14" fmla="*/ 1289050 w 3117850"/>
                <a:gd name="connsiteY14" fmla="*/ 866860 h 1003385"/>
                <a:gd name="connsiteX15" fmla="*/ 1346200 w 3117850"/>
                <a:gd name="connsiteY15" fmla="*/ 847810 h 1003385"/>
                <a:gd name="connsiteX16" fmla="*/ 1397000 w 3117850"/>
                <a:gd name="connsiteY16" fmla="*/ 841460 h 1003385"/>
                <a:gd name="connsiteX17" fmla="*/ 1422400 w 3117850"/>
                <a:gd name="connsiteY17" fmla="*/ 835110 h 1003385"/>
                <a:gd name="connsiteX18" fmla="*/ 1454150 w 3117850"/>
                <a:gd name="connsiteY18" fmla="*/ 828760 h 1003385"/>
                <a:gd name="connsiteX19" fmla="*/ 1498600 w 3117850"/>
                <a:gd name="connsiteY19" fmla="*/ 809710 h 1003385"/>
                <a:gd name="connsiteX20" fmla="*/ 1524000 w 3117850"/>
                <a:gd name="connsiteY20" fmla="*/ 797010 h 1003385"/>
                <a:gd name="connsiteX21" fmla="*/ 1549400 w 3117850"/>
                <a:gd name="connsiteY21" fmla="*/ 790660 h 1003385"/>
                <a:gd name="connsiteX22" fmla="*/ 1568450 w 3117850"/>
                <a:gd name="connsiteY22" fmla="*/ 784310 h 1003385"/>
                <a:gd name="connsiteX23" fmla="*/ 1600200 w 3117850"/>
                <a:gd name="connsiteY23" fmla="*/ 739860 h 1003385"/>
                <a:gd name="connsiteX24" fmla="*/ 1631950 w 3117850"/>
                <a:gd name="connsiteY24" fmla="*/ 670010 h 1003385"/>
                <a:gd name="connsiteX25" fmla="*/ 1638300 w 3117850"/>
                <a:gd name="connsiteY25" fmla="*/ 625560 h 1003385"/>
                <a:gd name="connsiteX26" fmla="*/ 1657350 w 3117850"/>
                <a:gd name="connsiteY26" fmla="*/ 587460 h 1003385"/>
                <a:gd name="connsiteX27" fmla="*/ 1695450 w 3117850"/>
                <a:gd name="connsiteY27" fmla="*/ 536660 h 1003385"/>
                <a:gd name="connsiteX28" fmla="*/ 1714500 w 3117850"/>
                <a:gd name="connsiteY28" fmla="*/ 511260 h 1003385"/>
                <a:gd name="connsiteX29" fmla="*/ 1739900 w 3117850"/>
                <a:gd name="connsiteY29" fmla="*/ 473160 h 1003385"/>
                <a:gd name="connsiteX30" fmla="*/ 1765300 w 3117850"/>
                <a:gd name="connsiteY30" fmla="*/ 460460 h 1003385"/>
                <a:gd name="connsiteX31" fmla="*/ 1784350 w 3117850"/>
                <a:gd name="connsiteY31" fmla="*/ 435060 h 1003385"/>
                <a:gd name="connsiteX32" fmla="*/ 1835150 w 3117850"/>
                <a:gd name="connsiteY32" fmla="*/ 403310 h 1003385"/>
                <a:gd name="connsiteX33" fmla="*/ 1866900 w 3117850"/>
                <a:gd name="connsiteY33" fmla="*/ 396960 h 1003385"/>
                <a:gd name="connsiteX34" fmla="*/ 1943100 w 3117850"/>
                <a:gd name="connsiteY34" fmla="*/ 371560 h 1003385"/>
                <a:gd name="connsiteX35" fmla="*/ 1981200 w 3117850"/>
                <a:gd name="connsiteY35" fmla="*/ 358860 h 1003385"/>
                <a:gd name="connsiteX36" fmla="*/ 2159000 w 3117850"/>
                <a:gd name="connsiteY36" fmla="*/ 365210 h 1003385"/>
                <a:gd name="connsiteX37" fmla="*/ 2190750 w 3117850"/>
                <a:gd name="connsiteY37" fmla="*/ 416010 h 1003385"/>
                <a:gd name="connsiteX38" fmla="*/ 2203450 w 3117850"/>
                <a:gd name="connsiteY38" fmla="*/ 441410 h 1003385"/>
                <a:gd name="connsiteX39" fmla="*/ 2228850 w 3117850"/>
                <a:gd name="connsiteY39" fmla="*/ 504910 h 1003385"/>
                <a:gd name="connsiteX40" fmla="*/ 2286000 w 3117850"/>
                <a:gd name="connsiteY40" fmla="*/ 549360 h 1003385"/>
                <a:gd name="connsiteX41" fmla="*/ 2317750 w 3117850"/>
                <a:gd name="connsiteY41" fmla="*/ 581110 h 1003385"/>
                <a:gd name="connsiteX42" fmla="*/ 2413000 w 3117850"/>
                <a:gd name="connsiteY42" fmla="*/ 625560 h 1003385"/>
                <a:gd name="connsiteX43" fmla="*/ 2457450 w 3117850"/>
                <a:gd name="connsiteY43" fmla="*/ 663660 h 1003385"/>
                <a:gd name="connsiteX44" fmla="*/ 2476500 w 3117850"/>
                <a:gd name="connsiteY44" fmla="*/ 670010 h 1003385"/>
                <a:gd name="connsiteX45" fmla="*/ 2514600 w 3117850"/>
                <a:gd name="connsiteY45" fmla="*/ 689060 h 1003385"/>
                <a:gd name="connsiteX46" fmla="*/ 2546350 w 3117850"/>
                <a:gd name="connsiteY46" fmla="*/ 701760 h 1003385"/>
                <a:gd name="connsiteX47" fmla="*/ 2571750 w 3117850"/>
                <a:gd name="connsiteY47" fmla="*/ 714460 h 1003385"/>
                <a:gd name="connsiteX48" fmla="*/ 2679700 w 3117850"/>
                <a:gd name="connsiteY48" fmla="*/ 746210 h 1003385"/>
                <a:gd name="connsiteX49" fmla="*/ 2724150 w 3117850"/>
                <a:gd name="connsiteY49" fmla="*/ 765260 h 1003385"/>
                <a:gd name="connsiteX50" fmla="*/ 3117850 w 3117850"/>
                <a:gd name="connsiteY5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89050 w 3117850"/>
                <a:gd name="connsiteY13" fmla="*/ 866860 h 1003385"/>
                <a:gd name="connsiteX14" fmla="*/ 1346200 w 3117850"/>
                <a:gd name="connsiteY14" fmla="*/ 847810 h 1003385"/>
                <a:gd name="connsiteX15" fmla="*/ 1397000 w 3117850"/>
                <a:gd name="connsiteY15" fmla="*/ 841460 h 1003385"/>
                <a:gd name="connsiteX16" fmla="*/ 1422400 w 3117850"/>
                <a:gd name="connsiteY16" fmla="*/ 835110 h 1003385"/>
                <a:gd name="connsiteX17" fmla="*/ 1454150 w 3117850"/>
                <a:gd name="connsiteY17" fmla="*/ 828760 h 1003385"/>
                <a:gd name="connsiteX18" fmla="*/ 1498600 w 3117850"/>
                <a:gd name="connsiteY18" fmla="*/ 809710 h 1003385"/>
                <a:gd name="connsiteX19" fmla="*/ 1524000 w 3117850"/>
                <a:gd name="connsiteY19" fmla="*/ 797010 h 1003385"/>
                <a:gd name="connsiteX20" fmla="*/ 1549400 w 3117850"/>
                <a:gd name="connsiteY20" fmla="*/ 790660 h 1003385"/>
                <a:gd name="connsiteX21" fmla="*/ 1568450 w 3117850"/>
                <a:gd name="connsiteY21" fmla="*/ 784310 h 1003385"/>
                <a:gd name="connsiteX22" fmla="*/ 1600200 w 3117850"/>
                <a:gd name="connsiteY22" fmla="*/ 739860 h 1003385"/>
                <a:gd name="connsiteX23" fmla="*/ 1631950 w 3117850"/>
                <a:gd name="connsiteY23" fmla="*/ 670010 h 1003385"/>
                <a:gd name="connsiteX24" fmla="*/ 1638300 w 3117850"/>
                <a:gd name="connsiteY24" fmla="*/ 625560 h 1003385"/>
                <a:gd name="connsiteX25" fmla="*/ 1657350 w 3117850"/>
                <a:gd name="connsiteY25" fmla="*/ 587460 h 1003385"/>
                <a:gd name="connsiteX26" fmla="*/ 1695450 w 3117850"/>
                <a:gd name="connsiteY26" fmla="*/ 536660 h 1003385"/>
                <a:gd name="connsiteX27" fmla="*/ 1714500 w 3117850"/>
                <a:gd name="connsiteY27" fmla="*/ 511260 h 1003385"/>
                <a:gd name="connsiteX28" fmla="*/ 1739900 w 3117850"/>
                <a:gd name="connsiteY28" fmla="*/ 473160 h 1003385"/>
                <a:gd name="connsiteX29" fmla="*/ 1765300 w 3117850"/>
                <a:gd name="connsiteY29" fmla="*/ 460460 h 1003385"/>
                <a:gd name="connsiteX30" fmla="*/ 1784350 w 3117850"/>
                <a:gd name="connsiteY30" fmla="*/ 435060 h 1003385"/>
                <a:gd name="connsiteX31" fmla="*/ 1835150 w 3117850"/>
                <a:gd name="connsiteY31" fmla="*/ 403310 h 1003385"/>
                <a:gd name="connsiteX32" fmla="*/ 1866900 w 3117850"/>
                <a:gd name="connsiteY32" fmla="*/ 396960 h 1003385"/>
                <a:gd name="connsiteX33" fmla="*/ 1943100 w 3117850"/>
                <a:gd name="connsiteY33" fmla="*/ 371560 h 1003385"/>
                <a:gd name="connsiteX34" fmla="*/ 1981200 w 3117850"/>
                <a:gd name="connsiteY34" fmla="*/ 358860 h 1003385"/>
                <a:gd name="connsiteX35" fmla="*/ 2159000 w 3117850"/>
                <a:gd name="connsiteY35" fmla="*/ 365210 h 1003385"/>
                <a:gd name="connsiteX36" fmla="*/ 2190750 w 3117850"/>
                <a:gd name="connsiteY36" fmla="*/ 416010 h 1003385"/>
                <a:gd name="connsiteX37" fmla="*/ 2203450 w 3117850"/>
                <a:gd name="connsiteY37" fmla="*/ 441410 h 1003385"/>
                <a:gd name="connsiteX38" fmla="*/ 2228850 w 3117850"/>
                <a:gd name="connsiteY38" fmla="*/ 504910 h 1003385"/>
                <a:gd name="connsiteX39" fmla="*/ 2286000 w 3117850"/>
                <a:gd name="connsiteY39" fmla="*/ 549360 h 1003385"/>
                <a:gd name="connsiteX40" fmla="*/ 2317750 w 3117850"/>
                <a:gd name="connsiteY40" fmla="*/ 581110 h 1003385"/>
                <a:gd name="connsiteX41" fmla="*/ 2413000 w 3117850"/>
                <a:gd name="connsiteY41" fmla="*/ 625560 h 1003385"/>
                <a:gd name="connsiteX42" fmla="*/ 2457450 w 3117850"/>
                <a:gd name="connsiteY42" fmla="*/ 663660 h 1003385"/>
                <a:gd name="connsiteX43" fmla="*/ 2476500 w 3117850"/>
                <a:gd name="connsiteY43" fmla="*/ 670010 h 1003385"/>
                <a:gd name="connsiteX44" fmla="*/ 2514600 w 3117850"/>
                <a:gd name="connsiteY44" fmla="*/ 689060 h 1003385"/>
                <a:gd name="connsiteX45" fmla="*/ 2546350 w 3117850"/>
                <a:gd name="connsiteY45" fmla="*/ 701760 h 1003385"/>
                <a:gd name="connsiteX46" fmla="*/ 2571750 w 3117850"/>
                <a:gd name="connsiteY46" fmla="*/ 714460 h 1003385"/>
                <a:gd name="connsiteX47" fmla="*/ 2679700 w 3117850"/>
                <a:gd name="connsiteY47" fmla="*/ 746210 h 1003385"/>
                <a:gd name="connsiteX48" fmla="*/ 2724150 w 3117850"/>
                <a:gd name="connsiteY48" fmla="*/ 765260 h 1003385"/>
                <a:gd name="connsiteX49" fmla="*/ 3117850 w 3117850"/>
                <a:gd name="connsiteY4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87450 w 3117850"/>
                <a:gd name="connsiteY10" fmla="*/ 930360 h 1003385"/>
                <a:gd name="connsiteX11" fmla="*/ 1225550 w 3117850"/>
                <a:gd name="connsiteY11" fmla="*/ 911310 h 1003385"/>
                <a:gd name="connsiteX12" fmla="*/ 1289050 w 3117850"/>
                <a:gd name="connsiteY12" fmla="*/ 866860 h 1003385"/>
                <a:gd name="connsiteX13" fmla="*/ 1346200 w 3117850"/>
                <a:gd name="connsiteY13" fmla="*/ 847810 h 1003385"/>
                <a:gd name="connsiteX14" fmla="*/ 1397000 w 3117850"/>
                <a:gd name="connsiteY14" fmla="*/ 841460 h 1003385"/>
                <a:gd name="connsiteX15" fmla="*/ 1422400 w 3117850"/>
                <a:gd name="connsiteY15" fmla="*/ 835110 h 1003385"/>
                <a:gd name="connsiteX16" fmla="*/ 1454150 w 3117850"/>
                <a:gd name="connsiteY16" fmla="*/ 828760 h 1003385"/>
                <a:gd name="connsiteX17" fmla="*/ 1498600 w 3117850"/>
                <a:gd name="connsiteY17" fmla="*/ 809710 h 1003385"/>
                <a:gd name="connsiteX18" fmla="*/ 1524000 w 3117850"/>
                <a:gd name="connsiteY18" fmla="*/ 797010 h 1003385"/>
                <a:gd name="connsiteX19" fmla="*/ 1549400 w 3117850"/>
                <a:gd name="connsiteY19" fmla="*/ 790660 h 1003385"/>
                <a:gd name="connsiteX20" fmla="*/ 1568450 w 3117850"/>
                <a:gd name="connsiteY20" fmla="*/ 784310 h 1003385"/>
                <a:gd name="connsiteX21" fmla="*/ 1600200 w 3117850"/>
                <a:gd name="connsiteY21" fmla="*/ 739860 h 1003385"/>
                <a:gd name="connsiteX22" fmla="*/ 1631950 w 3117850"/>
                <a:gd name="connsiteY22" fmla="*/ 670010 h 1003385"/>
                <a:gd name="connsiteX23" fmla="*/ 1638300 w 3117850"/>
                <a:gd name="connsiteY23" fmla="*/ 625560 h 1003385"/>
                <a:gd name="connsiteX24" fmla="*/ 1657350 w 3117850"/>
                <a:gd name="connsiteY24" fmla="*/ 587460 h 1003385"/>
                <a:gd name="connsiteX25" fmla="*/ 1695450 w 3117850"/>
                <a:gd name="connsiteY25" fmla="*/ 536660 h 1003385"/>
                <a:gd name="connsiteX26" fmla="*/ 1714500 w 3117850"/>
                <a:gd name="connsiteY26" fmla="*/ 511260 h 1003385"/>
                <a:gd name="connsiteX27" fmla="*/ 1739900 w 3117850"/>
                <a:gd name="connsiteY27" fmla="*/ 473160 h 1003385"/>
                <a:gd name="connsiteX28" fmla="*/ 1765300 w 3117850"/>
                <a:gd name="connsiteY28" fmla="*/ 460460 h 1003385"/>
                <a:gd name="connsiteX29" fmla="*/ 1784350 w 3117850"/>
                <a:gd name="connsiteY29" fmla="*/ 435060 h 1003385"/>
                <a:gd name="connsiteX30" fmla="*/ 1835150 w 3117850"/>
                <a:gd name="connsiteY30" fmla="*/ 403310 h 1003385"/>
                <a:gd name="connsiteX31" fmla="*/ 1866900 w 3117850"/>
                <a:gd name="connsiteY31" fmla="*/ 396960 h 1003385"/>
                <a:gd name="connsiteX32" fmla="*/ 1943100 w 3117850"/>
                <a:gd name="connsiteY32" fmla="*/ 371560 h 1003385"/>
                <a:gd name="connsiteX33" fmla="*/ 1981200 w 3117850"/>
                <a:gd name="connsiteY33" fmla="*/ 358860 h 1003385"/>
                <a:gd name="connsiteX34" fmla="*/ 2159000 w 3117850"/>
                <a:gd name="connsiteY34" fmla="*/ 365210 h 1003385"/>
                <a:gd name="connsiteX35" fmla="*/ 2190750 w 3117850"/>
                <a:gd name="connsiteY35" fmla="*/ 416010 h 1003385"/>
                <a:gd name="connsiteX36" fmla="*/ 2203450 w 3117850"/>
                <a:gd name="connsiteY36" fmla="*/ 441410 h 1003385"/>
                <a:gd name="connsiteX37" fmla="*/ 2228850 w 3117850"/>
                <a:gd name="connsiteY37" fmla="*/ 504910 h 1003385"/>
                <a:gd name="connsiteX38" fmla="*/ 2286000 w 3117850"/>
                <a:gd name="connsiteY38" fmla="*/ 549360 h 1003385"/>
                <a:gd name="connsiteX39" fmla="*/ 2317750 w 3117850"/>
                <a:gd name="connsiteY39" fmla="*/ 581110 h 1003385"/>
                <a:gd name="connsiteX40" fmla="*/ 2413000 w 3117850"/>
                <a:gd name="connsiteY40" fmla="*/ 625560 h 1003385"/>
                <a:gd name="connsiteX41" fmla="*/ 2457450 w 3117850"/>
                <a:gd name="connsiteY41" fmla="*/ 663660 h 1003385"/>
                <a:gd name="connsiteX42" fmla="*/ 2476500 w 3117850"/>
                <a:gd name="connsiteY42" fmla="*/ 670010 h 1003385"/>
                <a:gd name="connsiteX43" fmla="*/ 2514600 w 3117850"/>
                <a:gd name="connsiteY43" fmla="*/ 689060 h 1003385"/>
                <a:gd name="connsiteX44" fmla="*/ 2546350 w 3117850"/>
                <a:gd name="connsiteY44" fmla="*/ 701760 h 1003385"/>
                <a:gd name="connsiteX45" fmla="*/ 2571750 w 3117850"/>
                <a:gd name="connsiteY45" fmla="*/ 714460 h 1003385"/>
                <a:gd name="connsiteX46" fmla="*/ 2679700 w 3117850"/>
                <a:gd name="connsiteY46" fmla="*/ 746210 h 1003385"/>
                <a:gd name="connsiteX47" fmla="*/ 2724150 w 3117850"/>
                <a:gd name="connsiteY47" fmla="*/ 765260 h 1003385"/>
                <a:gd name="connsiteX48" fmla="*/ 3117850 w 3117850"/>
                <a:gd name="connsiteY4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397000 w 3117850"/>
                <a:gd name="connsiteY13" fmla="*/ 841460 h 1003385"/>
                <a:gd name="connsiteX14" fmla="*/ 1422400 w 3117850"/>
                <a:gd name="connsiteY14" fmla="*/ 835110 h 1003385"/>
                <a:gd name="connsiteX15" fmla="*/ 1454150 w 3117850"/>
                <a:gd name="connsiteY15" fmla="*/ 828760 h 1003385"/>
                <a:gd name="connsiteX16" fmla="*/ 1498600 w 3117850"/>
                <a:gd name="connsiteY16" fmla="*/ 809710 h 1003385"/>
                <a:gd name="connsiteX17" fmla="*/ 1524000 w 3117850"/>
                <a:gd name="connsiteY17" fmla="*/ 797010 h 1003385"/>
                <a:gd name="connsiteX18" fmla="*/ 1549400 w 3117850"/>
                <a:gd name="connsiteY18" fmla="*/ 790660 h 1003385"/>
                <a:gd name="connsiteX19" fmla="*/ 1568450 w 3117850"/>
                <a:gd name="connsiteY19" fmla="*/ 784310 h 1003385"/>
                <a:gd name="connsiteX20" fmla="*/ 1600200 w 3117850"/>
                <a:gd name="connsiteY20" fmla="*/ 739860 h 1003385"/>
                <a:gd name="connsiteX21" fmla="*/ 1631950 w 3117850"/>
                <a:gd name="connsiteY21" fmla="*/ 670010 h 1003385"/>
                <a:gd name="connsiteX22" fmla="*/ 1638300 w 3117850"/>
                <a:gd name="connsiteY22" fmla="*/ 625560 h 1003385"/>
                <a:gd name="connsiteX23" fmla="*/ 1657350 w 3117850"/>
                <a:gd name="connsiteY23" fmla="*/ 587460 h 1003385"/>
                <a:gd name="connsiteX24" fmla="*/ 1695450 w 3117850"/>
                <a:gd name="connsiteY24" fmla="*/ 536660 h 1003385"/>
                <a:gd name="connsiteX25" fmla="*/ 1714500 w 3117850"/>
                <a:gd name="connsiteY25" fmla="*/ 511260 h 1003385"/>
                <a:gd name="connsiteX26" fmla="*/ 1739900 w 3117850"/>
                <a:gd name="connsiteY26" fmla="*/ 473160 h 1003385"/>
                <a:gd name="connsiteX27" fmla="*/ 1765300 w 3117850"/>
                <a:gd name="connsiteY27" fmla="*/ 460460 h 1003385"/>
                <a:gd name="connsiteX28" fmla="*/ 1784350 w 3117850"/>
                <a:gd name="connsiteY28" fmla="*/ 435060 h 1003385"/>
                <a:gd name="connsiteX29" fmla="*/ 1835150 w 3117850"/>
                <a:gd name="connsiteY29" fmla="*/ 403310 h 1003385"/>
                <a:gd name="connsiteX30" fmla="*/ 1866900 w 3117850"/>
                <a:gd name="connsiteY30" fmla="*/ 396960 h 1003385"/>
                <a:gd name="connsiteX31" fmla="*/ 1943100 w 3117850"/>
                <a:gd name="connsiteY31" fmla="*/ 371560 h 1003385"/>
                <a:gd name="connsiteX32" fmla="*/ 1981200 w 3117850"/>
                <a:gd name="connsiteY32" fmla="*/ 358860 h 1003385"/>
                <a:gd name="connsiteX33" fmla="*/ 2159000 w 3117850"/>
                <a:gd name="connsiteY33" fmla="*/ 365210 h 1003385"/>
                <a:gd name="connsiteX34" fmla="*/ 2190750 w 3117850"/>
                <a:gd name="connsiteY34" fmla="*/ 416010 h 1003385"/>
                <a:gd name="connsiteX35" fmla="*/ 2203450 w 3117850"/>
                <a:gd name="connsiteY35" fmla="*/ 441410 h 1003385"/>
                <a:gd name="connsiteX36" fmla="*/ 2228850 w 3117850"/>
                <a:gd name="connsiteY36" fmla="*/ 504910 h 1003385"/>
                <a:gd name="connsiteX37" fmla="*/ 2286000 w 3117850"/>
                <a:gd name="connsiteY37" fmla="*/ 549360 h 1003385"/>
                <a:gd name="connsiteX38" fmla="*/ 2317750 w 3117850"/>
                <a:gd name="connsiteY38" fmla="*/ 581110 h 1003385"/>
                <a:gd name="connsiteX39" fmla="*/ 2413000 w 3117850"/>
                <a:gd name="connsiteY39" fmla="*/ 625560 h 1003385"/>
                <a:gd name="connsiteX40" fmla="*/ 2457450 w 3117850"/>
                <a:gd name="connsiteY40" fmla="*/ 663660 h 1003385"/>
                <a:gd name="connsiteX41" fmla="*/ 2476500 w 3117850"/>
                <a:gd name="connsiteY41" fmla="*/ 670010 h 1003385"/>
                <a:gd name="connsiteX42" fmla="*/ 2514600 w 3117850"/>
                <a:gd name="connsiteY42" fmla="*/ 689060 h 1003385"/>
                <a:gd name="connsiteX43" fmla="*/ 2546350 w 3117850"/>
                <a:gd name="connsiteY43" fmla="*/ 701760 h 1003385"/>
                <a:gd name="connsiteX44" fmla="*/ 2571750 w 3117850"/>
                <a:gd name="connsiteY44" fmla="*/ 714460 h 1003385"/>
                <a:gd name="connsiteX45" fmla="*/ 2679700 w 3117850"/>
                <a:gd name="connsiteY45" fmla="*/ 746210 h 1003385"/>
                <a:gd name="connsiteX46" fmla="*/ 2724150 w 3117850"/>
                <a:gd name="connsiteY46" fmla="*/ 765260 h 1003385"/>
                <a:gd name="connsiteX47" fmla="*/ 3117850 w 3117850"/>
                <a:gd name="connsiteY4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22400 w 3117850"/>
                <a:gd name="connsiteY13" fmla="*/ 835110 h 1003385"/>
                <a:gd name="connsiteX14" fmla="*/ 1454150 w 3117850"/>
                <a:gd name="connsiteY14" fmla="*/ 828760 h 1003385"/>
                <a:gd name="connsiteX15" fmla="*/ 1498600 w 3117850"/>
                <a:gd name="connsiteY15" fmla="*/ 809710 h 1003385"/>
                <a:gd name="connsiteX16" fmla="*/ 1524000 w 3117850"/>
                <a:gd name="connsiteY16" fmla="*/ 797010 h 1003385"/>
                <a:gd name="connsiteX17" fmla="*/ 1549400 w 3117850"/>
                <a:gd name="connsiteY17" fmla="*/ 790660 h 1003385"/>
                <a:gd name="connsiteX18" fmla="*/ 1568450 w 3117850"/>
                <a:gd name="connsiteY18" fmla="*/ 784310 h 1003385"/>
                <a:gd name="connsiteX19" fmla="*/ 1600200 w 3117850"/>
                <a:gd name="connsiteY19" fmla="*/ 739860 h 1003385"/>
                <a:gd name="connsiteX20" fmla="*/ 1631950 w 3117850"/>
                <a:gd name="connsiteY20" fmla="*/ 670010 h 1003385"/>
                <a:gd name="connsiteX21" fmla="*/ 1638300 w 3117850"/>
                <a:gd name="connsiteY21" fmla="*/ 625560 h 1003385"/>
                <a:gd name="connsiteX22" fmla="*/ 1657350 w 3117850"/>
                <a:gd name="connsiteY22" fmla="*/ 587460 h 1003385"/>
                <a:gd name="connsiteX23" fmla="*/ 1695450 w 3117850"/>
                <a:gd name="connsiteY23" fmla="*/ 536660 h 1003385"/>
                <a:gd name="connsiteX24" fmla="*/ 1714500 w 3117850"/>
                <a:gd name="connsiteY24" fmla="*/ 511260 h 1003385"/>
                <a:gd name="connsiteX25" fmla="*/ 1739900 w 3117850"/>
                <a:gd name="connsiteY25" fmla="*/ 473160 h 1003385"/>
                <a:gd name="connsiteX26" fmla="*/ 1765300 w 3117850"/>
                <a:gd name="connsiteY26" fmla="*/ 460460 h 1003385"/>
                <a:gd name="connsiteX27" fmla="*/ 1784350 w 3117850"/>
                <a:gd name="connsiteY27" fmla="*/ 435060 h 1003385"/>
                <a:gd name="connsiteX28" fmla="*/ 1835150 w 3117850"/>
                <a:gd name="connsiteY28" fmla="*/ 403310 h 1003385"/>
                <a:gd name="connsiteX29" fmla="*/ 1866900 w 3117850"/>
                <a:gd name="connsiteY29" fmla="*/ 396960 h 1003385"/>
                <a:gd name="connsiteX30" fmla="*/ 1943100 w 3117850"/>
                <a:gd name="connsiteY30" fmla="*/ 371560 h 1003385"/>
                <a:gd name="connsiteX31" fmla="*/ 1981200 w 3117850"/>
                <a:gd name="connsiteY31" fmla="*/ 358860 h 1003385"/>
                <a:gd name="connsiteX32" fmla="*/ 2159000 w 3117850"/>
                <a:gd name="connsiteY32" fmla="*/ 365210 h 1003385"/>
                <a:gd name="connsiteX33" fmla="*/ 2190750 w 3117850"/>
                <a:gd name="connsiteY33" fmla="*/ 416010 h 1003385"/>
                <a:gd name="connsiteX34" fmla="*/ 2203450 w 3117850"/>
                <a:gd name="connsiteY34" fmla="*/ 441410 h 1003385"/>
                <a:gd name="connsiteX35" fmla="*/ 2228850 w 3117850"/>
                <a:gd name="connsiteY35" fmla="*/ 504910 h 1003385"/>
                <a:gd name="connsiteX36" fmla="*/ 2286000 w 3117850"/>
                <a:gd name="connsiteY36" fmla="*/ 549360 h 1003385"/>
                <a:gd name="connsiteX37" fmla="*/ 2317750 w 3117850"/>
                <a:gd name="connsiteY37" fmla="*/ 581110 h 1003385"/>
                <a:gd name="connsiteX38" fmla="*/ 2413000 w 3117850"/>
                <a:gd name="connsiteY38" fmla="*/ 625560 h 1003385"/>
                <a:gd name="connsiteX39" fmla="*/ 2457450 w 3117850"/>
                <a:gd name="connsiteY39" fmla="*/ 663660 h 1003385"/>
                <a:gd name="connsiteX40" fmla="*/ 2476500 w 3117850"/>
                <a:gd name="connsiteY40" fmla="*/ 670010 h 1003385"/>
                <a:gd name="connsiteX41" fmla="*/ 2514600 w 3117850"/>
                <a:gd name="connsiteY41" fmla="*/ 689060 h 1003385"/>
                <a:gd name="connsiteX42" fmla="*/ 2546350 w 3117850"/>
                <a:gd name="connsiteY42" fmla="*/ 701760 h 1003385"/>
                <a:gd name="connsiteX43" fmla="*/ 2571750 w 3117850"/>
                <a:gd name="connsiteY43" fmla="*/ 714460 h 1003385"/>
                <a:gd name="connsiteX44" fmla="*/ 2679700 w 3117850"/>
                <a:gd name="connsiteY44" fmla="*/ 746210 h 1003385"/>
                <a:gd name="connsiteX45" fmla="*/ 2724150 w 3117850"/>
                <a:gd name="connsiteY45" fmla="*/ 765260 h 1003385"/>
                <a:gd name="connsiteX46" fmla="*/ 3117850 w 3117850"/>
                <a:gd name="connsiteY4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49400 w 3117850"/>
                <a:gd name="connsiteY16" fmla="*/ 790660 h 1003385"/>
                <a:gd name="connsiteX17" fmla="*/ 1568450 w 3117850"/>
                <a:gd name="connsiteY17" fmla="*/ 784310 h 1003385"/>
                <a:gd name="connsiteX18" fmla="*/ 1600200 w 3117850"/>
                <a:gd name="connsiteY18" fmla="*/ 739860 h 1003385"/>
                <a:gd name="connsiteX19" fmla="*/ 1631950 w 3117850"/>
                <a:gd name="connsiteY19" fmla="*/ 670010 h 1003385"/>
                <a:gd name="connsiteX20" fmla="*/ 1638300 w 3117850"/>
                <a:gd name="connsiteY20" fmla="*/ 625560 h 1003385"/>
                <a:gd name="connsiteX21" fmla="*/ 1657350 w 3117850"/>
                <a:gd name="connsiteY21" fmla="*/ 587460 h 1003385"/>
                <a:gd name="connsiteX22" fmla="*/ 1695450 w 3117850"/>
                <a:gd name="connsiteY22" fmla="*/ 536660 h 1003385"/>
                <a:gd name="connsiteX23" fmla="*/ 1714500 w 3117850"/>
                <a:gd name="connsiteY23" fmla="*/ 511260 h 1003385"/>
                <a:gd name="connsiteX24" fmla="*/ 1739900 w 3117850"/>
                <a:gd name="connsiteY24" fmla="*/ 473160 h 1003385"/>
                <a:gd name="connsiteX25" fmla="*/ 1765300 w 3117850"/>
                <a:gd name="connsiteY25" fmla="*/ 460460 h 1003385"/>
                <a:gd name="connsiteX26" fmla="*/ 1784350 w 3117850"/>
                <a:gd name="connsiteY26" fmla="*/ 435060 h 1003385"/>
                <a:gd name="connsiteX27" fmla="*/ 1835150 w 3117850"/>
                <a:gd name="connsiteY27" fmla="*/ 403310 h 1003385"/>
                <a:gd name="connsiteX28" fmla="*/ 1866900 w 3117850"/>
                <a:gd name="connsiteY28" fmla="*/ 396960 h 1003385"/>
                <a:gd name="connsiteX29" fmla="*/ 1943100 w 3117850"/>
                <a:gd name="connsiteY29" fmla="*/ 371560 h 1003385"/>
                <a:gd name="connsiteX30" fmla="*/ 1981200 w 3117850"/>
                <a:gd name="connsiteY30" fmla="*/ 358860 h 1003385"/>
                <a:gd name="connsiteX31" fmla="*/ 2159000 w 3117850"/>
                <a:gd name="connsiteY31" fmla="*/ 365210 h 1003385"/>
                <a:gd name="connsiteX32" fmla="*/ 2190750 w 3117850"/>
                <a:gd name="connsiteY32" fmla="*/ 416010 h 1003385"/>
                <a:gd name="connsiteX33" fmla="*/ 2203450 w 3117850"/>
                <a:gd name="connsiteY33" fmla="*/ 441410 h 1003385"/>
                <a:gd name="connsiteX34" fmla="*/ 2228850 w 3117850"/>
                <a:gd name="connsiteY34" fmla="*/ 504910 h 1003385"/>
                <a:gd name="connsiteX35" fmla="*/ 2286000 w 3117850"/>
                <a:gd name="connsiteY35" fmla="*/ 549360 h 1003385"/>
                <a:gd name="connsiteX36" fmla="*/ 2317750 w 3117850"/>
                <a:gd name="connsiteY36" fmla="*/ 581110 h 1003385"/>
                <a:gd name="connsiteX37" fmla="*/ 2413000 w 3117850"/>
                <a:gd name="connsiteY37" fmla="*/ 625560 h 1003385"/>
                <a:gd name="connsiteX38" fmla="*/ 2457450 w 3117850"/>
                <a:gd name="connsiteY38" fmla="*/ 663660 h 1003385"/>
                <a:gd name="connsiteX39" fmla="*/ 2476500 w 3117850"/>
                <a:gd name="connsiteY39" fmla="*/ 670010 h 1003385"/>
                <a:gd name="connsiteX40" fmla="*/ 2514600 w 3117850"/>
                <a:gd name="connsiteY40" fmla="*/ 689060 h 1003385"/>
                <a:gd name="connsiteX41" fmla="*/ 2546350 w 3117850"/>
                <a:gd name="connsiteY41" fmla="*/ 701760 h 1003385"/>
                <a:gd name="connsiteX42" fmla="*/ 2571750 w 3117850"/>
                <a:gd name="connsiteY42" fmla="*/ 714460 h 1003385"/>
                <a:gd name="connsiteX43" fmla="*/ 2679700 w 3117850"/>
                <a:gd name="connsiteY43" fmla="*/ 746210 h 1003385"/>
                <a:gd name="connsiteX44" fmla="*/ 2724150 w 3117850"/>
                <a:gd name="connsiteY44" fmla="*/ 765260 h 1003385"/>
                <a:gd name="connsiteX45" fmla="*/ 3117850 w 3117850"/>
                <a:gd name="connsiteY4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68450 w 3117850"/>
                <a:gd name="connsiteY16" fmla="*/ 784310 h 1003385"/>
                <a:gd name="connsiteX17" fmla="*/ 1600200 w 3117850"/>
                <a:gd name="connsiteY17" fmla="*/ 739860 h 1003385"/>
                <a:gd name="connsiteX18" fmla="*/ 1631950 w 3117850"/>
                <a:gd name="connsiteY18" fmla="*/ 670010 h 1003385"/>
                <a:gd name="connsiteX19" fmla="*/ 1638300 w 3117850"/>
                <a:gd name="connsiteY19" fmla="*/ 625560 h 1003385"/>
                <a:gd name="connsiteX20" fmla="*/ 1657350 w 3117850"/>
                <a:gd name="connsiteY20" fmla="*/ 587460 h 1003385"/>
                <a:gd name="connsiteX21" fmla="*/ 1695450 w 3117850"/>
                <a:gd name="connsiteY21" fmla="*/ 536660 h 1003385"/>
                <a:gd name="connsiteX22" fmla="*/ 1714500 w 3117850"/>
                <a:gd name="connsiteY22" fmla="*/ 511260 h 1003385"/>
                <a:gd name="connsiteX23" fmla="*/ 1739900 w 3117850"/>
                <a:gd name="connsiteY23" fmla="*/ 473160 h 1003385"/>
                <a:gd name="connsiteX24" fmla="*/ 1765300 w 3117850"/>
                <a:gd name="connsiteY24" fmla="*/ 460460 h 1003385"/>
                <a:gd name="connsiteX25" fmla="*/ 1784350 w 3117850"/>
                <a:gd name="connsiteY25" fmla="*/ 435060 h 1003385"/>
                <a:gd name="connsiteX26" fmla="*/ 1835150 w 3117850"/>
                <a:gd name="connsiteY26" fmla="*/ 403310 h 1003385"/>
                <a:gd name="connsiteX27" fmla="*/ 1866900 w 3117850"/>
                <a:gd name="connsiteY27" fmla="*/ 396960 h 1003385"/>
                <a:gd name="connsiteX28" fmla="*/ 1943100 w 3117850"/>
                <a:gd name="connsiteY28" fmla="*/ 371560 h 1003385"/>
                <a:gd name="connsiteX29" fmla="*/ 1981200 w 3117850"/>
                <a:gd name="connsiteY29" fmla="*/ 358860 h 1003385"/>
                <a:gd name="connsiteX30" fmla="*/ 2159000 w 3117850"/>
                <a:gd name="connsiteY30" fmla="*/ 365210 h 1003385"/>
                <a:gd name="connsiteX31" fmla="*/ 2190750 w 3117850"/>
                <a:gd name="connsiteY31" fmla="*/ 416010 h 1003385"/>
                <a:gd name="connsiteX32" fmla="*/ 2203450 w 3117850"/>
                <a:gd name="connsiteY32" fmla="*/ 441410 h 1003385"/>
                <a:gd name="connsiteX33" fmla="*/ 2228850 w 3117850"/>
                <a:gd name="connsiteY33" fmla="*/ 504910 h 1003385"/>
                <a:gd name="connsiteX34" fmla="*/ 2286000 w 3117850"/>
                <a:gd name="connsiteY34" fmla="*/ 549360 h 1003385"/>
                <a:gd name="connsiteX35" fmla="*/ 2317750 w 3117850"/>
                <a:gd name="connsiteY35" fmla="*/ 581110 h 1003385"/>
                <a:gd name="connsiteX36" fmla="*/ 2413000 w 3117850"/>
                <a:gd name="connsiteY36" fmla="*/ 625560 h 1003385"/>
                <a:gd name="connsiteX37" fmla="*/ 2457450 w 3117850"/>
                <a:gd name="connsiteY37" fmla="*/ 663660 h 1003385"/>
                <a:gd name="connsiteX38" fmla="*/ 2476500 w 3117850"/>
                <a:gd name="connsiteY38" fmla="*/ 670010 h 1003385"/>
                <a:gd name="connsiteX39" fmla="*/ 2514600 w 3117850"/>
                <a:gd name="connsiteY39" fmla="*/ 689060 h 1003385"/>
                <a:gd name="connsiteX40" fmla="*/ 2546350 w 3117850"/>
                <a:gd name="connsiteY40" fmla="*/ 701760 h 1003385"/>
                <a:gd name="connsiteX41" fmla="*/ 2571750 w 3117850"/>
                <a:gd name="connsiteY41" fmla="*/ 714460 h 1003385"/>
                <a:gd name="connsiteX42" fmla="*/ 2679700 w 3117850"/>
                <a:gd name="connsiteY42" fmla="*/ 746210 h 1003385"/>
                <a:gd name="connsiteX43" fmla="*/ 2724150 w 3117850"/>
                <a:gd name="connsiteY43" fmla="*/ 765260 h 1003385"/>
                <a:gd name="connsiteX44" fmla="*/ 3117850 w 3117850"/>
                <a:gd name="connsiteY4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68450 w 3117850"/>
                <a:gd name="connsiteY15" fmla="*/ 784310 h 1003385"/>
                <a:gd name="connsiteX16" fmla="*/ 1600200 w 3117850"/>
                <a:gd name="connsiteY16" fmla="*/ 739860 h 1003385"/>
                <a:gd name="connsiteX17" fmla="*/ 1631950 w 3117850"/>
                <a:gd name="connsiteY17" fmla="*/ 670010 h 1003385"/>
                <a:gd name="connsiteX18" fmla="*/ 1638300 w 3117850"/>
                <a:gd name="connsiteY18" fmla="*/ 625560 h 1003385"/>
                <a:gd name="connsiteX19" fmla="*/ 1657350 w 3117850"/>
                <a:gd name="connsiteY19" fmla="*/ 587460 h 1003385"/>
                <a:gd name="connsiteX20" fmla="*/ 1695450 w 3117850"/>
                <a:gd name="connsiteY20" fmla="*/ 536660 h 1003385"/>
                <a:gd name="connsiteX21" fmla="*/ 1714500 w 3117850"/>
                <a:gd name="connsiteY21" fmla="*/ 511260 h 1003385"/>
                <a:gd name="connsiteX22" fmla="*/ 1739900 w 3117850"/>
                <a:gd name="connsiteY22" fmla="*/ 473160 h 1003385"/>
                <a:gd name="connsiteX23" fmla="*/ 1765300 w 3117850"/>
                <a:gd name="connsiteY23" fmla="*/ 460460 h 1003385"/>
                <a:gd name="connsiteX24" fmla="*/ 1784350 w 3117850"/>
                <a:gd name="connsiteY24" fmla="*/ 435060 h 1003385"/>
                <a:gd name="connsiteX25" fmla="*/ 1835150 w 3117850"/>
                <a:gd name="connsiteY25" fmla="*/ 403310 h 1003385"/>
                <a:gd name="connsiteX26" fmla="*/ 1866900 w 3117850"/>
                <a:gd name="connsiteY26" fmla="*/ 396960 h 1003385"/>
                <a:gd name="connsiteX27" fmla="*/ 1943100 w 3117850"/>
                <a:gd name="connsiteY27" fmla="*/ 371560 h 1003385"/>
                <a:gd name="connsiteX28" fmla="*/ 1981200 w 3117850"/>
                <a:gd name="connsiteY28" fmla="*/ 358860 h 1003385"/>
                <a:gd name="connsiteX29" fmla="*/ 2159000 w 3117850"/>
                <a:gd name="connsiteY29" fmla="*/ 365210 h 1003385"/>
                <a:gd name="connsiteX30" fmla="*/ 2190750 w 3117850"/>
                <a:gd name="connsiteY30" fmla="*/ 416010 h 1003385"/>
                <a:gd name="connsiteX31" fmla="*/ 2203450 w 3117850"/>
                <a:gd name="connsiteY31" fmla="*/ 441410 h 1003385"/>
                <a:gd name="connsiteX32" fmla="*/ 2228850 w 3117850"/>
                <a:gd name="connsiteY32" fmla="*/ 504910 h 1003385"/>
                <a:gd name="connsiteX33" fmla="*/ 2286000 w 3117850"/>
                <a:gd name="connsiteY33" fmla="*/ 549360 h 1003385"/>
                <a:gd name="connsiteX34" fmla="*/ 2317750 w 3117850"/>
                <a:gd name="connsiteY34" fmla="*/ 581110 h 1003385"/>
                <a:gd name="connsiteX35" fmla="*/ 2413000 w 3117850"/>
                <a:gd name="connsiteY35" fmla="*/ 625560 h 1003385"/>
                <a:gd name="connsiteX36" fmla="*/ 2457450 w 3117850"/>
                <a:gd name="connsiteY36" fmla="*/ 663660 h 1003385"/>
                <a:gd name="connsiteX37" fmla="*/ 2476500 w 3117850"/>
                <a:gd name="connsiteY37" fmla="*/ 670010 h 1003385"/>
                <a:gd name="connsiteX38" fmla="*/ 2514600 w 3117850"/>
                <a:gd name="connsiteY38" fmla="*/ 689060 h 1003385"/>
                <a:gd name="connsiteX39" fmla="*/ 2546350 w 3117850"/>
                <a:gd name="connsiteY39" fmla="*/ 701760 h 1003385"/>
                <a:gd name="connsiteX40" fmla="*/ 2571750 w 3117850"/>
                <a:gd name="connsiteY40" fmla="*/ 714460 h 1003385"/>
                <a:gd name="connsiteX41" fmla="*/ 2679700 w 3117850"/>
                <a:gd name="connsiteY41" fmla="*/ 746210 h 1003385"/>
                <a:gd name="connsiteX42" fmla="*/ 2724150 w 3117850"/>
                <a:gd name="connsiteY42" fmla="*/ 765260 h 1003385"/>
                <a:gd name="connsiteX43" fmla="*/ 3117850 w 3117850"/>
                <a:gd name="connsiteY4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2100 w 3117850"/>
                <a:gd name="connsiteY14" fmla="*/ 768435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90675 w 3117850"/>
                <a:gd name="connsiteY14" fmla="*/ 720810 h 1003385"/>
                <a:gd name="connsiteX15" fmla="*/ 1631950 w 3117850"/>
                <a:gd name="connsiteY15" fmla="*/ 670010 h 1003385"/>
                <a:gd name="connsiteX16" fmla="*/ 1638300 w 3117850"/>
                <a:gd name="connsiteY16" fmla="*/ 625560 h 1003385"/>
                <a:gd name="connsiteX17" fmla="*/ 1657350 w 3117850"/>
                <a:gd name="connsiteY17" fmla="*/ 587460 h 1003385"/>
                <a:gd name="connsiteX18" fmla="*/ 1695450 w 3117850"/>
                <a:gd name="connsiteY18" fmla="*/ 536660 h 1003385"/>
                <a:gd name="connsiteX19" fmla="*/ 1714500 w 3117850"/>
                <a:gd name="connsiteY19" fmla="*/ 511260 h 1003385"/>
                <a:gd name="connsiteX20" fmla="*/ 1739900 w 3117850"/>
                <a:gd name="connsiteY20" fmla="*/ 473160 h 1003385"/>
                <a:gd name="connsiteX21" fmla="*/ 1765300 w 3117850"/>
                <a:gd name="connsiteY21" fmla="*/ 460460 h 1003385"/>
                <a:gd name="connsiteX22" fmla="*/ 1784350 w 3117850"/>
                <a:gd name="connsiteY22" fmla="*/ 435060 h 1003385"/>
                <a:gd name="connsiteX23" fmla="*/ 1835150 w 3117850"/>
                <a:gd name="connsiteY23" fmla="*/ 403310 h 1003385"/>
                <a:gd name="connsiteX24" fmla="*/ 1866900 w 3117850"/>
                <a:gd name="connsiteY24" fmla="*/ 396960 h 1003385"/>
                <a:gd name="connsiteX25" fmla="*/ 1943100 w 3117850"/>
                <a:gd name="connsiteY25" fmla="*/ 371560 h 1003385"/>
                <a:gd name="connsiteX26" fmla="*/ 1981200 w 3117850"/>
                <a:gd name="connsiteY26" fmla="*/ 358860 h 1003385"/>
                <a:gd name="connsiteX27" fmla="*/ 2159000 w 3117850"/>
                <a:gd name="connsiteY27" fmla="*/ 365210 h 1003385"/>
                <a:gd name="connsiteX28" fmla="*/ 2190750 w 3117850"/>
                <a:gd name="connsiteY28" fmla="*/ 416010 h 1003385"/>
                <a:gd name="connsiteX29" fmla="*/ 2203450 w 3117850"/>
                <a:gd name="connsiteY29" fmla="*/ 441410 h 1003385"/>
                <a:gd name="connsiteX30" fmla="*/ 2228850 w 3117850"/>
                <a:gd name="connsiteY30" fmla="*/ 504910 h 1003385"/>
                <a:gd name="connsiteX31" fmla="*/ 2286000 w 3117850"/>
                <a:gd name="connsiteY31" fmla="*/ 549360 h 1003385"/>
                <a:gd name="connsiteX32" fmla="*/ 2317750 w 3117850"/>
                <a:gd name="connsiteY32" fmla="*/ 581110 h 1003385"/>
                <a:gd name="connsiteX33" fmla="*/ 2413000 w 3117850"/>
                <a:gd name="connsiteY33" fmla="*/ 625560 h 1003385"/>
                <a:gd name="connsiteX34" fmla="*/ 2457450 w 3117850"/>
                <a:gd name="connsiteY34" fmla="*/ 663660 h 1003385"/>
                <a:gd name="connsiteX35" fmla="*/ 2476500 w 3117850"/>
                <a:gd name="connsiteY35" fmla="*/ 670010 h 1003385"/>
                <a:gd name="connsiteX36" fmla="*/ 2514600 w 3117850"/>
                <a:gd name="connsiteY36" fmla="*/ 689060 h 1003385"/>
                <a:gd name="connsiteX37" fmla="*/ 2546350 w 3117850"/>
                <a:gd name="connsiteY37" fmla="*/ 701760 h 1003385"/>
                <a:gd name="connsiteX38" fmla="*/ 2571750 w 3117850"/>
                <a:gd name="connsiteY38" fmla="*/ 714460 h 1003385"/>
                <a:gd name="connsiteX39" fmla="*/ 2679700 w 3117850"/>
                <a:gd name="connsiteY39" fmla="*/ 746210 h 1003385"/>
                <a:gd name="connsiteX40" fmla="*/ 2724150 w 3117850"/>
                <a:gd name="connsiteY40" fmla="*/ 765260 h 1003385"/>
                <a:gd name="connsiteX41" fmla="*/ 3117850 w 3117850"/>
                <a:gd name="connsiteY4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0675 w 3117850"/>
                <a:gd name="connsiteY13" fmla="*/ 7208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03375 w 3117850"/>
                <a:gd name="connsiteY13" fmla="*/ 7335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65300 w 3117850"/>
                <a:gd name="connsiteY19" fmla="*/ 460460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943100 w 3117850"/>
                <a:gd name="connsiteY22" fmla="*/ 371560 h 1003385"/>
                <a:gd name="connsiteX23" fmla="*/ 1981200 w 3117850"/>
                <a:gd name="connsiteY23" fmla="*/ 358860 h 1003385"/>
                <a:gd name="connsiteX24" fmla="*/ 2159000 w 3117850"/>
                <a:gd name="connsiteY24" fmla="*/ 365210 h 1003385"/>
                <a:gd name="connsiteX25" fmla="*/ 2190750 w 3117850"/>
                <a:gd name="connsiteY25" fmla="*/ 416010 h 1003385"/>
                <a:gd name="connsiteX26" fmla="*/ 2203450 w 3117850"/>
                <a:gd name="connsiteY26" fmla="*/ 441410 h 1003385"/>
                <a:gd name="connsiteX27" fmla="*/ 2228850 w 3117850"/>
                <a:gd name="connsiteY27" fmla="*/ 504910 h 1003385"/>
                <a:gd name="connsiteX28" fmla="*/ 2286000 w 3117850"/>
                <a:gd name="connsiteY28" fmla="*/ 549360 h 1003385"/>
                <a:gd name="connsiteX29" fmla="*/ 2317750 w 3117850"/>
                <a:gd name="connsiteY29" fmla="*/ 581110 h 1003385"/>
                <a:gd name="connsiteX30" fmla="*/ 2413000 w 3117850"/>
                <a:gd name="connsiteY30" fmla="*/ 625560 h 1003385"/>
                <a:gd name="connsiteX31" fmla="*/ 2457450 w 3117850"/>
                <a:gd name="connsiteY31" fmla="*/ 663660 h 1003385"/>
                <a:gd name="connsiteX32" fmla="*/ 2476500 w 3117850"/>
                <a:gd name="connsiteY32" fmla="*/ 670010 h 1003385"/>
                <a:gd name="connsiteX33" fmla="*/ 2514600 w 3117850"/>
                <a:gd name="connsiteY33" fmla="*/ 689060 h 1003385"/>
                <a:gd name="connsiteX34" fmla="*/ 2546350 w 3117850"/>
                <a:gd name="connsiteY34" fmla="*/ 701760 h 1003385"/>
                <a:gd name="connsiteX35" fmla="*/ 2571750 w 3117850"/>
                <a:gd name="connsiteY35" fmla="*/ 714460 h 1003385"/>
                <a:gd name="connsiteX36" fmla="*/ 2679700 w 3117850"/>
                <a:gd name="connsiteY36" fmla="*/ 746210 h 1003385"/>
                <a:gd name="connsiteX37" fmla="*/ 2724150 w 3117850"/>
                <a:gd name="connsiteY37" fmla="*/ 765260 h 1003385"/>
                <a:gd name="connsiteX38" fmla="*/ 3117850 w 3117850"/>
                <a:gd name="connsiteY3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43100 w 3117850"/>
                <a:gd name="connsiteY21" fmla="*/ 371560 h 1003385"/>
                <a:gd name="connsiteX22" fmla="*/ 1981200 w 3117850"/>
                <a:gd name="connsiteY22" fmla="*/ 358860 h 1003385"/>
                <a:gd name="connsiteX23" fmla="*/ 2159000 w 3117850"/>
                <a:gd name="connsiteY23" fmla="*/ 365210 h 1003385"/>
                <a:gd name="connsiteX24" fmla="*/ 2190750 w 3117850"/>
                <a:gd name="connsiteY24" fmla="*/ 416010 h 1003385"/>
                <a:gd name="connsiteX25" fmla="*/ 2203450 w 3117850"/>
                <a:gd name="connsiteY25" fmla="*/ 441410 h 1003385"/>
                <a:gd name="connsiteX26" fmla="*/ 2228850 w 3117850"/>
                <a:gd name="connsiteY26" fmla="*/ 504910 h 1003385"/>
                <a:gd name="connsiteX27" fmla="*/ 2286000 w 3117850"/>
                <a:gd name="connsiteY27" fmla="*/ 549360 h 1003385"/>
                <a:gd name="connsiteX28" fmla="*/ 2317750 w 3117850"/>
                <a:gd name="connsiteY28" fmla="*/ 581110 h 1003385"/>
                <a:gd name="connsiteX29" fmla="*/ 2413000 w 3117850"/>
                <a:gd name="connsiteY29" fmla="*/ 625560 h 1003385"/>
                <a:gd name="connsiteX30" fmla="*/ 2457450 w 3117850"/>
                <a:gd name="connsiteY30" fmla="*/ 663660 h 1003385"/>
                <a:gd name="connsiteX31" fmla="*/ 2476500 w 3117850"/>
                <a:gd name="connsiteY31" fmla="*/ 670010 h 1003385"/>
                <a:gd name="connsiteX32" fmla="*/ 2514600 w 3117850"/>
                <a:gd name="connsiteY32" fmla="*/ 689060 h 1003385"/>
                <a:gd name="connsiteX33" fmla="*/ 2546350 w 3117850"/>
                <a:gd name="connsiteY33" fmla="*/ 701760 h 1003385"/>
                <a:gd name="connsiteX34" fmla="*/ 2571750 w 3117850"/>
                <a:gd name="connsiteY34" fmla="*/ 714460 h 1003385"/>
                <a:gd name="connsiteX35" fmla="*/ 2679700 w 3117850"/>
                <a:gd name="connsiteY35" fmla="*/ 746210 h 1003385"/>
                <a:gd name="connsiteX36" fmla="*/ 2724150 w 3117850"/>
                <a:gd name="connsiteY36" fmla="*/ 765260 h 1003385"/>
                <a:gd name="connsiteX37" fmla="*/ 3117850 w 3117850"/>
                <a:gd name="connsiteY3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286000 w 3117850"/>
                <a:gd name="connsiteY26" fmla="*/ 549360 h 1003385"/>
                <a:gd name="connsiteX27" fmla="*/ 2317750 w 3117850"/>
                <a:gd name="connsiteY27" fmla="*/ 581110 h 1003385"/>
                <a:gd name="connsiteX28" fmla="*/ 2413000 w 3117850"/>
                <a:gd name="connsiteY28" fmla="*/ 625560 h 1003385"/>
                <a:gd name="connsiteX29" fmla="*/ 2457450 w 3117850"/>
                <a:gd name="connsiteY29" fmla="*/ 663660 h 1003385"/>
                <a:gd name="connsiteX30" fmla="*/ 2476500 w 3117850"/>
                <a:gd name="connsiteY30" fmla="*/ 670010 h 1003385"/>
                <a:gd name="connsiteX31" fmla="*/ 2514600 w 3117850"/>
                <a:gd name="connsiteY31" fmla="*/ 689060 h 1003385"/>
                <a:gd name="connsiteX32" fmla="*/ 2546350 w 3117850"/>
                <a:gd name="connsiteY32" fmla="*/ 701760 h 1003385"/>
                <a:gd name="connsiteX33" fmla="*/ 2571750 w 3117850"/>
                <a:gd name="connsiteY33" fmla="*/ 714460 h 1003385"/>
                <a:gd name="connsiteX34" fmla="*/ 2679700 w 3117850"/>
                <a:gd name="connsiteY34" fmla="*/ 746210 h 1003385"/>
                <a:gd name="connsiteX35" fmla="*/ 2724150 w 3117850"/>
                <a:gd name="connsiteY35" fmla="*/ 765260 h 1003385"/>
                <a:gd name="connsiteX36" fmla="*/ 3117850 w 3117850"/>
                <a:gd name="connsiteY3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17750 w 3117850"/>
                <a:gd name="connsiteY26" fmla="*/ 581110 h 1003385"/>
                <a:gd name="connsiteX27" fmla="*/ 2413000 w 3117850"/>
                <a:gd name="connsiteY27" fmla="*/ 625560 h 1003385"/>
                <a:gd name="connsiteX28" fmla="*/ 2457450 w 3117850"/>
                <a:gd name="connsiteY28" fmla="*/ 663660 h 1003385"/>
                <a:gd name="connsiteX29" fmla="*/ 2476500 w 3117850"/>
                <a:gd name="connsiteY29" fmla="*/ 670010 h 1003385"/>
                <a:gd name="connsiteX30" fmla="*/ 2514600 w 3117850"/>
                <a:gd name="connsiteY30" fmla="*/ 689060 h 1003385"/>
                <a:gd name="connsiteX31" fmla="*/ 2546350 w 3117850"/>
                <a:gd name="connsiteY31" fmla="*/ 701760 h 1003385"/>
                <a:gd name="connsiteX32" fmla="*/ 2571750 w 3117850"/>
                <a:gd name="connsiteY32" fmla="*/ 714460 h 1003385"/>
                <a:gd name="connsiteX33" fmla="*/ 2679700 w 3117850"/>
                <a:gd name="connsiteY33" fmla="*/ 746210 h 1003385"/>
                <a:gd name="connsiteX34" fmla="*/ 2724150 w 3117850"/>
                <a:gd name="connsiteY34" fmla="*/ 765260 h 1003385"/>
                <a:gd name="connsiteX35" fmla="*/ 3117850 w 3117850"/>
                <a:gd name="connsiteY3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413000 w 3117850"/>
                <a:gd name="connsiteY26" fmla="*/ 625560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12975 w 3117850"/>
                <a:gd name="connsiteY25" fmla="*/ 4858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98725 w 3117850"/>
                <a:gd name="connsiteY28" fmla="*/ 673185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14600 w 3117850"/>
                <a:gd name="connsiteY28" fmla="*/ 689060 h 1003385"/>
                <a:gd name="connsiteX29" fmla="*/ 2546350 w 3117850"/>
                <a:gd name="connsiteY29" fmla="*/ 701760 h 1003385"/>
                <a:gd name="connsiteX30" fmla="*/ 2571750 w 3117850"/>
                <a:gd name="connsiteY30" fmla="*/ 714460 h 1003385"/>
                <a:gd name="connsiteX31" fmla="*/ 2679700 w 3117850"/>
                <a:gd name="connsiteY31" fmla="*/ 746210 h 1003385"/>
                <a:gd name="connsiteX32" fmla="*/ 2724150 w 3117850"/>
                <a:gd name="connsiteY32" fmla="*/ 765260 h 1003385"/>
                <a:gd name="connsiteX33" fmla="*/ 3117850 w 3117850"/>
                <a:gd name="connsiteY3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571750 w 3117850"/>
                <a:gd name="connsiteY29" fmla="*/ 714460 h 1003385"/>
                <a:gd name="connsiteX30" fmla="*/ 2679700 w 3117850"/>
                <a:gd name="connsiteY30" fmla="*/ 746210 h 1003385"/>
                <a:gd name="connsiteX31" fmla="*/ 2724150 w 3117850"/>
                <a:gd name="connsiteY31" fmla="*/ 765260 h 1003385"/>
                <a:gd name="connsiteX32" fmla="*/ 3117850 w 3117850"/>
                <a:gd name="connsiteY3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79700 w 3117850"/>
                <a:gd name="connsiteY29" fmla="*/ 746210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08150 w 3117850"/>
                <a:gd name="connsiteY18" fmla="*/ 46681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08150 w 3117850"/>
                <a:gd name="connsiteY17" fmla="*/ 466810 h 1003385"/>
                <a:gd name="connsiteX18" fmla="*/ 1724025 w 3117850"/>
                <a:gd name="connsiteY18" fmla="*/ 419185 h 1003385"/>
                <a:gd name="connsiteX19" fmla="*/ 1790700 w 3117850"/>
                <a:gd name="connsiteY19" fmla="*/ 377910 h 1003385"/>
                <a:gd name="connsiteX20" fmla="*/ 1981200 w 3117850"/>
                <a:gd name="connsiteY20" fmla="*/ 358860 h 1003385"/>
                <a:gd name="connsiteX21" fmla="*/ 2159000 w 3117850"/>
                <a:gd name="connsiteY21" fmla="*/ 365210 h 1003385"/>
                <a:gd name="connsiteX22" fmla="*/ 2181225 w 3117850"/>
                <a:gd name="connsiteY22" fmla="*/ 416010 h 1003385"/>
                <a:gd name="connsiteX23" fmla="*/ 2206625 w 3117850"/>
                <a:gd name="connsiteY23" fmla="*/ 492210 h 1003385"/>
                <a:gd name="connsiteX24" fmla="*/ 2305050 w 3117850"/>
                <a:gd name="connsiteY24" fmla="*/ 511260 h 1003385"/>
                <a:gd name="connsiteX25" fmla="*/ 2384425 w 3117850"/>
                <a:gd name="connsiteY25" fmla="*/ 571585 h 1003385"/>
                <a:gd name="connsiteX26" fmla="*/ 2457450 w 3117850"/>
                <a:gd name="connsiteY26" fmla="*/ 628735 h 1003385"/>
                <a:gd name="connsiteX27" fmla="*/ 2546350 w 3117850"/>
                <a:gd name="connsiteY27" fmla="*/ 701760 h 1003385"/>
                <a:gd name="connsiteX28" fmla="*/ 2654300 w 3117850"/>
                <a:gd name="connsiteY28" fmla="*/ 743035 h 1003385"/>
                <a:gd name="connsiteX29" fmla="*/ 2774950 w 3117850"/>
                <a:gd name="connsiteY29" fmla="*/ 784310 h 1003385"/>
                <a:gd name="connsiteX30" fmla="*/ 3117850 w 3117850"/>
                <a:gd name="connsiteY3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95450 w 3117850"/>
                <a:gd name="connsiteY15" fmla="*/ 536660 h 1003385"/>
                <a:gd name="connsiteX16" fmla="*/ 1708150 w 3117850"/>
                <a:gd name="connsiteY16" fmla="*/ 466810 h 1003385"/>
                <a:gd name="connsiteX17" fmla="*/ 1724025 w 3117850"/>
                <a:gd name="connsiteY17" fmla="*/ 419185 h 1003385"/>
                <a:gd name="connsiteX18" fmla="*/ 1790700 w 3117850"/>
                <a:gd name="connsiteY18" fmla="*/ 377910 h 1003385"/>
                <a:gd name="connsiteX19" fmla="*/ 1981200 w 3117850"/>
                <a:gd name="connsiteY19" fmla="*/ 358860 h 1003385"/>
                <a:gd name="connsiteX20" fmla="*/ 2159000 w 3117850"/>
                <a:gd name="connsiteY20" fmla="*/ 365210 h 1003385"/>
                <a:gd name="connsiteX21" fmla="*/ 2181225 w 3117850"/>
                <a:gd name="connsiteY21" fmla="*/ 416010 h 1003385"/>
                <a:gd name="connsiteX22" fmla="*/ 2206625 w 3117850"/>
                <a:gd name="connsiteY22" fmla="*/ 492210 h 1003385"/>
                <a:gd name="connsiteX23" fmla="*/ 2305050 w 3117850"/>
                <a:gd name="connsiteY23" fmla="*/ 511260 h 1003385"/>
                <a:gd name="connsiteX24" fmla="*/ 2384425 w 3117850"/>
                <a:gd name="connsiteY24" fmla="*/ 571585 h 1003385"/>
                <a:gd name="connsiteX25" fmla="*/ 2457450 w 3117850"/>
                <a:gd name="connsiteY25" fmla="*/ 628735 h 1003385"/>
                <a:gd name="connsiteX26" fmla="*/ 2546350 w 3117850"/>
                <a:gd name="connsiteY26" fmla="*/ 701760 h 1003385"/>
                <a:gd name="connsiteX27" fmla="*/ 2654300 w 3117850"/>
                <a:gd name="connsiteY27" fmla="*/ 743035 h 1003385"/>
                <a:gd name="connsiteX28" fmla="*/ 2774950 w 3117850"/>
                <a:gd name="connsiteY28" fmla="*/ 784310 h 1003385"/>
                <a:gd name="connsiteX29" fmla="*/ 3117850 w 3117850"/>
                <a:gd name="connsiteY2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8300 w 3117850"/>
                <a:gd name="connsiteY13" fmla="*/ 625560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3850 w 3117850"/>
                <a:gd name="connsiteY13" fmla="*/ 711285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082925"/>
                <a:gd name="connsiteY0" fmla="*/ 0 h 898525"/>
                <a:gd name="connsiteX1" fmla="*/ 127000 w 3082925"/>
                <a:gd name="connsiteY1" fmla="*/ 314325 h 898525"/>
                <a:gd name="connsiteX2" fmla="*/ 349250 w 3082925"/>
                <a:gd name="connsiteY2" fmla="*/ 631825 h 898525"/>
                <a:gd name="connsiteX3" fmla="*/ 517525 w 3082925"/>
                <a:gd name="connsiteY3" fmla="*/ 682625 h 898525"/>
                <a:gd name="connsiteX4" fmla="*/ 520700 w 3082925"/>
                <a:gd name="connsiteY4" fmla="*/ 847725 h 898525"/>
                <a:gd name="connsiteX5" fmla="*/ 682625 w 3082925"/>
                <a:gd name="connsiteY5" fmla="*/ 866775 h 898525"/>
                <a:gd name="connsiteX6" fmla="*/ 758825 w 3082925"/>
                <a:gd name="connsiteY6" fmla="*/ 882650 h 898525"/>
                <a:gd name="connsiteX7" fmla="*/ 898525 w 3082925"/>
                <a:gd name="connsiteY7" fmla="*/ 898525 h 898525"/>
                <a:gd name="connsiteX8" fmla="*/ 1063625 w 3082925"/>
                <a:gd name="connsiteY8" fmla="*/ 876300 h 898525"/>
                <a:gd name="connsiteX9" fmla="*/ 1190625 w 3082925"/>
                <a:gd name="connsiteY9" fmla="*/ 806450 h 898525"/>
                <a:gd name="connsiteX10" fmla="*/ 1254125 w 3082925"/>
                <a:gd name="connsiteY10" fmla="*/ 762000 h 898525"/>
                <a:gd name="connsiteX11" fmla="*/ 1381125 w 3082925"/>
                <a:gd name="connsiteY11" fmla="*/ 749300 h 898525"/>
                <a:gd name="connsiteX12" fmla="*/ 1558925 w 3082925"/>
                <a:gd name="connsiteY12" fmla="*/ 606425 h 898525"/>
                <a:gd name="connsiteX13" fmla="*/ 1660525 w 3082925"/>
                <a:gd name="connsiteY13" fmla="*/ 431800 h 898525"/>
                <a:gd name="connsiteX14" fmla="*/ 1673225 w 3082925"/>
                <a:gd name="connsiteY14" fmla="*/ 361950 h 898525"/>
                <a:gd name="connsiteX15" fmla="*/ 1689100 w 3082925"/>
                <a:gd name="connsiteY15" fmla="*/ 314325 h 898525"/>
                <a:gd name="connsiteX16" fmla="*/ 1755775 w 3082925"/>
                <a:gd name="connsiteY16" fmla="*/ 273050 h 898525"/>
                <a:gd name="connsiteX17" fmla="*/ 1946275 w 3082925"/>
                <a:gd name="connsiteY17" fmla="*/ 254000 h 898525"/>
                <a:gd name="connsiteX18" fmla="*/ 2124075 w 3082925"/>
                <a:gd name="connsiteY18" fmla="*/ 260350 h 898525"/>
                <a:gd name="connsiteX19" fmla="*/ 2146300 w 3082925"/>
                <a:gd name="connsiteY19" fmla="*/ 311150 h 898525"/>
                <a:gd name="connsiteX20" fmla="*/ 2171700 w 3082925"/>
                <a:gd name="connsiteY20" fmla="*/ 387350 h 898525"/>
                <a:gd name="connsiteX21" fmla="*/ 2270125 w 3082925"/>
                <a:gd name="connsiteY21" fmla="*/ 406400 h 898525"/>
                <a:gd name="connsiteX22" fmla="*/ 2349500 w 3082925"/>
                <a:gd name="connsiteY22" fmla="*/ 466725 h 898525"/>
                <a:gd name="connsiteX23" fmla="*/ 2422525 w 3082925"/>
                <a:gd name="connsiteY23" fmla="*/ 523875 h 898525"/>
                <a:gd name="connsiteX24" fmla="*/ 2511425 w 3082925"/>
                <a:gd name="connsiteY24" fmla="*/ 596900 h 898525"/>
                <a:gd name="connsiteX25" fmla="*/ 2619375 w 3082925"/>
                <a:gd name="connsiteY25" fmla="*/ 638175 h 898525"/>
                <a:gd name="connsiteX26" fmla="*/ 2740025 w 3082925"/>
                <a:gd name="connsiteY26" fmla="*/ 679450 h 898525"/>
                <a:gd name="connsiteX27" fmla="*/ 3082925 w 3082925"/>
                <a:gd name="connsiteY27" fmla="*/ 666750 h 898525"/>
                <a:gd name="connsiteX0" fmla="*/ 0 w 2955925"/>
                <a:gd name="connsiteY0" fmla="*/ 60325 h 644525"/>
                <a:gd name="connsiteX1" fmla="*/ 222250 w 2955925"/>
                <a:gd name="connsiteY1" fmla="*/ 377825 h 644525"/>
                <a:gd name="connsiteX2" fmla="*/ 390525 w 2955925"/>
                <a:gd name="connsiteY2" fmla="*/ 428625 h 644525"/>
                <a:gd name="connsiteX3" fmla="*/ 393700 w 2955925"/>
                <a:gd name="connsiteY3" fmla="*/ 593725 h 644525"/>
                <a:gd name="connsiteX4" fmla="*/ 555625 w 2955925"/>
                <a:gd name="connsiteY4" fmla="*/ 612775 h 644525"/>
                <a:gd name="connsiteX5" fmla="*/ 631825 w 2955925"/>
                <a:gd name="connsiteY5" fmla="*/ 628650 h 644525"/>
                <a:gd name="connsiteX6" fmla="*/ 771525 w 2955925"/>
                <a:gd name="connsiteY6" fmla="*/ 644525 h 644525"/>
                <a:gd name="connsiteX7" fmla="*/ 936625 w 2955925"/>
                <a:gd name="connsiteY7" fmla="*/ 622300 h 644525"/>
                <a:gd name="connsiteX8" fmla="*/ 1063625 w 2955925"/>
                <a:gd name="connsiteY8" fmla="*/ 552450 h 644525"/>
                <a:gd name="connsiteX9" fmla="*/ 1127125 w 2955925"/>
                <a:gd name="connsiteY9" fmla="*/ 508000 h 644525"/>
                <a:gd name="connsiteX10" fmla="*/ 1254125 w 2955925"/>
                <a:gd name="connsiteY10" fmla="*/ 495300 h 644525"/>
                <a:gd name="connsiteX11" fmla="*/ 1431925 w 2955925"/>
                <a:gd name="connsiteY11" fmla="*/ 352425 h 644525"/>
                <a:gd name="connsiteX12" fmla="*/ 1533525 w 2955925"/>
                <a:gd name="connsiteY12" fmla="*/ 177800 h 644525"/>
                <a:gd name="connsiteX13" fmla="*/ 1546225 w 2955925"/>
                <a:gd name="connsiteY13" fmla="*/ 107950 h 644525"/>
                <a:gd name="connsiteX14" fmla="*/ 1562100 w 2955925"/>
                <a:gd name="connsiteY14" fmla="*/ 60325 h 644525"/>
                <a:gd name="connsiteX15" fmla="*/ 1628775 w 2955925"/>
                <a:gd name="connsiteY15" fmla="*/ 19050 h 644525"/>
                <a:gd name="connsiteX16" fmla="*/ 1819275 w 2955925"/>
                <a:gd name="connsiteY16" fmla="*/ 0 h 644525"/>
                <a:gd name="connsiteX17" fmla="*/ 1997075 w 2955925"/>
                <a:gd name="connsiteY17" fmla="*/ 6350 h 644525"/>
                <a:gd name="connsiteX18" fmla="*/ 2019300 w 2955925"/>
                <a:gd name="connsiteY18" fmla="*/ 57150 h 644525"/>
                <a:gd name="connsiteX19" fmla="*/ 2044700 w 2955925"/>
                <a:gd name="connsiteY19" fmla="*/ 133350 h 644525"/>
                <a:gd name="connsiteX20" fmla="*/ 2143125 w 2955925"/>
                <a:gd name="connsiteY20" fmla="*/ 152400 h 644525"/>
                <a:gd name="connsiteX21" fmla="*/ 2222500 w 2955925"/>
                <a:gd name="connsiteY21" fmla="*/ 212725 h 644525"/>
                <a:gd name="connsiteX22" fmla="*/ 2295525 w 2955925"/>
                <a:gd name="connsiteY22" fmla="*/ 269875 h 644525"/>
                <a:gd name="connsiteX23" fmla="*/ 2384425 w 2955925"/>
                <a:gd name="connsiteY23" fmla="*/ 342900 h 644525"/>
                <a:gd name="connsiteX24" fmla="*/ 2492375 w 2955925"/>
                <a:gd name="connsiteY24" fmla="*/ 384175 h 644525"/>
                <a:gd name="connsiteX25" fmla="*/ 2613025 w 2955925"/>
                <a:gd name="connsiteY25" fmla="*/ 425450 h 644525"/>
                <a:gd name="connsiteX26" fmla="*/ 2955925 w 2955925"/>
                <a:gd name="connsiteY26" fmla="*/ 412750 h 644525"/>
                <a:gd name="connsiteX0" fmla="*/ 0 w 2733675"/>
                <a:gd name="connsiteY0" fmla="*/ 377825 h 644525"/>
                <a:gd name="connsiteX1" fmla="*/ 168275 w 2733675"/>
                <a:gd name="connsiteY1" fmla="*/ 428625 h 644525"/>
                <a:gd name="connsiteX2" fmla="*/ 171450 w 2733675"/>
                <a:gd name="connsiteY2" fmla="*/ 593725 h 644525"/>
                <a:gd name="connsiteX3" fmla="*/ 333375 w 2733675"/>
                <a:gd name="connsiteY3" fmla="*/ 612775 h 644525"/>
                <a:gd name="connsiteX4" fmla="*/ 409575 w 2733675"/>
                <a:gd name="connsiteY4" fmla="*/ 628650 h 644525"/>
                <a:gd name="connsiteX5" fmla="*/ 549275 w 2733675"/>
                <a:gd name="connsiteY5" fmla="*/ 644525 h 644525"/>
                <a:gd name="connsiteX6" fmla="*/ 714375 w 2733675"/>
                <a:gd name="connsiteY6" fmla="*/ 622300 h 644525"/>
                <a:gd name="connsiteX7" fmla="*/ 841375 w 2733675"/>
                <a:gd name="connsiteY7" fmla="*/ 552450 h 644525"/>
                <a:gd name="connsiteX8" fmla="*/ 904875 w 2733675"/>
                <a:gd name="connsiteY8" fmla="*/ 508000 h 644525"/>
                <a:gd name="connsiteX9" fmla="*/ 1031875 w 2733675"/>
                <a:gd name="connsiteY9" fmla="*/ 495300 h 644525"/>
                <a:gd name="connsiteX10" fmla="*/ 1209675 w 2733675"/>
                <a:gd name="connsiteY10" fmla="*/ 352425 h 644525"/>
                <a:gd name="connsiteX11" fmla="*/ 1311275 w 2733675"/>
                <a:gd name="connsiteY11" fmla="*/ 177800 h 644525"/>
                <a:gd name="connsiteX12" fmla="*/ 1323975 w 2733675"/>
                <a:gd name="connsiteY12" fmla="*/ 107950 h 644525"/>
                <a:gd name="connsiteX13" fmla="*/ 1339850 w 2733675"/>
                <a:gd name="connsiteY13" fmla="*/ 60325 h 644525"/>
                <a:gd name="connsiteX14" fmla="*/ 1406525 w 2733675"/>
                <a:gd name="connsiteY14" fmla="*/ 19050 h 644525"/>
                <a:gd name="connsiteX15" fmla="*/ 1597025 w 2733675"/>
                <a:gd name="connsiteY15" fmla="*/ 0 h 644525"/>
                <a:gd name="connsiteX16" fmla="*/ 1774825 w 2733675"/>
                <a:gd name="connsiteY16" fmla="*/ 6350 h 644525"/>
                <a:gd name="connsiteX17" fmla="*/ 1797050 w 2733675"/>
                <a:gd name="connsiteY17" fmla="*/ 57150 h 644525"/>
                <a:gd name="connsiteX18" fmla="*/ 1822450 w 2733675"/>
                <a:gd name="connsiteY18" fmla="*/ 133350 h 644525"/>
                <a:gd name="connsiteX19" fmla="*/ 1920875 w 2733675"/>
                <a:gd name="connsiteY19" fmla="*/ 152400 h 644525"/>
                <a:gd name="connsiteX20" fmla="*/ 2000250 w 2733675"/>
                <a:gd name="connsiteY20" fmla="*/ 212725 h 644525"/>
                <a:gd name="connsiteX21" fmla="*/ 2073275 w 2733675"/>
                <a:gd name="connsiteY21" fmla="*/ 269875 h 644525"/>
                <a:gd name="connsiteX22" fmla="*/ 2162175 w 2733675"/>
                <a:gd name="connsiteY22" fmla="*/ 342900 h 644525"/>
                <a:gd name="connsiteX23" fmla="*/ 2270125 w 2733675"/>
                <a:gd name="connsiteY23" fmla="*/ 384175 h 644525"/>
                <a:gd name="connsiteX24" fmla="*/ 2390775 w 2733675"/>
                <a:gd name="connsiteY24" fmla="*/ 425450 h 644525"/>
                <a:gd name="connsiteX25" fmla="*/ 2733675 w 2733675"/>
                <a:gd name="connsiteY25" fmla="*/ 412750 h 644525"/>
                <a:gd name="connsiteX0" fmla="*/ 5032 w 2570432"/>
                <a:gd name="connsiteY0" fmla="*/ 428625 h 644525"/>
                <a:gd name="connsiteX1" fmla="*/ 8207 w 2570432"/>
                <a:gd name="connsiteY1" fmla="*/ 593725 h 644525"/>
                <a:gd name="connsiteX2" fmla="*/ 170132 w 2570432"/>
                <a:gd name="connsiteY2" fmla="*/ 612775 h 644525"/>
                <a:gd name="connsiteX3" fmla="*/ 246332 w 2570432"/>
                <a:gd name="connsiteY3" fmla="*/ 628650 h 644525"/>
                <a:gd name="connsiteX4" fmla="*/ 386032 w 2570432"/>
                <a:gd name="connsiteY4" fmla="*/ 644525 h 644525"/>
                <a:gd name="connsiteX5" fmla="*/ 551132 w 2570432"/>
                <a:gd name="connsiteY5" fmla="*/ 622300 h 644525"/>
                <a:gd name="connsiteX6" fmla="*/ 678132 w 2570432"/>
                <a:gd name="connsiteY6" fmla="*/ 552450 h 644525"/>
                <a:gd name="connsiteX7" fmla="*/ 741632 w 2570432"/>
                <a:gd name="connsiteY7" fmla="*/ 508000 h 644525"/>
                <a:gd name="connsiteX8" fmla="*/ 868632 w 2570432"/>
                <a:gd name="connsiteY8" fmla="*/ 495300 h 644525"/>
                <a:gd name="connsiteX9" fmla="*/ 1046432 w 2570432"/>
                <a:gd name="connsiteY9" fmla="*/ 352425 h 644525"/>
                <a:gd name="connsiteX10" fmla="*/ 1148032 w 2570432"/>
                <a:gd name="connsiteY10" fmla="*/ 177800 h 644525"/>
                <a:gd name="connsiteX11" fmla="*/ 1160732 w 2570432"/>
                <a:gd name="connsiteY11" fmla="*/ 107950 h 644525"/>
                <a:gd name="connsiteX12" fmla="*/ 1176607 w 2570432"/>
                <a:gd name="connsiteY12" fmla="*/ 60325 h 644525"/>
                <a:gd name="connsiteX13" fmla="*/ 1243282 w 2570432"/>
                <a:gd name="connsiteY13" fmla="*/ 19050 h 644525"/>
                <a:gd name="connsiteX14" fmla="*/ 1433782 w 2570432"/>
                <a:gd name="connsiteY14" fmla="*/ 0 h 644525"/>
                <a:gd name="connsiteX15" fmla="*/ 1611582 w 2570432"/>
                <a:gd name="connsiteY15" fmla="*/ 6350 h 644525"/>
                <a:gd name="connsiteX16" fmla="*/ 1633807 w 2570432"/>
                <a:gd name="connsiteY16" fmla="*/ 57150 h 644525"/>
                <a:gd name="connsiteX17" fmla="*/ 1659207 w 2570432"/>
                <a:gd name="connsiteY17" fmla="*/ 133350 h 644525"/>
                <a:gd name="connsiteX18" fmla="*/ 1757632 w 2570432"/>
                <a:gd name="connsiteY18" fmla="*/ 152400 h 644525"/>
                <a:gd name="connsiteX19" fmla="*/ 1837007 w 2570432"/>
                <a:gd name="connsiteY19" fmla="*/ 212725 h 644525"/>
                <a:gd name="connsiteX20" fmla="*/ 1910032 w 2570432"/>
                <a:gd name="connsiteY20" fmla="*/ 269875 h 644525"/>
                <a:gd name="connsiteX21" fmla="*/ 1998932 w 2570432"/>
                <a:gd name="connsiteY21" fmla="*/ 342900 h 644525"/>
                <a:gd name="connsiteX22" fmla="*/ 2106882 w 2570432"/>
                <a:gd name="connsiteY22" fmla="*/ 384175 h 644525"/>
                <a:gd name="connsiteX23" fmla="*/ 2227532 w 2570432"/>
                <a:gd name="connsiteY23" fmla="*/ 425450 h 644525"/>
                <a:gd name="connsiteX24" fmla="*/ 2570432 w 2570432"/>
                <a:gd name="connsiteY24" fmla="*/ 412750 h 644525"/>
                <a:gd name="connsiteX0" fmla="*/ 0 w 2562225"/>
                <a:gd name="connsiteY0" fmla="*/ 593725 h 644525"/>
                <a:gd name="connsiteX1" fmla="*/ 161925 w 2562225"/>
                <a:gd name="connsiteY1" fmla="*/ 612775 h 644525"/>
                <a:gd name="connsiteX2" fmla="*/ 238125 w 2562225"/>
                <a:gd name="connsiteY2" fmla="*/ 628650 h 644525"/>
                <a:gd name="connsiteX3" fmla="*/ 377825 w 2562225"/>
                <a:gd name="connsiteY3" fmla="*/ 644525 h 644525"/>
                <a:gd name="connsiteX4" fmla="*/ 542925 w 2562225"/>
                <a:gd name="connsiteY4" fmla="*/ 622300 h 644525"/>
                <a:gd name="connsiteX5" fmla="*/ 669925 w 2562225"/>
                <a:gd name="connsiteY5" fmla="*/ 552450 h 644525"/>
                <a:gd name="connsiteX6" fmla="*/ 733425 w 2562225"/>
                <a:gd name="connsiteY6" fmla="*/ 508000 h 644525"/>
                <a:gd name="connsiteX7" fmla="*/ 860425 w 2562225"/>
                <a:gd name="connsiteY7" fmla="*/ 495300 h 644525"/>
                <a:gd name="connsiteX8" fmla="*/ 1038225 w 2562225"/>
                <a:gd name="connsiteY8" fmla="*/ 352425 h 644525"/>
                <a:gd name="connsiteX9" fmla="*/ 1139825 w 2562225"/>
                <a:gd name="connsiteY9" fmla="*/ 177800 h 644525"/>
                <a:gd name="connsiteX10" fmla="*/ 1152525 w 2562225"/>
                <a:gd name="connsiteY10" fmla="*/ 107950 h 644525"/>
                <a:gd name="connsiteX11" fmla="*/ 1168400 w 2562225"/>
                <a:gd name="connsiteY11" fmla="*/ 60325 h 644525"/>
                <a:gd name="connsiteX12" fmla="*/ 1235075 w 2562225"/>
                <a:gd name="connsiteY12" fmla="*/ 19050 h 644525"/>
                <a:gd name="connsiteX13" fmla="*/ 1425575 w 2562225"/>
                <a:gd name="connsiteY13" fmla="*/ 0 h 644525"/>
                <a:gd name="connsiteX14" fmla="*/ 1603375 w 2562225"/>
                <a:gd name="connsiteY14" fmla="*/ 6350 h 644525"/>
                <a:gd name="connsiteX15" fmla="*/ 1625600 w 2562225"/>
                <a:gd name="connsiteY15" fmla="*/ 57150 h 644525"/>
                <a:gd name="connsiteX16" fmla="*/ 1651000 w 2562225"/>
                <a:gd name="connsiteY16" fmla="*/ 133350 h 644525"/>
                <a:gd name="connsiteX17" fmla="*/ 1749425 w 2562225"/>
                <a:gd name="connsiteY17" fmla="*/ 152400 h 644525"/>
                <a:gd name="connsiteX18" fmla="*/ 1828800 w 2562225"/>
                <a:gd name="connsiteY18" fmla="*/ 212725 h 644525"/>
                <a:gd name="connsiteX19" fmla="*/ 1901825 w 2562225"/>
                <a:gd name="connsiteY19" fmla="*/ 269875 h 644525"/>
                <a:gd name="connsiteX20" fmla="*/ 1990725 w 2562225"/>
                <a:gd name="connsiteY20" fmla="*/ 342900 h 644525"/>
                <a:gd name="connsiteX21" fmla="*/ 2098675 w 2562225"/>
                <a:gd name="connsiteY21" fmla="*/ 384175 h 644525"/>
                <a:gd name="connsiteX22" fmla="*/ 2219325 w 2562225"/>
                <a:gd name="connsiteY22" fmla="*/ 425450 h 644525"/>
                <a:gd name="connsiteX23" fmla="*/ 2562225 w 2562225"/>
                <a:gd name="connsiteY23" fmla="*/ 412750 h 644525"/>
                <a:gd name="connsiteX0" fmla="*/ 0 w 2400300"/>
                <a:gd name="connsiteY0" fmla="*/ 612775 h 644525"/>
                <a:gd name="connsiteX1" fmla="*/ 76200 w 2400300"/>
                <a:gd name="connsiteY1" fmla="*/ 628650 h 644525"/>
                <a:gd name="connsiteX2" fmla="*/ 215900 w 2400300"/>
                <a:gd name="connsiteY2" fmla="*/ 644525 h 644525"/>
                <a:gd name="connsiteX3" fmla="*/ 381000 w 2400300"/>
                <a:gd name="connsiteY3" fmla="*/ 622300 h 644525"/>
                <a:gd name="connsiteX4" fmla="*/ 508000 w 2400300"/>
                <a:gd name="connsiteY4" fmla="*/ 552450 h 644525"/>
                <a:gd name="connsiteX5" fmla="*/ 571500 w 2400300"/>
                <a:gd name="connsiteY5" fmla="*/ 508000 h 644525"/>
                <a:gd name="connsiteX6" fmla="*/ 698500 w 2400300"/>
                <a:gd name="connsiteY6" fmla="*/ 495300 h 644525"/>
                <a:gd name="connsiteX7" fmla="*/ 876300 w 2400300"/>
                <a:gd name="connsiteY7" fmla="*/ 352425 h 644525"/>
                <a:gd name="connsiteX8" fmla="*/ 977900 w 2400300"/>
                <a:gd name="connsiteY8" fmla="*/ 177800 h 644525"/>
                <a:gd name="connsiteX9" fmla="*/ 990600 w 2400300"/>
                <a:gd name="connsiteY9" fmla="*/ 107950 h 644525"/>
                <a:gd name="connsiteX10" fmla="*/ 1006475 w 2400300"/>
                <a:gd name="connsiteY10" fmla="*/ 60325 h 644525"/>
                <a:gd name="connsiteX11" fmla="*/ 1073150 w 2400300"/>
                <a:gd name="connsiteY11" fmla="*/ 19050 h 644525"/>
                <a:gd name="connsiteX12" fmla="*/ 1263650 w 2400300"/>
                <a:gd name="connsiteY12" fmla="*/ 0 h 644525"/>
                <a:gd name="connsiteX13" fmla="*/ 1441450 w 2400300"/>
                <a:gd name="connsiteY13" fmla="*/ 6350 h 644525"/>
                <a:gd name="connsiteX14" fmla="*/ 1463675 w 2400300"/>
                <a:gd name="connsiteY14" fmla="*/ 57150 h 644525"/>
                <a:gd name="connsiteX15" fmla="*/ 1489075 w 2400300"/>
                <a:gd name="connsiteY15" fmla="*/ 133350 h 644525"/>
                <a:gd name="connsiteX16" fmla="*/ 1587500 w 2400300"/>
                <a:gd name="connsiteY16" fmla="*/ 152400 h 644525"/>
                <a:gd name="connsiteX17" fmla="*/ 1666875 w 2400300"/>
                <a:gd name="connsiteY17" fmla="*/ 212725 h 644525"/>
                <a:gd name="connsiteX18" fmla="*/ 1739900 w 2400300"/>
                <a:gd name="connsiteY18" fmla="*/ 269875 h 644525"/>
                <a:gd name="connsiteX19" fmla="*/ 1828800 w 2400300"/>
                <a:gd name="connsiteY19" fmla="*/ 342900 h 644525"/>
                <a:gd name="connsiteX20" fmla="*/ 1936750 w 2400300"/>
                <a:gd name="connsiteY20" fmla="*/ 384175 h 644525"/>
                <a:gd name="connsiteX21" fmla="*/ 2057400 w 2400300"/>
                <a:gd name="connsiteY21" fmla="*/ 425450 h 644525"/>
                <a:gd name="connsiteX22" fmla="*/ 2400300 w 2400300"/>
                <a:gd name="connsiteY22" fmla="*/ 412750 h 644525"/>
                <a:gd name="connsiteX0" fmla="*/ 0 w 2324100"/>
                <a:gd name="connsiteY0" fmla="*/ 628650 h 644525"/>
                <a:gd name="connsiteX1" fmla="*/ 139700 w 2324100"/>
                <a:gd name="connsiteY1" fmla="*/ 644525 h 644525"/>
                <a:gd name="connsiteX2" fmla="*/ 304800 w 2324100"/>
                <a:gd name="connsiteY2" fmla="*/ 622300 h 644525"/>
                <a:gd name="connsiteX3" fmla="*/ 431800 w 2324100"/>
                <a:gd name="connsiteY3" fmla="*/ 552450 h 644525"/>
                <a:gd name="connsiteX4" fmla="*/ 495300 w 2324100"/>
                <a:gd name="connsiteY4" fmla="*/ 508000 h 644525"/>
                <a:gd name="connsiteX5" fmla="*/ 622300 w 2324100"/>
                <a:gd name="connsiteY5" fmla="*/ 495300 h 644525"/>
                <a:gd name="connsiteX6" fmla="*/ 800100 w 2324100"/>
                <a:gd name="connsiteY6" fmla="*/ 352425 h 644525"/>
                <a:gd name="connsiteX7" fmla="*/ 901700 w 2324100"/>
                <a:gd name="connsiteY7" fmla="*/ 177800 h 644525"/>
                <a:gd name="connsiteX8" fmla="*/ 914400 w 2324100"/>
                <a:gd name="connsiteY8" fmla="*/ 107950 h 644525"/>
                <a:gd name="connsiteX9" fmla="*/ 930275 w 2324100"/>
                <a:gd name="connsiteY9" fmla="*/ 60325 h 644525"/>
                <a:gd name="connsiteX10" fmla="*/ 996950 w 2324100"/>
                <a:gd name="connsiteY10" fmla="*/ 19050 h 644525"/>
                <a:gd name="connsiteX11" fmla="*/ 1187450 w 2324100"/>
                <a:gd name="connsiteY11" fmla="*/ 0 h 644525"/>
                <a:gd name="connsiteX12" fmla="*/ 1365250 w 2324100"/>
                <a:gd name="connsiteY12" fmla="*/ 6350 h 644525"/>
                <a:gd name="connsiteX13" fmla="*/ 1387475 w 2324100"/>
                <a:gd name="connsiteY13" fmla="*/ 57150 h 644525"/>
                <a:gd name="connsiteX14" fmla="*/ 1412875 w 2324100"/>
                <a:gd name="connsiteY14" fmla="*/ 133350 h 644525"/>
                <a:gd name="connsiteX15" fmla="*/ 1511300 w 2324100"/>
                <a:gd name="connsiteY15" fmla="*/ 152400 h 644525"/>
                <a:gd name="connsiteX16" fmla="*/ 1590675 w 2324100"/>
                <a:gd name="connsiteY16" fmla="*/ 212725 h 644525"/>
                <a:gd name="connsiteX17" fmla="*/ 1663700 w 2324100"/>
                <a:gd name="connsiteY17" fmla="*/ 269875 h 644525"/>
                <a:gd name="connsiteX18" fmla="*/ 1752600 w 2324100"/>
                <a:gd name="connsiteY18" fmla="*/ 342900 h 644525"/>
                <a:gd name="connsiteX19" fmla="*/ 1860550 w 2324100"/>
                <a:gd name="connsiteY19" fmla="*/ 384175 h 644525"/>
                <a:gd name="connsiteX20" fmla="*/ 1981200 w 2324100"/>
                <a:gd name="connsiteY20" fmla="*/ 425450 h 644525"/>
                <a:gd name="connsiteX21" fmla="*/ 2324100 w 2324100"/>
                <a:gd name="connsiteY21" fmla="*/ 412750 h 644525"/>
                <a:gd name="connsiteX0" fmla="*/ 0 w 2184400"/>
                <a:gd name="connsiteY0" fmla="*/ 644525 h 644525"/>
                <a:gd name="connsiteX1" fmla="*/ 165100 w 2184400"/>
                <a:gd name="connsiteY1" fmla="*/ 622300 h 644525"/>
                <a:gd name="connsiteX2" fmla="*/ 292100 w 2184400"/>
                <a:gd name="connsiteY2" fmla="*/ 552450 h 644525"/>
                <a:gd name="connsiteX3" fmla="*/ 355600 w 2184400"/>
                <a:gd name="connsiteY3" fmla="*/ 508000 h 644525"/>
                <a:gd name="connsiteX4" fmla="*/ 482600 w 2184400"/>
                <a:gd name="connsiteY4" fmla="*/ 495300 h 644525"/>
                <a:gd name="connsiteX5" fmla="*/ 660400 w 2184400"/>
                <a:gd name="connsiteY5" fmla="*/ 352425 h 644525"/>
                <a:gd name="connsiteX6" fmla="*/ 762000 w 2184400"/>
                <a:gd name="connsiteY6" fmla="*/ 177800 h 644525"/>
                <a:gd name="connsiteX7" fmla="*/ 774700 w 2184400"/>
                <a:gd name="connsiteY7" fmla="*/ 107950 h 644525"/>
                <a:gd name="connsiteX8" fmla="*/ 790575 w 2184400"/>
                <a:gd name="connsiteY8" fmla="*/ 60325 h 644525"/>
                <a:gd name="connsiteX9" fmla="*/ 857250 w 2184400"/>
                <a:gd name="connsiteY9" fmla="*/ 19050 h 644525"/>
                <a:gd name="connsiteX10" fmla="*/ 1047750 w 2184400"/>
                <a:gd name="connsiteY10" fmla="*/ 0 h 644525"/>
                <a:gd name="connsiteX11" fmla="*/ 1225550 w 2184400"/>
                <a:gd name="connsiteY11" fmla="*/ 6350 h 644525"/>
                <a:gd name="connsiteX12" fmla="*/ 1247775 w 2184400"/>
                <a:gd name="connsiteY12" fmla="*/ 57150 h 644525"/>
                <a:gd name="connsiteX13" fmla="*/ 1273175 w 2184400"/>
                <a:gd name="connsiteY13" fmla="*/ 133350 h 644525"/>
                <a:gd name="connsiteX14" fmla="*/ 1371600 w 2184400"/>
                <a:gd name="connsiteY14" fmla="*/ 152400 h 644525"/>
                <a:gd name="connsiteX15" fmla="*/ 1450975 w 2184400"/>
                <a:gd name="connsiteY15" fmla="*/ 212725 h 644525"/>
                <a:gd name="connsiteX16" fmla="*/ 1524000 w 2184400"/>
                <a:gd name="connsiteY16" fmla="*/ 269875 h 644525"/>
                <a:gd name="connsiteX17" fmla="*/ 1612900 w 2184400"/>
                <a:gd name="connsiteY17" fmla="*/ 342900 h 644525"/>
                <a:gd name="connsiteX18" fmla="*/ 1720850 w 2184400"/>
                <a:gd name="connsiteY18" fmla="*/ 384175 h 644525"/>
                <a:gd name="connsiteX19" fmla="*/ 1841500 w 2184400"/>
                <a:gd name="connsiteY19" fmla="*/ 425450 h 644525"/>
                <a:gd name="connsiteX20" fmla="*/ 2184400 w 2184400"/>
                <a:gd name="connsiteY20" fmla="*/ 412750 h 644525"/>
                <a:gd name="connsiteX0" fmla="*/ 0 w 2019300"/>
                <a:gd name="connsiteY0" fmla="*/ 622300 h 622300"/>
                <a:gd name="connsiteX1" fmla="*/ 127000 w 2019300"/>
                <a:gd name="connsiteY1" fmla="*/ 552450 h 622300"/>
                <a:gd name="connsiteX2" fmla="*/ 190500 w 2019300"/>
                <a:gd name="connsiteY2" fmla="*/ 508000 h 622300"/>
                <a:gd name="connsiteX3" fmla="*/ 317500 w 2019300"/>
                <a:gd name="connsiteY3" fmla="*/ 495300 h 622300"/>
                <a:gd name="connsiteX4" fmla="*/ 495300 w 2019300"/>
                <a:gd name="connsiteY4" fmla="*/ 352425 h 622300"/>
                <a:gd name="connsiteX5" fmla="*/ 596900 w 2019300"/>
                <a:gd name="connsiteY5" fmla="*/ 177800 h 622300"/>
                <a:gd name="connsiteX6" fmla="*/ 609600 w 2019300"/>
                <a:gd name="connsiteY6" fmla="*/ 107950 h 622300"/>
                <a:gd name="connsiteX7" fmla="*/ 625475 w 2019300"/>
                <a:gd name="connsiteY7" fmla="*/ 60325 h 622300"/>
                <a:gd name="connsiteX8" fmla="*/ 692150 w 2019300"/>
                <a:gd name="connsiteY8" fmla="*/ 19050 h 622300"/>
                <a:gd name="connsiteX9" fmla="*/ 882650 w 2019300"/>
                <a:gd name="connsiteY9" fmla="*/ 0 h 622300"/>
                <a:gd name="connsiteX10" fmla="*/ 1060450 w 2019300"/>
                <a:gd name="connsiteY10" fmla="*/ 6350 h 622300"/>
                <a:gd name="connsiteX11" fmla="*/ 1082675 w 2019300"/>
                <a:gd name="connsiteY11" fmla="*/ 57150 h 622300"/>
                <a:gd name="connsiteX12" fmla="*/ 1108075 w 2019300"/>
                <a:gd name="connsiteY12" fmla="*/ 133350 h 622300"/>
                <a:gd name="connsiteX13" fmla="*/ 1206500 w 2019300"/>
                <a:gd name="connsiteY13" fmla="*/ 152400 h 622300"/>
                <a:gd name="connsiteX14" fmla="*/ 1285875 w 2019300"/>
                <a:gd name="connsiteY14" fmla="*/ 212725 h 622300"/>
                <a:gd name="connsiteX15" fmla="*/ 1358900 w 2019300"/>
                <a:gd name="connsiteY15" fmla="*/ 269875 h 622300"/>
                <a:gd name="connsiteX16" fmla="*/ 1447800 w 2019300"/>
                <a:gd name="connsiteY16" fmla="*/ 342900 h 622300"/>
                <a:gd name="connsiteX17" fmla="*/ 1555750 w 2019300"/>
                <a:gd name="connsiteY17" fmla="*/ 384175 h 622300"/>
                <a:gd name="connsiteX18" fmla="*/ 1676400 w 2019300"/>
                <a:gd name="connsiteY18" fmla="*/ 425450 h 622300"/>
                <a:gd name="connsiteX19" fmla="*/ 2019300 w 2019300"/>
                <a:gd name="connsiteY19" fmla="*/ 412750 h 622300"/>
                <a:gd name="connsiteX0" fmla="*/ 0 w 1892300"/>
                <a:gd name="connsiteY0" fmla="*/ 552450 h 552450"/>
                <a:gd name="connsiteX1" fmla="*/ 63500 w 1892300"/>
                <a:gd name="connsiteY1" fmla="*/ 508000 h 552450"/>
                <a:gd name="connsiteX2" fmla="*/ 190500 w 1892300"/>
                <a:gd name="connsiteY2" fmla="*/ 495300 h 552450"/>
                <a:gd name="connsiteX3" fmla="*/ 368300 w 1892300"/>
                <a:gd name="connsiteY3" fmla="*/ 352425 h 552450"/>
                <a:gd name="connsiteX4" fmla="*/ 469900 w 1892300"/>
                <a:gd name="connsiteY4" fmla="*/ 177800 h 552450"/>
                <a:gd name="connsiteX5" fmla="*/ 482600 w 1892300"/>
                <a:gd name="connsiteY5" fmla="*/ 107950 h 552450"/>
                <a:gd name="connsiteX6" fmla="*/ 498475 w 1892300"/>
                <a:gd name="connsiteY6" fmla="*/ 60325 h 552450"/>
                <a:gd name="connsiteX7" fmla="*/ 565150 w 1892300"/>
                <a:gd name="connsiteY7" fmla="*/ 19050 h 552450"/>
                <a:gd name="connsiteX8" fmla="*/ 755650 w 1892300"/>
                <a:gd name="connsiteY8" fmla="*/ 0 h 552450"/>
                <a:gd name="connsiteX9" fmla="*/ 933450 w 1892300"/>
                <a:gd name="connsiteY9" fmla="*/ 6350 h 552450"/>
                <a:gd name="connsiteX10" fmla="*/ 955675 w 1892300"/>
                <a:gd name="connsiteY10" fmla="*/ 57150 h 552450"/>
                <a:gd name="connsiteX11" fmla="*/ 981075 w 1892300"/>
                <a:gd name="connsiteY11" fmla="*/ 133350 h 552450"/>
                <a:gd name="connsiteX12" fmla="*/ 1079500 w 1892300"/>
                <a:gd name="connsiteY12" fmla="*/ 152400 h 552450"/>
                <a:gd name="connsiteX13" fmla="*/ 1158875 w 1892300"/>
                <a:gd name="connsiteY13" fmla="*/ 212725 h 552450"/>
                <a:gd name="connsiteX14" fmla="*/ 1231900 w 1892300"/>
                <a:gd name="connsiteY14" fmla="*/ 269875 h 552450"/>
                <a:gd name="connsiteX15" fmla="*/ 1320800 w 1892300"/>
                <a:gd name="connsiteY15" fmla="*/ 342900 h 552450"/>
                <a:gd name="connsiteX16" fmla="*/ 1428750 w 1892300"/>
                <a:gd name="connsiteY16" fmla="*/ 384175 h 552450"/>
                <a:gd name="connsiteX17" fmla="*/ 1549400 w 1892300"/>
                <a:gd name="connsiteY17" fmla="*/ 425450 h 552450"/>
                <a:gd name="connsiteX18" fmla="*/ 1892300 w 1892300"/>
                <a:gd name="connsiteY18" fmla="*/ 412750 h 552450"/>
                <a:gd name="connsiteX0" fmla="*/ 0 w 1892300"/>
                <a:gd name="connsiteY0" fmla="*/ 552450 h 552450"/>
                <a:gd name="connsiteX1" fmla="*/ 63500 w 1892300"/>
                <a:gd name="connsiteY1" fmla="*/ 508000 h 552450"/>
                <a:gd name="connsiteX2" fmla="*/ 190500 w 1892300"/>
                <a:gd name="connsiteY2" fmla="*/ 495300 h 552450"/>
                <a:gd name="connsiteX3" fmla="*/ 368300 w 1892300"/>
                <a:gd name="connsiteY3" fmla="*/ 352425 h 552450"/>
                <a:gd name="connsiteX4" fmla="*/ 469900 w 1892300"/>
                <a:gd name="connsiteY4" fmla="*/ 177800 h 552450"/>
                <a:gd name="connsiteX5" fmla="*/ 482600 w 1892300"/>
                <a:gd name="connsiteY5" fmla="*/ 107950 h 552450"/>
                <a:gd name="connsiteX6" fmla="*/ 498475 w 1892300"/>
                <a:gd name="connsiteY6" fmla="*/ 60325 h 552450"/>
                <a:gd name="connsiteX7" fmla="*/ 565150 w 1892300"/>
                <a:gd name="connsiteY7" fmla="*/ 19050 h 552450"/>
                <a:gd name="connsiteX8" fmla="*/ 755650 w 1892300"/>
                <a:gd name="connsiteY8" fmla="*/ 0 h 552450"/>
                <a:gd name="connsiteX9" fmla="*/ 933450 w 1892300"/>
                <a:gd name="connsiteY9" fmla="*/ 6350 h 552450"/>
                <a:gd name="connsiteX10" fmla="*/ 955675 w 1892300"/>
                <a:gd name="connsiteY10" fmla="*/ 57150 h 552450"/>
                <a:gd name="connsiteX11" fmla="*/ 1079500 w 1892300"/>
                <a:gd name="connsiteY11" fmla="*/ 152400 h 552450"/>
                <a:gd name="connsiteX12" fmla="*/ 1158875 w 1892300"/>
                <a:gd name="connsiteY12" fmla="*/ 212725 h 552450"/>
                <a:gd name="connsiteX13" fmla="*/ 1231900 w 1892300"/>
                <a:gd name="connsiteY13" fmla="*/ 269875 h 552450"/>
                <a:gd name="connsiteX14" fmla="*/ 1320800 w 1892300"/>
                <a:gd name="connsiteY14" fmla="*/ 342900 h 552450"/>
                <a:gd name="connsiteX15" fmla="*/ 1428750 w 1892300"/>
                <a:gd name="connsiteY15" fmla="*/ 384175 h 552450"/>
                <a:gd name="connsiteX16" fmla="*/ 1549400 w 1892300"/>
                <a:gd name="connsiteY16" fmla="*/ 425450 h 552450"/>
                <a:gd name="connsiteX17" fmla="*/ 1892300 w 1892300"/>
                <a:gd name="connsiteY17" fmla="*/ 412750 h 552450"/>
                <a:gd name="connsiteX0" fmla="*/ 0 w 1828800"/>
                <a:gd name="connsiteY0" fmla="*/ 508000 h 508228"/>
                <a:gd name="connsiteX1" fmla="*/ 127000 w 1828800"/>
                <a:gd name="connsiteY1" fmla="*/ 495300 h 508228"/>
                <a:gd name="connsiteX2" fmla="*/ 304800 w 1828800"/>
                <a:gd name="connsiteY2" fmla="*/ 352425 h 508228"/>
                <a:gd name="connsiteX3" fmla="*/ 406400 w 1828800"/>
                <a:gd name="connsiteY3" fmla="*/ 177800 h 508228"/>
                <a:gd name="connsiteX4" fmla="*/ 419100 w 1828800"/>
                <a:gd name="connsiteY4" fmla="*/ 107950 h 508228"/>
                <a:gd name="connsiteX5" fmla="*/ 434975 w 1828800"/>
                <a:gd name="connsiteY5" fmla="*/ 60325 h 508228"/>
                <a:gd name="connsiteX6" fmla="*/ 501650 w 1828800"/>
                <a:gd name="connsiteY6" fmla="*/ 19050 h 508228"/>
                <a:gd name="connsiteX7" fmla="*/ 692150 w 1828800"/>
                <a:gd name="connsiteY7" fmla="*/ 0 h 508228"/>
                <a:gd name="connsiteX8" fmla="*/ 869950 w 1828800"/>
                <a:gd name="connsiteY8" fmla="*/ 6350 h 508228"/>
                <a:gd name="connsiteX9" fmla="*/ 892175 w 1828800"/>
                <a:gd name="connsiteY9" fmla="*/ 57150 h 508228"/>
                <a:gd name="connsiteX10" fmla="*/ 1016000 w 1828800"/>
                <a:gd name="connsiteY10" fmla="*/ 152400 h 508228"/>
                <a:gd name="connsiteX11" fmla="*/ 1095375 w 1828800"/>
                <a:gd name="connsiteY11" fmla="*/ 212725 h 508228"/>
                <a:gd name="connsiteX12" fmla="*/ 1168400 w 1828800"/>
                <a:gd name="connsiteY12" fmla="*/ 269875 h 508228"/>
                <a:gd name="connsiteX13" fmla="*/ 1257300 w 1828800"/>
                <a:gd name="connsiteY13" fmla="*/ 342900 h 508228"/>
                <a:gd name="connsiteX14" fmla="*/ 1365250 w 1828800"/>
                <a:gd name="connsiteY14" fmla="*/ 384175 h 508228"/>
                <a:gd name="connsiteX15" fmla="*/ 1485900 w 1828800"/>
                <a:gd name="connsiteY15" fmla="*/ 425450 h 508228"/>
                <a:gd name="connsiteX16" fmla="*/ 1828800 w 1828800"/>
                <a:gd name="connsiteY16" fmla="*/ 412750 h 508228"/>
                <a:gd name="connsiteX0" fmla="*/ 0 w 1701800"/>
                <a:gd name="connsiteY0" fmla="*/ 495300 h 495300"/>
                <a:gd name="connsiteX1" fmla="*/ 177800 w 1701800"/>
                <a:gd name="connsiteY1" fmla="*/ 352425 h 495300"/>
                <a:gd name="connsiteX2" fmla="*/ 279400 w 1701800"/>
                <a:gd name="connsiteY2" fmla="*/ 177800 h 495300"/>
                <a:gd name="connsiteX3" fmla="*/ 292100 w 1701800"/>
                <a:gd name="connsiteY3" fmla="*/ 107950 h 495300"/>
                <a:gd name="connsiteX4" fmla="*/ 307975 w 1701800"/>
                <a:gd name="connsiteY4" fmla="*/ 60325 h 495300"/>
                <a:gd name="connsiteX5" fmla="*/ 374650 w 1701800"/>
                <a:gd name="connsiteY5" fmla="*/ 19050 h 495300"/>
                <a:gd name="connsiteX6" fmla="*/ 565150 w 1701800"/>
                <a:gd name="connsiteY6" fmla="*/ 0 h 495300"/>
                <a:gd name="connsiteX7" fmla="*/ 742950 w 1701800"/>
                <a:gd name="connsiteY7" fmla="*/ 6350 h 495300"/>
                <a:gd name="connsiteX8" fmla="*/ 765175 w 1701800"/>
                <a:gd name="connsiteY8" fmla="*/ 57150 h 495300"/>
                <a:gd name="connsiteX9" fmla="*/ 889000 w 1701800"/>
                <a:gd name="connsiteY9" fmla="*/ 152400 h 495300"/>
                <a:gd name="connsiteX10" fmla="*/ 968375 w 1701800"/>
                <a:gd name="connsiteY10" fmla="*/ 212725 h 495300"/>
                <a:gd name="connsiteX11" fmla="*/ 1041400 w 1701800"/>
                <a:gd name="connsiteY11" fmla="*/ 269875 h 495300"/>
                <a:gd name="connsiteX12" fmla="*/ 1130300 w 1701800"/>
                <a:gd name="connsiteY12" fmla="*/ 342900 h 495300"/>
                <a:gd name="connsiteX13" fmla="*/ 1238250 w 1701800"/>
                <a:gd name="connsiteY13" fmla="*/ 384175 h 495300"/>
                <a:gd name="connsiteX14" fmla="*/ 1358900 w 1701800"/>
                <a:gd name="connsiteY14" fmla="*/ 425450 h 495300"/>
                <a:gd name="connsiteX15" fmla="*/ 1701800 w 1701800"/>
                <a:gd name="connsiteY15" fmla="*/ 41275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01800" h="495300">
                  <a:moveTo>
                    <a:pt x="0" y="495300"/>
                  </a:moveTo>
                  <a:cubicBezTo>
                    <a:pt x="50800" y="469371"/>
                    <a:pt x="131233" y="405342"/>
                    <a:pt x="177800" y="352425"/>
                  </a:cubicBezTo>
                  <a:cubicBezTo>
                    <a:pt x="224367" y="299508"/>
                    <a:pt x="260350" y="218546"/>
                    <a:pt x="279400" y="177800"/>
                  </a:cubicBezTo>
                  <a:cubicBezTo>
                    <a:pt x="298450" y="137054"/>
                    <a:pt x="287338" y="127529"/>
                    <a:pt x="292100" y="107950"/>
                  </a:cubicBezTo>
                  <a:cubicBezTo>
                    <a:pt x="296862" y="88371"/>
                    <a:pt x="299508" y="64558"/>
                    <a:pt x="307975" y="60325"/>
                  </a:cubicBezTo>
                  <a:cubicBezTo>
                    <a:pt x="314325" y="51858"/>
                    <a:pt x="331788" y="29104"/>
                    <a:pt x="374650" y="19050"/>
                  </a:cubicBezTo>
                  <a:cubicBezTo>
                    <a:pt x="417513" y="8996"/>
                    <a:pt x="503767" y="2117"/>
                    <a:pt x="565150" y="0"/>
                  </a:cubicBezTo>
                  <a:cubicBezTo>
                    <a:pt x="624417" y="2117"/>
                    <a:pt x="709613" y="-3175"/>
                    <a:pt x="742950" y="6350"/>
                  </a:cubicBezTo>
                  <a:cubicBezTo>
                    <a:pt x="776288" y="15875"/>
                    <a:pt x="740833" y="32808"/>
                    <a:pt x="765175" y="57150"/>
                  </a:cubicBezTo>
                  <a:cubicBezTo>
                    <a:pt x="789517" y="81492"/>
                    <a:pt x="855133" y="126471"/>
                    <a:pt x="889000" y="152400"/>
                  </a:cubicBezTo>
                  <a:lnTo>
                    <a:pt x="968375" y="212725"/>
                  </a:lnTo>
                  <a:cubicBezTo>
                    <a:pt x="993775" y="232304"/>
                    <a:pt x="1014413" y="248179"/>
                    <a:pt x="1041400" y="269875"/>
                  </a:cubicBezTo>
                  <a:cubicBezTo>
                    <a:pt x="1068387" y="291571"/>
                    <a:pt x="1097492" y="323850"/>
                    <a:pt x="1130300" y="342900"/>
                  </a:cubicBezTo>
                  <a:cubicBezTo>
                    <a:pt x="1163108" y="361950"/>
                    <a:pt x="1200150" y="370417"/>
                    <a:pt x="1238250" y="384175"/>
                  </a:cubicBezTo>
                  <a:cubicBezTo>
                    <a:pt x="1276350" y="397933"/>
                    <a:pt x="1342869" y="423762"/>
                    <a:pt x="1358900" y="425450"/>
                  </a:cubicBezTo>
                  <a:cubicBezTo>
                    <a:pt x="1439323" y="433916"/>
                    <a:pt x="1621214" y="412750"/>
                    <a:pt x="1701800" y="412750"/>
                  </a:cubicBezTo>
                </a:path>
              </a:pathLst>
            </a:custGeom>
            <a:noFill/>
            <a:ln w="57150">
              <a:solidFill>
                <a:srgbClr val="C00000"/>
              </a:solidFill>
              <a:prstDash val="sysDot"/>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1" name="Entity orange">
            <a:extLst>
              <a:ext uri="{FF2B5EF4-FFF2-40B4-BE49-F238E27FC236}">
                <a16:creationId xmlns:a16="http://schemas.microsoft.com/office/drawing/2014/main" id="{01F8532D-F4BA-C2C9-701E-E8D601A7C95D}"/>
              </a:ext>
            </a:extLst>
          </p:cNvPr>
          <p:cNvGrpSpPr/>
          <p:nvPr/>
        </p:nvGrpSpPr>
        <p:grpSpPr>
          <a:xfrm>
            <a:off x="949227" y="4648258"/>
            <a:ext cx="578770" cy="581745"/>
            <a:chOff x="4009060" y="1988670"/>
            <a:chExt cx="578770" cy="581745"/>
          </a:xfrm>
        </p:grpSpPr>
        <p:sp>
          <p:nvSpPr>
            <p:cNvPr id="72" name="Oval 71">
              <a:extLst>
                <a:ext uri="{FF2B5EF4-FFF2-40B4-BE49-F238E27FC236}">
                  <a16:creationId xmlns:a16="http://schemas.microsoft.com/office/drawing/2014/main" id="{51DD9DF9-C42F-CD3B-851B-1121811CF487}"/>
                </a:ext>
              </a:extLst>
            </p:cNvPr>
            <p:cNvSpPr>
              <a:spLocks noChangeAspect="1"/>
            </p:cNvSpPr>
            <p:nvPr/>
          </p:nvSpPr>
          <p:spPr bwMode="auto">
            <a:xfrm>
              <a:off x="4009060" y="1988670"/>
              <a:ext cx="578770" cy="581745"/>
            </a:xfrm>
            <a:prstGeom prst="ellipse">
              <a:avLst/>
            </a:prstGeom>
            <a:solidFill>
              <a:srgbClr val="F89927">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73" name="Graphic 72" descr="User with solid fill">
              <a:extLst>
                <a:ext uri="{FF2B5EF4-FFF2-40B4-BE49-F238E27FC236}">
                  <a16:creationId xmlns:a16="http://schemas.microsoft.com/office/drawing/2014/main" id="{04C7F7DF-BF82-2AE3-819C-E1127F89132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068575" y="2043330"/>
              <a:ext cx="459740" cy="459740"/>
            </a:xfrm>
            <a:prstGeom prst="rect">
              <a:avLst/>
            </a:prstGeom>
          </p:spPr>
        </p:pic>
      </p:grpSp>
      <p:grpSp>
        <p:nvGrpSpPr>
          <p:cNvPr id="74" name="Spatially-enriched graph">
            <a:extLst>
              <a:ext uri="{FF2B5EF4-FFF2-40B4-BE49-F238E27FC236}">
                <a16:creationId xmlns:a16="http://schemas.microsoft.com/office/drawing/2014/main" id="{EEC5AA72-09F1-141A-1851-54B6135DA696}"/>
              </a:ext>
            </a:extLst>
          </p:cNvPr>
          <p:cNvGrpSpPr/>
          <p:nvPr/>
        </p:nvGrpSpPr>
        <p:grpSpPr>
          <a:xfrm>
            <a:off x="7040906" y="2076483"/>
            <a:ext cx="4931339" cy="3505044"/>
            <a:chOff x="7040906" y="2076483"/>
            <a:chExt cx="4931339" cy="3505044"/>
          </a:xfrm>
        </p:grpSpPr>
        <p:grpSp>
          <p:nvGrpSpPr>
            <p:cNvPr id="75" name="Background">
              <a:extLst>
                <a:ext uri="{FF2B5EF4-FFF2-40B4-BE49-F238E27FC236}">
                  <a16:creationId xmlns:a16="http://schemas.microsoft.com/office/drawing/2014/main" id="{F11CECFC-D91A-68F5-2B44-60DDECDFDF6F}"/>
                </a:ext>
              </a:extLst>
            </p:cNvPr>
            <p:cNvGrpSpPr/>
            <p:nvPr/>
          </p:nvGrpSpPr>
          <p:grpSpPr>
            <a:xfrm>
              <a:off x="7040906" y="2076483"/>
              <a:ext cx="4931339" cy="3505044"/>
              <a:chOff x="3630330" y="2085102"/>
              <a:chExt cx="4931339" cy="3505044"/>
            </a:xfrm>
          </p:grpSpPr>
          <p:sp>
            <p:nvSpPr>
              <p:cNvPr id="123" name="Transparent fill with outline">
                <a:extLst>
                  <a:ext uri="{FF2B5EF4-FFF2-40B4-BE49-F238E27FC236}">
                    <a16:creationId xmlns:a16="http://schemas.microsoft.com/office/drawing/2014/main" id="{3A2EE290-78FE-A9D9-B6C6-BAE42D068198}"/>
                  </a:ext>
                </a:extLst>
              </p:cNvPr>
              <p:cNvSpPr/>
              <p:nvPr/>
            </p:nvSpPr>
            <p:spPr bwMode="auto">
              <a:xfrm>
                <a:off x="3630330" y="2085102"/>
                <a:ext cx="4931339" cy="3505044"/>
              </a:xfrm>
              <a:prstGeom prst="rect">
                <a:avLst/>
              </a:prstGeom>
              <a:solidFill>
                <a:srgbClr val="011B3E"/>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24" name="Spatially-enriched graph">
                <a:extLst>
                  <a:ext uri="{FF2B5EF4-FFF2-40B4-BE49-F238E27FC236}">
                    <a16:creationId xmlns:a16="http://schemas.microsoft.com/office/drawing/2014/main" id="{8D7B1077-030D-9ACE-004D-116E449A754E}"/>
                  </a:ext>
                </a:extLst>
              </p:cNvPr>
              <p:cNvSpPr txBox="1"/>
              <p:nvPr/>
            </p:nvSpPr>
            <p:spPr>
              <a:xfrm>
                <a:off x="5642486" y="5213670"/>
                <a:ext cx="2919183" cy="376476"/>
              </a:xfrm>
              <a:prstGeom prst="roundRect">
                <a:avLst>
                  <a:gd name="adj" fmla="val 3347"/>
                </a:avLst>
              </a:prstGeom>
              <a:solidFill>
                <a:srgbClr val="FFFFFF">
                  <a:alpha val="50196"/>
                </a:srgbClr>
              </a:solidFill>
              <a:effectLst/>
            </p:spPr>
            <p:txBody>
              <a:bodyPr wrap="square">
                <a:spAutoFit/>
              </a:bodyPr>
              <a:lstStyle/>
              <a:p>
                <a:pPr marL="0" lvl="1" algn="ctr"/>
                <a:r>
                  <a:rPr lang="en-US" b="1" i="1">
                    <a:solidFill>
                      <a:srgbClr val="012048"/>
                    </a:solidFill>
                  </a:rPr>
                  <a:t>Spatially-enriched graph</a:t>
                </a:r>
              </a:p>
            </p:txBody>
          </p:sp>
        </p:grpSp>
        <p:grpSp>
          <p:nvGrpSpPr>
            <p:cNvPr id="76" name="Relationship">
              <a:extLst>
                <a:ext uri="{FF2B5EF4-FFF2-40B4-BE49-F238E27FC236}">
                  <a16:creationId xmlns:a16="http://schemas.microsoft.com/office/drawing/2014/main" id="{4698E1A1-F48D-5647-3AAC-B6D6C7E412B0}"/>
                </a:ext>
              </a:extLst>
            </p:cNvPr>
            <p:cNvGrpSpPr/>
            <p:nvPr/>
          </p:nvGrpSpPr>
          <p:grpSpPr>
            <a:xfrm>
              <a:off x="8842712" y="2604290"/>
              <a:ext cx="1450542" cy="169939"/>
              <a:chOff x="5432136" y="2612909"/>
              <a:chExt cx="1450542" cy="169939"/>
            </a:xfrm>
          </p:grpSpPr>
          <p:cxnSp>
            <p:nvCxnSpPr>
              <p:cNvPr id="121" name="Straight Arrow Connector 120">
                <a:extLst>
                  <a:ext uri="{FF2B5EF4-FFF2-40B4-BE49-F238E27FC236}">
                    <a16:creationId xmlns:a16="http://schemas.microsoft.com/office/drawing/2014/main" id="{D0118973-EC86-7B2C-D9E9-46C598917280}"/>
                  </a:ext>
                </a:extLst>
              </p:cNvPr>
              <p:cNvCxnSpPr>
                <a:cxnSpLocks/>
                <a:stCxn id="96" idx="6"/>
              </p:cNvCxnSpPr>
              <p:nvPr/>
            </p:nvCxnSpPr>
            <p:spPr bwMode="auto">
              <a:xfrm>
                <a:off x="5432136" y="2701995"/>
                <a:ext cx="1450542" cy="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22" name="TextBox 121">
                <a:extLst>
                  <a:ext uri="{FF2B5EF4-FFF2-40B4-BE49-F238E27FC236}">
                    <a16:creationId xmlns:a16="http://schemas.microsoft.com/office/drawing/2014/main" id="{17A430AC-5126-27A0-E93A-8DC10A74E249}"/>
                  </a:ext>
                </a:extLst>
              </p:cNvPr>
              <p:cNvSpPr txBox="1"/>
              <p:nvPr/>
            </p:nvSpPr>
            <p:spPr>
              <a:xfrm>
                <a:off x="5625498" y="2612909"/>
                <a:ext cx="966198" cy="169939"/>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a:ea typeface="ＭＳ Ｐゴシック"/>
                  </a:rPr>
                  <a:t>DWELLED AT</a:t>
                </a:r>
                <a:endParaRPr kumimoji="0" lang="en-US" sz="11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77" name="Relationship">
              <a:extLst>
                <a:ext uri="{FF2B5EF4-FFF2-40B4-BE49-F238E27FC236}">
                  <a16:creationId xmlns:a16="http://schemas.microsoft.com/office/drawing/2014/main" id="{A3BABB4F-148D-C4A2-2E31-7D3DC52A2D29}"/>
                </a:ext>
              </a:extLst>
            </p:cNvPr>
            <p:cNvGrpSpPr/>
            <p:nvPr/>
          </p:nvGrpSpPr>
          <p:grpSpPr>
            <a:xfrm>
              <a:off x="8619808" y="2899053"/>
              <a:ext cx="835333" cy="866833"/>
              <a:chOff x="5209232" y="2907672"/>
              <a:chExt cx="835333" cy="866833"/>
            </a:xfrm>
          </p:grpSpPr>
          <p:cxnSp>
            <p:nvCxnSpPr>
              <p:cNvPr id="119" name="Straight Arrow Connector 118">
                <a:extLst>
                  <a:ext uri="{FF2B5EF4-FFF2-40B4-BE49-F238E27FC236}">
                    <a16:creationId xmlns:a16="http://schemas.microsoft.com/office/drawing/2014/main" id="{9755ED82-70DA-B00C-CACB-C9774383AB5F}"/>
                  </a:ext>
                </a:extLst>
              </p:cNvPr>
              <p:cNvCxnSpPr>
                <a:cxnSpLocks/>
                <a:stCxn id="96" idx="5"/>
                <a:endCxn id="92" idx="1"/>
              </p:cNvCxnSpPr>
              <p:nvPr/>
            </p:nvCxnSpPr>
            <p:spPr bwMode="auto">
              <a:xfrm>
                <a:off x="5347377" y="2907672"/>
                <a:ext cx="697188" cy="86683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20" name="TextBox 119">
                <a:extLst>
                  <a:ext uri="{FF2B5EF4-FFF2-40B4-BE49-F238E27FC236}">
                    <a16:creationId xmlns:a16="http://schemas.microsoft.com/office/drawing/2014/main" id="{959C5222-5D8B-85FF-2C3E-E65B2E4E4A0F}"/>
                  </a:ext>
                </a:extLst>
              </p:cNvPr>
              <p:cNvSpPr txBox="1"/>
              <p:nvPr/>
            </p:nvSpPr>
            <p:spPr>
              <a:xfrm>
                <a:off x="5209232" y="3129232"/>
                <a:ext cx="760679" cy="247551"/>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a:ea typeface="ＭＳ Ｐゴシック"/>
                  </a:rPr>
                  <a:t>CALLS</a:t>
                </a:r>
                <a:endParaRPr kumimoji="0" lang="en-US" sz="11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78" name="Relationship">
              <a:extLst>
                <a:ext uri="{FF2B5EF4-FFF2-40B4-BE49-F238E27FC236}">
                  <a16:creationId xmlns:a16="http://schemas.microsoft.com/office/drawing/2014/main" id="{DF8CB29F-7EA4-7709-C2E7-0BDF85EC0106}"/>
                </a:ext>
              </a:extLst>
            </p:cNvPr>
            <p:cNvGrpSpPr/>
            <p:nvPr/>
          </p:nvGrpSpPr>
          <p:grpSpPr>
            <a:xfrm>
              <a:off x="7758946" y="2899053"/>
              <a:ext cx="793836" cy="787981"/>
              <a:chOff x="4348370" y="2907672"/>
              <a:chExt cx="793836" cy="787981"/>
            </a:xfrm>
          </p:grpSpPr>
          <p:cxnSp>
            <p:nvCxnSpPr>
              <p:cNvPr id="117" name="Straight Arrow Connector 116">
                <a:extLst>
                  <a:ext uri="{FF2B5EF4-FFF2-40B4-BE49-F238E27FC236}">
                    <a16:creationId xmlns:a16="http://schemas.microsoft.com/office/drawing/2014/main" id="{88587DAD-A0F0-6107-34B4-DD920E65260B}"/>
                  </a:ext>
                </a:extLst>
              </p:cNvPr>
              <p:cNvCxnSpPr>
                <a:cxnSpLocks/>
                <a:stCxn id="96" idx="3"/>
                <a:endCxn id="94" idx="0"/>
              </p:cNvCxnSpPr>
              <p:nvPr/>
            </p:nvCxnSpPr>
            <p:spPr bwMode="auto">
              <a:xfrm flipH="1">
                <a:off x="4620094" y="2907672"/>
                <a:ext cx="318031" cy="787981"/>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8" name="TextBox 117">
                <a:extLst>
                  <a:ext uri="{FF2B5EF4-FFF2-40B4-BE49-F238E27FC236}">
                    <a16:creationId xmlns:a16="http://schemas.microsoft.com/office/drawing/2014/main" id="{75DABBCC-4379-948F-F8FA-0B1F0FA58A1A}"/>
                  </a:ext>
                </a:extLst>
              </p:cNvPr>
              <p:cNvSpPr txBox="1"/>
              <p:nvPr/>
            </p:nvSpPr>
            <p:spPr>
              <a:xfrm>
                <a:off x="4348370" y="3129706"/>
                <a:ext cx="793836" cy="330657"/>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a:ea typeface="ＭＳ Ｐゴシック"/>
                  </a:rPr>
                  <a:t>TRAVELS WITH</a:t>
                </a:r>
                <a:endParaRPr kumimoji="0" lang="en-US" sz="11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79" name="Relationship">
              <a:extLst>
                <a:ext uri="{FF2B5EF4-FFF2-40B4-BE49-F238E27FC236}">
                  <a16:creationId xmlns:a16="http://schemas.microsoft.com/office/drawing/2014/main" id="{8143B582-6D95-DDDE-C2F2-D2C050569974}"/>
                </a:ext>
              </a:extLst>
            </p:cNvPr>
            <p:cNvGrpSpPr/>
            <p:nvPr/>
          </p:nvGrpSpPr>
          <p:grpSpPr>
            <a:xfrm>
              <a:off x="10718970" y="2899053"/>
              <a:ext cx="833045" cy="781638"/>
              <a:chOff x="7308394" y="2907672"/>
              <a:chExt cx="833045" cy="781638"/>
            </a:xfrm>
          </p:grpSpPr>
          <p:cxnSp>
            <p:nvCxnSpPr>
              <p:cNvPr id="115" name="Straight Arrow Connector 114">
                <a:extLst>
                  <a:ext uri="{FF2B5EF4-FFF2-40B4-BE49-F238E27FC236}">
                    <a16:creationId xmlns:a16="http://schemas.microsoft.com/office/drawing/2014/main" id="{90C9335B-B0BD-2C79-4FB7-6BE0652DE7C5}"/>
                  </a:ext>
                </a:extLst>
              </p:cNvPr>
              <p:cNvCxnSpPr>
                <a:cxnSpLocks/>
                <a:endCxn id="98" idx="0"/>
              </p:cNvCxnSpPr>
              <p:nvPr/>
            </p:nvCxnSpPr>
            <p:spPr bwMode="auto">
              <a:xfrm>
                <a:off x="7376689" y="2907672"/>
                <a:ext cx="502670" cy="781638"/>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6" name="TextBox 115">
                <a:extLst>
                  <a:ext uri="{FF2B5EF4-FFF2-40B4-BE49-F238E27FC236}">
                    <a16:creationId xmlns:a16="http://schemas.microsoft.com/office/drawing/2014/main" id="{4EF75E69-1742-A5A5-B08C-2B63A845AB80}"/>
                  </a:ext>
                </a:extLst>
              </p:cNvPr>
              <p:cNvSpPr txBox="1"/>
              <p:nvPr/>
            </p:nvSpPr>
            <p:spPr>
              <a:xfrm>
                <a:off x="7308394" y="3272113"/>
                <a:ext cx="833045" cy="223145"/>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OWNER</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80" name="Relationship">
              <a:extLst>
                <a:ext uri="{FF2B5EF4-FFF2-40B4-BE49-F238E27FC236}">
                  <a16:creationId xmlns:a16="http://schemas.microsoft.com/office/drawing/2014/main" id="{21499E4F-2544-50AF-3D0C-702D44DBF121}"/>
                </a:ext>
              </a:extLst>
            </p:cNvPr>
            <p:cNvGrpSpPr/>
            <p:nvPr/>
          </p:nvGrpSpPr>
          <p:grpSpPr>
            <a:xfrm>
              <a:off x="8320055" y="3764709"/>
              <a:ext cx="1050327" cy="330657"/>
              <a:chOff x="4909479" y="3773328"/>
              <a:chExt cx="1050327" cy="330657"/>
            </a:xfrm>
          </p:grpSpPr>
          <p:cxnSp>
            <p:nvCxnSpPr>
              <p:cNvPr id="113" name="Straight Arrow Connector 112">
                <a:extLst>
                  <a:ext uri="{FF2B5EF4-FFF2-40B4-BE49-F238E27FC236}">
                    <a16:creationId xmlns:a16="http://schemas.microsoft.com/office/drawing/2014/main" id="{230E89E5-7083-5B8D-703E-F0EB80E77AF3}"/>
                  </a:ext>
                </a:extLst>
              </p:cNvPr>
              <p:cNvCxnSpPr>
                <a:cxnSpLocks/>
                <a:stCxn id="94" idx="6"/>
                <a:endCxn id="92" idx="2"/>
              </p:cNvCxnSpPr>
              <p:nvPr/>
            </p:nvCxnSpPr>
            <p:spPr bwMode="auto">
              <a:xfrm flipV="1">
                <a:off x="4909479" y="3980183"/>
                <a:ext cx="1050327" cy="6343"/>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4" name="TextBox 113">
                <a:extLst>
                  <a:ext uri="{FF2B5EF4-FFF2-40B4-BE49-F238E27FC236}">
                    <a16:creationId xmlns:a16="http://schemas.microsoft.com/office/drawing/2014/main" id="{ED5AE751-74F3-088D-6A8F-01B2D0585896}"/>
                  </a:ext>
                </a:extLst>
              </p:cNvPr>
              <p:cNvSpPr txBox="1"/>
              <p:nvPr/>
            </p:nvSpPr>
            <p:spPr>
              <a:xfrm>
                <a:off x="5001689" y="3773328"/>
                <a:ext cx="674284" cy="330657"/>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TRAVELS WITH</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81" name="Relationship">
              <a:extLst>
                <a:ext uri="{FF2B5EF4-FFF2-40B4-BE49-F238E27FC236}">
                  <a16:creationId xmlns:a16="http://schemas.microsoft.com/office/drawing/2014/main" id="{BDD61A7F-F6C4-F5EB-BF8B-53A475181DA3}"/>
                </a:ext>
              </a:extLst>
            </p:cNvPr>
            <p:cNvGrpSpPr/>
            <p:nvPr/>
          </p:nvGrpSpPr>
          <p:grpSpPr>
            <a:xfrm>
              <a:off x="8032568" y="3971564"/>
              <a:ext cx="1337814" cy="610266"/>
              <a:chOff x="4621992" y="3980183"/>
              <a:chExt cx="1337814" cy="610266"/>
            </a:xfrm>
          </p:grpSpPr>
          <p:cxnSp>
            <p:nvCxnSpPr>
              <p:cNvPr id="111" name="Straight Arrow Connector 110">
                <a:extLst>
                  <a:ext uri="{FF2B5EF4-FFF2-40B4-BE49-F238E27FC236}">
                    <a16:creationId xmlns:a16="http://schemas.microsoft.com/office/drawing/2014/main" id="{53AEFD24-81E4-1069-3B1B-4115CC7DDBAB}"/>
                  </a:ext>
                </a:extLst>
              </p:cNvPr>
              <p:cNvCxnSpPr>
                <a:cxnSpLocks/>
                <a:stCxn id="102" idx="7"/>
                <a:endCxn id="92" idx="2"/>
              </p:cNvCxnSpPr>
              <p:nvPr/>
            </p:nvCxnSpPr>
            <p:spPr bwMode="auto">
              <a:xfrm flipV="1">
                <a:off x="4621992" y="3980183"/>
                <a:ext cx="1337814" cy="610266"/>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2" name="TextBox 111">
                <a:extLst>
                  <a:ext uri="{FF2B5EF4-FFF2-40B4-BE49-F238E27FC236}">
                    <a16:creationId xmlns:a16="http://schemas.microsoft.com/office/drawing/2014/main" id="{41F3274A-AD8A-888E-4842-DCD86FAC0CF1}"/>
                  </a:ext>
                </a:extLst>
              </p:cNvPr>
              <p:cNvSpPr txBox="1"/>
              <p:nvPr/>
            </p:nvSpPr>
            <p:spPr>
              <a:xfrm>
                <a:off x="4844686" y="4308231"/>
                <a:ext cx="525594" cy="169939"/>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82" name="Relationship">
              <a:extLst>
                <a:ext uri="{FF2B5EF4-FFF2-40B4-BE49-F238E27FC236}">
                  <a16:creationId xmlns:a16="http://schemas.microsoft.com/office/drawing/2014/main" id="{9FF6A8DB-0609-D346-5732-878952965289}"/>
                </a:ext>
              </a:extLst>
            </p:cNvPr>
            <p:cNvGrpSpPr/>
            <p:nvPr/>
          </p:nvGrpSpPr>
          <p:grpSpPr>
            <a:xfrm>
              <a:off x="8696097" y="3971564"/>
              <a:ext cx="674285" cy="810620"/>
              <a:chOff x="5285521" y="3980183"/>
              <a:chExt cx="674285" cy="810620"/>
            </a:xfrm>
          </p:grpSpPr>
          <p:cxnSp>
            <p:nvCxnSpPr>
              <p:cNvPr id="109" name="Straight Arrow Connector 108">
                <a:extLst>
                  <a:ext uri="{FF2B5EF4-FFF2-40B4-BE49-F238E27FC236}">
                    <a16:creationId xmlns:a16="http://schemas.microsoft.com/office/drawing/2014/main" id="{AF5DBE17-7E60-903B-D475-9FDCEE0E9E93}"/>
                  </a:ext>
                </a:extLst>
              </p:cNvPr>
              <p:cNvCxnSpPr>
                <a:cxnSpLocks/>
                <a:stCxn id="100" idx="7"/>
                <a:endCxn id="92" idx="2"/>
              </p:cNvCxnSpPr>
              <p:nvPr/>
            </p:nvCxnSpPr>
            <p:spPr bwMode="auto">
              <a:xfrm flipV="1">
                <a:off x="5285521" y="3980183"/>
                <a:ext cx="674285" cy="810620"/>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0" name="TextBox 109">
                <a:extLst>
                  <a:ext uri="{FF2B5EF4-FFF2-40B4-BE49-F238E27FC236}">
                    <a16:creationId xmlns:a16="http://schemas.microsoft.com/office/drawing/2014/main" id="{6C61799D-1415-4DDC-5C65-D64F0A00CC3A}"/>
                  </a:ext>
                </a:extLst>
              </p:cNvPr>
              <p:cNvSpPr txBox="1"/>
              <p:nvPr/>
            </p:nvSpPr>
            <p:spPr>
              <a:xfrm>
                <a:off x="5306448" y="4500343"/>
                <a:ext cx="525594" cy="169939"/>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cxnSp>
          <p:nvCxnSpPr>
            <p:cNvPr id="83" name="Straight Arrow Connector 82">
              <a:extLst>
                <a:ext uri="{FF2B5EF4-FFF2-40B4-BE49-F238E27FC236}">
                  <a16:creationId xmlns:a16="http://schemas.microsoft.com/office/drawing/2014/main" id="{598C6FF4-A2F5-6399-A69B-A815AEC04916}"/>
                </a:ext>
              </a:extLst>
            </p:cNvPr>
            <p:cNvCxnSpPr>
              <a:cxnSpLocks/>
              <a:stCxn id="92" idx="7"/>
              <a:endCxn id="105" idx="0"/>
            </p:cNvCxnSpPr>
            <p:nvPr/>
          </p:nvCxnSpPr>
          <p:spPr bwMode="auto">
            <a:xfrm flipV="1">
              <a:off x="9864393" y="2899552"/>
              <a:ext cx="515182" cy="866334"/>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grpSp>
          <p:nvGrpSpPr>
            <p:cNvPr id="84" name="Relationshp">
              <a:extLst>
                <a:ext uri="{FF2B5EF4-FFF2-40B4-BE49-F238E27FC236}">
                  <a16:creationId xmlns:a16="http://schemas.microsoft.com/office/drawing/2014/main" id="{C27B4383-BA9D-50A1-41BC-862C6BE5AB32}"/>
                </a:ext>
              </a:extLst>
            </p:cNvPr>
            <p:cNvGrpSpPr/>
            <p:nvPr/>
          </p:nvGrpSpPr>
          <p:grpSpPr>
            <a:xfrm>
              <a:off x="9354092" y="2899552"/>
              <a:ext cx="1025483" cy="781139"/>
              <a:chOff x="5943516" y="2908171"/>
              <a:chExt cx="1025483" cy="781139"/>
            </a:xfrm>
          </p:grpSpPr>
          <p:cxnSp>
            <p:nvCxnSpPr>
              <p:cNvPr id="107" name="Straight Arrow Connector 106">
                <a:extLst>
                  <a:ext uri="{FF2B5EF4-FFF2-40B4-BE49-F238E27FC236}">
                    <a16:creationId xmlns:a16="http://schemas.microsoft.com/office/drawing/2014/main" id="{60F4DA5E-B3DB-AC0F-64C6-30AA936BE513}"/>
                  </a:ext>
                </a:extLst>
              </p:cNvPr>
              <p:cNvCxnSpPr>
                <a:cxnSpLocks/>
                <a:stCxn id="92" idx="0"/>
                <a:endCxn id="105" idx="0"/>
              </p:cNvCxnSpPr>
              <p:nvPr/>
            </p:nvCxnSpPr>
            <p:spPr bwMode="auto">
              <a:xfrm flipV="1">
                <a:off x="6249191" y="2908171"/>
                <a:ext cx="719808" cy="781139"/>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08" name="TextBox 107">
                <a:extLst>
                  <a:ext uri="{FF2B5EF4-FFF2-40B4-BE49-F238E27FC236}">
                    <a16:creationId xmlns:a16="http://schemas.microsoft.com/office/drawing/2014/main" id="{E4C88485-FA22-26AC-4828-99BAA6C2C000}"/>
                  </a:ext>
                </a:extLst>
              </p:cNvPr>
              <p:cNvSpPr txBox="1"/>
              <p:nvPr/>
            </p:nvSpPr>
            <p:spPr>
              <a:xfrm>
                <a:off x="5943516" y="3170461"/>
                <a:ext cx="985424" cy="192473"/>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a:ea typeface="ＭＳ Ｐゴシック"/>
                  </a:rPr>
                  <a:t>DWELLED AT</a:t>
                </a:r>
                <a:endParaRPr kumimoji="0" lang="en-US" sz="11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5" name="Entity point">
              <a:extLst>
                <a:ext uri="{FF2B5EF4-FFF2-40B4-BE49-F238E27FC236}">
                  <a16:creationId xmlns:a16="http://schemas.microsoft.com/office/drawing/2014/main" id="{A39C8558-5968-CE4B-B15E-960B4ECD010C}"/>
                </a:ext>
              </a:extLst>
            </p:cNvPr>
            <p:cNvGrpSpPr/>
            <p:nvPr/>
          </p:nvGrpSpPr>
          <p:grpSpPr>
            <a:xfrm>
              <a:off x="10291766" y="2403991"/>
              <a:ext cx="581745" cy="847374"/>
              <a:chOff x="6881190" y="2412610"/>
              <a:chExt cx="581745" cy="847374"/>
            </a:xfrm>
          </p:grpSpPr>
          <p:sp>
            <p:nvSpPr>
              <p:cNvPr id="104" name="Oval 103">
                <a:extLst>
                  <a:ext uri="{FF2B5EF4-FFF2-40B4-BE49-F238E27FC236}">
                    <a16:creationId xmlns:a16="http://schemas.microsoft.com/office/drawing/2014/main" id="{31806F8B-09D8-581C-BE30-1033858CEB93}"/>
                  </a:ext>
                </a:extLst>
              </p:cNvPr>
              <p:cNvSpPr>
                <a:spLocks noChangeAspect="1"/>
              </p:cNvSpPr>
              <p:nvPr/>
            </p:nvSpPr>
            <p:spPr bwMode="auto">
              <a:xfrm>
                <a:off x="7111603" y="3137151"/>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05" name="Teardrop 104">
                <a:extLst>
                  <a:ext uri="{FF2B5EF4-FFF2-40B4-BE49-F238E27FC236}">
                    <a16:creationId xmlns:a16="http://schemas.microsoft.com/office/drawing/2014/main" id="{84CE0923-C643-4B1E-E38F-A56ED716C4FB}"/>
                  </a:ext>
                </a:extLst>
              </p:cNvPr>
              <p:cNvSpPr>
                <a:spLocks noChangeAspect="1"/>
              </p:cNvSpPr>
              <p:nvPr/>
            </p:nvSpPr>
            <p:spPr bwMode="auto">
              <a:xfrm rot="8073842">
                <a:off x="6882678" y="2411122"/>
                <a:ext cx="578770" cy="581745"/>
              </a:xfrm>
              <a:prstGeom prst="teardrop">
                <a:avLst>
                  <a:gd name="adj" fmla="val 11877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6" name="Graphic 105" descr="Building outline">
                <a:extLst>
                  <a:ext uri="{FF2B5EF4-FFF2-40B4-BE49-F238E27FC236}">
                    <a16:creationId xmlns:a16="http://schemas.microsoft.com/office/drawing/2014/main" id="{213F8C27-5BBE-7BBD-4929-AB4EAF42090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930105" y="2468049"/>
                <a:ext cx="459740" cy="459740"/>
              </a:xfrm>
              <a:prstGeom prst="rect">
                <a:avLst/>
              </a:prstGeom>
            </p:spPr>
          </p:pic>
        </p:grpSp>
        <p:grpSp>
          <p:nvGrpSpPr>
            <p:cNvPr id="86" name="Entity">
              <a:extLst>
                <a:ext uri="{FF2B5EF4-FFF2-40B4-BE49-F238E27FC236}">
                  <a16:creationId xmlns:a16="http://schemas.microsoft.com/office/drawing/2014/main" id="{0D131530-3499-7298-519C-2D2474FDA9EB}"/>
                </a:ext>
              </a:extLst>
            </p:cNvPr>
            <p:cNvGrpSpPr/>
            <p:nvPr/>
          </p:nvGrpSpPr>
          <p:grpSpPr>
            <a:xfrm>
              <a:off x="7538557" y="4496635"/>
              <a:ext cx="578770" cy="581745"/>
              <a:chOff x="4127981" y="4505254"/>
              <a:chExt cx="578770" cy="581745"/>
            </a:xfrm>
          </p:grpSpPr>
          <p:sp>
            <p:nvSpPr>
              <p:cNvPr id="102" name="Oval 101">
                <a:extLst>
                  <a:ext uri="{FF2B5EF4-FFF2-40B4-BE49-F238E27FC236}">
                    <a16:creationId xmlns:a16="http://schemas.microsoft.com/office/drawing/2014/main" id="{F511BEB9-409A-0BAE-B873-7078759F3CE9}"/>
                  </a:ext>
                </a:extLst>
              </p:cNvPr>
              <p:cNvSpPr>
                <a:spLocks noChangeAspect="1"/>
              </p:cNvSpPr>
              <p:nvPr/>
            </p:nvSpPr>
            <p:spPr bwMode="auto">
              <a:xfrm>
                <a:off x="4127981" y="4505254"/>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3" name="Graphic 102" descr="User with solid fill">
                <a:extLst>
                  <a:ext uri="{FF2B5EF4-FFF2-40B4-BE49-F238E27FC236}">
                    <a16:creationId xmlns:a16="http://schemas.microsoft.com/office/drawing/2014/main" id="{D65EBA5F-AA33-DCE1-424A-C2EAD36D824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187496" y="4559914"/>
                <a:ext cx="459740" cy="459740"/>
              </a:xfrm>
              <a:prstGeom prst="rect">
                <a:avLst/>
              </a:prstGeom>
            </p:spPr>
          </p:pic>
        </p:grpSp>
        <p:grpSp>
          <p:nvGrpSpPr>
            <p:cNvPr id="87" name="Entity">
              <a:extLst>
                <a:ext uri="{FF2B5EF4-FFF2-40B4-BE49-F238E27FC236}">
                  <a16:creationId xmlns:a16="http://schemas.microsoft.com/office/drawing/2014/main" id="{6A9DC41F-8AC5-7A19-767E-BE2EA2003773}"/>
                </a:ext>
              </a:extLst>
            </p:cNvPr>
            <p:cNvGrpSpPr/>
            <p:nvPr/>
          </p:nvGrpSpPr>
          <p:grpSpPr>
            <a:xfrm>
              <a:off x="8202086" y="4696989"/>
              <a:ext cx="578770" cy="581745"/>
              <a:chOff x="4791510" y="4705608"/>
              <a:chExt cx="578770" cy="581745"/>
            </a:xfrm>
          </p:grpSpPr>
          <p:sp>
            <p:nvSpPr>
              <p:cNvPr id="100" name="Oval 99">
                <a:extLst>
                  <a:ext uri="{FF2B5EF4-FFF2-40B4-BE49-F238E27FC236}">
                    <a16:creationId xmlns:a16="http://schemas.microsoft.com/office/drawing/2014/main" id="{00023531-924F-197F-7BDD-5FF1B5F109CF}"/>
                  </a:ext>
                </a:extLst>
              </p:cNvPr>
              <p:cNvSpPr>
                <a:spLocks noChangeAspect="1"/>
              </p:cNvSpPr>
              <p:nvPr/>
            </p:nvSpPr>
            <p:spPr bwMode="auto">
              <a:xfrm>
                <a:off x="4791510" y="4705608"/>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1" name="Graphic 100" descr="User with solid fill">
                <a:extLst>
                  <a:ext uri="{FF2B5EF4-FFF2-40B4-BE49-F238E27FC236}">
                    <a16:creationId xmlns:a16="http://schemas.microsoft.com/office/drawing/2014/main" id="{04B4A2C7-F029-C0A9-DE27-1545A7E41D4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851025" y="4760268"/>
                <a:ext cx="459740" cy="459740"/>
              </a:xfrm>
              <a:prstGeom prst="rect">
                <a:avLst/>
              </a:prstGeom>
            </p:spPr>
          </p:pic>
        </p:grpSp>
        <p:grpSp>
          <p:nvGrpSpPr>
            <p:cNvPr id="88" name="Entity">
              <a:extLst>
                <a:ext uri="{FF2B5EF4-FFF2-40B4-BE49-F238E27FC236}">
                  <a16:creationId xmlns:a16="http://schemas.microsoft.com/office/drawing/2014/main" id="{A47FF060-6733-B727-1081-5C8D38E154CA}"/>
                </a:ext>
              </a:extLst>
            </p:cNvPr>
            <p:cNvGrpSpPr/>
            <p:nvPr/>
          </p:nvGrpSpPr>
          <p:grpSpPr>
            <a:xfrm>
              <a:off x="11000550" y="3680691"/>
              <a:ext cx="578770" cy="581745"/>
              <a:chOff x="7589974" y="3689310"/>
              <a:chExt cx="578770" cy="581745"/>
            </a:xfrm>
          </p:grpSpPr>
          <p:sp>
            <p:nvSpPr>
              <p:cNvPr id="98" name="Oval 97">
                <a:extLst>
                  <a:ext uri="{FF2B5EF4-FFF2-40B4-BE49-F238E27FC236}">
                    <a16:creationId xmlns:a16="http://schemas.microsoft.com/office/drawing/2014/main" id="{1EF052B0-B2B7-865C-D5C7-C41AFE947023}"/>
                  </a:ext>
                </a:extLst>
              </p:cNvPr>
              <p:cNvSpPr>
                <a:spLocks noChangeAspect="1"/>
              </p:cNvSpPr>
              <p:nvPr/>
            </p:nvSpPr>
            <p:spPr bwMode="auto">
              <a:xfrm>
                <a:off x="7589974" y="3689310"/>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9" name="Graphic 98" descr="User with solid fill">
                <a:extLst>
                  <a:ext uri="{FF2B5EF4-FFF2-40B4-BE49-F238E27FC236}">
                    <a16:creationId xmlns:a16="http://schemas.microsoft.com/office/drawing/2014/main" id="{B0EEFFBF-A7E3-B193-2BC0-EAA93EDE2BC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649489" y="3743970"/>
                <a:ext cx="459740" cy="459740"/>
              </a:xfrm>
              <a:prstGeom prst="rect">
                <a:avLst/>
              </a:prstGeom>
            </p:spPr>
          </p:pic>
        </p:grpSp>
        <p:grpSp>
          <p:nvGrpSpPr>
            <p:cNvPr id="89" name="Entity green">
              <a:extLst>
                <a:ext uri="{FF2B5EF4-FFF2-40B4-BE49-F238E27FC236}">
                  <a16:creationId xmlns:a16="http://schemas.microsoft.com/office/drawing/2014/main" id="{7A7909C4-FD38-810F-F81E-25299C486FDB}"/>
                </a:ext>
              </a:extLst>
            </p:cNvPr>
            <p:cNvGrpSpPr/>
            <p:nvPr/>
          </p:nvGrpSpPr>
          <p:grpSpPr>
            <a:xfrm>
              <a:off x="8263942" y="2402503"/>
              <a:ext cx="578770" cy="581745"/>
              <a:chOff x="4853366" y="2411122"/>
              <a:chExt cx="578770" cy="581745"/>
            </a:xfrm>
          </p:grpSpPr>
          <p:sp>
            <p:nvSpPr>
              <p:cNvPr id="96" name="Oval 95">
                <a:extLst>
                  <a:ext uri="{FF2B5EF4-FFF2-40B4-BE49-F238E27FC236}">
                    <a16:creationId xmlns:a16="http://schemas.microsoft.com/office/drawing/2014/main" id="{8F4F0B09-B552-776C-21DD-B7ABD5F47E4E}"/>
                  </a:ext>
                </a:extLst>
              </p:cNvPr>
              <p:cNvSpPr>
                <a:spLocks noChangeAspect="1"/>
              </p:cNvSpPr>
              <p:nvPr/>
            </p:nvSpPr>
            <p:spPr bwMode="auto">
              <a:xfrm>
                <a:off x="4853366" y="2411122"/>
                <a:ext cx="578770" cy="581745"/>
              </a:xfrm>
              <a:prstGeom prst="ellipse">
                <a:avLst/>
              </a:prstGeom>
              <a:solidFill>
                <a:srgbClr val="AAD04B">
                  <a:alpha val="60000"/>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7" name="Graphic 96" descr="User with solid fill">
                <a:extLst>
                  <a:ext uri="{FF2B5EF4-FFF2-40B4-BE49-F238E27FC236}">
                    <a16:creationId xmlns:a16="http://schemas.microsoft.com/office/drawing/2014/main" id="{7C11E89A-AFF1-6FBC-5CC2-3F86DD53467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12881" y="2465782"/>
                <a:ext cx="459740" cy="459740"/>
              </a:xfrm>
              <a:prstGeom prst="rect">
                <a:avLst/>
              </a:prstGeom>
            </p:spPr>
          </p:pic>
        </p:grpSp>
        <p:grpSp>
          <p:nvGrpSpPr>
            <p:cNvPr id="90" name="Entity orange">
              <a:extLst>
                <a:ext uri="{FF2B5EF4-FFF2-40B4-BE49-F238E27FC236}">
                  <a16:creationId xmlns:a16="http://schemas.microsoft.com/office/drawing/2014/main" id="{16E8CBD0-8E06-9B9A-25EF-40DA70EB69AA}"/>
                </a:ext>
              </a:extLst>
            </p:cNvPr>
            <p:cNvGrpSpPr/>
            <p:nvPr/>
          </p:nvGrpSpPr>
          <p:grpSpPr>
            <a:xfrm>
              <a:off x="7741285" y="3687034"/>
              <a:ext cx="578770" cy="581745"/>
              <a:chOff x="4330709" y="3695653"/>
              <a:chExt cx="578770" cy="581745"/>
            </a:xfrm>
          </p:grpSpPr>
          <p:sp>
            <p:nvSpPr>
              <p:cNvPr id="94" name="Oval 93">
                <a:extLst>
                  <a:ext uri="{FF2B5EF4-FFF2-40B4-BE49-F238E27FC236}">
                    <a16:creationId xmlns:a16="http://schemas.microsoft.com/office/drawing/2014/main" id="{DBF4180D-3886-1AB7-971E-2B48A38E8FA5}"/>
                  </a:ext>
                </a:extLst>
              </p:cNvPr>
              <p:cNvSpPr>
                <a:spLocks noChangeAspect="1"/>
              </p:cNvSpPr>
              <p:nvPr/>
            </p:nvSpPr>
            <p:spPr bwMode="auto">
              <a:xfrm>
                <a:off x="4330709" y="3695653"/>
                <a:ext cx="578770" cy="581745"/>
              </a:xfrm>
              <a:prstGeom prst="ellipse">
                <a:avLst/>
              </a:prstGeom>
              <a:solidFill>
                <a:srgbClr val="F89927">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5" name="Graphic 94" descr="User with solid fill">
                <a:extLst>
                  <a:ext uri="{FF2B5EF4-FFF2-40B4-BE49-F238E27FC236}">
                    <a16:creationId xmlns:a16="http://schemas.microsoft.com/office/drawing/2014/main" id="{9853C807-1111-BB64-36F9-4890C99E072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390224" y="3750313"/>
                <a:ext cx="459740" cy="459740"/>
              </a:xfrm>
              <a:prstGeom prst="rect">
                <a:avLst/>
              </a:prstGeom>
            </p:spPr>
          </p:pic>
        </p:grpSp>
        <p:grpSp>
          <p:nvGrpSpPr>
            <p:cNvPr id="91" name="Entity purple">
              <a:extLst>
                <a:ext uri="{FF2B5EF4-FFF2-40B4-BE49-F238E27FC236}">
                  <a16:creationId xmlns:a16="http://schemas.microsoft.com/office/drawing/2014/main" id="{BE5FEFF5-F71E-02A8-8C7E-455AEB262725}"/>
                </a:ext>
              </a:extLst>
            </p:cNvPr>
            <p:cNvGrpSpPr/>
            <p:nvPr/>
          </p:nvGrpSpPr>
          <p:grpSpPr>
            <a:xfrm>
              <a:off x="9370382" y="3680691"/>
              <a:ext cx="578770" cy="581745"/>
              <a:chOff x="5959806" y="3689310"/>
              <a:chExt cx="578770" cy="581745"/>
            </a:xfrm>
          </p:grpSpPr>
          <p:sp>
            <p:nvSpPr>
              <p:cNvPr id="92" name="Oval 91">
                <a:extLst>
                  <a:ext uri="{FF2B5EF4-FFF2-40B4-BE49-F238E27FC236}">
                    <a16:creationId xmlns:a16="http://schemas.microsoft.com/office/drawing/2014/main" id="{C51F24B9-9EEB-B605-0DAB-060582F19822}"/>
                  </a:ext>
                </a:extLst>
              </p:cNvPr>
              <p:cNvSpPr>
                <a:spLocks noChangeAspect="1"/>
              </p:cNvSpPr>
              <p:nvPr/>
            </p:nvSpPr>
            <p:spPr bwMode="auto">
              <a:xfrm>
                <a:off x="5959806" y="3689310"/>
                <a:ext cx="578770" cy="581745"/>
              </a:xfrm>
              <a:prstGeom prst="ellipse">
                <a:avLst/>
              </a:prstGeom>
              <a:solidFill>
                <a:srgbClr val="8E499B">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3" name="Graphic 92" descr="User with solid fill">
                <a:extLst>
                  <a:ext uri="{FF2B5EF4-FFF2-40B4-BE49-F238E27FC236}">
                    <a16:creationId xmlns:a16="http://schemas.microsoft.com/office/drawing/2014/main" id="{6ADF88D1-45AB-BD00-9466-C5AF1B61838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019321" y="3743970"/>
                <a:ext cx="459740" cy="459740"/>
              </a:xfrm>
              <a:prstGeom prst="rect">
                <a:avLst/>
              </a:prstGeom>
            </p:spPr>
          </p:pic>
        </p:grpSp>
      </p:grpSp>
      <p:grpSp>
        <p:nvGrpSpPr>
          <p:cNvPr id="125" name="Highlight SPATIAL relationships">
            <a:extLst>
              <a:ext uri="{FF2B5EF4-FFF2-40B4-BE49-F238E27FC236}">
                <a16:creationId xmlns:a16="http://schemas.microsoft.com/office/drawing/2014/main" id="{D68E905D-B778-EF99-C598-376ACFF08B6C}"/>
              </a:ext>
            </a:extLst>
          </p:cNvPr>
          <p:cNvGrpSpPr/>
          <p:nvPr/>
        </p:nvGrpSpPr>
        <p:grpSpPr>
          <a:xfrm>
            <a:off x="7756526" y="2603413"/>
            <a:ext cx="2619067" cy="1491076"/>
            <a:chOff x="7756526" y="2597063"/>
            <a:chExt cx="2619067" cy="1491076"/>
          </a:xfrm>
        </p:grpSpPr>
        <p:grpSp>
          <p:nvGrpSpPr>
            <p:cNvPr id="126" name="Relationship">
              <a:extLst>
                <a:ext uri="{FF2B5EF4-FFF2-40B4-BE49-F238E27FC236}">
                  <a16:creationId xmlns:a16="http://schemas.microsoft.com/office/drawing/2014/main" id="{3F868508-5AB5-DEA5-E16C-87783005F208}"/>
                </a:ext>
              </a:extLst>
            </p:cNvPr>
            <p:cNvGrpSpPr/>
            <p:nvPr/>
          </p:nvGrpSpPr>
          <p:grpSpPr>
            <a:xfrm>
              <a:off x="8840292" y="2597063"/>
              <a:ext cx="1450542" cy="169939"/>
              <a:chOff x="5432136" y="2612909"/>
              <a:chExt cx="1450542" cy="169939"/>
            </a:xfrm>
          </p:grpSpPr>
          <p:cxnSp>
            <p:nvCxnSpPr>
              <p:cNvPr id="136" name="Straight Arrow Connector 135">
                <a:extLst>
                  <a:ext uri="{FF2B5EF4-FFF2-40B4-BE49-F238E27FC236}">
                    <a16:creationId xmlns:a16="http://schemas.microsoft.com/office/drawing/2014/main" id="{B9850A84-298B-E429-05F6-1DC7AC71D428}"/>
                  </a:ext>
                </a:extLst>
              </p:cNvPr>
              <p:cNvCxnSpPr>
                <a:cxnSpLocks/>
              </p:cNvCxnSpPr>
              <p:nvPr/>
            </p:nvCxnSpPr>
            <p:spPr bwMode="auto">
              <a:xfrm>
                <a:off x="5432136" y="2701995"/>
                <a:ext cx="1450542" cy="0"/>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37" name="TextBox 136">
                <a:extLst>
                  <a:ext uri="{FF2B5EF4-FFF2-40B4-BE49-F238E27FC236}">
                    <a16:creationId xmlns:a16="http://schemas.microsoft.com/office/drawing/2014/main" id="{BCF900E6-1D92-6F5D-5471-BA0FFB3F67FE}"/>
                  </a:ext>
                </a:extLst>
              </p:cNvPr>
              <p:cNvSpPr txBox="1"/>
              <p:nvPr/>
            </p:nvSpPr>
            <p:spPr>
              <a:xfrm>
                <a:off x="5625443" y="2612909"/>
                <a:ext cx="966198" cy="169939"/>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2"/>
                    </a:solidFill>
                    <a:effectLst/>
                    <a:uLnTx/>
                    <a:uFillTx/>
                    <a:latin typeface="Arial"/>
                    <a:ea typeface="ＭＳ Ｐゴシック"/>
                  </a:rPr>
                  <a:t>DWELLED AT</a:t>
                </a:r>
                <a:endParaRPr kumimoji="0" lang="en-US" sz="1100" b="0" i="0"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27" name="Relationship">
              <a:extLst>
                <a:ext uri="{FF2B5EF4-FFF2-40B4-BE49-F238E27FC236}">
                  <a16:creationId xmlns:a16="http://schemas.microsoft.com/office/drawing/2014/main" id="{524095B8-3FFB-108B-9D85-2640B19B8BFB}"/>
                </a:ext>
              </a:extLst>
            </p:cNvPr>
            <p:cNvGrpSpPr/>
            <p:nvPr/>
          </p:nvGrpSpPr>
          <p:grpSpPr>
            <a:xfrm>
              <a:off x="7756526" y="2891826"/>
              <a:ext cx="793836" cy="787981"/>
              <a:chOff x="4348370" y="2907672"/>
              <a:chExt cx="793836" cy="787981"/>
            </a:xfrm>
          </p:grpSpPr>
          <p:cxnSp>
            <p:nvCxnSpPr>
              <p:cNvPr id="134" name="Straight Arrow Connector 133">
                <a:extLst>
                  <a:ext uri="{FF2B5EF4-FFF2-40B4-BE49-F238E27FC236}">
                    <a16:creationId xmlns:a16="http://schemas.microsoft.com/office/drawing/2014/main" id="{5B143AED-2FE5-E7C9-93B9-ED2D05138DAC}"/>
                  </a:ext>
                </a:extLst>
              </p:cNvPr>
              <p:cNvCxnSpPr>
                <a:cxnSpLocks/>
              </p:cNvCxnSpPr>
              <p:nvPr/>
            </p:nvCxnSpPr>
            <p:spPr bwMode="auto">
              <a:xfrm flipH="1">
                <a:off x="4620094" y="2907672"/>
                <a:ext cx="318031" cy="787981"/>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35" name="TextBox 134">
                <a:extLst>
                  <a:ext uri="{FF2B5EF4-FFF2-40B4-BE49-F238E27FC236}">
                    <a16:creationId xmlns:a16="http://schemas.microsoft.com/office/drawing/2014/main" id="{930D6B39-C686-DC8F-D6D4-D14578A72FA6}"/>
                  </a:ext>
                </a:extLst>
              </p:cNvPr>
              <p:cNvSpPr txBox="1"/>
              <p:nvPr/>
            </p:nvSpPr>
            <p:spPr>
              <a:xfrm>
                <a:off x="4348370" y="3129706"/>
                <a:ext cx="793836" cy="330657"/>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2"/>
                    </a:solidFill>
                    <a:effectLst/>
                    <a:uLnTx/>
                    <a:uFillTx/>
                    <a:latin typeface="Arial"/>
                    <a:ea typeface="ＭＳ Ｐゴシック"/>
                  </a:rPr>
                  <a:t>TRAVELS WITH</a:t>
                </a:r>
                <a:endParaRPr kumimoji="0" lang="en-US" sz="1100" b="0" i="0"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28" name="Relationship">
              <a:extLst>
                <a:ext uri="{FF2B5EF4-FFF2-40B4-BE49-F238E27FC236}">
                  <a16:creationId xmlns:a16="http://schemas.microsoft.com/office/drawing/2014/main" id="{301B1136-56A9-B78F-6854-358B3932875A}"/>
                </a:ext>
              </a:extLst>
            </p:cNvPr>
            <p:cNvGrpSpPr/>
            <p:nvPr/>
          </p:nvGrpSpPr>
          <p:grpSpPr>
            <a:xfrm>
              <a:off x="8317635" y="3757482"/>
              <a:ext cx="1050327" cy="330657"/>
              <a:chOff x="4909479" y="3773328"/>
              <a:chExt cx="1050327" cy="330657"/>
            </a:xfrm>
          </p:grpSpPr>
          <p:cxnSp>
            <p:nvCxnSpPr>
              <p:cNvPr id="132" name="Straight Arrow Connector 131">
                <a:extLst>
                  <a:ext uri="{FF2B5EF4-FFF2-40B4-BE49-F238E27FC236}">
                    <a16:creationId xmlns:a16="http://schemas.microsoft.com/office/drawing/2014/main" id="{FE167333-34A7-1242-F909-3845623BDA1D}"/>
                  </a:ext>
                </a:extLst>
              </p:cNvPr>
              <p:cNvCxnSpPr>
                <a:cxnSpLocks/>
              </p:cNvCxnSpPr>
              <p:nvPr/>
            </p:nvCxnSpPr>
            <p:spPr bwMode="auto">
              <a:xfrm flipV="1">
                <a:off x="4909479" y="3980183"/>
                <a:ext cx="1050327" cy="6343"/>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33" name="TextBox 132">
                <a:extLst>
                  <a:ext uri="{FF2B5EF4-FFF2-40B4-BE49-F238E27FC236}">
                    <a16:creationId xmlns:a16="http://schemas.microsoft.com/office/drawing/2014/main" id="{33F2B6A3-2C7A-3F0E-7CC0-11EAF577DA69}"/>
                  </a:ext>
                </a:extLst>
              </p:cNvPr>
              <p:cNvSpPr txBox="1"/>
              <p:nvPr/>
            </p:nvSpPr>
            <p:spPr>
              <a:xfrm>
                <a:off x="5001689" y="3773328"/>
                <a:ext cx="674284" cy="330657"/>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2"/>
                    </a:solidFill>
                    <a:effectLst/>
                    <a:uLnTx/>
                    <a:uFillTx/>
                    <a:latin typeface="Arial"/>
                    <a:ea typeface="ＭＳ Ｐゴシック"/>
                  </a:rPr>
                  <a:t>TRAVELS WITH</a:t>
                </a:r>
                <a:endParaRPr kumimoji="0" lang="en-US" sz="1100" b="0" i="0"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29" name="Relationshp">
              <a:extLst>
                <a:ext uri="{FF2B5EF4-FFF2-40B4-BE49-F238E27FC236}">
                  <a16:creationId xmlns:a16="http://schemas.microsoft.com/office/drawing/2014/main" id="{467D8EED-67EF-B869-5355-14AB86AE22BA}"/>
                </a:ext>
              </a:extLst>
            </p:cNvPr>
            <p:cNvGrpSpPr/>
            <p:nvPr/>
          </p:nvGrpSpPr>
          <p:grpSpPr>
            <a:xfrm>
              <a:off x="9374652" y="2891826"/>
              <a:ext cx="1000941" cy="781638"/>
              <a:chOff x="5966496" y="2907672"/>
              <a:chExt cx="1000941" cy="781638"/>
            </a:xfrm>
          </p:grpSpPr>
          <p:cxnSp>
            <p:nvCxnSpPr>
              <p:cNvPr id="130" name="Straight Arrow Connector 129">
                <a:extLst>
                  <a:ext uri="{FF2B5EF4-FFF2-40B4-BE49-F238E27FC236}">
                    <a16:creationId xmlns:a16="http://schemas.microsoft.com/office/drawing/2014/main" id="{600CF85D-6941-BC7F-9E28-BA19357C198F}"/>
                  </a:ext>
                </a:extLst>
              </p:cNvPr>
              <p:cNvCxnSpPr>
                <a:cxnSpLocks/>
              </p:cNvCxnSpPr>
              <p:nvPr/>
            </p:nvCxnSpPr>
            <p:spPr bwMode="auto">
              <a:xfrm flipV="1">
                <a:off x="6249191" y="2907672"/>
                <a:ext cx="718246" cy="781638"/>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31" name="TextBox 130">
                <a:extLst>
                  <a:ext uri="{FF2B5EF4-FFF2-40B4-BE49-F238E27FC236}">
                    <a16:creationId xmlns:a16="http://schemas.microsoft.com/office/drawing/2014/main" id="{3A93960A-8910-B084-52AE-447D74207075}"/>
                  </a:ext>
                </a:extLst>
              </p:cNvPr>
              <p:cNvSpPr txBox="1"/>
              <p:nvPr/>
            </p:nvSpPr>
            <p:spPr>
              <a:xfrm>
                <a:off x="5966496" y="3166546"/>
                <a:ext cx="946275" cy="202387"/>
              </a:xfrm>
              <a:prstGeom prst="rect">
                <a:avLst/>
              </a:prstGeom>
              <a:solidFill>
                <a:srgbClr val="011B3E"/>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2"/>
                    </a:solidFill>
                    <a:effectLst/>
                    <a:uLnTx/>
                    <a:uFillTx/>
                    <a:latin typeface="Arial"/>
                    <a:ea typeface="ＭＳ Ｐゴシック"/>
                  </a:rPr>
                  <a:t>DWELLED AT</a:t>
                </a:r>
                <a:endParaRPr kumimoji="0" lang="en-US" sz="1100" b="0" i="0" u="none" strike="noStrike" kern="1200" cap="none" spc="0" normalizeH="0" baseline="0" noProof="0">
                  <a:ln>
                    <a:noFill/>
                  </a:ln>
                  <a:solidFill>
                    <a:schemeClr val="tx2"/>
                  </a:solidFill>
                  <a:effectLst/>
                  <a:uLnTx/>
                  <a:uFillTx/>
                  <a:latin typeface="Arial"/>
                  <a:ea typeface="ＭＳ Ｐゴシック"/>
                  <a:cs typeface="+mn-cs"/>
                </a:endParaRPr>
              </a:p>
            </p:txBody>
          </p:sp>
        </p:grpSp>
      </p:grpSp>
    </p:spTree>
    <p:extLst>
      <p:ext uri="{BB962C8B-B14F-4D97-AF65-F5344CB8AC3E}">
        <p14:creationId xmlns:p14="http://schemas.microsoft.com/office/powerpoint/2010/main" val="28408463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 presetClass="entr" presetSubtype="0" fill="hold" nodeType="withEffect">
                                  <p:stCondLst>
                                    <p:cond delay="2000"/>
                                  </p:stCondLst>
                                  <p:childTnLst>
                                    <p:set>
                                      <p:cBhvr>
                                        <p:cTn id="9" dur="1" fill="hold">
                                          <p:stCondLst>
                                            <p:cond delay="0"/>
                                          </p:stCondLst>
                                        </p:cTn>
                                        <p:tgtEl>
                                          <p:spTgt spid="6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 presetClass="entr" presetSubtype="0" fill="hold" nodeType="withEffect">
                                  <p:stCondLst>
                                    <p:cond delay="2000"/>
                                  </p:stCondLst>
                                  <p:childTnLst>
                                    <p:set>
                                      <p:cBhvr>
                                        <p:cTn id="16" dur="1" fill="hold">
                                          <p:stCondLst>
                                            <p:cond delay="0"/>
                                          </p:stCondLst>
                                        </p:cTn>
                                        <p:tgtEl>
                                          <p:spTgt spid="7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childTnLst>
                                </p:cTn>
                              </p:par>
                              <p:par>
                                <p:cTn id="22" presetID="10" presetClass="entr" presetSubtype="0" fill="hold" nodeType="with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fade">
                                      <p:cBhvr>
                                        <p:cTn id="24"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950906-C51B-EB65-DBBF-69E0235343CC}"/>
              </a:ext>
            </a:extLst>
          </p:cNvPr>
          <p:cNvSpPr>
            <a:spLocks noGrp="1"/>
          </p:cNvSpPr>
          <p:nvPr>
            <p:ph type="title"/>
          </p:nvPr>
        </p:nvSpPr>
        <p:spPr>
          <a:xfrm>
            <a:off x="914400" y="914400"/>
            <a:ext cx="10369296" cy="457200"/>
          </a:xfrm>
        </p:spPr>
        <p:txBody>
          <a:bodyPr/>
          <a:lstStyle/>
          <a:p>
            <a:r>
              <a:rPr lang="en-US"/>
              <a:t>Why blend knowledge graphs with spatial analysis?</a:t>
            </a:r>
          </a:p>
        </p:txBody>
      </p:sp>
      <p:grpSp>
        <p:nvGrpSpPr>
          <p:cNvPr id="5" name="Original Map">
            <a:extLst>
              <a:ext uri="{FF2B5EF4-FFF2-40B4-BE49-F238E27FC236}">
                <a16:creationId xmlns:a16="http://schemas.microsoft.com/office/drawing/2014/main" id="{6C7DED4D-4000-64B4-BDF0-A4825870C5A1}"/>
              </a:ext>
            </a:extLst>
          </p:cNvPr>
          <p:cNvGrpSpPr/>
          <p:nvPr/>
        </p:nvGrpSpPr>
        <p:grpSpPr>
          <a:xfrm>
            <a:off x="423922" y="1545662"/>
            <a:ext cx="6533909" cy="1962300"/>
            <a:chOff x="1516929" y="2764796"/>
            <a:chExt cx="6533909" cy="1962300"/>
          </a:xfrm>
        </p:grpSpPr>
        <p:grpSp>
          <p:nvGrpSpPr>
            <p:cNvPr id="6" name="Group 5">
              <a:extLst>
                <a:ext uri="{FF2B5EF4-FFF2-40B4-BE49-F238E27FC236}">
                  <a16:creationId xmlns:a16="http://schemas.microsoft.com/office/drawing/2014/main" id="{83B01D82-4A43-02BA-B379-8365FCE3A1E7}"/>
                </a:ext>
              </a:extLst>
            </p:cNvPr>
            <p:cNvGrpSpPr/>
            <p:nvPr/>
          </p:nvGrpSpPr>
          <p:grpSpPr>
            <a:xfrm>
              <a:off x="1516929" y="2764796"/>
              <a:ext cx="6533909" cy="1962300"/>
              <a:chOff x="1516929" y="2764796"/>
              <a:chExt cx="6533909" cy="1962300"/>
            </a:xfrm>
          </p:grpSpPr>
          <p:pic>
            <p:nvPicPr>
              <p:cNvPr id="26" name="Basemap">
                <a:extLst>
                  <a:ext uri="{FF2B5EF4-FFF2-40B4-BE49-F238E27FC236}">
                    <a16:creationId xmlns:a16="http://schemas.microsoft.com/office/drawing/2014/main" id="{1A79D343-A68E-7994-F685-6AC182B9C295}"/>
                  </a:ext>
                </a:extLst>
              </p:cNvPr>
              <p:cNvPicPr>
                <a:picLocks noChangeAspect="1"/>
              </p:cNvPicPr>
              <p:nvPr/>
            </p:nvPicPr>
            <p:blipFill rotWithShape="1">
              <a:blip r:embed="rId3">
                <a:alphaModFix amt="70000"/>
                <a:duotone>
                  <a:schemeClr val="bg2">
                    <a:shade val="45000"/>
                    <a:satMod val="135000"/>
                  </a:schemeClr>
                  <a:prstClr val="white"/>
                </a:duotone>
                <a:extLst>
                  <a:ext uri="{BEBA8EAE-BF5A-486C-A8C5-ECC9F3942E4B}">
                    <a14:imgProps xmlns:a14="http://schemas.microsoft.com/office/drawing/2010/main">
                      <a14:imgLayer r:embed="rId4">
                        <a14:imgEffect>
                          <a14:colorTemperature colorTemp="8800"/>
                        </a14:imgEffect>
                        <a14:imgEffect>
                          <a14:brightnessContrast bright="40000" contrast="61000"/>
                        </a14:imgEffect>
                      </a14:imgLayer>
                    </a14:imgProps>
                  </a:ext>
                </a:extLst>
              </a:blip>
              <a:srcRect l="29297" t="42482" r="3016" b="20259"/>
              <a:stretch/>
            </p:blipFill>
            <p:spPr>
              <a:xfrm>
                <a:off x="1527122" y="2764796"/>
                <a:ext cx="6523716" cy="1962300"/>
              </a:xfrm>
              <a:prstGeom prst="rect">
                <a:avLst/>
              </a:prstGeom>
            </p:spPr>
          </p:pic>
          <p:sp>
            <p:nvSpPr>
              <p:cNvPr id="27" name="Transparent blue fill with outline">
                <a:extLst>
                  <a:ext uri="{FF2B5EF4-FFF2-40B4-BE49-F238E27FC236}">
                    <a16:creationId xmlns:a16="http://schemas.microsoft.com/office/drawing/2014/main" id="{7B0DCCCA-ABE9-C10A-6A8F-967DCC370B9A}"/>
                  </a:ext>
                </a:extLst>
              </p:cNvPr>
              <p:cNvSpPr/>
              <p:nvPr/>
            </p:nvSpPr>
            <p:spPr bwMode="auto">
              <a:xfrm>
                <a:off x="1516929" y="2764796"/>
                <a:ext cx="6523716" cy="1942823"/>
              </a:xfrm>
              <a:prstGeom prst="rect">
                <a:avLst/>
              </a:prstGeom>
              <a:solidFill>
                <a:srgbClr val="274B71">
                  <a:alpha val="41961"/>
                </a:srgbClr>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28" name="Typical Map">
                <a:extLst>
                  <a:ext uri="{FF2B5EF4-FFF2-40B4-BE49-F238E27FC236}">
                    <a16:creationId xmlns:a16="http://schemas.microsoft.com/office/drawing/2014/main" id="{924D3CF8-B2FF-6A33-15D0-07D150A3DF6D}"/>
                  </a:ext>
                </a:extLst>
              </p:cNvPr>
              <p:cNvSpPr txBox="1"/>
              <p:nvPr/>
            </p:nvSpPr>
            <p:spPr>
              <a:xfrm>
                <a:off x="1535978" y="2784273"/>
                <a:ext cx="1806941" cy="369332"/>
              </a:xfrm>
              <a:prstGeom prst="rect">
                <a:avLst/>
              </a:prstGeom>
              <a:solidFill>
                <a:srgbClr val="FFFFFF">
                  <a:alpha val="50196"/>
                </a:srgbClr>
              </a:solidFill>
              <a:effectLst/>
            </p:spPr>
            <p:txBody>
              <a:bodyPr wrap="square">
                <a:spAutoFit/>
              </a:bodyPr>
              <a:lstStyle/>
              <a:p>
                <a:pPr marL="0" lvl="1" algn="ctr"/>
                <a:r>
                  <a:rPr lang="en-US" b="1" i="1">
                    <a:solidFill>
                      <a:srgbClr val="012048"/>
                    </a:solidFill>
                  </a:rPr>
                  <a:t>Typical map</a:t>
                </a:r>
              </a:p>
            </p:txBody>
          </p:sp>
        </p:grpSp>
        <p:sp>
          <p:nvSpPr>
            <p:cNvPr id="7" name="Track 1 label">
              <a:extLst>
                <a:ext uri="{FF2B5EF4-FFF2-40B4-BE49-F238E27FC236}">
                  <a16:creationId xmlns:a16="http://schemas.microsoft.com/office/drawing/2014/main" id="{0D091F20-F185-AA73-28EA-221CD49B90DD}"/>
                </a:ext>
              </a:extLst>
            </p:cNvPr>
            <p:cNvSpPr txBox="1"/>
            <p:nvPr/>
          </p:nvSpPr>
          <p:spPr>
            <a:xfrm>
              <a:off x="3822077" y="2815396"/>
              <a:ext cx="703626" cy="211486"/>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1</a:t>
              </a:r>
            </a:p>
          </p:txBody>
        </p:sp>
        <p:sp>
          <p:nvSpPr>
            <p:cNvPr id="8" name="Track 3 label">
              <a:extLst>
                <a:ext uri="{FF2B5EF4-FFF2-40B4-BE49-F238E27FC236}">
                  <a16:creationId xmlns:a16="http://schemas.microsoft.com/office/drawing/2014/main" id="{86E5D428-386D-6AFF-FC92-20F76F5516A5}"/>
                </a:ext>
              </a:extLst>
            </p:cNvPr>
            <p:cNvSpPr txBox="1"/>
            <p:nvPr/>
          </p:nvSpPr>
          <p:spPr>
            <a:xfrm>
              <a:off x="2662913" y="3748169"/>
              <a:ext cx="81264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3</a:t>
              </a:r>
            </a:p>
          </p:txBody>
        </p:sp>
        <p:sp>
          <p:nvSpPr>
            <p:cNvPr id="9" name="Track 2 label">
              <a:extLst>
                <a:ext uri="{FF2B5EF4-FFF2-40B4-BE49-F238E27FC236}">
                  <a16:creationId xmlns:a16="http://schemas.microsoft.com/office/drawing/2014/main" id="{14382214-C0E8-EF94-2DD4-F3F93E515867}"/>
                </a:ext>
              </a:extLst>
            </p:cNvPr>
            <p:cNvSpPr txBox="1"/>
            <p:nvPr/>
          </p:nvSpPr>
          <p:spPr>
            <a:xfrm>
              <a:off x="3285469" y="3263782"/>
              <a:ext cx="81264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TRACK 2</a:t>
              </a:r>
            </a:p>
          </p:txBody>
        </p:sp>
        <p:sp>
          <p:nvSpPr>
            <p:cNvPr id="10" name="Line green">
              <a:extLst>
                <a:ext uri="{FF2B5EF4-FFF2-40B4-BE49-F238E27FC236}">
                  <a16:creationId xmlns:a16="http://schemas.microsoft.com/office/drawing/2014/main" id="{0FDD7C64-AC27-B8A0-9D9F-0205F8FDC5C9}"/>
                </a:ext>
              </a:extLst>
            </p:cNvPr>
            <p:cNvSpPr/>
            <p:nvPr/>
          </p:nvSpPr>
          <p:spPr bwMode="auto">
            <a:xfrm>
              <a:off x="3794010" y="3082986"/>
              <a:ext cx="2542911" cy="1050921"/>
            </a:xfrm>
            <a:custGeom>
              <a:avLst/>
              <a:gdLst>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47725 w 2542911"/>
                <a:gd name="connsiteY17" fmla="*/ 103504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19175 w 2542911"/>
                <a:gd name="connsiteY21" fmla="*/ 958846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09625 w 2542911"/>
                <a:gd name="connsiteY17" fmla="*/ 104139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19175 w 2542911"/>
                <a:gd name="connsiteY21" fmla="*/ 958846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4096"/>
                <a:gd name="connsiteX1" fmla="*/ 47625 w 2542911"/>
                <a:gd name="connsiteY1" fmla="*/ 6346 h 1054096"/>
                <a:gd name="connsiteX2" fmla="*/ 609600 w 2542911"/>
                <a:gd name="connsiteY2" fmla="*/ 25396 h 1054096"/>
                <a:gd name="connsiteX3" fmla="*/ 657225 w 2542911"/>
                <a:gd name="connsiteY3" fmla="*/ 82546 h 1054096"/>
                <a:gd name="connsiteX4" fmla="*/ 628650 w 2542911"/>
                <a:gd name="connsiteY4" fmla="*/ 320671 h 1054096"/>
                <a:gd name="connsiteX5" fmla="*/ 600075 w 2542911"/>
                <a:gd name="connsiteY5" fmla="*/ 368296 h 1054096"/>
                <a:gd name="connsiteX6" fmla="*/ 581025 w 2542911"/>
                <a:gd name="connsiteY6" fmla="*/ 415921 h 1054096"/>
                <a:gd name="connsiteX7" fmla="*/ 552450 w 2542911"/>
                <a:gd name="connsiteY7" fmla="*/ 463546 h 1054096"/>
                <a:gd name="connsiteX8" fmla="*/ 533400 w 2542911"/>
                <a:gd name="connsiteY8" fmla="*/ 520696 h 1054096"/>
                <a:gd name="connsiteX9" fmla="*/ 495300 w 2542911"/>
                <a:gd name="connsiteY9" fmla="*/ 577846 h 1054096"/>
                <a:gd name="connsiteX10" fmla="*/ 466725 w 2542911"/>
                <a:gd name="connsiteY10" fmla="*/ 634996 h 1054096"/>
                <a:gd name="connsiteX11" fmla="*/ 428625 w 2542911"/>
                <a:gd name="connsiteY11" fmla="*/ 711196 h 1054096"/>
                <a:gd name="connsiteX12" fmla="*/ 419100 w 2542911"/>
                <a:gd name="connsiteY12" fmla="*/ 768346 h 1054096"/>
                <a:gd name="connsiteX13" fmla="*/ 447675 w 2542911"/>
                <a:gd name="connsiteY13" fmla="*/ 949321 h 1054096"/>
                <a:gd name="connsiteX14" fmla="*/ 476250 w 2542911"/>
                <a:gd name="connsiteY14" fmla="*/ 977896 h 1054096"/>
                <a:gd name="connsiteX15" fmla="*/ 609600 w 2542911"/>
                <a:gd name="connsiteY15" fmla="*/ 1025521 h 1054096"/>
                <a:gd name="connsiteX16" fmla="*/ 676275 w 2542911"/>
                <a:gd name="connsiteY16" fmla="*/ 1054096 h 1054096"/>
                <a:gd name="connsiteX17" fmla="*/ 809625 w 2542911"/>
                <a:gd name="connsiteY17" fmla="*/ 1041396 h 1054096"/>
                <a:gd name="connsiteX18" fmla="*/ 876300 w 2542911"/>
                <a:gd name="connsiteY18" fmla="*/ 1006471 h 1054096"/>
                <a:gd name="connsiteX19" fmla="*/ 914400 w 2542911"/>
                <a:gd name="connsiteY19" fmla="*/ 987421 h 1054096"/>
                <a:gd name="connsiteX20" fmla="*/ 990600 w 2542911"/>
                <a:gd name="connsiteY20" fmla="*/ 968371 h 1054096"/>
                <a:gd name="connsiteX21" fmla="*/ 1025525 w 2542911"/>
                <a:gd name="connsiteY21" fmla="*/ 936621 h 1054096"/>
                <a:gd name="connsiteX22" fmla="*/ 1057275 w 2542911"/>
                <a:gd name="connsiteY22" fmla="*/ 882646 h 1054096"/>
                <a:gd name="connsiteX23" fmla="*/ 1066800 w 2542911"/>
                <a:gd name="connsiteY23" fmla="*/ 835021 h 1054096"/>
                <a:gd name="connsiteX24" fmla="*/ 1095375 w 2542911"/>
                <a:gd name="connsiteY24" fmla="*/ 625471 h 1054096"/>
                <a:gd name="connsiteX25" fmla="*/ 1143000 w 2542911"/>
                <a:gd name="connsiteY25" fmla="*/ 587371 h 1054096"/>
                <a:gd name="connsiteX26" fmla="*/ 1333500 w 2542911"/>
                <a:gd name="connsiteY26" fmla="*/ 558796 h 1054096"/>
                <a:gd name="connsiteX27" fmla="*/ 1543050 w 2542911"/>
                <a:gd name="connsiteY27" fmla="*/ 549271 h 1054096"/>
                <a:gd name="connsiteX28" fmla="*/ 1562100 w 2542911"/>
                <a:gd name="connsiteY28" fmla="*/ 606421 h 1054096"/>
                <a:gd name="connsiteX29" fmla="*/ 1581150 w 2542911"/>
                <a:gd name="connsiteY29" fmla="*/ 692146 h 1054096"/>
                <a:gd name="connsiteX30" fmla="*/ 1647825 w 2542911"/>
                <a:gd name="connsiteY30" fmla="*/ 701671 h 1054096"/>
                <a:gd name="connsiteX31" fmla="*/ 1752600 w 2542911"/>
                <a:gd name="connsiteY31" fmla="*/ 730246 h 1054096"/>
                <a:gd name="connsiteX32" fmla="*/ 1924050 w 2542911"/>
                <a:gd name="connsiteY32" fmla="*/ 863596 h 1054096"/>
                <a:gd name="connsiteX33" fmla="*/ 1952625 w 2542911"/>
                <a:gd name="connsiteY33" fmla="*/ 882646 h 1054096"/>
                <a:gd name="connsiteX34" fmla="*/ 1990725 w 2542911"/>
                <a:gd name="connsiteY34" fmla="*/ 920746 h 1054096"/>
                <a:gd name="connsiteX35" fmla="*/ 2047875 w 2542911"/>
                <a:gd name="connsiteY35" fmla="*/ 939796 h 1054096"/>
                <a:gd name="connsiteX36" fmla="*/ 2181225 w 2542911"/>
                <a:gd name="connsiteY36" fmla="*/ 996946 h 1054096"/>
                <a:gd name="connsiteX37" fmla="*/ 2438400 w 2542911"/>
                <a:gd name="connsiteY37" fmla="*/ 977896 h 1054096"/>
                <a:gd name="connsiteX38" fmla="*/ 2533650 w 2542911"/>
                <a:gd name="connsiteY38" fmla="*/ 949321 h 1054096"/>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924050 w 2542911"/>
                <a:gd name="connsiteY32" fmla="*/ 863596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181225 w 2542911"/>
                <a:gd name="connsiteY36" fmla="*/ 996946 h 1050921"/>
                <a:gd name="connsiteX37" fmla="*/ 2438400 w 2542911"/>
                <a:gd name="connsiteY37" fmla="*/ 977896 h 1050921"/>
                <a:gd name="connsiteX38" fmla="*/ 2533650 w 2542911"/>
                <a:gd name="connsiteY38" fmla="*/ 949321 h 1050921"/>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924050 w 2542911"/>
                <a:gd name="connsiteY32" fmla="*/ 863596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209800 w 2542911"/>
                <a:gd name="connsiteY36" fmla="*/ 987421 h 1050921"/>
                <a:gd name="connsiteX37" fmla="*/ 2438400 w 2542911"/>
                <a:gd name="connsiteY37" fmla="*/ 977896 h 1050921"/>
                <a:gd name="connsiteX38" fmla="*/ 2533650 w 2542911"/>
                <a:gd name="connsiteY38" fmla="*/ 949321 h 1050921"/>
                <a:gd name="connsiteX0" fmla="*/ 0 w 2542911"/>
                <a:gd name="connsiteY0" fmla="*/ 15871 h 1050921"/>
                <a:gd name="connsiteX1" fmla="*/ 47625 w 2542911"/>
                <a:gd name="connsiteY1" fmla="*/ 6346 h 1050921"/>
                <a:gd name="connsiteX2" fmla="*/ 609600 w 2542911"/>
                <a:gd name="connsiteY2" fmla="*/ 25396 h 1050921"/>
                <a:gd name="connsiteX3" fmla="*/ 657225 w 2542911"/>
                <a:gd name="connsiteY3" fmla="*/ 82546 h 1050921"/>
                <a:gd name="connsiteX4" fmla="*/ 628650 w 2542911"/>
                <a:gd name="connsiteY4" fmla="*/ 320671 h 1050921"/>
                <a:gd name="connsiteX5" fmla="*/ 600075 w 2542911"/>
                <a:gd name="connsiteY5" fmla="*/ 368296 h 1050921"/>
                <a:gd name="connsiteX6" fmla="*/ 581025 w 2542911"/>
                <a:gd name="connsiteY6" fmla="*/ 415921 h 1050921"/>
                <a:gd name="connsiteX7" fmla="*/ 552450 w 2542911"/>
                <a:gd name="connsiteY7" fmla="*/ 463546 h 1050921"/>
                <a:gd name="connsiteX8" fmla="*/ 533400 w 2542911"/>
                <a:gd name="connsiteY8" fmla="*/ 520696 h 1050921"/>
                <a:gd name="connsiteX9" fmla="*/ 495300 w 2542911"/>
                <a:gd name="connsiteY9" fmla="*/ 577846 h 1050921"/>
                <a:gd name="connsiteX10" fmla="*/ 466725 w 2542911"/>
                <a:gd name="connsiteY10" fmla="*/ 634996 h 1050921"/>
                <a:gd name="connsiteX11" fmla="*/ 428625 w 2542911"/>
                <a:gd name="connsiteY11" fmla="*/ 711196 h 1050921"/>
                <a:gd name="connsiteX12" fmla="*/ 419100 w 2542911"/>
                <a:gd name="connsiteY12" fmla="*/ 768346 h 1050921"/>
                <a:gd name="connsiteX13" fmla="*/ 447675 w 2542911"/>
                <a:gd name="connsiteY13" fmla="*/ 949321 h 1050921"/>
                <a:gd name="connsiteX14" fmla="*/ 476250 w 2542911"/>
                <a:gd name="connsiteY14" fmla="*/ 977896 h 1050921"/>
                <a:gd name="connsiteX15" fmla="*/ 609600 w 2542911"/>
                <a:gd name="connsiteY15" fmla="*/ 1025521 h 1050921"/>
                <a:gd name="connsiteX16" fmla="*/ 698500 w 2542911"/>
                <a:gd name="connsiteY16" fmla="*/ 1050921 h 1050921"/>
                <a:gd name="connsiteX17" fmla="*/ 809625 w 2542911"/>
                <a:gd name="connsiteY17" fmla="*/ 1041396 h 1050921"/>
                <a:gd name="connsiteX18" fmla="*/ 876300 w 2542911"/>
                <a:gd name="connsiteY18" fmla="*/ 1006471 h 1050921"/>
                <a:gd name="connsiteX19" fmla="*/ 914400 w 2542911"/>
                <a:gd name="connsiteY19" fmla="*/ 987421 h 1050921"/>
                <a:gd name="connsiteX20" fmla="*/ 990600 w 2542911"/>
                <a:gd name="connsiteY20" fmla="*/ 968371 h 1050921"/>
                <a:gd name="connsiteX21" fmla="*/ 1025525 w 2542911"/>
                <a:gd name="connsiteY21" fmla="*/ 936621 h 1050921"/>
                <a:gd name="connsiteX22" fmla="*/ 1057275 w 2542911"/>
                <a:gd name="connsiteY22" fmla="*/ 882646 h 1050921"/>
                <a:gd name="connsiteX23" fmla="*/ 1066800 w 2542911"/>
                <a:gd name="connsiteY23" fmla="*/ 835021 h 1050921"/>
                <a:gd name="connsiteX24" fmla="*/ 1095375 w 2542911"/>
                <a:gd name="connsiteY24" fmla="*/ 625471 h 1050921"/>
                <a:gd name="connsiteX25" fmla="*/ 1143000 w 2542911"/>
                <a:gd name="connsiteY25" fmla="*/ 587371 h 1050921"/>
                <a:gd name="connsiteX26" fmla="*/ 1333500 w 2542911"/>
                <a:gd name="connsiteY26" fmla="*/ 558796 h 1050921"/>
                <a:gd name="connsiteX27" fmla="*/ 1543050 w 2542911"/>
                <a:gd name="connsiteY27" fmla="*/ 549271 h 1050921"/>
                <a:gd name="connsiteX28" fmla="*/ 1562100 w 2542911"/>
                <a:gd name="connsiteY28" fmla="*/ 606421 h 1050921"/>
                <a:gd name="connsiteX29" fmla="*/ 1581150 w 2542911"/>
                <a:gd name="connsiteY29" fmla="*/ 692146 h 1050921"/>
                <a:gd name="connsiteX30" fmla="*/ 1647825 w 2542911"/>
                <a:gd name="connsiteY30" fmla="*/ 701671 h 1050921"/>
                <a:gd name="connsiteX31" fmla="*/ 1752600 w 2542911"/>
                <a:gd name="connsiteY31" fmla="*/ 730246 h 1050921"/>
                <a:gd name="connsiteX32" fmla="*/ 1885950 w 2542911"/>
                <a:gd name="connsiteY32" fmla="*/ 822321 h 1050921"/>
                <a:gd name="connsiteX33" fmla="*/ 1952625 w 2542911"/>
                <a:gd name="connsiteY33" fmla="*/ 882646 h 1050921"/>
                <a:gd name="connsiteX34" fmla="*/ 1990725 w 2542911"/>
                <a:gd name="connsiteY34" fmla="*/ 920746 h 1050921"/>
                <a:gd name="connsiteX35" fmla="*/ 2047875 w 2542911"/>
                <a:gd name="connsiteY35" fmla="*/ 939796 h 1050921"/>
                <a:gd name="connsiteX36" fmla="*/ 2209800 w 2542911"/>
                <a:gd name="connsiteY36" fmla="*/ 987421 h 1050921"/>
                <a:gd name="connsiteX37" fmla="*/ 2438400 w 2542911"/>
                <a:gd name="connsiteY37" fmla="*/ 977896 h 1050921"/>
                <a:gd name="connsiteX38" fmla="*/ 2533650 w 2542911"/>
                <a:gd name="connsiteY38" fmla="*/ 949321 h 105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42911" h="1050921">
                  <a:moveTo>
                    <a:pt x="0" y="15871"/>
                  </a:moveTo>
                  <a:cubicBezTo>
                    <a:pt x="15875" y="12696"/>
                    <a:pt x="31436" y="6346"/>
                    <a:pt x="47625" y="6346"/>
                  </a:cubicBezTo>
                  <a:cubicBezTo>
                    <a:pt x="529038" y="6346"/>
                    <a:pt x="398463" y="-16831"/>
                    <a:pt x="609600" y="25396"/>
                  </a:cubicBezTo>
                  <a:cubicBezTo>
                    <a:pt x="625475" y="44446"/>
                    <a:pt x="653454" y="58037"/>
                    <a:pt x="657225" y="82546"/>
                  </a:cubicBezTo>
                  <a:cubicBezTo>
                    <a:pt x="669872" y="164750"/>
                    <a:pt x="665121" y="247730"/>
                    <a:pt x="628650" y="320671"/>
                  </a:cubicBezTo>
                  <a:cubicBezTo>
                    <a:pt x="620371" y="337230"/>
                    <a:pt x="608354" y="351737"/>
                    <a:pt x="600075" y="368296"/>
                  </a:cubicBezTo>
                  <a:cubicBezTo>
                    <a:pt x="592429" y="383589"/>
                    <a:pt x="588671" y="400628"/>
                    <a:pt x="581025" y="415921"/>
                  </a:cubicBezTo>
                  <a:cubicBezTo>
                    <a:pt x="572746" y="432480"/>
                    <a:pt x="560111" y="446692"/>
                    <a:pt x="552450" y="463546"/>
                  </a:cubicBezTo>
                  <a:cubicBezTo>
                    <a:pt x="544141" y="481827"/>
                    <a:pt x="542380" y="502735"/>
                    <a:pt x="533400" y="520696"/>
                  </a:cubicBezTo>
                  <a:cubicBezTo>
                    <a:pt x="523161" y="541174"/>
                    <a:pt x="506836" y="558070"/>
                    <a:pt x="495300" y="577846"/>
                  </a:cubicBezTo>
                  <a:cubicBezTo>
                    <a:pt x="484568" y="596243"/>
                    <a:pt x="477068" y="616378"/>
                    <a:pt x="466725" y="634996"/>
                  </a:cubicBezTo>
                  <a:cubicBezTo>
                    <a:pt x="425962" y="708370"/>
                    <a:pt x="470191" y="607280"/>
                    <a:pt x="428625" y="711196"/>
                  </a:cubicBezTo>
                  <a:cubicBezTo>
                    <a:pt x="425450" y="730246"/>
                    <a:pt x="417560" y="749095"/>
                    <a:pt x="419100" y="768346"/>
                  </a:cubicBezTo>
                  <a:cubicBezTo>
                    <a:pt x="423970" y="829224"/>
                    <a:pt x="431606" y="890401"/>
                    <a:pt x="447675" y="949321"/>
                  </a:cubicBezTo>
                  <a:cubicBezTo>
                    <a:pt x="451219" y="962317"/>
                    <a:pt x="465042" y="970424"/>
                    <a:pt x="476250" y="977896"/>
                  </a:cubicBezTo>
                  <a:cubicBezTo>
                    <a:pt x="536233" y="1017885"/>
                    <a:pt x="572559" y="1013350"/>
                    <a:pt x="609600" y="1025521"/>
                  </a:cubicBezTo>
                  <a:cubicBezTo>
                    <a:pt x="646641" y="1037692"/>
                    <a:pt x="676275" y="1041396"/>
                    <a:pt x="698500" y="1050921"/>
                  </a:cubicBezTo>
                  <a:cubicBezTo>
                    <a:pt x="755650" y="1044571"/>
                    <a:pt x="779992" y="1048804"/>
                    <a:pt x="809625" y="1041396"/>
                  </a:cubicBezTo>
                  <a:cubicBezTo>
                    <a:pt x="839258" y="1033988"/>
                    <a:pt x="858838" y="1015467"/>
                    <a:pt x="876300" y="1006471"/>
                  </a:cubicBezTo>
                  <a:cubicBezTo>
                    <a:pt x="893763" y="997475"/>
                    <a:pt x="900930" y="991911"/>
                    <a:pt x="914400" y="987421"/>
                  </a:cubicBezTo>
                  <a:cubicBezTo>
                    <a:pt x="939238" y="979142"/>
                    <a:pt x="972079" y="976838"/>
                    <a:pt x="990600" y="968371"/>
                  </a:cubicBezTo>
                  <a:cubicBezTo>
                    <a:pt x="1009121" y="959904"/>
                    <a:pt x="1016000" y="939796"/>
                    <a:pt x="1025525" y="936621"/>
                  </a:cubicBezTo>
                  <a:cubicBezTo>
                    <a:pt x="1038225" y="911221"/>
                    <a:pt x="1050396" y="899579"/>
                    <a:pt x="1057275" y="882646"/>
                  </a:cubicBezTo>
                  <a:cubicBezTo>
                    <a:pt x="1064154" y="865713"/>
                    <a:pt x="1064427" y="851036"/>
                    <a:pt x="1066800" y="835021"/>
                  </a:cubicBezTo>
                  <a:cubicBezTo>
                    <a:pt x="1077131" y="765286"/>
                    <a:pt x="1074643" y="692850"/>
                    <a:pt x="1095375" y="625471"/>
                  </a:cubicBezTo>
                  <a:cubicBezTo>
                    <a:pt x="1101354" y="606040"/>
                    <a:pt x="1124124" y="594921"/>
                    <a:pt x="1143000" y="587371"/>
                  </a:cubicBezTo>
                  <a:cubicBezTo>
                    <a:pt x="1185180" y="570499"/>
                    <a:pt x="1289165" y="563229"/>
                    <a:pt x="1333500" y="558796"/>
                  </a:cubicBezTo>
                  <a:cubicBezTo>
                    <a:pt x="1398424" y="544368"/>
                    <a:pt x="1476606" y="518264"/>
                    <a:pt x="1543050" y="549271"/>
                  </a:cubicBezTo>
                  <a:cubicBezTo>
                    <a:pt x="1561247" y="557763"/>
                    <a:pt x="1556926" y="587019"/>
                    <a:pt x="1562100" y="606421"/>
                  </a:cubicBezTo>
                  <a:cubicBezTo>
                    <a:pt x="1569642" y="634705"/>
                    <a:pt x="1561568" y="670388"/>
                    <a:pt x="1581150" y="692146"/>
                  </a:cubicBezTo>
                  <a:cubicBezTo>
                    <a:pt x="1596169" y="708833"/>
                    <a:pt x="1625680" y="697980"/>
                    <a:pt x="1647825" y="701671"/>
                  </a:cubicBezTo>
                  <a:cubicBezTo>
                    <a:pt x="1682732" y="707489"/>
                    <a:pt x="1712912" y="710138"/>
                    <a:pt x="1752600" y="730246"/>
                  </a:cubicBezTo>
                  <a:cubicBezTo>
                    <a:pt x="1792288" y="750354"/>
                    <a:pt x="1819483" y="778010"/>
                    <a:pt x="1885950" y="822321"/>
                  </a:cubicBezTo>
                  <a:cubicBezTo>
                    <a:pt x="1895475" y="828671"/>
                    <a:pt x="1935163" y="866242"/>
                    <a:pt x="1952625" y="882646"/>
                  </a:cubicBezTo>
                  <a:cubicBezTo>
                    <a:pt x="1970088" y="899050"/>
                    <a:pt x="1975324" y="911505"/>
                    <a:pt x="1990725" y="920746"/>
                  </a:cubicBezTo>
                  <a:cubicBezTo>
                    <a:pt x="2007944" y="931077"/>
                    <a:pt x="2011363" y="928684"/>
                    <a:pt x="2047875" y="939796"/>
                  </a:cubicBezTo>
                  <a:cubicBezTo>
                    <a:pt x="2084387" y="950908"/>
                    <a:pt x="2209800" y="987421"/>
                    <a:pt x="2209800" y="987421"/>
                  </a:cubicBezTo>
                  <a:cubicBezTo>
                    <a:pt x="2295525" y="981071"/>
                    <a:pt x="2353304" y="990053"/>
                    <a:pt x="2438400" y="977896"/>
                  </a:cubicBezTo>
                  <a:cubicBezTo>
                    <a:pt x="2654032" y="947091"/>
                    <a:pt x="2456226" y="949321"/>
                    <a:pt x="2533650" y="949321"/>
                  </a:cubicBezTo>
                </a:path>
              </a:pathLst>
            </a:custGeom>
            <a:noFill/>
            <a:ln w="57150">
              <a:solidFill>
                <a:srgbClr val="AAD04B">
                  <a:alpha val="69804"/>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Line purple">
              <a:extLst>
                <a:ext uri="{FF2B5EF4-FFF2-40B4-BE49-F238E27FC236}">
                  <a16:creationId xmlns:a16="http://schemas.microsoft.com/office/drawing/2014/main" id="{EF352B2F-DB6F-5A29-716D-9EEF26FB9A09}"/>
                </a:ext>
              </a:extLst>
            </p:cNvPr>
            <p:cNvSpPr/>
            <p:nvPr/>
          </p:nvSpPr>
          <p:spPr bwMode="auto">
            <a:xfrm>
              <a:off x="3191144" y="3271150"/>
              <a:ext cx="3117850" cy="1003385"/>
            </a:xfrm>
            <a:custGeom>
              <a:avLst/>
              <a:gdLst>
                <a:gd name="connsiteX0" fmla="*/ 0 w 3168650"/>
                <a:gd name="connsiteY0" fmla="*/ 133350 h 647700"/>
                <a:gd name="connsiteX1" fmla="*/ 31750 w 3168650"/>
                <a:gd name="connsiteY1" fmla="*/ 127000 h 647700"/>
                <a:gd name="connsiteX2" fmla="*/ 190500 w 3168650"/>
                <a:gd name="connsiteY2" fmla="*/ 114300 h 647700"/>
                <a:gd name="connsiteX3" fmla="*/ 660400 w 3168650"/>
                <a:gd name="connsiteY3" fmla="*/ 120650 h 647700"/>
                <a:gd name="connsiteX4" fmla="*/ 704850 w 3168650"/>
                <a:gd name="connsiteY4" fmla="*/ 133350 h 647700"/>
                <a:gd name="connsiteX5" fmla="*/ 768350 w 3168650"/>
                <a:gd name="connsiteY5" fmla="*/ 146050 h 647700"/>
                <a:gd name="connsiteX6" fmla="*/ 793750 w 3168650"/>
                <a:gd name="connsiteY6" fmla="*/ 171450 h 647700"/>
                <a:gd name="connsiteX7" fmla="*/ 800100 w 3168650"/>
                <a:gd name="connsiteY7" fmla="*/ 209550 h 647700"/>
                <a:gd name="connsiteX8" fmla="*/ 806450 w 3168650"/>
                <a:gd name="connsiteY8" fmla="*/ 355600 h 647700"/>
                <a:gd name="connsiteX9" fmla="*/ 812800 w 3168650"/>
                <a:gd name="connsiteY9" fmla="*/ 393700 h 647700"/>
                <a:gd name="connsiteX10" fmla="*/ 819150 w 3168650"/>
                <a:gd name="connsiteY10" fmla="*/ 457200 h 647700"/>
                <a:gd name="connsiteX11" fmla="*/ 825500 w 3168650"/>
                <a:gd name="connsiteY11" fmla="*/ 584200 h 647700"/>
                <a:gd name="connsiteX12" fmla="*/ 844550 w 3168650"/>
                <a:gd name="connsiteY12" fmla="*/ 628650 h 647700"/>
                <a:gd name="connsiteX13" fmla="*/ 914400 w 3168650"/>
                <a:gd name="connsiteY13" fmla="*/ 647700 h 647700"/>
                <a:gd name="connsiteX14" fmla="*/ 1149350 w 3168650"/>
                <a:gd name="connsiteY14" fmla="*/ 622300 h 647700"/>
                <a:gd name="connsiteX15" fmla="*/ 1200150 w 3168650"/>
                <a:gd name="connsiteY15" fmla="*/ 596900 h 647700"/>
                <a:gd name="connsiteX16" fmla="*/ 1238250 w 3168650"/>
                <a:gd name="connsiteY16" fmla="*/ 571500 h 647700"/>
                <a:gd name="connsiteX17" fmla="*/ 1276350 w 3168650"/>
                <a:gd name="connsiteY17" fmla="*/ 552450 h 647700"/>
                <a:gd name="connsiteX18" fmla="*/ 1320800 w 3168650"/>
                <a:gd name="connsiteY18" fmla="*/ 514350 h 647700"/>
                <a:gd name="connsiteX19" fmla="*/ 1339850 w 3168650"/>
                <a:gd name="connsiteY19" fmla="*/ 508000 h 647700"/>
                <a:gd name="connsiteX20" fmla="*/ 1397000 w 3168650"/>
                <a:gd name="connsiteY20" fmla="*/ 488950 h 647700"/>
                <a:gd name="connsiteX21" fmla="*/ 1447800 w 3168650"/>
                <a:gd name="connsiteY21" fmla="*/ 482600 h 647700"/>
                <a:gd name="connsiteX22" fmla="*/ 1473200 w 3168650"/>
                <a:gd name="connsiteY22" fmla="*/ 476250 h 647700"/>
                <a:gd name="connsiteX23" fmla="*/ 1504950 w 3168650"/>
                <a:gd name="connsiteY23" fmla="*/ 469900 h 647700"/>
                <a:gd name="connsiteX24" fmla="*/ 1549400 w 3168650"/>
                <a:gd name="connsiteY24" fmla="*/ 450850 h 647700"/>
                <a:gd name="connsiteX25" fmla="*/ 1574800 w 3168650"/>
                <a:gd name="connsiteY25" fmla="*/ 438150 h 647700"/>
                <a:gd name="connsiteX26" fmla="*/ 1600200 w 3168650"/>
                <a:gd name="connsiteY26" fmla="*/ 431800 h 647700"/>
                <a:gd name="connsiteX27" fmla="*/ 1619250 w 3168650"/>
                <a:gd name="connsiteY27" fmla="*/ 425450 h 647700"/>
                <a:gd name="connsiteX28" fmla="*/ 1651000 w 3168650"/>
                <a:gd name="connsiteY28" fmla="*/ 381000 h 647700"/>
                <a:gd name="connsiteX29" fmla="*/ 1682750 w 3168650"/>
                <a:gd name="connsiteY29" fmla="*/ 311150 h 647700"/>
                <a:gd name="connsiteX30" fmla="*/ 1689100 w 3168650"/>
                <a:gd name="connsiteY30" fmla="*/ 266700 h 647700"/>
                <a:gd name="connsiteX31" fmla="*/ 1708150 w 3168650"/>
                <a:gd name="connsiteY31" fmla="*/ 228600 h 647700"/>
                <a:gd name="connsiteX32" fmla="*/ 1746250 w 3168650"/>
                <a:gd name="connsiteY32" fmla="*/ 177800 h 647700"/>
                <a:gd name="connsiteX33" fmla="*/ 1765300 w 3168650"/>
                <a:gd name="connsiteY33" fmla="*/ 152400 h 647700"/>
                <a:gd name="connsiteX34" fmla="*/ 1790700 w 3168650"/>
                <a:gd name="connsiteY34" fmla="*/ 114300 h 647700"/>
                <a:gd name="connsiteX35" fmla="*/ 1816100 w 3168650"/>
                <a:gd name="connsiteY35" fmla="*/ 101600 h 647700"/>
                <a:gd name="connsiteX36" fmla="*/ 1835150 w 3168650"/>
                <a:gd name="connsiteY36" fmla="*/ 76200 h 647700"/>
                <a:gd name="connsiteX37" fmla="*/ 1885950 w 3168650"/>
                <a:gd name="connsiteY37" fmla="*/ 44450 h 647700"/>
                <a:gd name="connsiteX38" fmla="*/ 1917700 w 3168650"/>
                <a:gd name="connsiteY38" fmla="*/ 38100 h 647700"/>
                <a:gd name="connsiteX39" fmla="*/ 1993900 w 3168650"/>
                <a:gd name="connsiteY39" fmla="*/ 12700 h 647700"/>
                <a:gd name="connsiteX40" fmla="*/ 2032000 w 3168650"/>
                <a:gd name="connsiteY40" fmla="*/ 0 h 647700"/>
                <a:gd name="connsiteX41" fmla="*/ 2209800 w 3168650"/>
                <a:gd name="connsiteY41" fmla="*/ 6350 h 647700"/>
                <a:gd name="connsiteX42" fmla="*/ 2241550 w 3168650"/>
                <a:gd name="connsiteY42" fmla="*/ 57150 h 647700"/>
                <a:gd name="connsiteX43" fmla="*/ 2254250 w 3168650"/>
                <a:gd name="connsiteY43" fmla="*/ 82550 h 647700"/>
                <a:gd name="connsiteX44" fmla="*/ 2279650 w 3168650"/>
                <a:gd name="connsiteY44" fmla="*/ 146050 h 647700"/>
                <a:gd name="connsiteX45" fmla="*/ 2336800 w 3168650"/>
                <a:gd name="connsiteY45" fmla="*/ 190500 h 647700"/>
                <a:gd name="connsiteX46" fmla="*/ 2368550 w 3168650"/>
                <a:gd name="connsiteY46" fmla="*/ 222250 h 647700"/>
                <a:gd name="connsiteX47" fmla="*/ 2463800 w 3168650"/>
                <a:gd name="connsiteY47" fmla="*/ 266700 h 647700"/>
                <a:gd name="connsiteX48" fmla="*/ 2508250 w 3168650"/>
                <a:gd name="connsiteY48" fmla="*/ 304800 h 647700"/>
                <a:gd name="connsiteX49" fmla="*/ 2527300 w 3168650"/>
                <a:gd name="connsiteY49" fmla="*/ 311150 h 647700"/>
                <a:gd name="connsiteX50" fmla="*/ 2565400 w 3168650"/>
                <a:gd name="connsiteY50" fmla="*/ 330200 h 647700"/>
                <a:gd name="connsiteX51" fmla="*/ 2597150 w 3168650"/>
                <a:gd name="connsiteY51" fmla="*/ 342900 h 647700"/>
                <a:gd name="connsiteX52" fmla="*/ 2622550 w 3168650"/>
                <a:gd name="connsiteY52" fmla="*/ 355600 h 647700"/>
                <a:gd name="connsiteX53" fmla="*/ 2730500 w 3168650"/>
                <a:gd name="connsiteY53" fmla="*/ 387350 h 647700"/>
                <a:gd name="connsiteX54" fmla="*/ 2774950 w 3168650"/>
                <a:gd name="connsiteY54" fmla="*/ 406400 h 647700"/>
                <a:gd name="connsiteX55" fmla="*/ 3168650 w 3168650"/>
                <a:gd name="connsiteY55" fmla="*/ 412750 h 647700"/>
                <a:gd name="connsiteX0" fmla="*/ 7412 w 3176062"/>
                <a:gd name="connsiteY0" fmla="*/ 225425 h 739775"/>
                <a:gd name="connsiteX1" fmla="*/ 39162 w 3176062"/>
                <a:gd name="connsiteY1" fmla="*/ 219075 h 739775"/>
                <a:gd name="connsiteX2" fmla="*/ 436037 w 3176062"/>
                <a:gd name="connsiteY2" fmla="*/ 0 h 739775"/>
                <a:gd name="connsiteX3" fmla="*/ 667812 w 3176062"/>
                <a:gd name="connsiteY3" fmla="*/ 212725 h 739775"/>
                <a:gd name="connsiteX4" fmla="*/ 712262 w 3176062"/>
                <a:gd name="connsiteY4" fmla="*/ 225425 h 739775"/>
                <a:gd name="connsiteX5" fmla="*/ 775762 w 3176062"/>
                <a:gd name="connsiteY5" fmla="*/ 238125 h 739775"/>
                <a:gd name="connsiteX6" fmla="*/ 801162 w 3176062"/>
                <a:gd name="connsiteY6" fmla="*/ 263525 h 739775"/>
                <a:gd name="connsiteX7" fmla="*/ 807512 w 3176062"/>
                <a:gd name="connsiteY7" fmla="*/ 301625 h 739775"/>
                <a:gd name="connsiteX8" fmla="*/ 813862 w 3176062"/>
                <a:gd name="connsiteY8" fmla="*/ 447675 h 739775"/>
                <a:gd name="connsiteX9" fmla="*/ 820212 w 3176062"/>
                <a:gd name="connsiteY9" fmla="*/ 485775 h 739775"/>
                <a:gd name="connsiteX10" fmla="*/ 826562 w 3176062"/>
                <a:gd name="connsiteY10" fmla="*/ 549275 h 739775"/>
                <a:gd name="connsiteX11" fmla="*/ 832912 w 3176062"/>
                <a:gd name="connsiteY11" fmla="*/ 676275 h 739775"/>
                <a:gd name="connsiteX12" fmla="*/ 851962 w 3176062"/>
                <a:gd name="connsiteY12" fmla="*/ 720725 h 739775"/>
                <a:gd name="connsiteX13" fmla="*/ 921812 w 3176062"/>
                <a:gd name="connsiteY13" fmla="*/ 739775 h 739775"/>
                <a:gd name="connsiteX14" fmla="*/ 1156762 w 3176062"/>
                <a:gd name="connsiteY14" fmla="*/ 714375 h 739775"/>
                <a:gd name="connsiteX15" fmla="*/ 1207562 w 3176062"/>
                <a:gd name="connsiteY15" fmla="*/ 688975 h 739775"/>
                <a:gd name="connsiteX16" fmla="*/ 1245662 w 3176062"/>
                <a:gd name="connsiteY16" fmla="*/ 663575 h 739775"/>
                <a:gd name="connsiteX17" fmla="*/ 1283762 w 3176062"/>
                <a:gd name="connsiteY17" fmla="*/ 644525 h 739775"/>
                <a:gd name="connsiteX18" fmla="*/ 1328212 w 3176062"/>
                <a:gd name="connsiteY18" fmla="*/ 606425 h 739775"/>
                <a:gd name="connsiteX19" fmla="*/ 1347262 w 3176062"/>
                <a:gd name="connsiteY19" fmla="*/ 600075 h 739775"/>
                <a:gd name="connsiteX20" fmla="*/ 1404412 w 3176062"/>
                <a:gd name="connsiteY20" fmla="*/ 581025 h 739775"/>
                <a:gd name="connsiteX21" fmla="*/ 1455212 w 3176062"/>
                <a:gd name="connsiteY21" fmla="*/ 574675 h 739775"/>
                <a:gd name="connsiteX22" fmla="*/ 1480612 w 3176062"/>
                <a:gd name="connsiteY22" fmla="*/ 568325 h 739775"/>
                <a:gd name="connsiteX23" fmla="*/ 1512362 w 3176062"/>
                <a:gd name="connsiteY23" fmla="*/ 561975 h 739775"/>
                <a:gd name="connsiteX24" fmla="*/ 1556812 w 3176062"/>
                <a:gd name="connsiteY24" fmla="*/ 542925 h 739775"/>
                <a:gd name="connsiteX25" fmla="*/ 1582212 w 3176062"/>
                <a:gd name="connsiteY25" fmla="*/ 530225 h 739775"/>
                <a:gd name="connsiteX26" fmla="*/ 1607612 w 3176062"/>
                <a:gd name="connsiteY26" fmla="*/ 523875 h 739775"/>
                <a:gd name="connsiteX27" fmla="*/ 1626662 w 3176062"/>
                <a:gd name="connsiteY27" fmla="*/ 517525 h 739775"/>
                <a:gd name="connsiteX28" fmla="*/ 1658412 w 3176062"/>
                <a:gd name="connsiteY28" fmla="*/ 473075 h 739775"/>
                <a:gd name="connsiteX29" fmla="*/ 1690162 w 3176062"/>
                <a:gd name="connsiteY29" fmla="*/ 403225 h 739775"/>
                <a:gd name="connsiteX30" fmla="*/ 1696512 w 3176062"/>
                <a:gd name="connsiteY30" fmla="*/ 358775 h 739775"/>
                <a:gd name="connsiteX31" fmla="*/ 1715562 w 3176062"/>
                <a:gd name="connsiteY31" fmla="*/ 320675 h 739775"/>
                <a:gd name="connsiteX32" fmla="*/ 1753662 w 3176062"/>
                <a:gd name="connsiteY32" fmla="*/ 269875 h 739775"/>
                <a:gd name="connsiteX33" fmla="*/ 1772712 w 3176062"/>
                <a:gd name="connsiteY33" fmla="*/ 244475 h 739775"/>
                <a:gd name="connsiteX34" fmla="*/ 1798112 w 3176062"/>
                <a:gd name="connsiteY34" fmla="*/ 206375 h 739775"/>
                <a:gd name="connsiteX35" fmla="*/ 1823512 w 3176062"/>
                <a:gd name="connsiteY35" fmla="*/ 193675 h 739775"/>
                <a:gd name="connsiteX36" fmla="*/ 1842562 w 3176062"/>
                <a:gd name="connsiteY36" fmla="*/ 168275 h 739775"/>
                <a:gd name="connsiteX37" fmla="*/ 1893362 w 3176062"/>
                <a:gd name="connsiteY37" fmla="*/ 136525 h 739775"/>
                <a:gd name="connsiteX38" fmla="*/ 1925112 w 3176062"/>
                <a:gd name="connsiteY38" fmla="*/ 130175 h 739775"/>
                <a:gd name="connsiteX39" fmla="*/ 2001312 w 3176062"/>
                <a:gd name="connsiteY39" fmla="*/ 104775 h 739775"/>
                <a:gd name="connsiteX40" fmla="*/ 2039412 w 3176062"/>
                <a:gd name="connsiteY40" fmla="*/ 92075 h 739775"/>
                <a:gd name="connsiteX41" fmla="*/ 2217212 w 3176062"/>
                <a:gd name="connsiteY41" fmla="*/ 98425 h 739775"/>
                <a:gd name="connsiteX42" fmla="*/ 2248962 w 3176062"/>
                <a:gd name="connsiteY42" fmla="*/ 149225 h 739775"/>
                <a:gd name="connsiteX43" fmla="*/ 2261662 w 3176062"/>
                <a:gd name="connsiteY43" fmla="*/ 174625 h 739775"/>
                <a:gd name="connsiteX44" fmla="*/ 2287062 w 3176062"/>
                <a:gd name="connsiteY44" fmla="*/ 238125 h 739775"/>
                <a:gd name="connsiteX45" fmla="*/ 2344212 w 3176062"/>
                <a:gd name="connsiteY45" fmla="*/ 282575 h 739775"/>
                <a:gd name="connsiteX46" fmla="*/ 2375962 w 3176062"/>
                <a:gd name="connsiteY46" fmla="*/ 314325 h 739775"/>
                <a:gd name="connsiteX47" fmla="*/ 2471212 w 3176062"/>
                <a:gd name="connsiteY47" fmla="*/ 358775 h 739775"/>
                <a:gd name="connsiteX48" fmla="*/ 2515662 w 3176062"/>
                <a:gd name="connsiteY48" fmla="*/ 396875 h 739775"/>
                <a:gd name="connsiteX49" fmla="*/ 2534712 w 3176062"/>
                <a:gd name="connsiteY49" fmla="*/ 403225 h 739775"/>
                <a:gd name="connsiteX50" fmla="*/ 2572812 w 3176062"/>
                <a:gd name="connsiteY50" fmla="*/ 422275 h 739775"/>
                <a:gd name="connsiteX51" fmla="*/ 2604562 w 3176062"/>
                <a:gd name="connsiteY51" fmla="*/ 434975 h 739775"/>
                <a:gd name="connsiteX52" fmla="*/ 2629962 w 3176062"/>
                <a:gd name="connsiteY52" fmla="*/ 447675 h 739775"/>
                <a:gd name="connsiteX53" fmla="*/ 2737912 w 3176062"/>
                <a:gd name="connsiteY53" fmla="*/ 479425 h 739775"/>
                <a:gd name="connsiteX54" fmla="*/ 2782362 w 3176062"/>
                <a:gd name="connsiteY54" fmla="*/ 498475 h 739775"/>
                <a:gd name="connsiteX55" fmla="*/ 3176062 w 3176062"/>
                <a:gd name="connsiteY55" fmla="*/ 504825 h 739775"/>
                <a:gd name="connsiteX0" fmla="*/ 0 w 3168650"/>
                <a:gd name="connsiteY0" fmla="*/ 393765 h 908115"/>
                <a:gd name="connsiteX1" fmla="*/ 85725 w 3168650"/>
                <a:gd name="connsiteY1" fmla="*/ 6415 h 908115"/>
                <a:gd name="connsiteX2" fmla="*/ 428625 w 3168650"/>
                <a:gd name="connsiteY2" fmla="*/ 168340 h 908115"/>
                <a:gd name="connsiteX3" fmla="*/ 660400 w 3168650"/>
                <a:gd name="connsiteY3" fmla="*/ 381065 h 908115"/>
                <a:gd name="connsiteX4" fmla="*/ 704850 w 3168650"/>
                <a:gd name="connsiteY4" fmla="*/ 393765 h 908115"/>
                <a:gd name="connsiteX5" fmla="*/ 768350 w 3168650"/>
                <a:gd name="connsiteY5" fmla="*/ 406465 h 908115"/>
                <a:gd name="connsiteX6" fmla="*/ 793750 w 3168650"/>
                <a:gd name="connsiteY6" fmla="*/ 431865 h 908115"/>
                <a:gd name="connsiteX7" fmla="*/ 800100 w 3168650"/>
                <a:gd name="connsiteY7" fmla="*/ 469965 h 908115"/>
                <a:gd name="connsiteX8" fmla="*/ 806450 w 3168650"/>
                <a:gd name="connsiteY8" fmla="*/ 616015 h 908115"/>
                <a:gd name="connsiteX9" fmla="*/ 812800 w 3168650"/>
                <a:gd name="connsiteY9" fmla="*/ 654115 h 908115"/>
                <a:gd name="connsiteX10" fmla="*/ 819150 w 3168650"/>
                <a:gd name="connsiteY10" fmla="*/ 717615 h 908115"/>
                <a:gd name="connsiteX11" fmla="*/ 825500 w 3168650"/>
                <a:gd name="connsiteY11" fmla="*/ 844615 h 908115"/>
                <a:gd name="connsiteX12" fmla="*/ 844550 w 3168650"/>
                <a:gd name="connsiteY12" fmla="*/ 889065 h 908115"/>
                <a:gd name="connsiteX13" fmla="*/ 914400 w 3168650"/>
                <a:gd name="connsiteY13" fmla="*/ 908115 h 908115"/>
                <a:gd name="connsiteX14" fmla="*/ 1149350 w 3168650"/>
                <a:gd name="connsiteY14" fmla="*/ 882715 h 908115"/>
                <a:gd name="connsiteX15" fmla="*/ 1200150 w 3168650"/>
                <a:gd name="connsiteY15" fmla="*/ 857315 h 908115"/>
                <a:gd name="connsiteX16" fmla="*/ 1238250 w 3168650"/>
                <a:gd name="connsiteY16" fmla="*/ 831915 h 908115"/>
                <a:gd name="connsiteX17" fmla="*/ 1276350 w 3168650"/>
                <a:gd name="connsiteY17" fmla="*/ 812865 h 908115"/>
                <a:gd name="connsiteX18" fmla="*/ 1320800 w 3168650"/>
                <a:gd name="connsiteY18" fmla="*/ 774765 h 908115"/>
                <a:gd name="connsiteX19" fmla="*/ 1339850 w 3168650"/>
                <a:gd name="connsiteY19" fmla="*/ 768415 h 908115"/>
                <a:gd name="connsiteX20" fmla="*/ 1397000 w 3168650"/>
                <a:gd name="connsiteY20" fmla="*/ 749365 h 908115"/>
                <a:gd name="connsiteX21" fmla="*/ 1447800 w 3168650"/>
                <a:gd name="connsiteY21" fmla="*/ 743015 h 908115"/>
                <a:gd name="connsiteX22" fmla="*/ 1473200 w 3168650"/>
                <a:gd name="connsiteY22" fmla="*/ 736665 h 908115"/>
                <a:gd name="connsiteX23" fmla="*/ 1504950 w 3168650"/>
                <a:gd name="connsiteY23" fmla="*/ 730315 h 908115"/>
                <a:gd name="connsiteX24" fmla="*/ 1549400 w 3168650"/>
                <a:gd name="connsiteY24" fmla="*/ 711265 h 908115"/>
                <a:gd name="connsiteX25" fmla="*/ 1574800 w 3168650"/>
                <a:gd name="connsiteY25" fmla="*/ 698565 h 908115"/>
                <a:gd name="connsiteX26" fmla="*/ 1600200 w 3168650"/>
                <a:gd name="connsiteY26" fmla="*/ 692215 h 908115"/>
                <a:gd name="connsiteX27" fmla="*/ 1619250 w 3168650"/>
                <a:gd name="connsiteY27" fmla="*/ 685865 h 908115"/>
                <a:gd name="connsiteX28" fmla="*/ 1651000 w 3168650"/>
                <a:gd name="connsiteY28" fmla="*/ 641415 h 908115"/>
                <a:gd name="connsiteX29" fmla="*/ 1682750 w 3168650"/>
                <a:gd name="connsiteY29" fmla="*/ 571565 h 908115"/>
                <a:gd name="connsiteX30" fmla="*/ 1689100 w 3168650"/>
                <a:gd name="connsiteY30" fmla="*/ 527115 h 908115"/>
                <a:gd name="connsiteX31" fmla="*/ 1708150 w 3168650"/>
                <a:gd name="connsiteY31" fmla="*/ 489015 h 908115"/>
                <a:gd name="connsiteX32" fmla="*/ 1746250 w 3168650"/>
                <a:gd name="connsiteY32" fmla="*/ 438215 h 908115"/>
                <a:gd name="connsiteX33" fmla="*/ 1765300 w 3168650"/>
                <a:gd name="connsiteY33" fmla="*/ 412815 h 908115"/>
                <a:gd name="connsiteX34" fmla="*/ 1790700 w 3168650"/>
                <a:gd name="connsiteY34" fmla="*/ 374715 h 908115"/>
                <a:gd name="connsiteX35" fmla="*/ 1816100 w 3168650"/>
                <a:gd name="connsiteY35" fmla="*/ 362015 h 908115"/>
                <a:gd name="connsiteX36" fmla="*/ 1835150 w 3168650"/>
                <a:gd name="connsiteY36" fmla="*/ 336615 h 908115"/>
                <a:gd name="connsiteX37" fmla="*/ 1885950 w 3168650"/>
                <a:gd name="connsiteY37" fmla="*/ 304865 h 908115"/>
                <a:gd name="connsiteX38" fmla="*/ 1917700 w 3168650"/>
                <a:gd name="connsiteY38" fmla="*/ 298515 h 908115"/>
                <a:gd name="connsiteX39" fmla="*/ 1993900 w 3168650"/>
                <a:gd name="connsiteY39" fmla="*/ 273115 h 908115"/>
                <a:gd name="connsiteX40" fmla="*/ 2032000 w 3168650"/>
                <a:gd name="connsiteY40" fmla="*/ 260415 h 908115"/>
                <a:gd name="connsiteX41" fmla="*/ 2209800 w 3168650"/>
                <a:gd name="connsiteY41" fmla="*/ 266765 h 908115"/>
                <a:gd name="connsiteX42" fmla="*/ 2241550 w 3168650"/>
                <a:gd name="connsiteY42" fmla="*/ 317565 h 908115"/>
                <a:gd name="connsiteX43" fmla="*/ 2254250 w 3168650"/>
                <a:gd name="connsiteY43" fmla="*/ 342965 h 908115"/>
                <a:gd name="connsiteX44" fmla="*/ 2279650 w 3168650"/>
                <a:gd name="connsiteY44" fmla="*/ 406465 h 908115"/>
                <a:gd name="connsiteX45" fmla="*/ 2336800 w 3168650"/>
                <a:gd name="connsiteY45" fmla="*/ 450915 h 908115"/>
                <a:gd name="connsiteX46" fmla="*/ 2368550 w 3168650"/>
                <a:gd name="connsiteY46" fmla="*/ 482665 h 908115"/>
                <a:gd name="connsiteX47" fmla="*/ 2463800 w 3168650"/>
                <a:gd name="connsiteY47" fmla="*/ 527115 h 908115"/>
                <a:gd name="connsiteX48" fmla="*/ 2508250 w 3168650"/>
                <a:gd name="connsiteY48" fmla="*/ 565215 h 908115"/>
                <a:gd name="connsiteX49" fmla="*/ 2527300 w 3168650"/>
                <a:gd name="connsiteY49" fmla="*/ 571565 h 908115"/>
                <a:gd name="connsiteX50" fmla="*/ 2565400 w 3168650"/>
                <a:gd name="connsiteY50" fmla="*/ 590615 h 908115"/>
                <a:gd name="connsiteX51" fmla="*/ 2597150 w 3168650"/>
                <a:gd name="connsiteY51" fmla="*/ 603315 h 908115"/>
                <a:gd name="connsiteX52" fmla="*/ 2622550 w 3168650"/>
                <a:gd name="connsiteY52" fmla="*/ 616015 h 908115"/>
                <a:gd name="connsiteX53" fmla="*/ 2730500 w 3168650"/>
                <a:gd name="connsiteY53" fmla="*/ 647765 h 908115"/>
                <a:gd name="connsiteX54" fmla="*/ 2774950 w 3168650"/>
                <a:gd name="connsiteY54" fmla="*/ 666815 h 908115"/>
                <a:gd name="connsiteX55" fmla="*/ 3168650 w 3168650"/>
                <a:gd name="connsiteY55" fmla="*/ 673165 h 908115"/>
                <a:gd name="connsiteX0" fmla="*/ 2207 w 3120057"/>
                <a:gd name="connsiteY0" fmla="*/ 52 h 1006527"/>
                <a:gd name="connsiteX1" fmla="*/ 37132 w 3120057"/>
                <a:gd name="connsiteY1" fmla="*/ 104827 h 1006527"/>
                <a:gd name="connsiteX2" fmla="*/ 380032 w 3120057"/>
                <a:gd name="connsiteY2" fmla="*/ 266752 h 1006527"/>
                <a:gd name="connsiteX3" fmla="*/ 611807 w 3120057"/>
                <a:gd name="connsiteY3" fmla="*/ 479477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2207 w 3120057"/>
                <a:gd name="connsiteY0" fmla="*/ 52 h 1006527"/>
                <a:gd name="connsiteX1" fmla="*/ 37132 w 3120057"/>
                <a:gd name="connsiteY1" fmla="*/ 104827 h 1006527"/>
                <a:gd name="connsiteX2" fmla="*/ 380032 w 3120057"/>
                <a:gd name="connsiteY2" fmla="*/ 266752 h 1006527"/>
                <a:gd name="connsiteX3" fmla="*/ 386382 w 3120057"/>
                <a:gd name="connsiteY3" fmla="*/ 736652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4922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6125 w 3117850"/>
                <a:gd name="connsiteY6" fmla="*/ 52396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9300 w 3117850"/>
                <a:gd name="connsiteY6" fmla="*/ 568410 h 1006560"/>
                <a:gd name="connsiteX7" fmla="*/ 755650 w 3117850"/>
                <a:gd name="connsiteY7" fmla="*/ 714460 h 1006560"/>
                <a:gd name="connsiteX8" fmla="*/ 762000 w 3117850"/>
                <a:gd name="connsiteY8" fmla="*/ 752560 h 1006560"/>
                <a:gd name="connsiteX9" fmla="*/ 768350 w 3117850"/>
                <a:gd name="connsiteY9" fmla="*/ 816060 h 1006560"/>
                <a:gd name="connsiteX10" fmla="*/ 774700 w 3117850"/>
                <a:gd name="connsiteY10" fmla="*/ 943060 h 1006560"/>
                <a:gd name="connsiteX11" fmla="*/ 793750 w 3117850"/>
                <a:gd name="connsiteY11" fmla="*/ 987510 h 1006560"/>
                <a:gd name="connsiteX12" fmla="*/ 863600 w 3117850"/>
                <a:gd name="connsiteY12" fmla="*/ 1006560 h 1006560"/>
                <a:gd name="connsiteX13" fmla="*/ 1098550 w 3117850"/>
                <a:gd name="connsiteY13" fmla="*/ 981160 h 1006560"/>
                <a:gd name="connsiteX14" fmla="*/ 1149350 w 3117850"/>
                <a:gd name="connsiteY14" fmla="*/ 955760 h 1006560"/>
                <a:gd name="connsiteX15" fmla="*/ 1187450 w 3117850"/>
                <a:gd name="connsiteY15" fmla="*/ 930360 h 1006560"/>
                <a:gd name="connsiteX16" fmla="*/ 1225550 w 3117850"/>
                <a:gd name="connsiteY16" fmla="*/ 911310 h 1006560"/>
                <a:gd name="connsiteX17" fmla="*/ 1270000 w 3117850"/>
                <a:gd name="connsiteY17" fmla="*/ 873210 h 1006560"/>
                <a:gd name="connsiteX18" fmla="*/ 1289050 w 3117850"/>
                <a:gd name="connsiteY18" fmla="*/ 866860 h 1006560"/>
                <a:gd name="connsiteX19" fmla="*/ 1346200 w 3117850"/>
                <a:gd name="connsiteY19" fmla="*/ 847810 h 1006560"/>
                <a:gd name="connsiteX20" fmla="*/ 1397000 w 3117850"/>
                <a:gd name="connsiteY20" fmla="*/ 841460 h 1006560"/>
                <a:gd name="connsiteX21" fmla="*/ 1422400 w 3117850"/>
                <a:gd name="connsiteY21" fmla="*/ 835110 h 1006560"/>
                <a:gd name="connsiteX22" fmla="*/ 1454150 w 3117850"/>
                <a:gd name="connsiteY22" fmla="*/ 828760 h 1006560"/>
                <a:gd name="connsiteX23" fmla="*/ 1498600 w 3117850"/>
                <a:gd name="connsiteY23" fmla="*/ 809710 h 1006560"/>
                <a:gd name="connsiteX24" fmla="*/ 1524000 w 3117850"/>
                <a:gd name="connsiteY24" fmla="*/ 797010 h 1006560"/>
                <a:gd name="connsiteX25" fmla="*/ 1549400 w 3117850"/>
                <a:gd name="connsiteY25" fmla="*/ 790660 h 1006560"/>
                <a:gd name="connsiteX26" fmla="*/ 1568450 w 3117850"/>
                <a:gd name="connsiteY26" fmla="*/ 784310 h 1006560"/>
                <a:gd name="connsiteX27" fmla="*/ 1600200 w 3117850"/>
                <a:gd name="connsiteY27" fmla="*/ 739860 h 1006560"/>
                <a:gd name="connsiteX28" fmla="*/ 1631950 w 3117850"/>
                <a:gd name="connsiteY28" fmla="*/ 670010 h 1006560"/>
                <a:gd name="connsiteX29" fmla="*/ 1638300 w 3117850"/>
                <a:gd name="connsiteY29" fmla="*/ 625560 h 1006560"/>
                <a:gd name="connsiteX30" fmla="*/ 1657350 w 3117850"/>
                <a:gd name="connsiteY30" fmla="*/ 587460 h 1006560"/>
                <a:gd name="connsiteX31" fmla="*/ 1695450 w 3117850"/>
                <a:gd name="connsiteY31" fmla="*/ 536660 h 1006560"/>
                <a:gd name="connsiteX32" fmla="*/ 1714500 w 3117850"/>
                <a:gd name="connsiteY32" fmla="*/ 511260 h 1006560"/>
                <a:gd name="connsiteX33" fmla="*/ 1739900 w 3117850"/>
                <a:gd name="connsiteY33" fmla="*/ 473160 h 1006560"/>
                <a:gd name="connsiteX34" fmla="*/ 1765300 w 3117850"/>
                <a:gd name="connsiteY34" fmla="*/ 460460 h 1006560"/>
                <a:gd name="connsiteX35" fmla="*/ 1784350 w 3117850"/>
                <a:gd name="connsiteY35" fmla="*/ 435060 h 1006560"/>
                <a:gd name="connsiteX36" fmla="*/ 1835150 w 3117850"/>
                <a:gd name="connsiteY36" fmla="*/ 403310 h 1006560"/>
                <a:gd name="connsiteX37" fmla="*/ 1866900 w 3117850"/>
                <a:gd name="connsiteY37" fmla="*/ 396960 h 1006560"/>
                <a:gd name="connsiteX38" fmla="*/ 1943100 w 3117850"/>
                <a:gd name="connsiteY38" fmla="*/ 371560 h 1006560"/>
                <a:gd name="connsiteX39" fmla="*/ 1981200 w 3117850"/>
                <a:gd name="connsiteY39" fmla="*/ 358860 h 1006560"/>
                <a:gd name="connsiteX40" fmla="*/ 2159000 w 3117850"/>
                <a:gd name="connsiteY40" fmla="*/ 365210 h 1006560"/>
                <a:gd name="connsiteX41" fmla="*/ 2190750 w 3117850"/>
                <a:gd name="connsiteY41" fmla="*/ 416010 h 1006560"/>
                <a:gd name="connsiteX42" fmla="*/ 2203450 w 3117850"/>
                <a:gd name="connsiteY42" fmla="*/ 441410 h 1006560"/>
                <a:gd name="connsiteX43" fmla="*/ 2228850 w 3117850"/>
                <a:gd name="connsiteY43" fmla="*/ 504910 h 1006560"/>
                <a:gd name="connsiteX44" fmla="*/ 2286000 w 3117850"/>
                <a:gd name="connsiteY44" fmla="*/ 549360 h 1006560"/>
                <a:gd name="connsiteX45" fmla="*/ 2317750 w 3117850"/>
                <a:gd name="connsiteY45" fmla="*/ 581110 h 1006560"/>
                <a:gd name="connsiteX46" fmla="*/ 2413000 w 3117850"/>
                <a:gd name="connsiteY46" fmla="*/ 625560 h 1006560"/>
                <a:gd name="connsiteX47" fmla="*/ 2457450 w 3117850"/>
                <a:gd name="connsiteY47" fmla="*/ 663660 h 1006560"/>
                <a:gd name="connsiteX48" fmla="*/ 2476500 w 3117850"/>
                <a:gd name="connsiteY48" fmla="*/ 670010 h 1006560"/>
                <a:gd name="connsiteX49" fmla="*/ 2514600 w 3117850"/>
                <a:gd name="connsiteY49" fmla="*/ 689060 h 1006560"/>
                <a:gd name="connsiteX50" fmla="*/ 2546350 w 3117850"/>
                <a:gd name="connsiteY50" fmla="*/ 701760 h 1006560"/>
                <a:gd name="connsiteX51" fmla="*/ 2571750 w 3117850"/>
                <a:gd name="connsiteY51" fmla="*/ 714460 h 1006560"/>
                <a:gd name="connsiteX52" fmla="*/ 2679700 w 3117850"/>
                <a:gd name="connsiteY52" fmla="*/ 746210 h 1006560"/>
                <a:gd name="connsiteX53" fmla="*/ 2724150 w 3117850"/>
                <a:gd name="connsiteY53" fmla="*/ 765260 h 1006560"/>
                <a:gd name="connsiteX54" fmla="*/ 3117850 w 3117850"/>
                <a:gd name="connsiteY54"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49300 w 3117850"/>
                <a:gd name="connsiteY5" fmla="*/ 568410 h 1006560"/>
                <a:gd name="connsiteX6" fmla="*/ 755650 w 3117850"/>
                <a:gd name="connsiteY6" fmla="*/ 714460 h 1006560"/>
                <a:gd name="connsiteX7" fmla="*/ 762000 w 3117850"/>
                <a:gd name="connsiteY7" fmla="*/ 752560 h 1006560"/>
                <a:gd name="connsiteX8" fmla="*/ 768350 w 3117850"/>
                <a:gd name="connsiteY8" fmla="*/ 816060 h 1006560"/>
                <a:gd name="connsiteX9" fmla="*/ 774700 w 3117850"/>
                <a:gd name="connsiteY9" fmla="*/ 943060 h 1006560"/>
                <a:gd name="connsiteX10" fmla="*/ 793750 w 3117850"/>
                <a:gd name="connsiteY10" fmla="*/ 987510 h 1006560"/>
                <a:gd name="connsiteX11" fmla="*/ 863600 w 3117850"/>
                <a:gd name="connsiteY11" fmla="*/ 1006560 h 1006560"/>
                <a:gd name="connsiteX12" fmla="*/ 1098550 w 3117850"/>
                <a:gd name="connsiteY12" fmla="*/ 981160 h 1006560"/>
                <a:gd name="connsiteX13" fmla="*/ 1149350 w 3117850"/>
                <a:gd name="connsiteY13" fmla="*/ 955760 h 1006560"/>
                <a:gd name="connsiteX14" fmla="*/ 1187450 w 3117850"/>
                <a:gd name="connsiteY14" fmla="*/ 930360 h 1006560"/>
                <a:gd name="connsiteX15" fmla="*/ 1225550 w 3117850"/>
                <a:gd name="connsiteY15" fmla="*/ 911310 h 1006560"/>
                <a:gd name="connsiteX16" fmla="*/ 1270000 w 3117850"/>
                <a:gd name="connsiteY16" fmla="*/ 873210 h 1006560"/>
                <a:gd name="connsiteX17" fmla="*/ 1289050 w 3117850"/>
                <a:gd name="connsiteY17" fmla="*/ 866860 h 1006560"/>
                <a:gd name="connsiteX18" fmla="*/ 1346200 w 3117850"/>
                <a:gd name="connsiteY18" fmla="*/ 847810 h 1006560"/>
                <a:gd name="connsiteX19" fmla="*/ 1397000 w 3117850"/>
                <a:gd name="connsiteY19" fmla="*/ 841460 h 1006560"/>
                <a:gd name="connsiteX20" fmla="*/ 1422400 w 3117850"/>
                <a:gd name="connsiteY20" fmla="*/ 835110 h 1006560"/>
                <a:gd name="connsiteX21" fmla="*/ 1454150 w 3117850"/>
                <a:gd name="connsiteY21" fmla="*/ 828760 h 1006560"/>
                <a:gd name="connsiteX22" fmla="*/ 1498600 w 3117850"/>
                <a:gd name="connsiteY22" fmla="*/ 809710 h 1006560"/>
                <a:gd name="connsiteX23" fmla="*/ 1524000 w 3117850"/>
                <a:gd name="connsiteY23" fmla="*/ 797010 h 1006560"/>
                <a:gd name="connsiteX24" fmla="*/ 1549400 w 3117850"/>
                <a:gd name="connsiteY24" fmla="*/ 790660 h 1006560"/>
                <a:gd name="connsiteX25" fmla="*/ 1568450 w 3117850"/>
                <a:gd name="connsiteY25" fmla="*/ 784310 h 1006560"/>
                <a:gd name="connsiteX26" fmla="*/ 1600200 w 3117850"/>
                <a:gd name="connsiteY26" fmla="*/ 739860 h 1006560"/>
                <a:gd name="connsiteX27" fmla="*/ 1631950 w 3117850"/>
                <a:gd name="connsiteY27" fmla="*/ 670010 h 1006560"/>
                <a:gd name="connsiteX28" fmla="*/ 1638300 w 3117850"/>
                <a:gd name="connsiteY28" fmla="*/ 625560 h 1006560"/>
                <a:gd name="connsiteX29" fmla="*/ 1657350 w 3117850"/>
                <a:gd name="connsiteY29" fmla="*/ 587460 h 1006560"/>
                <a:gd name="connsiteX30" fmla="*/ 1695450 w 3117850"/>
                <a:gd name="connsiteY30" fmla="*/ 536660 h 1006560"/>
                <a:gd name="connsiteX31" fmla="*/ 1714500 w 3117850"/>
                <a:gd name="connsiteY31" fmla="*/ 511260 h 1006560"/>
                <a:gd name="connsiteX32" fmla="*/ 1739900 w 3117850"/>
                <a:gd name="connsiteY32" fmla="*/ 473160 h 1006560"/>
                <a:gd name="connsiteX33" fmla="*/ 1765300 w 3117850"/>
                <a:gd name="connsiteY33" fmla="*/ 460460 h 1006560"/>
                <a:gd name="connsiteX34" fmla="*/ 1784350 w 3117850"/>
                <a:gd name="connsiteY34" fmla="*/ 435060 h 1006560"/>
                <a:gd name="connsiteX35" fmla="*/ 1835150 w 3117850"/>
                <a:gd name="connsiteY35" fmla="*/ 403310 h 1006560"/>
                <a:gd name="connsiteX36" fmla="*/ 1866900 w 3117850"/>
                <a:gd name="connsiteY36" fmla="*/ 396960 h 1006560"/>
                <a:gd name="connsiteX37" fmla="*/ 1943100 w 3117850"/>
                <a:gd name="connsiteY37" fmla="*/ 371560 h 1006560"/>
                <a:gd name="connsiteX38" fmla="*/ 1981200 w 3117850"/>
                <a:gd name="connsiteY38" fmla="*/ 358860 h 1006560"/>
                <a:gd name="connsiteX39" fmla="*/ 2159000 w 3117850"/>
                <a:gd name="connsiteY39" fmla="*/ 365210 h 1006560"/>
                <a:gd name="connsiteX40" fmla="*/ 2190750 w 3117850"/>
                <a:gd name="connsiteY40" fmla="*/ 416010 h 1006560"/>
                <a:gd name="connsiteX41" fmla="*/ 2203450 w 3117850"/>
                <a:gd name="connsiteY41" fmla="*/ 441410 h 1006560"/>
                <a:gd name="connsiteX42" fmla="*/ 2228850 w 3117850"/>
                <a:gd name="connsiteY42" fmla="*/ 504910 h 1006560"/>
                <a:gd name="connsiteX43" fmla="*/ 2286000 w 3117850"/>
                <a:gd name="connsiteY43" fmla="*/ 549360 h 1006560"/>
                <a:gd name="connsiteX44" fmla="*/ 2317750 w 3117850"/>
                <a:gd name="connsiteY44" fmla="*/ 581110 h 1006560"/>
                <a:gd name="connsiteX45" fmla="*/ 2413000 w 3117850"/>
                <a:gd name="connsiteY45" fmla="*/ 625560 h 1006560"/>
                <a:gd name="connsiteX46" fmla="*/ 2457450 w 3117850"/>
                <a:gd name="connsiteY46" fmla="*/ 663660 h 1006560"/>
                <a:gd name="connsiteX47" fmla="*/ 2476500 w 3117850"/>
                <a:gd name="connsiteY47" fmla="*/ 670010 h 1006560"/>
                <a:gd name="connsiteX48" fmla="*/ 2514600 w 3117850"/>
                <a:gd name="connsiteY48" fmla="*/ 689060 h 1006560"/>
                <a:gd name="connsiteX49" fmla="*/ 2546350 w 3117850"/>
                <a:gd name="connsiteY49" fmla="*/ 701760 h 1006560"/>
                <a:gd name="connsiteX50" fmla="*/ 2571750 w 3117850"/>
                <a:gd name="connsiteY50" fmla="*/ 714460 h 1006560"/>
                <a:gd name="connsiteX51" fmla="*/ 2679700 w 3117850"/>
                <a:gd name="connsiteY51" fmla="*/ 746210 h 1006560"/>
                <a:gd name="connsiteX52" fmla="*/ 2724150 w 3117850"/>
                <a:gd name="connsiteY52" fmla="*/ 765260 h 1006560"/>
                <a:gd name="connsiteX53" fmla="*/ 3117850 w 3117850"/>
                <a:gd name="connsiteY53"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55650 w 3117850"/>
                <a:gd name="connsiteY5" fmla="*/ 714460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74700 w 3117850"/>
                <a:gd name="connsiteY7" fmla="*/ 943060 h 1006560"/>
                <a:gd name="connsiteX8" fmla="*/ 793750 w 3117850"/>
                <a:gd name="connsiteY8" fmla="*/ 987510 h 1006560"/>
                <a:gd name="connsiteX9" fmla="*/ 863600 w 3117850"/>
                <a:gd name="connsiteY9" fmla="*/ 1006560 h 1006560"/>
                <a:gd name="connsiteX10" fmla="*/ 1098550 w 3117850"/>
                <a:gd name="connsiteY10" fmla="*/ 981160 h 1006560"/>
                <a:gd name="connsiteX11" fmla="*/ 1149350 w 3117850"/>
                <a:gd name="connsiteY11" fmla="*/ 955760 h 1006560"/>
                <a:gd name="connsiteX12" fmla="*/ 1187450 w 3117850"/>
                <a:gd name="connsiteY12" fmla="*/ 930360 h 1006560"/>
                <a:gd name="connsiteX13" fmla="*/ 1225550 w 3117850"/>
                <a:gd name="connsiteY13" fmla="*/ 911310 h 1006560"/>
                <a:gd name="connsiteX14" fmla="*/ 1270000 w 3117850"/>
                <a:gd name="connsiteY14" fmla="*/ 873210 h 1006560"/>
                <a:gd name="connsiteX15" fmla="*/ 1289050 w 3117850"/>
                <a:gd name="connsiteY15" fmla="*/ 866860 h 1006560"/>
                <a:gd name="connsiteX16" fmla="*/ 1346200 w 3117850"/>
                <a:gd name="connsiteY16" fmla="*/ 847810 h 1006560"/>
                <a:gd name="connsiteX17" fmla="*/ 1397000 w 3117850"/>
                <a:gd name="connsiteY17" fmla="*/ 841460 h 1006560"/>
                <a:gd name="connsiteX18" fmla="*/ 1422400 w 3117850"/>
                <a:gd name="connsiteY18" fmla="*/ 835110 h 1006560"/>
                <a:gd name="connsiteX19" fmla="*/ 1454150 w 3117850"/>
                <a:gd name="connsiteY19" fmla="*/ 828760 h 1006560"/>
                <a:gd name="connsiteX20" fmla="*/ 1498600 w 3117850"/>
                <a:gd name="connsiteY20" fmla="*/ 809710 h 1006560"/>
                <a:gd name="connsiteX21" fmla="*/ 1524000 w 3117850"/>
                <a:gd name="connsiteY21" fmla="*/ 797010 h 1006560"/>
                <a:gd name="connsiteX22" fmla="*/ 1549400 w 3117850"/>
                <a:gd name="connsiteY22" fmla="*/ 790660 h 1006560"/>
                <a:gd name="connsiteX23" fmla="*/ 1568450 w 3117850"/>
                <a:gd name="connsiteY23" fmla="*/ 784310 h 1006560"/>
                <a:gd name="connsiteX24" fmla="*/ 1600200 w 3117850"/>
                <a:gd name="connsiteY24" fmla="*/ 739860 h 1006560"/>
                <a:gd name="connsiteX25" fmla="*/ 1631950 w 3117850"/>
                <a:gd name="connsiteY25" fmla="*/ 670010 h 1006560"/>
                <a:gd name="connsiteX26" fmla="*/ 1638300 w 3117850"/>
                <a:gd name="connsiteY26" fmla="*/ 625560 h 1006560"/>
                <a:gd name="connsiteX27" fmla="*/ 1657350 w 3117850"/>
                <a:gd name="connsiteY27" fmla="*/ 587460 h 1006560"/>
                <a:gd name="connsiteX28" fmla="*/ 1695450 w 3117850"/>
                <a:gd name="connsiteY28" fmla="*/ 536660 h 1006560"/>
                <a:gd name="connsiteX29" fmla="*/ 1714500 w 3117850"/>
                <a:gd name="connsiteY29" fmla="*/ 511260 h 1006560"/>
                <a:gd name="connsiteX30" fmla="*/ 1739900 w 3117850"/>
                <a:gd name="connsiteY30" fmla="*/ 473160 h 1006560"/>
                <a:gd name="connsiteX31" fmla="*/ 1765300 w 3117850"/>
                <a:gd name="connsiteY31" fmla="*/ 460460 h 1006560"/>
                <a:gd name="connsiteX32" fmla="*/ 1784350 w 3117850"/>
                <a:gd name="connsiteY32" fmla="*/ 435060 h 1006560"/>
                <a:gd name="connsiteX33" fmla="*/ 1835150 w 3117850"/>
                <a:gd name="connsiteY33" fmla="*/ 403310 h 1006560"/>
                <a:gd name="connsiteX34" fmla="*/ 1866900 w 3117850"/>
                <a:gd name="connsiteY34" fmla="*/ 396960 h 1006560"/>
                <a:gd name="connsiteX35" fmla="*/ 1943100 w 3117850"/>
                <a:gd name="connsiteY35" fmla="*/ 371560 h 1006560"/>
                <a:gd name="connsiteX36" fmla="*/ 1981200 w 3117850"/>
                <a:gd name="connsiteY36" fmla="*/ 358860 h 1006560"/>
                <a:gd name="connsiteX37" fmla="*/ 2159000 w 3117850"/>
                <a:gd name="connsiteY37" fmla="*/ 365210 h 1006560"/>
                <a:gd name="connsiteX38" fmla="*/ 2190750 w 3117850"/>
                <a:gd name="connsiteY38" fmla="*/ 416010 h 1006560"/>
                <a:gd name="connsiteX39" fmla="*/ 2203450 w 3117850"/>
                <a:gd name="connsiteY39" fmla="*/ 441410 h 1006560"/>
                <a:gd name="connsiteX40" fmla="*/ 2228850 w 3117850"/>
                <a:gd name="connsiteY40" fmla="*/ 504910 h 1006560"/>
                <a:gd name="connsiteX41" fmla="*/ 2286000 w 3117850"/>
                <a:gd name="connsiteY41" fmla="*/ 549360 h 1006560"/>
                <a:gd name="connsiteX42" fmla="*/ 2317750 w 3117850"/>
                <a:gd name="connsiteY42" fmla="*/ 581110 h 1006560"/>
                <a:gd name="connsiteX43" fmla="*/ 2413000 w 3117850"/>
                <a:gd name="connsiteY43" fmla="*/ 625560 h 1006560"/>
                <a:gd name="connsiteX44" fmla="*/ 2457450 w 3117850"/>
                <a:gd name="connsiteY44" fmla="*/ 663660 h 1006560"/>
                <a:gd name="connsiteX45" fmla="*/ 2476500 w 3117850"/>
                <a:gd name="connsiteY45" fmla="*/ 670010 h 1006560"/>
                <a:gd name="connsiteX46" fmla="*/ 2514600 w 3117850"/>
                <a:gd name="connsiteY46" fmla="*/ 689060 h 1006560"/>
                <a:gd name="connsiteX47" fmla="*/ 2546350 w 3117850"/>
                <a:gd name="connsiteY47" fmla="*/ 701760 h 1006560"/>
                <a:gd name="connsiteX48" fmla="*/ 2571750 w 3117850"/>
                <a:gd name="connsiteY48" fmla="*/ 714460 h 1006560"/>
                <a:gd name="connsiteX49" fmla="*/ 2679700 w 3117850"/>
                <a:gd name="connsiteY49" fmla="*/ 746210 h 1006560"/>
                <a:gd name="connsiteX50" fmla="*/ 2724150 w 3117850"/>
                <a:gd name="connsiteY50" fmla="*/ 765260 h 1006560"/>
                <a:gd name="connsiteX51" fmla="*/ 3117850 w 3117850"/>
                <a:gd name="connsiteY51"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93750 w 3117850"/>
                <a:gd name="connsiteY7" fmla="*/ 987510 h 1006560"/>
                <a:gd name="connsiteX8" fmla="*/ 863600 w 3117850"/>
                <a:gd name="connsiteY8" fmla="*/ 1006560 h 1006560"/>
                <a:gd name="connsiteX9" fmla="*/ 1098550 w 3117850"/>
                <a:gd name="connsiteY9" fmla="*/ 981160 h 1006560"/>
                <a:gd name="connsiteX10" fmla="*/ 1149350 w 3117850"/>
                <a:gd name="connsiteY10" fmla="*/ 955760 h 1006560"/>
                <a:gd name="connsiteX11" fmla="*/ 1187450 w 3117850"/>
                <a:gd name="connsiteY11" fmla="*/ 930360 h 1006560"/>
                <a:gd name="connsiteX12" fmla="*/ 1225550 w 3117850"/>
                <a:gd name="connsiteY12" fmla="*/ 911310 h 1006560"/>
                <a:gd name="connsiteX13" fmla="*/ 1270000 w 3117850"/>
                <a:gd name="connsiteY13" fmla="*/ 873210 h 1006560"/>
                <a:gd name="connsiteX14" fmla="*/ 1289050 w 3117850"/>
                <a:gd name="connsiteY14" fmla="*/ 866860 h 1006560"/>
                <a:gd name="connsiteX15" fmla="*/ 1346200 w 3117850"/>
                <a:gd name="connsiteY15" fmla="*/ 847810 h 1006560"/>
                <a:gd name="connsiteX16" fmla="*/ 1397000 w 3117850"/>
                <a:gd name="connsiteY16" fmla="*/ 841460 h 1006560"/>
                <a:gd name="connsiteX17" fmla="*/ 1422400 w 3117850"/>
                <a:gd name="connsiteY17" fmla="*/ 835110 h 1006560"/>
                <a:gd name="connsiteX18" fmla="*/ 1454150 w 3117850"/>
                <a:gd name="connsiteY18" fmla="*/ 828760 h 1006560"/>
                <a:gd name="connsiteX19" fmla="*/ 1498600 w 3117850"/>
                <a:gd name="connsiteY19" fmla="*/ 809710 h 1006560"/>
                <a:gd name="connsiteX20" fmla="*/ 1524000 w 3117850"/>
                <a:gd name="connsiteY20" fmla="*/ 797010 h 1006560"/>
                <a:gd name="connsiteX21" fmla="*/ 1549400 w 3117850"/>
                <a:gd name="connsiteY21" fmla="*/ 790660 h 1006560"/>
                <a:gd name="connsiteX22" fmla="*/ 1568450 w 3117850"/>
                <a:gd name="connsiteY22" fmla="*/ 784310 h 1006560"/>
                <a:gd name="connsiteX23" fmla="*/ 1600200 w 3117850"/>
                <a:gd name="connsiteY23" fmla="*/ 739860 h 1006560"/>
                <a:gd name="connsiteX24" fmla="*/ 1631950 w 3117850"/>
                <a:gd name="connsiteY24" fmla="*/ 670010 h 1006560"/>
                <a:gd name="connsiteX25" fmla="*/ 1638300 w 3117850"/>
                <a:gd name="connsiteY25" fmla="*/ 625560 h 1006560"/>
                <a:gd name="connsiteX26" fmla="*/ 1657350 w 3117850"/>
                <a:gd name="connsiteY26" fmla="*/ 587460 h 1006560"/>
                <a:gd name="connsiteX27" fmla="*/ 1695450 w 3117850"/>
                <a:gd name="connsiteY27" fmla="*/ 536660 h 1006560"/>
                <a:gd name="connsiteX28" fmla="*/ 1714500 w 3117850"/>
                <a:gd name="connsiteY28" fmla="*/ 511260 h 1006560"/>
                <a:gd name="connsiteX29" fmla="*/ 1739900 w 3117850"/>
                <a:gd name="connsiteY29" fmla="*/ 473160 h 1006560"/>
                <a:gd name="connsiteX30" fmla="*/ 1765300 w 3117850"/>
                <a:gd name="connsiteY30" fmla="*/ 460460 h 1006560"/>
                <a:gd name="connsiteX31" fmla="*/ 1784350 w 3117850"/>
                <a:gd name="connsiteY31" fmla="*/ 435060 h 1006560"/>
                <a:gd name="connsiteX32" fmla="*/ 1835150 w 3117850"/>
                <a:gd name="connsiteY32" fmla="*/ 403310 h 1006560"/>
                <a:gd name="connsiteX33" fmla="*/ 1866900 w 3117850"/>
                <a:gd name="connsiteY33" fmla="*/ 396960 h 1006560"/>
                <a:gd name="connsiteX34" fmla="*/ 1943100 w 3117850"/>
                <a:gd name="connsiteY34" fmla="*/ 371560 h 1006560"/>
                <a:gd name="connsiteX35" fmla="*/ 1981200 w 3117850"/>
                <a:gd name="connsiteY35" fmla="*/ 358860 h 1006560"/>
                <a:gd name="connsiteX36" fmla="*/ 2159000 w 3117850"/>
                <a:gd name="connsiteY36" fmla="*/ 365210 h 1006560"/>
                <a:gd name="connsiteX37" fmla="*/ 2190750 w 3117850"/>
                <a:gd name="connsiteY37" fmla="*/ 416010 h 1006560"/>
                <a:gd name="connsiteX38" fmla="*/ 2203450 w 3117850"/>
                <a:gd name="connsiteY38" fmla="*/ 441410 h 1006560"/>
                <a:gd name="connsiteX39" fmla="*/ 2228850 w 3117850"/>
                <a:gd name="connsiteY39" fmla="*/ 504910 h 1006560"/>
                <a:gd name="connsiteX40" fmla="*/ 2286000 w 3117850"/>
                <a:gd name="connsiteY40" fmla="*/ 549360 h 1006560"/>
                <a:gd name="connsiteX41" fmla="*/ 2317750 w 3117850"/>
                <a:gd name="connsiteY41" fmla="*/ 581110 h 1006560"/>
                <a:gd name="connsiteX42" fmla="*/ 2413000 w 3117850"/>
                <a:gd name="connsiteY42" fmla="*/ 625560 h 1006560"/>
                <a:gd name="connsiteX43" fmla="*/ 2457450 w 3117850"/>
                <a:gd name="connsiteY43" fmla="*/ 663660 h 1006560"/>
                <a:gd name="connsiteX44" fmla="*/ 2476500 w 3117850"/>
                <a:gd name="connsiteY44" fmla="*/ 670010 h 1006560"/>
                <a:gd name="connsiteX45" fmla="*/ 2514600 w 3117850"/>
                <a:gd name="connsiteY45" fmla="*/ 689060 h 1006560"/>
                <a:gd name="connsiteX46" fmla="*/ 2546350 w 3117850"/>
                <a:gd name="connsiteY46" fmla="*/ 701760 h 1006560"/>
                <a:gd name="connsiteX47" fmla="*/ 2571750 w 3117850"/>
                <a:gd name="connsiteY47" fmla="*/ 714460 h 1006560"/>
                <a:gd name="connsiteX48" fmla="*/ 2679700 w 3117850"/>
                <a:gd name="connsiteY48" fmla="*/ 746210 h 1006560"/>
                <a:gd name="connsiteX49" fmla="*/ 2724150 w 3117850"/>
                <a:gd name="connsiteY49" fmla="*/ 765260 h 1006560"/>
                <a:gd name="connsiteX50" fmla="*/ 3117850 w 3117850"/>
                <a:gd name="connsiteY50" fmla="*/ 771610 h 1006560"/>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70000 w 3117850"/>
                <a:gd name="connsiteY13" fmla="*/ 873210 h 1003385"/>
                <a:gd name="connsiteX14" fmla="*/ 1289050 w 3117850"/>
                <a:gd name="connsiteY14" fmla="*/ 866860 h 1003385"/>
                <a:gd name="connsiteX15" fmla="*/ 1346200 w 3117850"/>
                <a:gd name="connsiteY15" fmla="*/ 847810 h 1003385"/>
                <a:gd name="connsiteX16" fmla="*/ 1397000 w 3117850"/>
                <a:gd name="connsiteY16" fmla="*/ 841460 h 1003385"/>
                <a:gd name="connsiteX17" fmla="*/ 1422400 w 3117850"/>
                <a:gd name="connsiteY17" fmla="*/ 835110 h 1003385"/>
                <a:gd name="connsiteX18" fmla="*/ 1454150 w 3117850"/>
                <a:gd name="connsiteY18" fmla="*/ 828760 h 1003385"/>
                <a:gd name="connsiteX19" fmla="*/ 1498600 w 3117850"/>
                <a:gd name="connsiteY19" fmla="*/ 809710 h 1003385"/>
                <a:gd name="connsiteX20" fmla="*/ 1524000 w 3117850"/>
                <a:gd name="connsiteY20" fmla="*/ 797010 h 1003385"/>
                <a:gd name="connsiteX21" fmla="*/ 1549400 w 3117850"/>
                <a:gd name="connsiteY21" fmla="*/ 790660 h 1003385"/>
                <a:gd name="connsiteX22" fmla="*/ 1568450 w 3117850"/>
                <a:gd name="connsiteY22" fmla="*/ 784310 h 1003385"/>
                <a:gd name="connsiteX23" fmla="*/ 1600200 w 3117850"/>
                <a:gd name="connsiteY23" fmla="*/ 739860 h 1003385"/>
                <a:gd name="connsiteX24" fmla="*/ 1631950 w 3117850"/>
                <a:gd name="connsiteY24" fmla="*/ 670010 h 1003385"/>
                <a:gd name="connsiteX25" fmla="*/ 1638300 w 3117850"/>
                <a:gd name="connsiteY25" fmla="*/ 625560 h 1003385"/>
                <a:gd name="connsiteX26" fmla="*/ 1657350 w 3117850"/>
                <a:gd name="connsiteY26" fmla="*/ 587460 h 1003385"/>
                <a:gd name="connsiteX27" fmla="*/ 1695450 w 3117850"/>
                <a:gd name="connsiteY27" fmla="*/ 536660 h 1003385"/>
                <a:gd name="connsiteX28" fmla="*/ 1714500 w 3117850"/>
                <a:gd name="connsiteY28" fmla="*/ 511260 h 1003385"/>
                <a:gd name="connsiteX29" fmla="*/ 1739900 w 3117850"/>
                <a:gd name="connsiteY29" fmla="*/ 473160 h 1003385"/>
                <a:gd name="connsiteX30" fmla="*/ 1765300 w 3117850"/>
                <a:gd name="connsiteY30" fmla="*/ 460460 h 1003385"/>
                <a:gd name="connsiteX31" fmla="*/ 1784350 w 3117850"/>
                <a:gd name="connsiteY31" fmla="*/ 435060 h 1003385"/>
                <a:gd name="connsiteX32" fmla="*/ 1835150 w 3117850"/>
                <a:gd name="connsiteY32" fmla="*/ 403310 h 1003385"/>
                <a:gd name="connsiteX33" fmla="*/ 1866900 w 3117850"/>
                <a:gd name="connsiteY33" fmla="*/ 396960 h 1003385"/>
                <a:gd name="connsiteX34" fmla="*/ 1943100 w 3117850"/>
                <a:gd name="connsiteY34" fmla="*/ 371560 h 1003385"/>
                <a:gd name="connsiteX35" fmla="*/ 1981200 w 3117850"/>
                <a:gd name="connsiteY35" fmla="*/ 358860 h 1003385"/>
                <a:gd name="connsiteX36" fmla="*/ 2159000 w 3117850"/>
                <a:gd name="connsiteY36" fmla="*/ 365210 h 1003385"/>
                <a:gd name="connsiteX37" fmla="*/ 2190750 w 3117850"/>
                <a:gd name="connsiteY37" fmla="*/ 416010 h 1003385"/>
                <a:gd name="connsiteX38" fmla="*/ 2203450 w 3117850"/>
                <a:gd name="connsiteY38" fmla="*/ 441410 h 1003385"/>
                <a:gd name="connsiteX39" fmla="*/ 2228850 w 3117850"/>
                <a:gd name="connsiteY39" fmla="*/ 504910 h 1003385"/>
                <a:gd name="connsiteX40" fmla="*/ 2286000 w 3117850"/>
                <a:gd name="connsiteY40" fmla="*/ 549360 h 1003385"/>
                <a:gd name="connsiteX41" fmla="*/ 2317750 w 3117850"/>
                <a:gd name="connsiteY41" fmla="*/ 581110 h 1003385"/>
                <a:gd name="connsiteX42" fmla="*/ 2413000 w 3117850"/>
                <a:gd name="connsiteY42" fmla="*/ 625560 h 1003385"/>
                <a:gd name="connsiteX43" fmla="*/ 2457450 w 3117850"/>
                <a:gd name="connsiteY43" fmla="*/ 663660 h 1003385"/>
                <a:gd name="connsiteX44" fmla="*/ 2476500 w 3117850"/>
                <a:gd name="connsiteY44" fmla="*/ 670010 h 1003385"/>
                <a:gd name="connsiteX45" fmla="*/ 2514600 w 3117850"/>
                <a:gd name="connsiteY45" fmla="*/ 689060 h 1003385"/>
                <a:gd name="connsiteX46" fmla="*/ 2546350 w 3117850"/>
                <a:gd name="connsiteY46" fmla="*/ 701760 h 1003385"/>
                <a:gd name="connsiteX47" fmla="*/ 2571750 w 3117850"/>
                <a:gd name="connsiteY47" fmla="*/ 714460 h 1003385"/>
                <a:gd name="connsiteX48" fmla="*/ 2679700 w 3117850"/>
                <a:gd name="connsiteY48" fmla="*/ 746210 h 1003385"/>
                <a:gd name="connsiteX49" fmla="*/ 2724150 w 3117850"/>
                <a:gd name="connsiteY49" fmla="*/ 765260 h 1003385"/>
                <a:gd name="connsiteX50" fmla="*/ 3117850 w 3117850"/>
                <a:gd name="connsiteY5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89050 w 3117850"/>
                <a:gd name="connsiteY13" fmla="*/ 866860 h 1003385"/>
                <a:gd name="connsiteX14" fmla="*/ 1346200 w 3117850"/>
                <a:gd name="connsiteY14" fmla="*/ 847810 h 1003385"/>
                <a:gd name="connsiteX15" fmla="*/ 1397000 w 3117850"/>
                <a:gd name="connsiteY15" fmla="*/ 841460 h 1003385"/>
                <a:gd name="connsiteX16" fmla="*/ 1422400 w 3117850"/>
                <a:gd name="connsiteY16" fmla="*/ 835110 h 1003385"/>
                <a:gd name="connsiteX17" fmla="*/ 1454150 w 3117850"/>
                <a:gd name="connsiteY17" fmla="*/ 828760 h 1003385"/>
                <a:gd name="connsiteX18" fmla="*/ 1498600 w 3117850"/>
                <a:gd name="connsiteY18" fmla="*/ 809710 h 1003385"/>
                <a:gd name="connsiteX19" fmla="*/ 1524000 w 3117850"/>
                <a:gd name="connsiteY19" fmla="*/ 797010 h 1003385"/>
                <a:gd name="connsiteX20" fmla="*/ 1549400 w 3117850"/>
                <a:gd name="connsiteY20" fmla="*/ 790660 h 1003385"/>
                <a:gd name="connsiteX21" fmla="*/ 1568450 w 3117850"/>
                <a:gd name="connsiteY21" fmla="*/ 784310 h 1003385"/>
                <a:gd name="connsiteX22" fmla="*/ 1600200 w 3117850"/>
                <a:gd name="connsiteY22" fmla="*/ 739860 h 1003385"/>
                <a:gd name="connsiteX23" fmla="*/ 1631950 w 3117850"/>
                <a:gd name="connsiteY23" fmla="*/ 670010 h 1003385"/>
                <a:gd name="connsiteX24" fmla="*/ 1638300 w 3117850"/>
                <a:gd name="connsiteY24" fmla="*/ 625560 h 1003385"/>
                <a:gd name="connsiteX25" fmla="*/ 1657350 w 3117850"/>
                <a:gd name="connsiteY25" fmla="*/ 587460 h 1003385"/>
                <a:gd name="connsiteX26" fmla="*/ 1695450 w 3117850"/>
                <a:gd name="connsiteY26" fmla="*/ 536660 h 1003385"/>
                <a:gd name="connsiteX27" fmla="*/ 1714500 w 3117850"/>
                <a:gd name="connsiteY27" fmla="*/ 511260 h 1003385"/>
                <a:gd name="connsiteX28" fmla="*/ 1739900 w 3117850"/>
                <a:gd name="connsiteY28" fmla="*/ 473160 h 1003385"/>
                <a:gd name="connsiteX29" fmla="*/ 1765300 w 3117850"/>
                <a:gd name="connsiteY29" fmla="*/ 460460 h 1003385"/>
                <a:gd name="connsiteX30" fmla="*/ 1784350 w 3117850"/>
                <a:gd name="connsiteY30" fmla="*/ 435060 h 1003385"/>
                <a:gd name="connsiteX31" fmla="*/ 1835150 w 3117850"/>
                <a:gd name="connsiteY31" fmla="*/ 403310 h 1003385"/>
                <a:gd name="connsiteX32" fmla="*/ 1866900 w 3117850"/>
                <a:gd name="connsiteY32" fmla="*/ 396960 h 1003385"/>
                <a:gd name="connsiteX33" fmla="*/ 1943100 w 3117850"/>
                <a:gd name="connsiteY33" fmla="*/ 371560 h 1003385"/>
                <a:gd name="connsiteX34" fmla="*/ 1981200 w 3117850"/>
                <a:gd name="connsiteY34" fmla="*/ 358860 h 1003385"/>
                <a:gd name="connsiteX35" fmla="*/ 2159000 w 3117850"/>
                <a:gd name="connsiteY35" fmla="*/ 365210 h 1003385"/>
                <a:gd name="connsiteX36" fmla="*/ 2190750 w 3117850"/>
                <a:gd name="connsiteY36" fmla="*/ 416010 h 1003385"/>
                <a:gd name="connsiteX37" fmla="*/ 2203450 w 3117850"/>
                <a:gd name="connsiteY37" fmla="*/ 441410 h 1003385"/>
                <a:gd name="connsiteX38" fmla="*/ 2228850 w 3117850"/>
                <a:gd name="connsiteY38" fmla="*/ 504910 h 1003385"/>
                <a:gd name="connsiteX39" fmla="*/ 2286000 w 3117850"/>
                <a:gd name="connsiteY39" fmla="*/ 549360 h 1003385"/>
                <a:gd name="connsiteX40" fmla="*/ 2317750 w 3117850"/>
                <a:gd name="connsiteY40" fmla="*/ 581110 h 1003385"/>
                <a:gd name="connsiteX41" fmla="*/ 2413000 w 3117850"/>
                <a:gd name="connsiteY41" fmla="*/ 625560 h 1003385"/>
                <a:gd name="connsiteX42" fmla="*/ 2457450 w 3117850"/>
                <a:gd name="connsiteY42" fmla="*/ 663660 h 1003385"/>
                <a:gd name="connsiteX43" fmla="*/ 2476500 w 3117850"/>
                <a:gd name="connsiteY43" fmla="*/ 670010 h 1003385"/>
                <a:gd name="connsiteX44" fmla="*/ 2514600 w 3117850"/>
                <a:gd name="connsiteY44" fmla="*/ 689060 h 1003385"/>
                <a:gd name="connsiteX45" fmla="*/ 2546350 w 3117850"/>
                <a:gd name="connsiteY45" fmla="*/ 701760 h 1003385"/>
                <a:gd name="connsiteX46" fmla="*/ 2571750 w 3117850"/>
                <a:gd name="connsiteY46" fmla="*/ 714460 h 1003385"/>
                <a:gd name="connsiteX47" fmla="*/ 2679700 w 3117850"/>
                <a:gd name="connsiteY47" fmla="*/ 746210 h 1003385"/>
                <a:gd name="connsiteX48" fmla="*/ 2724150 w 3117850"/>
                <a:gd name="connsiteY48" fmla="*/ 765260 h 1003385"/>
                <a:gd name="connsiteX49" fmla="*/ 3117850 w 3117850"/>
                <a:gd name="connsiteY4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87450 w 3117850"/>
                <a:gd name="connsiteY10" fmla="*/ 930360 h 1003385"/>
                <a:gd name="connsiteX11" fmla="*/ 1225550 w 3117850"/>
                <a:gd name="connsiteY11" fmla="*/ 911310 h 1003385"/>
                <a:gd name="connsiteX12" fmla="*/ 1289050 w 3117850"/>
                <a:gd name="connsiteY12" fmla="*/ 866860 h 1003385"/>
                <a:gd name="connsiteX13" fmla="*/ 1346200 w 3117850"/>
                <a:gd name="connsiteY13" fmla="*/ 847810 h 1003385"/>
                <a:gd name="connsiteX14" fmla="*/ 1397000 w 3117850"/>
                <a:gd name="connsiteY14" fmla="*/ 841460 h 1003385"/>
                <a:gd name="connsiteX15" fmla="*/ 1422400 w 3117850"/>
                <a:gd name="connsiteY15" fmla="*/ 835110 h 1003385"/>
                <a:gd name="connsiteX16" fmla="*/ 1454150 w 3117850"/>
                <a:gd name="connsiteY16" fmla="*/ 828760 h 1003385"/>
                <a:gd name="connsiteX17" fmla="*/ 1498600 w 3117850"/>
                <a:gd name="connsiteY17" fmla="*/ 809710 h 1003385"/>
                <a:gd name="connsiteX18" fmla="*/ 1524000 w 3117850"/>
                <a:gd name="connsiteY18" fmla="*/ 797010 h 1003385"/>
                <a:gd name="connsiteX19" fmla="*/ 1549400 w 3117850"/>
                <a:gd name="connsiteY19" fmla="*/ 790660 h 1003385"/>
                <a:gd name="connsiteX20" fmla="*/ 1568450 w 3117850"/>
                <a:gd name="connsiteY20" fmla="*/ 784310 h 1003385"/>
                <a:gd name="connsiteX21" fmla="*/ 1600200 w 3117850"/>
                <a:gd name="connsiteY21" fmla="*/ 739860 h 1003385"/>
                <a:gd name="connsiteX22" fmla="*/ 1631950 w 3117850"/>
                <a:gd name="connsiteY22" fmla="*/ 670010 h 1003385"/>
                <a:gd name="connsiteX23" fmla="*/ 1638300 w 3117850"/>
                <a:gd name="connsiteY23" fmla="*/ 625560 h 1003385"/>
                <a:gd name="connsiteX24" fmla="*/ 1657350 w 3117850"/>
                <a:gd name="connsiteY24" fmla="*/ 587460 h 1003385"/>
                <a:gd name="connsiteX25" fmla="*/ 1695450 w 3117850"/>
                <a:gd name="connsiteY25" fmla="*/ 536660 h 1003385"/>
                <a:gd name="connsiteX26" fmla="*/ 1714500 w 3117850"/>
                <a:gd name="connsiteY26" fmla="*/ 511260 h 1003385"/>
                <a:gd name="connsiteX27" fmla="*/ 1739900 w 3117850"/>
                <a:gd name="connsiteY27" fmla="*/ 473160 h 1003385"/>
                <a:gd name="connsiteX28" fmla="*/ 1765300 w 3117850"/>
                <a:gd name="connsiteY28" fmla="*/ 460460 h 1003385"/>
                <a:gd name="connsiteX29" fmla="*/ 1784350 w 3117850"/>
                <a:gd name="connsiteY29" fmla="*/ 435060 h 1003385"/>
                <a:gd name="connsiteX30" fmla="*/ 1835150 w 3117850"/>
                <a:gd name="connsiteY30" fmla="*/ 403310 h 1003385"/>
                <a:gd name="connsiteX31" fmla="*/ 1866900 w 3117850"/>
                <a:gd name="connsiteY31" fmla="*/ 396960 h 1003385"/>
                <a:gd name="connsiteX32" fmla="*/ 1943100 w 3117850"/>
                <a:gd name="connsiteY32" fmla="*/ 371560 h 1003385"/>
                <a:gd name="connsiteX33" fmla="*/ 1981200 w 3117850"/>
                <a:gd name="connsiteY33" fmla="*/ 358860 h 1003385"/>
                <a:gd name="connsiteX34" fmla="*/ 2159000 w 3117850"/>
                <a:gd name="connsiteY34" fmla="*/ 365210 h 1003385"/>
                <a:gd name="connsiteX35" fmla="*/ 2190750 w 3117850"/>
                <a:gd name="connsiteY35" fmla="*/ 416010 h 1003385"/>
                <a:gd name="connsiteX36" fmla="*/ 2203450 w 3117850"/>
                <a:gd name="connsiteY36" fmla="*/ 441410 h 1003385"/>
                <a:gd name="connsiteX37" fmla="*/ 2228850 w 3117850"/>
                <a:gd name="connsiteY37" fmla="*/ 504910 h 1003385"/>
                <a:gd name="connsiteX38" fmla="*/ 2286000 w 3117850"/>
                <a:gd name="connsiteY38" fmla="*/ 549360 h 1003385"/>
                <a:gd name="connsiteX39" fmla="*/ 2317750 w 3117850"/>
                <a:gd name="connsiteY39" fmla="*/ 581110 h 1003385"/>
                <a:gd name="connsiteX40" fmla="*/ 2413000 w 3117850"/>
                <a:gd name="connsiteY40" fmla="*/ 625560 h 1003385"/>
                <a:gd name="connsiteX41" fmla="*/ 2457450 w 3117850"/>
                <a:gd name="connsiteY41" fmla="*/ 663660 h 1003385"/>
                <a:gd name="connsiteX42" fmla="*/ 2476500 w 3117850"/>
                <a:gd name="connsiteY42" fmla="*/ 670010 h 1003385"/>
                <a:gd name="connsiteX43" fmla="*/ 2514600 w 3117850"/>
                <a:gd name="connsiteY43" fmla="*/ 689060 h 1003385"/>
                <a:gd name="connsiteX44" fmla="*/ 2546350 w 3117850"/>
                <a:gd name="connsiteY44" fmla="*/ 701760 h 1003385"/>
                <a:gd name="connsiteX45" fmla="*/ 2571750 w 3117850"/>
                <a:gd name="connsiteY45" fmla="*/ 714460 h 1003385"/>
                <a:gd name="connsiteX46" fmla="*/ 2679700 w 3117850"/>
                <a:gd name="connsiteY46" fmla="*/ 746210 h 1003385"/>
                <a:gd name="connsiteX47" fmla="*/ 2724150 w 3117850"/>
                <a:gd name="connsiteY47" fmla="*/ 765260 h 1003385"/>
                <a:gd name="connsiteX48" fmla="*/ 3117850 w 3117850"/>
                <a:gd name="connsiteY4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397000 w 3117850"/>
                <a:gd name="connsiteY13" fmla="*/ 841460 h 1003385"/>
                <a:gd name="connsiteX14" fmla="*/ 1422400 w 3117850"/>
                <a:gd name="connsiteY14" fmla="*/ 835110 h 1003385"/>
                <a:gd name="connsiteX15" fmla="*/ 1454150 w 3117850"/>
                <a:gd name="connsiteY15" fmla="*/ 828760 h 1003385"/>
                <a:gd name="connsiteX16" fmla="*/ 1498600 w 3117850"/>
                <a:gd name="connsiteY16" fmla="*/ 809710 h 1003385"/>
                <a:gd name="connsiteX17" fmla="*/ 1524000 w 3117850"/>
                <a:gd name="connsiteY17" fmla="*/ 797010 h 1003385"/>
                <a:gd name="connsiteX18" fmla="*/ 1549400 w 3117850"/>
                <a:gd name="connsiteY18" fmla="*/ 790660 h 1003385"/>
                <a:gd name="connsiteX19" fmla="*/ 1568450 w 3117850"/>
                <a:gd name="connsiteY19" fmla="*/ 784310 h 1003385"/>
                <a:gd name="connsiteX20" fmla="*/ 1600200 w 3117850"/>
                <a:gd name="connsiteY20" fmla="*/ 739860 h 1003385"/>
                <a:gd name="connsiteX21" fmla="*/ 1631950 w 3117850"/>
                <a:gd name="connsiteY21" fmla="*/ 670010 h 1003385"/>
                <a:gd name="connsiteX22" fmla="*/ 1638300 w 3117850"/>
                <a:gd name="connsiteY22" fmla="*/ 625560 h 1003385"/>
                <a:gd name="connsiteX23" fmla="*/ 1657350 w 3117850"/>
                <a:gd name="connsiteY23" fmla="*/ 587460 h 1003385"/>
                <a:gd name="connsiteX24" fmla="*/ 1695450 w 3117850"/>
                <a:gd name="connsiteY24" fmla="*/ 536660 h 1003385"/>
                <a:gd name="connsiteX25" fmla="*/ 1714500 w 3117850"/>
                <a:gd name="connsiteY25" fmla="*/ 511260 h 1003385"/>
                <a:gd name="connsiteX26" fmla="*/ 1739900 w 3117850"/>
                <a:gd name="connsiteY26" fmla="*/ 473160 h 1003385"/>
                <a:gd name="connsiteX27" fmla="*/ 1765300 w 3117850"/>
                <a:gd name="connsiteY27" fmla="*/ 460460 h 1003385"/>
                <a:gd name="connsiteX28" fmla="*/ 1784350 w 3117850"/>
                <a:gd name="connsiteY28" fmla="*/ 435060 h 1003385"/>
                <a:gd name="connsiteX29" fmla="*/ 1835150 w 3117850"/>
                <a:gd name="connsiteY29" fmla="*/ 403310 h 1003385"/>
                <a:gd name="connsiteX30" fmla="*/ 1866900 w 3117850"/>
                <a:gd name="connsiteY30" fmla="*/ 396960 h 1003385"/>
                <a:gd name="connsiteX31" fmla="*/ 1943100 w 3117850"/>
                <a:gd name="connsiteY31" fmla="*/ 371560 h 1003385"/>
                <a:gd name="connsiteX32" fmla="*/ 1981200 w 3117850"/>
                <a:gd name="connsiteY32" fmla="*/ 358860 h 1003385"/>
                <a:gd name="connsiteX33" fmla="*/ 2159000 w 3117850"/>
                <a:gd name="connsiteY33" fmla="*/ 365210 h 1003385"/>
                <a:gd name="connsiteX34" fmla="*/ 2190750 w 3117850"/>
                <a:gd name="connsiteY34" fmla="*/ 416010 h 1003385"/>
                <a:gd name="connsiteX35" fmla="*/ 2203450 w 3117850"/>
                <a:gd name="connsiteY35" fmla="*/ 441410 h 1003385"/>
                <a:gd name="connsiteX36" fmla="*/ 2228850 w 3117850"/>
                <a:gd name="connsiteY36" fmla="*/ 504910 h 1003385"/>
                <a:gd name="connsiteX37" fmla="*/ 2286000 w 3117850"/>
                <a:gd name="connsiteY37" fmla="*/ 549360 h 1003385"/>
                <a:gd name="connsiteX38" fmla="*/ 2317750 w 3117850"/>
                <a:gd name="connsiteY38" fmla="*/ 581110 h 1003385"/>
                <a:gd name="connsiteX39" fmla="*/ 2413000 w 3117850"/>
                <a:gd name="connsiteY39" fmla="*/ 625560 h 1003385"/>
                <a:gd name="connsiteX40" fmla="*/ 2457450 w 3117850"/>
                <a:gd name="connsiteY40" fmla="*/ 663660 h 1003385"/>
                <a:gd name="connsiteX41" fmla="*/ 2476500 w 3117850"/>
                <a:gd name="connsiteY41" fmla="*/ 670010 h 1003385"/>
                <a:gd name="connsiteX42" fmla="*/ 2514600 w 3117850"/>
                <a:gd name="connsiteY42" fmla="*/ 689060 h 1003385"/>
                <a:gd name="connsiteX43" fmla="*/ 2546350 w 3117850"/>
                <a:gd name="connsiteY43" fmla="*/ 701760 h 1003385"/>
                <a:gd name="connsiteX44" fmla="*/ 2571750 w 3117850"/>
                <a:gd name="connsiteY44" fmla="*/ 714460 h 1003385"/>
                <a:gd name="connsiteX45" fmla="*/ 2679700 w 3117850"/>
                <a:gd name="connsiteY45" fmla="*/ 746210 h 1003385"/>
                <a:gd name="connsiteX46" fmla="*/ 2724150 w 3117850"/>
                <a:gd name="connsiteY46" fmla="*/ 765260 h 1003385"/>
                <a:gd name="connsiteX47" fmla="*/ 3117850 w 3117850"/>
                <a:gd name="connsiteY4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22400 w 3117850"/>
                <a:gd name="connsiteY13" fmla="*/ 835110 h 1003385"/>
                <a:gd name="connsiteX14" fmla="*/ 1454150 w 3117850"/>
                <a:gd name="connsiteY14" fmla="*/ 828760 h 1003385"/>
                <a:gd name="connsiteX15" fmla="*/ 1498600 w 3117850"/>
                <a:gd name="connsiteY15" fmla="*/ 809710 h 1003385"/>
                <a:gd name="connsiteX16" fmla="*/ 1524000 w 3117850"/>
                <a:gd name="connsiteY16" fmla="*/ 797010 h 1003385"/>
                <a:gd name="connsiteX17" fmla="*/ 1549400 w 3117850"/>
                <a:gd name="connsiteY17" fmla="*/ 790660 h 1003385"/>
                <a:gd name="connsiteX18" fmla="*/ 1568450 w 3117850"/>
                <a:gd name="connsiteY18" fmla="*/ 784310 h 1003385"/>
                <a:gd name="connsiteX19" fmla="*/ 1600200 w 3117850"/>
                <a:gd name="connsiteY19" fmla="*/ 739860 h 1003385"/>
                <a:gd name="connsiteX20" fmla="*/ 1631950 w 3117850"/>
                <a:gd name="connsiteY20" fmla="*/ 670010 h 1003385"/>
                <a:gd name="connsiteX21" fmla="*/ 1638300 w 3117850"/>
                <a:gd name="connsiteY21" fmla="*/ 625560 h 1003385"/>
                <a:gd name="connsiteX22" fmla="*/ 1657350 w 3117850"/>
                <a:gd name="connsiteY22" fmla="*/ 587460 h 1003385"/>
                <a:gd name="connsiteX23" fmla="*/ 1695450 w 3117850"/>
                <a:gd name="connsiteY23" fmla="*/ 536660 h 1003385"/>
                <a:gd name="connsiteX24" fmla="*/ 1714500 w 3117850"/>
                <a:gd name="connsiteY24" fmla="*/ 511260 h 1003385"/>
                <a:gd name="connsiteX25" fmla="*/ 1739900 w 3117850"/>
                <a:gd name="connsiteY25" fmla="*/ 473160 h 1003385"/>
                <a:gd name="connsiteX26" fmla="*/ 1765300 w 3117850"/>
                <a:gd name="connsiteY26" fmla="*/ 460460 h 1003385"/>
                <a:gd name="connsiteX27" fmla="*/ 1784350 w 3117850"/>
                <a:gd name="connsiteY27" fmla="*/ 435060 h 1003385"/>
                <a:gd name="connsiteX28" fmla="*/ 1835150 w 3117850"/>
                <a:gd name="connsiteY28" fmla="*/ 403310 h 1003385"/>
                <a:gd name="connsiteX29" fmla="*/ 1866900 w 3117850"/>
                <a:gd name="connsiteY29" fmla="*/ 396960 h 1003385"/>
                <a:gd name="connsiteX30" fmla="*/ 1943100 w 3117850"/>
                <a:gd name="connsiteY30" fmla="*/ 371560 h 1003385"/>
                <a:gd name="connsiteX31" fmla="*/ 1981200 w 3117850"/>
                <a:gd name="connsiteY31" fmla="*/ 358860 h 1003385"/>
                <a:gd name="connsiteX32" fmla="*/ 2159000 w 3117850"/>
                <a:gd name="connsiteY32" fmla="*/ 365210 h 1003385"/>
                <a:gd name="connsiteX33" fmla="*/ 2190750 w 3117850"/>
                <a:gd name="connsiteY33" fmla="*/ 416010 h 1003385"/>
                <a:gd name="connsiteX34" fmla="*/ 2203450 w 3117850"/>
                <a:gd name="connsiteY34" fmla="*/ 441410 h 1003385"/>
                <a:gd name="connsiteX35" fmla="*/ 2228850 w 3117850"/>
                <a:gd name="connsiteY35" fmla="*/ 504910 h 1003385"/>
                <a:gd name="connsiteX36" fmla="*/ 2286000 w 3117850"/>
                <a:gd name="connsiteY36" fmla="*/ 549360 h 1003385"/>
                <a:gd name="connsiteX37" fmla="*/ 2317750 w 3117850"/>
                <a:gd name="connsiteY37" fmla="*/ 581110 h 1003385"/>
                <a:gd name="connsiteX38" fmla="*/ 2413000 w 3117850"/>
                <a:gd name="connsiteY38" fmla="*/ 625560 h 1003385"/>
                <a:gd name="connsiteX39" fmla="*/ 2457450 w 3117850"/>
                <a:gd name="connsiteY39" fmla="*/ 663660 h 1003385"/>
                <a:gd name="connsiteX40" fmla="*/ 2476500 w 3117850"/>
                <a:gd name="connsiteY40" fmla="*/ 670010 h 1003385"/>
                <a:gd name="connsiteX41" fmla="*/ 2514600 w 3117850"/>
                <a:gd name="connsiteY41" fmla="*/ 689060 h 1003385"/>
                <a:gd name="connsiteX42" fmla="*/ 2546350 w 3117850"/>
                <a:gd name="connsiteY42" fmla="*/ 701760 h 1003385"/>
                <a:gd name="connsiteX43" fmla="*/ 2571750 w 3117850"/>
                <a:gd name="connsiteY43" fmla="*/ 714460 h 1003385"/>
                <a:gd name="connsiteX44" fmla="*/ 2679700 w 3117850"/>
                <a:gd name="connsiteY44" fmla="*/ 746210 h 1003385"/>
                <a:gd name="connsiteX45" fmla="*/ 2724150 w 3117850"/>
                <a:gd name="connsiteY45" fmla="*/ 765260 h 1003385"/>
                <a:gd name="connsiteX46" fmla="*/ 3117850 w 3117850"/>
                <a:gd name="connsiteY4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49400 w 3117850"/>
                <a:gd name="connsiteY16" fmla="*/ 790660 h 1003385"/>
                <a:gd name="connsiteX17" fmla="*/ 1568450 w 3117850"/>
                <a:gd name="connsiteY17" fmla="*/ 784310 h 1003385"/>
                <a:gd name="connsiteX18" fmla="*/ 1600200 w 3117850"/>
                <a:gd name="connsiteY18" fmla="*/ 739860 h 1003385"/>
                <a:gd name="connsiteX19" fmla="*/ 1631950 w 3117850"/>
                <a:gd name="connsiteY19" fmla="*/ 670010 h 1003385"/>
                <a:gd name="connsiteX20" fmla="*/ 1638300 w 3117850"/>
                <a:gd name="connsiteY20" fmla="*/ 625560 h 1003385"/>
                <a:gd name="connsiteX21" fmla="*/ 1657350 w 3117850"/>
                <a:gd name="connsiteY21" fmla="*/ 587460 h 1003385"/>
                <a:gd name="connsiteX22" fmla="*/ 1695450 w 3117850"/>
                <a:gd name="connsiteY22" fmla="*/ 536660 h 1003385"/>
                <a:gd name="connsiteX23" fmla="*/ 1714500 w 3117850"/>
                <a:gd name="connsiteY23" fmla="*/ 511260 h 1003385"/>
                <a:gd name="connsiteX24" fmla="*/ 1739900 w 3117850"/>
                <a:gd name="connsiteY24" fmla="*/ 473160 h 1003385"/>
                <a:gd name="connsiteX25" fmla="*/ 1765300 w 3117850"/>
                <a:gd name="connsiteY25" fmla="*/ 460460 h 1003385"/>
                <a:gd name="connsiteX26" fmla="*/ 1784350 w 3117850"/>
                <a:gd name="connsiteY26" fmla="*/ 435060 h 1003385"/>
                <a:gd name="connsiteX27" fmla="*/ 1835150 w 3117850"/>
                <a:gd name="connsiteY27" fmla="*/ 403310 h 1003385"/>
                <a:gd name="connsiteX28" fmla="*/ 1866900 w 3117850"/>
                <a:gd name="connsiteY28" fmla="*/ 396960 h 1003385"/>
                <a:gd name="connsiteX29" fmla="*/ 1943100 w 3117850"/>
                <a:gd name="connsiteY29" fmla="*/ 371560 h 1003385"/>
                <a:gd name="connsiteX30" fmla="*/ 1981200 w 3117850"/>
                <a:gd name="connsiteY30" fmla="*/ 358860 h 1003385"/>
                <a:gd name="connsiteX31" fmla="*/ 2159000 w 3117850"/>
                <a:gd name="connsiteY31" fmla="*/ 365210 h 1003385"/>
                <a:gd name="connsiteX32" fmla="*/ 2190750 w 3117850"/>
                <a:gd name="connsiteY32" fmla="*/ 416010 h 1003385"/>
                <a:gd name="connsiteX33" fmla="*/ 2203450 w 3117850"/>
                <a:gd name="connsiteY33" fmla="*/ 441410 h 1003385"/>
                <a:gd name="connsiteX34" fmla="*/ 2228850 w 3117850"/>
                <a:gd name="connsiteY34" fmla="*/ 504910 h 1003385"/>
                <a:gd name="connsiteX35" fmla="*/ 2286000 w 3117850"/>
                <a:gd name="connsiteY35" fmla="*/ 549360 h 1003385"/>
                <a:gd name="connsiteX36" fmla="*/ 2317750 w 3117850"/>
                <a:gd name="connsiteY36" fmla="*/ 581110 h 1003385"/>
                <a:gd name="connsiteX37" fmla="*/ 2413000 w 3117850"/>
                <a:gd name="connsiteY37" fmla="*/ 625560 h 1003385"/>
                <a:gd name="connsiteX38" fmla="*/ 2457450 w 3117850"/>
                <a:gd name="connsiteY38" fmla="*/ 663660 h 1003385"/>
                <a:gd name="connsiteX39" fmla="*/ 2476500 w 3117850"/>
                <a:gd name="connsiteY39" fmla="*/ 670010 h 1003385"/>
                <a:gd name="connsiteX40" fmla="*/ 2514600 w 3117850"/>
                <a:gd name="connsiteY40" fmla="*/ 689060 h 1003385"/>
                <a:gd name="connsiteX41" fmla="*/ 2546350 w 3117850"/>
                <a:gd name="connsiteY41" fmla="*/ 701760 h 1003385"/>
                <a:gd name="connsiteX42" fmla="*/ 2571750 w 3117850"/>
                <a:gd name="connsiteY42" fmla="*/ 714460 h 1003385"/>
                <a:gd name="connsiteX43" fmla="*/ 2679700 w 3117850"/>
                <a:gd name="connsiteY43" fmla="*/ 746210 h 1003385"/>
                <a:gd name="connsiteX44" fmla="*/ 2724150 w 3117850"/>
                <a:gd name="connsiteY44" fmla="*/ 765260 h 1003385"/>
                <a:gd name="connsiteX45" fmla="*/ 3117850 w 3117850"/>
                <a:gd name="connsiteY4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68450 w 3117850"/>
                <a:gd name="connsiteY16" fmla="*/ 784310 h 1003385"/>
                <a:gd name="connsiteX17" fmla="*/ 1600200 w 3117850"/>
                <a:gd name="connsiteY17" fmla="*/ 739860 h 1003385"/>
                <a:gd name="connsiteX18" fmla="*/ 1631950 w 3117850"/>
                <a:gd name="connsiteY18" fmla="*/ 670010 h 1003385"/>
                <a:gd name="connsiteX19" fmla="*/ 1638300 w 3117850"/>
                <a:gd name="connsiteY19" fmla="*/ 625560 h 1003385"/>
                <a:gd name="connsiteX20" fmla="*/ 1657350 w 3117850"/>
                <a:gd name="connsiteY20" fmla="*/ 587460 h 1003385"/>
                <a:gd name="connsiteX21" fmla="*/ 1695450 w 3117850"/>
                <a:gd name="connsiteY21" fmla="*/ 536660 h 1003385"/>
                <a:gd name="connsiteX22" fmla="*/ 1714500 w 3117850"/>
                <a:gd name="connsiteY22" fmla="*/ 511260 h 1003385"/>
                <a:gd name="connsiteX23" fmla="*/ 1739900 w 3117850"/>
                <a:gd name="connsiteY23" fmla="*/ 473160 h 1003385"/>
                <a:gd name="connsiteX24" fmla="*/ 1765300 w 3117850"/>
                <a:gd name="connsiteY24" fmla="*/ 460460 h 1003385"/>
                <a:gd name="connsiteX25" fmla="*/ 1784350 w 3117850"/>
                <a:gd name="connsiteY25" fmla="*/ 435060 h 1003385"/>
                <a:gd name="connsiteX26" fmla="*/ 1835150 w 3117850"/>
                <a:gd name="connsiteY26" fmla="*/ 403310 h 1003385"/>
                <a:gd name="connsiteX27" fmla="*/ 1866900 w 3117850"/>
                <a:gd name="connsiteY27" fmla="*/ 396960 h 1003385"/>
                <a:gd name="connsiteX28" fmla="*/ 1943100 w 3117850"/>
                <a:gd name="connsiteY28" fmla="*/ 371560 h 1003385"/>
                <a:gd name="connsiteX29" fmla="*/ 1981200 w 3117850"/>
                <a:gd name="connsiteY29" fmla="*/ 358860 h 1003385"/>
                <a:gd name="connsiteX30" fmla="*/ 2159000 w 3117850"/>
                <a:gd name="connsiteY30" fmla="*/ 365210 h 1003385"/>
                <a:gd name="connsiteX31" fmla="*/ 2190750 w 3117850"/>
                <a:gd name="connsiteY31" fmla="*/ 416010 h 1003385"/>
                <a:gd name="connsiteX32" fmla="*/ 2203450 w 3117850"/>
                <a:gd name="connsiteY32" fmla="*/ 441410 h 1003385"/>
                <a:gd name="connsiteX33" fmla="*/ 2228850 w 3117850"/>
                <a:gd name="connsiteY33" fmla="*/ 504910 h 1003385"/>
                <a:gd name="connsiteX34" fmla="*/ 2286000 w 3117850"/>
                <a:gd name="connsiteY34" fmla="*/ 549360 h 1003385"/>
                <a:gd name="connsiteX35" fmla="*/ 2317750 w 3117850"/>
                <a:gd name="connsiteY35" fmla="*/ 581110 h 1003385"/>
                <a:gd name="connsiteX36" fmla="*/ 2413000 w 3117850"/>
                <a:gd name="connsiteY36" fmla="*/ 625560 h 1003385"/>
                <a:gd name="connsiteX37" fmla="*/ 2457450 w 3117850"/>
                <a:gd name="connsiteY37" fmla="*/ 663660 h 1003385"/>
                <a:gd name="connsiteX38" fmla="*/ 2476500 w 3117850"/>
                <a:gd name="connsiteY38" fmla="*/ 670010 h 1003385"/>
                <a:gd name="connsiteX39" fmla="*/ 2514600 w 3117850"/>
                <a:gd name="connsiteY39" fmla="*/ 689060 h 1003385"/>
                <a:gd name="connsiteX40" fmla="*/ 2546350 w 3117850"/>
                <a:gd name="connsiteY40" fmla="*/ 701760 h 1003385"/>
                <a:gd name="connsiteX41" fmla="*/ 2571750 w 3117850"/>
                <a:gd name="connsiteY41" fmla="*/ 714460 h 1003385"/>
                <a:gd name="connsiteX42" fmla="*/ 2679700 w 3117850"/>
                <a:gd name="connsiteY42" fmla="*/ 746210 h 1003385"/>
                <a:gd name="connsiteX43" fmla="*/ 2724150 w 3117850"/>
                <a:gd name="connsiteY43" fmla="*/ 765260 h 1003385"/>
                <a:gd name="connsiteX44" fmla="*/ 3117850 w 3117850"/>
                <a:gd name="connsiteY4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68450 w 3117850"/>
                <a:gd name="connsiteY15" fmla="*/ 784310 h 1003385"/>
                <a:gd name="connsiteX16" fmla="*/ 1600200 w 3117850"/>
                <a:gd name="connsiteY16" fmla="*/ 739860 h 1003385"/>
                <a:gd name="connsiteX17" fmla="*/ 1631950 w 3117850"/>
                <a:gd name="connsiteY17" fmla="*/ 670010 h 1003385"/>
                <a:gd name="connsiteX18" fmla="*/ 1638300 w 3117850"/>
                <a:gd name="connsiteY18" fmla="*/ 625560 h 1003385"/>
                <a:gd name="connsiteX19" fmla="*/ 1657350 w 3117850"/>
                <a:gd name="connsiteY19" fmla="*/ 587460 h 1003385"/>
                <a:gd name="connsiteX20" fmla="*/ 1695450 w 3117850"/>
                <a:gd name="connsiteY20" fmla="*/ 536660 h 1003385"/>
                <a:gd name="connsiteX21" fmla="*/ 1714500 w 3117850"/>
                <a:gd name="connsiteY21" fmla="*/ 511260 h 1003385"/>
                <a:gd name="connsiteX22" fmla="*/ 1739900 w 3117850"/>
                <a:gd name="connsiteY22" fmla="*/ 473160 h 1003385"/>
                <a:gd name="connsiteX23" fmla="*/ 1765300 w 3117850"/>
                <a:gd name="connsiteY23" fmla="*/ 460460 h 1003385"/>
                <a:gd name="connsiteX24" fmla="*/ 1784350 w 3117850"/>
                <a:gd name="connsiteY24" fmla="*/ 435060 h 1003385"/>
                <a:gd name="connsiteX25" fmla="*/ 1835150 w 3117850"/>
                <a:gd name="connsiteY25" fmla="*/ 403310 h 1003385"/>
                <a:gd name="connsiteX26" fmla="*/ 1866900 w 3117850"/>
                <a:gd name="connsiteY26" fmla="*/ 396960 h 1003385"/>
                <a:gd name="connsiteX27" fmla="*/ 1943100 w 3117850"/>
                <a:gd name="connsiteY27" fmla="*/ 371560 h 1003385"/>
                <a:gd name="connsiteX28" fmla="*/ 1981200 w 3117850"/>
                <a:gd name="connsiteY28" fmla="*/ 358860 h 1003385"/>
                <a:gd name="connsiteX29" fmla="*/ 2159000 w 3117850"/>
                <a:gd name="connsiteY29" fmla="*/ 365210 h 1003385"/>
                <a:gd name="connsiteX30" fmla="*/ 2190750 w 3117850"/>
                <a:gd name="connsiteY30" fmla="*/ 416010 h 1003385"/>
                <a:gd name="connsiteX31" fmla="*/ 2203450 w 3117850"/>
                <a:gd name="connsiteY31" fmla="*/ 441410 h 1003385"/>
                <a:gd name="connsiteX32" fmla="*/ 2228850 w 3117850"/>
                <a:gd name="connsiteY32" fmla="*/ 504910 h 1003385"/>
                <a:gd name="connsiteX33" fmla="*/ 2286000 w 3117850"/>
                <a:gd name="connsiteY33" fmla="*/ 549360 h 1003385"/>
                <a:gd name="connsiteX34" fmla="*/ 2317750 w 3117850"/>
                <a:gd name="connsiteY34" fmla="*/ 581110 h 1003385"/>
                <a:gd name="connsiteX35" fmla="*/ 2413000 w 3117850"/>
                <a:gd name="connsiteY35" fmla="*/ 625560 h 1003385"/>
                <a:gd name="connsiteX36" fmla="*/ 2457450 w 3117850"/>
                <a:gd name="connsiteY36" fmla="*/ 663660 h 1003385"/>
                <a:gd name="connsiteX37" fmla="*/ 2476500 w 3117850"/>
                <a:gd name="connsiteY37" fmla="*/ 670010 h 1003385"/>
                <a:gd name="connsiteX38" fmla="*/ 2514600 w 3117850"/>
                <a:gd name="connsiteY38" fmla="*/ 689060 h 1003385"/>
                <a:gd name="connsiteX39" fmla="*/ 2546350 w 3117850"/>
                <a:gd name="connsiteY39" fmla="*/ 701760 h 1003385"/>
                <a:gd name="connsiteX40" fmla="*/ 2571750 w 3117850"/>
                <a:gd name="connsiteY40" fmla="*/ 714460 h 1003385"/>
                <a:gd name="connsiteX41" fmla="*/ 2679700 w 3117850"/>
                <a:gd name="connsiteY41" fmla="*/ 746210 h 1003385"/>
                <a:gd name="connsiteX42" fmla="*/ 2724150 w 3117850"/>
                <a:gd name="connsiteY42" fmla="*/ 765260 h 1003385"/>
                <a:gd name="connsiteX43" fmla="*/ 3117850 w 3117850"/>
                <a:gd name="connsiteY4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2100 w 3117850"/>
                <a:gd name="connsiteY14" fmla="*/ 768435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90675 w 3117850"/>
                <a:gd name="connsiteY14" fmla="*/ 720810 h 1003385"/>
                <a:gd name="connsiteX15" fmla="*/ 1631950 w 3117850"/>
                <a:gd name="connsiteY15" fmla="*/ 670010 h 1003385"/>
                <a:gd name="connsiteX16" fmla="*/ 1638300 w 3117850"/>
                <a:gd name="connsiteY16" fmla="*/ 625560 h 1003385"/>
                <a:gd name="connsiteX17" fmla="*/ 1657350 w 3117850"/>
                <a:gd name="connsiteY17" fmla="*/ 587460 h 1003385"/>
                <a:gd name="connsiteX18" fmla="*/ 1695450 w 3117850"/>
                <a:gd name="connsiteY18" fmla="*/ 536660 h 1003385"/>
                <a:gd name="connsiteX19" fmla="*/ 1714500 w 3117850"/>
                <a:gd name="connsiteY19" fmla="*/ 511260 h 1003385"/>
                <a:gd name="connsiteX20" fmla="*/ 1739900 w 3117850"/>
                <a:gd name="connsiteY20" fmla="*/ 473160 h 1003385"/>
                <a:gd name="connsiteX21" fmla="*/ 1765300 w 3117850"/>
                <a:gd name="connsiteY21" fmla="*/ 460460 h 1003385"/>
                <a:gd name="connsiteX22" fmla="*/ 1784350 w 3117850"/>
                <a:gd name="connsiteY22" fmla="*/ 435060 h 1003385"/>
                <a:gd name="connsiteX23" fmla="*/ 1835150 w 3117850"/>
                <a:gd name="connsiteY23" fmla="*/ 403310 h 1003385"/>
                <a:gd name="connsiteX24" fmla="*/ 1866900 w 3117850"/>
                <a:gd name="connsiteY24" fmla="*/ 396960 h 1003385"/>
                <a:gd name="connsiteX25" fmla="*/ 1943100 w 3117850"/>
                <a:gd name="connsiteY25" fmla="*/ 371560 h 1003385"/>
                <a:gd name="connsiteX26" fmla="*/ 1981200 w 3117850"/>
                <a:gd name="connsiteY26" fmla="*/ 358860 h 1003385"/>
                <a:gd name="connsiteX27" fmla="*/ 2159000 w 3117850"/>
                <a:gd name="connsiteY27" fmla="*/ 365210 h 1003385"/>
                <a:gd name="connsiteX28" fmla="*/ 2190750 w 3117850"/>
                <a:gd name="connsiteY28" fmla="*/ 416010 h 1003385"/>
                <a:gd name="connsiteX29" fmla="*/ 2203450 w 3117850"/>
                <a:gd name="connsiteY29" fmla="*/ 441410 h 1003385"/>
                <a:gd name="connsiteX30" fmla="*/ 2228850 w 3117850"/>
                <a:gd name="connsiteY30" fmla="*/ 504910 h 1003385"/>
                <a:gd name="connsiteX31" fmla="*/ 2286000 w 3117850"/>
                <a:gd name="connsiteY31" fmla="*/ 549360 h 1003385"/>
                <a:gd name="connsiteX32" fmla="*/ 2317750 w 3117850"/>
                <a:gd name="connsiteY32" fmla="*/ 581110 h 1003385"/>
                <a:gd name="connsiteX33" fmla="*/ 2413000 w 3117850"/>
                <a:gd name="connsiteY33" fmla="*/ 625560 h 1003385"/>
                <a:gd name="connsiteX34" fmla="*/ 2457450 w 3117850"/>
                <a:gd name="connsiteY34" fmla="*/ 663660 h 1003385"/>
                <a:gd name="connsiteX35" fmla="*/ 2476500 w 3117850"/>
                <a:gd name="connsiteY35" fmla="*/ 670010 h 1003385"/>
                <a:gd name="connsiteX36" fmla="*/ 2514600 w 3117850"/>
                <a:gd name="connsiteY36" fmla="*/ 689060 h 1003385"/>
                <a:gd name="connsiteX37" fmla="*/ 2546350 w 3117850"/>
                <a:gd name="connsiteY37" fmla="*/ 701760 h 1003385"/>
                <a:gd name="connsiteX38" fmla="*/ 2571750 w 3117850"/>
                <a:gd name="connsiteY38" fmla="*/ 714460 h 1003385"/>
                <a:gd name="connsiteX39" fmla="*/ 2679700 w 3117850"/>
                <a:gd name="connsiteY39" fmla="*/ 746210 h 1003385"/>
                <a:gd name="connsiteX40" fmla="*/ 2724150 w 3117850"/>
                <a:gd name="connsiteY40" fmla="*/ 765260 h 1003385"/>
                <a:gd name="connsiteX41" fmla="*/ 3117850 w 3117850"/>
                <a:gd name="connsiteY4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0675 w 3117850"/>
                <a:gd name="connsiteY13" fmla="*/ 7208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03375 w 3117850"/>
                <a:gd name="connsiteY13" fmla="*/ 7335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65300 w 3117850"/>
                <a:gd name="connsiteY19" fmla="*/ 460460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943100 w 3117850"/>
                <a:gd name="connsiteY22" fmla="*/ 371560 h 1003385"/>
                <a:gd name="connsiteX23" fmla="*/ 1981200 w 3117850"/>
                <a:gd name="connsiteY23" fmla="*/ 358860 h 1003385"/>
                <a:gd name="connsiteX24" fmla="*/ 2159000 w 3117850"/>
                <a:gd name="connsiteY24" fmla="*/ 365210 h 1003385"/>
                <a:gd name="connsiteX25" fmla="*/ 2190750 w 3117850"/>
                <a:gd name="connsiteY25" fmla="*/ 416010 h 1003385"/>
                <a:gd name="connsiteX26" fmla="*/ 2203450 w 3117850"/>
                <a:gd name="connsiteY26" fmla="*/ 441410 h 1003385"/>
                <a:gd name="connsiteX27" fmla="*/ 2228850 w 3117850"/>
                <a:gd name="connsiteY27" fmla="*/ 504910 h 1003385"/>
                <a:gd name="connsiteX28" fmla="*/ 2286000 w 3117850"/>
                <a:gd name="connsiteY28" fmla="*/ 549360 h 1003385"/>
                <a:gd name="connsiteX29" fmla="*/ 2317750 w 3117850"/>
                <a:gd name="connsiteY29" fmla="*/ 581110 h 1003385"/>
                <a:gd name="connsiteX30" fmla="*/ 2413000 w 3117850"/>
                <a:gd name="connsiteY30" fmla="*/ 625560 h 1003385"/>
                <a:gd name="connsiteX31" fmla="*/ 2457450 w 3117850"/>
                <a:gd name="connsiteY31" fmla="*/ 663660 h 1003385"/>
                <a:gd name="connsiteX32" fmla="*/ 2476500 w 3117850"/>
                <a:gd name="connsiteY32" fmla="*/ 670010 h 1003385"/>
                <a:gd name="connsiteX33" fmla="*/ 2514600 w 3117850"/>
                <a:gd name="connsiteY33" fmla="*/ 689060 h 1003385"/>
                <a:gd name="connsiteX34" fmla="*/ 2546350 w 3117850"/>
                <a:gd name="connsiteY34" fmla="*/ 701760 h 1003385"/>
                <a:gd name="connsiteX35" fmla="*/ 2571750 w 3117850"/>
                <a:gd name="connsiteY35" fmla="*/ 714460 h 1003385"/>
                <a:gd name="connsiteX36" fmla="*/ 2679700 w 3117850"/>
                <a:gd name="connsiteY36" fmla="*/ 746210 h 1003385"/>
                <a:gd name="connsiteX37" fmla="*/ 2724150 w 3117850"/>
                <a:gd name="connsiteY37" fmla="*/ 765260 h 1003385"/>
                <a:gd name="connsiteX38" fmla="*/ 3117850 w 3117850"/>
                <a:gd name="connsiteY3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43100 w 3117850"/>
                <a:gd name="connsiteY21" fmla="*/ 371560 h 1003385"/>
                <a:gd name="connsiteX22" fmla="*/ 1981200 w 3117850"/>
                <a:gd name="connsiteY22" fmla="*/ 358860 h 1003385"/>
                <a:gd name="connsiteX23" fmla="*/ 2159000 w 3117850"/>
                <a:gd name="connsiteY23" fmla="*/ 365210 h 1003385"/>
                <a:gd name="connsiteX24" fmla="*/ 2190750 w 3117850"/>
                <a:gd name="connsiteY24" fmla="*/ 416010 h 1003385"/>
                <a:gd name="connsiteX25" fmla="*/ 2203450 w 3117850"/>
                <a:gd name="connsiteY25" fmla="*/ 441410 h 1003385"/>
                <a:gd name="connsiteX26" fmla="*/ 2228850 w 3117850"/>
                <a:gd name="connsiteY26" fmla="*/ 504910 h 1003385"/>
                <a:gd name="connsiteX27" fmla="*/ 2286000 w 3117850"/>
                <a:gd name="connsiteY27" fmla="*/ 549360 h 1003385"/>
                <a:gd name="connsiteX28" fmla="*/ 2317750 w 3117850"/>
                <a:gd name="connsiteY28" fmla="*/ 581110 h 1003385"/>
                <a:gd name="connsiteX29" fmla="*/ 2413000 w 3117850"/>
                <a:gd name="connsiteY29" fmla="*/ 625560 h 1003385"/>
                <a:gd name="connsiteX30" fmla="*/ 2457450 w 3117850"/>
                <a:gd name="connsiteY30" fmla="*/ 663660 h 1003385"/>
                <a:gd name="connsiteX31" fmla="*/ 2476500 w 3117850"/>
                <a:gd name="connsiteY31" fmla="*/ 670010 h 1003385"/>
                <a:gd name="connsiteX32" fmla="*/ 2514600 w 3117850"/>
                <a:gd name="connsiteY32" fmla="*/ 689060 h 1003385"/>
                <a:gd name="connsiteX33" fmla="*/ 2546350 w 3117850"/>
                <a:gd name="connsiteY33" fmla="*/ 701760 h 1003385"/>
                <a:gd name="connsiteX34" fmla="*/ 2571750 w 3117850"/>
                <a:gd name="connsiteY34" fmla="*/ 714460 h 1003385"/>
                <a:gd name="connsiteX35" fmla="*/ 2679700 w 3117850"/>
                <a:gd name="connsiteY35" fmla="*/ 746210 h 1003385"/>
                <a:gd name="connsiteX36" fmla="*/ 2724150 w 3117850"/>
                <a:gd name="connsiteY36" fmla="*/ 765260 h 1003385"/>
                <a:gd name="connsiteX37" fmla="*/ 3117850 w 3117850"/>
                <a:gd name="connsiteY3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286000 w 3117850"/>
                <a:gd name="connsiteY26" fmla="*/ 549360 h 1003385"/>
                <a:gd name="connsiteX27" fmla="*/ 2317750 w 3117850"/>
                <a:gd name="connsiteY27" fmla="*/ 581110 h 1003385"/>
                <a:gd name="connsiteX28" fmla="*/ 2413000 w 3117850"/>
                <a:gd name="connsiteY28" fmla="*/ 625560 h 1003385"/>
                <a:gd name="connsiteX29" fmla="*/ 2457450 w 3117850"/>
                <a:gd name="connsiteY29" fmla="*/ 663660 h 1003385"/>
                <a:gd name="connsiteX30" fmla="*/ 2476500 w 3117850"/>
                <a:gd name="connsiteY30" fmla="*/ 670010 h 1003385"/>
                <a:gd name="connsiteX31" fmla="*/ 2514600 w 3117850"/>
                <a:gd name="connsiteY31" fmla="*/ 689060 h 1003385"/>
                <a:gd name="connsiteX32" fmla="*/ 2546350 w 3117850"/>
                <a:gd name="connsiteY32" fmla="*/ 701760 h 1003385"/>
                <a:gd name="connsiteX33" fmla="*/ 2571750 w 3117850"/>
                <a:gd name="connsiteY33" fmla="*/ 714460 h 1003385"/>
                <a:gd name="connsiteX34" fmla="*/ 2679700 w 3117850"/>
                <a:gd name="connsiteY34" fmla="*/ 746210 h 1003385"/>
                <a:gd name="connsiteX35" fmla="*/ 2724150 w 3117850"/>
                <a:gd name="connsiteY35" fmla="*/ 765260 h 1003385"/>
                <a:gd name="connsiteX36" fmla="*/ 3117850 w 3117850"/>
                <a:gd name="connsiteY3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17750 w 3117850"/>
                <a:gd name="connsiteY26" fmla="*/ 581110 h 1003385"/>
                <a:gd name="connsiteX27" fmla="*/ 2413000 w 3117850"/>
                <a:gd name="connsiteY27" fmla="*/ 625560 h 1003385"/>
                <a:gd name="connsiteX28" fmla="*/ 2457450 w 3117850"/>
                <a:gd name="connsiteY28" fmla="*/ 663660 h 1003385"/>
                <a:gd name="connsiteX29" fmla="*/ 2476500 w 3117850"/>
                <a:gd name="connsiteY29" fmla="*/ 670010 h 1003385"/>
                <a:gd name="connsiteX30" fmla="*/ 2514600 w 3117850"/>
                <a:gd name="connsiteY30" fmla="*/ 689060 h 1003385"/>
                <a:gd name="connsiteX31" fmla="*/ 2546350 w 3117850"/>
                <a:gd name="connsiteY31" fmla="*/ 701760 h 1003385"/>
                <a:gd name="connsiteX32" fmla="*/ 2571750 w 3117850"/>
                <a:gd name="connsiteY32" fmla="*/ 714460 h 1003385"/>
                <a:gd name="connsiteX33" fmla="*/ 2679700 w 3117850"/>
                <a:gd name="connsiteY33" fmla="*/ 746210 h 1003385"/>
                <a:gd name="connsiteX34" fmla="*/ 2724150 w 3117850"/>
                <a:gd name="connsiteY34" fmla="*/ 765260 h 1003385"/>
                <a:gd name="connsiteX35" fmla="*/ 3117850 w 3117850"/>
                <a:gd name="connsiteY3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413000 w 3117850"/>
                <a:gd name="connsiteY26" fmla="*/ 625560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12975 w 3117850"/>
                <a:gd name="connsiteY25" fmla="*/ 4858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98725 w 3117850"/>
                <a:gd name="connsiteY28" fmla="*/ 673185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14600 w 3117850"/>
                <a:gd name="connsiteY28" fmla="*/ 689060 h 1003385"/>
                <a:gd name="connsiteX29" fmla="*/ 2546350 w 3117850"/>
                <a:gd name="connsiteY29" fmla="*/ 701760 h 1003385"/>
                <a:gd name="connsiteX30" fmla="*/ 2571750 w 3117850"/>
                <a:gd name="connsiteY30" fmla="*/ 714460 h 1003385"/>
                <a:gd name="connsiteX31" fmla="*/ 2679700 w 3117850"/>
                <a:gd name="connsiteY31" fmla="*/ 746210 h 1003385"/>
                <a:gd name="connsiteX32" fmla="*/ 2724150 w 3117850"/>
                <a:gd name="connsiteY32" fmla="*/ 765260 h 1003385"/>
                <a:gd name="connsiteX33" fmla="*/ 3117850 w 3117850"/>
                <a:gd name="connsiteY3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571750 w 3117850"/>
                <a:gd name="connsiteY29" fmla="*/ 714460 h 1003385"/>
                <a:gd name="connsiteX30" fmla="*/ 2679700 w 3117850"/>
                <a:gd name="connsiteY30" fmla="*/ 746210 h 1003385"/>
                <a:gd name="connsiteX31" fmla="*/ 2724150 w 3117850"/>
                <a:gd name="connsiteY31" fmla="*/ 765260 h 1003385"/>
                <a:gd name="connsiteX32" fmla="*/ 3117850 w 3117850"/>
                <a:gd name="connsiteY3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79700 w 3117850"/>
                <a:gd name="connsiteY29" fmla="*/ 746210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08150 w 3117850"/>
                <a:gd name="connsiteY18" fmla="*/ 46681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08150 w 3117850"/>
                <a:gd name="connsiteY17" fmla="*/ 466810 h 1003385"/>
                <a:gd name="connsiteX18" fmla="*/ 1724025 w 3117850"/>
                <a:gd name="connsiteY18" fmla="*/ 419185 h 1003385"/>
                <a:gd name="connsiteX19" fmla="*/ 1790700 w 3117850"/>
                <a:gd name="connsiteY19" fmla="*/ 377910 h 1003385"/>
                <a:gd name="connsiteX20" fmla="*/ 1981200 w 3117850"/>
                <a:gd name="connsiteY20" fmla="*/ 358860 h 1003385"/>
                <a:gd name="connsiteX21" fmla="*/ 2159000 w 3117850"/>
                <a:gd name="connsiteY21" fmla="*/ 365210 h 1003385"/>
                <a:gd name="connsiteX22" fmla="*/ 2181225 w 3117850"/>
                <a:gd name="connsiteY22" fmla="*/ 416010 h 1003385"/>
                <a:gd name="connsiteX23" fmla="*/ 2206625 w 3117850"/>
                <a:gd name="connsiteY23" fmla="*/ 492210 h 1003385"/>
                <a:gd name="connsiteX24" fmla="*/ 2305050 w 3117850"/>
                <a:gd name="connsiteY24" fmla="*/ 511260 h 1003385"/>
                <a:gd name="connsiteX25" fmla="*/ 2384425 w 3117850"/>
                <a:gd name="connsiteY25" fmla="*/ 571585 h 1003385"/>
                <a:gd name="connsiteX26" fmla="*/ 2457450 w 3117850"/>
                <a:gd name="connsiteY26" fmla="*/ 628735 h 1003385"/>
                <a:gd name="connsiteX27" fmla="*/ 2546350 w 3117850"/>
                <a:gd name="connsiteY27" fmla="*/ 701760 h 1003385"/>
                <a:gd name="connsiteX28" fmla="*/ 2654300 w 3117850"/>
                <a:gd name="connsiteY28" fmla="*/ 743035 h 1003385"/>
                <a:gd name="connsiteX29" fmla="*/ 2774950 w 3117850"/>
                <a:gd name="connsiteY29" fmla="*/ 784310 h 1003385"/>
                <a:gd name="connsiteX30" fmla="*/ 3117850 w 3117850"/>
                <a:gd name="connsiteY3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95450 w 3117850"/>
                <a:gd name="connsiteY15" fmla="*/ 536660 h 1003385"/>
                <a:gd name="connsiteX16" fmla="*/ 1708150 w 3117850"/>
                <a:gd name="connsiteY16" fmla="*/ 466810 h 1003385"/>
                <a:gd name="connsiteX17" fmla="*/ 1724025 w 3117850"/>
                <a:gd name="connsiteY17" fmla="*/ 419185 h 1003385"/>
                <a:gd name="connsiteX18" fmla="*/ 1790700 w 3117850"/>
                <a:gd name="connsiteY18" fmla="*/ 377910 h 1003385"/>
                <a:gd name="connsiteX19" fmla="*/ 1981200 w 3117850"/>
                <a:gd name="connsiteY19" fmla="*/ 358860 h 1003385"/>
                <a:gd name="connsiteX20" fmla="*/ 2159000 w 3117850"/>
                <a:gd name="connsiteY20" fmla="*/ 365210 h 1003385"/>
                <a:gd name="connsiteX21" fmla="*/ 2181225 w 3117850"/>
                <a:gd name="connsiteY21" fmla="*/ 416010 h 1003385"/>
                <a:gd name="connsiteX22" fmla="*/ 2206625 w 3117850"/>
                <a:gd name="connsiteY22" fmla="*/ 492210 h 1003385"/>
                <a:gd name="connsiteX23" fmla="*/ 2305050 w 3117850"/>
                <a:gd name="connsiteY23" fmla="*/ 511260 h 1003385"/>
                <a:gd name="connsiteX24" fmla="*/ 2384425 w 3117850"/>
                <a:gd name="connsiteY24" fmla="*/ 571585 h 1003385"/>
                <a:gd name="connsiteX25" fmla="*/ 2457450 w 3117850"/>
                <a:gd name="connsiteY25" fmla="*/ 628735 h 1003385"/>
                <a:gd name="connsiteX26" fmla="*/ 2546350 w 3117850"/>
                <a:gd name="connsiteY26" fmla="*/ 701760 h 1003385"/>
                <a:gd name="connsiteX27" fmla="*/ 2654300 w 3117850"/>
                <a:gd name="connsiteY27" fmla="*/ 743035 h 1003385"/>
                <a:gd name="connsiteX28" fmla="*/ 2774950 w 3117850"/>
                <a:gd name="connsiteY28" fmla="*/ 784310 h 1003385"/>
                <a:gd name="connsiteX29" fmla="*/ 3117850 w 3117850"/>
                <a:gd name="connsiteY2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8300 w 3117850"/>
                <a:gd name="connsiteY13" fmla="*/ 625560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3850 w 3117850"/>
                <a:gd name="connsiteY13" fmla="*/ 711285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17850" h="1003385">
                  <a:moveTo>
                    <a:pt x="0" y="85"/>
                  </a:moveTo>
                  <a:cubicBezTo>
                    <a:pt x="10583" y="-2032"/>
                    <a:pt x="7938" y="35010"/>
                    <a:pt x="34925" y="104860"/>
                  </a:cubicBezTo>
                  <a:cubicBezTo>
                    <a:pt x="61913" y="174710"/>
                    <a:pt x="103717" y="313881"/>
                    <a:pt x="161925" y="419185"/>
                  </a:cubicBezTo>
                  <a:cubicBezTo>
                    <a:pt x="220133" y="524489"/>
                    <a:pt x="319088" y="675302"/>
                    <a:pt x="384175" y="736685"/>
                  </a:cubicBezTo>
                  <a:cubicBezTo>
                    <a:pt x="449262" y="798068"/>
                    <a:pt x="523875" y="751502"/>
                    <a:pt x="552450" y="787485"/>
                  </a:cubicBezTo>
                  <a:cubicBezTo>
                    <a:pt x="581025" y="823468"/>
                    <a:pt x="528108" y="921893"/>
                    <a:pt x="555625" y="952585"/>
                  </a:cubicBezTo>
                  <a:cubicBezTo>
                    <a:pt x="583142" y="983277"/>
                    <a:pt x="677863" y="965814"/>
                    <a:pt x="717550" y="971635"/>
                  </a:cubicBezTo>
                  <a:cubicBezTo>
                    <a:pt x="757237" y="977456"/>
                    <a:pt x="757767" y="982218"/>
                    <a:pt x="793750" y="987510"/>
                  </a:cubicBezTo>
                  <a:cubicBezTo>
                    <a:pt x="829733" y="992802"/>
                    <a:pt x="910167" y="997035"/>
                    <a:pt x="933450" y="1003385"/>
                  </a:cubicBezTo>
                  <a:cubicBezTo>
                    <a:pt x="1011767" y="994918"/>
                    <a:pt x="1049867" y="996506"/>
                    <a:pt x="1098550" y="981160"/>
                  </a:cubicBezTo>
                  <a:cubicBezTo>
                    <a:pt x="1147233" y="965814"/>
                    <a:pt x="1193800" y="930360"/>
                    <a:pt x="1225550" y="911310"/>
                  </a:cubicBezTo>
                  <a:cubicBezTo>
                    <a:pt x="1257300" y="892260"/>
                    <a:pt x="1257300" y="876385"/>
                    <a:pt x="1289050" y="866860"/>
                  </a:cubicBezTo>
                  <a:cubicBezTo>
                    <a:pt x="1320800" y="857335"/>
                    <a:pt x="1365250" y="880089"/>
                    <a:pt x="1416050" y="854160"/>
                  </a:cubicBezTo>
                  <a:cubicBezTo>
                    <a:pt x="1466850" y="828231"/>
                    <a:pt x="1547283" y="764202"/>
                    <a:pt x="1593850" y="711285"/>
                  </a:cubicBezTo>
                  <a:cubicBezTo>
                    <a:pt x="1640417" y="658368"/>
                    <a:pt x="1676400" y="577406"/>
                    <a:pt x="1695450" y="536660"/>
                  </a:cubicBezTo>
                  <a:cubicBezTo>
                    <a:pt x="1714500" y="495914"/>
                    <a:pt x="1703388" y="486389"/>
                    <a:pt x="1708150" y="466810"/>
                  </a:cubicBezTo>
                  <a:cubicBezTo>
                    <a:pt x="1712912" y="447231"/>
                    <a:pt x="1715558" y="423418"/>
                    <a:pt x="1724025" y="419185"/>
                  </a:cubicBezTo>
                  <a:cubicBezTo>
                    <a:pt x="1730375" y="410718"/>
                    <a:pt x="1747838" y="387964"/>
                    <a:pt x="1790700" y="377910"/>
                  </a:cubicBezTo>
                  <a:cubicBezTo>
                    <a:pt x="1833563" y="367856"/>
                    <a:pt x="1919817" y="360977"/>
                    <a:pt x="1981200" y="358860"/>
                  </a:cubicBezTo>
                  <a:cubicBezTo>
                    <a:pt x="2040467" y="360977"/>
                    <a:pt x="2125663" y="355685"/>
                    <a:pt x="2159000" y="365210"/>
                  </a:cubicBezTo>
                  <a:cubicBezTo>
                    <a:pt x="2192338" y="374735"/>
                    <a:pt x="2173288" y="394843"/>
                    <a:pt x="2181225" y="416010"/>
                  </a:cubicBezTo>
                  <a:cubicBezTo>
                    <a:pt x="2189163" y="437177"/>
                    <a:pt x="2185988" y="476335"/>
                    <a:pt x="2206625" y="492210"/>
                  </a:cubicBezTo>
                  <a:cubicBezTo>
                    <a:pt x="2227263" y="508085"/>
                    <a:pt x="2275417" y="498031"/>
                    <a:pt x="2305050" y="511260"/>
                  </a:cubicBezTo>
                  <a:cubicBezTo>
                    <a:pt x="2334683" y="524489"/>
                    <a:pt x="2359025" y="552006"/>
                    <a:pt x="2384425" y="571585"/>
                  </a:cubicBezTo>
                  <a:cubicBezTo>
                    <a:pt x="2409825" y="591164"/>
                    <a:pt x="2430463" y="607039"/>
                    <a:pt x="2457450" y="628735"/>
                  </a:cubicBezTo>
                  <a:cubicBezTo>
                    <a:pt x="2484437" y="650431"/>
                    <a:pt x="2513542" y="682710"/>
                    <a:pt x="2546350" y="701760"/>
                  </a:cubicBezTo>
                  <a:cubicBezTo>
                    <a:pt x="2579158" y="720810"/>
                    <a:pt x="2616200" y="729277"/>
                    <a:pt x="2654300" y="743035"/>
                  </a:cubicBezTo>
                  <a:cubicBezTo>
                    <a:pt x="2692400" y="756793"/>
                    <a:pt x="2758919" y="782622"/>
                    <a:pt x="2774950" y="784310"/>
                  </a:cubicBezTo>
                  <a:cubicBezTo>
                    <a:pt x="2855373" y="792776"/>
                    <a:pt x="3037264" y="771610"/>
                    <a:pt x="3117850" y="771610"/>
                  </a:cubicBezTo>
                </a:path>
              </a:pathLst>
            </a:custGeom>
            <a:noFill/>
            <a:ln w="57150">
              <a:solidFill>
                <a:schemeClr val="accent5">
                  <a:alpha val="69804"/>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Line orange">
              <a:extLst>
                <a:ext uri="{FF2B5EF4-FFF2-40B4-BE49-F238E27FC236}">
                  <a16:creationId xmlns:a16="http://schemas.microsoft.com/office/drawing/2014/main" id="{A4CE4BCA-417F-9B5A-C034-1542E7257241}"/>
                </a:ext>
              </a:extLst>
            </p:cNvPr>
            <p:cNvSpPr/>
            <p:nvPr/>
          </p:nvSpPr>
          <p:spPr bwMode="auto">
            <a:xfrm>
              <a:off x="2630889" y="3566330"/>
              <a:ext cx="1112083" cy="992147"/>
            </a:xfrm>
            <a:custGeom>
              <a:avLst/>
              <a:gdLst>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497940 w 1113576"/>
                <a:gd name="connsiteY4" fmla="*/ 244444 h 1457875"/>
                <a:gd name="connsiteX5" fmla="*/ 516047 w 1113576"/>
                <a:gd name="connsiteY5" fmla="*/ 307818 h 1457875"/>
                <a:gd name="connsiteX6" fmla="*/ 525101 w 1113576"/>
                <a:gd name="connsiteY6" fmla="*/ 344032 h 1457875"/>
                <a:gd name="connsiteX7" fmla="*/ 579421 w 1113576"/>
                <a:gd name="connsiteY7" fmla="*/ 434567 h 1457875"/>
                <a:gd name="connsiteX8" fmla="*/ 651849 w 1113576"/>
                <a:gd name="connsiteY8" fmla="*/ 506994 h 1457875"/>
                <a:gd name="connsiteX9" fmla="*/ 660902 w 1113576"/>
                <a:gd name="connsiteY9" fmla="*/ 543208 h 1457875"/>
                <a:gd name="connsiteX10" fmla="*/ 679009 w 1113576"/>
                <a:gd name="connsiteY10" fmla="*/ 597529 h 1457875"/>
                <a:gd name="connsiteX11" fmla="*/ 660902 w 1113576"/>
                <a:gd name="connsiteY11" fmla="*/ 742384 h 1457875"/>
                <a:gd name="connsiteX12" fmla="*/ 624689 w 1113576"/>
                <a:gd name="connsiteY12" fmla="*/ 769545 h 1457875"/>
                <a:gd name="connsiteX13" fmla="*/ 543207 w 1113576"/>
                <a:gd name="connsiteY13" fmla="*/ 814812 h 1457875"/>
                <a:gd name="connsiteX14" fmla="*/ 497940 w 1113576"/>
                <a:gd name="connsiteY14" fmla="*/ 832919 h 1457875"/>
                <a:gd name="connsiteX15" fmla="*/ 316871 w 1113576"/>
                <a:gd name="connsiteY15" fmla="*/ 851026 h 1457875"/>
                <a:gd name="connsiteX16" fmla="*/ 235390 w 1113576"/>
                <a:gd name="connsiteY16" fmla="*/ 860080 h 1457875"/>
                <a:gd name="connsiteX17" fmla="*/ 153908 w 1113576"/>
                <a:gd name="connsiteY17" fmla="*/ 896293 h 1457875"/>
                <a:gd name="connsiteX18" fmla="*/ 90534 w 1113576"/>
                <a:gd name="connsiteY18" fmla="*/ 932507 h 1457875"/>
                <a:gd name="connsiteX19" fmla="*/ 27160 w 1113576"/>
                <a:gd name="connsiteY19" fmla="*/ 995881 h 1457875"/>
                <a:gd name="connsiteX20" fmla="*/ 0 w 1113576"/>
                <a:gd name="connsiteY20" fmla="*/ 1050202 h 1457875"/>
                <a:gd name="connsiteX21" fmla="*/ 27160 w 1113576"/>
                <a:gd name="connsiteY21" fmla="*/ 1195058 h 1457875"/>
                <a:gd name="connsiteX22" fmla="*/ 54320 w 1113576"/>
                <a:gd name="connsiteY22" fmla="*/ 1213165 h 1457875"/>
                <a:gd name="connsiteX23" fmla="*/ 90534 w 1113576"/>
                <a:gd name="connsiteY23" fmla="*/ 1249379 h 1457875"/>
                <a:gd name="connsiteX24" fmla="*/ 226336 w 1113576"/>
                <a:gd name="connsiteY24" fmla="*/ 1312753 h 1457875"/>
                <a:gd name="connsiteX25" fmla="*/ 334978 w 1113576"/>
                <a:gd name="connsiteY25" fmla="*/ 1348967 h 1457875"/>
                <a:gd name="connsiteX26" fmla="*/ 425512 w 1113576"/>
                <a:gd name="connsiteY26" fmla="*/ 1376127 h 1457875"/>
                <a:gd name="connsiteX27" fmla="*/ 525101 w 1113576"/>
                <a:gd name="connsiteY27" fmla="*/ 1385180 h 1457875"/>
                <a:gd name="connsiteX28" fmla="*/ 742384 w 1113576"/>
                <a:gd name="connsiteY28" fmla="*/ 1421394 h 1457875"/>
                <a:gd name="connsiteX29" fmla="*/ 814811 w 1113576"/>
                <a:gd name="connsiteY29" fmla="*/ 1439501 h 1457875"/>
                <a:gd name="connsiteX30" fmla="*/ 1113576 w 1113576"/>
                <a:gd name="connsiteY30" fmla="*/ 1457608 h 1457875"/>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516047 w 1113576"/>
                <a:gd name="connsiteY4" fmla="*/ 307818 h 1457875"/>
                <a:gd name="connsiteX5" fmla="*/ 525101 w 1113576"/>
                <a:gd name="connsiteY5" fmla="*/ 344032 h 1457875"/>
                <a:gd name="connsiteX6" fmla="*/ 579421 w 1113576"/>
                <a:gd name="connsiteY6" fmla="*/ 434567 h 1457875"/>
                <a:gd name="connsiteX7" fmla="*/ 651849 w 1113576"/>
                <a:gd name="connsiteY7" fmla="*/ 506994 h 1457875"/>
                <a:gd name="connsiteX8" fmla="*/ 660902 w 1113576"/>
                <a:gd name="connsiteY8" fmla="*/ 543208 h 1457875"/>
                <a:gd name="connsiteX9" fmla="*/ 679009 w 1113576"/>
                <a:gd name="connsiteY9" fmla="*/ 597529 h 1457875"/>
                <a:gd name="connsiteX10" fmla="*/ 660902 w 1113576"/>
                <a:gd name="connsiteY10" fmla="*/ 742384 h 1457875"/>
                <a:gd name="connsiteX11" fmla="*/ 624689 w 1113576"/>
                <a:gd name="connsiteY11" fmla="*/ 769545 h 1457875"/>
                <a:gd name="connsiteX12" fmla="*/ 543207 w 1113576"/>
                <a:gd name="connsiteY12" fmla="*/ 814812 h 1457875"/>
                <a:gd name="connsiteX13" fmla="*/ 497940 w 1113576"/>
                <a:gd name="connsiteY13" fmla="*/ 832919 h 1457875"/>
                <a:gd name="connsiteX14" fmla="*/ 316871 w 1113576"/>
                <a:gd name="connsiteY14" fmla="*/ 851026 h 1457875"/>
                <a:gd name="connsiteX15" fmla="*/ 235390 w 1113576"/>
                <a:gd name="connsiteY15" fmla="*/ 860080 h 1457875"/>
                <a:gd name="connsiteX16" fmla="*/ 153908 w 1113576"/>
                <a:gd name="connsiteY16" fmla="*/ 896293 h 1457875"/>
                <a:gd name="connsiteX17" fmla="*/ 90534 w 1113576"/>
                <a:gd name="connsiteY17" fmla="*/ 932507 h 1457875"/>
                <a:gd name="connsiteX18" fmla="*/ 27160 w 1113576"/>
                <a:gd name="connsiteY18" fmla="*/ 995881 h 1457875"/>
                <a:gd name="connsiteX19" fmla="*/ 0 w 1113576"/>
                <a:gd name="connsiteY19" fmla="*/ 1050202 h 1457875"/>
                <a:gd name="connsiteX20" fmla="*/ 27160 w 1113576"/>
                <a:gd name="connsiteY20" fmla="*/ 1195058 h 1457875"/>
                <a:gd name="connsiteX21" fmla="*/ 54320 w 1113576"/>
                <a:gd name="connsiteY21" fmla="*/ 1213165 h 1457875"/>
                <a:gd name="connsiteX22" fmla="*/ 90534 w 1113576"/>
                <a:gd name="connsiteY22" fmla="*/ 1249379 h 1457875"/>
                <a:gd name="connsiteX23" fmla="*/ 226336 w 1113576"/>
                <a:gd name="connsiteY23" fmla="*/ 1312753 h 1457875"/>
                <a:gd name="connsiteX24" fmla="*/ 334978 w 1113576"/>
                <a:gd name="connsiteY24" fmla="*/ 1348967 h 1457875"/>
                <a:gd name="connsiteX25" fmla="*/ 425512 w 1113576"/>
                <a:gd name="connsiteY25" fmla="*/ 1376127 h 1457875"/>
                <a:gd name="connsiteX26" fmla="*/ 525101 w 1113576"/>
                <a:gd name="connsiteY26" fmla="*/ 1385180 h 1457875"/>
                <a:gd name="connsiteX27" fmla="*/ 742384 w 1113576"/>
                <a:gd name="connsiteY27" fmla="*/ 1421394 h 1457875"/>
                <a:gd name="connsiteX28" fmla="*/ 814811 w 1113576"/>
                <a:gd name="connsiteY28" fmla="*/ 1439501 h 1457875"/>
                <a:gd name="connsiteX29" fmla="*/ 1113576 w 1113576"/>
                <a:gd name="connsiteY29" fmla="*/ 1457608 h 1457875"/>
                <a:gd name="connsiteX0" fmla="*/ 398352 w 1113576"/>
                <a:gd name="connsiteY0" fmla="*/ 0 h 1457875"/>
                <a:gd name="connsiteX1" fmla="*/ 443619 w 1113576"/>
                <a:gd name="connsiteY1" fmla="*/ 1448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24689 w 1113576"/>
                <a:gd name="connsiteY9" fmla="*/ 769545 h 1457875"/>
                <a:gd name="connsiteX10" fmla="*/ 543207 w 1113576"/>
                <a:gd name="connsiteY10" fmla="*/ 814812 h 1457875"/>
                <a:gd name="connsiteX11" fmla="*/ 497940 w 1113576"/>
                <a:gd name="connsiteY11" fmla="*/ 832919 h 1457875"/>
                <a:gd name="connsiteX12" fmla="*/ 316871 w 1113576"/>
                <a:gd name="connsiteY12" fmla="*/ 851026 h 1457875"/>
                <a:gd name="connsiteX13" fmla="*/ 235390 w 1113576"/>
                <a:gd name="connsiteY13" fmla="*/ 860080 h 1457875"/>
                <a:gd name="connsiteX14" fmla="*/ 153908 w 1113576"/>
                <a:gd name="connsiteY14" fmla="*/ 896293 h 1457875"/>
                <a:gd name="connsiteX15" fmla="*/ 90534 w 1113576"/>
                <a:gd name="connsiteY15" fmla="*/ 932507 h 1457875"/>
                <a:gd name="connsiteX16" fmla="*/ 27160 w 1113576"/>
                <a:gd name="connsiteY16" fmla="*/ 995881 h 1457875"/>
                <a:gd name="connsiteX17" fmla="*/ 0 w 1113576"/>
                <a:gd name="connsiteY17" fmla="*/ 1050202 h 1457875"/>
                <a:gd name="connsiteX18" fmla="*/ 27160 w 1113576"/>
                <a:gd name="connsiteY18" fmla="*/ 1195058 h 1457875"/>
                <a:gd name="connsiteX19" fmla="*/ 54320 w 1113576"/>
                <a:gd name="connsiteY19" fmla="*/ 1213165 h 1457875"/>
                <a:gd name="connsiteX20" fmla="*/ 90534 w 1113576"/>
                <a:gd name="connsiteY20" fmla="*/ 1249379 h 1457875"/>
                <a:gd name="connsiteX21" fmla="*/ 226336 w 1113576"/>
                <a:gd name="connsiteY21" fmla="*/ 1312753 h 1457875"/>
                <a:gd name="connsiteX22" fmla="*/ 334978 w 1113576"/>
                <a:gd name="connsiteY22" fmla="*/ 1348967 h 1457875"/>
                <a:gd name="connsiteX23" fmla="*/ 425512 w 1113576"/>
                <a:gd name="connsiteY23" fmla="*/ 1376127 h 1457875"/>
                <a:gd name="connsiteX24" fmla="*/ 525101 w 1113576"/>
                <a:gd name="connsiteY24" fmla="*/ 1385180 h 1457875"/>
                <a:gd name="connsiteX25" fmla="*/ 742384 w 1113576"/>
                <a:gd name="connsiteY25" fmla="*/ 1421394 h 1457875"/>
                <a:gd name="connsiteX26" fmla="*/ 814811 w 1113576"/>
                <a:gd name="connsiteY26" fmla="*/ 1439501 h 1457875"/>
                <a:gd name="connsiteX27" fmla="*/ 1113576 w 1113576"/>
                <a:gd name="connsiteY27"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543207 w 1113576"/>
                <a:gd name="connsiteY9" fmla="*/ 814812 h 1457875"/>
                <a:gd name="connsiteX10" fmla="*/ 497940 w 1113576"/>
                <a:gd name="connsiteY10" fmla="*/ 832919 h 1457875"/>
                <a:gd name="connsiteX11" fmla="*/ 316871 w 1113576"/>
                <a:gd name="connsiteY11" fmla="*/ 851026 h 1457875"/>
                <a:gd name="connsiteX12" fmla="*/ 235390 w 1113576"/>
                <a:gd name="connsiteY12" fmla="*/ 860080 h 1457875"/>
                <a:gd name="connsiteX13" fmla="*/ 153908 w 1113576"/>
                <a:gd name="connsiteY13" fmla="*/ 896293 h 1457875"/>
                <a:gd name="connsiteX14" fmla="*/ 90534 w 1113576"/>
                <a:gd name="connsiteY14" fmla="*/ 932507 h 1457875"/>
                <a:gd name="connsiteX15" fmla="*/ 27160 w 1113576"/>
                <a:gd name="connsiteY15" fmla="*/ 995881 h 1457875"/>
                <a:gd name="connsiteX16" fmla="*/ 0 w 1113576"/>
                <a:gd name="connsiteY16" fmla="*/ 1050202 h 1457875"/>
                <a:gd name="connsiteX17" fmla="*/ 27160 w 1113576"/>
                <a:gd name="connsiteY17" fmla="*/ 1195058 h 1457875"/>
                <a:gd name="connsiteX18" fmla="*/ 54320 w 1113576"/>
                <a:gd name="connsiteY18" fmla="*/ 1213165 h 1457875"/>
                <a:gd name="connsiteX19" fmla="*/ 90534 w 1113576"/>
                <a:gd name="connsiteY19" fmla="*/ 1249379 h 1457875"/>
                <a:gd name="connsiteX20" fmla="*/ 226336 w 1113576"/>
                <a:gd name="connsiteY20" fmla="*/ 1312753 h 1457875"/>
                <a:gd name="connsiteX21" fmla="*/ 334978 w 1113576"/>
                <a:gd name="connsiteY21" fmla="*/ 1348967 h 1457875"/>
                <a:gd name="connsiteX22" fmla="*/ 425512 w 1113576"/>
                <a:gd name="connsiteY22" fmla="*/ 1376127 h 1457875"/>
                <a:gd name="connsiteX23" fmla="*/ 525101 w 1113576"/>
                <a:gd name="connsiteY23" fmla="*/ 1385180 h 1457875"/>
                <a:gd name="connsiteX24" fmla="*/ 742384 w 1113576"/>
                <a:gd name="connsiteY24" fmla="*/ 1421394 h 1457875"/>
                <a:gd name="connsiteX25" fmla="*/ 814811 w 1113576"/>
                <a:gd name="connsiteY25" fmla="*/ 1439501 h 1457875"/>
                <a:gd name="connsiteX26" fmla="*/ 1113576 w 1113576"/>
                <a:gd name="connsiteY26"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497940 w 1113576"/>
                <a:gd name="connsiteY9" fmla="*/ 832919 h 1457875"/>
                <a:gd name="connsiteX10" fmla="*/ 316871 w 1113576"/>
                <a:gd name="connsiteY10" fmla="*/ 851026 h 1457875"/>
                <a:gd name="connsiteX11" fmla="*/ 235390 w 1113576"/>
                <a:gd name="connsiteY11" fmla="*/ 860080 h 1457875"/>
                <a:gd name="connsiteX12" fmla="*/ 153908 w 1113576"/>
                <a:gd name="connsiteY12" fmla="*/ 896293 h 1457875"/>
                <a:gd name="connsiteX13" fmla="*/ 90534 w 1113576"/>
                <a:gd name="connsiteY13" fmla="*/ 932507 h 1457875"/>
                <a:gd name="connsiteX14" fmla="*/ 27160 w 1113576"/>
                <a:gd name="connsiteY14" fmla="*/ 995881 h 1457875"/>
                <a:gd name="connsiteX15" fmla="*/ 0 w 1113576"/>
                <a:gd name="connsiteY15" fmla="*/ 1050202 h 1457875"/>
                <a:gd name="connsiteX16" fmla="*/ 27160 w 1113576"/>
                <a:gd name="connsiteY16" fmla="*/ 1195058 h 1457875"/>
                <a:gd name="connsiteX17" fmla="*/ 54320 w 1113576"/>
                <a:gd name="connsiteY17" fmla="*/ 1213165 h 1457875"/>
                <a:gd name="connsiteX18" fmla="*/ 90534 w 1113576"/>
                <a:gd name="connsiteY18" fmla="*/ 1249379 h 1457875"/>
                <a:gd name="connsiteX19" fmla="*/ 226336 w 1113576"/>
                <a:gd name="connsiteY19" fmla="*/ 1312753 h 1457875"/>
                <a:gd name="connsiteX20" fmla="*/ 334978 w 1113576"/>
                <a:gd name="connsiteY20" fmla="*/ 1348967 h 1457875"/>
                <a:gd name="connsiteX21" fmla="*/ 425512 w 1113576"/>
                <a:gd name="connsiteY21" fmla="*/ 1376127 h 1457875"/>
                <a:gd name="connsiteX22" fmla="*/ 525101 w 1113576"/>
                <a:gd name="connsiteY22" fmla="*/ 1385180 h 1457875"/>
                <a:gd name="connsiteX23" fmla="*/ 742384 w 1113576"/>
                <a:gd name="connsiteY23" fmla="*/ 1421394 h 1457875"/>
                <a:gd name="connsiteX24" fmla="*/ 814811 w 1113576"/>
                <a:gd name="connsiteY24" fmla="*/ 1439501 h 1457875"/>
                <a:gd name="connsiteX25" fmla="*/ 1113576 w 1113576"/>
                <a:gd name="connsiteY25"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316871 w 1113576"/>
                <a:gd name="connsiteY9" fmla="*/ 851026 h 1457875"/>
                <a:gd name="connsiteX10" fmla="*/ 235390 w 1113576"/>
                <a:gd name="connsiteY10" fmla="*/ 860080 h 1457875"/>
                <a:gd name="connsiteX11" fmla="*/ 153908 w 1113576"/>
                <a:gd name="connsiteY11" fmla="*/ 896293 h 1457875"/>
                <a:gd name="connsiteX12" fmla="*/ 90534 w 1113576"/>
                <a:gd name="connsiteY12" fmla="*/ 932507 h 1457875"/>
                <a:gd name="connsiteX13" fmla="*/ 27160 w 1113576"/>
                <a:gd name="connsiteY13" fmla="*/ 995881 h 1457875"/>
                <a:gd name="connsiteX14" fmla="*/ 0 w 1113576"/>
                <a:gd name="connsiteY14" fmla="*/ 1050202 h 1457875"/>
                <a:gd name="connsiteX15" fmla="*/ 27160 w 1113576"/>
                <a:gd name="connsiteY15" fmla="*/ 1195058 h 1457875"/>
                <a:gd name="connsiteX16" fmla="*/ 54320 w 1113576"/>
                <a:gd name="connsiteY16" fmla="*/ 1213165 h 1457875"/>
                <a:gd name="connsiteX17" fmla="*/ 90534 w 1113576"/>
                <a:gd name="connsiteY17" fmla="*/ 1249379 h 1457875"/>
                <a:gd name="connsiteX18" fmla="*/ 226336 w 1113576"/>
                <a:gd name="connsiteY18" fmla="*/ 1312753 h 1457875"/>
                <a:gd name="connsiteX19" fmla="*/ 334978 w 1113576"/>
                <a:gd name="connsiteY19" fmla="*/ 1348967 h 1457875"/>
                <a:gd name="connsiteX20" fmla="*/ 425512 w 1113576"/>
                <a:gd name="connsiteY20" fmla="*/ 1376127 h 1457875"/>
                <a:gd name="connsiteX21" fmla="*/ 525101 w 1113576"/>
                <a:gd name="connsiteY21" fmla="*/ 1385180 h 1457875"/>
                <a:gd name="connsiteX22" fmla="*/ 742384 w 1113576"/>
                <a:gd name="connsiteY22" fmla="*/ 1421394 h 1457875"/>
                <a:gd name="connsiteX23" fmla="*/ 814811 w 1113576"/>
                <a:gd name="connsiteY23" fmla="*/ 1439501 h 1457875"/>
                <a:gd name="connsiteX24" fmla="*/ 1113576 w 1113576"/>
                <a:gd name="connsiteY24"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235390 w 1113576"/>
                <a:gd name="connsiteY9" fmla="*/ 860080 h 1457875"/>
                <a:gd name="connsiteX10" fmla="*/ 153908 w 1113576"/>
                <a:gd name="connsiteY10" fmla="*/ 896293 h 1457875"/>
                <a:gd name="connsiteX11" fmla="*/ 90534 w 1113576"/>
                <a:gd name="connsiteY11" fmla="*/ 932507 h 1457875"/>
                <a:gd name="connsiteX12" fmla="*/ 27160 w 1113576"/>
                <a:gd name="connsiteY12" fmla="*/ 995881 h 1457875"/>
                <a:gd name="connsiteX13" fmla="*/ 0 w 1113576"/>
                <a:gd name="connsiteY13" fmla="*/ 1050202 h 1457875"/>
                <a:gd name="connsiteX14" fmla="*/ 27160 w 1113576"/>
                <a:gd name="connsiteY14" fmla="*/ 1195058 h 1457875"/>
                <a:gd name="connsiteX15" fmla="*/ 54320 w 1113576"/>
                <a:gd name="connsiteY15" fmla="*/ 1213165 h 1457875"/>
                <a:gd name="connsiteX16" fmla="*/ 90534 w 1113576"/>
                <a:gd name="connsiteY16" fmla="*/ 1249379 h 1457875"/>
                <a:gd name="connsiteX17" fmla="*/ 226336 w 1113576"/>
                <a:gd name="connsiteY17" fmla="*/ 1312753 h 1457875"/>
                <a:gd name="connsiteX18" fmla="*/ 334978 w 1113576"/>
                <a:gd name="connsiteY18" fmla="*/ 1348967 h 1457875"/>
                <a:gd name="connsiteX19" fmla="*/ 425512 w 1113576"/>
                <a:gd name="connsiteY19" fmla="*/ 1376127 h 1457875"/>
                <a:gd name="connsiteX20" fmla="*/ 525101 w 1113576"/>
                <a:gd name="connsiteY20" fmla="*/ 1385180 h 1457875"/>
                <a:gd name="connsiteX21" fmla="*/ 742384 w 1113576"/>
                <a:gd name="connsiteY21" fmla="*/ 1421394 h 1457875"/>
                <a:gd name="connsiteX22" fmla="*/ 814811 w 1113576"/>
                <a:gd name="connsiteY22" fmla="*/ 1439501 h 1457875"/>
                <a:gd name="connsiteX23" fmla="*/ 1113576 w 1113576"/>
                <a:gd name="connsiteY23"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90534 w 1113576"/>
                <a:gd name="connsiteY10" fmla="*/ 932507 h 1457875"/>
                <a:gd name="connsiteX11" fmla="*/ 27160 w 1113576"/>
                <a:gd name="connsiteY11" fmla="*/ 995881 h 1457875"/>
                <a:gd name="connsiteX12" fmla="*/ 0 w 1113576"/>
                <a:gd name="connsiteY12" fmla="*/ 1050202 h 1457875"/>
                <a:gd name="connsiteX13" fmla="*/ 27160 w 1113576"/>
                <a:gd name="connsiteY13" fmla="*/ 1195058 h 1457875"/>
                <a:gd name="connsiteX14" fmla="*/ 54320 w 1113576"/>
                <a:gd name="connsiteY14" fmla="*/ 1213165 h 1457875"/>
                <a:gd name="connsiteX15" fmla="*/ 90534 w 1113576"/>
                <a:gd name="connsiteY15" fmla="*/ 1249379 h 1457875"/>
                <a:gd name="connsiteX16" fmla="*/ 226336 w 1113576"/>
                <a:gd name="connsiteY16" fmla="*/ 1312753 h 1457875"/>
                <a:gd name="connsiteX17" fmla="*/ 334978 w 1113576"/>
                <a:gd name="connsiteY17" fmla="*/ 1348967 h 1457875"/>
                <a:gd name="connsiteX18" fmla="*/ 425512 w 1113576"/>
                <a:gd name="connsiteY18" fmla="*/ 1376127 h 1457875"/>
                <a:gd name="connsiteX19" fmla="*/ 525101 w 1113576"/>
                <a:gd name="connsiteY19" fmla="*/ 1385180 h 1457875"/>
                <a:gd name="connsiteX20" fmla="*/ 742384 w 1113576"/>
                <a:gd name="connsiteY20" fmla="*/ 1421394 h 1457875"/>
                <a:gd name="connsiteX21" fmla="*/ 814811 w 1113576"/>
                <a:gd name="connsiteY21" fmla="*/ 1439501 h 1457875"/>
                <a:gd name="connsiteX22" fmla="*/ 1113576 w 1113576"/>
                <a:gd name="connsiteY22"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27160 w 1113576"/>
                <a:gd name="connsiteY10" fmla="*/ 995881 h 1457875"/>
                <a:gd name="connsiteX11" fmla="*/ 0 w 1113576"/>
                <a:gd name="connsiteY11" fmla="*/ 1050202 h 1457875"/>
                <a:gd name="connsiteX12" fmla="*/ 27160 w 1113576"/>
                <a:gd name="connsiteY12" fmla="*/ 1195058 h 1457875"/>
                <a:gd name="connsiteX13" fmla="*/ 54320 w 1113576"/>
                <a:gd name="connsiteY13" fmla="*/ 1213165 h 1457875"/>
                <a:gd name="connsiteX14" fmla="*/ 90534 w 1113576"/>
                <a:gd name="connsiteY14" fmla="*/ 1249379 h 1457875"/>
                <a:gd name="connsiteX15" fmla="*/ 226336 w 1113576"/>
                <a:gd name="connsiteY15" fmla="*/ 1312753 h 1457875"/>
                <a:gd name="connsiteX16" fmla="*/ 334978 w 1113576"/>
                <a:gd name="connsiteY16" fmla="*/ 1348967 h 1457875"/>
                <a:gd name="connsiteX17" fmla="*/ 425512 w 1113576"/>
                <a:gd name="connsiteY17" fmla="*/ 1376127 h 1457875"/>
                <a:gd name="connsiteX18" fmla="*/ 525101 w 1113576"/>
                <a:gd name="connsiteY18" fmla="*/ 1385180 h 1457875"/>
                <a:gd name="connsiteX19" fmla="*/ 742384 w 1113576"/>
                <a:gd name="connsiteY19" fmla="*/ 1421394 h 1457875"/>
                <a:gd name="connsiteX20" fmla="*/ 814811 w 1113576"/>
                <a:gd name="connsiteY20" fmla="*/ 1439501 h 1457875"/>
                <a:gd name="connsiteX21" fmla="*/ 1113576 w 1113576"/>
                <a:gd name="connsiteY21" fmla="*/ 1457608 h 1457875"/>
                <a:gd name="connsiteX0" fmla="*/ 398352 w 841362"/>
                <a:gd name="connsiteY0" fmla="*/ 0 h 1439501"/>
                <a:gd name="connsiteX1" fmla="*/ 437269 w 841362"/>
                <a:gd name="connsiteY1" fmla="*/ 94056 h 1439501"/>
                <a:gd name="connsiteX2" fmla="*/ 480305 w 841362"/>
                <a:gd name="connsiteY2" fmla="*/ 178366 h 1439501"/>
                <a:gd name="connsiteX3" fmla="*/ 592247 w 841362"/>
                <a:gd name="connsiteY3" fmla="*/ 349093 h 1439501"/>
                <a:gd name="connsiteX4" fmla="*/ 687026 w 841362"/>
                <a:gd name="connsiteY4" fmla="*/ 458332 h 1439501"/>
                <a:gd name="connsiteX5" fmla="*/ 836596 w 841362"/>
                <a:gd name="connsiteY5" fmla="*/ 475842 h 1439501"/>
                <a:gd name="connsiteX6" fmla="*/ 493099 w 841362"/>
                <a:gd name="connsiteY6" fmla="*/ 465719 h 1439501"/>
                <a:gd name="connsiteX7" fmla="*/ 422777 w 841362"/>
                <a:gd name="connsiteY7" fmla="*/ 578133 h 1439501"/>
                <a:gd name="connsiteX8" fmla="*/ 224984 w 841362"/>
                <a:gd name="connsiteY8" fmla="*/ 673729 h 1439501"/>
                <a:gd name="connsiteX9" fmla="*/ 153908 w 841362"/>
                <a:gd name="connsiteY9" fmla="*/ 896293 h 1439501"/>
                <a:gd name="connsiteX10" fmla="*/ 27160 w 841362"/>
                <a:gd name="connsiteY10" fmla="*/ 995881 h 1439501"/>
                <a:gd name="connsiteX11" fmla="*/ 0 w 841362"/>
                <a:gd name="connsiteY11" fmla="*/ 1050202 h 1439501"/>
                <a:gd name="connsiteX12" fmla="*/ 27160 w 841362"/>
                <a:gd name="connsiteY12" fmla="*/ 1195058 h 1439501"/>
                <a:gd name="connsiteX13" fmla="*/ 54320 w 841362"/>
                <a:gd name="connsiteY13" fmla="*/ 1213165 h 1439501"/>
                <a:gd name="connsiteX14" fmla="*/ 90534 w 841362"/>
                <a:gd name="connsiteY14" fmla="*/ 1249379 h 1439501"/>
                <a:gd name="connsiteX15" fmla="*/ 226336 w 841362"/>
                <a:gd name="connsiteY15" fmla="*/ 1312753 h 1439501"/>
                <a:gd name="connsiteX16" fmla="*/ 334978 w 841362"/>
                <a:gd name="connsiteY16" fmla="*/ 1348967 h 1439501"/>
                <a:gd name="connsiteX17" fmla="*/ 425512 w 841362"/>
                <a:gd name="connsiteY17" fmla="*/ 1376127 h 1439501"/>
                <a:gd name="connsiteX18" fmla="*/ 525101 w 841362"/>
                <a:gd name="connsiteY18" fmla="*/ 1385180 h 1439501"/>
                <a:gd name="connsiteX19" fmla="*/ 742384 w 841362"/>
                <a:gd name="connsiteY19" fmla="*/ 1421394 h 1439501"/>
                <a:gd name="connsiteX20" fmla="*/ 814811 w 841362"/>
                <a:gd name="connsiteY20" fmla="*/ 1439501 h 1439501"/>
                <a:gd name="connsiteX0" fmla="*/ 398352 w 841362"/>
                <a:gd name="connsiteY0" fmla="*/ 0 h 1421394"/>
                <a:gd name="connsiteX1" fmla="*/ 437269 w 841362"/>
                <a:gd name="connsiteY1" fmla="*/ 94056 h 1421394"/>
                <a:gd name="connsiteX2" fmla="*/ 480305 w 841362"/>
                <a:gd name="connsiteY2" fmla="*/ 178366 h 1421394"/>
                <a:gd name="connsiteX3" fmla="*/ 592247 w 841362"/>
                <a:gd name="connsiteY3" fmla="*/ 349093 h 1421394"/>
                <a:gd name="connsiteX4" fmla="*/ 687026 w 841362"/>
                <a:gd name="connsiteY4" fmla="*/ 458332 h 1421394"/>
                <a:gd name="connsiteX5" fmla="*/ 836596 w 841362"/>
                <a:gd name="connsiteY5" fmla="*/ 475842 h 1421394"/>
                <a:gd name="connsiteX6" fmla="*/ 493099 w 841362"/>
                <a:gd name="connsiteY6" fmla="*/ 465719 h 1421394"/>
                <a:gd name="connsiteX7" fmla="*/ 422777 w 841362"/>
                <a:gd name="connsiteY7" fmla="*/ 578133 h 1421394"/>
                <a:gd name="connsiteX8" fmla="*/ 224984 w 841362"/>
                <a:gd name="connsiteY8" fmla="*/ 673729 h 1421394"/>
                <a:gd name="connsiteX9" fmla="*/ 153908 w 841362"/>
                <a:gd name="connsiteY9" fmla="*/ 896293 h 1421394"/>
                <a:gd name="connsiteX10" fmla="*/ 27160 w 841362"/>
                <a:gd name="connsiteY10" fmla="*/ 995881 h 1421394"/>
                <a:gd name="connsiteX11" fmla="*/ 0 w 841362"/>
                <a:gd name="connsiteY11" fmla="*/ 1050202 h 1421394"/>
                <a:gd name="connsiteX12" fmla="*/ 27160 w 841362"/>
                <a:gd name="connsiteY12" fmla="*/ 1195058 h 1421394"/>
                <a:gd name="connsiteX13" fmla="*/ 54320 w 841362"/>
                <a:gd name="connsiteY13" fmla="*/ 1213165 h 1421394"/>
                <a:gd name="connsiteX14" fmla="*/ 90534 w 841362"/>
                <a:gd name="connsiteY14" fmla="*/ 1249379 h 1421394"/>
                <a:gd name="connsiteX15" fmla="*/ 226336 w 841362"/>
                <a:gd name="connsiteY15" fmla="*/ 1312753 h 1421394"/>
                <a:gd name="connsiteX16" fmla="*/ 334978 w 841362"/>
                <a:gd name="connsiteY16" fmla="*/ 1348967 h 1421394"/>
                <a:gd name="connsiteX17" fmla="*/ 425512 w 841362"/>
                <a:gd name="connsiteY17" fmla="*/ 1376127 h 1421394"/>
                <a:gd name="connsiteX18" fmla="*/ 525101 w 841362"/>
                <a:gd name="connsiteY18" fmla="*/ 1385180 h 1421394"/>
                <a:gd name="connsiteX19" fmla="*/ 742384 w 841362"/>
                <a:gd name="connsiteY19" fmla="*/ 1421394 h 1421394"/>
                <a:gd name="connsiteX0" fmla="*/ 398352 w 841362"/>
                <a:gd name="connsiteY0" fmla="*/ 0 h 1385180"/>
                <a:gd name="connsiteX1" fmla="*/ 437269 w 841362"/>
                <a:gd name="connsiteY1" fmla="*/ 94056 h 1385180"/>
                <a:gd name="connsiteX2" fmla="*/ 480305 w 841362"/>
                <a:gd name="connsiteY2" fmla="*/ 178366 h 1385180"/>
                <a:gd name="connsiteX3" fmla="*/ 592247 w 841362"/>
                <a:gd name="connsiteY3" fmla="*/ 349093 h 1385180"/>
                <a:gd name="connsiteX4" fmla="*/ 687026 w 841362"/>
                <a:gd name="connsiteY4" fmla="*/ 458332 h 1385180"/>
                <a:gd name="connsiteX5" fmla="*/ 836596 w 841362"/>
                <a:gd name="connsiteY5" fmla="*/ 475842 h 1385180"/>
                <a:gd name="connsiteX6" fmla="*/ 493099 w 841362"/>
                <a:gd name="connsiteY6" fmla="*/ 465719 h 1385180"/>
                <a:gd name="connsiteX7" fmla="*/ 422777 w 841362"/>
                <a:gd name="connsiteY7" fmla="*/ 578133 h 1385180"/>
                <a:gd name="connsiteX8" fmla="*/ 224984 w 841362"/>
                <a:gd name="connsiteY8" fmla="*/ 673729 h 1385180"/>
                <a:gd name="connsiteX9" fmla="*/ 153908 w 841362"/>
                <a:gd name="connsiteY9" fmla="*/ 896293 h 1385180"/>
                <a:gd name="connsiteX10" fmla="*/ 27160 w 841362"/>
                <a:gd name="connsiteY10" fmla="*/ 995881 h 1385180"/>
                <a:gd name="connsiteX11" fmla="*/ 0 w 841362"/>
                <a:gd name="connsiteY11" fmla="*/ 1050202 h 1385180"/>
                <a:gd name="connsiteX12" fmla="*/ 27160 w 841362"/>
                <a:gd name="connsiteY12" fmla="*/ 1195058 h 1385180"/>
                <a:gd name="connsiteX13" fmla="*/ 54320 w 841362"/>
                <a:gd name="connsiteY13" fmla="*/ 1213165 h 1385180"/>
                <a:gd name="connsiteX14" fmla="*/ 90534 w 841362"/>
                <a:gd name="connsiteY14" fmla="*/ 1249379 h 1385180"/>
                <a:gd name="connsiteX15" fmla="*/ 226336 w 841362"/>
                <a:gd name="connsiteY15" fmla="*/ 1312753 h 1385180"/>
                <a:gd name="connsiteX16" fmla="*/ 334978 w 841362"/>
                <a:gd name="connsiteY16" fmla="*/ 1348967 h 1385180"/>
                <a:gd name="connsiteX17" fmla="*/ 425512 w 841362"/>
                <a:gd name="connsiteY17" fmla="*/ 1376127 h 1385180"/>
                <a:gd name="connsiteX18" fmla="*/ 525101 w 841362"/>
                <a:gd name="connsiteY18" fmla="*/ 1385180 h 1385180"/>
                <a:gd name="connsiteX0" fmla="*/ 398352 w 841362"/>
                <a:gd name="connsiteY0" fmla="*/ 0 h 1376127"/>
                <a:gd name="connsiteX1" fmla="*/ 437269 w 841362"/>
                <a:gd name="connsiteY1" fmla="*/ 94056 h 1376127"/>
                <a:gd name="connsiteX2" fmla="*/ 480305 w 841362"/>
                <a:gd name="connsiteY2" fmla="*/ 178366 h 1376127"/>
                <a:gd name="connsiteX3" fmla="*/ 592247 w 841362"/>
                <a:gd name="connsiteY3" fmla="*/ 349093 h 1376127"/>
                <a:gd name="connsiteX4" fmla="*/ 687026 w 841362"/>
                <a:gd name="connsiteY4" fmla="*/ 458332 h 1376127"/>
                <a:gd name="connsiteX5" fmla="*/ 836596 w 841362"/>
                <a:gd name="connsiteY5" fmla="*/ 475842 h 1376127"/>
                <a:gd name="connsiteX6" fmla="*/ 493099 w 841362"/>
                <a:gd name="connsiteY6" fmla="*/ 465719 h 1376127"/>
                <a:gd name="connsiteX7" fmla="*/ 422777 w 841362"/>
                <a:gd name="connsiteY7" fmla="*/ 578133 h 1376127"/>
                <a:gd name="connsiteX8" fmla="*/ 224984 w 841362"/>
                <a:gd name="connsiteY8" fmla="*/ 673729 h 1376127"/>
                <a:gd name="connsiteX9" fmla="*/ 153908 w 841362"/>
                <a:gd name="connsiteY9" fmla="*/ 896293 h 1376127"/>
                <a:gd name="connsiteX10" fmla="*/ 27160 w 841362"/>
                <a:gd name="connsiteY10" fmla="*/ 995881 h 1376127"/>
                <a:gd name="connsiteX11" fmla="*/ 0 w 841362"/>
                <a:gd name="connsiteY11" fmla="*/ 1050202 h 1376127"/>
                <a:gd name="connsiteX12" fmla="*/ 27160 w 841362"/>
                <a:gd name="connsiteY12" fmla="*/ 1195058 h 1376127"/>
                <a:gd name="connsiteX13" fmla="*/ 54320 w 841362"/>
                <a:gd name="connsiteY13" fmla="*/ 1213165 h 1376127"/>
                <a:gd name="connsiteX14" fmla="*/ 90534 w 841362"/>
                <a:gd name="connsiteY14" fmla="*/ 1249379 h 1376127"/>
                <a:gd name="connsiteX15" fmla="*/ 226336 w 841362"/>
                <a:gd name="connsiteY15" fmla="*/ 1312753 h 1376127"/>
                <a:gd name="connsiteX16" fmla="*/ 334978 w 841362"/>
                <a:gd name="connsiteY16" fmla="*/ 1348967 h 1376127"/>
                <a:gd name="connsiteX17" fmla="*/ 425512 w 841362"/>
                <a:gd name="connsiteY17" fmla="*/ 1376127 h 1376127"/>
                <a:gd name="connsiteX0" fmla="*/ 398352 w 841362"/>
                <a:gd name="connsiteY0" fmla="*/ 0 h 1348967"/>
                <a:gd name="connsiteX1" fmla="*/ 437269 w 841362"/>
                <a:gd name="connsiteY1" fmla="*/ 94056 h 1348967"/>
                <a:gd name="connsiteX2" fmla="*/ 480305 w 841362"/>
                <a:gd name="connsiteY2" fmla="*/ 178366 h 1348967"/>
                <a:gd name="connsiteX3" fmla="*/ 592247 w 841362"/>
                <a:gd name="connsiteY3" fmla="*/ 349093 h 1348967"/>
                <a:gd name="connsiteX4" fmla="*/ 687026 w 841362"/>
                <a:gd name="connsiteY4" fmla="*/ 458332 h 1348967"/>
                <a:gd name="connsiteX5" fmla="*/ 836596 w 841362"/>
                <a:gd name="connsiteY5" fmla="*/ 475842 h 1348967"/>
                <a:gd name="connsiteX6" fmla="*/ 493099 w 841362"/>
                <a:gd name="connsiteY6" fmla="*/ 465719 h 1348967"/>
                <a:gd name="connsiteX7" fmla="*/ 422777 w 841362"/>
                <a:gd name="connsiteY7" fmla="*/ 578133 h 1348967"/>
                <a:gd name="connsiteX8" fmla="*/ 224984 w 841362"/>
                <a:gd name="connsiteY8" fmla="*/ 673729 h 1348967"/>
                <a:gd name="connsiteX9" fmla="*/ 153908 w 841362"/>
                <a:gd name="connsiteY9" fmla="*/ 896293 h 1348967"/>
                <a:gd name="connsiteX10" fmla="*/ 27160 w 841362"/>
                <a:gd name="connsiteY10" fmla="*/ 995881 h 1348967"/>
                <a:gd name="connsiteX11" fmla="*/ 0 w 841362"/>
                <a:gd name="connsiteY11" fmla="*/ 1050202 h 1348967"/>
                <a:gd name="connsiteX12" fmla="*/ 27160 w 841362"/>
                <a:gd name="connsiteY12" fmla="*/ 1195058 h 1348967"/>
                <a:gd name="connsiteX13" fmla="*/ 54320 w 841362"/>
                <a:gd name="connsiteY13" fmla="*/ 1213165 h 1348967"/>
                <a:gd name="connsiteX14" fmla="*/ 90534 w 841362"/>
                <a:gd name="connsiteY14" fmla="*/ 1249379 h 1348967"/>
                <a:gd name="connsiteX15" fmla="*/ 226336 w 841362"/>
                <a:gd name="connsiteY15" fmla="*/ 1312753 h 1348967"/>
                <a:gd name="connsiteX16" fmla="*/ 334978 w 841362"/>
                <a:gd name="connsiteY16" fmla="*/ 1348967 h 1348967"/>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54320 w 841362"/>
                <a:gd name="connsiteY13" fmla="*/ 1213165 h 1312753"/>
                <a:gd name="connsiteX14" fmla="*/ 90534 w 841362"/>
                <a:gd name="connsiteY14" fmla="*/ 1249379 h 1312753"/>
                <a:gd name="connsiteX15" fmla="*/ 226336 w 841362"/>
                <a:gd name="connsiteY15" fmla="*/ 1312753 h 1312753"/>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90534 w 841362"/>
                <a:gd name="connsiteY13" fmla="*/ 1249379 h 1312753"/>
                <a:gd name="connsiteX14" fmla="*/ 226336 w 841362"/>
                <a:gd name="connsiteY14" fmla="*/ 1312753 h 1312753"/>
                <a:gd name="connsiteX0" fmla="*/ 383389 w 826399"/>
                <a:gd name="connsiteY0" fmla="*/ 0 h 1312753"/>
                <a:gd name="connsiteX1" fmla="*/ 422306 w 826399"/>
                <a:gd name="connsiteY1" fmla="*/ 94056 h 1312753"/>
                <a:gd name="connsiteX2" fmla="*/ 465342 w 826399"/>
                <a:gd name="connsiteY2" fmla="*/ 178366 h 1312753"/>
                <a:gd name="connsiteX3" fmla="*/ 577284 w 826399"/>
                <a:gd name="connsiteY3" fmla="*/ 349093 h 1312753"/>
                <a:gd name="connsiteX4" fmla="*/ 672063 w 826399"/>
                <a:gd name="connsiteY4" fmla="*/ 458332 h 1312753"/>
                <a:gd name="connsiteX5" fmla="*/ 821633 w 826399"/>
                <a:gd name="connsiteY5" fmla="*/ 475842 h 1312753"/>
                <a:gd name="connsiteX6" fmla="*/ 478136 w 826399"/>
                <a:gd name="connsiteY6" fmla="*/ 465719 h 1312753"/>
                <a:gd name="connsiteX7" fmla="*/ 407814 w 826399"/>
                <a:gd name="connsiteY7" fmla="*/ 578133 h 1312753"/>
                <a:gd name="connsiteX8" fmla="*/ 210021 w 826399"/>
                <a:gd name="connsiteY8" fmla="*/ 673729 h 1312753"/>
                <a:gd name="connsiteX9" fmla="*/ 138945 w 826399"/>
                <a:gd name="connsiteY9" fmla="*/ 896293 h 1312753"/>
                <a:gd name="connsiteX10" fmla="*/ 12197 w 826399"/>
                <a:gd name="connsiteY10" fmla="*/ 995881 h 1312753"/>
                <a:gd name="connsiteX11" fmla="*/ 12197 w 826399"/>
                <a:gd name="connsiteY11" fmla="*/ 1195058 h 1312753"/>
                <a:gd name="connsiteX12" fmla="*/ 75571 w 826399"/>
                <a:gd name="connsiteY12" fmla="*/ 1249379 h 1312753"/>
                <a:gd name="connsiteX13" fmla="*/ 211373 w 826399"/>
                <a:gd name="connsiteY13" fmla="*/ 1312753 h 1312753"/>
                <a:gd name="connsiteX0" fmla="*/ 525784 w 968794"/>
                <a:gd name="connsiteY0" fmla="*/ 0 h 1312753"/>
                <a:gd name="connsiteX1" fmla="*/ 564701 w 968794"/>
                <a:gd name="connsiteY1" fmla="*/ 94056 h 1312753"/>
                <a:gd name="connsiteX2" fmla="*/ 607737 w 968794"/>
                <a:gd name="connsiteY2" fmla="*/ 178366 h 1312753"/>
                <a:gd name="connsiteX3" fmla="*/ 719679 w 968794"/>
                <a:gd name="connsiteY3" fmla="*/ 349093 h 1312753"/>
                <a:gd name="connsiteX4" fmla="*/ 814458 w 968794"/>
                <a:gd name="connsiteY4" fmla="*/ 458332 h 1312753"/>
                <a:gd name="connsiteX5" fmla="*/ 964028 w 968794"/>
                <a:gd name="connsiteY5" fmla="*/ 475842 h 1312753"/>
                <a:gd name="connsiteX6" fmla="*/ 620531 w 968794"/>
                <a:gd name="connsiteY6" fmla="*/ 465719 h 1312753"/>
                <a:gd name="connsiteX7" fmla="*/ 550209 w 968794"/>
                <a:gd name="connsiteY7" fmla="*/ 578133 h 1312753"/>
                <a:gd name="connsiteX8" fmla="*/ 352416 w 968794"/>
                <a:gd name="connsiteY8" fmla="*/ 673729 h 1312753"/>
                <a:gd name="connsiteX9" fmla="*/ 281340 w 968794"/>
                <a:gd name="connsiteY9" fmla="*/ 896293 h 1312753"/>
                <a:gd name="connsiteX10" fmla="*/ 2192 w 968794"/>
                <a:gd name="connsiteY10" fmla="*/ 991119 h 1312753"/>
                <a:gd name="connsiteX11" fmla="*/ 154592 w 968794"/>
                <a:gd name="connsiteY11" fmla="*/ 1195058 h 1312753"/>
                <a:gd name="connsiteX12" fmla="*/ 217966 w 968794"/>
                <a:gd name="connsiteY12" fmla="*/ 1249379 h 1312753"/>
                <a:gd name="connsiteX13" fmla="*/ 353768 w 968794"/>
                <a:gd name="connsiteY13" fmla="*/ 1312753 h 1312753"/>
                <a:gd name="connsiteX0" fmla="*/ 673582 w 1116592"/>
                <a:gd name="connsiteY0" fmla="*/ 0 h 1312753"/>
                <a:gd name="connsiteX1" fmla="*/ 712499 w 1116592"/>
                <a:gd name="connsiteY1" fmla="*/ 94056 h 1312753"/>
                <a:gd name="connsiteX2" fmla="*/ 755535 w 1116592"/>
                <a:gd name="connsiteY2" fmla="*/ 178366 h 1312753"/>
                <a:gd name="connsiteX3" fmla="*/ 867477 w 1116592"/>
                <a:gd name="connsiteY3" fmla="*/ 349093 h 1312753"/>
                <a:gd name="connsiteX4" fmla="*/ 962256 w 1116592"/>
                <a:gd name="connsiteY4" fmla="*/ 458332 h 1312753"/>
                <a:gd name="connsiteX5" fmla="*/ 1111826 w 1116592"/>
                <a:gd name="connsiteY5" fmla="*/ 475842 h 1312753"/>
                <a:gd name="connsiteX6" fmla="*/ 768329 w 1116592"/>
                <a:gd name="connsiteY6" fmla="*/ 465719 h 1312753"/>
                <a:gd name="connsiteX7" fmla="*/ 698007 w 1116592"/>
                <a:gd name="connsiteY7" fmla="*/ 578133 h 1312753"/>
                <a:gd name="connsiteX8" fmla="*/ 500214 w 1116592"/>
                <a:gd name="connsiteY8" fmla="*/ 673729 h 1312753"/>
                <a:gd name="connsiteX9" fmla="*/ 429138 w 1116592"/>
                <a:gd name="connsiteY9" fmla="*/ 896293 h 1312753"/>
                <a:gd name="connsiteX10" fmla="*/ 149990 w 1116592"/>
                <a:gd name="connsiteY10" fmla="*/ 991119 h 1312753"/>
                <a:gd name="connsiteX11" fmla="*/ 7115 w 1116592"/>
                <a:gd name="connsiteY11" fmla="*/ 842633 h 1312753"/>
                <a:gd name="connsiteX12" fmla="*/ 365764 w 1116592"/>
                <a:gd name="connsiteY12" fmla="*/ 1249379 h 1312753"/>
                <a:gd name="connsiteX13" fmla="*/ 501566 w 1116592"/>
                <a:gd name="connsiteY13" fmla="*/ 1312753 h 1312753"/>
                <a:gd name="connsiteX0" fmla="*/ 666489 w 1109499"/>
                <a:gd name="connsiteY0" fmla="*/ 0 h 1312753"/>
                <a:gd name="connsiteX1" fmla="*/ 705406 w 1109499"/>
                <a:gd name="connsiteY1" fmla="*/ 94056 h 1312753"/>
                <a:gd name="connsiteX2" fmla="*/ 748442 w 1109499"/>
                <a:gd name="connsiteY2" fmla="*/ 178366 h 1312753"/>
                <a:gd name="connsiteX3" fmla="*/ 860384 w 1109499"/>
                <a:gd name="connsiteY3" fmla="*/ 349093 h 1312753"/>
                <a:gd name="connsiteX4" fmla="*/ 955163 w 1109499"/>
                <a:gd name="connsiteY4" fmla="*/ 458332 h 1312753"/>
                <a:gd name="connsiteX5" fmla="*/ 1104733 w 1109499"/>
                <a:gd name="connsiteY5" fmla="*/ 475842 h 1312753"/>
                <a:gd name="connsiteX6" fmla="*/ 761236 w 1109499"/>
                <a:gd name="connsiteY6" fmla="*/ 465719 h 1312753"/>
                <a:gd name="connsiteX7" fmla="*/ 690914 w 1109499"/>
                <a:gd name="connsiteY7" fmla="*/ 578133 h 1312753"/>
                <a:gd name="connsiteX8" fmla="*/ 493121 w 1109499"/>
                <a:gd name="connsiteY8" fmla="*/ 673729 h 1312753"/>
                <a:gd name="connsiteX9" fmla="*/ 422045 w 1109499"/>
                <a:gd name="connsiteY9" fmla="*/ 896293 h 1312753"/>
                <a:gd name="connsiteX10" fmla="*/ 142897 w 1109499"/>
                <a:gd name="connsiteY10" fmla="*/ 991119 h 1312753"/>
                <a:gd name="connsiteX11" fmla="*/ 22 w 1109499"/>
                <a:gd name="connsiteY11" fmla="*/ 842633 h 1312753"/>
                <a:gd name="connsiteX12" fmla="*/ 134077 w 1109499"/>
                <a:gd name="connsiteY12" fmla="*/ 704174 h 1312753"/>
                <a:gd name="connsiteX13" fmla="*/ 358671 w 1109499"/>
                <a:gd name="connsiteY13" fmla="*/ 1249379 h 1312753"/>
                <a:gd name="connsiteX14" fmla="*/ 494473 w 1109499"/>
                <a:gd name="connsiteY14" fmla="*/ 1312753 h 1312753"/>
                <a:gd name="connsiteX0" fmla="*/ 666489 w 1109499"/>
                <a:gd name="connsiteY0" fmla="*/ 0 h 1312753"/>
                <a:gd name="connsiteX1" fmla="*/ 705406 w 1109499"/>
                <a:gd name="connsiteY1" fmla="*/ 94056 h 1312753"/>
                <a:gd name="connsiteX2" fmla="*/ 748442 w 1109499"/>
                <a:gd name="connsiteY2" fmla="*/ 178366 h 1312753"/>
                <a:gd name="connsiteX3" fmla="*/ 860384 w 1109499"/>
                <a:gd name="connsiteY3" fmla="*/ 349093 h 1312753"/>
                <a:gd name="connsiteX4" fmla="*/ 955163 w 1109499"/>
                <a:gd name="connsiteY4" fmla="*/ 458332 h 1312753"/>
                <a:gd name="connsiteX5" fmla="*/ 1104733 w 1109499"/>
                <a:gd name="connsiteY5" fmla="*/ 475842 h 1312753"/>
                <a:gd name="connsiteX6" fmla="*/ 761236 w 1109499"/>
                <a:gd name="connsiteY6" fmla="*/ 465719 h 1312753"/>
                <a:gd name="connsiteX7" fmla="*/ 690914 w 1109499"/>
                <a:gd name="connsiteY7" fmla="*/ 578133 h 1312753"/>
                <a:gd name="connsiteX8" fmla="*/ 493121 w 1109499"/>
                <a:gd name="connsiteY8" fmla="*/ 673729 h 1312753"/>
                <a:gd name="connsiteX9" fmla="*/ 422045 w 1109499"/>
                <a:gd name="connsiteY9" fmla="*/ 896293 h 1312753"/>
                <a:gd name="connsiteX10" fmla="*/ 142897 w 1109499"/>
                <a:gd name="connsiteY10" fmla="*/ 991119 h 1312753"/>
                <a:gd name="connsiteX11" fmla="*/ 22 w 1109499"/>
                <a:gd name="connsiteY11" fmla="*/ 842633 h 1312753"/>
                <a:gd name="connsiteX12" fmla="*/ 134077 w 1109499"/>
                <a:gd name="connsiteY12" fmla="*/ 704174 h 1312753"/>
                <a:gd name="connsiteX13" fmla="*/ 258659 w 1109499"/>
                <a:gd name="connsiteY13" fmla="*/ 530242 h 1312753"/>
                <a:gd name="connsiteX14" fmla="*/ 494473 w 1109499"/>
                <a:gd name="connsiteY14" fmla="*/ 1312753 h 1312753"/>
                <a:gd name="connsiteX0" fmla="*/ 666489 w 1109499"/>
                <a:gd name="connsiteY0" fmla="*/ 0 h 992147"/>
                <a:gd name="connsiteX1" fmla="*/ 705406 w 1109499"/>
                <a:gd name="connsiteY1" fmla="*/ 94056 h 992147"/>
                <a:gd name="connsiteX2" fmla="*/ 748442 w 1109499"/>
                <a:gd name="connsiteY2" fmla="*/ 178366 h 992147"/>
                <a:gd name="connsiteX3" fmla="*/ 860384 w 1109499"/>
                <a:gd name="connsiteY3" fmla="*/ 349093 h 992147"/>
                <a:gd name="connsiteX4" fmla="*/ 955163 w 1109499"/>
                <a:gd name="connsiteY4" fmla="*/ 458332 h 992147"/>
                <a:gd name="connsiteX5" fmla="*/ 1104733 w 1109499"/>
                <a:gd name="connsiteY5" fmla="*/ 475842 h 992147"/>
                <a:gd name="connsiteX6" fmla="*/ 761236 w 1109499"/>
                <a:gd name="connsiteY6" fmla="*/ 465719 h 992147"/>
                <a:gd name="connsiteX7" fmla="*/ 690914 w 1109499"/>
                <a:gd name="connsiteY7" fmla="*/ 578133 h 992147"/>
                <a:gd name="connsiteX8" fmla="*/ 493121 w 1109499"/>
                <a:gd name="connsiteY8" fmla="*/ 673729 h 992147"/>
                <a:gd name="connsiteX9" fmla="*/ 422045 w 1109499"/>
                <a:gd name="connsiteY9" fmla="*/ 896293 h 992147"/>
                <a:gd name="connsiteX10" fmla="*/ 142897 w 1109499"/>
                <a:gd name="connsiteY10" fmla="*/ 991119 h 992147"/>
                <a:gd name="connsiteX11" fmla="*/ 22 w 1109499"/>
                <a:gd name="connsiteY11" fmla="*/ 842633 h 992147"/>
                <a:gd name="connsiteX12" fmla="*/ 134077 w 1109499"/>
                <a:gd name="connsiteY12" fmla="*/ 704174 h 992147"/>
                <a:gd name="connsiteX13" fmla="*/ 258659 w 1109499"/>
                <a:gd name="connsiteY13" fmla="*/ 530242 h 992147"/>
                <a:gd name="connsiteX14" fmla="*/ 370648 w 1109499"/>
                <a:gd name="connsiteY14" fmla="*/ 436453 h 992147"/>
                <a:gd name="connsiteX0" fmla="*/ 667368 w 1110378"/>
                <a:gd name="connsiteY0" fmla="*/ 0 h 992147"/>
                <a:gd name="connsiteX1" fmla="*/ 706285 w 1110378"/>
                <a:gd name="connsiteY1" fmla="*/ 94056 h 992147"/>
                <a:gd name="connsiteX2" fmla="*/ 749321 w 1110378"/>
                <a:gd name="connsiteY2" fmla="*/ 178366 h 992147"/>
                <a:gd name="connsiteX3" fmla="*/ 861263 w 1110378"/>
                <a:gd name="connsiteY3" fmla="*/ 349093 h 992147"/>
                <a:gd name="connsiteX4" fmla="*/ 956042 w 1110378"/>
                <a:gd name="connsiteY4" fmla="*/ 458332 h 992147"/>
                <a:gd name="connsiteX5" fmla="*/ 1105612 w 1110378"/>
                <a:gd name="connsiteY5" fmla="*/ 475842 h 992147"/>
                <a:gd name="connsiteX6" fmla="*/ 762115 w 1110378"/>
                <a:gd name="connsiteY6" fmla="*/ 465719 h 992147"/>
                <a:gd name="connsiteX7" fmla="*/ 691793 w 1110378"/>
                <a:gd name="connsiteY7" fmla="*/ 578133 h 992147"/>
                <a:gd name="connsiteX8" fmla="*/ 494000 w 1110378"/>
                <a:gd name="connsiteY8" fmla="*/ 673729 h 992147"/>
                <a:gd name="connsiteX9" fmla="*/ 422924 w 1110378"/>
                <a:gd name="connsiteY9" fmla="*/ 896293 h 992147"/>
                <a:gd name="connsiteX10" fmla="*/ 143776 w 1110378"/>
                <a:gd name="connsiteY10" fmla="*/ 991119 h 992147"/>
                <a:gd name="connsiteX11" fmla="*/ 901 w 1110378"/>
                <a:gd name="connsiteY11" fmla="*/ 842633 h 992147"/>
                <a:gd name="connsiteX12" fmla="*/ 96856 w 1110378"/>
                <a:gd name="connsiteY12" fmla="*/ 599399 h 992147"/>
                <a:gd name="connsiteX13" fmla="*/ 259538 w 1110378"/>
                <a:gd name="connsiteY13" fmla="*/ 530242 h 992147"/>
                <a:gd name="connsiteX14" fmla="*/ 371527 w 1110378"/>
                <a:gd name="connsiteY14" fmla="*/ 436453 h 992147"/>
                <a:gd name="connsiteX0" fmla="*/ 669073 w 1112083"/>
                <a:gd name="connsiteY0" fmla="*/ 0 h 992147"/>
                <a:gd name="connsiteX1" fmla="*/ 707990 w 1112083"/>
                <a:gd name="connsiteY1" fmla="*/ 94056 h 992147"/>
                <a:gd name="connsiteX2" fmla="*/ 751026 w 1112083"/>
                <a:gd name="connsiteY2" fmla="*/ 178366 h 992147"/>
                <a:gd name="connsiteX3" fmla="*/ 862968 w 1112083"/>
                <a:gd name="connsiteY3" fmla="*/ 349093 h 992147"/>
                <a:gd name="connsiteX4" fmla="*/ 957747 w 1112083"/>
                <a:gd name="connsiteY4" fmla="*/ 458332 h 992147"/>
                <a:gd name="connsiteX5" fmla="*/ 1107317 w 1112083"/>
                <a:gd name="connsiteY5" fmla="*/ 475842 h 992147"/>
                <a:gd name="connsiteX6" fmla="*/ 763820 w 1112083"/>
                <a:gd name="connsiteY6" fmla="*/ 465719 h 992147"/>
                <a:gd name="connsiteX7" fmla="*/ 693498 w 1112083"/>
                <a:gd name="connsiteY7" fmla="*/ 578133 h 992147"/>
                <a:gd name="connsiteX8" fmla="*/ 495705 w 1112083"/>
                <a:gd name="connsiteY8" fmla="*/ 673729 h 992147"/>
                <a:gd name="connsiteX9" fmla="*/ 424629 w 1112083"/>
                <a:gd name="connsiteY9" fmla="*/ 896293 h 992147"/>
                <a:gd name="connsiteX10" fmla="*/ 145481 w 1112083"/>
                <a:gd name="connsiteY10" fmla="*/ 991119 h 992147"/>
                <a:gd name="connsiteX11" fmla="*/ 2606 w 1112083"/>
                <a:gd name="connsiteY11" fmla="*/ 842633 h 992147"/>
                <a:gd name="connsiteX12" fmla="*/ 261243 w 1112083"/>
                <a:gd name="connsiteY12" fmla="*/ 530242 h 992147"/>
                <a:gd name="connsiteX13" fmla="*/ 373232 w 1112083"/>
                <a:gd name="connsiteY13" fmla="*/ 436453 h 99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12083" h="992147">
                  <a:moveTo>
                    <a:pt x="669073" y="0"/>
                  </a:moveTo>
                  <a:cubicBezTo>
                    <a:pt x="678504" y="30178"/>
                    <a:pt x="694331" y="64328"/>
                    <a:pt x="707990" y="94056"/>
                  </a:cubicBezTo>
                  <a:cubicBezTo>
                    <a:pt x="721649" y="123784"/>
                    <a:pt x="741972" y="169313"/>
                    <a:pt x="751026" y="178366"/>
                  </a:cubicBezTo>
                  <a:cubicBezTo>
                    <a:pt x="763097" y="205526"/>
                    <a:pt x="828515" y="302432"/>
                    <a:pt x="862968" y="349093"/>
                  </a:cubicBezTo>
                  <a:cubicBezTo>
                    <a:pt x="897421" y="395754"/>
                    <a:pt x="917022" y="437207"/>
                    <a:pt x="957747" y="458332"/>
                  </a:cubicBezTo>
                  <a:cubicBezTo>
                    <a:pt x="998472" y="479457"/>
                    <a:pt x="1139638" y="474611"/>
                    <a:pt x="1107317" y="475842"/>
                  </a:cubicBezTo>
                  <a:cubicBezTo>
                    <a:pt x="1074996" y="477073"/>
                    <a:pt x="712779" y="448706"/>
                    <a:pt x="763820" y="465719"/>
                  </a:cubicBezTo>
                  <a:cubicBezTo>
                    <a:pt x="766838" y="477790"/>
                    <a:pt x="738184" y="543465"/>
                    <a:pt x="693498" y="578133"/>
                  </a:cubicBezTo>
                  <a:cubicBezTo>
                    <a:pt x="648812" y="612801"/>
                    <a:pt x="540516" y="620702"/>
                    <a:pt x="495705" y="673729"/>
                  </a:cubicBezTo>
                  <a:cubicBezTo>
                    <a:pt x="450894" y="726756"/>
                    <a:pt x="483000" y="843395"/>
                    <a:pt x="424629" y="896293"/>
                  </a:cubicBezTo>
                  <a:cubicBezTo>
                    <a:pt x="366258" y="949191"/>
                    <a:pt x="215818" y="1000062"/>
                    <a:pt x="145481" y="991119"/>
                  </a:cubicBezTo>
                  <a:cubicBezTo>
                    <a:pt x="75144" y="982176"/>
                    <a:pt x="-16688" y="919446"/>
                    <a:pt x="2606" y="842633"/>
                  </a:cubicBezTo>
                  <a:cubicBezTo>
                    <a:pt x="21900" y="765820"/>
                    <a:pt x="199472" y="597939"/>
                    <a:pt x="261243" y="530242"/>
                  </a:cubicBezTo>
                  <a:cubicBezTo>
                    <a:pt x="323014" y="462545"/>
                    <a:pt x="314033" y="412773"/>
                    <a:pt x="373232" y="436453"/>
                  </a:cubicBezTo>
                </a:path>
              </a:pathLst>
            </a:custGeom>
            <a:noFill/>
            <a:ln w="57150">
              <a:solidFill>
                <a:schemeClr val="accent3">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ffice point">
              <a:extLst>
                <a:ext uri="{FF2B5EF4-FFF2-40B4-BE49-F238E27FC236}">
                  <a16:creationId xmlns:a16="http://schemas.microsoft.com/office/drawing/2014/main" id="{CAD3C4D5-4938-63D8-6E7B-C928C7799698}"/>
                </a:ext>
              </a:extLst>
            </p:cNvPr>
            <p:cNvSpPr>
              <a:spLocks noChangeAspect="1"/>
            </p:cNvSpPr>
            <p:nvPr/>
          </p:nvSpPr>
          <p:spPr bwMode="auto">
            <a:xfrm>
              <a:off x="6327187" y="3966933"/>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14" name="Office 3">
              <a:extLst>
                <a:ext uri="{FF2B5EF4-FFF2-40B4-BE49-F238E27FC236}">
                  <a16:creationId xmlns:a16="http://schemas.microsoft.com/office/drawing/2014/main" id="{7D02BCF1-F54C-990F-4C12-C05EF3D1EBCF}"/>
                </a:ext>
              </a:extLst>
            </p:cNvPr>
            <p:cNvGrpSpPr/>
            <p:nvPr/>
          </p:nvGrpSpPr>
          <p:grpSpPr>
            <a:xfrm>
              <a:off x="6115189" y="3073218"/>
              <a:ext cx="581745" cy="578770"/>
              <a:chOff x="6115189" y="3073218"/>
              <a:chExt cx="581745" cy="578770"/>
            </a:xfrm>
          </p:grpSpPr>
          <p:sp>
            <p:nvSpPr>
              <p:cNvPr id="24" name="Teardrop 23">
                <a:extLst>
                  <a:ext uri="{FF2B5EF4-FFF2-40B4-BE49-F238E27FC236}">
                    <a16:creationId xmlns:a16="http://schemas.microsoft.com/office/drawing/2014/main" id="{2D134984-8702-364B-4104-2A43B06D83FB}"/>
                  </a:ext>
                </a:extLst>
              </p:cNvPr>
              <p:cNvSpPr>
                <a:spLocks noChangeAspect="1"/>
              </p:cNvSpPr>
              <p:nvPr/>
            </p:nvSpPr>
            <p:spPr bwMode="auto">
              <a:xfrm rot="8047504">
                <a:off x="6116677" y="3071730"/>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5" name="Graphic 24" descr="Building outline">
                <a:extLst>
                  <a:ext uri="{FF2B5EF4-FFF2-40B4-BE49-F238E27FC236}">
                    <a16:creationId xmlns:a16="http://schemas.microsoft.com/office/drawing/2014/main" id="{933A0C2D-334B-A291-8551-1AD5C7E6CD7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169997" y="3128657"/>
                <a:ext cx="459740" cy="459740"/>
              </a:xfrm>
              <a:prstGeom prst="rect">
                <a:avLst/>
              </a:prstGeom>
            </p:spPr>
          </p:pic>
        </p:grpSp>
        <p:grpSp>
          <p:nvGrpSpPr>
            <p:cNvPr id="15" name="Office 2">
              <a:extLst>
                <a:ext uri="{FF2B5EF4-FFF2-40B4-BE49-F238E27FC236}">
                  <a16:creationId xmlns:a16="http://schemas.microsoft.com/office/drawing/2014/main" id="{8AF309A8-F45B-67BE-8F11-4C49CAACCD50}"/>
                </a:ext>
              </a:extLst>
            </p:cNvPr>
            <p:cNvGrpSpPr/>
            <p:nvPr/>
          </p:nvGrpSpPr>
          <p:grpSpPr>
            <a:xfrm>
              <a:off x="6194172" y="3117151"/>
              <a:ext cx="578770" cy="581745"/>
              <a:chOff x="6194172" y="3117151"/>
              <a:chExt cx="578770" cy="581745"/>
            </a:xfrm>
          </p:grpSpPr>
          <p:sp>
            <p:nvSpPr>
              <p:cNvPr id="22" name="Teardrop 21">
                <a:extLst>
                  <a:ext uri="{FF2B5EF4-FFF2-40B4-BE49-F238E27FC236}">
                    <a16:creationId xmlns:a16="http://schemas.microsoft.com/office/drawing/2014/main" id="{FE8195C5-FB71-1DAF-4F2C-C728363AA987}"/>
                  </a:ext>
                </a:extLst>
              </p:cNvPr>
              <p:cNvSpPr>
                <a:spLocks noChangeAspect="1"/>
              </p:cNvSpPr>
              <p:nvPr/>
            </p:nvSpPr>
            <p:spPr bwMode="auto">
              <a:xfrm rot="8570534">
                <a:off x="6194172" y="3117151"/>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3" name="Graphic 22" descr="Building outline">
                <a:extLst>
                  <a:ext uri="{FF2B5EF4-FFF2-40B4-BE49-F238E27FC236}">
                    <a16:creationId xmlns:a16="http://schemas.microsoft.com/office/drawing/2014/main" id="{87B0212F-7465-E271-A6F7-4CFA41B110C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247492" y="3174078"/>
                <a:ext cx="459740" cy="459740"/>
              </a:xfrm>
              <a:prstGeom prst="rect">
                <a:avLst/>
              </a:prstGeom>
            </p:spPr>
          </p:pic>
        </p:grpSp>
        <p:grpSp>
          <p:nvGrpSpPr>
            <p:cNvPr id="16" name="Office 1">
              <a:extLst>
                <a:ext uri="{FF2B5EF4-FFF2-40B4-BE49-F238E27FC236}">
                  <a16:creationId xmlns:a16="http://schemas.microsoft.com/office/drawing/2014/main" id="{2DCA272C-771D-59FD-ABCC-860F8B1B92E9}"/>
                </a:ext>
              </a:extLst>
            </p:cNvPr>
            <p:cNvGrpSpPr/>
            <p:nvPr/>
          </p:nvGrpSpPr>
          <p:grpSpPr>
            <a:xfrm>
              <a:off x="6027942" y="3145458"/>
              <a:ext cx="578770" cy="581745"/>
              <a:chOff x="6027942" y="3145458"/>
              <a:chExt cx="578770" cy="581745"/>
            </a:xfrm>
          </p:grpSpPr>
          <p:sp>
            <p:nvSpPr>
              <p:cNvPr id="20" name="Teardrop 19">
                <a:extLst>
                  <a:ext uri="{FF2B5EF4-FFF2-40B4-BE49-F238E27FC236}">
                    <a16:creationId xmlns:a16="http://schemas.microsoft.com/office/drawing/2014/main" id="{361FF758-4D55-61A9-74CD-E5306B508CE8}"/>
                  </a:ext>
                </a:extLst>
              </p:cNvPr>
              <p:cNvSpPr>
                <a:spLocks noChangeAspect="1"/>
              </p:cNvSpPr>
              <p:nvPr/>
            </p:nvSpPr>
            <p:spPr bwMode="auto">
              <a:xfrm rot="13029466" flipH="1">
                <a:off x="6027942" y="3145458"/>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21" name="Graphic 20" descr="Building outline">
                <a:extLst>
                  <a:ext uri="{FF2B5EF4-FFF2-40B4-BE49-F238E27FC236}">
                    <a16:creationId xmlns:a16="http://schemas.microsoft.com/office/drawing/2014/main" id="{F0A18F2C-E99E-76B9-1F60-FC73409C711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flipH="1">
                <a:off x="6093652" y="3202385"/>
                <a:ext cx="459740" cy="459740"/>
              </a:xfrm>
              <a:prstGeom prst="rect">
                <a:avLst/>
              </a:prstGeom>
            </p:spPr>
          </p:pic>
        </p:grpSp>
        <p:sp>
          <p:nvSpPr>
            <p:cNvPr id="17" name="Track 1 point">
              <a:extLst>
                <a:ext uri="{FF2B5EF4-FFF2-40B4-BE49-F238E27FC236}">
                  <a16:creationId xmlns:a16="http://schemas.microsoft.com/office/drawing/2014/main" id="{A0552C47-F167-A6E7-A172-0F7F379214A7}"/>
                </a:ext>
              </a:extLst>
            </p:cNvPr>
            <p:cNvSpPr>
              <a:spLocks noChangeAspect="1"/>
            </p:cNvSpPr>
            <p:nvPr/>
          </p:nvSpPr>
          <p:spPr bwMode="auto">
            <a:xfrm>
              <a:off x="3737524" y="3029720"/>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8" name="Track 2 point">
              <a:extLst>
                <a:ext uri="{FF2B5EF4-FFF2-40B4-BE49-F238E27FC236}">
                  <a16:creationId xmlns:a16="http://schemas.microsoft.com/office/drawing/2014/main" id="{76739145-BAE5-4C94-B24C-7E87741E8674}"/>
                </a:ext>
              </a:extLst>
            </p:cNvPr>
            <p:cNvSpPr>
              <a:spLocks noChangeAspect="1"/>
            </p:cNvSpPr>
            <p:nvPr/>
          </p:nvSpPr>
          <p:spPr bwMode="auto">
            <a:xfrm>
              <a:off x="3146700" y="3235694"/>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9" name="Track 3 point">
              <a:extLst>
                <a:ext uri="{FF2B5EF4-FFF2-40B4-BE49-F238E27FC236}">
                  <a16:creationId xmlns:a16="http://schemas.microsoft.com/office/drawing/2014/main" id="{BD7CCFDC-3D2C-5455-998D-F832CAF61E88}"/>
                </a:ext>
              </a:extLst>
            </p:cNvPr>
            <p:cNvSpPr>
              <a:spLocks noChangeAspect="1"/>
            </p:cNvSpPr>
            <p:nvPr/>
          </p:nvSpPr>
          <p:spPr bwMode="auto">
            <a:xfrm>
              <a:off x="2906451" y="3943233"/>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grpSp>
        <p:nvGrpSpPr>
          <p:cNvPr id="29" name="Spatial Analysis">
            <a:extLst>
              <a:ext uri="{FF2B5EF4-FFF2-40B4-BE49-F238E27FC236}">
                <a16:creationId xmlns:a16="http://schemas.microsoft.com/office/drawing/2014/main" id="{85D6E277-5B49-A1A1-17B5-A3D388E3FCD1}"/>
              </a:ext>
            </a:extLst>
          </p:cNvPr>
          <p:cNvGrpSpPr/>
          <p:nvPr/>
        </p:nvGrpSpPr>
        <p:grpSpPr>
          <a:xfrm>
            <a:off x="2294097" y="2438421"/>
            <a:ext cx="4606626" cy="513177"/>
            <a:chOff x="3387104" y="3632155"/>
            <a:chExt cx="4606626" cy="513177"/>
          </a:xfrm>
        </p:grpSpPr>
        <p:sp>
          <p:nvSpPr>
            <p:cNvPr id="30" name="Cotravel line short">
              <a:extLst>
                <a:ext uri="{FF2B5EF4-FFF2-40B4-BE49-F238E27FC236}">
                  <a16:creationId xmlns:a16="http://schemas.microsoft.com/office/drawing/2014/main" id="{98195BEE-D969-3696-C293-AA74AE5FF79D}"/>
                </a:ext>
              </a:extLst>
            </p:cNvPr>
            <p:cNvSpPr/>
            <p:nvPr/>
          </p:nvSpPr>
          <p:spPr bwMode="auto">
            <a:xfrm>
              <a:off x="3387104" y="3741810"/>
              <a:ext cx="361057" cy="297476"/>
            </a:xfrm>
            <a:custGeom>
              <a:avLst/>
              <a:gdLst>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497940 w 1113576"/>
                <a:gd name="connsiteY4" fmla="*/ 244444 h 1457875"/>
                <a:gd name="connsiteX5" fmla="*/ 516047 w 1113576"/>
                <a:gd name="connsiteY5" fmla="*/ 307818 h 1457875"/>
                <a:gd name="connsiteX6" fmla="*/ 525101 w 1113576"/>
                <a:gd name="connsiteY6" fmla="*/ 344032 h 1457875"/>
                <a:gd name="connsiteX7" fmla="*/ 579421 w 1113576"/>
                <a:gd name="connsiteY7" fmla="*/ 434567 h 1457875"/>
                <a:gd name="connsiteX8" fmla="*/ 651849 w 1113576"/>
                <a:gd name="connsiteY8" fmla="*/ 506994 h 1457875"/>
                <a:gd name="connsiteX9" fmla="*/ 660902 w 1113576"/>
                <a:gd name="connsiteY9" fmla="*/ 543208 h 1457875"/>
                <a:gd name="connsiteX10" fmla="*/ 679009 w 1113576"/>
                <a:gd name="connsiteY10" fmla="*/ 597529 h 1457875"/>
                <a:gd name="connsiteX11" fmla="*/ 660902 w 1113576"/>
                <a:gd name="connsiteY11" fmla="*/ 742384 h 1457875"/>
                <a:gd name="connsiteX12" fmla="*/ 624689 w 1113576"/>
                <a:gd name="connsiteY12" fmla="*/ 769545 h 1457875"/>
                <a:gd name="connsiteX13" fmla="*/ 543207 w 1113576"/>
                <a:gd name="connsiteY13" fmla="*/ 814812 h 1457875"/>
                <a:gd name="connsiteX14" fmla="*/ 497940 w 1113576"/>
                <a:gd name="connsiteY14" fmla="*/ 832919 h 1457875"/>
                <a:gd name="connsiteX15" fmla="*/ 316871 w 1113576"/>
                <a:gd name="connsiteY15" fmla="*/ 851026 h 1457875"/>
                <a:gd name="connsiteX16" fmla="*/ 235390 w 1113576"/>
                <a:gd name="connsiteY16" fmla="*/ 860080 h 1457875"/>
                <a:gd name="connsiteX17" fmla="*/ 153908 w 1113576"/>
                <a:gd name="connsiteY17" fmla="*/ 896293 h 1457875"/>
                <a:gd name="connsiteX18" fmla="*/ 90534 w 1113576"/>
                <a:gd name="connsiteY18" fmla="*/ 932507 h 1457875"/>
                <a:gd name="connsiteX19" fmla="*/ 27160 w 1113576"/>
                <a:gd name="connsiteY19" fmla="*/ 995881 h 1457875"/>
                <a:gd name="connsiteX20" fmla="*/ 0 w 1113576"/>
                <a:gd name="connsiteY20" fmla="*/ 1050202 h 1457875"/>
                <a:gd name="connsiteX21" fmla="*/ 27160 w 1113576"/>
                <a:gd name="connsiteY21" fmla="*/ 1195058 h 1457875"/>
                <a:gd name="connsiteX22" fmla="*/ 54320 w 1113576"/>
                <a:gd name="connsiteY22" fmla="*/ 1213165 h 1457875"/>
                <a:gd name="connsiteX23" fmla="*/ 90534 w 1113576"/>
                <a:gd name="connsiteY23" fmla="*/ 1249379 h 1457875"/>
                <a:gd name="connsiteX24" fmla="*/ 226336 w 1113576"/>
                <a:gd name="connsiteY24" fmla="*/ 1312753 h 1457875"/>
                <a:gd name="connsiteX25" fmla="*/ 334978 w 1113576"/>
                <a:gd name="connsiteY25" fmla="*/ 1348967 h 1457875"/>
                <a:gd name="connsiteX26" fmla="*/ 425512 w 1113576"/>
                <a:gd name="connsiteY26" fmla="*/ 1376127 h 1457875"/>
                <a:gd name="connsiteX27" fmla="*/ 525101 w 1113576"/>
                <a:gd name="connsiteY27" fmla="*/ 1385180 h 1457875"/>
                <a:gd name="connsiteX28" fmla="*/ 742384 w 1113576"/>
                <a:gd name="connsiteY28" fmla="*/ 1421394 h 1457875"/>
                <a:gd name="connsiteX29" fmla="*/ 814811 w 1113576"/>
                <a:gd name="connsiteY29" fmla="*/ 1439501 h 1457875"/>
                <a:gd name="connsiteX30" fmla="*/ 1113576 w 1113576"/>
                <a:gd name="connsiteY30" fmla="*/ 1457608 h 1457875"/>
                <a:gd name="connsiteX0" fmla="*/ 398352 w 1113576"/>
                <a:gd name="connsiteY0" fmla="*/ 0 h 1457875"/>
                <a:gd name="connsiteX1" fmla="*/ 425512 w 1113576"/>
                <a:gd name="connsiteY1" fmla="*/ 90535 h 1457875"/>
                <a:gd name="connsiteX2" fmla="*/ 443619 w 1113576"/>
                <a:gd name="connsiteY2" fmla="*/ 144856 h 1457875"/>
                <a:gd name="connsiteX3" fmla="*/ 470780 w 1113576"/>
                <a:gd name="connsiteY3" fmla="*/ 172016 h 1457875"/>
                <a:gd name="connsiteX4" fmla="*/ 516047 w 1113576"/>
                <a:gd name="connsiteY4" fmla="*/ 307818 h 1457875"/>
                <a:gd name="connsiteX5" fmla="*/ 525101 w 1113576"/>
                <a:gd name="connsiteY5" fmla="*/ 344032 h 1457875"/>
                <a:gd name="connsiteX6" fmla="*/ 579421 w 1113576"/>
                <a:gd name="connsiteY6" fmla="*/ 434567 h 1457875"/>
                <a:gd name="connsiteX7" fmla="*/ 651849 w 1113576"/>
                <a:gd name="connsiteY7" fmla="*/ 506994 h 1457875"/>
                <a:gd name="connsiteX8" fmla="*/ 660902 w 1113576"/>
                <a:gd name="connsiteY8" fmla="*/ 543208 h 1457875"/>
                <a:gd name="connsiteX9" fmla="*/ 679009 w 1113576"/>
                <a:gd name="connsiteY9" fmla="*/ 597529 h 1457875"/>
                <a:gd name="connsiteX10" fmla="*/ 660902 w 1113576"/>
                <a:gd name="connsiteY10" fmla="*/ 742384 h 1457875"/>
                <a:gd name="connsiteX11" fmla="*/ 624689 w 1113576"/>
                <a:gd name="connsiteY11" fmla="*/ 769545 h 1457875"/>
                <a:gd name="connsiteX12" fmla="*/ 543207 w 1113576"/>
                <a:gd name="connsiteY12" fmla="*/ 814812 h 1457875"/>
                <a:gd name="connsiteX13" fmla="*/ 497940 w 1113576"/>
                <a:gd name="connsiteY13" fmla="*/ 832919 h 1457875"/>
                <a:gd name="connsiteX14" fmla="*/ 316871 w 1113576"/>
                <a:gd name="connsiteY14" fmla="*/ 851026 h 1457875"/>
                <a:gd name="connsiteX15" fmla="*/ 235390 w 1113576"/>
                <a:gd name="connsiteY15" fmla="*/ 860080 h 1457875"/>
                <a:gd name="connsiteX16" fmla="*/ 153908 w 1113576"/>
                <a:gd name="connsiteY16" fmla="*/ 896293 h 1457875"/>
                <a:gd name="connsiteX17" fmla="*/ 90534 w 1113576"/>
                <a:gd name="connsiteY17" fmla="*/ 932507 h 1457875"/>
                <a:gd name="connsiteX18" fmla="*/ 27160 w 1113576"/>
                <a:gd name="connsiteY18" fmla="*/ 995881 h 1457875"/>
                <a:gd name="connsiteX19" fmla="*/ 0 w 1113576"/>
                <a:gd name="connsiteY19" fmla="*/ 1050202 h 1457875"/>
                <a:gd name="connsiteX20" fmla="*/ 27160 w 1113576"/>
                <a:gd name="connsiteY20" fmla="*/ 1195058 h 1457875"/>
                <a:gd name="connsiteX21" fmla="*/ 54320 w 1113576"/>
                <a:gd name="connsiteY21" fmla="*/ 1213165 h 1457875"/>
                <a:gd name="connsiteX22" fmla="*/ 90534 w 1113576"/>
                <a:gd name="connsiteY22" fmla="*/ 1249379 h 1457875"/>
                <a:gd name="connsiteX23" fmla="*/ 226336 w 1113576"/>
                <a:gd name="connsiteY23" fmla="*/ 1312753 h 1457875"/>
                <a:gd name="connsiteX24" fmla="*/ 334978 w 1113576"/>
                <a:gd name="connsiteY24" fmla="*/ 1348967 h 1457875"/>
                <a:gd name="connsiteX25" fmla="*/ 425512 w 1113576"/>
                <a:gd name="connsiteY25" fmla="*/ 1376127 h 1457875"/>
                <a:gd name="connsiteX26" fmla="*/ 525101 w 1113576"/>
                <a:gd name="connsiteY26" fmla="*/ 1385180 h 1457875"/>
                <a:gd name="connsiteX27" fmla="*/ 742384 w 1113576"/>
                <a:gd name="connsiteY27" fmla="*/ 1421394 h 1457875"/>
                <a:gd name="connsiteX28" fmla="*/ 814811 w 1113576"/>
                <a:gd name="connsiteY28" fmla="*/ 1439501 h 1457875"/>
                <a:gd name="connsiteX29" fmla="*/ 1113576 w 1113576"/>
                <a:gd name="connsiteY29" fmla="*/ 1457608 h 1457875"/>
                <a:gd name="connsiteX0" fmla="*/ 398352 w 1113576"/>
                <a:gd name="connsiteY0" fmla="*/ 0 h 1457875"/>
                <a:gd name="connsiteX1" fmla="*/ 443619 w 1113576"/>
                <a:gd name="connsiteY1" fmla="*/ 1448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70780 w 1113576"/>
                <a:gd name="connsiteY2" fmla="*/ 17201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16047 w 1113576"/>
                <a:gd name="connsiteY3" fmla="*/ 307818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525101 w 1113576"/>
                <a:gd name="connsiteY4" fmla="*/ 3440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579421 w 1113576"/>
                <a:gd name="connsiteY5" fmla="*/ 434567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651849 w 1113576"/>
                <a:gd name="connsiteY6" fmla="*/ 506994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660902 w 1113576"/>
                <a:gd name="connsiteY7" fmla="*/ 543208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679009 w 1113576"/>
                <a:gd name="connsiteY8" fmla="*/ 5975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60902 w 1113576"/>
                <a:gd name="connsiteY9" fmla="*/ 742384 h 1457875"/>
                <a:gd name="connsiteX10" fmla="*/ 624689 w 1113576"/>
                <a:gd name="connsiteY10" fmla="*/ 769545 h 1457875"/>
                <a:gd name="connsiteX11" fmla="*/ 543207 w 1113576"/>
                <a:gd name="connsiteY11" fmla="*/ 814812 h 1457875"/>
                <a:gd name="connsiteX12" fmla="*/ 497940 w 1113576"/>
                <a:gd name="connsiteY12" fmla="*/ 832919 h 1457875"/>
                <a:gd name="connsiteX13" fmla="*/ 316871 w 1113576"/>
                <a:gd name="connsiteY13" fmla="*/ 851026 h 1457875"/>
                <a:gd name="connsiteX14" fmla="*/ 235390 w 1113576"/>
                <a:gd name="connsiteY14" fmla="*/ 860080 h 1457875"/>
                <a:gd name="connsiteX15" fmla="*/ 153908 w 1113576"/>
                <a:gd name="connsiteY15" fmla="*/ 896293 h 1457875"/>
                <a:gd name="connsiteX16" fmla="*/ 90534 w 1113576"/>
                <a:gd name="connsiteY16" fmla="*/ 932507 h 1457875"/>
                <a:gd name="connsiteX17" fmla="*/ 27160 w 1113576"/>
                <a:gd name="connsiteY17" fmla="*/ 995881 h 1457875"/>
                <a:gd name="connsiteX18" fmla="*/ 0 w 1113576"/>
                <a:gd name="connsiteY18" fmla="*/ 1050202 h 1457875"/>
                <a:gd name="connsiteX19" fmla="*/ 27160 w 1113576"/>
                <a:gd name="connsiteY19" fmla="*/ 1195058 h 1457875"/>
                <a:gd name="connsiteX20" fmla="*/ 54320 w 1113576"/>
                <a:gd name="connsiteY20" fmla="*/ 1213165 h 1457875"/>
                <a:gd name="connsiteX21" fmla="*/ 90534 w 1113576"/>
                <a:gd name="connsiteY21" fmla="*/ 1249379 h 1457875"/>
                <a:gd name="connsiteX22" fmla="*/ 226336 w 1113576"/>
                <a:gd name="connsiteY22" fmla="*/ 1312753 h 1457875"/>
                <a:gd name="connsiteX23" fmla="*/ 334978 w 1113576"/>
                <a:gd name="connsiteY23" fmla="*/ 1348967 h 1457875"/>
                <a:gd name="connsiteX24" fmla="*/ 425512 w 1113576"/>
                <a:gd name="connsiteY24" fmla="*/ 1376127 h 1457875"/>
                <a:gd name="connsiteX25" fmla="*/ 525101 w 1113576"/>
                <a:gd name="connsiteY25" fmla="*/ 1385180 h 1457875"/>
                <a:gd name="connsiteX26" fmla="*/ 742384 w 1113576"/>
                <a:gd name="connsiteY26" fmla="*/ 1421394 h 1457875"/>
                <a:gd name="connsiteX27" fmla="*/ 814811 w 1113576"/>
                <a:gd name="connsiteY27" fmla="*/ 1439501 h 1457875"/>
                <a:gd name="connsiteX28" fmla="*/ 1113576 w 1113576"/>
                <a:gd name="connsiteY28"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624689 w 1113576"/>
                <a:gd name="connsiteY9" fmla="*/ 769545 h 1457875"/>
                <a:gd name="connsiteX10" fmla="*/ 543207 w 1113576"/>
                <a:gd name="connsiteY10" fmla="*/ 814812 h 1457875"/>
                <a:gd name="connsiteX11" fmla="*/ 497940 w 1113576"/>
                <a:gd name="connsiteY11" fmla="*/ 832919 h 1457875"/>
                <a:gd name="connsiteX12" fmla="*/ 316871 w 1113576"/>
                <a:gd name="connsiteY12" fmla="*/ 851026 h 1457875"/>
                <a:gd name="connsiteX13" fmla="*/ 235390 w 1113576"/>
                <a:gd name="connsiteY13" fmla="*/ 860080 h 1457875"/>
                <a:gd name="connsiteX14" fmla="*/ 153908 w 1113576"/>
                <a:gd name="connsiteY14" fmla="*/ 896293 h 1457875"/>
                <a:gd name="connsiteX15" fmla="*/ 90534 w 1113576"/>
                <a:gd name="connsiteY15" fmla="*/ 932507 h 1457875"/>
                <a:gd name="connsiteX16" fmla="*/ 27160 w 1113576"/>
                <a:gd name="connsiteY16" fmla="*/ 995881 h 1457875"/>
                <a:gd name="connsiteX17" fmla="*/ 0 w 1113576"/>
                <a:gd name="connsiteY17" fmla="*/ 1050202 h 1457875"/>
                <a:gd name="connsiteX18" fmla="*/ 27160 w 1113576"/>
                <a:gd name="connsiteY18" fmla="*/ 1195058 h 1457875"/>
                <a:gd name="connsiteX19" fmla="*/ 54320 w 1113576"/>
                <a:gd name="connsiteY19" fmla="*/ 1213165 h 1457875"/>
                <a:gd name="connsiteX20" fmla="*/ 90534 w 1113576"/>
                <a:gd name="connsiteY20" fmla="*/ 1249379 h 1457875"/>
                <a:gd name="connsiteX21" fmla="*/ 226336 w 1113576"/>
                <a:gd name="connsiteY21" fmla="*/ 1312753 h 1457875"/>
                <a:gd name="connsiteX22" fmla="*/ 334978 w 1113576"/>
                <a:gd name="connsiteY22" fmla="*/ 1348967 h 1457875"/>
                <a:gd name="connsiteX23" fmla="*/ 425512 w 1113576"/>
                <a:gd name="connsiteY23" fmla="*/ 1376127 h 1457875"/>
                <a:gd name="connsiteX24" fmla="*/ 525101 w 1113576"/>
                <a:gd name="connsiteY24" fmla="*/ 1385180 h 1457875"/>
                <a:gd name="connsiteX25" fmla="*/ 742384 w 1113576"/>
                <a:gd name="connsiteY25" fmla="*/ 1421394 h 1457875"/>
                <a:gd name="connsiteX26" fmla="*/ 814811 w 1113576"/>
                <a:gd name="connsiteY26" fmla="*/ 1439501 h 1457875"/>
                <a:gd name="connsiteX27" fmla="*/ 1113576 w 1113576"/>
                <a:gd name="connsiteY27"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543207 w 1113576"/>
                <a:gd name="connsiteY9" fmla="*/ 814812 h 1457875"/>
                <a:gd name="connsiteX10" fmla="*/ 497940 w 1113576"/>
                <a:gd name="connsiteY10" fmla="*/ 832919 h 1457875"/>
                <a:gd name="connsiteX11" fmla="*/ 316871 w 1113576"/>
                <a:gd name="connsiteY11" fmla="*/ 851026 h 1457875"/>
                <a:gd name="connsiteX12" fmla="*/ 235390 w 1113576"/>
                <a:gd name="connsiteY12" fmla="*/ 860080 h 1457875"/>
                <a:gd name="connsiteX13" fmla="*/ 153908 w 1113576"/>
                <a:gd name="connsiteY13" fmla="*/ 896293 h 1457875"/>
                <a:gd name="connsiteX14" fmla="*/ 90534 w 1113576"/>
                <a:gd name="connsiteY14" fmla="*/ 932507 h 1457875"/>
                <a:gd name="connsiteX15" fmla="*/ 27160 w 1113576"/>
                <a:gd name="connsiteY15" fmla="*/ 995881 h 1457875"/>
                <a:gd name="connsiteX16" fmla="*/ 0 w 1113576"/>
                <a:gd name="connsiteY16" fmla="*/ 1050202 h 1457875"/>
                <a:gd name="connsiteX17" fmla="*/ 27160 w 1113576"/>
                <a:gd name="connsiteY17" fmla="*/ 1195058 h 1457875"/>
                <a:gd name="connsiteX18" fmla="*/ 54320 w 1113576"/>
                <a:gd name="connsiteY18" fmla="*/ 1213165 h 1457875"/>
                <a:gd name="connsiteX19" fmla="*/ 90534 w 1113576"/>
                <a:gd name="connsiteY19" fmla="*/ 1249379 h 1457875"/>
                <a:gd name="connsiteX20" fmla="*/ 226336 w 1113576"/>
                <a:gd name="connsiteY20" fmla="*/ 1312753 h 1457875"/>
                <a:gd name="connsiteX21" fmla="*/ 334978 w 1113576"/>
                <a:gd name="connsiteY21" fmla="*/ 1348967 h 1457875"/>
                <a:gd name="connsiteX22" fmla="*/ 425512 w 1113576"/>
                <a:gd name="connsiteY22" fmla="*/ 1376127 h 1457875"/>
                <a:gd name="connsiteX23" fmla="*/ 525101 w 1113576"/>
                <a:gd name="connsiteY23" fmla="*/ 1385180 h 1457875"/>
                <a:gd name="connsiteX24" fmla="*/ 742384 w 1113576"/>
                <a:gd name="connsiteY24" fmla="*/ 1421394 h 1457875"/>
                <a:gd name="connsiteX25" fmla="*/ 814811 w 1113576"/>
                <a:gd name="connsiteY25" fmla="*/ 1439501 h 1457875"/>
                <a:gd name="connsiteX26" fmla="*/ 1113576 w 1113576"/>
                <a:gd name="connsiteY26"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497940 w 1113576"/>
                <a:gd name="connsiteY9" fmla="*/ 832919 h 1457875"/>
                <a:gd name="connsiteX10" fmla="*/ 316871 w 1113576"/>
                <a:gd name="connsiteY10" fmla="*/ 851026 h 1457875"/>
                <a:gd name="connsiteX11" fmla="*/ 235390 w 1113576"/>
                <a:gd name="connsiteY11" fmla="*/ 860080 h 1457875"/>
                <a:gd name="connsiteX12" fmla="*/ 153908 w 1113576"/>
                <a:gd name="connsiteY12" fmla="*/ 896293 h 1457875"/>
                <a:gd name="connsiteX13" fmla="*/ 90534 w 1113576"/>
                <a:gd name="connsiteY13" fmla="*/ 932507 h 1457875"/>
                <a:gd name="connsiteX14" fmla="*/ 27160 w 1113576"/>
                <a:gd name="connsiteY14" fmla="*/ 995881 h 1457875"/>
                <a:gd name="connsiteX15" fmla="*/ 0 w 1113576"/>
                <a:gd name="connsiteY15" fmla="*/ 1050202 h 1457875"/>
                <a:gd name="connsiteX16" fmla="*/ 27160 w 1113576"/>
                <a:gd name="connsiteY16" fmla="*/ 1195058 h 1457875"/>
                <a:gd name="connsiteX17" fmla="*/ 54320 w 1113576"/>
                <a:gd name="connsiteY17" fmla="*/ 1213165 h 1457875"/>
                <a:gd name="connsiteX18" fmla="*/ 90534 w 1113576"/>
                <a:gd name="connsiteY18" fmla="*/ 1249379 h 1457875"/>
                <a:gd name="connsiteX19" fmla="*/ 226336 w 1113576"/>
                <a:gd name="connsiteY19" fmla="*/ 1312753 h 1457875"/>
                <a:gd name="connsiteX20" fmla="*/ 334978 w 1113576"/>
                <a:gd name="connsiteY20" fmla="*/ 1348967 h 1457875"/>
                <a:gd name="connsiteX21" fmla="*/ 425512 w 1113576"/>
                <a:gd name="connsiteY21" fmla="*/ 1376127 h 1457875"/>
                <a:gd name="connsiteX22" fmla="*/ 525101 w 1113576"/>
                <a:gd name="connsiteY22" fmla="*/ 1385180 h 1457875"/>
                <a:gd name="connsiteX23" fmla="*/ 742384 w 1113576"/>
                <a:gd name="connsiteY23" fmla="*/ 1421394 h 1457875"/>
                <a:gd name="connsiteX24" fmla="*/ 814811 w 1113576"/>
                <a:gd name="connsiteY24" fmla="*/ 1439501 h 1457875"/>
                <a:gd name="connsiteX25" fmla="*/ 1113576 w 1113576"/>
                <a:gd name="connsiteY25"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316871 w 1113576"/>
                <a:gd name="connsiteY9" fmla="*/ 851026 h 1457875"/>
                <a:gd name="connsiteX10" fmla="*/ 235390 w 1113576"/>
                <a:gd name="connsiteY10" fmla="*/ 860080 h 1457875"/>
                <a:gd name="connsiteX11" fmla="*/ 153908 w 1113576"/>
                <a:gd name="connsiteY11" fmla="*/ 896293 h 1457875"/>
                <a:gd name="connsiteX12" fmla="*/ 90534 w 1113576"/>
                <a:gd name="connsiteY12" fmla="*/ 932507 h 1457875"/>
                <a:gd name="connsiteX13" fmla="*/ 27160 w 1113576"/>
                <a:gd name="connsiteY13" fmla="*/ 995881 h 1457875"/>
                <a:gd name="connsiteX14" fmla="*/ 0 w 1113576"/>
                <a:gd name="connsiteY14" fmla="*/ 1050202 h 1457875"/>
                <a:gd name="connsiteX15" fmla="*/ 27160 w 1113576"/>
                <a:gd name="connsiteY15" fmla="*/ 1195058 h 1457875"/>
                <a:gd name="connsiteX16" fmla="*/ 54320 w 1113576"/>
                <a:gd name="connsiteY16" fmla="*/ 1213165 h 1457875"/>
                <a:gd name="connsiteX17" fmla="*/ 90534 w 1113576"/>
                <a:gd name="connsiteY17" fmla="*/ 1249379 h 1457875"/>
                <a:gd name="connsiteX18" fmla="*/ 226336 w 1113576"/>
                <a:gd name="connsiteY18" fmla="*/ 1312753 h 1457875"/>
                <a:gd name="connsiteX19" fmla="*/ 334978 w 1113576"/>
                <a:gd name="connsiteY19" fmla="*/ 1348967 h 1457875"/>
                <a:gd name="connsiteX20" fmla="*/ 425512 w 1113576"/>
                <a:gd name="connsiteY20" fmla="*/ 1376127 h 1457875"/>
                <a:gd name="connsiteX21" fmla="*/ 525101 w 1113576"/>
                <a:gd name="connsiteY21" fmla="*/ 1385180 h 1457875"/>
                <a:gd name="connsiteX22" fmla="*/ 742384 w 1113576"/>
                <a:gd name="connsiteY22" fmla="*/ 1421394 h 1457875"/>
                <a:gd name="connsiteX23" fmla="*/ 814811 w 1113576"/>
                <a:gd name="connsiteY23" fmla="*/ 1439501 h 1457875"/>
                <a:gd name="connsiteX24" fmla="*/ 1113576 w 1113576"/>
                <a:gd name="connsiteY24"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235390 w 1113576"/>
                <a:gd name="connsiteY9" fmla="*/ 860080 h 1457875"/>
                <a:gd name="connsiteX10" fmla="*/ 153908 w 1113576"/>
                <a:gd name="connsiteY10" fmla="*/ 896293 h 1457875"/>
                <a:gd name="connsiteX11" fmla="*/ 90534 w 1113576"/>
                <a:gd name="connsiteY11" fmla="*/ 932507 h 1457875"/>
                <a:gd name="connsiteX12" fmla="*/ 27160 w 1113576"/>
                <a:gd name="connsiteY12" fmla="*/ 995881 h 1457875"/>
                <a:gd name="connsiteX13" fmla="*/ 0 w 1113576"/>
                <a:gd name="connsiteY13" fmla="*/ 1050202 h 1457875"/>
                <a:gd name="connsiteX14" fmla="*/ 27160 w 1113576"/>
                <a:gd name="connsiteY14" fmla="*/ 1195058 h 1457875"/>
                <a:gd name="connsiteX15" fmla="*/ 54320 w 1113576"/>
                <a:gd name="connsiteY15" fmla="*/ 1213165 h 1457875"/>
                <a:gd name="connsiteX16" fmla="*/ 90534 w 1113576"/>
                <a:gd name="connsiteY16" fmla="*/ 1249379 h 1457875"/>
                <a:gd name="connsiteX17" fmla="*/ 226336 w 1113576"/>
                <a:gd name="connsiteY17" fmla="*/ 1312753 h 1457875"/>
                <a:gd name="connsiteX18" fmla="*/ 334978 w 1113576"/>
                <a:gd name="connsiteY18" fmla="*/ 1348967 h 1457875"/>
                <a:gd name="connsiteX19" fmla="*/ 425512 w 1113576"/>
                <a:gd name="connsiteY19" fmla="*/ 1376127 h 1457875"/>
                <a:gd name="connsiteX20" fmla="*/ 525101 w 1113576"/>
                <a:gd name="connsiteY20" fmla="*/ 1385180 h 1457875"/>
                <a:gd name="connsiteX21" fmla="*/ 742384 w 1113576"/>
                <a:gd name="connsiteY21" fmla="*/ 1421394 h 1457875"/>
                <a:gd name="connsiteX22" fmla="*/ 814811 w 1113576"/>
                <a:gd name="connsiteY22" fmla="*/ 1439501 h 1457875"/>
                <a:gd name="connsiteX23" fmla="*/ 1113576 w 1113576"/>
                <a:gd name="connsiteY23"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90534 w 1113576"/>
                <a:gd name="connsiteY10" fmla="*/ 932507 h 1457875"/>
                <a:gd name="connsiteX11" fmla="*/ 27160 w 1113576"/>
                <a:gd name="connsiteY11" fmla="*/ 995881 h 1457875"/>
                <a:gd name="connsiteX12" fmla="*/ 0 w 1113576"/>
                <a:gd name="connsiteY12" fmla="*/ 1050202 h 1457875"/>
                <a:gd name="connsiteX13" fmla="*/ 27160 w 1113576"/>
                <a:gd name="connsiteY13" fmla="*/ 1195058 h 1457875"/>
                <a:gd name="connsiteX14" fmla="*/ 54320 w 1113576"/>
                <a:gd name="connsiteY14" fmla="*/ 1213165 h 1457875"/>
                <a:gd name="connsiteX15" fmla="*/ 90534 w 1113576"/>
                <a:gd name="connsiteY15" fmla="*/ 1249379 h 1457875"/>
                <a:gd name="connsiteX16" fmla="*/ 226336 w 1113576"/>
                <a:gd name="connsiteY16" fmla="*/ 1312753 h 1457875"/>
                <a:gd name="connsiteX17" fmla="*/ 334978 w 1113576"/>
                <a:gd name="connsiteY17" fmla="*/ 1348967 h 1457875"/>
                <a:gd name="connsiteX18" fmla="*/ 425512 w 1113576"/>
                <a:gd name="connsiteY18" fmla="*/ 1376127 h 1457875"/>
                <a:gd name="connsiteX19" fmla="*/ 525101 w 1113576"/>
                <a:gd name="connsiteY19" fmla="*/ 1385180 h 1457875"/>
                <a:gd name="connsiteX20" fmla="*/ 742384 w 1113576"/>
                <a:gd name="connsiteY20" fmla="*/ 1421394 h 1457875"/>
                <a:gd name="connsiteX21" fmla="*/ 814811 w 1113576"/>
                <a:gd name="connsiteY21" fmla="*/ 1439501 h 1457875"/>
                <a:gd name="connsiteX22" fmla="*/ 1113576 w 1113576"/>
                <a:gd name="connsiteY22" fmla="*/ 1457608 h 1457875"/>
                <a:gd name="connsiteX0" fmla="*/ 398352 w 1113576"/>
                <a:gd name="connsiteY0" fmla="*/ 0 h 1457875"/>
                <a:gd name="connsiteX1" fmla="*/ 437269 w 1113576"/>
                <a:gd name="connsiteY1" fmla="*/ 94056 h 1457875"/>
                <a:gd name="connsiteX2" fmla="*/ 480305 w 1113576"/>
                <a:gd name="connsiteY2" fmla="*/ 178366 h 1457875"/>
                <a:gd name="connsiteX3" fmla="*/ 592247 w 1113576"/>
                <a:gd name="connsiteY3" fmla="*/ 349093 h 1457875"/>
                <a:gd name="connsiteX4" fmla="*/ 687026 w 1113576"/>
                <a:gd name="connsiteY4" fmla="*/ 458332 h 1457875"/>
                <a:gd name="connsiteX5" fmla="*/ 836596 w 1113576"/>
                <a:gd name="connsiteY5" fmla="*/ 475842 h 1457875"/>
                <a:gd name="connsiteX6" fmla="*/ 493099 w 1113576"/>
                <a:gd name="connsiteY6" fmla="*/ 465719 h 1457875"/>
                <a:gd name="connsiteX7" fmla="*/ 422777 w 1113576"/>
                <a:gd name="connsiteY7" fmla="*/ 578133 h 1457875"/>
                <a:gd name="connsiteX8" fmla="*/ 224984 w 1113576"/>
                <a:gd name="connsiteY8" fmla="*/ 673729 h 1457875"/>
                <a:gd name="connsiteX9" fmla="*/ 153908 w 1113576"/>
                <a:gd name="connsiteY9" fmla="*/ 896293 h 1457875"/>
                <a:gd name="connsiteX10" fmla="*/ 27160 w 1113576"/>
                <a:gd name="connsiteY10" fmla="*/ 995881 h 1457875"/>
                <a:gd name="connsiteX11" fmla="*/ 0 w 1113576"/>
                <a:gd name="connsiteY11" fmla="*/ 1050202 h 1457875"/>
                <a:gd name="connsiteX12" fmla="*/ 27160 w 1113576"/>
                <a:gd name="connsiteY12" fmla="*/ 1195058 h 1457875"/>
                <a:gd name="connsiteX13" fmla="*/ 54320 w 1113576"/>
                <a:gd name="connsiteY13" fmla="*/ 1213165 h 1457875"/>
                <a:gd name="connsiteX14" fmla="*/ 90534 w 1113576"/>
                <a:gd name="connsiteY14" fmla="*/ 1249379 h 1457875"/>
                <a:gd name="connsiteX15" fmla="*/ 226336 w 1113576"/>
                <a:gd name="connsiteY15" fmla="*/ 1312753 h 1457875"/>
                <a:gd name="connsiteX16" fmla="*/ 334978 w 1113576"/>
                <a:gd name="connsiteY16" fmla="*/ 1348967 h 1457875"/>
                <a:gd name="connsiteX17" fmla="*/ 425512 w 1113576"/>
                <a:gd name="connsiteY17" fmla="*/ 1376127 h 1457875"/>
                <a:gd name="connsiteX18" fmla="*/ 525101 w 1113576"/>
                <a:gd name="connsiteY18" fmla="*/ 1385180 h 1457875"/>
                <a:gd name="connsiteX19" fmla="*/ 742384 w 1113576"/>
                <a:gd name="connsiteY19" fmla="*/ 1421394 h 1457875"/>
                <a:gd name="connsiteX20" fmla="*/ 814811 w 1113576"/>
                <a:gd name="connsiteY20" fmla="*/ 1439501 h 1457875"/>
                <a:gd name="connsiteX21" fmla="*/ 1113576 w 1113576"/>
                <a:gd name="connsiteY21" fmla="*/ 1457608 h 1457875"/>
                <a:gd name="connsiteX0" fmla="*/ 398352 w 841362"/>
                <a:gd name="connsiteY0" fmla="*/ 0 h 1439501"/>
                <a:gd name="connsiteX1" fmla="*/ 437269 w 841362"/>
                <a:gd name="connsiteY1" fmla="*/ 94056 h 1439501"/>
                <a:gd name="connsiteX2" fmla="*/ 480305 w 841362"/>
                <a:gd name="connsiteY2" fmla="*/ 178366 h 1439501"/>
                <a:gd name="connsiteX3" fmla="*/ 592247 w 841362"/>
                <a:gd name="connsiteY3" fmla="*/ 349093 h 1439501"/>
                <a:gd name="connsiteX4" fmla="*/ 687026 w 841362"/>
                <a:gd name="connsiteY4" fmla="*/ 458332 h 1439501"/>
                <a:gd name="connsiteX5" fmla="*/ 836596 w 841362"/>
                <a:gd name="connsiteY5" fmla="*/ 475842 h 1439501"/>
                <a:gd name="connsiteX6" fmla="*/ 493099 w 841362"/>
                <a:gd name="connsiteY6" fmla="*/ 465719 h 1439501"/>
                <a:gd name="connsiteX7" fmla="*/ 422777 w 841362"/>
                <a:gd name="connsiteY7" fmla="*/ 578133 h 1439501"/>
                <a:gd name="connsiteX8" fmla="*/ 224984 w 841362"/>
                <a:gd name="connsiteY8" fmla="*/ 673729 h 1439501"/>
                <a:gd name="connsiteX9" fmla="*/ 153908 w 841362"/>
                <a:gd name="connsiteY9" fmla="*/ 896293 h 1439501"/>
                <a:gd name="connsiteX10" fmla="*/ 27160 w 841362"/>
                <a:gd name="connsiteY10" fmla="*/ 995881 h 1439501"/>
                <a:gd name="connsiteX11" fmla="*/ 0 w 841362"/>
                <a:gd name="connsiteY11" fmla="*/ 1050202 h 1439501"/>
                <a:gd name="connsiteX12" fmla="*/ 27160 w 841362"/>
                <a:gd name="connsiteY12" fmla="*/ 1195058 h 1439501"/>
                <a:gd name="connsiteX13" fmla="*/ 54320 w 841362"/>
                <a:gd name="connsiteY13" fmla="*/ 1213165 h 1439501"/>
                <a:gd name="connsiteX14" fmla="*/ 90534 w 841362"/>
                <a:gd name="connsiteY14" fmla="*/ 1249379 h 1439501"/>
                <a:gd name="connsiteX15" fmla="*/ 226336 w 841362"/>
                <a:gd name="connsiteY15" fmla="*/ 1312753 h 1439501"/>
                <a:gd name="connsiteX16" fmla="*/ 334978 w 841362"/>
                <a:gd name="connsiteY16" fmla="*/ 1348967 h 1439501"/>
                <a:gd name="connsiteX17" fmla="*/ 425512 w 841362"/>
                <a:gd name="connsiteY17" fmla="*/ 1376127 h 1439501"/>
                <a:gd name="connsiteX18" fmla="*/ 525101 w 841362"/>
                <a:gd name="connsiteY18" fmla="*/ 1385180 h 1439501"/>
                <a:gd name="connsiteX19" fmla="*/ 742384 w 841362"/>
                <a:gd name="connsiteY19" fmla="*/ 1421394 h 1439501"/>
                <a:gd name="connsiteX20" fmla="*/ 814811 w 841362"/>
                <a:gd name="connsiteY20" fmla="*/ 1439501 h 1439501"/>
                <a:gd name="connsiteX0" fmla="*/ 398352 w 841362"/>
                <a:gd name="connsiteY0" fmla="*/ 0 h 1421394"/>
                <a:gd name="connsiteX1" fmla="*/ 437269 w 841362"/>
                <a:gd name="connsiteY1" fmla="*/ 94056 h 1421394"/>
                <a:gd name="connsiteX2" fmla="*/ 480305 w 841362"/>
                <a:gd name="connsiteY2" fmla="*/ 178366 h 1421394"/>
                <a:gd name="connsiteX3" fmla="*/ 592247 w 841362"/>
                <a:gd name="connsiteY3" fmla="*/ 349093 h 1421394"/>
                <a:gd name="connsiteX4" fmla="*/ 687026 w 841362"/>
                <a:gd name="connsiteY4" fmla="*/ 458332 h 1421394"/>
                <a:gd name="connsiteX5" fmla="*/ 836596 w 841362"/>
                <a:gd name="connsiteY5" fmla="*/ 475842 h 1421394"/>
                <a:gd name="connsiteX6" fmla="*/ 493099 w 841362"/>
                <a:gd name="connsiteY6" fmla="*/ 465719 h 1421394"/>
                <a:gd name="connsiteX7" fmla="*/ 422777 w 841362"/>
                <a:gd name="connsiteY7" fmla="*/ 578133 h 1421394"/>
                <a:gd name="connsiteX8" fmla="*/ 224984 w 841362"/>
                <a:gd name="connsiteY8" fmla="*/ 673729 h 1421394"/>
                <a:gd name="connsiteX9" fmla="*/ 153908 w 841362"/>
                <a:gd name="connsiteY9" fmla="*/ 896293 h 1421394"/>
                <a:gd name="connsiteX10" fmla="*/ 27160 w 841362"/>
                <a:gd name="connsiteY10" fmla="*/ 995881 h 1421394"/>
                <a:gd name="connsiteX11" fmla="*/ 0 w 841362"/>
                <a:gd name="connsiteY11" fmla="*/ 1050202 h 1421394"/>
                <a:gd name="connsiteX12" fmla="*/ 27160 w 841362"/>
                <a:gd name="connsiteY12" fmla="*/ 1195058 h 1421394"/>
                <a:gd name="connsiteX13" fmla="*/ 54320 w 841362"/>
                <a:gd name="connsiteY13" fmla="*/ 1213165 h 1421394"/>
                <a:gd name="connsiteX14" fmla="*/ 90534 w 841362"/>
                <a:gd name="connsiteY14" fmla="*/ 1249379 h 1421394"/>
                <a:gd name="connsiteX15" fmla="*/ 226336 w 841362"/>
                <a:gd name="connsiteY15" fmla="*/ 1312753 h 1421394"/>
                <a:gd name="connsiteX16" fmla="*/ 334978 w 841362"/>
                <a:gd name="connsiteY16" fmla="*/ 1348967 h 1421394"/>
                <a:gd name="connsiteX17" fmla="*/ 425512 w 841362"/>
                <a:gd name="connsiteY17" fmla="*/ 1376127 h 1421394"/>
                <a:gd name="connsiteX18" fmla="*/ 525101 w 841362"/>
                <a:gd name="connsiteY18" fmla="*/ 1385180 h 1421394"/>
                <a:gd name="connsiteX19" fmla="*/ 742384 w 841362"/>
                <a:gd name="connsiteY19" fmla="*/ 1421394 h 1421394"/>
                <a:gd name="connsiteX0" fmla="*/ 398352 w 841362"/>
                <a:gd name="connsiteY0" fmla="*/ 0 h 1385180"/>
                <a:gd name="connsiteX1" fmla="*/ 437269 w 841362"/>
                <a:gd name="connsiteY1" fmla="*/ 94056 h 1385180"/>
                <a:gd name="connsiteX2" fmla="*/ 480305 w 841362"/>
                <a:gd name="connsiteY2" fmla="*/ 178366 h 1385180"/>
                <a:gd name="connsiteX3" fmla="*/ 592247 w 841362"/>
                <a:gd name="connsiteY3" fmla="*/ 349093 h 1385180"/>
                <a:gd name="connsiteX4" fmla="*/ 687026 w 841362"/>
                <a:gd name="connsiteY4" fmla="*/ 458332 h 1385180"/>
                <a:gd name="connsiteX5" fmla="*/ 836596 w 841362"/>
                <a:gd name="connsiteY5" fmla="*/ 475842 h 1385180"/>
                <a:gd name="connsiteX6" fmla="*/ 493099 w 841362"/>
                <a:gd name="connsiteY6" fmla="*/ 465719 h 1385180"/>
                <a:gd name="connsiteX7" fmla="*/ 422777 w 841362"/>
                <a:gd name="connsiteY7" fmla="*/ 578133 h 1385180"/>
                <a:gd name="connsiteX8" fmla="*/ 224984 w 841362"/>
                <a:gd name="connsiteY8" fmla="*/ 673729 h 1385180"/>
                <a:gd name="connsiteX9" fmla="*/ 153908 w 841362"/>
                <a:gd name="connsiteY9" fmla="*/ 896293 h 1385180"/>
                <a:gd name="connsiteX10" fmla="*/ 27160 w 841362"/>
                <a:gd name="connsiteY10" fmla="*/ 995881 h 1385180"/>
                <a:gd name="connsiteX11" fmla="*/ 0 w 841362"/>
                <a:gd name="connsiteY11" fmla="*/ 1050202 h 1385180"/>
                <a:gd name="connsiteX12" fmla="*/ 27160 w 841362"/>
                <a:gd name="connsiteY12" fmla="*/ 1195058 h 1385180"/>
                <a:gd name="connsiteX13" fmla="*/ 54320 w 841362"/>
                <a:gd name="connsiteY13" fmla="*/ 1213165 h 1385180"/>
                <a:gd name="connsiteX14" fmla="*/ 90534 w 841362"/>
                <a:gd name="connsiteY14" fmla="*/ 1249379 h 1385180"/>
                <a:gd name="connsiteX15" fmla="*/ 226336 w 841362"/>
                <a:gd name="connsiteY15" fmla="*/ 1312753 h 1385180"/>
                <a:gd name="connsiteX16" fmla="*/ 334978 w 841362"/>
                <a:gd name="connsiteY16" fmla="*/ 1348967 h 1385180"/>
                <a:gd name="connsiteX17" fmla="*/ 425512 w 841362"/>
                <a:gd name="connsiteY17" fmla="*/ 1376127 h 1385180"/>
                <a:gd name="connsiteX18" fmla="*/ 525101 w 841362"/>
                <a:gd name="connsiteY18" fmla="*/ 1385180 h 1385180"/>
                <a:gd name="connsiteX0" fmla="*/ 398352 w 841362"/>
                <a:gd name="connsiteY0" fmla="*/ 0 h 1376127"/>
                <a:gd name="connsiteX1" fmla="*/ 437269 w 841362"/>
                <a:gd name="connsiteY1" fmla="*/ 94056 h 1376127"/>
                <a:gd name="connsiteX2" fmla="*/ 480305 w 841362"/>
                <a:gd name="connsiteY2" fmla="*/ 178366 h 1376127"/>
                <a:gd name="connsiteX3" fmla="*/ 592247 w 841362"/>
                <a:gd name="connsiteY3" fmla="*/ 349093 h 1376127"/>
                <a:gd name="connsiteX4" fmla="*/ 687026 w 841362"/>
                <a:gd name="connsiteY4" fmla="*/ 458332 h 1376127"/>
                <a:gd name="connsiteX5" fmla="*/ 836596 w 841362"/>
                <a:gd name="connsiteY5" fmla="*/ 475842 h 1376127"/>
                <a:gd name="connsiteX6" fmla="*/ 493099 w 841362"/>
                <a:gd name="connsiteY6" fmla="*/ 465719 h 1376127"/>
                <a:gd name="connsiteX7" fmla="*/ 422777 w 841362"/>
                <a:gd name="connsiteY7" fmla="*/ 578133 h 1376127"/>
                <a:gd name="connsiteX8" fmla="*/ 224984 w 841362"/>
                <a:gd name="connsiteY8" fmla="*/ 673729 h 1376127"/>
                <a:gd name="connsiteX9" fmla="*/ 153908 w 841362"/>
                <a:gd name="connsiteY9" fmla="*/ 896293 h 1376127"/>
                <a:gd name="connsiteX10" fmla="*/ 27160 w 841362"/>
                <a:gd name="connsiteY10" fmla="*/ 995881 h 1376127"/>
                <a:gd name="connsiteX11" fmla="*/ 0 w 841362"/>
                <a:gd name="connsiteY11" fmla="*/ 1050202 h 1376127"/>
                <a:gd name="connsiteX12" fmla="*/ 27160 w 841362"/>
                <a:gd name="connsiteY12" fmla="*/ 1195058 h 1376127"/>
                <a:gd name="connsiteX13" fmla="*/ 54320 w 841362"/>
                <a:gd name="connsiteY13" fmla="*/ 1213165 h 1376127"/>
                <a:gd name="connsiteX14" fmla="*/ 90534 w 841362"/>
                <a:gd name="connsiteY14" fmla="*/ 1249379 h 1376127"/>
                <a:gd name="connsiteX15" fmla="*/ 226336 w 841362"/>
                <a:gd name="connsiteY15" fmla="*/ 1312753 h 1376127"/>
                <a:gd name="connsiteX16" fmla="*/ 334978 w 841362"/>
                <a:gd name="connsiteY16" fmla="*/ 1348967 h 1376127"/>
                <a:gd name="connsiteX17" fmla="*/ 425512 w 841362"/>
                <a:gd name="connsiteY17" fmla="*/ 1376127 h 1376127"/>
                <a:gd name="connsiteX0" fmla="*/ 398352 w 841362"/>
                <a:gd name="connsiteY0" fmla="*/ 0 h 1348967"/>
                <a:gd name="connsiteX1" fmla="*/ 437269 w 841362"/>
                <a:gd name="connsiteY1" fmla="*/ 94056 h 1348967"/>
                <a:gd name="connsiteX2" fmla="*/ 480305 w 841362"/>
                <a:gd name="connsiteY2" fmla="*/ 178366 h 1348967"/>
                <a:gd name="connsiteX3" fmla="*/ 592247 w 841362"/>
                <a:gd name="connsiteY3" fmla="*/ 349093 h 1348967"/>
                <a:gd name="connsiteX4" fmla="*/ 687026 w 841362"/>
                <a:gd name="connsiteY4" fmla="*/ 458332 h 1348967"/>
                <a:gd name="connsiteX5" fmla="*/ 836596 w 841362"/>
                <a:gd name="connsiteY5" fmla="*/ 475842 h 1348967"/>
                <a:gd name="connsiteX6" fmla="*/ 493099 w 841362"/>
                <a:gd name="connsiteY6" fmla="*/ 465719 h 1348967"/>
                <a:gd name="connsiteX7" fmla="*/ 422777 w 841362"/>
                <a:gd name="connsiteY7" fmla="*/ 578133 h 1348967"/>
                <a:gd name="connsiteX8" fmla="*/ 224984 w 841362"/>
                <a:gd name="connsiteY8" fmla="*/ 673729 h 1348967"/>
                <a:gd name="connsiteX9" fmla="*/ 153908 w 841362"/>
                <a:gd name="connsiteY9" fmla="*/ 896293 h 1348967"/>
                <a:gd name="connsiteX10" fmla="*/ 27160 w 841362"/>
                <a:gd name="connsiteY10" fmla="*/ 995881 h 1348967"/>
                <a:gd name="connsiteX11" fmla="*/ 0 w 841362"/>
                <a:gd name="connsiteY11" fmla="*/ 1050202 h 1348967"/>
                <a:gd name="connsiteX12" fmla="*/ 27160 w 841362"/>
                <a:gd name="connsiteY12" fmla="*/ 1195058 h 1348967"/>
                <a:gd name="connsiteX13" fmla="*/ 54320 w 841362"/>
                <a:gd name="connsiteY13" fmla="*/ 1213165 h 1348967"/>
                <a:gd name="connsiteX14" fmla="*/ 90534 w 841362"/>
                <a:gd name="connsiteY14" fmla="*/ 1249379 h 1348967"/>
                <a:gd name="connsiteX15" fmla="*/ 226336 w 841362"/>
                <a:gd name="connsiteY15" fmla="*/ 1312753 h 1348967"/>
                <a:gd name="connsiteX16" fmla="*/ 334978 w 841362"/>
                <a:gd name="connsiteY16" fmla="*/ 1348967 h 1348967"/>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54320 w 841362"/>
                <a:gd name="connsiteY13" fmla="*/ 1213165 h 1312753"/>
                <a:gd name="connsiteX14" fmla="*/ 90534 w 841362"/>
                <a:gd name="connsiteY14" fmla="*/ 1249379 h 1312753"/>
                <a:gd name="connsiteX15" fmla="*/ 226336 w 841362"/>
                <a:gd name="connsiteY15" fmla="*/ 1312753 h 1312753"/>
                <a:gd name="connsiteX0" fmla="*/ 398352 w 841362"/>
                <a:gd name="connsiteY0" fmla="*/ 0 h 1312753"/>
                <a:gd name="connsiteX1" fmla="*/ 437269 w 841362"/>
                <a:gd name="connsiteY1" fmla="*/ 94056 h 1312753"/>
                <a:gd name="connsiteX2" fmla="*/ 480305 w 841362"/>
                <a:gd name="connsiteY2" fmla="*/ 178366 h 1312753"/>
                <a:gd name="connsiteX3" fmla="*/ 592247 w 841362"/>
                <a:gd name="connsiteY3" fmla="*/ 349093 h 1312753"/>
                <a:gd name="connsiteX4" fmla="*/ 687026 w 841362"/>
                <a:gd name="connsiteY4" fmla="*/ 458332 h 1312753"/>
                <a:gd name="connsiteX5" fmla="*/ 836596 w 841362"/>
                <a:gd name="connsiteY5" fmla="*/ 475842 h 1312753"/>
                <a:gd name="connsiteX6" fmla="*/ 493099 w 841362"/>
                <a:gd name="connsiteY6" fmla="*/ 465719 h 1312753"/>
                <a:gd name="connsiteX7" fmla="*/ 422777 w 841362"/>
                <a:gd name="connsiteY7" fmla="*/ 578133 h 1312753"/>
                <a:gd name="connsiteX8" fmla="*/ 224984 w 841362"/>
                <a:gd name="connsiteY8" fmla="*/ 673729 h 1312753"/>
                <a:gd name="connsiteX9" fmla="*/ 153908 w 841362"/>
                <a:gd name="connsiteY9" fmla="*/ 896293 h 1312753"/>
                <a:gd name="connsiteX10" fmla="*/ 27160 w 841362"/>
                <a:gd name="connsiteY10" fmla="*/ 995881 h 1312753"/>
                <a:gd name="connsiteX11" fmla="*/ 0 w 841362"/>
                <a:gd name="connsiteY11" fmla="*/ 1050202 h 1312753"/>
                <a:gd name="connsiteX12" fmla="*/ 27160 w 841362"/>
                <a:gd name="connsiteY12" fmla="*/ 1195058 h 1312753"/>
                <a:gd name="connsiteX13" fmla="*/ 90534 w 841362"/>
                <a:gd name="connsiteY13" fmla="*/ 1249379 h 1312753"/>
                <a:gd name="connsiteX14" fmla="*/ 226336 w 841362"/>
                <a:gd name="connsiteY14" fmla="*/ 1312753 h 1312753"/>
                <a:gd name="connsiteX0" fmla="*/ 383389 w 826399"/>
                <a:gd name="connsiteY0" fmla="*/ 0 h 1312753"/>
                <a:gd name="connsiteX1" fmla="*/ 422306 w 826399"/>
                <a:gd name="connsiteY1" fmla="*/ 94056 h 1312753"/>
                <a:gd name="connsiteX2" fmla="*/ 465342 w 826399"/>
                <a:gd name="connsiteY2" fmla="*/ 178366 h 1312753"/>
                <a:gd name="connsiteX3" fmla="*/ 577284 w 826399"/>
                <a:gd name="connsiteY3" fmla="*/ 349093 h 1312753"/>
                <a:gd name="connsiteX4" fmla="*/ 672063 w 826399"/>
                <a:gd name="connsiteY4" fmla="*/ 458332 h 1312753"/>
                <a:gd name="connsiteX5" fmla="*/ 821633 w 826399"/>
                <a:gd name="connsiteY5" fmla="*/ 475842 h 1312753"/>
                <a:gd name="connsiteX6" fmla="*/ 478136 w 826399"/>
                <a:gd name="connsiteY6" fmla="*/ 465719 h 1312753"/>
                <a:gd name="connsiteX7" fmla="*/ 407814 w 826399"/>
                <a:gd name="connsiteY7" fmla="*/ 578133 h 1312753"/>
                <a:gd name="connsiteX8" fmla="*/ 210021 w 826399"/>
                <a:gd name="connsiteY8" fmla="*/ 673729 h 1312753"/>
                <a:gd name="connsiteX9" fmla="*/ 138945 w 826399"/>
                <a:gd name="connsiteY9" fmla="*/ 896293 h 1312753"/>
                <a:gd name="connsiteX10" fmla="*/ 12197 w 826399"/>
                <a:gd name="connsiteY10" fmla="*/ 995881 h 1312753"/>
                <a:gd name="connsiteX11" fmla="*/ 12197 w 826399"/>
                <a:gd name="connsiteY11" fmla="*/ 1195058 h 1312753"/>
                <a:gd name="connsiteX12" fmla="*/ 75571 w 826399"/>
                <a:gd name="connsiteY12" fmla="*/ 1249379 h 1312753"/>
                <a:gd name="connsiteX13" fmla="*/ 211373 w 826399"/>
                <a:gd name="connsiteY13" fmla="*/ 1312753 h 1312753"/>
                <a:gd name="connsiteX0" fmla="*/ 383389 w 826399"/>
                <a:gd name="connsiteY0" fmla="*/ 0 h 1249379"/>
                <a:gd name="connsiteX1" fmla="*/ 422306 w 826399"/>
                <a:gd name="connsiteY1" fmla="*/ 94056 h 1249379"/>
                <a:gd name="connsiteX2" fmla="*/ 465342 w 826399"/>
                <a:gd name="connsiteY2" fmla="*/ 178366 h 1249379"/>
                <a:gd name="connsiteX3" fmla="*/ 577284 w 826399"/>
                <a:gd name="connsiteY3" fmla="*/ 349093 h 1249379"/>
                <a:gd name="connsiteX4" fmla="*/ 672063 w 826399"/>
                <a:gd name="connsiteY4" fmla="*/ 458332 h 1249379"/>
                <a:gd name="connsiteX5" fmla="*/ 821633 w 826399"/>
                <a:gd name="connsiteY5" fmla="*/ 475842 h 1249379"/>
                <a:gd name="connsiteX6" fmla="*/ 478136 w 826399"/>
                <a:gd name="connsiteY6" fmla="*/ 465719 h 1249379"/>
                <a:gd name="connsiteX7" fmla="*/ 407814 w 826399"/>
                <a:gd name="connsiteY7" fmla="*/ 578133 h 1249379"/>
                <a:gd name="connsiteX8" fmla="*/ 210021 w 826399"/>
                <a:gd name="connsiteY8" fmla="*/ 673729 h 1249379"/>
                <a:gd name="connsiteX9" fmla="*/ 138945 w 826399"/>
                <a:gd name="connsiteY9" fmla="*/ 896293 h 1249379"/>
                <a:gd name="connsiteX10" fmla="*/ 12197 w 826399"/>
                <a:gd name="connsiteY10" fmla="*/ 995881 h 1249379"/>
                <a:gd name="connsiteX11" fmla="*/ 12197 w 826399"/>
                <a:gd name="connsiteY11" fmla="*/ 1195058 h 1249379"/>
                <a:gd name="connsiteX12" fmla="*/ 75571 w 826399"/>
                <a:gd name="connsiteY12" fmla="*/ 1249379 h 1249379"/>
                <a:gd name="connsiteX0" fmla="*/ 383389 w 826399"/>
                <a:gd name="connsiteY0" fmla="*/ 0 h 1195058"/>
                <a:gd name="connsiteX1" fmla="*/ 422306 w 826399"/>
                <a:gd name="connsiteY1" fmla="*/ 94056 h 1195058"/>
                <a:gd name="connsiteX2" fmla="*/ 465342 w 826399"/>
                <a:gd name="connsiteY2" fmla="*/ 178366 h 1195058"/>
                <a:gd name="connsiteX3" fmla="*/ 577284 w 826399"/>
                <a:gd name="connsiteY3" fmla="*/ 349093 h 1195058"/>
                <a:gd name="connsiteX4" fmla="*/ 672063 w 826399"/>
                <a:gd name="connsiteY4" fmla="*/ 458332 h 1195058"/>
                <a:gd name="connsiteX5" fmla="*/ 821633 w 826399"/>
                <a:gd name="connsiteY5" fmla="*/ 475842 h 1195058"/>
                <a:gd name="connsiteX6" fmla="*/ 478136 w 826399"/>
                <a:gd name="connsiteY6" fmla="*/ 465719 h 1195058"/>
                <a:gd name="connsiteX7" fmla="*/ 407814 w 826399"/>
                <a:gd name="connsiteY7" fmla="*/ 578133 h 1195058"/>
                <a:gd name="connsiteX8" fmla="*/ 210021 w 826399"/>
                <a:gd name="connsiteY8" fmla="*/ 673729 h 1195058"/>
                <a:gd name="connsiteX9" fmla="*/ 138945 w 826399"/>
                <a:gd name="connsiteY9" fmla="*/ 896293 h 1195058"/>
                <a:gd name="connsiteX10" fmla="*/ 12197 w 826399"/>
                <a:gd name="connsiteY10" fmla="*/ 995881 h 1195058"/>
                <a:gd name="connsiteX11" fmla="*/ 12197 w 826399"/>
                <a:gd name="connsiteY11" fmla="*/ 1195058 h 1195058"/>
                <a:gd name="connsiteX0" fmla="*/ 371192 w 814202"/>
                <a:gd name="connsiteY0" fmla="*/ 0 h 995881"/>
                <a:gd name="connsiteX1" fmla="*/ 410109 w 814202"/>
                <a:gd name="connsiteY1" fmla="*/ 94056 h 995881"/>
                <a:gd name="connsiteX2" fmla="*/ 453145 w 814202"/>
                <a:gd name="connsiteY2" fmla="*/ 178366 h 995881"/>
                <a:gd name="connsiteX3" fmla="*/ 565087 w 814202"/>
                <a:gd name="connsiteY3" fmla="*/ 349093 h 995881"/>
                <a:gd name="connsiteX4" fmla="*/ 659866 w 814202"/>
                <a:gd name="connsiteY4" fmla="*/ 458332 h 995881"/>
                <a:gd name="connsiteX5" fmla="*/ 809436 w 814202"/>
                <a:gd name="connsiteY5" fmla="*/ 475842 h 995881"/>
                <a:gd name="connsiteX6" fmla="*/ 465939 w 814202"/>
                <a:gd name="connsiteY6" fmla="*/ 465719 h 995881"/>
                <a:gd name="connsiteX7" fmla="*/ 395617 w 814202"/>
                <a:gd name="connsiteY7" fmla="*/ 578133 h 995881"/>
                <a:gd name="connsiteX8" fmla="*/ 197824 w 814202"/>
                <a:gd name="connsiteY8" fmla="*/ 673729 h 995881"/>
                <a:gd name="connsiteX9" fmla="*/ 126748 w 814202"/>
                <a:gd name="connsiteY9" fmla="*/ 896293 h 995881"/>
                <a:gd name="connsiteX10" fmla="*/ 0 w 814202"/>
                <a:gd name="connsiteY10" fmla="*/ 995881 h 995881"/>
                <a:gd name="connsiteX0" fmla="*/ 244444 w 687454"/>
                <a:gd name="connsiteY0" fmla="*/ 0 h 896293"/>
                <a:gd name="connsiteX1" fmla="*/ 283361 w 687454"/>
                <a:gd name="connsiteY1" fmla="*/ 94056 h 896293"/>
                <a:gd name="connsiteX2" fmla="*/ 326397 w 687454"/>
                <a:gd name="connsiteY2" fmla="*/ 178366 h 896293"/>
                <a:gd name="connsiteX3" fmla="*/ 438339 w 687454"/>
                <a:gd name="connsiteY3" fmla="*/ 349093 h 896293"/>
                <a:gd name="connsiteX4" fmla="*/ 533118 w 687454"/>
                <a:gd name="connsiteY4" fmla="*/ 458332 h 896293"/>
                <a:gd name="connsiteX5" fmla="*/ 682688 w 687454"/>
                <a:gd name="connsiteY5" fmla="*/ 475842 h 896293"/>
                <a:gd name="connsiteX6" fmla="*/ 339191 w 687454"/>
                <a:gd name="connsiteY6" fmla="*/ 465719 h 896293"/>
                <a:gd name="connsiteX7" fmla="*/ 268869 w 687454"/>
                <a:gd name="connsiteY7" fmla="*/ 578133 h 896293"/>
                <a:gd name="connsiteX8" fmla="*/ 71076 w 687454"/>
                <a:gd name="connsiteY8" fmla="*/ 673729 h 896293"/>
                <a:gd name="connsiteX9" fmla="*/ 0 w 687454"/>
                <a:gd name="connsiteY9" fmla="*/ 896293 h 896293"/>
                <a:gd name="connsiteX0" fmla="*/ 173368 w 616378"/>
                <a:gd name="connsiteY0" fmla="*/ 0 h 673729"/>
                <a:gd name="connsiteX1" fmla="*/ 212285 w 616378"/>
                <a:gd name="connsiteY1" fmla="*/ 94056 h 673729"/>
                <a:gd name="connsiteX2" fmla="*/ 255321 w 616378"/>
                <a:gd name="connsiteY2" fmla="*/ 178366 h 673729"/>
                <a:gd name="connsiteX3" fmla="*/ 367263 w 616378"/>
                <a:gd name="connsiteY3" fmla="*/ 349093 h 673729"/>
                <a:gd name="connsiteX4" fmla="*/ 462042 w 616378"/>
                <a:gd name="connsiteY4" fmla="*/ 458332 h 673729"/>
                <a:gd name="connsiteX5" fmla="*/ 611612 w 616378"/>
                <a:gd name="connsiteY5" fmla="*/ 475842 h 673729"/>
                <a:gd name="connsiteX6" fmla="*/ 268115 w 616378"/>
                <a:gd name="connsiteY6" fmla="*/ 465719 h 673729"/>
                <a:gd name="connsiteX7" fmla="*/ 197793 w 616378"/>
                <a:gd name="connsiteY7" fmla="*/ 578133 h 673729"/>
                <a:gd name="connsiteX8" fmla="*/ 0 w 616378"/>
                <a:gd name="connsiteY8" fmla="*/ 673729 h 673729"/>
                <a:gd name="connsiteX0" fmla="*/ 0 w 443010"/>
                <a:gd name="connsiteY0" fmla="*/ 0 h 578133"/>
                <a:gd name="connsiteX1" fmla="*/ 38917 w 443010"/>
                <a:gd name="connsiteY1" fmla="*/ 94056 h 578133"/>
                <a:gd name="connsiteX2" fmla="*/ 81953 w 443010"/>
                <a:gd name="connsiteY2" fmla="*/ 178366 h 578133"/>
                <a:gd name="connsiteX3" fmla="*/ 193895 w 443010"/>
                <a:gd name="connsiteY3" fmla="*/ 349093 h 578133"/>
                <a:gd name="connsiteX4" fmla="*/ 288674 w 443010"/>
                <a:gd name="connsiteY4" fmla="*/ 458332 h 578133"/>
                <a:gd name="connsiteX5" fmla="*/ 438244 w 443010"/>
                <a:gd name="connsiteY5" fmla="*/ 475842 h 578133"/>
                <a:gd name="connsiteX6" fmla="*/ 94747 w 443010"/>
                <a:gd name="connsiteY6" fmla="*/ 465719 h 578133"/>
                <a:gd name="connsiteX7" fmla="*/ 24425 w 443010"/>
                <a:gd name="connsiteY7" fmla="*/ 578133 h 578133"/>
                <a:gd name="connsiteX0" fmla="*/ 0 w 443010"/>
                <a:gd name="connsiteY0" fmla="*/ 0 h 475881"/>
                <a:gd name="connsiteX1" fmla="*/ 38917 w 443010"/>
                <a:gd name="connsiteY1" fmla="*/ 94056 h 475881"/>
                <a:gd name="connsiteX2" fmla="*/ 81953 w 443010"/>
                <a:gd name="connsiteY2" fmla="*/ 178366 h 475881"/>
                <a:gd name="connsiteX3" fmla="*/ 193895 w 443010"/>
                <a:gd name="connsiteY3" fmla="*/ 349093 h 475881"/>
                <a:gd name="connsiteX4" fmla="*/ 288674 w 443010"/>
                <a:gd name="connsiteY4" fmla="*/ 458332 h 475881"/>
                <a:gd name="connsiteX5" fmla="*/ 438244 w 443010"/>
                <a:gd name="connsiteY5" fmla="*/ 475842 h 475881"/>
                <a:gd name="connsiteX6" fmla="*/ 94747 w 443010"/>
                <a:gd name="connsiteY6" fmla="*/ 465719 h 475881"/>
                <a:gd name="connsiteX0" fmla="*/ 0 w 443010"/>
                <a:gd name="connsiteY0" fmla="*/ 0 h 475842"/>
                <a:gd name="connsiteX1" fmla="*/ 38917 w 443010"/>
                <a:gd name="connsiteY1" fmla="*/ 94056 h 475842"/>
                <a:gd name="connsiteX2" fmla="*/ 81953 w 443010"/>
                <a:gd name="connsiteY2" fmla="*/ 178366 h 475842"/>
                <a:gd name="connsiteX3" fmla="*/ 193895 w 443010"/>
                <a:gd name="connsiteY3" fmla="*/ 349093 h 475842"/>
                <a:gd name="connsiteX4" fmla="*/ 288674 w 443010"/>
                <a:gd name="connsiteY4" fmla="*/ 458332 h 475842"/>
                <a:gd name="connsiteX5" fmla="*/ 438244 w 443010"/>
                <a:gd name="connsiteY5" fmla="*/ 475842 h 475842"/>
                <a:gd name="connsiteX0" fmla="*/ 0 w 404093"/>
                <a:gd name="connsiteY0" fmla="*/ 0 h 381786"/>
                <a:gd name="connsiteX1" fmla="*/ 43036 w 404093"/>
                <a:gd name="connsiteY1" fmla="*/ 84310 h 381786"/>
                <a:gd name="connsiteX2" fmla="*/ 154978 w 404093"/>
                <a:gd name="connsiteY2" fmla="*/ 255037 h 381786"/>
                <a:gd name="connsiteX3" fmla="*/ 249757 w 404093"/>
                <a:gd name="connsiteY3" fmla="*/ 364276 h 381786"/>
                <a:gd name="connsiteX4" fmla="*/ 399327 w 404093"/>
                <a:gd name="connsiteY4" fmla="*/ 381786 h 381786"/>
                <a:gd name="connsiteX0" fmla="*/ 0 w 361057"/>
                <a:gd name="connsiteY0" fmla="*/ 0 h 297476"/>
                <a:gd name="connsiteX1" fmla="*/ 111942 w 361057"/>
                <a:gd name="connsiteY1" fmla="*/ 170727 h 297476"/>
                <a:gd name="connsiteX2" fmla="*/ 206721 w 361057"/>
                <a:gd name="connsiteY2" fmla="*/ 279966 h 297476"/>
                <a:gd name="connsiteX3" fmla="*/ 356291 w 361057"/>
                <a:gd name="connsiteY3" fmla="*/ 297476 h 297476"/>
              </a:gdLst>
              <a:ahLst/>
              <a:cxnLst>
                <a:cxn ang="0">
                  <a:pos x="connsiteX0" y="connsiteY0"/>
                </a:cxn>
                <a:cxn ang="0">
                  <a:pos x="connsiteX1" y="connsiteY1"/>
                </a:cxn>
                <a:cxn ang="0">
                  <a:pos x="connsiteX2" y="connsiteY2"/>
                </a:cxn>
                <a:cxn ang="0">
                  <a:pos x="connsiteX3" y="connsiteY3"/>
                </a:cxn>
              </a:cxnLst>
              <a:rect l="l" t="t" r="r" b="b"/>
              <a:pathLst>
                <a:path w="361057" h="297476">
                  <a:moveTo>
                    <a:pt x="0" y="0"/>
                  </a:moveTo>
                  <a:cubicBezTo>
                    <a:pt x="12071" y="27160"/>
                    <a:pt x="77489" y="124066"/>
                    <a:pt x="111942" y="170727"/>
                  </a:cubicBezTo>
                  <a:cubicBezTo>
                    <a:pt x="146395" y="217388"/>
                    <a:pt x="165996" y="258841"/>
                    <a:pt x="206721" y="279966"/>
                  </a:cubicBezTo>
                  <a:cubicBezTo>
                    <a:pt x="247446" y="301091"/>
                    <a:pt x="388612" y="296245"/>
                    <a:pt x="356291" y="297476"/>
                  </a:cubicBezTo>
                </a:path>
              </a:pathLst>
            </a:custGeom>
            <a:noFill/>
            <a:ln w="57150">
              <a:solidFill>
                <a:srgbClr val="C00000"/>
              </a:solidFill>
              <a:prstDash val="sysDot"/>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Cotravel label">
              <a:extLst>
                <a:ext uri="{FF2B5EF4-FFF2-40B4-BE49-F238E27FC236}">
                  <a16:creationId xmlns:a16="http://schemas.microsoft.com/office/drawing/2014/main" id="{7C975F9A-0622-AE3B-C774-39FAF71FE949}"/>
                </a:ext>
              </a:extLst>
            </p:cNvPr>
            <p:cNvSpPr txBox="1"/>
            <p:nvPr/>
          </p:nvSpPr>
          <p:spPr>
            <a:xfrm rot="1832302">
              <a:off x="4995816" y="3881335"/>
              <a:ext cx="920737" cy="174200"/>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Arial"/>
                  <a:ea typeface="ＭＳ Ｐゴシック"/>
                  <a:cs typeface="+mn-cs"/>
                </a:rPr>
                <a:t>COTRAVEL</a:t>
              </a:r>
            </a:p>
          </p:txBody>
        </p:sp>
        <p:sp>
          <p:nvSpPr>
            <p:cNvPr id="32" name="Dwell Location label">
              <a:extLst>
                <a:ext uri="{FF2B5EF4-FFF2-40B4-BE49-F238E27FC236}">
                  <a16:creationId xmlns:a16="http://schemas.microsoft.com/office/drawing/2014/main" id="{E52D2591-28BD-1D08-4A9A-2DAEB298D3D9}"/>
                </a:ext>
              </a:extLst>
            </p:cNvPr>
            <p:cNvSpPr txBox="1"/>
            <p:nvPr/>
          </p:nvSpPr>
          <p:spPr>
            <a:xfrm>
              <a:off x="6482412" y="3922187"/>
              <a:ext cx="1511318" cy="223145"/>
            </a:xfrm>
            <a:prstGeom prst="rect">
              <a:avLst/>
            </a:prstGeom>
            <a:solidFill>
              <a:srgbClr val="335F88"/>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DWELL LOCATION (x2)</a:t>
              </a:r>
              <a:endParaRPr kumimoji="0" lang="en-US" sz="1100" b="0" i="0" u="none" strike="noStrike" kern="1200" cap="none" spc="0" normalizeH="0" baseline="0" noProof="0">
                <a:ln>
                  <a:noFill/>
                </a:ln>
                <a:effectLst/>
                <a:uLnTx/>
                <a:uFillTx/>
                <a:latin typeface="Arial"/>
                <a:ea typeface="ＭＳ Ｐゴシック"/>
                <a:cs typeface="+mn-cs"/>
              </a:endParaRPr>
            </a:p>
          </p:txBody>
        </p:sp>
        <p:sp>
          <p:nvSpPr>
            <p:cNvPr id="33" name="Cotravel line long">
              <a:extLst>
                <a:ext uri="{FF2B5EF4-FFF2-40B4-BE49-F238E27FC236}">
                  <a16:creationId xmlns:a16="http://schemas.microsoft.com/office/drawing/2014/main" id="{0C289AB2-44A1-CC42-161B-99934C16A6A2}"/>
                </a:ext>
              </a:extLst>
            </p:cNvPr>
            <p:cNvSpPr/>
            <p:nvPr/>
          </p:nvSpPr>
          <p:spPr bwMode="auto">
            <a:xfrm>
              <a:off x="4584665" y="3632155"/>
              <a:ext cx="1701800" cy="495300"/>
            </a:xfrm>
            <a:custGeom>
              <a:avLst/>
              <a:gdLst>
                <a:gd name="connsiteX0" fmla="*/ 0 w 3168650"/>
                <a:gd name="connsiteY0" fmla="*/ 133350 h 647700"/>
                <a:gd name="connsiteX1" fmla="*/ 31750 w 3168650"/>
                <a:gd name="connsiteY1" fmla="*/ 127000 h 647700"/>
                <a:gd name="connsiteX2" fmla="*/ 190500 w 3168650"/>
                <a:gd name="connsiteY2" fmla="*/ 114300 h 647700"/>
                <a:gd name="connsiteX3" fmla="*/ 660400 w 3168650"/>
                <a:gd name="connsiteY3" fmla="*/ 120650 h 647700"/>
                <a:gd name="connsiteX4" fmla="*/ 704850 w 3168650"/>
                <a:gd name="connsiteY4" fmla="*/ 133350 h 647700"/>
                <a:gd name="connsiteX5" fmla="*/ 768350 w 3168650"/>
                <a:gd name="connsiteY5" fmla="*/ 146050 h 647700"/>
                <a:gd name="connsiteX6" fmla="*/ 793750 w 3168650"/>
                <a:gd name="connsiteY6" fmla="*/ 171450 h 647700"/>
                <a:gd name="connsiteX7" fmla="*/ 800100 w 3168650"/>
                <a:gd name="connsiteY7" fmla="*/ 209550 h 647700"/>
                <a:gd name="connsiteX8" fmla="*/ 806450 w 3168650"/>
                <a:gd name="connsiteY8" fmla="*/ 355600 h 647700"/>
                <a:gd name="connsiteX9" fmla="*/ 812800 w 3168650"/>
                <a:gd name="connsiteY9" fmla="*/ 393700 h 647700"/>
                <a:gd name="connsiteX10" fmla="*/ 819150 w 3168650"/>
                <a:gd name="connsiteY10" fmla="*/ 457200 h 647700"/>
                <a:gd name="connsiteX11" fmla="*/ 825500 w 3168650"/>
                <a:gd name="connsiteY11" fmla="*/ 584200 h 647700"/>
                <a:gd name="connsiteX12" fmla="*/ 844550 w 3168650"/>
                <a:gd name="connsiteY12" fmla="*/ 628650 h 647700"/>
                <a:gd name="connsiteX13" fmla="*/ 914400 w 3168650"/>
                <a:gd name="connsiteY13" fmla="*/ 647700 h 647700"/>
                <a:gd name="connsiteX14" fmla="*/ 1149350 w 3168650"/>
                <a:gd name="connsiteY14" fmla="*/ 622300 h 647700"/>
                <a:gd name="connsiteX15" fmla="*/ 1200150 w 3168650"/>
                <a:gd name="connsiteY15" fmla="*/ 596900 h 647700"/>
                <a:gd name="connsiteX16" fmla="*/ 1238250 w 3168650"/>
                <a:gd name="connsiteY16" fmla="*/ 571500 h 647700"/>
                <a:gd name="connsiteX17" fmla="*/ 1276350 w 3168650"/>
                <a:gd name="connsiteY17" fmla="*/ 552450 h 647700"/>
                <a:gd name="connsiteX18" fmla="*/ 1320800 w 3168650"/>
                <a:gd name="connsiteY18" fmla="*/ 514350 h 647700"/>
                <a:gd name="connsiteX19" fmla="*/ 1339850 w 3168650"/>
                <a:gd name="connsiteY19" fmla="*/ 508000 h 647700"/>
                <a:gd name="connsiteX20" fmla="*/ 1397000 w 3168650"/>
                <a:gd name="connsiteY20" fmla="*/ 488950 h 647700"/>
                <a:gd name="connsiteX21" fmla="*/ 1447800 w 3168650"/>
                <a:gd name="connsiteY21" fmla="*/ 482600 h 647700"/>
                <a:gd name="connsiteX22" fmla="*/ 1473200 w 3168650"/>
                <a:gd name="connsiteY22" fmla="*/ 476250 h 647700"/>
                <a:gd name="connsiteX23" fmla="*/ 1504950 w 3168650"/>
                <a:gd name="connsiteY23" fmla="*/ 469900 h 647700"/>
                <a:gd name="connsiteX24" fmla="*/ 1549400 w 3168650"/>
                <a:gd name="connsiteY24" fmla="*/ 450850 h 647700"/>
                <a:gd name="connsiteX25" fmla="*/ 1574800 w 3168650"/>
                <a:gd name="connsiteY25" fmla="*/ 438150 h 647700"/>
                <a:gd name="connsiteX26" fmla="*/ 1600200 w 3168650"/>
                <a:gd name="connsiteY26" fmla="*/ 431800 h 647700"/>
                <a:gd name="connsiteX27" fmla="*/ 1619250 w 3168650"/>
                <a:gd name="connsiteY27" fmla="*/ 425450 h 647700"/>
                <a:gd name="connsiteX28" fmla="*/ 1651000 w 3168650"/>
                <a:gd name="connsiteY28" fmla="*/ 381000 h 647700"/>
                <a:gd name="connsiteX29" fmla="*/ 1682750 w 3168650"/>
                <a:gd name="connsiteY29" fmla="*/ 311150 h 647700"/>
                <a:gd name="connsiteX30" fmla="*/ 1689100 w 3168650"/>
                <a:gd name="connsiteY30" fmla="*/ 266700 h 647700"/>
                <a:gd name="connsiteX31" fmla="*/ 1708150 w 3168650"/>
                <a:gd name="connsiteY31" fmla="*/ 228600 h 647700"/>
                <a:gd name="connsiteX32" fmla="*/ 1746250 w 3168650"/>
                <a:gd name="connsiteY32" fmla="*/ 177800 h 647700"/>
                <a:gd name="connsiteX33" fmla="*/ 1765300 w 3168650"/>
                <a:gd name="connsiteY33" fmla="*/ 152400 h 647700"/>
                <a:gd name="connsiteX34" fmla="*/ 1790700 w 3168650"/>
                <a:gd name="connsiteY34" fmla="*/ 114300 h 647700"/>
                <a:gd name="connsiteX35" fmla="*/ 1816100 w 3168650"/>
                <a:gd name="connsiteY35" fmla="*/ 101600 h 647700"/>
                <a:gd name="connsiteX36" fmla="*/ 1835150 w 3168650"/>
                <a:gd name="connsiteY36" fmla="*/ 76200 h 647700"/>
                <a:gd name="connsiteX37" fmla="*/ 1885950 w 3168650"/>
                <a:gd name="connsiteY37" fmla="*/ 44450 h 647700"/>
                <a:gd name="connsiteX38" fmla="*/ 1917700 w 3168650"/>
                <a:gd name="connsiteY38" fmla="*/ 38100 h 647700"/>
                <a:gd name="connsiteX39" fmla="*/ 1993900 w 3168650"/>
                <a:gd name="connsiteY39" fmla="*/ 12700 h 647700"/>
                <a:gd name="connsiteX40" fmla="*/ 2032000 w 3168650"/>
                <a:gd name="connsiteY40" fmla="*/ 0 h 647700"/>
                <a:gd name="connsiteX41" fmla="*/ 2209800 w 3168650"/>
                <a:gd name="connsiteY41" fmla="*/ 6350 h 647700"/>
                <a:gd name="connsiteX42" fmla="*/ 2241550 w 3168650"/>
                <a:gd name="connsiteY42" fmla="*/ 57150 h 647700"/>
                <a:gd name="connsiteX43" fmla="*/ 2254250 w 3168650"/>
                <a:gd name="connsiteY43" fmla="*/ 82550 h 647700"/>
                <a:gd name="connsiteX44" fmla="*/ 2279650 w 3168650"/>
                <a:gd name="connsiteY44" fmla="*/ 146050 h 647700"/>
                <a:gd name="connsiteX45" fmla="*/ 2336800 w 3168650"/>
                <a:gd name="connsiteY45" fmla="*/ 190500 h 647700"/>
                <a:gd name="connsiteX46" fmla="*/ 2368550 w 3168650"/>
                <a:gd name="connsiteY46" fmla="*/ 222250 h 647700"/>
                <a:gd name="connsiteX47" fmla="*/ 2463800 w 3168650"/>
                <a:gd name="connsiteY47" fmla="*/ 266700 h 647700"/>
                <a:gd name="connsiteX48" fmla="*/ 2508250 w 3168650"/>
                <a:gd name="connsiteY48" fmla="*/ 304800 h 647700"/>
                <a:gd name="connsiteX49" fmla="*/ 2527300 w 3168650"/>
                <a:gd name="connsiteY49" fmla="*/ 311150 h 647700"/>
                <a:gd name="connsiteX50" fmla="*/ 2565400 w 3168650"/>
                <a:gd name="connsiteY50" fmla="*/ 330200 h 647700"/>
                <a:gd name="connsiteX51" fmla="*/ 2597150 w 3168650"/>
                <a:gd name="connsiteY51" fmla="*/ 342900 h 647700"/>
                <a:gd name="connsiteX52" fmla="*/ 2622550 w 3168650"/>
                <a:gd name="connsiteY52" fmla="*/ 355600 h 647700"/>
                <a:gd name="connsiteX53" fmla="*/ 2730500 w 3168650"/>
                <a:gd name="connsiteY53" fmla="*/ 387350 h 647700"/>
                <a:gd name="connsiteX54" fmla="*/ 2774950 w 3168650"/>
                <a:gd name="connsiteY54" fmla="*/ 406400 h 647700"/>
                <a:gd name="connsiteX55" fmla="*/ 3168650 w 3168650"/>
                <a:gd name="connsiteY55" fmla="*/ 412750 h 647700"/>
                <a:gd name="connsiteX0" fmla="*/ 7412 w 3176062"/>
                <a:gd name="connsiteY0" fmla="*/ 225425 h 739775"/>
                <a:gd name="connsiteX1" fmla="*/ 39162 w 3176062"/>
                <a:gd name="connsiteY1" fmla="*/ 219075 h 739775"/>
                <a:gd name="connsiteX2" fmla="*/ 436037 w 3176062"/>
                <a:gd name="connsiteY2" fmla="*/ 0 h 739775"/>
                <a:gd name="connsiteX3" fmla="*/ 667812 w 3176062"/>
                <a:gd name="connsiteY3" fmla="*/ 212725 h 739775"/>
                <a:gd name="connsiteX4" fmla="*/ 712262 w 3176062"/>
                <a:gd name="connsiteY4" fmla="*/ 225425 h 739775"/>
                <a:gd name="connsiteX5" fmla="*/ 775762 w 3176062"/>
                <a:gd name="connsiteY5" fmla="*/ 238125 h 739775"/>
                <a:gd name="connsiteX6" fmla="*/ 801162 w 3176062"/>
                <a:gd name="connsiteY6" fmla="*/ 263525 h 739775"/>
                <a:gd name="connsiteX7" fmla="*/ 807512 w 3176062"/>
                <a:gd name="connsiteY7" fmla="*/ 301625 h 739775"/>
                <a:gd name="connsiteX8" fmla="*/ 813862 w 3176062"/>
                <a:gd name="connsiteY8" fmla="*/ 447675 h 739775"/>
                <a:gd name="connsiteX9" fmla="*/ 820212 w 3176062"/>
                <a:gd name="connsiteY9" fmla="*/ 485775 h 739775"/>
                <a:gd name="connsiteX10" fmla="*/ 826562 w 3176062"/>
                <a:gd name="connsiteY10" fmla="*/ 549275 h 739775"/>
                <a:gd name="connsiteX11" fmla="*/ 832912 w 3176062"/>
                <a:gd name="connsiteY11" fmla="*/ 676275 h 739775"/>
                <a:gd name="connsiteX12" fmla="*/ 851962 w 3176062"/>
                <a:gd name="connsiteY12" fmla="*/ 720725 h 739775"/>
                <a:gd name="connsiteX13" fmla="*/ 921812 w 3176062"/>
                <a:gd name="connsiteY13" fmla="*/ 739775 h 739775"/>
                <a:gd name="connsiteX14" fmla="*/ 1156762 w 3176062"/>
                <a:gd name="connsiteY14" fmla="*/ 714375 h 739775"/>
                <a:gd name="connsiteX15" fmla="*/ 1207562 w 3176062"/>
                <a:gd name="connsiteY15" fmla="*/ 688975 h 739775"/>
                <a:gd name="connsiteX16" fmla="*/ 1245662 w 3176062"/>
                <a:gd name="connsiteY16" fmla="*/ 663575 h 739775"/>
                <a:gd name="connsiteX17" fmla="*/ 1283762 w 3176062"/>
                <a:gd name="connsiteY17" fmla="*/ 644525 h 739775"/>
                <a:gd name="connsiteX18" fmla="*/ 1328212 w 3176062"/>
                <a:gd name="connsiteY18" fmla="*/ 606425 h 739775"/>
                <a:gd name="connsiteX19" fmla="*/ 1347262 w 3176062"/>
                <a:gd name="connsiteY19" fmla="*/ 600075 h 739775"/>
                <a:gd name="connsiteX20" fmla="*/ 1404412 w 3176062"/>
                <a:gd name="connsiteY20" fmla="*/ 581025 h 739775"/>
                <a:gd name="connsiteX21" fmla="*/ 1455212 w 3176062"/>
                <a:gd name="connsiteY21" fmla="*/ 574675 h 739775"/>
                <a:gd name="connsiteX22" fmla="*/ 1480612 w 3176062"/>
                <a:gd name="connsiteY22" fmla="*/ 568325 h 739775"/>
                <a:gd name="connsiteX23" fmla="*/ 1512362 w 3176062"/>
                <a:gd name="connsiteY23" fmla="*/ 561975 h 739775"/>
                <a:gd name="connsiteX24" fmla="*/ 1556812 w 3176062"/>
                <a:gd name="connsiteY24" fmla="*/ 542925 h 739775"/>
                <a:gd name="connsiteX25" fmla="*/ 1582212 w 3176062"/>
                <a:gd name="connsiteY25" fmla="*/ 530225 h 739775"/>
                <a:gd name="connsiteX26" fmla="*/ 1607612 w 3176062"/>
                <a:gd name="connsiteY26" fmla="*/ 523875 h 739775"/>
                <a:gd name="connsiteX27" fmla="*/ 1626662 w 3176062"/>
                <a:gd name="connsiteY27" fmla="*/ 517525 h 739775"/>
                <a:gd name="connsiteX28" fmla="*/ 1658412 w 3176062"/>
                <a:gd name="connsiteY28" fmla="*/ 473075 h 739775"/>
                <a:gd name="connsiteX29" fmla="*/ 1690162 w 3176062"/>
                <a:gd name="connsiteY29" fmla="*/ 403225 h 739775"/>
                <a:gd name="connsiteX30" fmla="*/ 1696512 w 3176062"/>
                <a:gd name="connsiteY30" fmla="*/ 358775 h 739775"/>
                <a:gd name="connsiteX31" fmla="*/ 1715562 w 3176062"/>
                <a:gd name="connsiteY31" fmla="*/ 320675 h 739775"/>
                <a:gd name="connsiteX32" fmla="*/ 1753662 w 3176062"/>
                <a:gd name="connsiteY32" fmla="*/ 269875 h 739775"/>
                <a:gd name="connsiteX33" fmla="*/ 1772712 w 3176062"/>
                <a:gd name="connsiteY33" fmla="*/ 244475 h 739775"/>
                <a:gd name="connsiteX34" fmla="*/ 1798112 w 3176062"/>
                <a:gd name="connsiteY34" fmla="*/ 206375 h 739775"/>
                <a:gd name="connsiteX35" fmla="*/ 1823512 w 3176062"/>
                <a:gd name="connsiteY35" fmla="*/ 193675 h 739775"/>
                <a:gd name="connsiteX36" fmla="*/ 1842562 w 3176062"/>
                <a:gd name="connsiteY36" fmla="*/ 168275 h 739775"/>
                <a:gd name="connsiteX37" fmla="*/ 1893362 w 3176062"/>
                <a:gd name="connsiteY37" fmla="*/ 136525 h 739775"/>
                <a:gd name="connsiteX38" fmla="*/ 1925112 w 3176062"/>
                <a:gd name="connsiteY38" fmla="*/ 130175 h 739775"/>
                <a:gd name="connsiteX39" fmla="*/ 2001312 w 3176062"/>
                <a:gd name="connsiteY39" fmla="*/ 104775 h 739775"/>
                <a:gd name="connsiteX40" fmla="*/ 2039412 w 3176062"/>
                <a:gd name="connsiteY40" fmla="*/ 92075 h 739775"/>
                <a:gd name="connsiteX41" fmla="*/ 2217212 w 3176062"/>
                <a:gd name="connsiteY41" fmla="*/ 98425 h 739775"/>
                <a:gd name="connsiteX42" fmla="*/ 2248962 w 3176062"/>
                <a:gd name="connsiteY42" fmla="*/ 149225 h 739775"/>
                <a:gd name="connsiteX43" fmla="*/ 2261662 w 3176062"/>
                <a:gd name="connsiteY43" fmla="*/ 174625 h 739775"/>
                <a:gd name="connsiteX44" fmla="*/ 2287062 w 3176062"/>
                <a:gd name="connsiteY44" fmla="*/ 238125 h 739775"/>
                <a:gd name="connsiteX45" fmla="*/ 2344212 w 3176062"/>
                <a:gd name="connsiteY45" fmla="*/ 282575 h 739775"/>
                <a:gd name="connsiteX46" fmla="*/ 2375962 w 3176062"/>
                <a:gd name="connsiteY46" fmla="*/ 314325 h 739775"/>
                <a:gd name="connsiteX47" fmla="*/ 2471212 w 3176062"/>
                <a:gd name="connsiteY47" fmla="*/ 358775 h 739775"/>
                <a:gd name="connsiteX48" fmla="*/ 2515662 w 3176062"/>
                <a:gd name="connsiteY48" fmla="*/ 396875 h 739775"/>
                <a:gd name="connsiteX49" fmla="*/ 2534712 w 3176062"/>
                <a:gd name="connsiteY49" fmla="*/ 403225 h 739775"/>
                <a:gd name="connsiteX50" fmla="*/ 2572812 w 3176062"/>
                <a:gd name="connsiteY50" fmla="*/ 422275 h 739775"/>
                <a:gd name="connsiteX51" fmla="*/ 2604562 w 3176062"/>
                <a:gd name="connsiteY51" fmla="*/ 434975 h 739775"/>
                <a:gd name="connsiteX52" fmla="*/ 2629962 w 3176062"/>
                <a:gd name="connsiteY52" fmla="*/ 447675 h 739775"/>
                <a:gd name="connsiteX53" fmla="*/ 2737912 w 3176062"/>
                <a:gd name="connsiteY53" fmla="*/ 479425 h 739775"/>
                <a:gd name="connsiteX54" fmla="*/ 2782362 w 3176062"/>
                <a:gd name="connsiteY54" fmla="*/ 498475 h 739775"/>
                <a:gd name="connsiteX55" fmla="*/ 3176062 w 3176062"/>
                <a:gd name="connsiteY55" fmla="*/ 504825 h 739775"/>
                <a:gd name="connsiteX0" fmla="*/ 0 w 3168650"/>
                <a:gd name="connsiteY0" fmla="*/ 393765 h 908115"/>
                <a:gd name="connsiteX1" fmla="*/ 85725 w 3168650"/>
                <a:gd name="connsiteY1" fmla="*/ 6415 h 908115"/>
                <a:gd name="connsiteX2" fmla="*/ 428625 w 3168650"/>
                <a:gd name="connsiteY2" fmla="*/ 168340 h 908115"/>
                <a:gd name="connsiteX3" fmla="*/ 660400 w 3168650"/>
                <a:gd name="connsiteY3" fmla="*/ 381065 h 908115"/>
                <a:gd name="connsiteX4" fmla="*/ 704850 w 3168650"/>
                <a:gd name="connsiteY4" fmla="*/ 393765 h 908115"/>
                <a:gd name="connsiteX5" fmla="*/ 768350 w 3168650"/>
                <a:gd name="connsiteY5" fmla="*/ 406465 h 908115"/>
                <a:gd name="connsiteX6" fmla="*/ 793750 w 3168650"/>
                <a:gd name="connsiteY6" fmla="*/ 431865 h 908115"/>
                <a:gd name="connsiteX7" fmla="*/ 800100 w 3168650"/>
                <a:gd name="connsiteY7" fmla="*/ 469965 h 908115"/>
                <a:gd name="connsiteX8" fmla="*/ 806450 w 3168650"/>
                <a:gd name="connsiteY8" fmla="*/ 616015 h 908115"/>
                <a:gd name="connsiteX9" fmla="*/ 812800 w 3168650"/>
                <a:gd name="connsiteY9" fmla="*/ 654115 h 908115"/>
                <a:gd name="connsiteX10" fmla="*/ 819150 w 3168650"/>
                <a:gd name="connsiteY10" fmla="*/ 717615 h 908115"/>
                <a:gd name="connsiteX11" fmla="*/ 825500 w 3168650"/>
                <a:gd name="connsiteY11" fmla="*/ 844615 h 908115"/>
                <a:gd name="connsiteX12" fmla="*/ 844550 w 3168650"/>
                <a:gd name="connsiteY12" fmla="*/ 889065 h 908115"/>
                <a:gd name="connsiteX13" fmla="*/ 914400 w 3168650"/>
                <a:gd name="connsiteY13" fmla="*/ 908115 h 908115"/>
                <a:gd name="connsiteX14" fmla="*/ 1149350 w 3168650"/>
                <a:gd name="connsiteY14" fmla="*/ 882715 h 908115"/>
                <a:gd name="connsiteX15" fmla="*/ 1200150 w 3168650"/>
                <a:gd name="connsiteY15" fmla="*/ 857315 h 908115"/>
                <a:gd name="connsiteX16" fmla="*/ 1238250 w 3168650"/>
                <a:gd name="connsiteY16" fmla="*/ 831915 h 908115"/>
                <a:gd name="connsiteX17" fmla="*/ 1276350 w 3168650"/>
                <a:gd name="connsiteY17" fmla="*/ 812865 h 908115"/>
                <a:gd name="connsiteX18" fmla="*/ 1320800 w 3168650"/>
                <a:gd name="connsiteY18" fmla="*/ 774765 h 908115"/>
                <a:gd name="connsiteX19" fmla="*/ 1339850 w 3168650"/>
                <a:gd name="connsiteY19" fmla="*/ 768415 h 908115"/>
                <a:gd name="connsiteX20" fmla="*/ 1397000 w 3168650"/>
                <a:gd name="connsiteY20" fmla="*/ 749365 h 908115"/>
                <a:gd name="connsiteX21" fmla="*/ 1447800 w 3168650"/>
                <a:gd name="connsiteY21" fmla="*/ 743015 h 908115"/>
                <a:gd name="connsiteX22" fmla="*/ 1473200 w 3168650"/>
                <a:gd name="connsiteY22" fmla="*/ 736665 h 908115"/>
                <a:gd name="connsiteX23" fmla="*/ 1504950 w 3168650"/>
                <a:gd name="connsiteY23" fmla="*/ 730315 h 908115"/>
                <a:gd name="connsiteX24" fmla="*/ 1549400 w 3168650"/>
                <a:gd name="connsiteY24" fmla="*/ 711265 h 908115"/>
                <a:gd name="connsiteX25" fmla="*/ 1574800 w 3168650"/>
                <a:gd name="connsiteY25" fmla="*/ 698565 h 908115"/>
                <a:gd name="connsiteX26" fmla="*/ 1600200 w 3168650"/>
                <a:gd name="connsiteY26" fmla="*/ 692215 h 908115"/>
                <a:gd name="connsiteX27" fmla="*/ 1619250 w 3168650"/>
                <a:gd name="connsiteY27" fmla="*/ 685865 h 908115"/>
                <a:gd name="connsiteX28" fmla="*/ 1651000 w 3168650"/>
                <a:gd name="connsiteY28" fmla="*/ 641415 h 908115"/>
                <a:gd name="connsiteX29" fmla="*/ 1682750 w 3168650"/>
                <a:gd name="connsiteY29" fmla="*/ 571565 h 908115"/>
                <a:gd name="connsiteX30" fmla="*/ 1689100 w 3168650"/>
                <a:gd name="connsiteY30" fmla="*/ 527115 h 908115"/>
                <a:gd name="connsiteX31" fmla="*/ 1708150 w 3168650"/>
                <a:gd name="connsiteY31" fmla="*/ 489015 h 908115"/>
                <a:gd name="connsiteX32" fmla="*/ 1746250 w 3168650"/>
                <a:gd name="connsiteY32" fmla="*/ 438215 h 908115"/>
                <a:gd name="connsiteX33" fmla="*/ 1765300 w 3168650"/>
                <a:gd name="connsiteY33" fmla="*/ 412815 h 908115"/>
                <a:gd name="connsiteX34" fmla="*/ 1790700 w 3168650"/>
                <a:gd name="connsiteY34" fmla="*/ 374715 h 908115"/>
                <a:gd name="connsiteX35" fmla="*/ 1816100 w 3168650"/>
                <a:gd name="connsiteY35" fmla="*/ 362015 h 908115"/>
                <a:gd name="connsiteX36" fmla="*/ 1835150 w 3168650"/>
                <a:gd name="connsiteY36" fmla="*/ 336615 h 908115"/>
                <a:gd name="connsiteX37" fmla="*/ 1885950 w 3168650"/>
                <a:gd name="connsiteY37" fmla="*/ 304865 h 908115"/>
                <a:gd name="connsiteX38" fmla="*/ 1917700 w 3168650"/>
                <a:gd name="connsiteY38" fmla="*/ 298515 h 908115"/>
                <a:gd name="connsiteX39" fmla="*/ 1993900 w 3168650"/>
                <a:gd name="connsiteY39" fmla="*/ 273115 h 908115"/>
                <a:gd name="connsiteX40" fmla="*/ 2032000 w 3168650"/>
                <a:gd name="connsiteY40" fmla="*/ 260415 h 908115"/>
                <a:gd name="connsiteX41" fmla="*/ 2209800 w 3168650"/>
                <a:gd name="connsiteY41" fmla="*/ 266765 h 908115"/>
                <a:gd name="connsiteX42" fmla="*/ 2241550 w 3168650"/>
                <a:gd name="connsiteY42" fmla="*/ 317565 h 908115"/>
                <a:gd name="connsiteX43" fmla="*/ 2254250 w 3168650"/>
                <a:gd name="connsiteY43" fmla="*/ 342965 h 908115"/>
                <a:gd name="connsiteX44" fmla="*/ 2279650 w 3168650"/>
                <a:gd name="connsiteY44" fmla="*/ 406465 h 908115"/>
                <a:gd name="connsiteX45" fmla="*/ 2336800 w 3168650"/>
                <a:gd name="connsiteY45" fmla="*/ 450915 h 908115"/>
                <a:gd name="connsiteX46" fmla="*/ 2368550 w 3168650"/>
                <a:gd name="connsiteY46" fmla="*/ 482665 h 908115"/>
                <a:gd name="connsiteX47" fmla="*/ 2463800 w 3168650"/>
                <a:gd name="connsiteY47" fmla="*/ 527115 h 908115"/>
                <a:gd name="connsiteX48" fmla="*/ 2508250 w 3168650"/>
                <a:gd name="connsiteY48" fmla="*/ 565215 h 908115"/>
                <a:gd name="connsiteX49" fmla="*/ 2527300 w 3168650"/>
                <a:gd name="connsiteY49" fmla="*/ 571565 h 908115"/>
                <a:gd name="connsiteX50" fmla="*/ 2565400 w 3168650"/>
                <a:gd name="connsiteY50" fmla="*/ 590615 h 908115"/>
                <a:gd name="connsiteX51" fmla="*/ 2597150 w 3168650"/>
                <a:gd name="connsiteY51" fmla="*/ 603315 h 908115"/>
                <a:gd name="connsiteX52" fmla="*/ 2622550 w 3168650"/>
                <a:gd name="connsiteY52" fmla="*/ 616015 h 908115"/>
                <a:gd name="connsiteX53" fmla="*/ 2730500 w 3168650"/>
                <a:gd name="connsiteY53" fmla="*/ 647765 h 908115"/>
                <a:gd name="connsiteX54" fmla="*/ 2774950 w 3168650"/>
                <a:gd name="connsiteY54" fmla="*/ 666815 h 908115"/>
                <a:gd name="connsiteX55" fmla="*/ 3168650 w 3168650"/>
                <a:gd name="connsiteY55" fmla="*/ 673165 h 908115"/>
                <a:gd name="connsiteX0" fmla="*/ 2207 w 3120057"/>
                <a:gd name="connsiteY0" fmla="*/ 52 h 1006527"/>
                <a:gd name="connsiteX1" fmla="*/ 37132 w 3120057"/>
                <a:gd name="connsiteY1" fmla="*/ 104827 h 1006527"/>
                <a:gd name="connsiteX2" fmla="*/ 380032 w 3120057"/>
                <a:gd name="connsiteY2" fmla="*/ 266752 h 1006527"/>
                <a:gd name="connsiteX3" fmla="*/ 611807 w 3120057"/>
                <a:gd name="connsiteY3" fmla="*/ 479477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2207 w 3120057"/>
                <a:gd name="connsiteY0" fmla="*/ 52 h 1006527"/>
                <a:gd name="connsiteX1" fmla="*/ 37132 w 3120057"/>
                <a:gd name="connsiteY1" fmla="*/ 104827 h 1006527"/>
                <a:gd name="connsiteX2" fmla="*/ 380032 w 3120057"/>
                <a:gd name="connsiteY2" fmla="*/ 266752 h 1006527"/>
                <a:gd name="connsiteX3" fmla="*/ 386382 w 3120057"/>
                <a:gd name="connsiteY3" fmla="*/ 736652 h 1006527"/>
                <a:gd name="connsiteX4" fmla="*/ 656257 w 3120057"/>
                <a:gd name="connsiteY4" fmla="*/ 492177 h 1006527"/>
                <a:gd name="connsiteX5" fmla="*/ 719757 w 3120057"/>
                <a:gd name="connsiteY5" fmla="*/ 504877 h 1006527"/>
                <a:gd name="connsiteX6" fmla="*/ 745157 w 3120057"/>
                <a:gd name="connsiteY6" fmla="*/ 530277 h 1006527"/>
                <a:gd name="connsiteX7" fmla="*/ 751507 w 3120057"/>
                <a:gd name="connsiteY7" fmla="*/ 568377 h 1006527"/>
                <a:gd name="connsiteX8" fmla="*/ 757857 w 3120057"/>
                <a:gd name="connsiteY8" fmla="*/ 714427 h 1006527"/>
                <a:gd name="connsiteX9" fmla="*/ 764207 w 3120057"/>
                <a:gd name="connsiteY9" fmla="*/ 752527 h 1006527"/>
                <a:gd name="connsiteX10" fmla="*/ 770557 w 3120057"/>
                <a:gd name="connsiteY10" fmla="*/ 816027 h 1006527"/>
                <a:gd name="connsiteX11" fmla="*/ 776907 w 3120057"/>
                <a:gd name="connsiteY11" fmla="*/ 943027 h 1006527"/>
                <a:gd name="connsiteX12" fmla="*/ 795957 w 3120057"/>
                <a:gd name="connsiteY12" fmla="*/ 987477 h 1006527"/>
                <a:gd name="connsiteX13" fmla="*/ 865807 w 3120057"/>
                <a:gd name="connsiteY13" fmla="*/ 1006527 h 1006527"/>
                <a:gd name="connsiteX14" fmla="*/ 1100757 w 3120057"/>
                <a:gd name="connsiteY14" fmla="*/ 981127 h 1006527"/>
                <a:gd name="connsiteX15" fmla="*/ 1151557 w 3120057"/>
                <a:gd name="connsiteY15" fmla="*/ 955727 h 1006527"/>
                <a:gd name="connsiteX16" fmla="*/ 1189657 w 3120057"/>
                <a:gd name="connsiteY16" fmla="*/ 930327 h 1006527"/>
                <a:gd name="connsiteX17" fmla="*/ 1227757 w 3120057"/>
                <a:gd name="connsiteY17" fmla="*/ 911277 h 1006527"/>
                <a:gd name="connsiteX18" fmla="*/ 1272207 w 3120057"/>
                <a:gd name="connsiteY18" fmla="*/ 873177 h 1006527"/>
                <a:gd name="connsiteX19" fmla="*/ 1291257 w 3120057"/>
                <a:gd name="connsiteY19" fmla="*/ 866827 h 1006527"/>
                <a:gd name="connsiteX20" fmla="*/ 1348407 w 3120057"/>
                <a:gd name="connsiteY20" fmla="*/ 847777 h 1006527"/>
                <a:gd name="connsiteX21" fmla="*/ 1399207 w 3120057"/>
                <a:gd name="connsiteY21" fmla="*/ 841427 h 1006527"/>
                <a:gd name="connsiteX22" fmla="*/ 1424607 w 3120057"/>
                <a:gd name="connsiteY22" fmla="*/ 835077 h 1006527"/>
                <a:gd name="connsiteX23" fmla="*/ 1456357 w 3120057"/>
                <a:gd name="connsiteY23" fmla="*/ 828727 h 1006527"/>
                <a:gd name="connsiteX24" fmla="*/ 1500807 w 3120057"/>
                <a:gd name="connsiteY24" fmla="*/ 809677 h 1006527"/>
                <a:gd name="connsiteX25" fmla="*/ 1526207 w 3120057"/>
                <a:gd name="connsiteY25" fmla="*/ 796977 h 1006527"/>
                <a:gd name="connsiteX26" fmla="*/ 1551607 w 3120057"/>
                <a:gd name="connsiteY26" fmla="*/ 790627 h 1006527"/>
                <a:gd name="connsiteX27" fmla="*/ 1570657 w 3120057"/>
                <a:gd name="connsiteY27" fmla="*/ 784277 h 1006527"/>
                <a:gd name="connsiteX28" fmla="*/ 1602407 w 3120057"/>
                <a:gd name="connsiteY28" fmla="*/ 739827 h 1006527"/>
                <a:gd name="connsiteX29" fmla="*/ 1634157 w 3120057"/>
                <a:gd name="connsiteY29" fmla="*/ 669977 h 1006527"/>
                <a:gd name="connsiteX30" fmla="*/ 1640507 w 3120057"/>
                <a:gd name="connsiteY30" fmla="*/ 625527 h 1006527"/>
                <a:gd name="connsiteX31" fmla="*/ 1659557 w 3120057"/>
                <a:gd name="connsiteY31" fmla="*/ 587427 h 1006527"/>
                <a:gd name="connsiteX32" fmla="*/ 1697657 w 3120057"/>
                <a:gd name="connsiteY32" fmla="*/ 536627 h 1006527"/>
                <a:gd name="connsiteX33" fmla="*/ 1716707 w 3120057"/>
                <a:gd name="connsiteY33" fmla="*/ 511227 h 1006527"/>
                <a:gd name="connsiteX34" fmla="*/ 1742107 w 3120057"/>
                <a:gd name="connsiteY34" fmla="*/ 473127 h 1006527"/>
                <a:gd name="connsiteX35" fmla="*/ 1767507 w 3120057"/>
                <a:gd name="connsiteY35" fmla="*/ 460427 h 1006527"/>
                <a:gd name="connsiteX36" fmla="*/ 1786557 w 3120057"/>
                <a:gd name="connsiteY36" fmla="*/ 435027 h 1006527"/>
                <a:gd name="connsiteX37" fmla="*/ 1837357 w 3120057"/>
                <a:gd name="connsiteY37" fmla="*/ 403277 h 1006527"/>
                <a:gd name="connsiteX38" fmla="*/ 1869107 w 3120057"/>
                <a:gd name="connsiteY38" fmla="*/ 396927 h 1006527"/>
                <a:gd name="connsiteX39" fmla="*/ 1945307 w 3120057"/>
                <a:gd name="connsiteY39" fmla="*/ 371527 h 1006527"/>
                <a:gd name="connsiteX40" fmla="*/ 1983407 w 3120057"/>
                <a:gd name="connsiteY40" fmla="*/ 358827 h 1006527"/>
                <a:gd name="connsiteX41" fmla="*/ 2161207 w 3120057"/>
                <a:gd name="connsiteY41" fmla="*/ 365177 h 1006527"/>
                <a:gd name="connsiteX42" fmla="*/ 2192957 w 3120057"/>
                <a:gd name="connsiteY42" fmla="*/ 415977 h 1006527"/>
                <a:gd name="connsiteX43" fmla="*/ 2205657 w 3120057"/>
                <a:gd name="connsiteY43" fmla="*/ 441377 h 1006527"/>
                <a:gd name="connsiteX44" fmla="*/ 2231057 w 3120057"/>
                <a:gd name="connsiteY44" fmla="*/ 504877 h 1006527"/>
                <a:gd name="connsiteX45" fmla="*/ 2288207 w 3120057"/>
                <a:gd name="connsiteY45" fmla="*/ 549327 h 1006527"/>
                <a:gd name="connsiteX46" fmla="*/ 2319957 w 3120057"/>
                <a:gd name="connsiteY46" fmla="*/ 581077 h 1006527"/>
                <a:gd name="connsiteX47" fmla="*/ 2415207 w 3120057"/>
                <a:gd name="connsiteY47" fmla="*/ 625527 h 1006527"/>
                <a:gd name="connsiteX48" fmla="*/ 2459657 w 3120057"/>
                <a:gd name="connsiteY48" fmla="*/ 663627 h 1006527"/>
                <a:gd name="connsiteX49" fmla="*/ 2478707 w 3120057"/>
                <a:gd name="connsiteY49" fmla="*/ 669977 h 1006527"/>
                <a:gd name="connsiteX50" fmla="*/ 2516807 w 3120057"/>
                <a:gd name="connsiteY50" fmla="*/ 689027 h 1006527"/>
                <a:gd name="connsiteX51" fmla="*/ 2548557 w 3120057"/>
                <a:gd name="connsiteY51" fmla="*/ 701727 h 1006527"/>
                <a:gd name="connsiteX52" fmla="*/ 2573957 w 3120057"/>
                <a:gd name="connsiteY52" fmla="*/ 714427 h 1006527"/>
                <a:gd name="connsiteX53" fmla="*/ 2681907 w 3120057"/>
                <a:gd name="connsiteY53" fmla="*/ 746177 h 1006527"/>
                <a:gd name="connsiteX54" fmla="*/ 2726357 w 3120057"/>
                <a:gd name="connsiteY54" fmla="*/ 765227 h 1006527"/>
                <a:gd name="connsiteX55" fmla="*/ 3120057 w 3120057"/>
                <a:gd name="connsiteY55" fmla="*/ 771577 h 1006527"/>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4922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2950 w 3117850"/>
                <a:gd name="connsiteY6" fmla="*/ 53031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6125 w 3117850"/>
                <a:gd name="connsiteY6" fmla="*/ 523960 h 1006560"/>
                <a:gd name="connsiteX7" fmla="*/ 749300 w 3117850"/>
                <a:gd name="connsiteY7" fmla="*/ 568410 h 1006560"/>
                <a:gd name="connsiteX8" fmla="*/ 755650 w 3117850"/>
                <a:gd name="connsiteY8" fmla="*/ 714460 h 1006560"/>
                <a:gd name="connsiteX9" fmla="*/ 762000 w 3117850"/>
                <a:gd name="connsiteY9" fmla="*/ 752560 h 1006560"/>
                <a:gd name="connsiteX10" fmla="*/ 768350 w 3117850"/>
                <a:gd name="connsiteY10" fmla="*/ 816060 h 1006560"/>
                <a:gd name="connsiteX11" fmla="*/ 774700 w 3117850"/>
                <a:gd name="connsiteY11" fmla="*/ 943060 h 1006560"/>
                <a:gd name="connsiteX12" fmla="*/ 793750 w 3117850"/>
                <a:gd name="connsiteY12" fmla="*/ 987510 h 1006560"/>
                <a:gd name="connsiteX13" fmla="*/ 863600 w 3117850"/>
                <a:gd name="connsiteY13" fmla="*/ 1006560 h 1006560"/>
                <a:gd name="connsiteX14" fmla="*/ 1098550 w 3117850"/>
                <a:gd name="connsiteY14" fmla="*/ 981160 h 1006560"/>
                <a:gd name="connsiteX15" fmla="*/ 1149350 w 3117850"/>
                <a:gd name="connsiteY15" fmla="*/ 955760 h 1006560"/>
                <a:gd name="connsiteX16" fmla="*/ 1187450 w 3117850"/>
                <a:gd name="connsiteY16" fmla="*/ 930360 h 1006560"/>
                <a:gd name="connsiteX17" fmla="*/ 1225550 w 3117850"/>
                <a:gd name="connsiteY17" fmla="*/ 911310 h 1006560"/>
                <a:gd name="connsiteX18" fmla="*/ 1270000 w 3117850"/>
                <a:gd name="connsiteY18" fmla="*/ 873210 h 1006560"/>
                <a:gd name="connsiteX19" fmla="*/ 1289050 w 3117850"/>
                <a:gd name="connsiteY19" fmla="*/ 866860 h 1006560"/>
                <a:gd name="connsiteX20" fmla="*/ 1346200 w 3117850"/>
                <a:gd name="connsiteY20" fmla="*/ 847810 h 1006560"/>
                <a:gd name="connsiteX21" fmla="*/ 1397000 w 3117850"/>
                <a:gd name="connsiteY21" fmla="*/ 841460 h 1006560"/>
                <a:gd name="connsiteX22" fmla="*/ 1422400 w 3117850"/>
                <a:gd name="connsiteY22" fmla="*/ 835110 h 1006560"/>
                <a:gd name="connsiteX23" fmla="*/ 1454150 w 3117850"/>
                <a:gd name="connsiteY23" fmla="*/ 828760 h 1006560"/>
                <a:gd name="connsiteX24" fmla="*/ 1498600 w 3117850"/>
                <a:gd name="connsiteY24" fmla="*/ 809710 h 1006560"/>
                <a:gd name="connsiteX25" fmla="*/ 1524000 w 3117850"/>
                <a:gd name="connsiteY25" fmla="*/ 797010 h 1006560"/>
                <a:gd name="connsiteX26" fmla="*/ 1549400 w 3117850"/>
                <a:gd name="connsiteY26" fmla="*/ 790660 h 1006560"/>
                <a:gd name="connsiteX27" fmla="*/ 1568450 w 3117850"/>
                <a:gd name="connsiteY27" fmla="*/ 784310 h 1006560"/>
                <a:gd name="connsiteX28" fmla="*/ 1600200 w 3117850"/>
                <a:gd name="connsiteY28" fmla="*/ 739860 h 1006560"/>
                <a:gd name="connsiteX29" fmla="*/ 1631950 w 3117850"/>
                <a:gd name="connsiteY29" fmla="*/ 670010 h 1006560"/>
                <a:gd name="connsiteX30" fmla="*/ 1638300 w 3117850"/>
                <a:gd name="connsiteY30" fmla="*/ 625560 h 1006560"/>
                <a:gd name="connsiteX31" fmla="*/ 1657350 w 3117850"/>
                <a:gd name="connsiteY31" fmla="*/ 587460 h 1006560"/>
                <a:gd name="connsiteX32" fmla="*/ 1695450 w 3117850"/>
                <a:gd name="connsiteY32" fmla="*/ 536660 h 1006560"/>
                <a:gd name="connsiteX33" fmla="*/ 1714500 w 3117850"/>
                <a:gd name="connsiteY33" fmla="*/ 511260 h 1006560"/>
                <a:gd name="connsiteX34" fmla="*/ 1739900 w 3117850"/>
                <a:gd name="connsiteY34" fmla="*/ 473160 h 1006560"/>
                <a:gd name="connsiteX35" fmla="*/ 1765300 w 3117850"/>
                <a:gd name="connsiteY35" fmla="*/ 460460 h 1006560"/>
                <a:gd name="connsiteX36" fmla="*/ 1784350 w 3117850"/>
                <a:gd name="connsiteY36" fmla="*/ 435060 h 1006560"/>
                <a:gd name="connsiteX37" fmla="*/ 1835150 w 3117850"/>
                <a:gd name="connsiteY37" fmla="*/ 403310 h 1006560"/>
                <a:gd name="connsiteX38" fmla="*/ 1866900 w 3117850"/>
                <a:gd name="connsiteY38" fmla="*/ 396960 h 1006560"/>
                <a:gd name="connsiteX39" fmla="*/ 1943100 w 3117850"/>
                <a:gd name="connsiteY39" fmla="*/ 371560 h 1006560"/>
                <a:gd name="connsiteX40" fmla="*/ 1981200 w 3117850"/>
                <a:gd name="connsiteY40" fmla="*/ 358860 h 1006560"/>
                <a:gd name="connsiteX41" fmla="*/ 2159000 w 3117850"/>
                <a:gd name="connsiteY41" fmla="*/ 365210 h 1006560"/>
                <a:gd name="connsiteX42" fmla="*/ 2190750 w 3117850"/>
                <a:gd name="connsiteY42" fmla="*/ 416010 h 1006560"/>
                <a:gd name="connsiteX43" fmla="*/ 2203450 w 3117850"/>
                <a:gd name="connsiteY43" fmla="*/ 441410 h 1006560"/>
                <a:gd name="connsiteX44" fmla="*/ 2228850 w 3117850"/>
                <a:gd name="connsiteY44" fmla="*/ 504910 h 1006560"/>
                <a:gd name="connsiteX45" fmla="*/ 2286000 w 3117850"/>
                <a:gd name="connsiteY45" fmla="*/ 549360 h 1006560"/>
                <a:gd name="connsiteX46" fmla="*/ 2317750 w 3117850"/>
                <a:gd name="connsiteY46" fmla="*/ 581110 h 1006560"/>
                <a:gd name="connsiteX47" fmla="*/ 2413000 w 3117850"/>
                <a:gd name="connsiteY47" fmla="*/ 625560 h 1006560"/>
                <a:gd name="connsiteX48" fmla="*/ 2457450 w 3117850"/>
                <a:gd name="connsiteY48" fmla="*/ 663660 h 1006560"/>
                <a:gd name="connsiteX49" fmla="*/ 2476500 w 3117850"/>
                <a:gd name="connsiteY49" fmla="*/ 670010 h 1006560"/>
                <a:gd name="connsiteX50" fmla="*/ 2514600 w 3117850"/>
                <a:gd name="connsiteY50" fmla="*/ 689060 h 1006560"/>
                <a:gd name="connsiteX51" fmla="*/ 2546350 w 3117850"/>
                <a:gd name="connsiteY51" fmla="*/ 701760 h 1006560"/>
                <a:gd name="connsiteX52" fmla="*/ 2571750 w 3117850"/>
                <a:gd name="connsiteY52" fmla="*/ 714460 h 1006560"/>
                <a:gd name="connsiteX53" fmla="*/ 2679700 w 3117850"/>
                <a:gd name="connsiteY53" fmla="*/ 746210 h 1006560"/>
                <a:gd name="connsiteX54" fmla="*/ 2724150 w 3117850"/>
                <a:gd name="connsiteY54" fmla="*/ 765260 h 1006560"/>
                <a:gd name="connsiteX55" fmla="*/ 3117850 w 3117850"/>
                <a:gd name="connsiteY55"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17550 w 3117850"/>
                <a:gd name="connsiteY5" fmla="*/ 504910 h 1006560"/>
                <a:gd name="connsiteX6" fmla="*/ 749300 w 3117850"/>
                <a:gd name="connsiteY6" fmla="*/ 568410 h 1006560"/>
                <a:gd name="connsiteX7" fmla="*/ 755650 w 3117850"/>
                <a:gd name="connsiteY7" fmla="*/ 714460 h 1006560"/>
                <a:gd name="connsiteX8" fmla="*/ 762000 w 3117850"/>
                <a:gd name="connsiteY8" fmla="*/ 752560 h 1006560"/>
                <a:gd name="connsiteX9" fmla="*/ 768350 w 3117850"/>
                <a:gd name="connsiteY9" fmla="*/ 816060 h 1006560"/>
                <a:gd name="connsiteX10" fmla="*/ 774700 w 3117850"/>
                <a:gd name="connsiteY10" fmla="*/ 943060 h 1006560"/>
                <a:gd name="connsiteX11" fmla="*/ 793750 w 3117850"/>
                <a:gd name="connsiteY11" fmla="*/ 987510 h 1006560"/>
                <a:gd name="connsiteX12" fmla="*/ 863600 w 3117850"/>
                <a:gd name="connsiteY12" fmla="*/ 1006560 h 1006560"/>
                <a:gd name="connsiteX13" fmla="*/ 1098550 w 3117850"/>
                <a:gd name="connsiteY13" fmla="*/ 981160 h 1006560"/>
                <a:gd name="connsiteX14" fmla="*/ 1149350 w 3117850"/>
                <a:gd name="connsiteY14" fmla="*/ 955760 h 1006560"/>
                <a:gd name="connsiteX15" fmla="*/ 1187450 w 3117850"/>
                <a:gd name="connsiteY15" fmla="*/ 930360 h 1006560"/>
                <a:gd name="connsiteX16" fmla="*/ 1225550 w 3117850"/>
                <a:gd name="connsiteY16" fmla="*/ 911310 h 1006560"/>
                <a:gd name="connsiteX17" fmla="*/ 1270000 w 3117850"/>
                <a:gd name="connsiteY17" fmla="*/ 873210 h 1006560"/>
                <a:gd name="connsiteX18" fmla="*/ 1289050 w 3117850"/>
                <a:gd name="connsiteY18" fmla="*/ 866860 h 1006560"/>
                <a:gd name="connsiteX19" fmla="*/ 1346200 w 3117850"/>
                <a:gd name="connsiteY19" fmla="*/ 847810 h 1006560"/>
                <a:gd name="connsiteX20" fmla="*/ 1397000 w 3117850"/>
                <a:gd name="connsiteY20" fmla="*/ 841460 h 1006560"/>
                <a:gd name="connsiteX21" fmla="*/ 1422400 w 3117850"/>
                <a:gd name="connsiteY21" fmla="*/ 835110 h 1006560"/>
                <a:gd name="connsiteX22" fmla="*/ 1454150 w 3117850"/>
                <a:gd name="connsiteY22" fmla="*/ 828760 h 1006560"/>
                <a:gd name="connsiteX23" fmla="*/ 1498600 w 3117850"/>
                <a:gd name="connsiteY23" fmla="*/ 809710 h 1006560"/>
                <a:gd name="connsiteX24" fmla="*/ 1524000 w 3117850"/>
                <a:gd name="connsiteY24" fmla="*/ 797010 h 1006560"/>
                <a:gd name="connsiteX25" fmla="*/ 1549400 w 3117850"/>
                <a:gd name="connsiteY25" fmla="*/ 790660 h 1006560"/>
                <a:gd name="connsiteX26" fmla="*/ 1568450 w 3117850"/>
                <a:gd name="connsiteY26" fmla="*/ 784310 h 1006560"/>
                <a:gd name="connsiteX27" fmla="*/ 1600200 w 3117850"/>
                <a:gd name="connsiteY27" fmla="*/ 739860 h 1006560"/>
                <a:gd name="connsiteX28" fmla="*/ 1631950 w 3117850"/>
                <a:gd name="connsiteY28" fmla="*/ 670010 h 1006560"/>
                <a:gd name="connsiteX29" fmla="*/ 1638300 w 3117850"/>
                <a:gd name="connsiteY29" fmla="*/ 625560 h 1006560"/>
                <a:gd name="connsiteX30" fmla="*/ 1657350 w 3117850"/>
                <a:gd name="connsiteY30" fmla="*/ 587460 h 1006560"/>
                <a:gd name="connsiteX31" fmla="*/ 1695450 w 3117850"/>
                <a:gd name="connsiteY31" fmla="*/ 536660 h 1006560"/>
                <a:gd name="connsiteX32" fmla="*/ 1714500 w 3117850"/>
                <a:gd name="connsiteY32" fmla="*/ 511260 h 1006560"/>
                <a:gd name="connsiteX33" fmla="*/ 1739900 w 3117850"/>
                <a:gd name="connsiteY33" fmla="*/ 473160 h 1006560"/>
                <a:gd name="connsiteX34" fmla="*/ 1765300 w 3117850"/>
                <a:gd name="connsiteY34" fmla="*/ 460460 h 1006560"/>
                <a:gd name="connsiteX35" fmla="*/ 1784350 w 3117850"/>
                <a:gd name="connsiteY35" fmla="*/ 435060 h 1006560"/>
                <a:gd name="connsiteX36" fmla="*/ 1835150 w 3117850"/>
                <a:gd name="connsiteY36" fmla="*/ 403310 h 1006560"/>
                <a:gd name="connsiteX37" fmla="*/ 1866900 w 3117850"/>
                <a:gd name="connsiteY37" fmla="*/ 396960 h 1006560"/>
                <a:gd name="connsiteX38" fmla="*/ 1943100 w 3117850"/>
                <a:gd name="connsiteY38" fmla="*/ 371560 h 1006560"/>
                <a:gd name="connsiteX39" fmla="*/ 1981200 w 3117850"/>
                <a:gd name="connsiteY39" fmla="*/ 358860 h 1006560"/>
                <a:gd name="connsiteX40" fmla="*/ 2159000 w 3117850"/>
                <a:gd name="connsiteY40" fmla="*/ 365210 h 1006560"/>
                <a:gd name="connsiteX41" fmla="*/ 2190750 w 3117850"/>
                <a:gd name="connsiteY41" fmla="*/ 416010 h 1006560"/>
                <a:gd name="connsiteX42" fmla="*/ 2203450 w 3117850"/>
                <a:gd name="connsiteY42" fmla="*/ 441410 h 1006560"/>
                <a:gd name="connsiteX43" fmla="*/ 2228850 w 3117850"/>
                <a:gd name="connsiteY43" fmla="*/ 504910 h 1006560"/>
                <a:gd name="connsiteX44" fmla="*/ 2286000 w 3117850"/>
                <a:gd name="connsiteY44" fmla="*/ 549360 h 1006560"/>
                <a:gd name="connsiteX45" fmla="*/ 2317750 w 3117850"/>
                <a:gd name="connsiteY45" fmla="*/ 581110 h 1006560"/>
                <a:gd name="connsiteX46" fmla="*/ 2413000 w 3117850"/>
                <a:gd name="connsiteY46" fmla="*/ 625560 h 1006560"/>
                <a:gd name="connsiteX47" fmla="*/ 2457450 w 3117850"/>
                <a:gd name="connsiteY47" fmla="*/ 663660 h 1006560"/>
                <a:gd name="connsiteX48" fmla="*/ 2476500 w 3117850"/>
                <a:gd name="connsiteY48" fmla="*/ 670010 h 1006560"/>
                <a:gd name="connsiteX49" fmla="*/ 2514600 w 3117850"/>
                <a:gd name="connsiteY49" fmla="*/ 689060 h 1006560"/>
                <a:gd name="connsiteX50" fmla="*/ 2546350 w 3117850"/>
                <a:gd name="connsiteY50" fmla="*/ 701760 h 1006560"/>
                <a:gd name="connsiteX51" fmla="*/ 2571750 w 3117850"/>
                <a:gd name="connsiteY51" fmla="*/ 714460 h 1006560"/>
                <a:gd name="connsiteX52" fmla="*/ 2679700 w 3117850"/>
                <a:gd name="connsiteY52" fmla="*/ 746210 h 1006560"/>
                <a:gd name="connsiteX53" fmla="*/ 2724150 w 3117850"/>
                <a:gd name="connsiteY53" fmla="*/ 765260 h 1006560"/>
                <a:gd name="connsiteX54" fmla="*/ 3117850 w 3117850"/>
                <a:gd name="connsiteY54"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49300 w 3117850"/>
                <a:gd name="connsiteY5" fmla="*/ 568410 h 1006560"/>
                <a:gd name="connsiteX6" fmla="*/ 755650 w 3117850"/>
                <a:gd name="connsiteY6" fmla="*/ 714460 h 1006560"/>
                <a:gd name="connsiteX7" fmla="*/ 762000 w 3117850"/>
                <a:gd name="connsiteY7" fmla="*/ 752560 h 1006560"/>
                <a:gd name="connsiteX8" fmla="*/ 768350 w 3117850"/>
                <a:gd name="connsiteY8" fmla="*/ 816060 h 1006560"/>
                <a:gd name="connsiteX9" fmla="*/ 774700 w 3117850"/>
                <a:gd name="connsiteY9" fmla="*/ 943060 h 1006560"/>
                <a:gd name="connsiteX10" fmla="*/ 793750 w 3117850"/>
                <a:gd name="connsiteY10" fmla="*/ 987510 h 1006560"/>
                <a:gd name="connsiteX11" fmla="*/ 863600 w 3117850"/>
                <a:gd name="connsiteY11" fmla="*/ 1006560 h 1006560"/>
                <a:gd name="connsiteX12" fmla="*/ 1098550 w 3117850"/>
                <a:gd name="connsiteY12" fmla="*/ 981160 h 1006560"/>
                <a:gd name="connsiteX13" fmla="*/ 1149350 w 3117850"/>
                <a:gd name="connsiteY13" fmla="*/ 955760 h 1006560"/>
                <a:gd name="connsiteX14" fmla="*/ 1187450 w 3117850"/>
                <a:gd name="connsiteY14" fmla="*/ 930360 h 1006560"/>
                <a:gd name="connsiteX15" fmla="*/ 1225550 w 3117850"/>
                <a:gd name="connsiteY15" fmla="*/ 911310 h 1006560"/>
                <a:gd name="connsiteX16" fmla="*/ 1270000 w 3117850"/>
                <a:gd name="connsiteY16" fmla="*/ 873210 h 1006560"/>
                <a:gd name="connsiteX17" fmla="*/ 1289050 w 3117850"/>
                <a:gd name="connsiteY17" fmla="*/ 866860 h 1006560"/>
                <a:gd name="connsiteX18" fmla="*/ 1346200 w 3117850"/>
                <a:gd name="connsiteY18" fmla="*/ 847810 h 1006560"/>
                <a:gd name="connsiteX19" fmla="*/ 1397000 w 3117850"/>
                <a:gd name="connsiteY19" fmla="*/ 841460 h 1006560"/>
                <a:gd name="connsiteX20" fmla="*/ 1422400 w 3117850"/>
                <a:gd name="connsiteY20" fmla="*/ 835110 h 1006560"/>
                <a:gd name="connsiteX21" fmla="*/ 1454150 w 3117850"/>
                <a:gd name="connsiteY21" fmla="*/ 828760 h 1006560"/>
                <a:gd name="connsiteX22" fmla="*/ 1498600 w 3117850"/>
                <a:gd name="connsiteY22" fmla="*/ 809710 h 1006560"/>
                <a:gd name="connsiteX23" fmla="*/ 1524000 w 3117850"/>
                <a:gd name="connsiteY23" fmla="*/ 797010 h 1006560"/>
                <a:gd name="connsiteX24" fmla="*/ 1549400 w 3117850"/>
                <a:gd name="connsiteY24" fmla="*/ 790660 h 1006560"/>
                <a:gd name="connsiteX25" fmla="*/ 1568450 w 3117850"/>
                <a:gd name="connsiteY25" fmla="*/ 784310 h 1006560"/>
                <a:gd name="connsiteX26" fmla="*/ 1600200 w 3117850"/>
                <a:gd name="connsiteY26" fmla="*/ 739860 h 1006560"/>
                <a:gd name="connsiteX27" fmla="*/ 1631950 w 3117850"/>
                <a:gd name="connsiteY27" fmla="*/ 670010 h 1006560"/>
                <a:gd name="connsiteX28" fmla="*/ 1638300 w 3117850"/>
                <a:gd name="connsiteY28" fmla="*/ 625560 h 1006560"/>
                <a:gd name="connsiteX29" fmla="*/ 1657350 w 3117850"/>
                <a:gd name="connsiteY29" fmla="*/ 587460 h 1006560"/>
                <a:gd name="connsiteX30" fmla="*/ 1695450 w 3117850"/>
                <a:gd name="connsiteY30" fmla="*/ 536660 h 1006560"/>
                <a:gd name="connsiteX31" fmla="*/ 1714500 w 3117850"/>
                <a:gd name="connsiteY31" fmla="*/ 511260 h 1006560"/>
                <a:gd name="connsiteX32" fmla="*/ 1739900 w 3117850"/>
                <a:gd name="connsiteY32" fmla="*/ 473160 h 1006560"/>
                <a:gd name="connsiteX33" fmla="*/ 1765300 w 3117850"/>
                <a:gd name="connsiteY33" fmla="*/ 460460 h 1006560"/>
                <a:gd name="connsiteX34" fmla="*/ 1784350 w 3117850"/>
                <a:gd name="connsiteY34" fmla="*/ 435060 h 1006560"/>
                <a:gd name="connsiteX35" fmla="*/ 1835150 w 3117850"/>
                <a:gd name="connsiteY35" fmla="*/ 403310 h 1006560"/>
                <a:gd name="connsiteX36" fmla="*/ 1866900 w 3117850"/>
                <a:gd name="connsiteY36" fmla="*/ 396960 h 1006560"/>
                <a:gd name="connsiteX37" fmla="*/ 1943100 w 3117850"/>
                <a:gd name="connsiteY37" fmla="*/ 371560 h 1006560"/>
                <a:gd name="connsiteX38" fmla="*/ 1981200 w 3117850"/>
                <a:gd name="connsiteY38" fmla="*/ 358860 h 1006560"/>
                <a:gd name="connsiteX39" fmla="*/ 2159000 w 3117850"/>
                <a:gd name="connsiteY39" fmla="*/ 365210 h 1006560"/>
                <a:gd name="connsiteX40" fmla="*/ 2190750 w 3117850"/>
                <a:gd name="connsiteY40" fmla="*/ 416010 h 1006560"/>
                <a:gd name="connsiteX41" fmla="*/ 2203450 w 3117850"/>
                <a:gd name="connsiteY41" fmla="*/ 441410 h 1006560"/>
                <a:gd name="connsiteX42" fmla="*/ 2228850 w 3117850"/>
                <a:gd name="connsiteY42" fmla="*/ 504910 h 1006560"/>
                <a:gd name="connsiteX43" fmla="*/ 2286000 w 3117850"/>
                <a:gd name="connsiteY43" fmla="*/ 549360 h 1006560"/>
                <a:gd name="connsiteX44" fmla="*/ 2317750 w 3117850"/>
                <a:gd name="connsiteY44" fmla="*/ 581110 h 1006560"/>
                <a:gd name="connsiteX45" fmla="*/ 2413000 w 3117850"/>
                <a:gd name="connsiteY45" fmla="*/ 625560 h 1006560"/>
                <a:gd name="connsiteX46" fmla="*/ 2457450 w 3117850"/>
                <a:gd name="connsiteY46" fmla="*/ 663660 h 1006560"/>
                <a:gd name="connsiteX47" fmla="*/ 2476500 w 3117850"/>
                <a:gd name="connsiteY47" fmla="*/ 670010 h 1006560"/>
                <a:gd name="connsiteX48" fmla="*/ 2514600 w 3117850"/>
                <a:gd name="connsiteY48" fmla="*/ 689060 h 1006560"/>
                <a:gd name="connsiteX49" fmla="*/ 2546350 w 3117850"/>
                <a:gd name="connsiteY49" fmla="*/ 701760 h 1006560"/>
                <a:gd name="connsiteX50" fmla="*/ 2571750 w 3117850"/>
                <a:gd name="connsiteY50" fmla="*/ 714460 h 1006560"/>
                <a:gd name="connsiteX51" fmla="*/ 2679700 w 3117850"/>
                <a:gd name="connsiteY51" fmla="*/ 746210 h 1006560"/>
                <a:gd name="connsiteX52" fmla="*/ 2724150 w 3117850"/>
                <a:gd name="connsiteY52" fmla="*/ 765260 h 1006560"/>
                <a:gd name="connsiteX53" fmla="*/ 3117850 w 3117850"/>
                <a:gd name="connsiteY53"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755650 w 3117850"/>
                <a:gd name="connsiteY5" fmla="*/ 714460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654050 w 3117850"/>
                <a:gd name="connsiteY4" fmla="*/ 708110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62000 w 3117850"/>
                <a:gd name="connsiteY6" fmla="*/ 752560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68350 w 3117850"/>
                <a:gd name="connsiteY7" fmla="*/ 816060 h 1006560"/>
                <a:gd name="connsiteX8" fmla="*/ 774700 w 3117850"/>
                <a:gd name="connsiteY8" fmla="*/ 943060 h 1006560"/>
                <a:gd name="connsiteX9" fmla="*/ 793750 w 3117850"/>
                <a:gd name="connsiteY9" fmla="*/ 987510 h 1006560"/>
                <a:gd name="connsiteX10" fmla="*/ 863600 w 3117850"/>
                <a:gd name="connsiteY10" fmla="*/ 1006560 h 1006560"/>
                <a:gd name="connsiteX11" fmla="*/ 1098550 w 3117850"/>
                <a:gd name="connsiteY11" fmla="*/ 981160 h 1006560"/>
                <a:gd name="connsiteX12" fmla="*/ 1149350 w 3117850"/>
                <a:gd name="connsiteY12" fmla="*/ 955760 h 1006560"/>
                <a:gd name="connsiteX13" fmla="*/ 1187450 w 3117850"/>
                <a:gd name="connsiteY13" fmla="*/ 930360 h 1006560"/>
                <a:gd name="connsiteX14" fmla="*/ 1225550 w 3117850"/>
                <a:gd name="connsiteY14" fmla="*/ 911310 h 1006560"/>
                <a:gd name="connsiteX15" fmla="*/ 1270000 w 3117850"/>
                <a:gd name="connsiteY15" fmla="*/ 873210 h 1006560"/>
                <a:gd name="connsiteX16" fmla="*/ 1289050 w 3117850"/>
                <a:gd name="connsiteY16" fmla="*/ 866860 h 1006560"/>
                <a:gd name="connsiteX17" fmla="*/ 1346200 w 3117850"/>
                <a:gd name="connsiteY17" fmla="*/ 847810 h 1006560"/>
                <a:gd name="connsiteX18" fmla="*/ 1397000 w 3117850"/>
                <a:gd name="connsiteY18" fmla="*/ 841460 h 1006560"/>
                <a:gd name="connsiteX19" fmla="*/ 1422400 w 3117850"/>
                <a:gd name="connsiteY19" fmla="*/ 835110 h 1006560"/>
                <a:gd name="connsiteX20" fmla="*/ 1454150 w 3117850"/>
                <a:gd name="connsiteY20" fmla="*/ 828760 h 1006560"/>
                <a:gd name="connsiteX21" fmla="*/ 1498600 w 3117850"/>
                <a:gd name="connsiteY21" fmla="*/ 809710 h 1006560"/>
                <a:gd name="connsiteX22" fmla="*/ 1524000 w 3117850"/>
                <a:gd name="connsiteY22" fmla="*/ 797010 h 1006560"/>
                <a:gd name="connsiteX23" fmla="*/ 1549400 w 3117850"/>
                <a:gd name="connsiteY23" fmla="*/ 790660 h 1006560"/>
                <a:gd name="connsiteX24" fmla="*/ 1568450 w 3117850"/>
                <a:gd name="connsiteY24" fmla="*/ 784310 h 1006560"/>
                <a:gd name="connsiteX25" fmla="*/ 1600200 w 3117850"/>
                <a:gd name="connsiteY25" fmla="*/ 739860 h 1006560"/>
                <a:gd name="connsiteX26" fmla="*/ 1631950 w 3117850"/>
                <a:gd name="connsiteY26" fmla="*/ 670010 h 1006560"/>
                <a:gd name="connsiteX27" fmla="*/ 1638300 w 3117850"/>
                <a:gd name="connsiteY27" fmla="*/ 625560 h 1006560"/>
                <a:gd name="connsiteX28" fmla="*/ 1657350 w 3117850"/>
                <a:gd name="connsiteY28" fmla="*/ 587460 h 1006560"/>
                <a:gd name="connsiteX29" fmla="*/ 1695450 w 3117850"/>
                <a:gd name="connsiteY29" fmla="*/ 536660 h 1006560"/>
                <a:gd name="connsiteX30" fmla="*/ 1714500 w 3117850"/>
                <a:gd name="connsiteY30" fmla="*/ 511260 h 1006560"/>
                <a:gd name="connsiteX31" fmla="*/ 1739900 w 3117850"/>
                <a:gd name="connsiteY31" fmla="*/ 473160 h 1006560"/>
                <a:gd name="connsiteX32" fmla="*/ 1765300 w 3117850"/>
                <a:gd name="connsiteY32" fmla="*/ 460460 h 1006560"/>
                <a:gd name="connsiteX33" fmla="*/ 1784350 w 3117850"/>
                <a:gd name="connsiteY33" fmla="*/ 435060 h 1006560"/>
                <a:gd name="connsiteX34" fmla="*/ 1835150 w 3117850"/>
                <a:gd name="connsiteY34" fmla="*/ 403310 h 1006560"/>
                <a:gd name="connsiteX35" fmla="*/ 1866900 w 3117850"/>
                <a:gd name="connsiteY35" fmla="*/ 396960 h 1006560"/>
                <a:gd name="connsiteX36" fmla="*/ 1943100 w 3117850"/>
                <a:gd name="connsiteY36" fmla="*/ 371560 h 1006560"/>
                <a:gd name="connsiteX37" fmla="*/ 1981200 w 3117850"/>
                <a:gd name="connsiteY37" fmla="*/ 358860 h 1006560"/>
                <a:gd name="connsiteX38" fmla="*/ 2159000 w 3117850"/>
                <a:gd name="connsiteY38" fmla="*/ 365210 h 1006560"/>
                <a:gd name="connsiteX39" fmla="*/ 2190750 w 3117850"/>
                <a:gd name="connsiteY39" fmla="*/ 416010 h 1006560"/>
                <a:gd name="connsiteX40" fmla="*/ 2203450 w 3117850"/>
                <a:gd name="connsiteY40" fmla="*/ 441410 h 1006560"/>
                <a:gd name="connsiteX41" fmla="*/ 2228850 w 3117850"/>
                <a:gd name="connsiteY41" fmla="*/ 504910 h 1006560"/>
                <a:gd name="connsiteX42" fmla="*/ 2286000 w 3117850"/>
                <a:gd name="connsiteY42" fmla="*/ 549360 h 1006560"/>
                <a:gd name="connsiteX43" fmla="*/ 2317750 w 3117850"/>
                <a:gd name="connsiteY43" fmla="*/ 581110 h 1006560"/>
                <a:gd name="connsiteX44" fmla="*/ 2413000 w 3117850"/>
                <a:gd name="connsiteY44" fmla="*/ 625560 h 1006560"/>
                <a:gd name="connsiteX45" fmla="*/ 2457450 w 3117850"/>
                <a:gd name="connsiteY45" fmla="*/ 663660 h 1006560"/>
                <a:gd name="connsiteX46" fmla="*/ 2476500 w 3117850"/>
                <a:gd name="connsiteY46" fmla="*/ 670010 h 1006560"/>
                <a:gd name="connsiteX47" fmla="*/ 2514600 w 3117850"/>
                <a:gd name="connsiteY47" fmla="*/ 689060 h 1006560"/>
                <a:gd name="connsiteX48" fmla="*/ 2546350 w 3117850"/>
                <a:gd name="connsiteY48" fmla="*/ 701760 h 1006560"/>
                <a:gd name="connsiteX49" fmla="*/ 2571750 w 3117850"/>
                <a:gd name="connsiteY49" fmla="*/ 714460 h 1006560"/>
                <a:gd name="connsiteX50" fmla="*/ 2679700 w 3117850"/>
                <a:gd name="connsiteY50" fmla="*/ 746210 h 1006560"/>
                <a:gd name="connsiteX51" fmla="*/ 2724150 w 3117850"/>
                <a:gd name="connsiteY51" fmla="*/ 765260 h 1006560"/>
                <a:gd name="connsiteX52" fmla="*/ 3117850 w 3117850"/>
                <a:gd name="connsiteY52"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74700 w 3117850"/>
                <a:gd name="connsiteY7" fmla="*/ 943060 h 1006560"/>
                <a:gd name="connsiteX8" fmla="*/ 793750 w 3117850"/>
                <a:gd name="connsiteY8" fmla="*/ 987510 h 1006560"/>
                <a:gd name="connsiteX9" fmla="*/ 863600 w 3117850"/>
                <a:gd name="connsiteY9" fmla="*/ 1006560 h 1006560"/>
                <a:gd name="connsiteX10" fmla="*/ 1098550 w 3117850"/>
                <a:gd name="connsiteY10" fmla="*/ 981160 h 1006560"/>
                <a:gd name="connsiteX11" fmla="*/ 1149350 w 3117850"/>
                <a:gd name="connsiteY11" fmla="*/ 955760 h 1006560"/>
                <a:gd name="connsiteX12" fmla="*/ 1187450 w 3117850"/>
                <a:gd name="connsiteY12" fmla="*/ 930360 h 1006560"/>
                <a:gd name="connsiteX13" fmla="*/ 1225550 w 3117850"/>
                <a:gd name="connsiteY13" fmla="*/ 911310 h 1006560"/>
                <a:gd name="connsiteX14" fmla="*/ 1270000 w 3117850"/>
                <a:gd name="connsiteY14" fmla="*/ 873210 h 1006560"/>
                <a:gd name="connsiteX15" fmla="*/ 1289050 w 3117850"/>
                <a:gd name="connsiteY15" fmla="*/ 866860 h 1006560"/>
                <a:gd name="connsiteX16" fmla="*/ 1346200 w 3117850"/>
                <a:gd name="connsiteY16" fmla="*/ 847810 h 1006560"/>
                <a:gd name="connsiteX17" fmla="*/ 1397000 w 3117850"/>
                <a:gd name="connsiteY17" fmla="*/ 841460 h 1006560"/>
                <a:gd name="connsiteX18" fmla="*/ 1422400 w 3117850"/>
                <a:gd name="connsiteY18" fmla="*/ 835110 h 1006560"/>
                <a:gd name="connsiteX19" fmla="*/ 1454150 w 3117850"/>
                <a:gd name="connsiteY19" fmla="*/ 828760 h 1006560"/>
                <a:gd name="connsiteX20" fmla="*/ 1498600 w 3117850"/>
                <a:gd name="connsiteY20" fmla="*/ 809710 h 1006560"/>
                <a:gd name="connsiteX21" fmla="*/ 1524000 w 3117850"/>
                <a:gd name="connsiteY21" fmla="*/ 797010 h 1006560"/>
                <a:gd name="connsiteX22" fmla="*/ 1549400 w 3117850"/>
                <a:gd name="connsiteY22" fmla="*/ 790660 h 1006560"/>
                <a:gd name="connsiteX23" fmla="*/ 1568450 w 3117850"/>
                <a:gd name="connsiteY23" fmla="*/ 784310 h 1006560"/>
                <a:gd name="connsiteX24" fmla="*/ 1600200 w 3117850"/>
                <a:gd name="connsiteY24" fmla="*/ 739860 h 1006560"/>
                <a:gd name="connsiteX25" fmla="*/ 1631950 w 3117850"/>
                <a:gd name="connsiteY25" fmla="*/ 670010 h 1006560"/>
                <a:gd name="connsiteX26" fmla="*/ 1638300 w 3117850"/>
                <a:gd name="connsiteY26" fmla="*/ 625560 h 1006560"/>
                <a:gd name="connsiteX27" fmla="*/ 1657350 w 3117850"/>
                <a:gd name="connsiteY27" fmla="*/ 587460 h 1006560"/>
                <a:gd name="connsiteX28" fmla="*/ 1695450 w 3117850"/>
                <a:gd name="connsiteY28" fmla="*/ 536660 h 1006560"/>
                <a:gd name="connsiteX29" fmla="*/ 1714500 w 3117850"/>
                <a:gd name="connsiteY29" fmla="*/ 511260 h 1006560"/>
                <a:gd name="connsiteX30" fmla="*/ 1739900 w 3117850"/>
                <a:gd name="connsiteY30" fmla="*/ 473160 h 1006560"/>
                <a:gd name="connsiteX31" fmla="*/ 1765300 w 3117850"/>
                <a:gd name="connsiteY31" fmla="*/ 460460 h 1006560"/>
                <a:gd name="connsiteX32" fmla="*/ 1784350 w 3117850"/>
                <a:gd name="connsiteY32" fmla="*/ 435060 h 1006560"/>
                <a:gd name="connsiteX33" fmla="*/ 1835150 w 3117850"/>
                <a:gd name="connsiteY33" fmla="*/ 403310 h 1006560"/>
                <a:gd name="connsiteX34" fmla="*/ 1866900 w 3117850"/>
                <a:gd name="connsiteY34" fmla="*/ 396960 h 1006560"/>
                <a:gd name="connsiteX35" fmla="*/ 1943100 w 3117850"/>
                <a:gd name="connsiteY35" fmla="*/ 371560 h 1006560"/>
                <a:gd name="connsiteX36" fmla="*/ 1981200 w 3117850"/>
                <a:gd name="connsiteY36" fmla="*/ 358860 h 1006560"/>
                <a:gd name="connsiteX37" fmla="*/ 2159000 w 3117850"/>
                <a:gd name="connsiteY37" fmla="*/ 365210 h 1006560"/>
                <a:gd name="connsiteX38" fmla="*/ 2190750 w 3117850"/>
                <a:gd name="connsiteY38" fmla="*/ 416010 h 1006560"/>
                <a:gd name="connsiteX39" fmla="*/ 2203450 w 3117850"/>
                <a:gd name="connsiteY39" fmla="*/ 441410 h 1006560"/>
                <a:gd name="connsiteX40" fmla="*/ 2228850 w 3117850"/>
                <a:gd name="connsiteY40" fmla="*/ 504910 h 1006560"/>
                <a:gd name="connsiteX41" fmla="*/ 2286000 w 3117850"/>
                <a:gd name="connsiteY41" fmla="*/ 549360 h 1006560"/>
                <a:gd name="connsiteX42" fmla="*/ 2317750 w 3117850"/>
                <a:gd name="connsiteY42" fmla="*/ 581110 h 1006560"/>
                <a:gd name="connsiteX43" fmla="*/ 2413000 w 3117850"/>
                <a:gd name="connsiteY43" fmla="*/ 625560 h 1006560"/>
                <a:gd name="connsiteX44" fmla="*/ 2457450 w 3117850"/>
                <a:gd name="connsiteY44" fmla="*/ 663660 h 1006560"/>
                <a:gd name="connsiteX45" fmla="*/ 2476500 w 3117850"/>
                <a:gd name="connsiteY45" fmla="*/ 670010 h 1006560"/>
                <a:gd name="connsiteX46" fmla="*/ 2514600 w 3117850"/>
                <a:gd name="connsiteY46" fmla="*/ 689060 h 1006560"/>
                <a:gd name="connsiteX47" fmla="*/ 2546350 w 3117850"/>
                <a:gd name="connsiteY47" fmla="*/ 701760 h 1006560"/>
                <a:gd name="connsiteX48" fmla="*/ 2571750 w 3117850"/>
                <a:gd name="connsiteY48" fmla="*/ 714460 h 1006560"/>
                <a:gd name="connsiteX49" fmla="*/ 2679700 w 3117850"/>
                <a:gd name="connsiteY49" fmla="*/ 746210 h 1006560"/>
                <a:gd name="connsiteX50" fmla="*/ 2724150 w 3117850"/>
                <a:gd name="connsiteY50" fmla="*/ 765260 h 1006560"/>
                <a:gd name="connsiteX51" fmla="*/ 3117850 w 3117850"/>
                <a:gd name="connsiteY51" fmla="*/ 771610 h 1006560"/>
                <a:gd name="connsiteX0" fmla="*/ 0 w 3117850"/>
                <a:gd name="connsiteY0" fmla="*/ 85 h 1006560"/>
                <a:gd name="connsiteX1" fmla="*/ 34925 w 3117850"/>
                <a:gd name="connsiteY1" fmla="*/ 104860 h 1006560"/>
                <a:gd name="connsiteX2" fmla="*/ 161925 w 3117850"/>
                <a:gd name="connsiteY2" fmla="*/ 419185 h 1006560"/>
                <a:gd name="connsiteX3" fmla="*/ 384175 w 3117850"/>
                <a:gd name="connsiteY3" fmla="*/ 736685 h 1006560"/>
                <a:gd name="connsiteX4" fmla="*/ 552450 w 3117850"/>
                <a:gd name="connsiteY4" fmla="*/ 787485 h 1006560"/>
                <a:gd name="connsiteX5" fmla="*/ 555625 w 3117850"/>
                <a:gd name="connsiteY5" fmla="*/ 952585 h 1006560"/>
                <a:gd name="connsiteX6" fmla="*/ 717550 w 3117850"/>
                <a:gd name="connsiteY6" fmla="*/ 971635 h 1006560"/>
                <a:gd name="connsiteX7" fmla="*/ 793750 w 3117850"/>
                <a:gd name="connsiteY7" fmla="*/ 987510 h 1006560"/>
                <a:gd name="connsiteX8" fmla="*/ 863600 w 3117850"/>
                <a:gd name="connsiteY8" fmla="*/ 1006560 h 1006560"/>
                <a:gd name="connsiteX9" fmla="*/ 1098550 w 3117850"/>
                <a:gd name="connsiteY9" fmla="*/ 981160 h 1006560"/>
                <a:gd name="connsiteX10" fmla="*/ 1149350 w 3117850"/>
                <a:gd name="connsiteY10" fmla="*/ 955760 h 1006560"/>
                <a:gd name="connsiteX11" fmla="*/ 1187450 w 3117850"/>
                <a:gd name="connsiteY11" fmla="*/ 930360 h 1006560"/>
                <a:gd name="connsiteX12" fmla="*/ 1225550 w 3117850"/>
                <a:gd name="connsiteY12" fmla="*/ 911310 h 1006560"/>
                <a:gd name="connsiteX13" fmla="*/ 1270000 w 3117850"/>
                <a:gd name="connsiteY13" fmla="*/ 873210 h 1006560"/>
                <a:gd name="connsiteX14" fmla="*/ 1289050 w 3117850"/>
                <a:gd name="connsiteY14" fmla="*/ 866860 h 1006560"/>
                <a:gd name="connsiteX15" fmla="*/ 1346200 w 3117850"/>
                <a:gd name="connsiteY15" fmla="*/ 847810 h 1006560"/>
                <a:gd name="connsiteX16" fmla="*/ 1397000 w 3117850"/>
                <a:gd name="connsiteY16" fmla="*/ 841460 h 1006560"/>
                <a:gd name="connsiteX17" fmla="*/ 1422400 w 3117850"/>
                <a:gd name="connsiteY17" fmla="*/ 835110 h 1006560"/>
                <a:gd name="connsiteX18" fmla="*/ 1454150 w 3117850"/>
                <a:gd name="connsiteY18" fmla="*/ 828760 h 1006560"/>
                <a:gd name="connsiteX19" fmla="*/ 1498600 w 3117850"/>
                <a:gd name="connsiteY19" fmla="*/ 809710 h 1006560"/>
                <a:gd name="connsiteX20" fmla="*/ 1524000 w 3117850"/>
                <a:gd name="connsiteY20" fmla="*/ 797010 h 1006560"/>
                <a:gd name="connsiteX21" fmla="*/ 1549400 w 3117850"/>
                <a:gd name="connsiteY21" fmla="*/ 790660 h 1006560"/>
                <a:gd name="connsiteX22" fmla="*/ 1568450 w 3117850"/>
                <a:gd name="connsiteY22" fmla="*/ 784310 h 1006560"/>
                <a:gd name="connsiteX23" fmla="*/ 1600200 w 3117850"/>
                <a:gd name="connsiteY23" fmla="*/ 739860 h 1006560"/>
                <a:gd name="connsiteX24" fmla="*/ 1631950 w 3117850"/>
                <a:gd name="connsiteY24" fmla="*/ 670010 h 1006560"/>
                <a:gd name="connsiteX25" fmla="*/ 1638300 w 3117850"/>
                <a:gd name="connsiteY25" fmla="*/ 625560 h 1006560"/>
                <a:gd name="connsiteX26" fmla="*/ 1657350 w 3117850"/>
                <a:gd name="connsiteY26" fmla="*/ 587460 h 1006560"/>
                <a:gd name="connsiteX27" fmla="*/ 1695450 w 3117850"/>
                <a:gd name="connsiteY27" fmla="*/ 536660 h 1006560"/>
                <a:gd name="connsiteX28" fmla="*/ 1714500 w 3117850"/>
                <a:gd name="connsiteY28" fmla="*/ 511260 h 1006560"/>
                <a:gd name="connsiteX29" fmla="*/ 1739900 w 3117850"/>
                <a:gd name="connsiteY29" fmla="*/ 473160 h 1006560"/>
                <a:gd name="connsiteX30" fmla="*/ 1765300 w 3117850"/>
                <a:gd name="connsiteY30" fmla="*/ 460460 h 1006560"/>
                <a:gd name="connsiteX31" fmla="*/ 1784350 w 3117850"/>
                <a:gd name="connsiteY31" fmla="*/ 435060 h 1006560"/>
                <a:gd name="connsiteX32" fmla="*/ 1835150 w 3117850"/>
                <a:gd name="connsiteY32" fmla="*/ 403310 h 1006560"/>
                <a:gd name="connsiteX33" fmla="*/ 1866900 w 3117850"/>
                <a:gd name="connsiteY33" fmla="*/ 396960 h 1006560"/>
                <a:gd name="connsiteX34" fmla="*/ 1943100 w 3117850"/>
                <a:gd name="connsiteY34" fmla="*/ 371560 h 1006560"/>
                <a:gd name="connsiteX35" fmla="*/ 1981200 w 3117850"/>
                <a:gd name="connsiteY35" fmla="*/ 358860 h 1006560"/>
                <a:gd name="connsiteX36" fmla="*/ 2159000 w 3117850"/>
                <a:gd name="connsiteY36" fmla="*/ 365210 h 1006560"/>
                <a:gd name="connsiteX37" fmla="*/ 2190750 w 3117850"/>
                <a:gd name="connsiteY37" fmla="*/ 416010 h 1006560"/>
                <a:gd name="connsiteX38" fmla="*/ 2203450 w 3117850"/>
                <a:gd name="connsiteY38" fmla="*/ 441410 h 1006560"/>
                <a:gd name="connsiteX39" fmla="*/ 2228850 w 3117850"/>
                <a:gd name="connsiteY39" fmla="*/ 504910 h 1006560"/>
                <a:gd name="connsiteX40" fmla="*/ 2286000 w 3117850"/>
                <a:gd name="connsiteY40" fmla="*/ 549360 h 1006560"/>
                <a:gd name="connsiteX41" fmla="*/ 2317750 w 3117850"/>
                <a:gd name="connsiteY41" fmla="*/ 581110 h 1006560"/>
                <a:gd name="connsiteX42" fmla="*/ 2413000 w 3117850"/>
                <a:gd name="connsiteY42" fmla="*/ 625560 h 1006560"/>
                <a:gd name="connsiteX43" fmla="*/ 2457450 w 3117850"/>
                <a:gd name="connsiteY43" fmla="*/ 663660 h 1006560"/>
                <a:gd name="connsiteX44" fmla="*/ 2476500 w 3117850"/>
                <a:gd name="connsiteY44" fmla="*/ 670010 h 1006560"/>
                <a:gd name="connsiteX45" fmla="*/ 2514600 w 3117850"/>
                <a:gd name="connsiteY45" fmla="*/ 689060 h 1006560"/>
                <a:gd name="connsiteX46" fmla="*/ 2546350 w 3117850"/>
                <a:gd name="connsiteY46" fmla="*/ 701760 h 1006560"/>
                <a:gd name="connsiteX47" fmla="*/ 2571750 w 3117850"/>
                <a:gd name="connsiteY47" fmla="*/ 714460 h 1006560"/>
                <a:gd name="connsiteX48" fmla="*/ 2679700 w 3117850"/>
                <a:gd name="connsiteY48" fmla="*/ 746210 h 1006560"/>
                <a:gd name="connsiteX49" fmla="*/ 2724150 w 3117850"/>
                <a:gd name="connsiteY49" fmla="*/ 765260 h 1006560"/>
                <a:gd name="connsiteX50" fmla="*/ 3117850 w 3117850"/>
                <a:gd name="connsiteY50" fmla="*/ 771610 h 1006560"/>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70000 w 3117850"/>
                <a:gd name="connsiteY13" fmla="*/ 873210 h 1003385"/>
                <a:gd name="connsiteX14" fmla="*/ 1289050 w 3117850"/>
                <a:gd name="connsiteY14" fmla="*/ 866860 h 1003385"/>
                <a:gd name="connsiteX15" fmla="*/ 1346200 w 3117850"/>
                <a:gd name="connsiteY15" fmla="*/ 847810 h 1003385"/>
                <a:gd name="connsiteX16" fmla="*/ 1397000 w 3117850"/>
                <a:gd name="connsiteY16" fmla="*/ 841460 h 1003385"/>
                <a:gd name="connsiteX17" fmla="*/ 1422400 w 3117850"/>
                <a:gd name="connsiteY17" fmla="*/ 835110 h 1003385"/>
                <a:gd name="connsiteX18" fmla="*/ 1454150 w 3117850"/>
                <a:gd name="connsiteY18" fmla="*/ 828760 h 1003385"/>
                <a:gd name="connsiteX19" fmla="*/ 1498600 w 3117850"/>
                <a:gd name="connsiteY19" fmla="*/ 809710 h 1003385"/>
                <a:gd name="connsiteX20" fmla="*/ 1524000 w 3117850"/>
                <a:gd name="connsiteY20" fmla="*/ 797010 h 1003385"/>
                <a:gd name="connsiteX21" fmla="*/ 1549400 w 3117850"/>
                <a:gd name="connsiteY21" fmla="*/ 790660 h 1003385"/>
                <a:gd name="connsiteX22" fmla="*/ 1568450 w 3117850"/>
                <a:gd name="connsiteY22" fmla="*/ 784310 h 1003385"/>
                <a:gd name="connsiteX23" fmla="*/ 1600200 w 3117850"/>
                <a:gd name="connsiteY23" fmla="*/ 739860 h 1003385"/>
                <a:gd name="connsiteX24" fmla="*/ 1631950 w 3117850"/>
                <a:gd name="connsiteY24" fmla="*/ 670010 h 1003385"/>
                <a:gd name="connsiteX25" fmla="*/ 1638300 w 3117850"/>
                <a:gd name="connsiteY25" fmla="*/ 625560 h 1003385"/>
                <a:gd name="connsiteX26" fmla="*/ 1657350 w 3117850"/>
                <a:gd name="connsiteY26" fmla="*/ 587460 h 1003385"/>
                <a:gd name="connsiteX27" fmla="*/ 1695450 w 3117850"/>
                <a:gd name="connsiteY27" fmla="*/ 536660 h 1003385"/>
                <a:gd name="connsiteX28" fmla="*/ 1714500 w 3117850"/>
                <a:gd name="connsiteY28" fmla="*/ 511260 h 1003385"/>
                <a:gd name="connsiteX29" fmla="*/ 1739900 w 3117850"/>
                <a:gd name="connsiteY29" fmla="*/ 473160 h 1003385"/>
                <a:gd name="connsiteX30" fmla="*/ 1765300 w 3117850"/>
                <a:gd name="connsiteY30" fmla="*/ 460460 h 1003385"/>
                <a:gd name="connsiteX31" fmla="*/ 1784350 w 3117850"/>
                <a:gd name="connsiteY31" fmla="*/ 435060 h 1003385"/>
                <a:gd name="connsiteX32" fmla="*/ 1835150 w 3117850"/>
                <a:gd name="connsiteY32" fmla="*/ 403310 h 1003385"/>
                <a:gd name="connsiteX33" fmla="*/ 1866900 w 3117850"/>
                <a:gd name="connsiteY33" fmla="*/ 396960 h 1003385"/>
                <a:gd name="connsiteX34" fmla="*/ 1943100 w 3117850"/>
                <a:gd name="connsiteY34" fmla="*/ 371560 h 1003385"/>
                <a:gd name="connsiteX35" fmla="*/ 1981200 w 3117850"/>
                <a:gd name="connsiteY35" fmla="*/ 358860 h 1003385"/>
                <a:gd name="connsiteX36" fmla="*/ 2159000 w 3117850"/>
                <a:gd name="connsiteY36" fmla="*/ 365210 h 1003385"/>
                <a:gd name="connsiteX37" fmla="*/ 2190750 w 3117850"/>
                <a:gd name="connsiteY37" fmla="*/ 416010 h 1003385"/>
                <a:gd name="connsiteX38" fmla="*/ 2203450 w 3117850"/>
                <a:gd name="connsiteY38" fmla="*/ 441410 h 1003385"/>
                <a:gd name="connsiteX39" fmla="*/ 2228850 w 3117850"/>
                <a:gd name="connsiteY39" fmla="*/ 504910 h 1003385"/>
                <a:gd name="connsiteX40" fmla="*/ 2286000 w 3117850"/>
                <a:gd name="connsiteY40" fmla="*/ 549360 h 1003385"/>
                <a:gd name="connsiteX41" fmla="*/ 2317750 w 3117850"/>
                <a:gd name="connsiteY41" fmla="*/ 581110 h 1003385"/>
                <a:gd name="connsiteX42" fmla="*/ 2413000 w 3117850"/>
                <a:gd name="connsiteY42" fmla="*/ 625560 h 1003385"/>
                <a:gd name="connsiteX43" fmla="*/ 2457450 w 3117850"/>
                <a:gd name="connsiteY43" fmla="*/ 663660 h 1003385"/>
                <a:gd name="connsiteX44" fmla="*/ 2476500 w 3117850"/>
                <a:gd name="connsiteY44" fmla="*/ 670010 h 1003385"/>
                <a:gd name="connsiteX45" fmla="*/ 2514600 w 3117850"/>
                <a:gd name="connsiteY45" fmla="*/ 689060 h 1003385"/>
                <a:gd name="connsiteX46" fmla="*/ 2546350 w 3117850"/>
                <a:gd name="connsiteY46" fmla="*/ 701760 h 1003385"/>
                <a:gd name="connsiteX47" fmla="*/ 2571750 w 3117850"/>
                <a:gd name="connsiteY47" fmla="*/ 714460 h 1003385"/>
                <a:gd name="connsiteX48" fmla="*/ 2679700 w 3117850"/>
                <a:gd name="connsiteY48" fmla="*/ 746210 h 1003385"/>
                <a:gd name="connsiteX49" fmla="*/ 2724150 w 3117850"/>
                <a:gd name="connsiteY49" fmla="*/ 765260 h 1003385"/>
                <a:gd name="connsiteX50" fmla="*/ 3117850 w 3117850"/>
                <a:gd name="connsiteY5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49350 w 3117850"/>
                <a:gd name="connsiteY10" fmla="*/ 955760 h 1003385"/>
                <a:gd name="connsiteX11" fmla="*/ 1187450 w 3117850"/>
                <a:gd name="connsiteY11" fmla="*/ 930360 h 1003385"/>
                <a:gd name="connsiteX12" fmla="*/ 1225550 w 3117850"/>
                <a:gd name="connsiteY12" fmla="*/ 911310 h 1003385"/>
                <a:gd name="connsiteX13" fmla="*/ 1289050 w 3117850"/>
                <a:gd name="connsiteY13" fmla="*/ 866860 h 1003385"/>
                <a:gd name="connsiteX14" fmla="*/ 1346200 w 3117850"/>
                <a:gd name="connsiteY14" fmla="*/ 847810 h 1003385"/>
                <a:gd name="connsiteX15" fmla="*/ 1397000 w 3117850"/>
                <a:gd name="connsiteY15" fmla="*/ 841460 h 1003385"/>
                <a:gd name="connsiteX16" fmla="*/ 1422400 w 3117850"/>
                <a:gd name="connsiteY16" fmla="*/ 835110 h 1003385"/>
                <a:gd name="connsiteX17" fmla="*/ 1454150 w 3117850"/>
                <a:gd name="connsiteY17" fmla="*/ 828760 h 1003385"/>
                <a:gd name="connsiteX18" fmla="*/ 1498600 w 3117850"/>
                <a:gd name="connsiteY18" fmla="*/ 809710 h 1003385"/>
                <a:gd name="connsiteX19" fmla="*/ 1524000 w 3117850"/>
                <a:gd name="connsiteY19" fmla="*/ 797010 h 1003385"/>
                <a:gd name="connsiteX20" fmla="*/ 1549400 w 3117850"/>
                <a:gd name="connsiteY20" fmla="*/ 790660 h 1003385"/>
                <a:gd name="connsiteX21" fmla="*/ 1568450 w 3117850"/>
                <a:gd name="connsiteY21" fmla="*/ 784310 h 1003385"/>
                <a:gd name="connsiteX22" fmla="*/ 1600200 w 3117850"/>
                <a:gd name="connsiteY22" fmla="*/ 739860 h 1003385"/>
                <a:gd name="connsiteX23" fmla="*/ 1631950 w 3117850"/>
                <a:gd name="connsiteY23" fmla="*/ 670010 h 1003385"/>
                <a:gd name="connsiteX24" fmla="*/ 1638300 w 3117850"/>
                <a:gd name="connsiteY24" fmla="*/ 625560 h 1003385"/>
                <a:gd name="connsiteX25" fmla="*/ 1657350 w 3117850"/>
                <a:gd name="connsiteY25" fmla="*/ 587460 h 1003385"/>
                <a:gd name="connsiteX26" fmla="*/ 1695450 w 3117850"/>
                <a:gd name="connsiteY26" fmla="*/ 536660 h 1003385"/>
                <a:gd name="connsiteX27" fmla="*/ 1714500 w 3117850"/>
                <a:gd name="connsiteY27" fmla="*/ 511260 h 1003385"/>
                <a:gd name="connsiteX28" fmla="*/ 1739900 w 3117850"/>
                <a:gd name="connsiteY28" fmla="*/ 473160 h 1003385"/>
                <a:gd name="connsiteX29" fmla="*/ 1765300 w 3117850"/>
                <a:gd name="connsiteY29" fmla="*/ 460460 h 1003385"/>
                <a:gd name="connsiteX30" fmla="*/ 1784350 w 3117850"/>
                <a:gd name="connsiteY30" fmla="*/ 435060 h 1003385"/>
                <a:gd name="connsiteX31" fmla="*/ 1835150 w 3117850"/>
                <a:gd name="connsiteY31" fmla="*/ 403310 h 1003385"/>
                <a:gd name="connsiteX32" fmla="*/ 1866900 w 3117850"/>
                <a:gd name="connsiteY32" fmla="*/ 396960 h 1003385"/>
                <a:gd name="connsiteX33" fmla="*/ 1943100 w 3117850"/>
                <a:gd name="connsiteY33" fmla="*/ 371560 h 1003385"/>
                <a:gd name="connsiteX34" fmla="*/ 1981200 w 3117850"/>
                <a:gd name="connsiteY34" fmla="*/ 358860 h 1003385"/>
                <a:gd name="connsiteX35" fmla="*/ 2159000 w 3117850"/>
                <a:gd name="connsiteY35" fmla="*/ 365210 h 1003385"/>
                <a:gd name="connsiteX36" fmla="*/ 2190750 w 3117850"/>
                <a:gd name="connsiteY36" fmla="*/ 416010 h 1003385"/>
                <a:gd name="connsiteX37" fmla="*/ 2203450 w 3117850"/>
                <a:gd name="connsiteY37" fmla="*/ 441410 h 1003385"/>
                <a:gd name="connsiteX38" fmla="*/ 2228850 w 3117850"/>
                <a:gd name="connsiteY38" fmla="*/ 504910 h 1003385"/>
                <a:gd name="connsiteX39" fmla="*/ 2286000 w 3117850"/>
                <a:gd name="connsiteY39" fmla="*/ 549360 h 1003385"/>
                <a:gd name="connsiteX40" fmla="*/ 2317750 w 3117850"/>
                <a:gd name="connsiteY40" fmla="*/ 581110 h 1003385"/>
                <a:gd name="connsiteX41" fmla="*/ 2413000 w 3117850"/>
                <a:gd name="connsiteY41" fmla="*/ 625560 h 1003385"/>
                <a:gd name="connsiteX42" fmla="*/ 2457450 w 3117850"/>
                <a:gd name="connsiteY42" fmla="*/ 663660 h 1003385"/>
                <a:gd name="connsiteX43" fmla="*/ 2476500 w 3117850"/>
                <a:gd name="connsiteY43" fmla="*/ 670010 h 1003385"/>
                <a:gd name="connsiteX44" fmla="*/ 2514600 w 3117850"/>
                <a:gd name="connsiteY44" fmla="*/ 689060 h 1003385"/>
                <a:gd name="connsiteX45" fmla="*/ 2546350 w 3117850"/>
                <a:gd name="connsiteY45" fmla="*/ 701760 h 1003385"/>
                <a:gd name="connsiteX46" fmla="*/ 2571750 w 3117850"/>
                <a:gd name="connsiteY46" fmla="*/ 714460 h 1003385"/>
                <a:gd name="connsiteX47" fmla="*/ 2679700 w 3117850"/>
                <a:gd name="connsiteY47" fmla="*/ 746210 h 1003385"/>
                <a:gd name="connsiteX48" fmla="*/ 2724150 w 3117850"/>
                <a:gd name="connsiteY48" fmla="*/ 765260 h 1003385"/>
                <a:gd name="connsiteX49" fmla="*/ 3117850 w 3117850"/>
                <a:gd name="connsiteY4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187450 w 3117850"/>
                <a:gd name="connsiteY10" fmla="*/ 930360 h 1003385"/>
                <a:gd name="connsiteX11" fmla="*/ 1225550 w 3117850"/>
                <a:gd name="connsiteY11" fmla="*/ 911310 h 1003385"/>
                <a:gd name="connsiteX12" fmla="*/ 1289050 w 3117850"/>
                <a:gd name="connsiteY12" fmla="*/ 866860 h 1003385"/>
                <a:gd name="connsiteX13" fmla="*/ 1346200 w 3117850"/>
                <a:gd name="connsiteY13" fmla="*/ 847810 h 1003385"/>
                <a:gd name="connsiteX14" fmla="*/ 1397000 w 3117850"/>
                <a:gd name="connsiteY14" fmla="*/ 841460 h 1003385"/>
                <a:gd name="connsiteX15" fmla="*/ 1422400 w 3117850"/>
                <a:gd name="connsiteY15" fmla="*/ 835110 h 1003385"/>
                <a:gd name="connsiteX16" fmla="*/ 1454150 w 3117850"/>
                <a:gd name="connsiteY16" fmla="*/ 828760 h 1003385"/>
                <a:gd name="connsiteX17" fmla="*/ 1498600 w 3117850"/>
                <a:gd name="connsiteY17" fmla="*/ 809710 h 1003385"/>
                <a:gd name="connsiteX18" fmla="*/ 1524000 w 3117850"/>
                <a:gd name="connsiteY18" fmla="*/ 797010 h 1003385"/>
                <a:gd name="connsiteX19" fmla="*/ 1549400 w 3117850"/>
                <a:gd name="connsiteY19" fmla="*/ 790660 h 1003385"/>
                <a:gd name="connsiteX20" fmla="*/ 1568450 w 3117850"/>
                <a:gd name="connsiteY20" fmla="*/ 784310 h 1003385"/>
                <a:gd name="connsiteX21" fmla="*/ 1600200 w 3117850"/>
                <a:gd name="connsiteY21" fmla="*/ 739860 h 1003385"/>
                <a:gd name="connsiteX22" fmla="*/ 1631950 w 3117850"/>
                <a:gd name="connsiteY22" fmla="*/ 670010 h 1003385"/>
                <a:gd name="connsiteX23" fmla="*/ 1638300 w 3117850"/>
                <a:gd name="connsiteY23" fmla="*/ 625560 h 1003385"/>
                <a:gd name="connsiteX24" fmla="*/ 1657350 w 3117850"/>
                <a:gd name="connsiteY24" fmla="*/ 587460 h 1003385"/>
                <a:gd name="connsiteX25" fmla="*/ 1695450 w 3117850"/>
                <a:gd name="connsiteY25" fmla="*/ 536660 h 1003385"/>
                <a:gd name="connsiteX26" fmla="*/ 1714500 w 3117850"/>
                <a:gd name="connsiteY26" fmla="*/ 511260 h 1003385"/>
                <a:gd name="connsiteX27" fmla="*/ 1739900 w 3117850"/>
                <a:gd name="connsiteY27" fmla="*/ 473160 h 1003385"/>
                <a:gd name="connsiteX28" fmla="*/ 1765300 w 3117850"/>
                <a:gd name="connsiteY28" fmla="*/ 460460 h 1003385"/>
                <a:gd name="connsiteX29" fmla="*/ 1784350 w 3117850"/>
                <a:gd name="connsiteY29" fmla="*/ 435060 h 1003385"/>
                <a:gd name="connsiteX30" fmla="*/ 1835150 w 3117850"/>
                <a:gd name="connsiteY30" fmla="*/ 403310 h 1003385"/>
                <a:gd name="connsiteX31" fmla="*/ 1866900 w 3117850"/>
                <a:gd name="connsiteY31" fmla="*/ 396960 h 1003385"/>
                <a:gd name="connsiteX32" fmla="*/ 1943100 w 3117850"/>
                <a:gd name="connsiteY32" fmla="*/ 371560 h 1003385"/>
                <a:gd name="connsiteX33" fmla="*/ 1981200 w 3117850"/>
                <a:gd name="connsiteY33" fmla="*/ 358860 h 1003385"/>
                <a:gd name="connsiteX34" fmla="*/ 2159000 w 3117850"/>
                <a:gd name="connsiteY34" fmla="*/ 365210 h 1003385"/>
                <a:gd name="connsiteX35" fmla="*/ 2190750 w 3117850"/>
                <a:gd name="connsiteY35" fmla="*/ 416010 h 1003385"/>
                <a:gd name="connsiteX36" fmla="*/ 2203450 w 3117850"/>
                <a:gd name="connsiteY36" fmla="*/ 441410 h 1003385"/>
                <a:gd name="connsiteX37" fmla="*/ 2228850 w 3117850"/>
                <a:gd name="connsiteY37" fmla="*/ 504910 h 1003385"/>
                <a:gd name="connsiteX38" fmla="*/ 2286000 w 3117850"/>
                <a:gd name="connsiteY38" fmla="*/ 549360 h 1003385"/>
                <a:gd name="connsiteX39" fmla="*/ 2317750 w 3117850"/>
                <a:gd name="connsiteY39" fmla="*/ 581110 h 1003385"/>
                <a:gd name="connsiteX40" fmla="*/ 2413000 w 3117850"/>
                <a:gd name="connsiteY40" fmla="*/ 625560 h 1003385"/>
                <a:gd name="connsiteX41" fmla="*/ 2457450 w 3117850"/>
                <a:gd name="connsiteY41" fmla="*/ 663660 h 1003385"/>
                <a:gd name="connsiteX42" fmla="*/ 2476500 w 3117850"/>
                <a:gd name="connsiteY42" fmla="*/ 670010 h 1003385"/>
                <a:gd name="connsiteX43" fmla="*/ 2514600 w 3117850"/>
                <a:gd name="connsiteY43" fmla="*/ 689060 h 1003385"/>
                <a:gd name="connsiteX44" fmla="*/ 2546350 w 3117850"/>
                <a:gd name="connsiteY44" fmla="*/ 701760 h 1003385"/>
                <a:gd name="connsiteX45" fmla="*/ 2571750 w 3117850"/>
                <a:gd name="connsiteY45" fmla="*/ 714460 h 1003385"/>
                <a:gd name="connsiteX46" fmla="*/ 2679700 w 3117850"/>
                <a:gd name="connsiteY46" fmla="*/ 746210 h 1003385"/>
                <a:gd name="connsiteX47" fmla="*/ 2724150 w 3117850"/>
                <a:gd name="connsiteY47" fmla="*/ 765260 h 1003385"/>
                <a:gd name="connsiteX48" fmla="*/ 3117850 w 3117850"/>
                <a:gd name="connsiteY4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397000 w 3117850"/>
                <a:gd name="connsiteY13" fmla="*/ 841460 h 1003385"/>
                <a:gd name="connsiteX14" fmla="*/ 1422400 w 3117850"/>
                <a:gd name="connsiteY14" fmla="*/ 835110 h 1003385"/>
                <a:gd name="connsiteX15" fmla="*/ 1454150 w 3117850"/>
                <a:gd name="connsiteY15" fmla="*/ 828760 h 1003385"/>
                <a:gd name="connsiteX16" fmla="*/ 1498600 w 3117850"/>
                <a:gd name="connsiteY16" fmla="*/ 809710 h 1003385"/>
                <a:gd name="connsiteX17" fmla="*/ 1524000 w 3117850"/>
                <a:gd name="connsiteY17" fmla="*/ 797010 h 1003385"/>
                <a:gd name="connsiteX18" fmla="*/ 1549400 w 3117850"/>
                <a:gd name="connsiteY18" fmla="*/ 790660 h 1003385"/>
                <a:gd name="connsiteX19" fmla="*/ 1568450 w 3117850"/>
                <a:gd name="connsiteY19" fmla="*/ 784310 h 1003385"/>
                <a:gd name="connsiteX20" fmla="*/ 1600200 w 3117850"/>
                <a:gd name="connsiteY20" fmla="*/ 739860 h 1003385"/>
                <a:gd name="connsiteX21" fmla="*/ 1631950 w 3117850"/>
                <a:gd name="connsiteY21" fmla="*/ 670010 h 1003385"/>
                <a:gd name="connsiteX22" fmla="*/ 1638300 w 3117850"/>
                <a:gd name="connsiteY22" fmla="*/ 625560 h 1003385"/>
                <a:gd name="connsiteX23" fmla="*/ 1657350 w 3117850"/>
                <a:gd name="connsiteY23" fmla="*/ 587460 h 1003385"/>
                <a:gd name="connsiteX24" fmla="*/ 1695450 w 3117850"/>
                <a:gd name="connsiteY24" fmla="*/ 536660 h 1003385"/>
                <a:gd name="connsiteX25" fmla="*/ 1714500 w 3117850"/>
                <a:gd name="connsiteY25" fmla="*/ 511260 h 1003385"/>
                <a:gd name="connsiteX26" fmla="*/ 1739900 w 3117850"/>
                <a:gd name="connsiteY26" fmla="*/ 473160 h 1003385"/>
                <a:gd name="connsiteX27" fmla="*/ 1765300 w 3117850"/>
                <a:gd name="connsiteY27" fmla="*/ 460460 h 1003385"/>
                <a:gd name="connsiteX28" fmla="*/ 1784350 w 3117850"/>
                <a:gd name="connsiteY28" fmla="*/ 435060 h 1003385"/>
                <a:gd name="connsiteX29" fmla="*/ 1835150 w 3117850"/>
                <a:gd name="connsiteY29" fmla="*/ 403310 h 1003385"/>
                <a:gd name="connsiteX30" fmla="*/ 1866900 w 3117850"/>
                <a:gd name="connsiteY30" fmla="*/ 396960 h 1003385"/>
                <a:gd name="connsiteX31" fmla="*/ 1943100 w 3117850"/>
                <a:gd name="connsiteY31" fmla="*/ 371560 h 1003385"/>
                <a:gd name="connsiteX32" fmla="*/ 1981200 w 3117850"/>
                <a:gd name="connsiteY32" fmla="*/ 358860 h 1003385"/>
                <a:gd name="connsiteX33" fmla="*/ 2159000 w 3117850"/>
                <a:gd name="connsiteY33" fmla="*/ 365210 h 1003385"/>
                <a:gd name="connsiteX34" fmla="*/ 2190750 w 3117850"/>
                <a:gd name="connsiteY34" fmla="*/ 416010 h 1003385"/>
                <a:gd name="connsiteX35" fmla="*/ 2203450 w 3117850"/>
                <a:gd name="connsiteY35" fmla="*/ 441410 h 1003385"/>
                <a:gd name="connsiteX36" fmla="*/ 2228850 w 3117850"/>
                <a:gd name="connsiteY36" fmla="*/ 504910 h 1003385"/>
                <a:gd name="connsiteX37" fmla="*/ 2286000 w 3117850"/>
                <a:gd name="connsiteY37" fmla="*/ 549360 h 1003385"/>
                <a:gd name="connsiteX38" fmla="*/ 2317750 w 3117850"/>
                <a:gd name="connsiteY38" fmla="*/ 581110 h 1003385"/>
                <a:gd name="connsiteX39" fmla="*/ 2413000 w 3117850"/>
                <a:gd name="connsiteY39" fmla="*/ 625560 h 1003385"/>
                <a:gd name="connsiteX40" fmla="*/ 2457450 w 3117850"/>
                <a:gd name="connsiteY40" fmla="*/ 663660 h 1003385"/>
                <a:gd name="connsiteX41" fmla="*/ 2476500 w 3117850"/>
                <a:gd name="connsiteY41" fmla="*/ 670010 h 1003385"/>
                <a:gd name="connsiteX42" fmla="*/ 2514600 w 3117850"/>
                <a:gd name="connsiteY42" fmla="*/ 689060 h 1003385"/>
                <a:gd name="connsiteX43" fmla="*/ 2546350 w 3117850"/>
                <a:gd name="connsiteY43" fmla="*/ 701760 h 1003385"/>
                <a:gd name="connsiteX44" fmla="*/ 2571750 w 3117850"/>
                <a:gd name="connsiteY44" fmla="*/ 714460 h 1003385"/>
                <a:gd name="connsiteX45" fmla="*/ 2679700 w 3117850"/>
                <a:gd name="connsiteY45" fmla="*/ 746210 h 1003385"/>
                <a:gd name="connsiteX46" fmla="*/ 2724150 w 3117850"/>
                <a:gd name="connsiteY46" fmla="*/ 765260 h 1003385"/>
                <a:gd name="connsiteX47" fmla="*/ 3117850 w 3117850"/>
                <a:gd name="connsiteY4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22400 w 3117850"/>
                <a:gd name="connsiteY13" fmla="*/ 835110 h 1003385"/>
                <a:gd name="connsiteX14" fmla="*/ 1454150 w 3117850"/>
                <a:gd name="connsiteY14" fmla="*/ 828760 h 1003385"/>
                <a:gd name="connsiteX15" fmla="*/ 1498600 w 3117850"/>
                <a:gd name="connsiteY15" fmla="*/ 809710 h 1003385"/>
                <a:gd name="connsiteX16" fmla="*/ 1524000 w 3117850"/>
                <a:gd name="connsiteY16" fmla="*/ 797010 h 1003385"/>
                <a:gd name="connsiteX17" fmla="*/ 1549400 w 3117850"/>
                <a:gd name="connsiteY17" fmla="*/ 790660 h 1003385"/>
                <a:gd name="connsiteX18" fmla="*/ 1568450 w 3117850"/>
                <a:gd name="connsiteY18" fmla="*/ 784310 h 1003385"/>
                <a:gd name="connsiteX19" fmla="*/ 1600200 w 3117850"/>
                <a:gd name="connsiteY19" fmla="*/ 739860 h 1003385"/>
                <a:gd name="connsiteX20" fmla="*/ 1631950 w 3117850"/>
                <a:gd name="connsiteY20" fmla="*/ 670010 h 1003385"/>
                <a:gd name="connsiteX21" fmla="*/ 1638300 w 3117850"/>
                <a:gd name="connsiteY21" fmla="*/ 625560 h 1003385"/>
                <a:gd name="connsiteX22" fmla="*/ 1657350 w 3117850"/>
                <a:gd name="connsiteY22" fmla="*/ 587460 h 1003385"/>
                <a:gd name="connsiteX23" fmla="*/ 1695450 w 3117850"/>
                <a:gd name="connsiteY23" fmla="*/ 536660 h 1003385"/>
                <a:gd name="connsiteX24" fmla="*/ 1714500 w 3117850"/>
                <a:gd name="connsiteY24" fmla="*/ 511260 h 1003385"/>
                <a:gd name="connsiteX25" fmla="*/ 1739900 w 3117850"/>
                <a:gd name="connsiteY25" fmla="*/ 473160 h 1003385"/>
                <a:gd name="connsiteX26" fmla="*/ 1765300 w 3117850"/>
                <a:gd name="connsiteY26" fmla="*/ 460460 h 1003385"/>
                <a:gd name="connsiteX27" fmla="*/ 1784350 w 3117850"/>
                <a:gd name="connsiteY27" fmla="*/ 435060 h 1003385"/>
                <a:gd name="connsiteX28" fmla="*/ 1835150 w 3117850"/>
                <a:gd name="connsiteY28" fmla="*/ 403310 h 1003385"/>
                <a:gd name="connsiteX29" fmla="*/ 1866900 w 3117850"/>
                <a:gd name="connsiteY29" fmla="*/ 396960 h 1003385"/>
                <a:gd name="connsiteX30" fmla="*/ 1943100 w 3117850"/>
                <a:gd name="connsiteY30" fmla="*/ 371560 h 1003385"/>
                <a:gd name="connsiteX31" fmla="*/ 1981200 w 3117850"/>
                <a:gd name="connsiteY31" fmla="*/ 358860 h 1003385"/>
                <a:gd name="connsiteX32" fmla="*/ 2159000 w 3117850"/>
                <a:gd name="connsiteY32" fmla="*/ 365210 h 1003385"/>
                <a:gd name="connsiteX33" fmla="*/ 2190750 w 3117850"/>
                <a:gd name="connsiteY33" fmla="*/ 416010 h 1003385"/>
                <a:gd name="connsiteX34" fmla="*/ 2203450 w 3117850"/>
                <a:gd name="connsiteY34" fmla="*/ 441410 h 1003385"/>
                <a:gd name="connsiteX35" fmla="*/ 2228850 w 3117850"/>
                <a:gd name="connsiteY35" fmla="*/ 504910 h 1003385"/>
                <a:gd name="connsiteX36" fmla="*/ 2286000 w 3117850"/>
                <a:gd name="connsiteY36" fmla="*/ 549360 h 1003385"/>
                <a:gd name="connsiteX37" fmla="*/ 2317750 w 3117850"/>
                <a:gd name="connsiteY37" fmla="*/ 581110 h 1003385"/>
                <a:gd name="connsiteX38" fmla="*/ 2413000 w 3117850"/>
                <a:gd name="connsiteY38" fmla="*/ 625560 h 1003385"/>
                <a:gd name="connsiteX39" fmla="*/ 2457450 w 3117850"/>
                <a:gd name="connsiteY39" fmla="*/ 663660 h 1003385"/>
                <a:gd name="connsiteX40" fmla="*/ 2476500 w 3117850"/>
                <a:gd name="connsiteY40" fmla="*/ 670010 h 1003385"/>
                <a:gd name="connsiteX41" fmla="*/ 2514600 w 3117850"/>
                <a:gd name="connsiteY41" fmla="*/ 689060 h 1003385"/>
                <a:gd name="connsiteX42" fmla="*/ 2546350 w 3117850"/>
                <a:gd name="connsiteY42" fmla="*/ 701760 h 1003385"/>
                <a:gd name="connsiteX43" fmla="*/ 2571750 w 3117850"/>
                <a:gd name="connsiteY43" fmla="*/ 714460 h 1003385"/>
                <a:gd name="connsiteX44" fmla="*/ 2679700 w 3117850"/>
                <a:gd name="connsiteY44" fmla="*/ 746210 h 1003385"/>
                <a:gd name="connsiteX45" fmla="*/ 2724150 w 3117850"/>
                <a:gd name="connsiteY45" fmla="*/ 765260 h 1003385"/>
                <a:gd name="connsiteX46" fmla="*/ 3117850 w 3117850"/>
                <a:gd name="connsiteY4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49400 w 3117850"/>
                <a:gd name="connsiteY16" fmla="*/ 790660 h 1003385"/>
                <a:gd name="connsiteX17" fmla="*/ 1568450 w 3117850"/>
                <a:gd name="connsiteY17" fmla="*/ 784310 h 1003385"/>
                <a:gd name="connsiteX18" fmla="*/ 1600200 w 3117850"/>
                <a:gd name="connsiteY18" fmla="*/ 739860 h 1003385"/>
                <a:gd name="connsiteX19" fmla="*/ 1631950 w 3117850"/>
                <a:gd name="connsiteY19" fmla="*/ 670010 h 1003385"/>
                <a:gd name="connsiteX20" fmla="*/ 1638300 w 3117850"/>
                <a:gd name="connsiteY20" fmla="*/ 625560 h 1003385"/>
                <a:gd name="connsiteX21" fmla="*/ 1657350 w 3117850"/>
                <a:gd name="connsiteY21" fmla="*/ 587460 h 1003385"/>
                <a:gd name="connsiteX22" fmla="*/ 1695450 w 3117850"/>
                <a:gd name="connsiteY22" fmla="*/ 536660 h 1003385"/>
                <a:gd name="connsiteX23" fmla="*/ 1714500 w 3117850"/>
                <a:gd name="connsiteY23" fmla="*/ 511260 h 1003385"/>
                <a:gd name="connsiteX24" fmla="*/ 1739900 w 3117850"/>
                <a:gd name="connsiteY24" fmla="*/ 473160 h 1003385"/>
                <a:gd name="connsiteX25" fmla="*/ 1765300 w 3117850"/>
                <a:gd name="connsiteY25" fmla="*/ 460460 h 1003385"/>
                <a:gd name="connsiteX26" fmla="*/ 1784350 w 3117850"/>
                <a:gd name="connsiteY26" fmla="*/ 435060 h 1003385"/>
                <a:gd name="connsiteX27" fmla="*/ 1835150 w 3117850"/>
                <a:gd name="connsiteY27" fmla="*/ 403310 h 1003385"/>
                <a:gd name="connsiteX28" fmla="*/ 1866900 w 3117850"/>
                <a:gd name="connsiteY28" fmla="*/ 396960 h 1003385"/>
                <a:gd name="connsiteX29" fmla="*/ 1943100 w 3117850"/>
                <a:gd name="connsiteY29" fmla="*/ 371560 h 1003385"/>
                <a:gd name="connsiteX30" fmla="*/ 1981200 w 3117850"/>
                <a:gd name="connsiteY30" fmla="*/ 358860 h 1003385"/>
                <a:gd name="connsiteX31" fmla="*/ 2159000 w 3117850"/>
                <a:gd name="connsiteY31" fmla="*/ 365210 h 1003385"/>
                <a:gd name="connsiteX32" fmla="*/ 2190750 w 3117850"/>
                <a:gd name="connsiteY32" fmla="*/ 416010 h 1003385"/>
                <a:gd name="connsiteX33" fmla="*/ 2203450 w 3117850"/>
                <a:gd name="connsiteY33" fmla="*/ 441410 h 1003385"/>
                <a:gd name="connsiteX34" fmla="*/ 2228850 w 3117850"/>
                <a:gd name="connsiteY34" fmla="*/ 504910 h 1003385"/>
                <a:gd name="connsiteX35" fmla="*/ 2286000 w 3117850"/>
                <a:gd name="connsiteY35" fmla="*/ 549360 h 1003385"/>
                <a:gd name="connsiteX36" fmla="*/ 2317750 w 3117850"/>
                <a:gd name="connsiteY36" fmla="*/ 581110 h 1003385"/>
                <a:gd name="connsiteX37" fmla="*/ 2413000 w 3117850"/>
                <a:gd name="connsiteY37" fmla="*/ 625560 h 1003385"/>
                <a:gd name="connsiteX38" fmla="*/ 2457450 w 3117850"/>
                <a:gd name="connsiteY38" fmla="*/ 663660 h 1003385"/>
                <a:gd name="connsiteX39" fmla="*/ 2476500 w 3117850"/>
                <a:gd name="connsiteY39" fmla="*/ 670010 h 1003385"/>
                <a:gd name="connsiteX40" fmla="*/ 2514600 w 3117850"/>
                <a:gd name="connsiteY40" fmla="*/ 689060 h 1003385"/>
                <a:gd name="connsiteX41" fmla="*/ 2546350 w 3117850"/>
                <a:gd name="connsiteY41" fmla="*/ 701760 h 1003385"/>
                <a:gd name="connsiteX42" fmla="*/ 2571750 w 3117850"/>
                <a:gd name="connsiteY42" fmla="*/ 714460 h 1003385"/>
                <a:gd name="connsiteX43" fmla="*/ 2679700 w 3117850"/>
                <a:gd name="connsiteY43" fmla="*/ 746210 h 1003385"/>
                <a:gd name="connsiteX44" fmla="*/ 2724150 w 3117850"/>
                <a:gd name="connsiteY44" fmla="*/ 765260 h 1003385"/>
                <a:gd name="connsiteX45" fmla="*/ 3117850 w 3117850"/>
                <a:gd name="connsiteY4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24000 w 3117850"/>
                <a:gd name="connsiteY15" fmla="*/ 797010 h 1003385"/>
                <a:gd name="connsiteX16" fmla="*/ 1568450 w 3117850"/>
                <a:gd name="connsiteY16" fmla="*/ 784310 h 1003385"/>
                <a:gd name="connsiteX17" fmla="*/ 1600200 w 3117850"/>
                <a:gd name="connsiteY17" fmla="*/ 739860 h 1003385"/>
                <a:gd name="connsiteX18" fmla="*/ 1631950 w 3117850"/>
                <a:gd name="connsiteY18" fmla="*/ 670010 h 1003385"/>
                <a:gd name="connsiteX19" fmla="*/ 1638300 w 3117850"/>
                <a:gd name="connsiteY19" fmla="*/ 625560 h 1003385"/>
                <a:gd name="connsiteX20" fmla="*/ 1657350 w 3117850"/>
                <a:gd name="connsiteY20" fmla="*/ 587460 h 1003385"/>
                <a:gd name="connsiteX21" fmla="*/ 1695450 w 3117850"/>
                <a:gd name="connsiteY21" fmla="*/ 536660 h 1003385"/>
                <a:gd name="connsiteX22" fmla="*/ 1714500 w 3117850"/>
                <a:gd name="connsiteY22" fmla="*/ 511260 h 1003385"/>
                <a:gd name="connsiteX23" fmla="*/ 1739900 w 3117850"/>
                <a:gd name="connsiteY23" fmla="*/ 473160 h 1003385"/>
                <a:gd name="connsiteX24" fmla="*/ 1765300 w 3117850"/>
                <a:gd name="connsiteY24" fmla="*/ 460460 h 1003385"/>
                <a:gd name="connsiteX25" fmla="*/ 1784350 w 3117850"/>
                <a:gd name="connsiteY25" fmla="*/ 435060 h 1003385"/>
                <a:gd name="connsiteX26" fmla="*/ 1835150 w 3117850"/>
                <a:gd name="connsiteY26" fmla="*/ 403310 h 1003385"/>
                <a:gd name="connsiteX27" fmla="*/ 1866900 w 3117850"/>
                <a:gd name="connsiteY27" fmla="*/ 396960 h 1003385"/>
                <a:gd name="connsiteX28" fmla="*/ 1943100 w 3117850"/>
                <a:gd name="connsiteY28" fmla="*/ 371560 h 1003385"/>
                <a:gd name="connsiteX29" fmla="*/ 1981200 w 3117850"/>
                <a:gd name="connsiteY29" fmla="*/ 358860 h 1003385"/>
                <a:gd name="connsiteX30" fmla="*/ 2159000 w 3117850"/>
                <a:gd name="connsiteY30" fmla="*/ 365210 h 1003385"/>
                <a:gd name="connsiteX31" fmla="*/ 2190750 w 3117850"/>
                <a:gd name="connsiteY31" fmla="*/ 416010 h 1003385"/>
                <a:gd name="connsiteX32" fmla="*/ 2203450 w 3117850"/>
                <a:gd name="connsiteY32" fmla="*/ 441410 h 1003385"/>
                <a:gd name="connsiteX33" fmla="*/ 2228850 w 3117850"/>
                <a:gd name="connsiteY33" fmla="*/ 504910 h 1003385"/>
                <a:gd name="connsiteX34" fmla="*/ 2286000 w 3117850"/>
                <a:gd name="connsiteY34" fmla="*/ 549360 h 1003385"/>
                <a:gd name="connsiteX35" fmla="*/ 2317750 w 3117850"/>
                <a:gd name="connsiteY35" fmla="*/ 581110 h 1003385"/>
                <a:gd name="connsiteX36" fmla="*/ 2413000 w 3117850"/>
                <a:gd name="connsiteY36" fmla="*/ 625560 h 1003385"/>
                <a:gd name="connsiteX37" fmla="*/ 2457450 w 3117850"/>
                <a:gd name="connsiteY37" fmla="*/ 663660 h 1003385"/>
                <a:gd name="connsiteX38" fmla="*/ 2476500 w 3117850"/>
                <a:gd name="connsiteY38" fmla="*/ 670010 h 1003385"/>
                <a:gd name="connsiteX39" fmla="*/ 2514600 w 3117850"/>
                <a:gd name="connsiteY39" fmla="*/ 689060 h 1003385"/>
                <a:gd name="connsiteX40" fmla="*/ 2546350 w 3117850"/>
                <a:gd name="connsiteY40" fmla="*/ 701760 h 1003385"/>
                <a:gd name="connsiteX41" fmla="*/ 2571750 w 3117850"/>
                <a:gd name="connsiteY41" fmla="*/ 714460 h 1003385"/>
                <a:gd name="connsiteX42" fmla="*/ 2679700 w 3117850"/>
                <a:gd name="connsiteY42" fmla="*/ 746210 h 1003385"/>
                <a:gd name="connsiteX43" fmla="*/ 2724150 w 3117850"/>
                <a:gd name="connsiteY43" fmla="*/ 765260 h 1003385"/>
                <a:gd name="connsiteX44" fmla="*/ 3117850 w 3117850"/>
                <a:gd name="connsiteY4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498600 w 3117850"/>
                <a:gd name="connsiteY14" fmla="*/ 809710 h 1003385"/>
                <a:gd name="connsiteX15" fmla="*/ 1568450 w 3117850"/>
                <a:gd name="connsiteY15" fmla="*/ 784310 h 1003385"/>
                <a:gd name="connsiteX16" fmla="*/ 1600200 w 3117850"/>
                <a:gd name="connsiteY16" fmla="*/ 739860 h 1003385"/>
                <a:gd name="connsiteX17" fmla="*/ 1631950 w 3117850"/>
                <a:gd name="connsiteY17" fmla="*/ 670010 h 1003385"/>
                <a:gd name="connsiteX18" fmla="*/ 1638300 w 3117850"/>
                <a:gd name="connsiteY18" fmla="*/ 625560 h 1003385"/>
                <a:gd name="connsiteX19" fmla="*/ 1657350 w 3117850"/>
                <a:gd name="connsiteY19" fmla="*/ 587460 h 1003385"/>
                <a:gd name="connsiteX20" fmla="*/ 1695450 w 3117850"/>
                <a:gd name="connsiteY20" fmla="*/ 536660 h 1003385"/>
                <a:gd name="connsiteX21" fmla="*/ 1714500 w 3117850"/>
                <a:gd name="connsiteY21" fmla="*/ 511260 h 1003385"/>
                <a:gd name="connsiteX22" fmla="*/ 1739900 w 3117850"/>
                <a:gd name="connsiteY22" fmla="*/ 473160 h 1003385"/>
                <a:gd name="connsiteX23" fmla="*/ 1765300 w 3117850"/>
                <a:gd name="connsiteY23" fmla="*/ 460460 h 1003385"/>
                <a:gd name="connsiteX24" fmla="*/ 1784350 w 3117850"/>
                <a:gd name="connsiteY24" fmla="*/ 435060 h 1003385"/>
                <a:gd name="connsiteX25" fmla="*/ 1835150 w 3117850"/>
                <a:gd name="connsiteY25" fmla="*/ 403310 h 1003385"/>
                <a:gd name="connsiteX26" fmla="*/ 1866900 w 3117850"/>
                <a:gd name="connsiteY26" fmla="*/ 396960 h 1003385"/>
                <a:gd name="connsiteX27" fmla="*/ 1943100 w 3117850"/>
                <a:gd name="connsiteY27" fmla="*/ 371560 h 1003385"/>
                <a:gd name="connsiteX28" fmla="*/ 1981200 w 3117850"/>
                <a:gd name="connsiteY28" fmla="*/ 358860 h 1003385"/>
                <a:gd name="connsiteX29" fmla="*/ 2159000 w 3117850"/>
                <a:gd name="connsiteY29" fmla="*/ 365210 h 1003385"/>
                <a:gd name="connsiteX30" fmla="*/ 2190750 w 3117850"/>
                <a:gd name="connsiteY30" fmla="*/ 416010 h 1003385"/>
                <a:gd name="connsiteX31" fmla="*/ 2203450 w 3117850"/>
                <a:gd name="connsiteY31" fmla="*/ 441410 h 1003385"/>
                <a:gd name="connsiteX32" fmla="*/ 2228850 w 3117850"/>
                <a:gd name="connsiteY32" fmla="*/ 504910 h 1003385"/>
                <a:gd name="connsiteX33" fmla="*/ 2286000 w 3117850"/>
                <a:gd name="connsiteY33" fmla="*/ 549360 h 1003385"/>
                <a:gd name="connsiteX34" fmla="*/ 2317750 w 3117850"/>
                <a:gd name="connsiteY34" fmla="*/ 581110 h 1003385"/>
                <a:gd name="connsiteX35" fmla="*/ 2413000 w 3117850"/>
                <a:gd name="connsiteY35" fmla="*/ 625560 h 1003385"/>
                <a:gd name="connsiteX36" fmla="*/ 2457450 w 3117850"/>
                <a:gd name="connsiteY36" fmla="*/ 663660 h 1003385"/>
                <a:gd name="connsiteX37" fmla="*/ 2476500 w 3117850"/>
                <a:gd name="connsiteY37" fmla="*/ 670010 h 1003385"/>
                <a:gd name="connsiteX38" fmla="*/ 2514600 w 3117850"/>
                <a:gd name="connsiteY38" fmla="*/ 689060 h 1003385"/>
                <a:gd name="connsiteX39" fmla="*/ 2546350 w 3117850"/>
                <a:gd name="connsiteY39" fmla="*/ 701760 h 1003385"/>
                <a:gd name="connsiteX40" fmla="*/ 2571750 w 3117850"/>
                <a:gd name="connsiteY40" fmla="*/ 714460 h 1003385"/>
                <a:gd name="connsiteX41" fmla="*/ 2679700 w 3117850"/>
                <a:gd name="connsiteY41" fmla="*/ 746210 h 1003385"/>
                <a:gd name="connsiteX42" fmla="*/ 2724150 w 3117850"/>
                <a:gd name="connsiteY42" fmla="*/ 765260 h 1003385"/>
                <a:gd name="connsiteX43" fmla="*/ 3117850 w 3117850"/>
                <a:gd name="connsiteY4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346200 w 3117850"/>
                <a:gd name="connsiteY12" fmla="*/ 84781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454150 w 3117850"/>
                <a:gd name="connsiteY13" fmla="*/ 828760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600200 w 3117850"/>
                <a:gd name="connsiteY15" fmla="*/ 73986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8450 w 3117850"/>
                <a:gd name="connsiteY14" fmla="*/ 784310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62100 w 3117850"/>
                <a:gd name="connsiteY14" fmla="*/ 768435 h 1003385"/>
                <a:gd name="connsiteX15" fmla="*/ 1590675 w 3117850"/>
                <a:gd name="connsiteY15" fmla="*/ 720810 h 1003385"/>
                <a:gd name="connsiteX16" fmla="*/ 1631950 w 3117850"/>
                <a:gd name="connsiteY16" fmla="*/ 670010 h 1003385"/>
                <a:gd name="connsiteX17" fmla="*/ 1638300 w 3117850"/>
                <a:gd name="connsiteY17" fmla="*/ 625560 h 1003385"/>
                <a:gd name="connsiteX18" fmla="*/ 1657350 w 3117850"/>
                <a:gd name="connsiteY18" fmla="*/ 587460 h 1003385"/>
                <a:gd name="connsiteX19" fmla="*/ 1695450 w 3117850"/>
                <a:gd name="connsiteY19" fmla="*/ 536660 h 1003385"/>
                <a:gd name="connsiteX20" fmla="*/ 1714500 w 3117850"/>
                <a:gd name="connsiteY20" fmla="*/ 511260 h 1003385"/>
                <a:gd name="connsiteX21" fmla="*/ 1739900 w 3117850"/>
                <a:gd name="connsiteY21" fmla="*/ 473160 h 1003385"/>
                <a:gd name="connsiteX22" fmla="*/ 1765300 w 3117850"/>
                <a:gd name="connsiteY22" fmla="*/ 460460 h 1003385"/>
                <a:gd name="connsiteX23" fmla="*/ 1784350 w 3117850"/>
                <a:gd name="connsiteY23" fmla="*/ 435060 h 1003385"/>
                <a:gd name="connsiteX24" fmla="*/ 1835150 w 3117850"/>
                <a:gd name="connsiteY24" fmla="*/ 403310 h 1003385"/>
                <a:gd name="connsiteX25" fmla="*/ 1866900 w 3117850"/>
                <a:gd name="connsiteY25" fmla="*/ 396960 h 1003385"/>
                <a:gd name="connsiteX26" fmla="*/ 1943100 w 3117850"/>
                <a:gd name="connsiteY26" fmla="*/ 371560 h 1003385"/>
                <a:gd name="connsiteX27" fmla="*/ 1981200 w 3117850"/>
                <a:gd name="connsiteY27" fmla="*/ 358860 h 1003385"/>
                <a:gd name="connsiteX28" fmla="*/ 2159000 w 3117850"/>
                <a:gd name="connsiteY28" fmla="*/ 365210 h 1003385"/>
                <a:gd name="connsiteX29" fmla="*/ 2190750 w 3117850"/>
                <a:gd name="connsiteY29" fmla="*/ 416010 h 1003385"/>
                <a:gd name="connsiteX30" fmla="*/ 2203450 w 3117850"/>
                <a:gd name="connsiteY30" fmla="*/ 441410 h 1003385"/>
                <a:gd name="connsiteX31" fmla="*/ 2228850 w 3117850"/>
                <a:gd name="connsiteY31" fmla="*/ 504910 h 1003385"/>
                <a:gd name="connsiteX32" fmla="*/ 2286000 w 3117850"/>
                <a:gd name="connsiteY32" fmla="*/ 549360 h 1003385"/>
                <a:gd name="connsiteX33" fmla="*/ 2317750 w 3117850"/>
                <a:gd name="connsiteY33" fmla="*/ 581110 h 1003385"/>
                <a:gd name="connsiteX34" fmla="*/ 2413000 w 3117850"/>
                <a:gd name="connsiteY34" fmla="*/ 625560 h 1003385"/>
                <a:gd name="connsiteX35" fmla="*/ 2457450 w 3117850"/>
                <a:gd name="connsiteY35" fmla="*/ 663660 h 1003385"/>
                <a:gd name="connsiteX36" fmla="*/ 2476500 w 3117850"/>
                <a:gd name="connsiteY36" fmla="*/ 670010 h 1003385"/>
                <a:gd name="connsiteX37" fmla="*/ 2514600 w 3117850"/>
                <a:gd name="connsiteY37" fmla="*/ 689060 h 1003385"/>
                <a:gd name="connsiteX38" fmla="*/ 2546350 w 3117850"/>
                <a:gd name="connsiteY38" fmla="*/ 701760 h 1003385"/>
                <a:gd name="connsiteX39" fmla="*/ 2571750 w 3117850"/>
                <a:gd name="connsiteY39" fmla="*/ 714460 h 1003385"/>
                <a:gd name="connsiteX40" fmla="*/ 2679700 w 3117850"/>
                <a:gd name="connsiteY40" fmla="*/ 746210 h 1003385"/>
                <a:gd name="connsiteX41" fmla="*/ 2724150 w 3117850"/>
                <a:gd name="connsiteY41" fmla="*/ 765260 h 1003385"/>
                <a:gd name="connsiteX42" fmla="*/ 3117850 w 3117850"/>
                <a:gd name="connsiteY4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04950 w 3117850"/>
                <a:gd name="connsiteY13" fmla="*/ 819235 h 1003385"/>
                <a:gd name="connsiteX14" fmla="*/ 1590675 w 3117850"/>
                <a:gd name="connsiteY14" fmla="*/ 720810 h 1003385"/>
                <a:gd name="connsiteX15" fmla="*/ 1631950 w 3117850"/>
                <a:gd name="connsiteY15" fmla="*/ 670010 h 1003385"/>
                <a:gd name="connsiteX16" fmla="*/ 1638300 w 3117850"/>
                <a:gd name="connsiteY16" fmla="*/ 625560 h 1003385"/>
                <a:gd name="connsiteX17" fmla="*/ 1657350 w 3117850"/>
                <a:gd name="connsiteY17" fmla="*/ 587460 h 1003385"/>
                <a:gd name="connsiteX18" fmla="*/ 1695450 w 3117850"/>
                <a:gd name="connsiteY18" fmla="*/ 536660 h 1003385"/>
                <a:gd name="connsiteX19" fmla="*/ 1714500 w 3117850"/>
                <a:gd name="connsiteY19" fmla="*/ 511260 h 1003385"/>
                <a:gd name="connsiteX20" fmla="*/ 1739900 w 3117850"/>
                <a:gd name="connsiteY20" fmla="*/ 473160 h 1003385"/>
                <a:gd name="connsiteX21" fmla="*/ 1765300 w 3117850"/>
                <a:gd name="connsiteY21" fmla="*/ 460460 h 1003385"/>
                <a:gd name="connsiteX22" fmla="*/ 1784350 w 3117850"/>
                <a:gd name="connsiteY22" fmla="*/ 435060 h 1003385"/>
                <a:gd name="connsiteX23" fmla="*/ 1835150 w 3117850"/>
                <a:gd name="connsiteY23" fmla="*/ 403310 h 1003385"/>
                <a:gd name="connsiteX24" fmla="*/ 1866900 w 3117850"/>
                <a:gd name="connsiteY24" fmla="*/ 396960 h 1003385"/>
                <a:gd name="connsiteX25" fmla="*/ 1943100 w 3117850"/>
                <a:gd name="connsiteY25" fmla="*/ 371560 h 1003385"/>
                <a:gd name="connsiteX26" fmla="*/ 1981200 w 3117850"/>
                <a:gd name="connsiteY26" fmla="*/ 358860 h 1003385"/>
                <a:gd name="connsiteX27" fmla="*/ 2159000 w 3117850"/>
                <a:gd name="connsiteY27" fmla="*/ 365210 h 1003385"/>
                <a:gd name="connsiteX28" fmla="*/ 2190750 w 3117850"/>
                <a:gd name="connsiteY28" fmla="*/ 416010 h 1003385"/>
                <a:gd name="connsiteX29" fmla="*/ 2203450 w 3117850"/>
                <a:gd name="connsiteY29" fmla="*/ 441410 h 1003385"/>
                <a:gd name="connsiteX30" fmla="*/ 2228850 w 3117850"/>
                <a:gd name="connsiteY30" fmla="*/ 504910 h 1003385"/>
                <a:gd name="connsiteX31" fmla="*/ 2286000 w 3117850"/>
                <a:gd name="connsiteY31" fmla="*/ 549360 h 1003385"/>
                <a:gd name="connsiteX32" fmla="*/ 2317750 w 3117850"/>
                <a:gd name="connsiteY32" fmla="*/ 581110 h 1003385"/>
                <a:gd name="connsiteX33" fmla="*/ 2413000 w 3117850"/>
                <a:gd name="connsiteY33" fmla="*/ 625560 h 1003385"/>
                <a:gd name="connsiteX34" fmla="*/ 2457450 w 3117850"/>
                <a:gd name="connsiteY34" fmla="*/ 663660 h 1003385"/>
                <a:gd name="connsiteX35" fmla="*/ 2476500 w 3117850"/>
                <a:gd name="connsiteY35" fmla="*/ 670010 h 1003385"/>
                <a:gd name="connsiteX36" fmla="*/ 2514600 w 3117850"/>
                <a:gd name="connsiteY36" fmla="*/ 689060 h 1003385"/>
                <a:gd name="connsiteX37" fmla="*/ 2546350 w 3117850"/>
                <a:gd name="connsiteY37" fmla="*/ 701760 h 1003385"/>
                <a:gd name="connsiteX38" fmla="*/ 2571750 w 3117850"/>
                <a:gd name="connsiteY38" fmla="*/ 714460 h 1003385"/>
                <a:gd name="connsiteX39" fmla="*/ 2679700 w 3117850"/>
                <a:gd name="connsiteY39" fmla="*/ 746210 h 1003385"/>
                <a:gd name="connsiteX40" fmla="*/ 2724150 w 3117850"/>
                <a:gd name="connsiteY40" fmla="*/ 765260 h 1003385"/>
                <a:gd name="connsiteX41" fmla="*/ 3117850 w 3117850"/>
                <a:gd name="connsiteY4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0675 w 3117850"/>
                <a:gd name="connsiteY13" fmla="*/ 7208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03375 w 3117850"/>
                <a:gd name="connsiteY13" fmla="*/ 733510 h 1003385"/>
                <a:gd name="connsiteX14" fmla="*/ 1631950 w 3117850"/>
                <a:gd name="connsiteY14" fmla="*/ 670010 h 1003385"/>
                <a:gd name="connsiteX15" fmla="*/ 1638300 w 3117850"/>
                <a:gd name="connsiteY15" fmla="*/ 625560 h 1003385"/>
                <a:gd name="connsiteX16" fmla="*/ 1657350 w 3117850"/>
                <a:gd name="connsiteY16" fmla="*/ 587460 h 1003385"/>
                <a:gd name="connsiteX17" fmla="*/ 1695450 w 3117850"/>
                <a:gd name="connsiteY17" fmla="*/ 536660 h 1003385"/>
                <a:gd name="connsiteX18" fmla="*/ 1714500 w 3117850"/>
                <a:gd name="connsiteY18" fmla="*/ 511260 h 1003385"/>
                <a:gd name="connsiteX19" fmla="*/ 1739900 w 3117850"/>
                <a:gd name="connsiteY19" fmla="*/ 473160 h 1003385"/>
                <a:gd name="connsiteX20" fmla="*/ 1765300 w 3117850"/>
                <a:gd name="connsiteY20" fmla="*/ 460460 h 1003385"/>
                <a:gd name="connsiteX21" fmla="*/ 1784350 w 3117850"/>
                <a:gd name="connsiteY21" fmla="*/ 435060 h 1003385"/>
                <a:gd name="connsiteX22" fmla="*/ 1835150 w 3117850"/>
                <a:gd name="connsiteY22" fmla="*/ 403310 h 1003385"/>
                <a:gd name="connsiteX23" fmla="*/ 1866900 w 3117850"/>
                <a:gd name="connsiteY23" fmla="*/ 396960 h 1003385"/>
                <a:gd name="connsiteX24" fmla="*/ 1943100 w 3117850"/>
                <a:gd name="connsiteY24" fmla="*/ 371560 h 1003385"/>
                <a:gd name="connsiteX25" fmla="*/ 1981200 w 3117850"/>
                <a:gd name="connsiteY25" fmla="*/ 358860 h 1003385"/>
                <a:gd name="connsiteX26" fmla="*/ 2159000 w 3117850"/>
                <a:gd name="connsiteY26" fmla="*/ 365210 h 1003385"/>
                <a:gd name="connsiteX27" fmla="*/ 2190750 w 3117850"/>
                <a:gd name="connsiteY27" fmla="*/ 416010 h 1003385"/>
                <a:gd name="connsiteX28" fmla="*/ 2203450 w 3117850"/>
                <a:gd name="connsiteY28" fmla="*/ 441410 h 1003385"/>
                <a:gd name="connsiteX29" fmla="*/ 2228850 w 3117850"/>
                <a:gd name="connsiteY29" fmla="*/ 504910 h 1003385"/>
                <a:gd name="connsiteX30" fmla="*/ 2286000 w 3117850"/>
                <a:gd name="connsiteY30" fmla="*/ 549360 h 1003385"/>
                <a:gd name="connsiteX31" fmla="*/ 2317750 w 3117850"/>
                <a:gd name="connsiteY31" fmla="*/ 581110 h 1003385"/>
                <a:gd name="connsiteX32" fmla="*/ 2413000 w 3117850"/>
                <a:gd name="connsiteY32" fmla="*/ 625560 h 1003385"/>
                <a:gd name="connsiteX33" fmla="*/ 2457450 w 3117850"/>
                <a:gd name="connsiteY33" fmla="*/ 663660 h 1003385"/>
                <a:gd name="connsiteX34" fmla="*/ 2476500 w 3117850"/>
                <a:gd name="connsiteY34" fmla="*/ 670010 h 1003385"/>
                <a:gd name="connsiteX35" fmla="*/ 2514600 w 3117850"/>
                <a:gd name="connsiteY35" fmla="*/ 689060 h 1003385"/>
                <a:gd name="connsiteX36" fmla="*/ 2546350 w 3117850"/>
                <a:gd name="connsiteY36" fmla="*/ 701760 h 1003385"/>
                <a:gd name="connsiteX37" fmla="*/ 2571750 w 3117850"/>
                <a:gd name="connsiteY37" fmla="*/ 714460 h 1003385"/>
                <a:gd name="connsiteX38" fmla="*/ 2679700 w 3117850"/>
                <a:gd name="connsiteY38" fmla="*/ 746210 h 1003385"/>
                <a:gd name="connsiteX39" fmla="*/ 2724150 w 3117850"/>
                <a:gd name="connsiteY39" fmla="*/ 765260 h 1003385"/>
                <a:gd name="connsiteX40" fmla="*/ 3117850 w 3117850"/>
                <a:gd name="connsiteY4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65300 w 3117850"/>
                <a:gd name="connsiteY19" fmla="*/ 460460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84350 w 3117850"/>
                <a:gd name="connsiteY20" fmla="*/ 43506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866900 w 3117850"/>
                <a:gd name="connsiteY22" fmla="*/ 396960 h 1003385"/>
                <a:gd name="connsiteX23" fmla="*/ 1943100 w 3117850"/>
                <a:gd name="connsiteY23" fmla="*/ 371560 h 1003385"/>
                <a:gd name="connsiteX24" fmla="*/ 1981200 w 3117850"/>
                <a:gd name="connsiteY24" fmla="*/ 358860 h 1003385"/>
                <a:gd name="connsiteX25" fmla="*/ 2159000 w 3117850"/>
                <a:gd name="connsiteY25" fmla="*/ 365210 h 1003385"/>
                <a:gd name="connsiteX26" fmla="*/ 2190750 w 3117850"/>
                <a:gd name="connsiteY26" fmla="*/ 416010 h 1003385"/>
                <a:gd name="connsiteX27" fmla="*/ 2203450 w 3117850"/>
                <a:gd name="connsiteY27" fmla="*/ 441410 h 1003385"/>
                <a:gd name="connsiteX28" fmla="*/ 2228850 w 3117850"/>
                <a:gd name="connsiteY28" fmla="*/ 504910 h 1003385"/>
                <a:gd name="connsiteX29" fmla="*/ 2286000 w 3117850"/>
                <a:gd name="connsiteY29" fmla="*/ 549360 h 1003385"/>
                <a:gd name="connsiteX30" fmla="*/ 2317750 w 3117850"/>
                <a:gd name="connsiteY30" fmla="*/ 581110 h 1003385"/>
                <a:gd name="connsiteX31" fmla="*/ 2413000 w 3117850"/>
                <a:gd name="connsiteY31" fmla="*/ 625560 h 1003385"/>
                <a:gd name="connsiteX32" fmla="*/ 2457450 w 3117850"/>
                <a:gd name="connsiteY32" fmla="*/ 663660 h 1003385"/>
                <a:gd name="connsiteX33" fmla="*/ 2476500 w 3117850"/>
                <a:gd name="connsiteY33" fmla="*/ 670010 h 1003385"/>
                <a:gd name="connsiteX34" fmla="*/ 2514600 w 3117850"/>
                <a:gd name="connsiteY34" fmla="*/ 689060 h 1003385"/>
                <a:gd name="connsiteX35" fmla="*/ 2546350 w 3117850"/>
                <a:gd name="connsiteY35" fmla="*/ 701760 h 1003385"/>
                <a:gd name="connsiteX36" fmla="*/ 2571750 w 3117850"/>
                <a:gd name="connsiteY36" fmla="*/ 714460 h 1003385"/>
                <a:gd name="connsiteX37" fmla="*/ 2679700 w 3117850"/>
                <a:gd name="connsiteY37" fmla="*/ 746210 h 1003385"/>
                <a:gd name="connsiteX38" fmla="*/ 2724150 w 3117850"/>
                <a:gd name="connsiteY38" fmla="*/ 765260 h 1003385"/>
                <a:gd name="connsiteX39" fmla="*/ 3117850 w 3117850"/>
                <a:gd name="connsiteY3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835150 w 3117850"/>
                <a:gd name="connsiteY21" fmla="*/ 403310 h 1003385"/>
                <a:gd name="connsiteX22" fmla="*/ 1943100 w 3117850"/>
                <a:gd name="connsiteY22" fmla="*/ 371560 h 1003385"/>
                <a:gd name="connsiteX23" fmla="*/ 1981200 w 3117850"/>
                <a:gd name="connsiteY23" fmla="*/ 358860 h 1003385"/>
                <a:gd name="connsiteX24" fmla="*/ 2159000 w 3117850"/>
                <a:gd name="connsiteY24" fmla="*/ 365210 h 1003385"/>
                <a:gd name="connsiteX25" fmla="*/ 2190750 w 3117850"/>
                <a:gd name="connsiteY25" fmla="*/ 416010 h 1003385"/>
                <a:gd name="connsiteX26" fmla="*/ 2203450 w 3117850"/>
                <a:gd name="connsiteY26" fmla="*/ 441410 h 1003385"/>
                <a:gd name="connsiteX27" fmla="*/ 2228850 w 3117850"/>
                <a:gd name="connsiteY27" fmla="*/ 504910 h 1003385"/>
                <a:gd name="connsiteX28" fmla="*/ 2286000 w 3117850"/>
                <a:gd name="connsiteY28" fmla="*/ 549360 h 1003385"/>
                <a:gd name="connsiteX29" fmla="*/ 2317750 w 3117850"/>
                <a:gd name="connsiteY29" fmla="*/ 581110 h 1003385"/>
                <a:gd name="connsiteX30" fmla="*/ 2413000 w 3117850"/>
                <a:gd name="connsiteY30" fmla="*/ 625560 h 1003385"/>
                <a:gd name="connsiteX31" fmla="*/ 2457450 w 3117850"/>
                <a:gd name="connsiteY31" fmla="*/ 663660 h 1003385"/>
                <a:gd name="connsiteX32" fmla="*/ 2476500 w 3117850"/>
                <a:gd name="connsiteY32" fmla="*/ 670010 h 1003385"/>
                <a:gd name="connsiteX33" fmla="*/ 2514600 w 3117850"/>
                <a:gd name="connsiteY33" fmla="*/ 689060 h 1003385"/>
                <a:gd name="connsiteX34" fmla="*/ 2546350 w 3117850"/>
                <a:gd name="connsiteY34" fmla="*/ 701760 h 1003385"/>
                <a:gd name="connsiteX35" fmla="*/ 2571750 w 3117850"/>
                <a:gd name="connsiteY35" fmla="*/ 714460 h 1003385"/>
                <a:gd name="connsiteX36" fmla="*/ 2679700 w 3117850"/>
                <a:gd name="connsiteY36" fmla="*/ 746210 h 1003385"/>
                <a:gd name="connsiteX37" fmla="*/ 2724150 w 3117850"/>
                <a:gd name="connsiteY37" fmla="*/ 765260 h 1003385"/>
                <a:gd name="connsiteX38" fmla="*/ 3117850 w 3117850"/>
                <a:gd name="connsiteY3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43100 w 3117850"/>
                <a:gd name="connsiteY21" fmla="*/ 371560 h 1003385"/>
                <a:gd name="connsiteX22" fmla="*/ 1981200 w 3117850"/>
                <a:gd name="connsiteY22" fmla="*/ 358860 h 1003385"/>
                <a:gd name="connsiteX23" fmla="*/ 2159000 w 3117850"/>
                <a:gd name="connsiteY23" fmla="*/ 365210 h 1003385"/>
                <a:gd name="connsiteX24" fmla="*/ 2190750 w 3117850"/>
                <a:gd name="connsiteY24" fmla="*/ 416010 h 1003385"/>
                <a:gd name="connsiteX25" fmla="*/ 2203450 w 3117850"/>
                <a:gd name="connsiteY25" fmla="*/ 441410 h 1003385"/>
                <a:gd name="connsiteX26" fmla="*/ 2228850 w 3117850"/>
                <a:gd name="connsiteY26" fmla="*/ 504910 h 1003385"/>
                <a:gd name="connsiteX27" fmla="*/ 2286000 w 3117850"/>
                <a:gd name="connsiteY27" fmla="*/ 549360 h 1003385"/>
                <a:gd name="connsiteX28" fmla="*/ 2317750 w 3117850"/>
                <a:gd name="connsiteY28" fmla="*/ 581110 h 1003385"/>
                <a:gd name="connsiteX29" fmla="*/ 2413000 w 3117850"/>
                <a:gd name="connsiteY29" fmla="*/ 625560 h 1003385"/>
                <a:gd name="connsiteX30" fmla="*/ 2457450 w 3117850"/>
                <a:gd name="connsiteY30" fmla="*/ 663660 h 1003385"/>
                <a:gd name="connsiteX31" fmla="*/ 2476500 w 3117850"/>
                <a:gd name="connsiteY31" fmla="*/ 670010 h 1003385"/>
                <a:gd name="connsiteX32" fmla="*/ 2514600 w 3117850"/>
                <a:gd name="connsiteY32" fmla="*/ 689060 h 1003385"/>
                <a:gd name="connsiteX33" fmla="*/ 2546350 w 3117850"/>
                <a:gd name="connsiteY33" fmla="*/ 701760 h 1003385"/>
                <a:gd name="connsiteX34" fmla="*/ 2571750 w 3117850"/>
                <a:gd name="connsiteY34" fmla="*/ 714460 h 1003385"/>
                <a:gd name="connsiteX35" fmla="*/ 2679700 w 3117850"/>
                <a:gd name="connsiteY35" fmla="*/ 746210 h 1003385"/>
                <a:gd name="connsiteX36" fmla="*/ 2724150 w 3117850"/>
                <a:gd name="connsiteY36" fmla="*/ 765260 h 1003385"/>
                <a:gd name="connsiteX37" fmla="*/ 3117850 w 3117850"/>
                <a:gd name="connsiteY37"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286000 w 3117850"/>
                <a:gd name="connsiteY26" fmla="*/ 549360 h 1003385"/>
                <a:gd name="connsiteX27" fmla="*/ 2317750 w 3117850"/>
                <a:gd name="connsiteY27" fmla="*/ 581110 h 1003385"/>
                <a:gd name="connsiteX28" fmla="*/ 2413000 w 3117850"/>
                <a:gd name="connsiteY28" fmla="*/ 625560 h 1003385"/>
                <a:gd name="connsiteX29" fmla="*/ 2457450 w 3117850"/>
                <a:gd name="connsiteY29" fmla="*/ 663660 h 1003385"/>
                <a:gd name="connsiteX30" fmla="*/ 2476500 w 3117850"/>
                <a:gd name="connsiteY30" fmla="*/ 670010 h 1003385"/>
                <a:gd name="connsiteX31" fmla="*/ 2514600 w 3117850"/>
                <a:gd name="connsiteY31" fmla="*/ 689060 h 1003385"/>
                <a:gd name="connsiteX32" fmla="*/ 2546350 w 3117850"/>
                <a:gd name="connsiteY32" fmla="*/ 701760 h 1003385"/>
                <a:gd name="connsiteX33" fmla="*/ 2571750 w 3117850"/>
                <a:gd name="connsiteY33" fmla="*/ 714460 h 1003385"/>
                <a:gd name="connsiteX34" fmla="*/ 2679700 w 3117850"/>
                <a:gd name="connsiteY34" fmla="*/ 746210 h 1003385"/>
                <a:gd name="connsiteX35" fmla="*/ 2724150 w 3117850"/>
                <a:gd name="connsiteY35" fmla="*/ 765260 h 1003385"/>
                <a:gd name="connsiteX36" fmla="*/ 3117850 w 3117850"/>
                <a:gd name="connsiteY36"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17750 w 3117850"/>
                <a:gd name="connsiteY26" fmla="*/ 581110 h 1003385"/>
                <a:gd name="connsiteX27" fmla="*/ 2413000 w 3117850"/>
                <a:gd name="connsiteY27" fmla="*/ 625560 h 1003385"/>
                <a:gd name="connsiteX28" fmla="*/ 2457450 w 3117850"/>
                <a:gd name="connsiteY28" fmla="*/ 663660 h 1003385"/>
                <a:gd name="connsiteX29" fmla="*/ 2476500 w 3117850"/>
                <a:gd name="connsiteY29" fmla="*/ 670010 h 1003385"/>
                <a:gd name="connsiteX30" fmla="*/ 2514600 w 3117850"/>
                <a:gd name="connsiteY30" fmla="*/ 689060 h 1003385"/>
                <a:gd name="connsiteX31" fmla="*/ 2546350 w 3117850"/>
                <a:gd name="connsiteY31" fmla="*/ 701760 h 1003385"/>
                <a:gd name="connsiteX32" fmla="*/ 2571750 w 3117850"/>
                <a:gd name="connsiteY32" fmla="*/ 714460 h 1003385"/>
                <a:gd name="connsiteX33" fmla="*/ 2679700 w 3117850"/>
                <a:gd name="connsiteY33" fmla="*/ 746210 h 1003385"/>
                <a:gd name="connsiteX34" fmla="*/ 2724150 w 3117850"/>
                <a:gd name="connsiteY34" fmla="*/ 765260 h 1003385"/>
                <a:gd name="connsiteX35" fmla="*/ 3117850 w 3117850"/>
                <a:gd name="connsiteY35"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413000 w 3117850"/>
                <a:gd name="connsiteY26" fmla="*/ 625560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28850 w 3117850"/>
                <a:gd name="connsiteY25" fmla="*/ 50491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212975 w 3117850"/>
                <a:gd name="connsiteY25" fmla="*/ 4858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3450 w 3117850"/>
                <a:gd name="connsiteY24" fmla="*/ 4414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90750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63660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76500 w 3117850"/>
                <a:gd name="connsiteY28" fmla="*/ 670010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498725 w 3117850"/>
                <a:gd name="connsiteY28" fmla="*/ 673185 h 1003385"/>
                <a:gd name="connsiteX29" fmla="*/ 2514600 w 3117850"/>
                <a:gd name="connsiteY29" fmla="*/ 689060 h 1003385"/>
                <a:gd name="connsiteX30" fmla="*/ 2546350 w 3117850"/>
                <a:gd name="connsiteY30" fmla="*/ 701760 h 1003385"/>
                <a:gd name="connsiteX31" fmla="*/ 2571750 w 3117850"/>
                <a:gd name="connsiteY31" fmla="*/ 714460 h 1003385"/>
                <a:gd name="connsiteX32" fmla="*/ 2679700 w 3117850"/>
                <a:gd name="connsiteY32" fmla="*/ 746210 h 1003385"/>
                <a:gd name="connsiteX33" fmla="*/ 2724150 w 3117850"/>
                <a:gd name="connsiteY33" fmla="*/ 765260 h 1003385"/>
                <a:gd name="connsiteX34" fmla="*/ 3117850 w 3117850"/>
                <a:gd name="connsiteY34"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14600 w 3117850"/>
                <a:gd name="connsiteY28" fmla="*/ 689060 h 1003385"/>
                <a:gd name="connsiteX29" fmla="*/ 2546350 w 3117850"/>
                <a:gd name="connsiteY29" fmla="*/ 701760 h 1003385"/>
                <a:gd name="connsiteX30" fmla="*/ 2571750 w 3117850"/>
                <a:gd name="connsiteY30" fmla="*/ 714460 h 1003385"/>
                <a:gd name="connsiteX31" fmla="*/ 2679700 w 3117850"/>
                <a:gd name="connsiteY31" fmla="*/ 746210 h 1003385"/>
                <a:gd name="connsiteX32" fmla="*/ 2724150 w 3117850"/>
                <a:gd name="connsiteY32" fmla="*/ 765260 h 1003385"/>
                <a:gd name="connsiteX33" fmla="*/ 3117850 w 3117850"/>
                <a:gd name="connsiteY33"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571750 w 3117850"/>
                <a:gd name="connsiteY29" fmla="*/ 714460 h 1003385"/>
                <a:gd name="connsiteX30" fmla="*/ 2679700 w 3117850"/>
                <a:gd name="connsiteY30" fmla="*/ 746210 h 1003385"/>
                <a:gd name="connsiteX31" fmla="*/ 2724150 w 3117850"/>
                <a:gd name="connsiteY31" fmla="*/ 765260 h 1003385"/>
                <a:gd name="connsiteX32" fmla="*/ 3117850 w 3117850"/>
                <a:gd name="connsiteY32"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79700 w 3117850"/>
                <a:gd name="connsiteY29" fmla="*/ 746210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24150 w 3117850"/>
                <a:gd name="connsiteY30" fmla="*/ 76526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39900 w 3117850"/>
                <a:gd name="connsiteY18" fmla="*/ 47316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14500 w 3117850"/>
                <a:gd name="connsiteY17" fmla="*/ 511260 h 1003385"/>
                <a:gd name="connsiteX18" fmla="*/ 1708150 w 3117850"/>
                <a:gd name="connsiteY18" fmla="*/ 466810 h 1003385"/>
                <a:gd name="connsiteX19" fmla="*/ 1724025 w 3117850"/>
                <a:gd name="connsiteY19" fmla="*/ 419185 h 1003385"/>
                <a:gd name="connsiteX20" fmla="*/ 1790700 w 3117850"/>
                <a:gd name="connsiteY20" fmla="*/ 377910 h 1003385"/>
                <a:gd name="connsiteX21" fmla="*/ 1981200 w 3117850"/>
                <a:gd name="connsiteY21" fmla="*/ 358860 h 1003385"/>
                <a:gd name="connsiteX22" fmla="*/ 2159000 w 3117850"/>
                <a:gd name="connsiteY22" fmla="*/ 365210 h 1003385"/>
                <a:gd name="connsiteX23" fmla="*/ 2181225 w 3117850"/>
                <a:gd name="connsiteY23" fmla="*/ 416010 h 1003385"/>
                <a:gd name="connsiteX24" fmla="*/ 2206625 w 3117850"/>
                <a:gd name="connsiteY24" fmla="*/ 492210 h 1003385"/>
                <a:gd name="connsiteX25" fmla="*/ 2305050 w 3117850"/>
                <a:gd name="connsiteY25" fmla="*/ 511260 h 1003385"/>
                <a:gd name="connsiteX26" fmla="*/ 2384425 w 3117850"/>
                <a:gd name="connsiteY26" fmla="*/ 571585 h 1003385"/>
                <a:gd name="connsiteX27" fmla="*/ 2457450 w 3117850"/>
                <a:gd name="connsiteY27" fmla="*/ 628735 h 1003385"/>
                <a:gd name="connsiteX28" fmla="*/ 2546350 w 3117850"/>
                <a:gd name="connsiteY28" fmla="*/ 701760 h 1003385"/>
                <a:gd name="connsiteX29" fmla="*/ 2654300 w 3117850"/>
                <a:gd name="connsiteY29" fmla="*/ 743035 h 1003385"/>
                <a:gd name="connsiteX30" fmla="*/ 2774950 w 3117850"/>
                <a:gd name="connsiteY30" fmla="*/ 784310 h 1003385"/>
                <a:gd name="connsiteX31" fmla="*/ 3117850 w 3117850"/>
                <a:gd name="connsiteY31"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57350 w 3117850"/>
                <a:gd name="connsiteY15" fmla="*/ 587460 h 1003385"/>
                <a:gd name="connsiteX16" fmla="*/ 1695450 w 3117850"/>
                <a:gd name="connsiteY16" fmla="*/ 536660 h 1003385"/>
                <a:gd name="connsiteX17" fmla="*/ 1708150 w 3117850"/>
                <a:gd name="connsiteY17" fmla="*/ 466810 h 1003385"/>
                <a:gd name="connsiteX18" fmla="*/ 1724025 w 3117850"/>
                <a:gd name="connsiteY18" fmla="*/ 419185 h 1003385"/>
                <a:gd name="connsiteX19" fmla="*/ 1790700 w 3117850"/>
                <a:gd name="connsiteY19" fmla="*/ 377910 h 1003385"/>
                <a:gd name="connsiteX20" fmla="*/ 1981200 w 3117850"/>
                <a:gd name="connsiteY20" fmla="*/ 358860 h 1003385"/>
                <a:gd name="connsiteX21" fmla="*/ 2159000 w 3117850"/>
                <a:gd name="connsiteY21" fmla="*/ 365210 h 1003385"/>
                <a:gd name="connsiteX22" fmla="*/ 2181225 w 3117850"/>
                <a:gd name="connsiteY22" fmla="*/ 416010 h 1003385"/>
                <a:gd name="connsiteX23" fmla="*/ 2206625 w 3117850"/>
                <a:gd name="connsiteY23" fmla="*/ 492210 h 1003385"/>
                <a:gd name="connsiteX24" fmla="*/ 2305050 w 3117850"/>
                <a:gd name="connsiteY24" fmla="*/ 511260 h 1003385"/>
                <a:gd name="connsiteX25" fmla="*/ 2384425 w 3117850"/>
                <a:gd name="connsiteY25" fmla="*/ 571585 h 1003385"/>
                <a:gd name="connsiteX26" fmla="*/ 2457450 w 3117850"/>
                <a:gd name="connsiteY26" fmla="*/ 628735 h 1003385"/>
                <a:gd name="connsiteX27" fmla="*/ 2546350 w 3117850"/>
                <a:gd name="connsiteY27" fmla="*/ 701760 h 1003385"/>
                <a:gd name="connsiteX28" fmla="*/ 2654300 w 3117850"/>
                <a:gd name="connsiteY28" fmla="*/ 743035 h 1003385"/>
                <a:gd name="connsiteX29" fmla="*/ 2774950 w 3117850"/>
                <a:gd name="connsiteY29" fmla="*/ 784310 h 1003385"/>
                <a:gd name="connsiteX30" fmla="*/ 3117850 w 3117850"/>
                <a:gd name="connsiteY30"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1950 w 3117850"/>
                <a:gd name="connsiteY13" fmla="*/ 670010 h 1003385"/>
                <a:gd name="connsiteX14" fmla="*/ 1638300 w 3117850"/>
                <a:gd name="connsiteY14" fmla="*/ 625560 h 1003385"/>
                <a:gd name="connsiteX15" fmla="*/ 1695450 w 3117850"/>
                <a:gd name="connsiteY15" fmla="*/ 536660 h 1003385"/>
                <a:gd name="connsiteX16" fmla="*/ 1708150 w 3117850"/>
                <a:gd name="connsiteY16" fmla="*/ 466810 h 1003385"/>
                <a:gd name="connsiteX17" fmla="*/ 1724025 w 3117850"/>
                <a:gd name="connsiteY17" fmla="*/ 419185 h 1003385"/>
                <a:gd name="connsiteX18" fmla="*/ 1790700 w 3117850"/>
                <a:gd name="connsiteY18" fmla="*/ 377910 h 1003385"/>
                <a:gd name="connsiteX19" fmla="*/ 1981200 w 3117850"/>
                <a:gd name="connsiteY19" fmla="*/ 358860 h 1003385"/>
                <a:gd name="connsiteX20" fmla="*/ 2159000 w 3117850"/>
                <a:gd name="connsiteY20" fmla="*/ 365210 h 1003385"/>
                <a:gd name="connsiteX21" fmla="*/ 2181225 w 3117850"/>
                <a:gd name="connsiteY21" fmla="*/ 416010 h 1003385"/>
                <a:gd name="connsiteX22" fmla="*/ 2206625 w 3117850"/>
                <a:gd name="connsiteY22" fmla="*/ 492210 h 1003385"/>
                <a:gd name="connsiteX23" fmla="*/ 2305050 w 3117850"/>
                <a:gd name="connsiteY23" fmla="*/ 511260 h 1003385"/>
                <a:gd name="connsiteX24" fmla="*/ 2384425 w 3117850"/>
                <a:gd name="connsiteY24" fmla="*/ 571585 h 1003385"/>
                <a:gd name="connsiteX25" fmla="*/ 2457450 w 3117850"/>
                <a:gd name="connsiteY25" fmla="*/ 628735 h 1003385"/>
                <a:gd name="connsiteX26" fmla="*/ 2546350 w 3117850"/>
                <a:gd name="connsiteY26" fmla="*/ 701760 h 1003385"/>
                <a:gd name="connsiteX27" fmla="*/ 2654300 w 3117850"/>
                <a:gd name="connsiteY27" fmla="*/ 743035 h 1003385"/>
                <a:gd name="connsiteX28" fmla="*/ 2774950 w 3117850"/>
                <a:gd name="connsiteY28" fmla="*/ 784310 h 1003385"/>
                <a:gd name="connsiteX29" fmla="*/ 3117850 w 3117850"/>
                <a:gd name="connsiteY29"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638300 w 3117850"/>
                <a:gd name="connsiteY13" fmla="*/ 625560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117850"/>
                <a:gd name="connsiteY0" fmla="*/ 85 h 1003385"/>
                <a:gd name="connsiteX1" fmla="*/ 34925 w 3117850"/>
                <a:gd name="connsiteY1" fmla="*/ 104860 h 1003385"/>
                <a:gd name="connsiteX2" fmla="*/ 161925 w 3117850"/>
                <a:gd name="connsiteY2" fmla="*/ 419185 h 1003385"/>
                <a:gd name="connsiteX3" fmla="*/ 384175 w 3117850"/>
                <a:gd name="connsiteY3" fmla="*/ 736685 h 1003385"/>
                <a:gd name="connsiteX4" fmla="*/ 552450 w 3117850"/>
                <a:gd name="connsiteY4" fmla="*/ 787485 h 1003385"/>
                <a:gd name="connsiteX5" fmla="*/ 555625 w 3117850"/>
                <a:gd name="connsiteY5" fmla="*/ 952585 h 1003385"/>
                <a:gd name="connsiteX6" fmla="*/ 717550 w 3117850"/>
                <a:gd name="connsiteY6" fmla="*/ 971635 h 1003385"/>
                <a:gd name="connsiteX7" fmla="*/ 793750 w 3117850"/>
                <a:gd name="connsiteY7" fmla="*/ 987510 h 1003385"/>
                <a:gd name="connsiteX8" fmla="*/ 933450 w 3117850"/>
                <a:gd name="connsiteY8" fmla="*/ 1003385 h 1003385"/>
                <a:gd name="connsiteX9" fmla="*/ 1098550 w 3117850"/>
                <a:gd name="connsiteY9" fmla="*/ 981160 h 1003385"/>
                <a:gd name="connsiteX10" fmla="*/ 1225550 w 3117850"/>
                <a:gd name="connsiteY10" fmla="*/ 911310 h 1003385"/>
                <a:gd name="connsiteX11" fmla="*/ 1289050 w 3117850"/>
                <a:gd name="connsiteY11" fmla="*/ 866860 h 1003385"/>
                <a:gd name="connsiteX12" fmla="*/ 1416050 w 3117850"/>
                <a:gd name="connsiteY12" fmla="*/ 854160 h 1003385"/>
                <a:gd name="connsiteX13" fmla="*/ 1593850 w 3117850"/>
                <a:gd name="connsiteY13" fmla="*/ 711285 h 1003385"/>
                <a:gd name="connsiteX14" fmla="*/ 1695450 w 3117850"/>
                <a:gd name="connsiteY14" fmla="*/ 536660 h 1003385"/>
                <a:gd name="connsiteX15" fmla="*/ 1708150 w 3117850"/>
                <a:gd name="connsiteY15" fmla="*/ 466810 h 1003385"/>
                <a:gd name="connsiteX16" fmla="*/ 1724025 w 3117850"/>
                <a:gd name="connsiteY16" fmla="*/ 419185 h 1003385"/>
                <a:gd name="connsiteX17" fmla="*/ 1790700 w 3117850"/>
                <a:gd name="connsiteY17" fmla="*/ 377910 h 1003385"/>
                <a:gd name="connsiteX18" fmla="*/ 1981200 w 3117850"/>
                <a:gd name="connsiteY18" fmla="*/ 358860 h 1003385"/>
                <a:gd name="connsiteX19" fmla="*/ 2159000 w 3117850"/>
                <a:gd name="connsiteY19" fmla="*/ 365210 h 1003385"/>
                <a:gd name="connsiteX20" fmla="*/ 2181225 w 3117850"/>
                <a:gd name="connsiteY20" fmla="*/ 416010 h 1003385"/>
                <a:gd name="connsiteX21" fmla="*/ 2206625 w 3117850"/>
                <a:gd name="connsiteY21" fmla="*/ 492210 h 1003385"/>
                <a:gd name="connsiteX22" fmla="*/ 2305050 w 3117850"/>
                <a:gd name="connsiteY22" fmla="*/ 511260 h 1003385"/>
                <a:gd name="connsiteX23" fmla="*/ 2384425 w 3117850"/>
                <a:gd name="connsiteY23" fmla="*/ 571585 h 1003385"/>
                <a:gd name="connsiteX24" fmla="*/ 2457450 w 3117850"/>
                <a:gd name="connsiteY24" fmla="*/ 628735 h 1003385"/>
                <a:gd name="connsiteX25" fmla="*/ 2546350 w 3117850"/>
                <a:gd name="connsiteY25" fmla="*/ 701760 h 1003385"/>
                <a:gd name="connsiteX26" fmla="*/ 2654300 w 3117850"/>
                <a:gd name="connsiteY26" fmla="*/ 743035 h 1003385"/>
                <a:gd name="connsiteX27" fmla="*/ 2774950 w 3117850"/>
                <a:gd name="connsiteY27" fmla="*/ 784310 h 1003385"/>
                <a:gd name="connsiteX28" fmla="*/ 3117850 w 3117850"/>
                <a:gd name="connsiteY28" fmla="*/ 771610 h 1003385"/>
                <a:gd name="connsiteX0" fmla="*/ 0 w 3082925"/>
                <a:gd name="connsiteY0" fmla="*/ 0 h 898525"/>
                <a:gd name="connsiteX1" fmla="*/ 127000 w 3082925"/>
                <a:gd name="connsiteY1" fmla="*/ 314325 h 898525"/>
                <a:gd name="connsiteX2" fmla="*/ 349250 w 3082925"/>
                <a:gd name="connsiteY2" fmla="*/ 631825 h 898525"/>
                <a:gd name="connsiteX3" fmla="*/ 517525 w 3082925"/>
                <a:gd name="connsiteY3" fmla="*/ 682625 h 898525"/>
                <a:gd name="connsiteX4" fmla="*/ 520700 w 3082925"/>
                <a:gd name="connsiteY4" fmla="*/ 847725 h 898525"/>
                <a:gd name="connsiteX5" fmla="*/ 682625 w 3082925"/>
                <a:gd name="connsiteY5" fmla="*/ 866775 h 898525"/>
                <a:gd name="connsiteX6" fmla="*/ 758825 w 3082925"/>
                <a:gd name="connsiteY6" fmla="*/ 882650 h 898525"/>
                <a:gd name="connsiteX7" fmla="*/ 898525 w 3082925"/>
                <a:gd name="connsiteY7" fmla="*/ 898525 h 898525"/>
                <a:gd name="connsiteX8" fmla="*/ 1063625 w 3082925"/>
                <a:gd name="connsiteY8" fmla="*/ 876300 h 898525"/>
                <a:gd name="connsiteX9" fmla="*/ 1190625 w 3082925"/>
                <a:gd name="connsiteY9" fmla="*/ 806450 h 898525"/>
                <a:gd name="connsiteX10" fmla="*/ 1254125 w 3082925"/>
                <a:gd name="connsiteY10" fmla="*/ 762000 h 898525"/>
                <a:gd name="connsiteX11" fmla="*/ 1381125 w 3082925"/>
                <a:gd name="connsiteY11" fmla="*/ 749300 h 898525"/>
                <a:gd name="connsiteX12" fmla="*/ 1558925 w 3082925"/>
                <a:gd name="connsiteY12" fmla="*/ 606425 h 898525"/>
                <a:gd name="connsiteX13" fmla="*/ 1660525 w 3082925"/>
                <a:gd name="connsiteY13" fmla="*/ 431800 h 898525"/>
                <a:gd name="connsiteX14" fmla="*/ 1673225 w 3082925"/>
                <a:gd name="connsiteY14" fmla="*/ 361950 h 898525"/>
                <a:gd name="connsiteX15" fmla="*/ 1689100 w 3082925"/>
                <a:gd name="connsiteY15" fmla="*/ 314325 h 898525"/>
                <a:gd name="connsiteX16" fmla="*/ 1755775 w 3082925"/>
                <a:gd name="connsiteY16" fmla="*/ 273050 h 898525"/>
                <a:gd name="connsiteX17" fmla="*/ 1946275 w 3082925"/>
                <a:gd name="connsiteY17" fmla="*/ 254000 h 898525"/>
                <a:gd name="connsiteX18" fmla="*/ 2124075 w 3082925"/>
                <a:gd name="connsiteY18" fmla="*/ 260350 h 898525"/>
                <a:gd name="connsiteX19" fmla="*/ 2146300 w 3082925"/>
                <a:gd name="connsiteY19" fmla="*/ 311150 h 898525"/>
                <a:gd name="connsiteX20" fmla="*/ 2171700 w 3082925"/>
                <a:gd name="connsiteY20" fmla="*/ 387350 h 898525"/>
                <a:gd name="connsiteX21" fmla="*/ 2270125 w 3082925"/>
                <a:gd name="connsiteY21" fmla="*/ 406400 h 898525"/>
                <a:gd name="connsiteX22" fmla="*/ 2349500 w 3082925"/>
                <a:gd name="connsiteY22" fmla="*/ 466725 h 898525"/>
                <a:gd name="connsiteX23" fmla="*/ 2422525 w 3082925"/>
                <a:gd name="connsiteY23" fmla="*/ 523875 h 898525"/>
                <a:gd name="connsiteX24" fmla="*/ 2511425 w 3082925"/>
                <a:gd name="connsiteY24" fmla="*/ 596900 h 898525"/>
                <a:gd name="connsiteX25" fmla="*/ 2619375 w 3082925"/>
                <a:gd name="connsiteY25" fmla="*/ 638175 h 898525"/>
                <a:gd name="connsiteX26" fmla="*/ 2740025 w 3082925"/>
                <a:gd name="connsiteY26" fmla="*/ 679450 h 898525"/>
                <a:gd name="connsiteX27" fmla="*/ 3082925 w 3082925"/>
                <a:gd name="connsiteY27" fmla="*/ 666750 h 898525"/>
                <a:gd name="connsiteX0" fmla="*/ 0 w 2955925"/>
                <a:gd name="connsiteY0" fmla="*/ 60325 h 644525"/>
                <a:gd name="connsiteX1" fmla="*/ 222250 w 2955925"/>
                <a:gd name="connsiteY1" fmla="*/ 377825 h 644525"/>
                <a:gd name="connsiteX2" fmla="*/ 390525 w 2955925"/>
                <a:gd name="connsiteY2" fmla="*/ 428625 h 644525"/>
                <a:gd name="connsiteX3" fmla="*/ 393700 w 2955925"/>
                <a:gd name="connsiteY3" fmla="*/ 593725 h 644525"/>
                <a:gd name="connsiteX4" fmla="*/ 555625 w 2955925"/>
                <a:gd name="connsiteY4" fmla="*/ 612775 h 644525"/>
                <a:gd name="connsiteX5" fmla="*/ 631825 w 2955925"/>
                <a:gd name="connsiteY5" fmla="*/ 628650 h 644525"/>
                <a:gd name="connsiteX6" fmla="*/ 771525 w 2955925"/>
                <a:gd name="connsiteY6" fmla="*/ 644525 h 644525"/>
                <a:gd name="connsiteX7" fmla="*/ 936625 w 2955925"/>
                <a:gd name="connsiteY7" fmla="*/ 622300 h 644525"/>
                <a:gd name="connsiteX8" fmla="*/ 1063625 w 2955925"/>
                <a:gd name="connsiteY8" fmla="*/ 552450 h 644525"/>
                <a:gd name="connsiteX9" fmla="*/ 1127125 w 2955925"/>
                <a:gd name="connsiteY9" fmla="*/ 508000 h 644525"/>
                <a:gd name="connsiteX10" fmla="*/ 1254125 w 2955925"/>
                <a:gd name="connsiteY10" fmla="*/ 495300 h 644525"/>
                <a:gd name="connsiteX11" fmla="*/ 1431925 w 2955925"/>
                <a:gd name="connsiteY11" fmla="*/ 352425 h 644525"/>
                <a:gd name="connsiteX12" fmla="*/ 1533525 w 2955925"/>
                <a:gd name="connsiteY12" fmla="*/ 177800 h 644525"/>
                <a:gd name="connsiteX13" fmla="*/ 1546225 w 2955925"/>
                <a:gd name="connsiteY13" fmla="*/ 107950 h 644525"/>
                <a:gd name="connsiteX14" fmla="*/ 1562100 w 2955925"/>
                <a:gd name="connsiteY14" fmla="*/ 60325 h 644525"/>
                <a:gd name="connsiteX15" fmla="*/ 1628775 w 2955925"/>
                <a:gd name="connsiteY15" fmla="*/ 19050 h 644525"/>
                <a:gd name="connsiteX16" fmla="*/ 1819275 w 2955925"/>
                <a:gd name="connsiteY16" fmla="*/ 0 h 644525"/>
                <a:gd name="connsiteX17" fmla="*/ 1997075 w 2955925"/>
                <a:gd name="connsiteY17" fmla="*/ 6350 h 644525"/>
                <a:gd name="connsiteX18" fmla="*/ 2019300 w 2955925"/>
                <a:gd name="connsiteY18" fmla="*/ 57150 h 644525"/>
                <a:gd name="connsiteX19" fmla="*/ 2044700 w 2955925"/>
                <a:gd name="connsiteY19" fmla="*/ 133350 h 644525"/>
                <a:gd name="connsiteX20" fmla="*/ 2143125 w 2955925"/>
                <a:gd name="connsiteY20" fmla="*/ 152400 h 644525"/>
                <a:gd name="connsiteX21" fmla="*/ 2222500 w 2955925"/>
                <a:gd name="connsiteY21" fmla="*/ 212725 h 644525"/>
                <a:gd name="connsiteX22" fmla="*/ 2295525 w 2955925"/>
                <a:gd name="connsiteY22" fmla="*/ 269875 h 644525"/>
                <a:gd name="connsiteX23" fmla="*/ 2384425 w 2955925"/>
                <a:gd name="connsiteY23" fmla="*/ 342900 h 644525"/>
                <a:gd name="connsiteX24" fmla="*/ 2492375 w 2955925"/>
                <a:gd name="connsiteY24" fmla="*/ 384175 h 644525"/>
                <a:gd name="connsiteX25" fmla="*/ 2613025 w 2955925"/>
                <a:gd name="connsiteY25" fmla="*/ 425450 h 644525"/>
                <a:gd name="connsiteX26" fmla="*/ 2955925 w 2955925"/>
                <a:gd name="connsiteY26" fmla="*/ 412750 h 644525"/>
                <a:gd name="connsiteX0" fmla="*/ 0 w 2733675"/>
                <a:gd name="connsiteY0" fmla="*/ 377825 h 644525"/>
                <a:gd name="connsiteX1" fmla="*/ 168275 w 2733675"/>
                <a:gd name="connsiteY1" fmla="*/ 428625 h 644525"/>
                <a:gd name="connsiteX2" fmla="*/ 171450 w 2733675"/>
                <a:gd name="connsiteY2" fmla="*/ 593725 h 644525"/>
                <a:gd name="connsiteX3" fmla="*/ 333375 w 2733675"/>
                <a:gd name="connsiteY3" fmla="*/ 612775 h 644525"/>
                <a:gd name="connsiteX4" fmla="*/ 409575 w 2733675"/>
                <a:gd name="connsiteY4" fmla="*/ 628650 h 644525"/>
                <a:gd name="connsiteX5" fmla="*/ 549275 w 2733675"/>
                <a:gd name="connsiteY5" fmla="*/ 644525 h 644525"/>
                <a:gd name="connsiteX6" fmla="*/ 714375 w 2733675"/>
                <a:gd name="connsiteY6" fmla="*/ 622300 h 644525"/>
                <a:gd name="connsiteX7" fmla="*/ 841375 w 2733675"/>
                <a:gd name="connsiteY7" fmla="*/ 552450 h 644525"/>
                <a:gd name="connsiteX8" fmla="*/ 904875 w 2733675"/>
                <a:gd name="connsiteY8" fmla="*/ 508000 h 644525"/>
                <a:gd name="connsiteX9" fmla="*/ 1031875 w 2733675"/>
                <a:gd name="connsiteY9" fmla="*/ 495300 h 644525"/>
                <a:gd name="connsiteX10" fmla="*/ 1209675 w 2733675"/>
                <a:gd name="connsiteY10" fmla="*/ 352425 h 644525"/>
                <a:gd name="connsiteX11" fmla="*/ 1311275 w 2733675"/>
                <a:gd name="connsiteY11" fmla="*/ 177800 h 644525"/>
                <a:gd name="connsiteX12" fmla="*/ 1323975 w 2733675"/>
                <a:gd name="connsiteY12" fmla="*/ 107950 h 644525"/>
                <a:gd name="connsiteX13" fmla="*/ 1339850 w 2733675"/>
                <a:gd name="connsiteY13" fmla="*/ 60325 h 644525"/>
                <a:gd name="connsiteX14" fmla="*/ 1406525 w 2733675"/>
                <a:gd name="connsiteY14" fmla="*/ 19050 h 644525"/>
                <a:gd name="connsiteX15" fmla="*/ 1597025 w 2733675"/>
                <a:gd name="connsiteY15" fmla="*/ 0 h 644525"/>
                <a:gd name="connsiteX16" fmla="*/ 1774825 w 2733675"/>
                <a:gd name="connsiteY16" fmla="*/ 6350 h 644525"/>
                <a:gd name="connsiteX17" fmla="*/ 1797050 w 2733675"/>
                <a:gd name="connsiteY17" fmla="*/ 57150 h 644525"/>
                <a:gd name="connsiteX18" fmla="*/ 1822450 w 2733675"/>
                <a:gd name="connsiteY18" fmla="*/ 133350 h 644525"/>
                <a:gd name="connsiteX19" fmla="*/ 1920875 w 2733675"/>
                <a:gd name="connsiteY19" fmla="*/ 152400 h 644525"/>
                <a:gd name="connsiteX20" fmla="*/ 2000250 w 2733675"/>
                <a:gd name="connsiteY20" fmla="*/ 212725 h 644525"/>
                <a:gd name="connsiteX21" fmla="*/ 2073275 w 2733675"/>
                <a:gd name="connsiteY21" fmla="*/ 269875 h 644525"/>
                <a:gd name="connsiteX22" fmla="*/ 2162175 w 2733675"/>
                <a:gd name="connsiteY22" fmla="*/ 342900 h 644525"/>
                <a:gd name="connsiteX23" fmla="*/ 2270125 w 2733675"/>
                <a:gd name="connsiteY23" fmla="*/ 384175 h 644525"/>
                <a:gd name="connsiteX24" fmla="*/ 2390775 w 2733675"/>
                <a:gd name="connsiteY24" fmla="*/ 425450 h 644525"/>
                <a:gd name="connsiteX25" fmla="*/ 2733675 w 2733675"/>
                <a:gd name="connsiteY25" fmla="*/ 412750 h 644525"/>
                <a:gd name="connsiteX0" fmla="*/ 5032 w 2570432"/>
                <a:gd name="connsiteY0" fmla="*/ 428625 h 644525"/>
                <a:gd name="connsiteX1" fmla="*/ 8207 w 2570432"/>
                <a:gd name="connsiteY1" fmla="*/ 593725 h 644525"/>
                <a:gd name="connsiteX2" fmla="*/ 170132 w 2570432"/>
                <a:gd name="connsiteY2" fmla="*/ 612775 h 644525"/>
                <a:gd name="connsiteX3" fmla="*/ 246332 w 2570432"/>
                <a:gd name="connsiteY3" fmla="*/ 628650 h 644525"/>
                <a:gd name="connsiteX4" fmla="*/ 386032 w 2570432"/>
                <a:gd name="connsiteY4" fmla="*/ 644525 h 644525"/>
                <a:gd name="connsiteX5" fmla="*/ 551132 w 2570432"/>
                <a:gd name="connsiteY5" fmla="*/ 622300 h 644525"/>
                <a:gd name="connsiteX6" fmla="*/ 678132 w 2570432"/>
                <a:gd name="connsiteY6" fmla="*/ 552450 h 644525"/>
                <a:gd name="connsiteX7" fmla="*/ 741632 w 2570432"/>
                <a:gd name="connsiteY7" fmla="*/ 508000 h 644525"/>
                <a:gd name="connsiteX8" fmla="*/ 868632 w 2570432"/>
                <a:gd name="connsiteY8" fmla="*/ 495300 h 644525"/>
                <a:gd name="connsiteX9" fmla="*/ 1046432 w 2570432"/>
                <a:gd name="connsiteY9" fmla="*/ 352425 h 644525"/>
                <a:gd name="connsiteX10" fmla="*/ 1148032 w 2570432"/>
                <a:gd name="connsiteY10" fmla="*/ 177800 h 644525"/>
                <a:gd name="connsiteX11" fmla="*/ 1160732 w 2570432"/>
                <a:gd name="connsiteY11" fmla="*/ 107950 h 644525"/>
                <a:gd name="connsiteX12" fmla="*/ 1176607 w 2570432"/>
                <a:gd name="connsiteY12" fmla="*/ 60325 h 644525"/>
                <a:gd name="connsiteX13" fmla="*/ 1243282 w 2570432"/>
                <a:gd name="connsiteY13" fmla="*/ 19050 h 644525"/>
                <a:gd name="connsiteX14" fmla="*/ 1433782 w 2570432"/>
                <a:gd name="connsiteY14" fmla="*/ 0 h 644525"/>
                <a:gd name="connsiteX15" fmla="*/ 1611582 w 2570432"/>
                <a:gd name="connsiteY15" fmla="*/ 6350 h 644525"/>
                <a:gd name="connsiteX16" fmla="*/ 1633807 w 2570432"/>
                <a:gd name="connsiteY16" fmla="*/ 57150 h 644525"/>
                <a:gd name="connsiteX17" fmla="*/ 1659207 w 2570432"/>
                <a:gd name="connsiteY17" fmla="*/ 133350 h 644525"/>
                <a:gd name="connsiteX18" fmla="*/ 1757632 w 2570432"/>
                <a:gd name="connsiteY18" fmla="*/ 152400 h 644525"/>
                <a:gd name="connsiteX19" fmla="*/ 1837007 w 2570432"/>
                <a:gd name="connsiteY19" fmla="*/ 212725 h 644525"/>
                <a:gd name="connsiteX20" fmla="*/ 1910032 w 2570432"/>
                <a:gd name="connsiteY20" fmla="*/ 269875 h 644525"/>
                <a:gd name="connsiteX21" fmla="*/ 1998932 w 2570432"/>
                <a:gd name="connsiteY21" fmla="*/ 342900 h 644525"/>
                <a:gd name="connsiteX22" fmla="*/ 2106882 w 2570432"/>
                <a:gd name="connsiteY22" fmla="*/ 384175 h 644525"/>
                <a:gd name="connsiteX23" fmla="*/ 2227532 w 2570432"/>
                <a:gd name="connsiteY23" fmla="*/ 425450 h 644525"/>
                <a:gd name="connsiteX24" fmla="*/ 2570432 w 2570432"/>
                <a:gd name="connsiteY24" fmla="*/ 412750 h 644525"/>
                <a:gd name="connsiteX0" fmla="*/ 0 w 2562225"/>
                <a:gd name="connsiteY0" fmla="*/ 593725 h 644525"/>
                <a:gd name="connsiteX1" fmla="*/ 161925 w 2562225"/>
                <a:gd name="connsiteY1" fmla="*/ 612775 h 644525"/>
                <a:gd name="connsiteX2" fmla="*/ 238125 w 2562225"/>
                <a:gd name="connsiteY2" fmla="*/ 628650 h 644525"/>
                <a:gd name="connsiteX3" fmla="*/ 377825 w 2562225"/>
                <a:gd name="connsiteY3" fmla="*/ 644525 h 644525"/>
                <a:gd name="connsiteX4" fmla="*/ 542925 w 2562225"/>
                <a:gd name="connsiteY4" fmla="*/ 622300 h 644525"/>
                <a:gd name="connsiteX5" fmla="*/ 669925 w 2562225"/>
                <a:gd name="connsiteY5" fmla="*/ 552450 h 644525"/>
                <a:gd name="connsiteX6" fmla="*/ 733425 w 2562225"/>
                <a:gd name="connsiteY6" fmla="*/ 508000 h 644525"/>
                <a:gd name="connsiteX7" fmla="*/ 860425 w 2562225"/>
                <a:gd name="connsiteY7" fmla="*/ 495300 h 644525"/>
                <a:gd name="connsiteX8" fmla="*/ 1038225 w 2562225"/>
                <a:gd name="connsiteY8" fmla="*/ 352425 h 644525"/>
                <a:gd name="connsiteX9" fmla="*/ 1139825 w 2562225"/>
                <a:gd name="connsiteY9" fmla="*/ 177800 h 644525"/>
                <a:gd name="connsiteX10" fmla="*/ 1152525 w 2562225"/>
                <a:gd name="connsiteY10" fmla="*/ 107950 h 644525"/>
                <a:gd name="connsiteX11" fmla="*/ 1168400 w 2562225"/>
                <a:gd name="connsiteY11" fmla="*/ 60325 h 644525"/>
                <a:gd name="connsiteX12" fmla="*/ 1235075 w 2562225"/>
                <a:gd name="connsiteY12" fmla="*/ 19050 h 644525"/>
                <a:gd name="connsiteX13" fmla="*/ 1425575 w 2562225"/>
                <a:gd name="connsiteY13" fmla="*/ 0 h 644525"/>
                <a:gd name="connsiteX14" fmla="*/ 1603375 w 2562225"/>
                <a:gd name="connsiteY14" fmla="*/ 6350 h 644525"/>
                <a:gd name="connsiteX15" fmla="*/ 1625600 w 2562225"/>
                <a:gd name="connsiteY15" fmla="*/ 57150 h 644525"/>
                <a:gd name="connsiteX16" fmla="*/ 1651000 w 2562225"/>
                <a:gd name="connsiteY16" fmla="*/ 133350 h 644525"/>
                <a:gd name="connsiteX17" fmla="*/ 1749425 w 2562225"/>
                <a:gd name="connsiteY17" fmla="*/ 152400 h 644525"/>
                <a:gd name="connsiteX18" fmla="*/ 1828800 w 2562225"/>
                <a:gd name="connsiteY18" fmla="*/ 212725 h 644525"/>
                <a:gd name="connsiteX19" fmla="*/ 1901825 w 2562225"/>
                <a:gd name="connsiteY19" fmla="*/ 269875 h 644525"/>
                <a:gd name="connsiteX20" fmla="*/ 1990725 w 2562225"/>
                <a:gd name="connsiteY20" fmla="*/ 342900 h 644525"/>
                <a:gd name="connsiteX21" fmla="*/ 2098675 w 2562225"/>
                <a:gd name="connsiteY21" fmla="*/ 384175 h 644525"/>
                <a:gd name="connsiteX22" fmla="*/ 2219325 w 2562225"/>
                <a:gd name="connsiteY22" fmla="*/ 425450 h 644525"/>
                <a:gd name="connsiteX23" fmla="*/ 2562225 w 2562225"/>
                <a:gd name="connsiteY23" fmla="*/ 412750 h 644525"/>
                <a:gd name="connsiteX0" fmla="*/ 0 w 2400300"/>
                <a:gd name="connsiteY0" fmla="*/ 612775 h 644525"/>
                <a:gd name="connsiteX1" fmla="*/ 76200 w 2400300"/>
                <a:gd name="connsiteY1" fmla="*/ 628650 h 644525"/>
                <a:gd name="connsiteX2" fmla="*/ 215900 w 2400300"/>
                <a:gd name="connsiteY2" fmla="*/ 644525 h 644525"/>
                <a:gd name="connsiteX3" fmla="*/ 381000 w 2400300"/>
                <a:gd name="connsiteY3" fmla="*/ 622300 h 644525"/>
                <a:gd name="connsiteX4" fmla="*/ 508000 w 2400300"/>
                <a:gd name="connsiteY4" fmla="*/ 552450 h 644525"/>
                <a:gd name="connsiteX5" fmla="*/ 571500 w 2400300"/>
                <a:gd name="connsiteY5" fmla="*/ 508000 h 644525"/>
                <a:gd name="connsiteX6" fmla="*/ 698500 w 2400300"/>
                <a:gd name="connsiteY6" fmla="*/ 495300 h 644525"/>
                <a:gd name="connsiteX7" fmla="*/ 876300 w 2400300"/>
                <a:gd name="connsiteY7" fmla="*/ 352425 h 644525"/>
                <a:gd name="connsiteX8" fmla="*/ 977900 w 2400300"/>
                <a:gd name="connsiteY8" fmla="*/ 177800 h 644525"/>
                <a:gd name="connsiteX9" fmla="*/ 990600 w 2400300"/>
                <a:gd name="connsiteY9" fmla="*/ 107950 h 644525"/>
                <a:gd name="connsiteX10" fmla="*/ 1006475 w 2400300"/>
                <a:gd name="connsiteY10" fmla="*/ 60325 h 644525"/>
                <a:gd name="connsiteX11" fmla="*/ 1073150 w 2400300"/>
                <a:gd name="connsiteY11" fmla="*/ 19050 h 644525"/>
                <a:gd name="connsiteX12" fmla="*/ 1263650 w 2400300"/>
                <a:gd name="connsiteY12" fmla="*/ 0 h 644525"/>
                <a:gd name="connsiteX13" fmla="*/ 1441450 w 2400300"/>
                <a:gd name="connsiteY13" fmla="*/ 6350 h 644525"/>
                <a:gd name="connsiteX14" fmla="*/ 1463675 w 2400300"/>
                <a:gd name="connsiteY14" fmla="*/ 57150 h 644525"/>
                <a:gd name="connsiteX15" fmla="*/ 1489075 w 2400300"/>
                <a:gd name="connsiteY15" fmla="*/ 133350 h 644525"/>
                <a:gd name="connsiteX16" fmla="*/ 1587500 w 2400300"/>
                <a:gd name="connsiteY16" fmla="*/ 152400 h 644525"/>
                <a:gd name="connsiteX17" fmla="*/ 1666875 w 2400300"/>
                <a:gd name="connsiteY17" fmla="*/ 212725 h 644525"/>
                <a:gd name="connsiteX18" fmla="*/ 1739900 w 2400300"/>
                <a:gd name="connsiteY18" fmla="*/ 269875 h 644525"/>
                <a:gd name="connsiteX19" fmla="*/ 1828800 w 2400300"/>
                <a:gd name="connsiteY19" fmla="*/ 342900 h 644525"/>
                <a:gd name="connsiteX20" fmla="*/ 1936750 w 2400300"/>
                <a:gd name="connsiteY20" fmla="*/ 384175 h 644525"/>
                <a:gd name="connsiteX21" fmla="*/ 2057400 w 2400300"/>
                <a:gd name="connsiteY21" fmla="*/ 425450 h 644525"/>
                <a:gd name="connsiteX22" fmla="*/ 2400300 w 2400300"/>
                <a:gd name="connsiteY22" fmla="*/ 412750 h 644525"/>
                <a:gd name="connsiteX0" fmla="*/ 0 w 2324100"/>
                <a:gd name="connsiteY0" fmla="*/ 628650 h 644525"/>
                <a:gd name="connsiteX1" fmla="*/ 139700 w 2324100"/>
                <a:gd name="connsiteY1" fmla="*/ 644525 h 644525"/>
                <a:gd name="connsiteX2" fmla="*/ 304800 w 2324100"/>
                <a:gd name="connsiteY2" fmla="*/ 622300 h 644525"/>
                <a:gd name="connsiteX3" fmla="*/ 431800 w 2324100"/>
                <a:gd name="connsiteY3" fmla="*/ 552450 h 644525"/>
                <a:gd name="connsiteX4" fmla="*/ 495300 w 2324100"/>
                <a:gd name="connsiteY4" fmla="*/ 508000 h 644525"/>
                <a:gd name="connsiteX5" fmla="*/ 622300 w 2324100"/>
                <a:gd name="connsiteY5" fmla="*/ 495300 h 644525"/>
                <a:gd name="connsiteX6" fmla="*/ 800100 w 2324100"/>
                <a:gd name="connsiteY6" fmla="*/ 352425 h 644525"/>
                <a:gd name="connsiteX7" fmla="*/ 901700 w 2324100"/>
                <a:gd name="connsiteY7" fmla="*/ 177800 h 644525"/>
                <a:gd name="connsiteX8" fmla="*/ 914400 w 2324100"/>
                <a:gd name="connsiteY8" fmla="*/ 107950 h 644525"/>
                <a:gd name="connsiteX9" fmla="*/ 930275 w 2324100"/>
                <a:gd name="connsiteY9" fmla="*/ 60325 h 644525"/>
                <a:gd name="connsiteX10" fmla="*/ 996950 w 2324100"/>
                <a:gd name="connsiteY10" fmla="*/ 19050 h 644525"/>
                <a:gd name="connsiteX11" fmla="*/ 1187450 w 2324100"/>
                <a:gd name="connsiteY11" fmla="*/ 0 h 644525"/>
                <a:gd name="connsiteX12" fmla="*/ 1365250 w 2324100"/>
                <a:gd name="connsiteY12" fmla="*/ 6350 h 644525"/>
                <a:gd name="connsiteX13" fmla="*/ 1387475 w 2324100"/>
                <a:gd name="connsiteY13" fmla="*/ 57150 h 644525"/>
                <a:gd name="connsiteX14" fmla="*/ 1412875 w 2324100"/>
                <a:gd name="connsiteY14" fmla="*/ 133350 h 644525"/>
                <a:gd name="connsiteX15" fmla="*/ 1511300 w 2324100"/>
                <a:gd name="connsiteY15" fmla="*/ 152400 h 644525"/>
                <a:gd name="connsiteX16" fmla="*/ 1590675 w 2324100"/>
                <a:gd name="connsiteY16" fmla="*/ 212725 h 644525"/>
                <a:gd name="connsiteX17" fmla="*/ 1663700 w 2324100"/>
                <a:gd name="connsiteY17" fmla="*/ 269875 h 644525"/>
                <a:gd name="connsiteX18" fmla="*/ 1752600 w 2324100"/>
                <a:gd name="connsiteY18" fmla="*/ 342900 h 644525"/>
                <a:gd name="connsiteX19" fmla="*/ 1860550 w 2324100"/>
                <a:gd name="connsiteY19" fmla="*/ 384175 h 644525"/>
                <a:gd name="connsiteX20" fmla="*/ 1981200 w 2324100"/>
                <a:gd name="connsiteY20" fmla="*/ 425450 h 644525"/>
                <a:gd name="connsiteX21" fmla="*/ 2324100 w 2324100"/>
                <a:gd name="connsiteY21" fmla="*/ 412750 h 644525"/>
                <a:gd name="connsiteX0" fmla="*/ 0 w 2184400"/>
                <a:gd name="connsiteY0" fmla="*/ 644525 h 644525"/>
                <a:gd name="connsiteX1" fmla="*/ 165100 w 2184400"/>
                <a:gd name="connsiteY1" fmla="*/ 622300 h 644525"/>
                <a:gd name="connsiteX2" fmla="*/ 292100 w 2184400"/>
                <a:gd name="connsiteY2" fmla="*/ 552450 h 644525"/>
                <a:gd name="connsiteX3" fmla="*/ 355600 w 2184400"/>
                <a:gd name="connsiteY3" fmla="*/ 508000 h 644525"/>
                <a:gd name="connsiteX4" fmla="*/ 482600 w 2184400"/>
                <a:gd name="connsiteY4" fmla="*/ 495300 h 644525"/>
                <a:gd name="connsiteX5" fmla="*/ 660400 w 2184400"/>
                <a:gd name="connsiteY5" fmla="*/ 352425 h 644525"/>
                <a:gd name="connsiteX6" fmla="*/ 762000 w 2184400"/>
                <a:gd name="connsiteY6" fmla="*/ 177800 h 644525"/>
                <a:gd name="connsiteX7" fmla="*/ 774700 w 2184400"/>
                <a:gd name="connsiteY7" fmla="*/ 107950 h 644525"/>
                <a:gd name="connsiteX8" fmla="*/ 790575 w 2184400"/>
                <a:gd name="connsiteY8" fmla="*/ 60325 h 644525"/>
                <a:gd name="connsiteX9" fmla="*/ 857250 w 2184400"/>
                <a:gd name="connsiteY9" fmla="*/ 19050 h 644525"/>
                <a:gd name="connsiteX10" fmla="*/ 1047750 w 2184400"/>
                <a:gd name="connsiteY10" fmla="*/ 0 h 644525"/>
                <a:gd name="connsiteX11" fmla="*/ 1225550 w 2184400"/>
                <a:gd name="connsiteY11" fmla="*/ 6350 h 644525"/>
                <a:gd name="connsiteX12" fmla="*/ 1247775 w 2184400"/>
                <a:gd name="connsiteY12" fmla="*/ 57150 h 644525"/>
                <a:gd name="connsiteX13" fmla="*/ 1273175 w 2184400"/>
                <a:gd name="connsiteY13" fmla="*/ 133350 h 644525"/>
                <a:gd name="connsiteX14" fmla="*/ 1371600 w 2184400"/>
                <a:gd name="connsiteY14" fmla="*/ 152400 h 644525"/>
                <a:gd name="connsiteX15" fmla="*/ 1450975 w 2184400"/>
                <a:gd name="connsiteY15" fmla="*/ 212725 h 644525"/>
                <a:gd name="connsiteX16" fmla="*/ 1524000 w 2184400"/>
                <a:gd name="connsiteY16" fmla="*/ 269875 h 644525"/>
                <a:gd name="connsiteX17" fmla="*/ 1612900 w 2184400"/>
                <a:gd name="connsiteY17" fmla="*/ 342900 h 644525"/>
                <a:gd name="connsiteX18" fmla="*/ 1720850 w 2184400"/>
                <a:gd name="connsiteY18" fmla="*/ 384175 h 644525"/>
                <a:gd name="connsiteX19" fmla="*/ 1841500 w 2184400"/>
                <a:gd name="connsiteY19" fmla="*/ 425450 h 644525"/>
                <a:gd name="connsiteX20" fmla="*/ 2184400 w 2184400"/>
                <a:gd name="connsiteY20" fmla="*/ 412750 h 644525"/>
                <a:gd name="connsiteX0" fmla="*/ 0 w 2019300"/>
                <a:gd name="connsiteY0" fmla="*/ 622300 h 622300"/>
                <a:gd name="connsiteX1" fmla="*/ 127000 w 2019300"/>
                <a:gd name="connsiteY1" fmla="*/ 552450 h 622300"/>
                <a:gd name="connsiteX2" fmla="*/ 190500 w 2019300"/>
                <a:gd name="connsiteY2" fmla="*/ 508000 h 622300"/>
                <a:gd name="connsiteX3" fmla="*/ 317500 w 2019300"/>
                <a:gd name="connsiteY3" fmla="*/ 495300 h 622300"/>
                <a:gd name="connsiteX4" fmla="*/ 495300 w 2019300"/>
                <a:gd name="connsiteY4" fmla="*/ 352425 h 622300"/>
                <a:gd name="connsiteX5" fmla="*/ 596900 w 2019300"/>
                <a:gd name="connsiteY5" fmla="*/ 177800 h 622300"/>
                <a:gd name="connsiteX6" fmla="*/ 609600 w 2019300"/>
                <a:gd name="connsiteY6" fmla="*/ 107950 h 622300"/>
                <a:gd name="connsiteX7" fmla="*/ 625475 w 2019300"/>
                <a:gd name="connsiteY7" fmla="*/ 60325 h 622300"/>
                <a:gd name="connsiteX8" fmla="*/ 692150 w 2019300"/>
                <a:gd name="connsiteY8" fmla="*/ 19050 h 622300"/>
                <a:gd name="connsiteX9" fmla="*/ 882650 w 2019300"/>
                <a:gd name="connsiteY9" fmla="*/ 0 h 622300"/>
                <a:gd name="connsiteX10" fmla="*/ 1060450 w 2019300"/>
                <a:gd name="connsiteY10" fmla="*/ 6350 h 622300"/>
                <a:gd name="connsiteX11" fmla="*/ 1082675 w 2019300"/>
                <a:gd name="connsiteY11" fmla="*/ 57150 h 622300"/>
                <a:gd name="connsiteX12" fmla="*/ 1108075 w 2019300"/>
                <a:gd name="connsiteY12" fmla="*/ 133350 h 622300"/>
                <a:gd name="connsiteX13" fmla="*/ 1206500 w 2019300"/>
                <a:gd name="connsiteY13" fmla="*/ 152400 h 622300"/>
                <a:gd name="connsiteX14" fmla="*/ 1285875 w 2019300"/>
                <a:gd name="connsiteY14" fmla="*/ 212725 h 622300"/>
                <a:gd name="connsiteX15" fmla="*/ 1358900 w 2019300"/>
                <a:gd name="connsiteY15" fmla="*/ 269875 h 622300"/>
                <a:gd name="connsiteX16" fmla="*/ 1447800 w 2019300"/>
                <a:gd name="connsiteY16" fmla="*/ 342900 h 622300"/>
                <a:gd name="connsiteX17" fmla="*/ 1555750 w 2019300"/>
                <a:gd name="connsiteY17" fmla="*/ 384175 h 622300"/>
                <a:gd name="connsiteX18" fmla="*/ 1676400 w 2019300"/>
                <a:gd name="connsiteY18" fmla="*/ 425450 h 622300"/>
                <a:gd name="connsiteX19" fmla="*/ 2019300 w 2019300"/>
                <a:gd name="connsiteY19" fmla="*/ 412750 h 622300"/>
                <a:gd name="connsiteX0" fmla="*/ 0 w 1892300"/>
                <a:gd name="connsiteY0" fmla="*/ 552450 h 552450"/>
                <a:gd name="connsiteX1" fmla="*/ 63500 w 1892300"/>
                <a:gd name="connsiteY1" fmla="*/ 508000 h 552450"/>
                <a:gd name="connsiteX2" fmla="*/ 190500 w 1892300"/>
                <a:gd name="connsiteY2" fmla="*/ 495300 h 552450"/>
                <a:gd name="connsiteX3" fmla="*/ 368300 w 1892300"/>
                <a:gd name="connsiteY3" fmla="*/ 352425 h 552450"/>
                <a:gd name="connsiteX4" fmla="*/ 469900 w 1892300"/>
                <a:gd name="connsiteY4" fmla="*/ 177800 h 552450"/>
                <a:gd name="connsiteX5" fmla="*/ 482600 w 1892300"/>
                <a:gd name="connsiteY5" fmla="*/ 107950 h 552450"/>
                <a:gd name="connsiteX6" fmla="*/ 498475 w 1892300"/>
                <a:gd name="connsiteY6" fmla="*/ 60325 h 552450"/>
                <a:gd name="connsiteX7" fmla="*/ 565150 w 1892300"/>
                <a:gd name="connsiteY7" fmla="*/ 19050 h 552450"/>
                <a:gd name="connsiteX8" fmla="*/ 755650 w 1892300"/>
                <a:gd name="connsiteY8" fmla="*/ 0 h 552450"/>
                <a:gd name="connsiteX9" fmla="*/ 933450 w 1892300"/>
                <a:gd name="connsiteY9" fmla="*/ 6350 h 552450"/>
                <a:gd name="connsiteX10" fmla="*/ 955675 w 1892300"/>
                <a:gd name="connsiteY10" fmla="*/ 57150 h 552450"/>
                <a:gd name="connsiteX11" fmla="*/ 981075 w 1892300"/>
                <a:gd name="connsiteY11" fmla="*/ 133350 h 552450"/>
                <a:gd name="connsiteX12" fmla="*/ 1079500 w 1892300"/>
                <a:gd name="connsiteY12" fmla="*/ 152400 h 552450"/>
                <a:gd name="connsiteX13" fmla="*/ 1158875 w 1892300"/>
                <a:gd name="connsiteY13" fmla="*/ 212725 h 552450"/>
                <a:gd name="connsiteX14" fmla="*/ 1231900 w 1892300"/>
                <a:gd name="connsiteY14" fmla="*/ 269875 h 552450"/>
                <a:gd name="connsiteX15" fmla="*/ 1320800 w 1892300"/>
                <a:gd name="connsiteY15" fmla="*/ 342900 h 552450"/>
                <a:gd name="connsiteX16" fmla="*/ 1428750 w 1892300"/>
                <a:gd name="connsiteY16" fmla="*/ 384175 h 552450"/>
                <a:gd name="connsiteX17" fmla="*/ 1549400 w 1892300"/>
                <a:gd name="connsiteY17" fmla="*/ 425450 h 552450"/>
                <a:gd name="connsiteX18" fmla="*/ 1892300 w 1892300"/>
                <a:gd name="connsiteY18" fmla="*/ 412750 h 552450"/>
                <a:gd name="connsiteX0" fmla="*/ 0 w 1892300"/>
                <a:gd name="connsiteY0" fmla="*/ 552450 h 552450"/>
                <a:gd name="connsiteX1" fmla="*/ 63500 w 1892300"/>
                <a:gd name="connsiteY1" fmla="*/ 508000 h 552450"/>
                <a:gd name="connsiteX2" fmla="*/ 190500 w 1892300"/>
                <a:gd name="connsiteY2" fmla="*/ 495300 h 552450"/>
                <a:gd name="connsiteX3" fmla="*/ 368300 w 1892300"/>
                <a:gd name="connsiteY3" fmla="*/ 352425 h 552450"/>
                <a:gd name="connsiteX4" fmla="*/ 469900 w 1892300"/>
                <a:gd name="connsiteY4" fmla="*/ 177800 h 552450"/>
                <a:gd name="connsiteX5" fmla="*/ 482600 w 1892300"/>
                <a:gd name="connsiteY5" fmla="*/ 107950 h 552450"/>
                <a:gd name="connsiteX6" fmla="*/ 498475 w 1892300"/>
                <a:gd name="connsiteY6" fmla="*/ 60325 h 552450"/>
                <a:gd name="connsiteX7" fmla="*/ 565150 w 1892300"/>
                <a:gd name="connsiteY7" fmla="*/ 19050 h 552450"/>
                <a:gd name="connsiteX8" fmla="*/ 755650 w 1892300"/>
                <a:gd name="connsiteY8" fmla="*/ 0 h 552450"/>
                <a:gd name="connsiteX9" fmla="*/ 933450 w 1892300"/>
                <a:gd name="connsiteY9" fmla="*/ 6350 h 552450"/>
                <a:gd name="connsiteX10" fmla="*/ 955675 w 1892300"/>
                <a:gd name="connsiteY10" fmla="*/ 57150 h 552450"/>
                <a:gd name="connsiteX11" fmla="*/ 1079500 w 1892300"/>
                <a:gd name="connsiteY11" fmla="*/ 152400 h 552450"/>
                <a:gd name="connsiteX12" fmla="*/ 1158875 w 1892300"/>
                <a:gd name="connsiteY12" fmla="*/ 212725 h 552450"/>
                <a:gd name="connsiteX13" fmla="*/ 1231900 w 1892300"/>
                <a:gd name="connsiteY13" fmla="*/ 269875 h 552450"/>
                <a:gd name="connsiteX14" fmla="*/ 1320800 w 1892300"/>
                <a:gd name="connsiteY14" fmla="*/ 342900 h 552450"/>
                <a:gd name="connsiteX15" fmla="*/ 1428750 w 1892300"/>
                <a:gd name="connsiteY15" fmla="*/ 384175 h 552450"/>
                <a:gd name="connsiteX16" fmla="*/ 1549400 w 1892300"/>
                <a:gd name="connsiteY16" fmla="*/ 425450 h 552450"/>
                <a:gd name="connsiteX17" fmla="*/ 1892300 w 1892300"/>
                <a:gd name="connsiteY17" fmla="*/ 412750 h 552450"/>
                <a:gd name="connsiteX0" fmla="*/ 0 w 1828800"/>
                <a:gd name="connsiteY0" fmla="*/ 508000 h 508228"/>
                <a:gd name="connsiteX1" fmla="*/ 127000 w 1828800"/>
                <a:gd name="connsiteY1" fmla="*/ 495300 h 508228"/>
                <a:gd name="connsiteX2" fmla="*/ 304800 w 1828800"/>
                <a:gd name="connsiteY2" fmla="*/ 352425 h 508228"/>
                <a:gd name="connsiteX3" fmla="*/ 406400 w 1828800"/>
                <a:gd name="connsiteY3" fmla="*/ 177800 h 508228"/>
                <a:gd name="connsiteX4" fmla="*/ 419100 w 1828800"/>
                <a:gd name="connsiteY4" fmla="*/ 107950 h 508228"/>
                <a:gd name="connsiteX5" fmla="*/ 434975 w 1828800"/>
                <a:gd name="connsiteY5" fmla="*/ 60325 h 508228"/>
                <a:gd name="connsiteX6" fmla="*/ 501650 w 1828800"/>
                <a:gd name="connsiteY6" fmla="*/ 19050 h 508228"/>
                <a:gd name="connsiteX7" fmla="*/ 692150 w 1828800"/>
                <a:gd name="connsiteY7" fmla="*/ 0 h 508228"/>
                <a:gd name="connsiteX8" fmla="*/ 869950 w 1828800"/>
                <a:gd name="connsiteY8" fmla="*/ 6350 h 508228"/>
                <a:gd name="connsiteX9" fmla="*/ 892175 w 1828800"/>
                <a:gd name="connsiteY9" fmla="*/ 57150 h 508228"/>
                <a:gd name="connsiteX10" fmla="*/ 1016000 w 1828800"/>
                <a:gd name="connsiteY10" fmla="*/ 152400 h 508228"/>
                <a:gd name="connsiteX11" fmla="*/ 1095375 w 1828800"/>
                <a:gd name="connsiteY11" fmla="*/ 212725 h 508228"/>
                <a:gd name="connsiteX12" fmla="*/ 1168400 w 1828800"/>
                <a:gd name="connsiteY12" fmla="*/ 269875 h 508228"/>
                <a:gd name="connsiteX13" fmla="*/ 1257300 w 1828800"/>
                <a:gd name="connsiteY13" fmla="*/ 342900 h 508228"/>
                <a:gd name="connsiteX14" fmla="*/ 1365250 w 1828800"/>
                <a:gd name="connsiteY14" fmla="*/ 384175 h 508228"/>
                <a:gd name="connsiteX15" fmla="*/ 1485900 w 1828800"/>
                <a:gd name="connsiteY15" fmla="*/ 425450 h 508228"/>
                <a:gd name="connsiteX16" fmla="*/ 1828800 w 1828800"/>
                <a:gd name="connsiteY16" fmla="*/ 412750 h 508228"/>
                <a:gd name="connsiteX0" fmla="*/ 0 w 1701800"/>
                <a:gd name="connsiteY0" fmla="*/ 495300 h 495300"/>
                <a:gd name="connsiteX1" fmla="*/ 177800 w 1701800"/>
                <a:gd name="connsiteY1" fmla="*/ 352425 h 495300"/>
                <a:gd name="connsiteX2" fmla="*/ 279400 w 1701800"/>
                <a:gd name="connsiteY2" fmla="*/ 177800 h 495300"/>
                <a:gd name="connsiteX3" fmla="*/ 292100 w 1701800"/>
                <a:gd name="connsiteY3" fmla="*/ 107950 h 495300"/>
                <a:gd name="connsiteX4" fmla="*/ 307975 w 1701800"/>
                <a:gd name="connsiteY4" fmla="*/ 60325 h 495300"/>
                <a:gd name="connsiteX5" fmla="*/ 374650 w 1701800"/>
                <a:gd name="connsiteY5" fmla="*/ 19050 h 495300"/>
                <a:gd name="connsiteX6" fmla="*/ 565150 w 1701800"/>
                <a:gd name="connsiteY6" fmla="*/ 0 h 495300"/>
                <a:gd name="connsiteX7" fmla="*/ 742950 w 1701800"/>
                <a:gd name="connsiteY7" fmla="*/ 6350 h 495300"/>
                <a:gd name="connsiteX8" fmla="*/ 765175 w 1701800"/>
                <a:gd name="connsiteY8" fmla="*/ 57150 h 495300"/>
                <a:gd name="connsiteX9" fmla="*/ 889000 w 1701800"/>
                <a:gd name="connsiteY9" fmla="*/ 152400 h 495300"/>
                <a:gd name="connsiteX10" fmla="*/ 968375 w 1701800"/>
                <a:gd name="connsiteY10" fmla="*/ 212725 h 495300"/>
                <a:gd name="connsiteX11" fmla="*/ 1041400 w 1701800"/>
                <a:gd name="connsiteY11" fmla="*/ 269875 h 495300"/>
                <a:gd name="connsiteX12" fmla="*/ 1130300 w 1701800"/>
                <a:gd name="connsiteY12" fmla="*/ 342900 h 495300"/>
                <a:gd name="connsiteX13" fmla="*/ 1238250 w 1701800"/>
                <a:gd name="connsiteY13" fmla="*/ 384175 h 495300"/>
                <a:gd name="connsiteX14" fmla="*/ 1358900 w 1701800"/>
                <a:gd name="connsiteY14" fmla="*/ 425450 h 495300"/>
                <a:gd name="connsiteX15" fmla="*/ 1701800 w 1701800"/>
                <a:gd name="connsiteY15" fmla="*/ 41275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01800" h="495300">
                  <a:moveTo>
                    <a:pt x="0" y="495300"/>
                  </a:moveTo>
                  <a:cubicBezTo>
                    <a:pt x="50800" y="469371"/>
                    <a:pt x="131233" y="405342"/>
                    <a:pt x="177800" y="352425"/>
                  </a:cubicBezTo>
                  <a:cubicBezTo>
                    <a:pt x="224367" y="299508"/>
                    <a:pt x="260350" y="218546"/>
                    <a:pt x="279400" y="177800"/>
                  </a:cubicBezTo>
                  <a:cubicBezTo>
                    <a:pt x="298450" y="137054"/>
                    <a:pt x="287338" y="127529"/>
                    <a:pt x="292100" y="107950"/>
                  </a:cubicBezTo>
                  <a:cubicBezTo>
                    <a:pt x="296862" y="88371"/>
                    <a:pt x="299508" y="64558"/>
                    <a:pt x="307975" y="60325"/>
                  </a:cubicBezTo>
                  <a:cubicBezTo>
                    <a:pt x="314325" y="51858"/>
                    <a:pt x="331788" y="29104"/>
                    <a:pt x="374650" y="19050"/>
                  </a:cubicBezTo>
                  <a:cubicBezTo>
                    <a:pt x="417513" y="8996"/>
                    <a:pt x="503767" y="2117"/>
                    <a:pt x="565150" y="0"/>
                  </a:cubicBezTo>
                  <a:cubicBezTo>
                    <a:pt x="624417" y="2117"/>
                    <a:pt x="709613" y="-3175"/>
                    <a:pt x="742950" y="6350"/>
                  </a:cubicBezTo>
                  <a:cubicBezTo>
                    <a:pt x="776288" y="15875"/>
                    <a:pt x="740833" y="32808"/>
                    <a:pt x="765175" y="57150"/>
                  </a:cubicBezTo>
                  <a:cubicBezTo>
                    <a:pt x="789517" y="81492"/>
                    <a:pt x="855133" y="126471"/>
                    <a:pt x="889000" y="152400"/>
                  </a:cubicBezTo>
                  <a:lnTo>
                    <a:pt x="968375" y="212725"/>
                  </a:lnTo>
                  <a:cubicBezTo>
                    <a:pt x="993775" y="232304"/>
                    <a:pt x="1014413" y="248179"/>
                    <a:pt x="1041400" y="269875"/>
                  </a:cubicBezTo>
                  <a:cubicBezTo>
                    <a:pt x="1068387" y="291571"/>
                    <a:pt x="1097492" y="323850"/>
                    <a:pt x="1130300" y="342900"/>
                  </a:cubicBezTo>
                  <a:cubicBezTo>
                    <a:pt x="1163108" y="361950"/>
                    <a:pt x="1200150" y="370417"/>
                    <a:pt x="1238250" y="384175"/>
                  </a:cubicBezTo>
                  <a:cubicBezTo>
                    <a:pt x="1276350" y="397933"/>
                    <a:pt x="1342869" y="423762"/>
                    <a:pt x="1358900" y="425450"/>
                  </a:cubicBezTo>
                  <a:cubicBezTo>
                    <a:pt x="1439323" y="433916"/>
                    <a:pt x="1621214" y="412750"/>
                    <a:pt x="1701800" y="412750"/>
                  </a:cubicBezTo>
                </a:path>
              </a:pathLst>
            </a:custGeom>
            <a:noFill/>
            <a:ln w="57150">
              <a:solidFill>
                <a:srgbClr val="C00000"/>
              </a:solidFill>
              <a:prstDash val="sysDot"/>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4" name="Typical graph">
            <a:extLst>
              <a:ext uri="{FF2B5EF4-FFF2-40B4-BE49-F238E27FC236}">
                <a16:creationId xmlns:a16="http://schemas.microsoft.com/office/drawing/2014/main" id="{A9871C2F-20CA-4BC4-EEEB-D00C1397D35D}"/>
              </a:ext>
            </a:extLst>
          </p:cNvPr>
          <p:cNvGrpSpPr/>
          <p:nvPr/>
        </p:nvGrpSpPr>
        <p:grpSpPr>
          <a:xfrm>
            <a:off x="435901" y="3592613"/>
            <a:ext cx="6504667" cy="3104878"/>
            <a:chOff x="2685905" y="2396531"/>
            <a:chExt cx="6504667" cy="3104878"/>
          </a:xfrm>
        </p:grpSpPr>
        <p:grpSp>
          <p:nvGrpSpPr>
            <p:cNvPr id="35" name="Background">
              <a:extLst>
                <a:ext uri="{FF2B5EF4-FFF2-40B4-BE49-F238E27FC236}">
                  <a16:creationId xmlns:a16="http://schemas.microsoft.com/office/drawing/2014/main" id="{6E0B7E3B-5751-CB77-B85C-B30ED894DEDA}"/>
                </a:ext>
              </a:extLst>
            </p:cNvPr>
            <p:cNvGrpSpPr/>
            <p:nvPr/>
          </p:nvGrpSpPr>
          <p:grpSpPr>
            <a:xfrm>
              <a:off x="2685905" y="2396531"/>
              <a:ext cx="6504667" cy="3104878"/>
              <a:chOff x="2685905" y="2396531"/>
              <a:chExt cx="6504667" cy="3104878"/>
            </a:xfrm>
          </p:grpSpPr>
          <p:sp>
            <p:nvSpPr>
              <p:cNvPr id="72" name="Background fill with outline">
                <a:extLst>
                  <a:ext uri="{FF2B5EF4-FFF2-40B4-BE49-F238E27FC236}">
                    <a16:creationId xmlns:a16="http://schemas.microsoft.com/office/drawing/2014/main" id="{B24635AD-4F85-0793-D1B6-C6F3CC9D5E34}"/>
                  </a:ext>
                </a:extLst>
              </p:cNvPr>
              <p:cNvSpPr/>
              <p:nvPr/>
            </p:nvSpPr>
            <p:spPr bwMode="auto">
              <a:xfrm>
                <a:off x="2685905" y="2396531"/>
                <a:ext cx="6504667" cy="3104878"/>
              </a:xfrm>
              <a:prstGeom prst="rect">
                <a:avLst/>
              </a:prstGeom>
              <a:solidFill>
                <a:srgbClr val="01193A"/>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73" name="Typical graph">
                <a:extLst>
                  <a:ext uri="{FF2B5EF4-FFF2-40B4-BE49-F238E27FC236}">
                    <a16:creationId xmlns:a16="http://schemas.microsoft.com/office/drawing/2014/main" id="{69DD8DDE-D7AF-9B60-DEAE-44E554FB7D2A}"/>
                  </a:ext>
                </a:extLst>
              </p:cNvPr>
              <p:cNvSpPr txBox="1"/>
              <p:nvPr/>
            </p:nvSpPr>
            <p:spPr>
              <a:xfrm>
                <a:off x="2704954" y="2416008"/>
                <a:ext cx="1787892" cy="369332"/>
              </a:xfrm>
              <a:prstGeom prst="rect">
                <a:avLst/>
              </a:prstGeom>
              <a:solidFill>
                <a:srgbClr val="FFFFFF">
                  <a:alpha val="50196"/>
                </a:srgbClr>
              </a:solidFill>
              <a:effectLst/>
            </p:spPr>
            <p:txBody>
              <a:bodyPr wrap="square">
                <a:spAutoFit/>
              </a:bodyPr>
              <a:lstStyle/>
              <a:p>
                <a:pPr marL="0" lvl="1" algn="ctr"/>
                <a:r>
                  <a:rPr lang="en-US" b="1" i="1">
                    <a:solidFill>
                      <a:srgbClr val="012048"/>
                    </a:solidFill>
                  </a:rPr>
                  <a:t>Typical graph</a:t>
                </a:r>
              </a:p>
            </p:txBody>
          </p:sp>
        </p:grpSp>
        <p:grpSp>
          <p:nvGrpSpPr>
            <p:cNvPr id="36" name="Relationship">
              <a:extLst>
                <a:ext uri="{FF2B5EF4-FFF2-40B4-BE49-F238E27FC236}">
                  <a16:creationId xmlns:a16="http://schemas.microsoft.com/office/drawing/2014/main" id="{DD3BFD03-707A-D6E1-CD1F-D3DC6446170F}"/>
                </a:ext>
              </a:extLst>
            </p:cNvPr>
            <p:cNvGrpSpPr/>
            <p:nvPr/>
          </p:nvGrpSpPr>
          <p:grpSpPr>
            <a:xfrm>
              <a:off x="7492169" y="3007801"/>
              <a:ext cx="833045" cy="781638"/>
              <a:chOff x="7492169" y="3007801"/>
              <a:chExt cx="833045" cy="781638"/>
            </a:xfrm>
          </p:grpSpPr>
          <p:cxnSp>
            <p:nvCxnSpPr>
              <p:cNvPr id="70" name="Straight Arrow Connector 69">
                <a:extLst>
                  <a:ext uri="{FF2B5EF4-FFF2-40B4-BE49-F238E27FC236}">
                    <a16:creationId xmlns:a16="http://schemas.microsoft.com/office/drawing/2014/main" id="{CDF7805D-5C98-A802-CD8F-118364F2D809}"/>
                  </a:ext>
                </a:extLst>
              </p:cNvPr>
              <p:cNvCxnSpPr>
                <a:cxnSpLocks/>
                <a:endCxn id="56" idx="0"/>
              </p:cNvCxnSpPr>
              <p:nvPr/>
            </p:nvCxnSpPr>
            <p:spPr bwMode="auto">
              <a:xfrm>
                <a:off x="7682039" y="3007801"/>
                <a:ext cx="502670" cy="781638"/>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71" name="TextBox 70">
                <a:extLst>
                  <a:ext uri="{FF2B5EF4-FFF2-40B4-BE49-F238E27FC236}">
                    <a16:creationId xmlns:a16="http://schemas.microsoft.com/office/drawing/2014/main" id="{58B8A5D5-8ED9-67E3-6A68-248FC94D9249}"/>
                  </a:ext>
                </a:extLst>
              </p:cNvPr>
              <p:cNvSpPr txBox="1"/>
              <p:nvPr/>
            </p:nvSpPr>
            <p:spPr>
              <a:xfrm>
                <a:off x="7492169" y="3287048"/>
                <a:ext cx="833045" cy="223145"/>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OWNER</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37" name="Relationship">
              <a:extLst>
                <a:ext uri="{FF2B5EF4-FFF2-40B4-BE49-F238E27FC236}">
                  <a16:creationId xmlns:a16="http://schemas.microsoft.com/office/drawing/2014/main" id="{EE72F4B9-18A6-A33D-4ED6-63A8A0F14B28}"/>
                </a:ext>
              </a:extLst>
            </p:cNvPr>
            <p:cNvGrpSpPr/>
            <p:nvPr/>
          </p:nvGrpSpPr>
          <p:grpSpPr>
            <a:xfrm>
              <a:off x="5652727" y="3007801"/>
              <a:ext cx="697188" cy="866833"/>
              <a:chOff x="5652727" y="3007801"/>
              <a:chExt cx="697188" cy="866833"/>
            </a:xfrm>
          </p:grpSpPr>
          <p:cxnSp>
            <p:nvCxnSpPr>
              <p:cNvPr id="68" name="Straight Arrow Connector 67">
                <a:extLst>
                  <a:ext uri="{FF2B5EF4-FFF2-40B4-BE49-F238E27FC236}">
                    <a16:creationId xmlns:a16="http://schemas.microsoft.com/office/drawing/2014/main" id="{893BE7F2-0010-E709-8BED-C4C6DCF394DC}"/>
                  </a:ext>
                </a:extLst>
              </p:cNvPr>
              <p:cNvCxnSpPr>
                <a:cxnSpLocks/>
                <a:stCxn id="48" idx="5"/>
                <a:endCxn id="54" idx="1"/>
              </p:cNvCxnSpPr>
              <p:nvPr/>
            </p:nvCxnSpPr>
            <p:spPr bwMode="auto">
              <a:xfrm>
                <a:off x="5652727" y="3007801"/>
                <a:ext cx="697188" cy="866833"/>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69" name="TextBox 68">
                <a:extLst>
                  <a:ext uri="{FF2B5EF4-FFF2-40B4-BE49-F238E27FC236}">
                    <a16:creationId xmlns:a16="http://schemas.microsoft.com/office/drawing/2014/main" id="{18CFEC6E-93AC-2C4B-501F-8037194A0321}"/>
                  </a:ext>
                </a:extLst>
              </p:cNvPr>
              <p:cNvSpPr txBox="1"/>
              <p:nvPr/>
            </p:nvSpPr>
            <p:spPr>
              <a:xfrm>
                <a:off x="5675630" y="3271278"/>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38" name="Relationship">
              <a:extLst>
                <a:ext uri="{FF2B5EF4-FFF2-40B4-BE49-F238E27FC236}">
                  <a16:creationId xmlns:a16="http://schemas.microsoft.com/office/drawing/2014/main" id="{5E8C7DEA-F866-0D25-10F4-71F799C1A96F}"/>
                </a:ext>
              </a:extLst>
            </p:cNvPr>
            <p:cNvGrpSpPr/>
            <p:nvPr/>
          </p:nvGrpSpPr>
          <p:grpSpPr>
            <a:xfrm>
              <a:off x="4927342" y="4080312"/>
              <a:ext cx="1337814" cy="610266"/>
              <a:chOff x="4927342" y="4080312"/>
              <a:chExt cx="1337814" cy="610266"/>
            </a:xfrm>
          </p:grpSpPr>
          <p:cxnSp>
            <p:nvCxnSpPr>
              <p:cNvPr id="66" name="Straight Arrow Connector 65">
                <a:extLst>
                  <a:ext uri="{FF2B5EF4-FFF2-40B4-BE49-F238E27FC236}">
                    <a16:creationId xmlns:a16="http://schemas.microsoft.com/office/drawing/2014/main" id="{22F184E0-5789-974C-31A8-970ACDF5DA5C}"/>
                  </a:ext>
                </a:extLst>
              </p:cNvPr>
              <p:cNvCxnSpPr>
                <a:cxnSpLocks/>
                <a:stCxn id="60" idx="7"/>
                <a:endCxn id="54" idx="2"/>
              </p:cNvCxnSpPr>
              <p:nvPr/>
            </p:nvCxnSpPr>
            <p:spPr bwMode="auto">
              <a:xfrm flipV="1">
                <a:off x="4927342" y="4080312"/>
                <a:ext cx="1337814" cy="610266"/>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67" name="TextBox 66">
                <a:extLst>
                  <a:ext uri="{FF2B5EF4-FFF2-40B4-BE49-F238E27FC236}">
                    <a16:creationId xmlns:a16="http://schemas.microsoft.com/office/drawing/2014/main" id="{B594A812-983F-F888-C671-B3B3C76552F0}"/>
                  </a:ext>
                </a:extLst>
              </p:cNvPr>
              <p:cNvSpPr txBox="1"/>
              <p:nvPr/>
            </p:nvSpPr>
            <p:spPr>
              <a:xfrm>
                <a:off x="5317481" y="4318127"/>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39" name="Relationship">
              <a:extLst>
                <a:ext uri="{FF2B5EF4-FFF2-40B4-BE49-F238E27FC236}">
                  <a16:creationId xmlns:a16="http://schemas.microsoft.com/office/drawing/2014/main" id="{061B572F-9946-CDD4-FC3C-0D65EA804723}"/>
                </a:ext>
              </a:extLst>
            </p:cNvPr>
            <p:cNvGrpSpPr/>
            <p:nvPr/>
          </p:nvGrpSpPr>
          <p:grpSpPr>
            <a:xfrm>
              <a:off x="5570406" y="4080312"/>
              <a:ext cx="694750" cy="810620"/>
              <a:chOff x="5570406" y="4080312"/>
              <a:chExt cx="694750" cy="810620"/>
            </a:xfrm>
          </p:grpSpPr>
          <p:cxnSp>
            <p:nvCxnSpPr>
              <p:cNvPr id="64" name="Straight Arrow Connector 63">
                <a:extLst>
                  <a:ext uri="{FF2B5EF4-FFF2-40B4-BE49-F238E27FC236}">
                    <a16:creationId xmlns:a16="http://schemas.microsoft.com/office/drawing/2014/main" id="{12F30FCF-5B98-FC13-893F-792E7B354C19}"/>
                  </a:ext>
                </a:extLst>
              </p:cNvPr>
              <p:cNvCxnSpPr>
                <a:cxnSpLocks/>
                <a:stCxn id="58" idx="7"/>
                <a:endCxn id="54" idx="2"/>
              </p:cNvCxnSpPr>
              <p:nvPr/>
            </p:nvCxnSpPr>
            <p:spPr bwMode="auto">
              <a:xfrm flipV="1">
                <a:off x="5590871" y="4080312"/>
                <a:ext cx="674285" cy="810620"/>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65" name="TextBox 64">
                <a:extLst>
                  <a:ext uri="{FF2B5EF4-FFF2-40B4-BE49-F238E27FC236}">
                    <a16:creationId xmlns:a16="http://schemas.microsoft.com/office/drawing/2014/main" id="{D60756E5-1AD6-A2AA-42D5-A03E8EE703EE}"/>
                  </a:ext>
                </a:extLst>
              </p:cNvPr>
              <p:cNvSpPr txBox="1"/>
              <p:nvPr/>
            </p:nvSpPr>
            <p:spPr>
              <a:xfrm>
                <a:off x="5570406" y="4545646"/>
                <a:ext cx="525594" cy="169939"/>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CALLS</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40" name="Relationship">
              <a:extLst>
                <a:ext uri="{FF2B5EF4-FFF2-40B4-BE49-F238E27FC236}">
                  <a16:creationId xmlns:a16="http://schemas.microsoft.com/office/drawing/2014/main" id="{AD285A8F-72AC-4FF3-BC6A-9E00F606B8AE}"/>
                </a:ext>
              </a:extLst>
            </p:cNvPr>
            <p:cNvGrpSpPr/>
            <p:nvPr/>
          </p:nvGrpSpPr>
          <p:grpSpPr>
            <a:xfrm>
              <a:off x="6744823" y="3008300"/>
              <a:ext cx="578770" cy="866334"/>
              <a:chOff x="6744823" y="3008300"/>
              <a:chExt cx="578770" cy="866334"/>
            </a:xfrm>
          </p:grpSpPr>
          <p:cxnSp>
            <p:nvCxnSpPr>
              <p:cNvPr id="62" name="Straight Arrow Connector 61">
                <a:extLst>
                  <a:ext uri="{FF2B5EF4-FFF2-40B4-BE49-F238E27FC236}">
                    <a16:creationId xmlns:a16="http://schemas.microsoft.com/office/drawing/2014/main" id="{65450475-A9C0-A469-B493-00C2D196B725}"/>
                  </a:ext>
                </a:extLst>
              </p:cNvPr>
              <p:cNvCxnSpPr>
                <a:cxnSpLocks/>
                <a:stCxn id="54" idx="7"/>
              </p:cNvCxnSpPr>
              <p:nvPr/>
            </p:nvCxnSpPr>
            <p:spPr bwMode="auto">
              <a:xfrm flipV="1">
                <a:off x="6759167" y="3008300"/>
                <a:ext cx="515182" cy="866334"/>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63" name="TextBox 62">
                <a:extLst>
                  <a:ext uri="{FF2B5EF4-FFF2-40B4-BE49-F238E27FC236}">
                    <a16:creationId xmlns:a16="http://schemas.microsoft.com/office/drawing/2014/main" id="{41A58075-145C-931E-087B-C678624B9EB4}"/>
                  </a:ext>
                </a:extLst>
              </p:cNvPr>
              <p:cNvSpPr txBox="1"/>
              <p:nvPr/>
            </p:nvSpPr>
            <p:spPr>
              <a:xfrm>
                <a:off x="6744823" y="3264730"/>
                <a:ext cx="578770" cy="330657"/>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Arial"/>
                    <a:ea typeface="ＭＳ Ｐゴシック"/>
                  </a:rPr>
                  <a:t>WORKS AT</a:t>
                </a:r>
                <a:endParaRPr kumimoji="0" lang="en-US" sz="1100" b="0" i="0" u="none" strike="noStrike" kern="1200" cap="none" spc="0" normalizeH="0" baseline="0" noProof="0">
                  <a:ln>
                    <a:noFill/>
                  </a:ln>
                  <a:effectLst/>
                  <a:uLnTx/>
                  <a:uFillTx/>
                  <a:latin typeface="Arial"/>
                  <a:ea typeface="ＭＳ Ｐゴシック"/>
                  <a:cs typeface="+mn-cs"/>
                </a:endParaRPr>
              </a:p>
            </p:txBody>
          </p:sp>
        </p:grpSp>
        <p:grpSp>
          <p:nvGrpSpPr>
            <p:cNvPr id="41" name="Entity">
              <a:extLst>
                <a:ext uri="{FF2B5EF4-FFF2-40B4-BE49-F238E27FC236}">
                  <a16:creationId xmlns:a16="http://schemas.microsoft.com/office/drawing/2014/main" id="{1BC83449-CA49-C95F-3184-6139FDF744E6}"/>
                </a:ext>
              </a:extLst>
            </p:cNvPr>
            <p:cNvGrpSpPr/>
            <p:nvPr/>
          </p:nvGrpSpPr>
          <p:grpSpPr>
            <a:xfrm>
              <a:off x="4433331" y="4605383"/>
              <a:ext cx="578770" cy="581745"/>
              <a:chOff x="5445888" y="2332276"/>
              <a:chExt cx="578770" cy="581745"/>
            </a:xfrm>
          </p:grpSpPr>
          <p:sp>
            <p:nvSpPr>
              <p:cNvPr id="60" name="Oval 59">
                <a:extLst>
                  <a:ext uri="{FF2B5EF4-FFF2-40B4-BE49-F238E27FC236}">
                    <a16:creationId xmlns:a16="http://schemas.microsoft.com/office/drawing/2014/main" id="{C3A9A230-79C4-8A5B-1A7D-3698FB63F18F}"/>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61" name="Graphic 60" descr="User with solid fill">
                <a:extLst>
                  <a:ext uri="{FF2B5EF4-FFF2-40B4-BE49-F238E27FC236}">
                    <a16:creationId xmlns:a16="http://schemas.microsoft.com/office/drawing/2014/main" id="{AB9081D6-250C-75A9-6674-70545A197C5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nvGrpSpPr>
            <p:cNvPr id="42" name="Entity">
              <a:extLst>
                <a:ext uri="{FF2B5EF4-FFF2-40B4-BE49-F238E27FC236}">
                  <a16:creationId xmlns:a16="http://schemas.microsoft.com/office/drawing/2014/main" id="{FCA80C7D-C87A-2FF2-9606-30E1AA53D9B9}"/>
                </a:ext>
              </a:extLst>
            </p:cNvPr>
            <p:cNvGrpSpPr/>
            <p:nvPr/>
          </p:nvGrpSpPr>
          <p:grpSpPr>
            <a:xfrm>
              <a:off x="5096860" y="4805737"/>
              <a:ext cx="578770" cy="581745"/>
              <a:chOff x="5445888" y="2332276"/>
              <a:chExt cx="578770" cy="581745"/>
            </a:xfrm>
          </p:grpSpPr>
          <p:sp>
            <p:nvSpPr>
              <p:cNvPr id="58" name="Oval 57">
                <a:extLst>
                  <a:ext uri="{FF2B5EF4-FFF2-40B4-BE49-F238E27FC236}">
                    <a16:creationId xmlns:a16="http://schemas.microsoft.com/office/drawing/2014/main" id="{5B26CA54-A4E9-7CFF-49E4-9A6AB9CEE720}"/>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9" name="Graphic 58" descr="User with solid fill">
                <a:extLst>
                  <a:ext uri="{FF2B5EF4-FFF2-40B4-BE49-F238E27FC236}">
                    <a16:creationId xmlns:a16="http://schemas.microsoft.com/office/drawing/2014/main" id="{A48E677B-6732-34B4-8285-BAAECA16304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nvGrpSpPr>
            <p:cNvPr id="43" name="Entity">
              <a:extLst>
                <a:ext uri="{FF2B5EF4-FFF2-40B4-BE49-F238E27FC236}">
                  <a16:creationId xmlns:a16="http://schemas.microsoft.com/office/drawing/2014/main" id="{ADE93A70-FCA5-80BE-D8B3-EBBFEF70A798}"/>
                </a:ext>
              </a:extLst>
            </p:cNvPr>
            <p:cNvGrpSpPr/>
            <p:nvPr/>
          </p:nvGrpSpPr>
          <p:grpSpPr>
            <a:xfrm>
              <a:off x="7895324" y="3789439"/>
              <a:ext cx="578770" cy="581745"/>
              <a:chOff x="5445888" y="2332276"/>
              <a:chExt cx="578770" cy="581745"/>
            </a:xfrm>
          </p:grpSpPr>
          <p:sp>
            <p:nvSpPr>
              <p:cNvPr id="56" name="Oval 55">
                <a:extLst>
                  <a:ext uri="{FF2B5EF4-FFF2-40B4-BE49-F238E27FC236}">
                    <a16:creationId xmlns:a16="http://schemas.microsoft.com/office/drawing/2014/main" id="{3BB060F8-41A1-0A7E-17BC-2A536EDC4A28}"/>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7" name="Graphic 56" descr="User with solid fill">
                <a:extLst>
                  <a:ext uri="{FF2B5EF4-FFF2-40B4-BE49-F238E27FC236}">
                    <a16:creationId xmlns:a16="http://schemas.microsoft.com/office/drawing/2014/main" id="{B2428D00-9405-F5EB-8CDC-8D08B4BD503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nvGrpSpPr>
            <p:cNvPr id="44" name="Entity purple">
              <a:extLst>
                <a:ext uri="{FF2B5EF4-FFF2-40B4-BE49-F238E27FC236}">
                  <a16:creationId xmlns:a16="http://schemas.microsoft.com/office/drawing/2014/main" id="{3E6AFA1E-14C7-086F-A8AA-1DB511473334}"/>
                </a:ext>
              </a:extLst>
            </p:cNvPr>
            <p:cNvGrpSpPr/>
            <p:nvPr/>
          </p:nvGrpSpPr>
          <p:grpSpPr>
            <a:xfrm>
              <a:off x="6265156" y="3789439"/>
              <a:ext cx="578770" cy="581745"/>
              <a:chOff x="5445888" y="2332276"/>
              <a:chExt cx="578770" cy="581745"/>
            </a:xfrm>
          </p:grpSpPr>
          <p:sp>
            <p:nvSpPr>
              <p:cNvPr id="54" name="Oval 53">
                <a:extLst>
                  <a:ext uri="{FF2B5EF4-FFF2-40B4-BE49-F238E27FC236}">
                    <a16:creationId xmlns:a16="http://schemas.microsoft.com/office/drawing/2014/main" id="{588E8907-8DA2-6CF0-32C2-341E33CD39B1}"/>
                  </a:ext>
                </a:extLst>
              </p:cNvPr>
              <p:cNvSpPr>
                <a:spLocks noChangeAspect="1"/>
              </p:cNvSpPr>
              <p:nvPr/>
            </p:nvSpPr>
            <p:spPr bwMode="auto">
              <a:xfrm>
                <a:off x="5445888" y="2332276"/>
                <a:ext cx="578770" cy="581745"/>
              </a:xfrm>
              <a:prstGeom prst="ellipse">
                <a:avLst/>
              </a:prstGeom>
              <a:solidFill>
                <a:srgbClr val="8E499B">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5" name="Graphic 54" descr="User with solid fill">
                <a:extLst>
                  <a:ext uri="{FF2B5EF4-FFF2-40B4-BE49-F238E27FC236}">
                    <a16:creationId xmlns:a16="http://schemas.microsoft.com/office/drawing/2014/main" id="{8E94D23E-C401-10D8-D967-D12473A9077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nvGrpSpPr>
            <p:cNvPr id="45" name="Entity orange">
              <a:extLst>
                <a:ext uri="{FF2B5EF4-FFF2-40B4-BE49-F238E27FC236}">
                  <a16:creationId xmlns:a16="http://schemas.microsoft.com/office/drawing/2014/main" id="{AA79646A-E5AA-C89B-A482-FC88299AFE59}"/>
                </a:ext>
              </a:extLst>
            </p:cNvPr>
            <p:cNvGrpSpPr/>
            <p:nvPr/>
          </p:nvGrpSpPr>
          <p:grpSpPr>
            <a:xfrm>
              <a:off x="3199231" y="3452176"/>
              <a:ext cx="578770" cy="581745"/>
              <a:chOff x="4009060" y="1988670"/>
              <a:chExt cx="578770" cy="581745"/>
            </a:xfrm>
          </p:grpSpPr>
          <p:sp>
            <p:nvSpPr>
              <p:cNvPr id="52" name="Oval 51">
                <a:extLst>
                  <a:ext uri="{FF2B5EF4-FFF2-40B4-BE49-F238E27FC236}">
                    <a16:creationId xmlns:a16="http://schemas.microsoft.com/office/drawing/2014/main" id="{2144E5A7-2D51-1E78-0D7B-3F11A0A157D6}"/>
                  </a:ext>
                </a:extLst>
              </p:cNvPr>
              <p:cNvSpPr>
                <a:spLocks noChangeAspect="1"/>
              </p:cNvSpPr>
              <p:nvPr/>
            </p:nvSpPr>
            <p:spPr bwMode="auto">
              <a:xfrm>
                <a:off x="4009060" y="1988670"/>
                <a:ext cx="578770" cy="581745"/>
              </a:xfrm>
              <a:prstGeom prst="ellipse">
                <a:avLst/>
              </a:prstGeom>
              <a:solidFill>
                <a:srgbClr val="F89927">
                  <a:alpha val="50196"/>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3" name="Graphic 52" descr="User with solid fill">
                <a:extLst>
                  <a:ext uri="{FF2B5EF4-FFF2-40B4-BE49-F238E27FC236}">
                    <a16:creationId xmlns:a16="http://schemas.microsoft.com/office/drawing/2014/main" id="{BAE36E70-D956-A8AC-7255-56EF29AD14C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068575" y="2043330"/>
                <a:ext cx="459740" cy="459740"/>
              </a:xfrm>
              <a:prstGeom prst="rect">
                <a:avLst/>
              </a:prstGeom>
            </p:spPr>
          </p:pic>
        </p:grpSp>
        <p:grpSp>
          <p:nvGrpSpPr>
            <p:cNvPr id="46" name="Entity office">
              <a:extLst>
                <a:ext uri="{FF2B5EF4-FFF2-40B4-BE49-F238E27FC236}">
                  <a16:creationId xmlns:a16="http://schemas.microsoft.com/office/drawing/2014/main" id="{961F8887-9FFA-75CB-3179-9FC0B2FDC956}"/>
                </a:ext>
              </a:extLst>
            </p:cNvPr>
            <p:cNvGrpSpPr/>
            <p:nvPr/>
          </p:nvGrpSpPr>
          <p:grpSpPr>
            <a:xfrm>
              <a:off x="7186540" y="2512739"/>
              <a:ext cx="581745" cy="578770"/>
              <a:chOff x="5444400" y="2333764"/>
              <a:chExt cx="581745" cy="578770"/>
            </a:xfrm>
          </p:grpSpPr>
          <p:sp>
            <p:nvSpPr>
              <p:cNvPr id="50" name="Oval 49">
                <a:extLst>
                  <a:ext uri="{FF2B5EF4-FFF2-40B4-BE49-F238E27FC236}">
                    <a16:creationId xmlns:a16="http://schemas.microsoft.com/office/drawing/2014/main" id="{6A7AB4DD-9A4F-6E7A-2B31-9C2ECDFB02A3}"/>
                  </a:ext>
                </a:extLst>
              </p:cNvPr>
              <p:cNvSpPr>
                <a:spLocks noChangeAspect="1"/>
              </p:cNvSpPr>
              <p:nvPr/>
            </p:nvSpPr>
            <p:spPr bwMode="auto">
              <a:xfrm rot="8073842">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1" name="Graphic 50" descr="Building outline">
                <a:extLst>
                  <a:ext uri="{FF2B5EF4-FFF2-40B4-BE49-F238E27FC236}">
                    <a16:creationId xmlns:a16="http://schemas.microsoft.com/office/drawing/2014/main" id="{2EBFC218-25D4-B08E-2061-B79C57F8B74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493315" y="2389203"/>
                <a:ext cx="459740" cy="459740"/>
              </a:xfrm>
              <a:prstGeom prst="rect">
                <a:avLst/>
              </a:prstGeom>
            </p:spPr>
          </p:pic>
        </p:grpSp>
        <p:grpSp>
          <p:nvGrpSpPr>
            <p:cNvPr id="47" name="Entity green">
              <a:extLst>
                <a:ext uri="{FF2B5EF4-FFF2-40B4-BE49-F238E27FC236}">
                  <a16:creationId xmlns:a16="http://schemas.microsoft.com/office/drawing/2014/main" id="{6BF2EA34-F42E-7051-5629-3DAB555A969F}"/>
                </a:ext>
              </a:extLst>
            </p:cNvPr>
            <p:cNvGrpSpPr/>
            <p:nvPr/>
          </p:nvGrpSpPr>
          <p:grpSpPr>
            <a:xfrm>
              <a:off x="5158716" y="2511251"/>
              <a:ext cx="578770" cy="581745"/>
              <a:chOff x="5445888" y="2332276"/>
              <a:chExt cx="578770" cy="581745"/>
            </a:xfrm>
          </p:grpSpPr>
          <p:sp>
            <p:nvSpPr>
              <p:cNvPr id="48" name="Oval 47">
                <a:extLst>
                  <a:ext uri="{FF2B5EF4-FFF2-40B4-BE49-F238E27FC236}">
                    <a16:creationId xmlns:a16="http://schemas.microsoft.com/office/drawing/2014/main" id="{70FAA147-8D93-47C0-B9CB-BF595B9825FD}"/>
                  </a:ext>
                </a:extLst>
              </p:cNvPr>
              <p:cNvSpPr>
                <a:spLocks noChangeAspect="1"/>
              </p:cNvSpPr>
              <p:nvPr/>
            </p:nvSpPr>
            <p:spPr bwMode="auto">
              <a:xfrm>
                <a:off x="5445888" y="2332276"/>
                <a:ext cx="578770" cy="581745"/>
              </a:xfrm>
              <a:prstGeom prst="ellipse">
                <a:avLst/>
              </a:prstGeom>
              <a:solidFill>
                <a:srgbClr val="AAD04B">
                  <a:alpha val="60000"/>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9" name="Graphic 48" descr="User with solid fill">
                <a:extLst>
                  <a:ext uri="{FF2B5EF4-FFF2-40B4-BE49-F238E27FC236}">
                    <a16:creationId xmlns:a16="http://schemas.microsoft.com/office/drawing/2014/main" id="{9489E4CB-3CFB-95D9-0C35-D0A71AC3936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grpSp>
        <p:nvGrpSpPr>
          <p:cNvPr id="74" name="Graph-enriched map">
            <a:extLst>
              <a:ext uri="{FF2B5EF4-FFF2-40B4-BE49-F238E27FC236}">
                <a16:creationId xmlns:a16="http://schemas.microsoft.com/office/drawing/2014/main" id="{709A602B-5470-2BC9-93EC-96DFDBCC2714}"/>
              </a:ext>
            </a:extLst>
          </p:cNvPr>
          <p:cNvGrpSpPr/>
          <p:nvPr/>
        </p:nvGrpSpPr>
        <p:grpSpPr>
          <a:xfrm>
            <a:off x="7048186" y="2059316"/>
            <a:ext cx="4941021" cy="3507950"/>
            <a:chOff x="7033645" y="2067803"/>
            <a:chExt cx="4941021" cy="3507950"/>
          </a:xfrm>
        </p:grpSpPr>
        <p:grpSp>
          <p:nvGrpSpPr>
            <p:cNvPr id="75" name="Background">
              <a:extLst>
                <a:ext uri="{FF2B5EF4-FFF2-40B4-BE49-F238E27FC236}">
                  <a16:creationId xmlns:a16="http://schemas.microsoft.com/office/drawing/2014/main" id="{9182A123-08FC-C1A0-F04C-4927BA1780DF}"/>
                </a:ext>
              </a:extLst>
            </p:cNvPr>
            <p:cNvGrpSpPr/>
            <p:nvPr/>
          </p:nvGrpSpPr>
          <p:grpSpPr>
            <a:xfrm>
              <a:off x="7033645" y="2067803"/>
              <a:ext cx="4941021" cy="3507950"/>
              <a:chOff x="7033645" y="2067803"/>
              <a:chExt cx="4941021" cy="3507950"/>
            </a:xfrm>
          </p:grpSpPr>
          <p:pic>
            <p:nvPicPr>
              <p:cNvPr id="124" name="Basemap">
                <a:extLst>
                  <a:ext uri="{FF2B5EF4-FFF2-40B4-BE49-F238E27FC236}">
                    <a16:creationId xmlns:a16="http://schemas.microsoft.com/office/drawing/2014/main" id="{6F6EAE11-382F-C5A5-FFAD-30EE87D2AD41}"/>
                  </a:ext>
                </a:extLst>
              </p:cNvPr>
              <p:cNvPicPr>
                <a:picLocks noChangeAspect="1"/>
              </p:cNvPicPr>
              <p:nvPr/>
            </p:nvPicPr>
            <p:blipFill rotWithShape="1">
              <a:blip r:embed="rId9">
                <a:alphaModFix amt="70000"/>
                <a:duotone>
                  <a:schemeClr val="bg2">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8800"/>
                        </a14:imgEffect>
                        <a14:imgEffect>
                          <a14:brightnessContrast bright="40000" contrast="61000"/>
                        </a14:imgEffect>
                      </a14:imgLayer>
                    </a14:imgProps>
                  </a:ext>
                </a:extLst>
              </a:blip>
              <a:srcRect l="35476" t="15343" r="13359" b="18106"/>
              <a:stretch/>
            </p:blipFill>
            <p:spPr>
              <a:xfrm>
                <a:off x="7033645" y="2070709"/>
                <a:ext cx="4931339" cy="3505044"/>
              </a:xfrm>
              <a:prstGeom prst="rect">
                <a:avLst/>
              </a:prstGeom>
            </p:spPr>
          </p:pic>
          <p:sp>
            <p:nvSpPr>
              <p:cNvPr id="125" name="Background blue fill with outline">
                <a:extLst>
                  <a:ext uri="{FF2B5EF4-FFF2-40B4-BE49-F238E27FC236}">
                    <a16:creationId xmlns:a16="http://schemas.microsoft.com/office/drawing/2014/main" id="{0E2F60B8-9AB0-FDDF-29B6-5FFCDBF6EB0C}"/>
                  </a:ext>
                </a:extLst>
              </p:cNvPr>
              <p:cNvSpPr/>
              <p:nvPr/>
            </p:nvSpPr>
            <p:spPr bwMode="auto">
              <a:xfrm>
                <a:off x="7043327" y="2067803"/>
                <a:ext cx="4931339" cy="3489134"/>
              </a:xfrm>
              <a:prstGeom prst="rect">
                <a:avLst/>
              </a:prstGeom>
              <a:solidFill>
                <a:srgbClr val="011B3E">
                  <a:alpha val="50196"/>
                </a:srgbClr>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26" name="Graph-enriched map">
                <a:extLst>
                  <a:ext uri="{FF2B5EF4-FFF2-40B4-BE49-F238E27FC236}">
                    <a16:creationId xmlns:a16="http://schemas.microsoft.com/office/drawing/2014/main" id="{B44F8CD3-F403-C3F0-D1F3-5B0F471DE77F}"/>
                  </a:ext>
                </a:extLst>
              </p:cNvPr>
              <p:cNvSpPr txBox="1"/>
              <p:nvPr/>
            </p:nvSpPr>
            <p:spPr>
              <a:xfrm>
                <a:off x="7069297" y="2083813"/>
                <a:ext cx="2756561" cy="376476"/>
              </a:xfrm>
              <a:prstGeom prst="roundRect">
                <a:avLst>
                  <a:gd name="adj" fmla="val 3613"/>
                </a:avLst>
              </a:prstGeom>
              <a:solidFill>
                <a:srgbClr val="FFFFFF">
                  <a:alpha val="50196"/>
                </a:srgbClr>
              </a:solidFill>
              <a:effectLst/>
            </p:spPr>
            <p:txBody>
              <a:bodyPr wrap="square">
                <a:spAutoFit/>
              </a:bodyPr>
              <a:lstStyle/>
              <a:p>
                <a:pPr marL="0" lvl="1"/>
                <a:r>
                  <a:rPr lang="en-US" b="1" i="1">
                    <a:solidFill>
                      <a:srgbClr val="012048"/>
                    </a:solidFill>
                  </a:rPr>
                  <a:t>Graph-enriched map</a:t>
                </a:r>
              </a:p>
            </p:txBody>
          </p:sp>
        </p:grpSp>
        <p:sp>
          <p:nvSpPr>
            <p:cNvPr id="76" name="Track 1 label">
              <a:extLst>
                <a:ext uri="{FF2B5EF4-FFF2-40B4-BE49-F238E27FC236}">
                  <a16:creationId xmlns:a16="http://schemas.microsoft.com/office/drawing/2014/main" id="{AC4BD3B2-1606-3C00-148A-7EE6EA6E8717}"/>
                </a:ext>
              </a:extLst>
            </p:cNvPr>
            <p:cNvSpPr txBox="1"/>
            <p:nvPr/>
          </p:nvSpPr>
          <p:spPr>
            <a:xfrm>
              <a:off x="9429213" y="3542402"/>
              <a:ext cx="738851" cy="157197"/>
            </a:xfrm>
            <a:prstGeom prst="rect">
              <a:avLst/>
            </a:prstGeom>
            <a:solidFill>
              <a:srgbClr val="274B71"/>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1" i="0" u="none" strike="noStrike" kern="1200" cap="none" spc="0" normalizeH="0" baseline="0" noProof="0">
                  <a:ln>
                    <a:noFill/>
                  </a:ln>
                  <a:effectLst/>
                  <a:uLnTx/>
                  <a:uFillTx/>
                  <a:latin typeface="Arial"/>
                  <a:ea typeface="ＭＳ Ｐゴシック"/>
                  <a:cs typeface="+mn-cs"/>
                </a:rPr>
                <a:t>TRACK 1</a:t>
              </a:r>
            </a:p>
          </p:txBody>
        </p:sp>
        <p:sp>
          <p:nvSpPr>
            <p:cNvPr id="77" name="Track 3 label">
              <a:extLst>
                <a:ext uri="{FF2B5EF4-FFF2-40B4-BE49-F238E27FC236}">
                  <a16:creationId xmlns:a16="http://schemas.microsoft.com/office/drawing/2014/main" id="{A289B876-E0AA-FF02-2EEE-085535264F4A}"/>
                </a:ext>
              </a:extLst>
            </p:cNvPr>
            <p:cNvSpPr txBox="1"/>
            <p:nvPr/>
          </p:nvSpPr>
          <p:spPr>
            <a:xfrm>
              <a:off x="7572715" y="4616023"/>
              <a:ext cx="722581" cy="173466"/>
            </a:xfrm>
            <a:prstGeom prst="rect">
              <a:avLst/>
            </a:prstGeom>
            <a:solidFill>
              <a:srgbClr val="274B71"/>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1" i="0" u="none" strike="noStrike" kern="1200" cap="none" spc="0" normalizeH="0" baseline="0" noProof="0">
                  <a:ln>
                    <a:noFill/>
                  </a:ln>
                  <a:effectLst/>
                  <a:uLnTx/>
                  <a:uFillTx/>
                  <a:latin typeface="Arial"/>
                  <a:ea typeface="ＭＳ Ｐゴシック"/>
                  <a:cs typeface="+mn-cs"/>
                </a:rPr>
                <a:t>TRACK 3</a:t>
              </a:r>
            </a:p>
          </p:txBody>
        </p:sp>
        <p:sp>
          <p:nvSpPr>
            <p:cNvPr id="78" name="Track 2 label">
              <a:extLst>
                <a:ext uri="{FF2B5EF4-FFF2-40B4-BE49-F238E27FC236}">
                  <a16:creationId xmlns:a16="http://schemas.microsoft.com/office/drawing/2014/main" id="{9A2CF769-187F-EE06-806E-9A0806D44F7F}"/>
                </a:ext>
              </a:extLst>
            </p:cNvPr>
            <p:cNvSpPr txBox="1"/>
            <p:nvPr/>
          </p:nvSpPr>
          <p:spPr>
            <a:xfrm>
              <a:off x="7757796" y="3995278"/>
              <a:ext cx="812648" cy="164290"/>
            </a:xfrm>
            <a:prstGeom prst="rect">
              <a:avLst/>
            </a:prstGeom>
            <a:solidFill>
              <a:srgbClr val="274B71"/>
            </a:solidFill>
            <a:effectLst/>
          </p:spPr>
          <p:txBody>
            <a:bodyPr wrap="square" lIns="45720" tIns="0" rIns="45720" bIns="0" rtlCol="0" anchor="ctr">
              <a:noAutofit/>
            </a:bodyPr>
            <a:lstStyle/>
            <a:p>
              <a:pPr marL="0" marR="0" lvl="0" indent="0" defTabSz="457200" rtl="0" eaLnBrk="0" fontAlgn="auto" latinLnBrk="0" hangingPunct="0">
                <a:lnSpc>
                  <a:spcPct val="100000"/>
                </a:lnSpc>
                <a:spcBef>
                  <a:spcPts val="0"/>
                </a:spcBef>
                <a:spcAft>
                  <a:spcPts val="0"/>
                </a:spcAft>
                <a:buClrTx/>
                <a:buSzTx/>
                <a:buFontTx/>
                <a:buNone/>
                <a:tabLst/>
                <a:defRPr/>
              </a:pPr>
              <a:r>
                <a:rPr kumimoji="0" lang="en-US" sz="1100" b="1" i="0" u="none" strike="noStrike" kern="1200" cap="none" spc="0" normalizeH="0" baseline="0" noProof="0">
                  <a:ln>
                    <a:noFill/>
                  </a:ln>
                  <a:effectLst/>
                  <a:uLnTx/>
                  <a:uFillTx/>
                  <a:latin typeface="Arial"/>
                  <a:ea typeface="ＭＳ Ｐゴシック"/>
                  <a:cs typeface="+mn-cs"/>
                </a:rPr>
                <a:t>TRACK 2</a:t>
              </a:r>
            </a:p>
          </p:txBody>
        </p:sp>
        <p:grpSp>
          <p:nvGrpSpPr>
            <p:cNvPr id="79" name="Relationship">
              <a:extLst>
                <a:ext uri="{FF2B5EF4-FFF2-40B4-BE49-F238E27FC236}">
                  <a16:creationId xmlns:a16="http://schemas.microsoft.com/office/drawing/2014/main" id="{87D6EC50-7618-B4F0-9C16-ED851F5DC035}"/>
                </a:ext>
              </a:extLst>
            </p:cNvPr>
            <p:cNvGrpSpPr/>
            <p:nvPr/>
          </p:nvGrpSpPr>
          <p:grpSpPr>
            <a:xfrm>
              <a:off x="8536535" y="3675490"/>
              <a:ext cx="750489" cy="279860"/>
              <a:chOff x="5128379" y="3772921"/>
              <a:chExt cx="750489" cy="279860"/>
            </a:xfrm>
          </p:grpSpPr>
          <p:cxnSp>
            <p:nvCxnSpPr>
              <p:cNvPr id="122" name="Straight Arrow Connector 121">
                <a:extLst>
                  <a:ext uri="{FF2B5EF4-FFF2-40B4-BE49-F238E27FC236}">
                    <a16:creationId xmlns:a16="http://schemas.microsoft.com/office/drawing/2014/main" id="{1652A60F-C7E3-6A0E-FD0B-42A0035EE545}"/>
                  </a:ext>
                </a:extLst>
              </p:cNvPr>
              <p:cNvCxnSpPr>
                <a:cxnSpLocks/>
                <a:stCxn id="90" idx="7"/>
                <a:endCxn id="88" idx="2"/>
              </p:cNvCxnSpPr>
              <p:nvPr/>
            </p:nvCxnSpPr>
            <p:spPr bwMode="auto">
              <a:xfrm flipV="1">
                <a:off x="5200012" y="3863964"/>
                <a:ext cx="678856" cy="18881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23" name="TextBox 122">
                <a:extLst>
                  <a:ext uri="{FF2B5EF4-FFF2-40B4-BE49-F238E27FC236}">
                    <a16:creationId xmlns:a16="http://schemas.microsoft.com/office/drawing/2014/main" id="{F09455D5-7579-21C7-5ECE-F4548A27CA1D}"/>
                  </a:ext>
                </a:extLst>
              </p:cNvPr>
              <p:cNvSpPr txBox="1"/>
              <p:nvPr/>
            </p:nvSpPr>
            <p:spPr>
              <a:xfrm>
                <a:off x="5128379" y="3772921"/>
                <a:ext cx="578771" cy="217102"/>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TRAVELS WITH</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0" name="Relationship">
              <a:extLst>
                <a:ext uri="{FF2B5EF4-FFF2-40B4-BE49-F238E27FC236}">
                  <a16:creationId xmlns:a16="http://schemas.microsoft.com/office/drawing/2014/main" id="{C064976D-CE28-AB26-2C21-5297A0CA8DE7}"/>
                </a:ext>
              </a:extLst>
            </p:cNvPr>
            <p:cNvGrpSpPr/>
            <p:nvPr/>
          </p:nvGrpSpPr>
          <p:grpSpPr>
            <a:xfrm>
              <a:off x="8423826" y="3831874"/>
              <a:ext cx="890125" cy="792942"/>
              <a:chOff x="5015670" y="3929305"/>
              <a:chExt cx="890125" cy="792942"/>
            </a:xfrm>
          </p:grpSpPr>
          <p:cxnSp>
            <p:nvCxnSpPr>
              <p:cNvPr id="120" name="Straight Arrow Connector 119">
                <a:extLst>
                  <a:ext uri="{FF2B5EF4-FFF2-40B4-BE49-F238E27FC236}">
                    <a16:creationId xmlns:a16="http://schemas.microsoft.com/office/drawing/2014/main" id="{C3885BEF-257F-3FC3-8CC5-70633AE3025F}"/>
                  </a:ext>
                </a:extLst>
              </p:cNvPr>
              <p:cNvCxnSpPr>
                <a:cxnSpLocks/>
                <a:stCxn id="88" idx="3"/>
                <a:endCxn id="89" idx="7"/>
              </p:cNvCxnSpPr>
              <p:nvPr/>
            </p:nvCxnSpPr>
            <p:spPr bwMode="auto">
              <a:xfrm flipH="1">
                <a:off x="5015670" y="3929305"/>
                <a:ext cx="890125" cy="792942"/>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21" name="TextBox 120">
                <a:extLst>
                  <a:ext uri="{FF2B5EF4-FFF2-40B4-BE49-F238E27FC236}">
                    <a16:creationId xmlns:a16="http://schemas.microsoft.com/office/drawing/2014/main" id="{80546BD2-59EF-35DC-EB34-4C1FFFEF42BD}"/>
                  </a:ext>
                </a:extLst>
              </p:cNvPr>
              <p:cNvSpPr txBox="1"/>
              <p:nvPr/>
            </p:nvSpPr>
            <p:spPr>
              <a:xfrm>
                <a:off x="5128055" y="4449507"/>
                <a:ext cx="558531" cy="256052"/>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TRAVELS WITH</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1" name="Relationship">
              <a:extLst>
                <a:ext uri="{FF2B5EF4-FFF2-40B4-BE49-F238E27FC236}">
                  <a16:creationId xmlns:a16="http://schemas.microsoft.com/office/drawing/2014/main" id="{522D8D60-BD8D-3EBD-C29E-CEEF6791EAF7}"/>
                </a:ext>
              </a:extLst>
            </p:cNvPr>
            <p:cNvGrpSpPr/>
            <p:nvPr/>
          </p:nvGrpSpPr>
          <p:grpSpPr>
            <a:xfrm>
              <a:off x="9470891" y="3766533"/>
              <a:ext cx="1874559" cy="1067801"/>
              <a:chOff x="6062735" y="3863964"/>
              <a:chExt cx="1874559" cy="1067801"/>
            </a:xfrm>
          </p:grpSpPr>
          <p:cxnSp>
            <p:nvCxnSpPr>
              <p:cNvPr id="118" name="Straight Arrow Connector 117">
                <a:extLst>
                  <a:ext uri="{FF2B5EF4-FFF2-40B4-BE49-F238E27FC236}">
                    <a16:creationId xmlns:a16="http://schemas.microsoft.com/office/drawing/2014/main" id="{CD9109F6-E837-5858-D78C-E0B981DB0CAE}"/>
                  </a:ext>
                </a:extLst>
              </p:cNvPr>
              <p:cNvCxnSpPr>
                <a:cxnSpLocks/>
                <a:stCxn id="88" idx="6"/>
                <a:endCxn id="101" idx="2"/>
              </p:cNvCxnSpPr>
              <p:nvPr/>
            </p:nvCxnSpPr>
            <p:spPr bwMode="auto">
              <a:xfrm>
                <a:off x="6062735" y="3863964"/>
                <a:ext cx="1874559" cy="1067801"/>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9" name="TextBox 118">
                <a:extLst>
                  <a:ext uri="{FF2B5EF4-FFF2-40B4-BE49-F238E27FC236}">
                    <a16:creationId xmlns:a16="http://schemas.microsoft.com/office/drawing/2014/main" id="{6C631009-281B-6BBD-63AC-C2667C1A05B3}"/>
                  </a:ext>
                </a:extLst>
              </p:cNvPr>
              <p:cNvSpPr txBox="1"/>
              <p:nvPr/>
            </p:nvSpPr>
            <p:spPr>
              <a:xfrm>
                <a:off x="6193853" y="4004744"/>
                <a:ext cx="757725" cy="139900"/>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DWELLED AT</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2" name="Relationship">
              <a:extLst>
                <a:ext uri="{FF2B5EF4-FFF2-40B4-BE49-F238E27FC236}">
                  <a16:creationId xmlns:a16="http://schemas.microsoft.com/office/drawing/2014/main" id="{302E3861-0B13-5112-E80F-42B1AAD66C2B}"/>
                </a:ext>
              </a:extLst>
            </p:cNvPr>
            <p:cNvGrpSpPr/>
            <p:nvPr/>
          </p:nvGrpSpPr>
          <p:grpSpPr>
            <a:xfrm>
              <a:off x="8175596" y="4113097"/>
              <a:ext cx="441576" cy="484654"/>
              <a:chOff x="4767440" y="4210528"/>
              <a:chExt cx="441576" cy="484654"/>
            </a:xfrm>
          </p:grpSpPr>
          <p:cxnSp>
            <p:nvCxnSpPr>
              <p:cNvPr id="116" name="Straight Arrow Connector 115">
                <a:extLst>
                  <a:ext uri="{FF2B5EF4-FFF2-40B4-BE49-F238E27FC236}">
                    <a16:creationId xmlns:a16="http://schemas.microsoft.com/office/drawing/2014/main" id="{6A4A4909-BB26-546C-8A3B-06CF61E0A967}"/>
                  </a:ext>
                </a:extLst>
              </p:cNvPr>
              <p:cNvCxnSpPr>
                <a:cxnSpLocks/>
                <a:stCxn id="90" idx="4"/>
                <a:endCxn id="89" idx="0"/>
              </p:cNvCxnSpPr>
              <p:nvPr/>
            </p:nvCxnSpPr>
            <p:spPr bwMode="auto">
              <a:xfrm flipH="1">
                <a:off x="4950664" y="4210528"/>
                <a:ext cx="184342" cy="484654"/>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7" name="TextBox 116">
                <a:extLst>
                  <a:ext uri="{FF2B5EF4-FFF2-40B4-BE49-F238E27FC236}">
                    <a16:creationId xmlns:a16="http://schemas.microsoft.com/office/drawing/2014/main" id="{3D1A9AFF-E36F-0D46-5C37-BFA6873131F3}"/>
                  </a:ext>
                </a:extLst>
              </p:cNvPr>
              <p:cNvSpPr txBox="1"/>
              <p:nvPr/>
            </p:nvSpPr>
            <p:spPr>
              <a:xfrm>
                <a:off x="4767440" y="4327769"/>
                <a:ext cx="441576" cy="13321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CALLS</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3" name="Relationship">
              <a:extLst>
                <a:ext uri="{FF2B5EF4-FFF2-40B4-BE49-F238E27FC236}">
                  <a16:creationId xmlns:a16="http://schemas.microsoft.com/office/drawing/2014/main" id="{12733E7D-C832-C02E-DD51-F9824602F619}"/>
                </a:ext>
              </a:extLst>
            </p:cNvPr>
            <p:cNvGrpSpPr/>
            <p:nvPr/>
          </p:nvGrpSpPr>
          <p:grpSpPr>
            <a:xfrm>
              <a:off x="8635095" y="4020691"/>
              <a:ext cx="2710355" cy="813643"/>
              <a:chOff x="5226939" y="4118122"/>
              <a:chExt cx="2710355" cy="813643"/>
            </a:xfrm>
          </p:grpSpPr>
          <p:cxnSp>
            <p:nvCxnSpPr>
              <p:cNvPr id="114" name="Straight Arrow Connector 113">
                <a:extLst>
                  <a:ext uri="{FF2B5EF4-FFF2-40B4-BE49-F238E27FC236}">
                    <a16:creationId xmlns:a16="http://schemas.microsoft.com/office/drawing/2014/main" id="{4B744933-0648-ADB9-FA4D-94A81CC746A4}"/>
                  </a:ext>
                </a:extLst>
              </p:cNvPr>
              <p:cNvCxnSpPr>
                <a:cxnSpLocks/>
                <a:stCxn id="90" idx="6"/>
                <a:endCxn id="101" idx="2"/>
              </p:cNvCxnSpPr>
              <p:nvPr/>
            </p:nvCxnSpPr>
            <p:spPr bwMode="auto">
              <a:xfrm>
                <a:off x="5226939" y="4118122"/>
                <a:ext cx="2710355" cy="813643"/>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5" name="TextBox 114">
                <a:extLst>
                  <a:ext uri="{FF2B5EF4-FFF2-40B4-BE49-F238E27FC236}">
                    <a16:creationId xmlns:a16="http://schemas.microsoft.com/office/drawing/2014/main" id="{4959C4E5-AADD-49A8-CC74-3BD9BF8FD2B8}"/>
                  </a:ext>
                </a:extLst>
              </p:cNvPr>
              <p:cNvSpPr txBox="1"/>
              <p:nvPr/>
            </p:nvSpPr>
            <p:spPr>
              <a:xfrm>
                <a:off x="5978940" y="4261267"/>
                <a:ext cx="744662" cy="15022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DWELLED AT</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4" name="Relationship">
              <a:extLst>
                <a:ext uri="{FF2B5EF4-FFF2-40B4-BE49-F238E27FC236}">
                  <a16:creationId xmlns:a16="http://schemas.microsoft.com/office/drawing/2014/main" id="{0BC43E56-8DE7-DED2-ECA3-2E0B65C1B681}"/>
                </a:ext>
              </a:extLst>
            </p:cNvPr>
            <p:cNvGrpSpPr/>
            <p:nvPr/>
          </p:nvGrpSpPr>
          <p:grpSpPr>
            <a:xfrm>
              <a:off x="8608168" y="4086032"/>
              <a:ext cx="2755179" cy="791730"/>
              <a:chOff x="5200012" y="4183463"/>
              <a:chExt cx="2755179" cy="791730"/>
            </a:xfrm>
          </p:grpSpPr>
          <p:cxnSp>
            <p:nvCxnSpPr>
              <p:cNvPr id="112" name="Straight Arrow Connector 111">
                <a:extLst>
                  <a:ext uri="{FF2B5EF4-FFF2-40B4-BE49-F238E27FC236}">
                    <a16:creationId xmlns:a16="http://schemas.microsoft.com/office/drawing/2014/main" id="{2457A4A5-2BDD-F8E0-E4F7-A54A4150B63E}"/>
                  </a:ext>
                </a:extLst>
              </p:cNvPr>
              <p:cNvCxnSpPr>
                <a:cxnSpLocks/>
                <a:stCxn id="90" idx="5"/>
                <a:endCxn id="101" idx="3"/>
              </p:cNvCxnSpPr>
              <p:nvPr/>
            </p:nvCxnSpPr>
            <p:spPr bwMode="auto">
              <a:xfrm>
                <a:off x="5200012" y="4183463"/>
                <a:ext cx="2755179" cy="79173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3" name="TextBox 112">
                <a:extLst>
                  <a:ext uri="{FF2B5EF4-FFF2-40B4-BE49-F238E27FC236}">
                    <a16:creationId xmlns:a16="http://schemas.microsoft.com/office/drawing/2014/main" id="{CB19406C-99E7-91DC-F9E9-24CC3C186A16}"/>
                  </a:ext>
                </a:extLst>
              </p:cNvPr>
              <p:cNvSpPr txBox="1"/>
              <p:nvPr/>
            </p:nvSpPr>
            <p:spPr>
              <a:xfrm>
                <a:off x="5812509" y="4420288"/>
                <a:ext cx="664364" cy="149539"/>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WORKS AT</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5" name="Relationship">
              <a:extLst>
                <a:ext uri="{FF2B5EF4-FFF2-40B4-BE49-F238E27FC236}">
                  <a16:creationId xmlns:a16="http://schemas.microsoft.com/office/drawing/2014/main" id="{7F3F6778-17FD-6018-CE93-DD43FC322C61}"/>
                </a:ext>
              </a:extLst>
            </p:cNvPr>
            <p:cNvGrpSpPr/>
            <p:nvPr/>
          </p:nvGrpSpPr>
          <p:grpSpPr>
            <a:xfrm>
              <a:off x="11142689" y="3239534"/>
              <a:ext cx="527726" cy="667544"/>
              <a:chOff x="7734533" y="3336965"/>
              <a:chExt cx="527726" cy="667544"/>
            </a:xfrm>
          </p:grpSpPr>
          <p:cxnSp>
            <p:nvCxnSpPr>
              <p:cNvPr id="110" name="Straight Arrow Connector 109">
                <a:extLst>
                  <a:ext uri="{FF2B5EF4-FFF2-40B4-BE49-F238E27FC236}">
                    <a16:creationId xmlns:a16="http://schemas.microsoft.com/office/drawing/2014/main" id="{9C12BDD2-60B9-C0C0-A1D6-202D889DD607}"/>
                  </a:ext>
                </a:extLst>
              </p:cNvPr>
              <p:cNvCxnSpPr>
                <a:cxnSpLocks/>
                <a:stCxn id="104" idx="3"/>
                <a:endCxn id="99" idx="4"/>
              </p:cNvCxnSpPr>
              <p:nvPr/>
            </p:nvCxnSpPr>
            <p:spPr bwMode="auto">
              <a:xfrm flipH="1" flipV="1">
                <a:off x="7968082" y="3336965"/>
                <a:ext cx="14338" cy="667544"/>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11" name="TextBox 110">
                <a:extLst>
                  <a:ext uri="{FF2B5EF4-FFF2-40B4-BE49-F238E27FC236}">
                    <a16:creationId xmlns:a16="http://schemas.microsoft.com/office/drawing/2014/main" id="{3FA22FC4-DAC1-435E-011D-523EF880BE30}"/>
                  </a:ext>
                </a:extLst>
              </p:cNvPr>
              <p:cNvSpPr txBox="1"/>
              <p:nvPr/>
            </p:nvSpPr>
            <p:spPr>
              <a:xfrm>
                <a:off x="7734533" y="3526908"/>
                <a:ext cx="527726" cy="223145"/>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effectLst/>
                    <a:uLnTx/>
                    <a:uFillTx/>
                    <a:latin typeface="Arial"/>
                    <a:ea typeface="ＭＳ Ｐゴシック"/>
                  </a:rPr>
                  <a:t>OWNER</a:t>
                </a:r>
                <a:endParaRPr kumimoji="0" lang="en-US" sz="1000" b="0" i="1" u="none" strike="noStrike" kern="1200" cap="none" spc="0" normalizeH="0" baseline="0" noProof="0">
                  <a:ln>
                    <a:noFill/>
                  </a:ln>
                  <a:effectLst/>
                  <a:uLnTx/>
                  <a:uFillTx/>
                  <a:latin typeface="Arial"/>
                  <a:ea typeface="ＭＳ Ｐゴシック"/>
                  <a:cs typeface="+mn-cs"/>
                </a:endParaRPr>
              </a:p>
            </p:txBody>
          </p:sp>
        </p:grpSp>
        <p:grpSp>
          <p:nvGrpSpPr>
            <p:cNvPr id="86" name="Relationship">
              <a:extLst>
                <a:ext uri="{FF2B5EF4-FFF2-40B4-BE49-F238E27FC236}">
                  <a16:creationId xmlns:a16="http://schemas.microsoft.com/office/drawing/2014/main" id="{ADEF19FF-1137-95A8-424A-AD4D04DEF4E3}"/>
                </a:ext>
              </a:extLst>
            </p:cNvPr>
            <p:cNvGrpSpPr/>
            <p:nvPr/>
          </p:nvGrpSpPr>
          <p:grpSpPr>
            <a:xfrm>
              <a:off x="7706938" y="3477575"/>
              <a:ext cx="771217" cy="477775"/>
              <a:chOff x="4298782" y="3575006"/>
              <a:chExt cx="771217" cy="477775"/>
            </a:xfrm>
          </p:grpSpPr>
          <p:cxnSp>
            <p:nvCxnSpPr>
              <p:cNvPr id="108" name="Straight Arrow Connector 107">
                <a:extLst>
                  <a:ext uri="{FF2B5EF4-FFF2-40B4-BE49-F238E27FC236}">
                    <a16:creationId xmlns:a16="http://schemas.microsoft.com/office/drawing/2014/main" id="{256BE693-D9AA-8B40-063A-990162AFA134}"/>
                  </a:ext>
                </a:extLst>
              </p:cNvPr>
              <p:cNvCxnSpPr>
                <a:cxnSpLocks/>
                <a:stCxn id="90" idx="1"/>
                <a:endCxn id="95" idx="5"/>
              </p:cNvCxnSpPr>
              <p:nvPr/>
            </p:nvCxnSpPr>
            <p:spPr bwMode="auto">
              <a:xfrm flipH="1" flipV="1">
                <a:off x="4298782" y="3575006"/>
                <a:ext cx="771217" cy="477775"/>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09" name="TextBox 108">
                <a:extLst>
                  <a:ext uri="{FF2B5EF4-FFF2-40B4-BE49-F238E27FC236}">
                    <a16:creationId xmlns:a16="http://schemas.microsoft.com/office/drawing/2014/main" id="{5320C7A1-45F6-A987-852F-9B31DEC1AA9B}"/>
                  </a:ext>
                </a:extLst>
              </p:cNvPr>
              <p:cNvSpPr txBox="1"/>
              <p:nvPr/>
            </p:nvSpPr>
            <p:spPr>
              <a:xfrm>
                <a:off x="4426296" y="3718432"/>
                <a:ext cx="441576" cy="14823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CALLS</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87" name="Relationship">
              <a:extLst>
                <a:ext uri="{FF2B5EF4-FFF2-40B4-BE49-F238E27FC236}">
                  <a16:creationId xmlns:a16="http://schemas.microsoft.com/office/drawing/2014/main" id="{4473D759-3BFC-8E2C-DB25-7A704184D67D}"/>
                </a:ext>
              </a:extLst>
            </p:cNvPr>
            <p:cNvGrpSpPr/>
            <p:nvPr/>
          </p:nvGrpSpPr>
          <p:grpSpPr>
            <a:xfrm>
              <a:off x="8244303" y="3281700"/>
              <a:ext cx="441576" cy="646585"/>
              <a:chOff x="4836147" y="3379131"/>
              <a:chExt cx="441576" cy="646585"/>
            </a:xfrm>
          </p:grpSpPr>
          <p:cxnSp>
            <p:nvCxnSpPr>
              <p:cNvPr id="106" name="Straight Arrow Connector 105">
                <a:extLst>
                  <a:ext uri="{FF2B5EF4-FFF2-40B4-BE49-F238E27FC236}">
                    <a16:creationId xmlns:a16="http://schemas.microsoft.com/office/drawing/2014/main" id="{4BA8A260-42A8-A83C-CBED-EC7670F7AC55}"/>
                  </a:ext>
                </a:extLst>
              </p:cNvPr>
              <p:cNvCxnSpPr>
                <a:cxnSpLocks/>
                <a:stCxn id="90" idx="0"/>
                <a:endCxn id="97" idx="4"/>
              </p:cNvCxnSpPr>
              <p:nvPr/>
            </p:nvCxnSpPr>
            <p:spPr bwMode="auto">
              <a:xfrm flipH="1" flipV="1">
                <a:off x="4910627" y="3379131"/>
                <a:ext cx="224379" cy="646585"/>
              </a:xfrm>
              <a:prstGeom prst="straightConnector1">
                <a:avLst/>
              </a:prstGeom>
              <a:noFill/>
              <a:ln w="28575" cap="flat" cmpd="sng" algn="ctr">
                <a:solidFill>
                  <a:srgbClr val="FFFFFF"/>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07" name="TextBox 106">
                <a:extLst>
                  <a:ext uri="{FF2B5EF4-FFF2-40B4-BE49-F238E27FC236}">
                    <a16:creationId xmlns:a16="http://schemas.microsoft.com/office/drawing/2014/main" id="{0005184C-B4AD-735C-488C-3B24BEDF3B29}"/>
                  </a:ext>
                </a:extLst>
              </p:cNvPr>
              <p:cNvSpPr txBox="1"/>
              <p:nvPr/>
            </p:nvSpPr>
            <p:spPr>
              <a:xfrm>
                <a:off x="4836147" y="3547298"/>
                <a:ext cx="441576" cy="14823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prstClr val="white"/>
                    </a:solidFill>
                    <a:effectLst/>
                    <a:uLnTx/>
                    <a:uFillTx/>
                    <a:latin typeface="Arial"/>
                    <a:ea typeface="ＭＳ Ｐゴシック"/>
                  </a:rPr>
                  <a:t>CALLS</a:t>
                </a:r>
                <a:endParaRPr kumimoji="0" lang="en-US" sz="1000" b="0" i="1"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88" name="Track 1 point">
              <a:extLst>
                <a:ext uri="{FF2B5EF4-FFF2-40B4-BE49-F238E27FC236}">
                  <a16:creationId xmlns:a16="http://schemas.microsoft.com/office/drawing/2014/main" id="{F63A367E-7922-B37A-1EB8-0EF5CB67AFEA}"/>
                </a:ext>
              </a:extLst>
            </p:cNvPr>
            <p:cNvSpPr>
              <a:spLocks noChangeAspect="1"/>
            </p:cNvSpPr>
            <p:nvPr/>
          </p:nvSpPr>
          <p:spPr bwMode="auto">
            <a:xfrm>
              <a:off x="9287024" y="3674127"/>
              <a:ext cx="183867" cy="184812"/>
            </a:xfrm>
            <a:prstGeom prst="ellipse">
              <a:avLst/>
            </a:prstGeom>
            <a:solidFill>
              <a:srgbClr val="AAD04B">
                <a:alpha val="69804"/>
              </a:srgb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89" name="Track 3 point">
              <a:extLst>
                <a:ext uri="{FF2B5EF4-FFF2-40B4-BE49-F238E27FC236}">
                  <a16:creationId xmlns:a16="http://schemas.microsoft.com/office/drawing/2014/main" id="{672FFE8D-E91A-FC73-3AA6-5F4BE4E4EADA}"/>
                </a:ext>
              </a:extLst>
            </p:cNvPr>
            <p:cNvSpPr>
              <a:spLocks noChangeAspect="1"/>
            </p:cNvSpPr>
            <p:nvPr/>
          </p:nvSpPr>
          <p:spPr bwMode="auto">
            <a:xfrm>
              <a:off x="8266886" y="4597751"/>
              <a:ext cx="183867" cy="184812"/>
            </a:xfrm>
            <a:prstGeom prst="ellipse">
              <a:avLst/>
            </a:prstGeom>
            <a:solidFill>
              <a:schemeClr val="accent3">
                <a:alpha val="69804"/>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90" name="Track 2 point">
              <a:extLst>
                <a:ext uri="{FF2B5EF4-FFF2-40B4-BE49-F238E27FC236}">
                  <a16:creationId xmlns:a16="http://schemas.microsoft.com/office/drawing/2014/main" id="{B1D081D5-B2B3-7496-0CDD-A8F4ED908AA1}"/>
                </a:ext>
              </a:extLst>
            </p:cNvPr>
            <p:cNvSpPr>
              <a:spLocks noChangeAspect="1"/>
            </p:cNvSpPr>
            <p:nvPr/>
          </p:nvSpPr>
          <p:spPr bwMode="auto">
            <a:xfrm>
              <a:off x="8451228" y="3928285"/>
              <a:ext cx="183867" cy="184812"/>
            </a:xfrm>
            <a:prstGeom prst="ellipse">
              <a:avLst/>
            </a:prstGeom>
            <a:solidFill>
              <a:schemeClr val="accent5">
                <a:alpha val="69804"/>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91" name="Entity point">
              <a:extLst>
                <a:ext uri="{FF2B5EF4-FFF2-40B4-BE49-F238E27FC236}">
                  <a16:creationId xmlns:a16="http://schemas.microsoft.com/office/drawing/2014/main" id="{780BCA3E-75BA-D75D-C773-40121E6D8623}"/>
                </a:ext>
              </a:extLst>
            </p:cNvPr>
            <p:cNvGrpSpPr/>
            <p:nvPr/>
          </p:nvGrpSpPr>
          <p:grpSpPr>
            <a:xfrm>
              <a:off x="10985477" y="3907777"/>
              <a:ext cx="820546" cy="1219558"/>
              <a:chOff x="7577321" y="4005208"/>
              <a:chExt cx="820546" cy="1219558"/>
            </a:xfrm>
          </p:grpSpPr>
          <p:sp>
            <p:nvSpPr>
              <p:cNvPr id="101" name="Oval 100">
                <a:extLst>
                  <a:ext uri="{FF2B5EF4-FFF2-40B4-BE49-F238E27FC236}">
                    <a16:creationId xmlns:a16="http://schemas.microsoft.com/office/drawing/2014/main" id="{2BAE8FC4-634F-64CB-2E8C-E7A0B7C5A66F}"/>
                  </a:ext>
                </a:extLst>
              </p:cNvPr>
              <p:cNvSpPr>
                <a:spLocks noChangeAspect="1"/>
              </p:cNvSpPr>
              <p:nvPr/>
            </p:nvSpPr>
            <p:spPr bwMode="auto">
              <a:xfrm>
                <a:off x="7937294" y="4870348"/>
                <a:ext cx="122205" cy="122833"/>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102" name="Entity point">
                <a:extLst>
                  <a:ext uri="{FF2B5EF4-FFF2-40B4-BE49-F238E27FC236}">
                    <a16:creationId xmlns:a16="http://schemas.microsoft.com/office/drawing/2014/main" id="{4BD7ECFD-95C7-DAD0-E4C8-590C7F35047D}"/>
                  </a:ext>
                </a:extLst>
              </p:cNvPr>
              <p:cNvGrpSpPr/>
              <p:nvPr/>
            </p:nvGrpSpPr>
            <p:grpSpPr>
              <a:xfrm>
                <a:off x="7696721" y="4005208"/>
                <a:ext cx="581745" cy="578770"/>
                <a:chOff x="3821488" y="2689960"/>
                <a:chExt cx="581745" cy="578770"/>
              </a:xfrm>
            </p:grpSpPr>
            <p:sp>
              <p:nvSpPr>
                <p:cNvPr id="104" name="Teardrop 103">
                  <a:extLst>
                    <a:ext uri="{FF2B5EF4-FFF2-40B4-BE49-F238E27FC236}">
                      <a16:creationId xmlns:a16="http://schemas.microsoft.com/office/drawing/2014/main" id="{D63299A1-824A-1E73-440B-B8E59ED4DA4E}"/>
                    </a:ext>
                  </a:extLst>
                </p:cNvPr>
                <p:cNvSpPr>
                  <a:spLocks noChangeAspect="1"/>
                </p:cNvSpPr>
                <p:nvPr/>
              </p:nvSpPr>
              <p:spPr bwMode="auto">
                <a:xfrm rot="8047504">
                  <a:off x="3822976" y="2688472"/>
                  <a:ext cx="578770" cy="581745"/>
                </a:xfrm>
                <a:prstGeom prst="teardrop">
                  <a:avLst>
                    <a:gd name="adj" fmla="val 141961"/>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5" name="Graphic 104" descr="Building outline">
                  <a:extLst>
                    <a:ext uri="{FF2B5EF4-FFF2-40B4-BE49-F238E27FC236}">
                      <a16:creationId xmlns:a16="http://schemas.microsoft.com/office/drawing/2014/main" id="{EAFBCC34-D5C6-4F59-D7C0-B2965B07B2F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876296" y="2745399"/>
                  <a:ext cx="459740" cy="459740"/>
                </a:xfrm>
                <a:prstGeom prst="rect">
                  <a:avLst/>
                </a:prstGeom>
              </p:spPr>
            </p:pic>
          </p:grpSp>
          <p:sp>
            <p:nvSpPr>
              <p:cNvPr id="103" name="TextBox 102">
                <a:extLst>
                  <a:ext uri="{FF2B5EF4-FFF2-40B4-BE49-F238E27FC236}">
                    <a16:creationId xmlns:a16="http://schemas.microsoft.com/office/drawing/2014/main" id="{0EA4F8FF-F4D7-EBFF-D27E-086F67BB9331}"/>
                  </a:ext>
                </a:extLst>
              </p:cNvPr>
              <p:cNvSpPr txBox="1"/>
              <p:nvPr/>
            </p:nvSpPr>
            <p:spPr>
              <a:xfrm>
                <a:off x="7577321" y="5039954"/>
                <a:ext cx="820546" cy="184812"/>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000" b="1" i="0" u="none" strike="noStrike" kern="1200" cap="none" spc="0" normalizeH="0" baseline="0" noProof="0">
                    <a:ln>
                      <a:noFill/>
                    </a:ln>
                    <a:effectLst/>
                    <a:uLnTx/>
                    <a:uFillTx/>
                    <a:latin typeface="Arial"/>
                    <a:ea typeface="ＭＳ Ｐゴシック"/>
                  </a:rPr>
                  <a:t>LOCATION</a:t>
                </a:r>
                <a:endParaRPr kumimoji="0" lang="en-US" sz="1100" b="1" i="0" u="none" strike="noStrike" kern="1200" cap="none" spc="0" normalizeH="0" baseline="0" noProof="0">
                  <a:ln>
                    <a:noFill/>
                  </a:ln>
                  <a:effectLst/>
                  <a:uLnTx/>
                  <a:uFillTx/>
                  <a:latin typeface="Arial"/>
                  <a:ea typeface="ＭＳ Ｐゴシック"/>
                  <a:cs typeface="+mn-cs"/>
                </a:endParaRPr>
              </a:p>
            </p:txBody>
          </p:sp>
        </p:grpSp>
        <p:grpSp>
          <p:nvGrpSpPr>
            <p:cNvPr id="92" name="Entity">
              <a:extLst>
                <a:ext uri="{FF2B5EF4-FFF2-40B4-BE49-F238E27FC236}">
                  <a16:creationId xmlns:a16="http://schemas.microsoft.com/office/drawing/2014/main" id="{1818790D-9B84-5D96-F884-2D858E5A8726}"/>
                </a:ext>
              </a:extLst>
            </p:cNvPr>
            <p:cNvGrpSpPr/>
            <p:nvPr/>
          </p:nvGrpSpPr>
          <p:grpSpPr>
            <a:xfrm>
              <a:off x="11086853" y="2657789"/>
              <a:ext cx="578770" cy="581745"/>
              <a:chOff x="4413802" y="2255385"/>
              <a:chExt cx="578770" cy="581745"/>
            </a:xfrm>
          </p:grpSpPr>
          <p:sp>
            <p:nvSpPr>
              <p:cNvPr id="99" name="Oval 98">
                <a:extLst>
                  <a:ext uri="{FF2B5EF4-FFF2-40B4-BE49-F238E27FC236}">
                    <a16:creationId xmlns:a16="http://schemas.microsoft.com/office/drawing/2014/main" id="{617EE8C7-6FC7-C6AA-898C-F405591E936A}"/>
                  </a:ext>
                </a:extLst>
              </p:cNvPr>
              <p:cNvSpPr>
                <a:spLocks noChangeAspect="1"/>
              </p:cNvSpPr>
              <p:nvPr/>
            </p:nvSpPr>
            <p:spPr bwMode="auto">
              <a:xfrm>
                <a:off x="4413802" y="2255385"/>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00" name="Graphic 99" descr="User with solid fill">
                <a:extLst>
                  <a:ext uri="{FF2B5EF4-FFF2-40B4-BE49-F238E27FC236}">
                    <a16:creationId xmlns:a16="http://schemas.microsoft.com/office/drawing/2014/main" id="{3D4298C8-6D00-C2F2-B392-4DC95ADA398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471842" y="2281539"/>
                <a:ext cx="459740" cy="459740"/>
              </a:xfrm>
              <a:prstGeom prst="rect">
                <a:avLst/>
              </a:prstGeom>
            </p:spPr>
          </p:pic>
        </p:grpSp>
        <p:grpSp>
          <p:nvGrpSpPr>
            <p:cNvPr id="93" name="Entity">
              <a:extLst>
                <a:ext uri="{FF2B5EF4-FFF2-40B4-BE49-F238E27FC236}">
                  <a16:creationId xmlns:a16="http://schemas.microsoft.com/office/drawing/2014/main" id="{E16B3BCC-12B5-52F5-92F5-7BDE67367D40}"/>
                </a:ext>
              </a:extLst>
            </p:cNvPr>
            <p:cNvGrpSpPr/>
            <p:nvPr/>
          </p:nvGrpSpPr>
          <p:grpSpPr>
            <a:xfrm>
              <a:off x="8029398" y="2699955"/>
              <a:ext cx="578770" cy="581745"/>
              <a:chOff x="5445888" y="2332276"/>
              <a:chExt cx="578770" cy="581745"/>
            </a:xfrm>
          </p:grpSpPr>
          <p:sp>
            <p:nvSpPr>
              <p:cNvPr id="97" name="Oval 96">
                <a:extLst>
                  <a:ext uri="{FF2B5EF4-FFF2-40B4-BE49-F238E27FC236}">
                    <a16:creationId xmlns:a16="http://schemas.microsoft.com/office/drawing/2014/main" id="{005864B9-AC2A-AA98-56F9-FDD9118421E1}"/>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8" name="Graphic 97" descr="User with solid fill">
                <a:extLst>
                  <a:ext uri="{FF2B5EF4-FFF2-40B4-BE49-F238E27FC236}">
                    <a16:creationId xmlns:a16="http://schemas.microsoft.com/office/drawing/2014/main" id="{1DD9E596-BB4F-D856-8DD4-BA8FC40051C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nvGrpSpPr>
            <p:cNvPr id="94" name="Entity">
              <a:extLst>
                <a:ext uri="{FF2B5EF4-FFF2-40B4-BE49-F238E27FC236}">
                  <a16:creationId xmlns:a16="http://schemas.microsoft.com/office/drawing/2014/main" id="{71D62F17-A7DC-F6D5-5E2D-47CBF277737D}"/>
                </a:ext>
              </a:extLst>
            </p:cNvPr>
            <p:cNvGrpSpPr/>
            <p:nvPr/>
          </p:nvGrpSpPr>
          <p:grpSpPr>
            <a:xfrm>
              <a:off x="7212927" y="2981025"/>
              <a:ext cx="578770" cy="581745"/>
              <a:chOff x="5445888" y="2332276"/>
              <a:chExt cx="578770" cy="581745"/>
            </a:xfrm>
          </p:grpSpPr>
          <p:sp>
            <p:nvSpPr>
              <p:cNvPr id="95" name="Oval 94">
                <a:extLst>
                  <a:ext uri="{FF2B5EF4-FFF2-40B4-BE49-F238E27FC236}">
                    <a16:creationId xmlns:a16="http://schemas.microsoft.com/office/drawing/2014/main" id="{8C62FB72-6657-852E-28E6-9C86D6D72271}"/>
                  </a:ext>
                </a:extLst>
              </p:cNvPr>
              <p:cNvSpPr>
                <a:spLocks noChangeAspect="1"/>
              </p:cNvSpPr>
              <p:nvPr/>
            </p:nvSpPr>
            <p:spPr bwMode="auto">
              <a:xfrm>
                <a:off x="5445888" y="2332276"/>
                <a:ext cx="578770" cy="5817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96" name="Graphic 95" descr="User with solid fill">
                <a:extLst>
                  <a:ext uri="{FF2B5EF4-FFF2-40B4-BE49-F238E27FC236}">
                    <a16:creationId xmlns:a16="http://schemas.microsoft.com/office/drawing/2014/main" id="{8D6B4B2D-4462-D67D-D5F4-AA6214FFA26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505403" y="2386936"/>
                <a:ext cx="459740" cy="459740"/>
              </a:xfrm>
              <a:prstGeom prst="rect">
                <a:avLst/>
              </a:prstGeom>
            </p:spPr>
          </p:pic>
        </p:grpSp>
      </p:grpSp>
      <p:grpSp>
        <p:nvGrpSpPr>
          <p:cNvPr id="127" name="Highlight nonspatial">
            <a:extLst>
              <a:ext uri="{FF2B5EF4-FFF2-40B4-BE49-F238E27FC236}">
                <a16:creationId xmlns:a16="http://schemas.microsoft.com/office/drawing/2014/main" id="{2DE9CB71-8D0B-8DD5-ABF4-CAE15648DADC}"/>
              </a:ext>
            </a:extLst>
          </p:cNvPr>
          <p:cNvGrpSpPr/>
          <p:nvPr/>
        </p:nvGrpSpPr>
        <p:grpSpPr>
          <a:xfrm>
            <a:off x="7228583" y="2650241"/>
            <a:ext cx="4457488" cy="2219973"/>
            <a:chOff x="7212927" y="2657789"/>
            <a:chExt cx="4457488" cy="2219973"/>
          </a:xfrm>
        </p:grpSpPr>
        <p:grpSp>
          <p:nvGrpSpPr>
            <p:cNvPr id="128" name="Relationship">
              <a:extLst>
                <a:ext uri="{FF2B5EF4-FFF2-40B4-BE49-F238E27FC236}">
                  <a16:creationId xmlns:a16="http://schemas.microsoft.com/office/drawing/2014/main" id="{56823430-B907-A674-0FF1-DE46A42E2E18}"/>
                </a:ext>
              </a:extLst>
            </p:cNvPr>
            <p:cNvGrpSpPr/>
            <p:nvPr/>
          </p:nvGrpSpPr>
          <p:grpSpPr>
            <a:xfrm>
              <a:off x="8176095" y="4113097"/>
              <a:ext cx="432572" cy="484654"/>
              <a:chOff x="4767939" y="4210528"/>
              <a:chExt cx="432572" cy="484654"/>
            </a:xfrm>
          </p:grpSpPr>
          <p:cxnSp>
            <p:nvCxnSpPr>
              <p:cNvPr id="150" name="Straight Arrow Connector 149">
                <a:extLst>
                  <a:ext uri="{FF2B5EF4-FFF2-40B4-BE49-F238E27FC236}">
                    <a16:creationId xmlns:a16="http://schemas.microsoft.com/office/drawing/2014/main" id="{465E2514-3C6C-6187-B571-67255F5225D1}"/>
                  </a:ext>
                </a:extLst>
              </p:cNvPr>
              <p:cNvCxnSpPr>
                <a:cxnSpLocks/>
              </p:cNvCxnSpPr>
              <p:nvPr/>
            </p:nvCxnSpPr>
            <p:spPr bwMode="auto">
              <a:xfrm flipH="1">
                <a:off x="4950664" y="4210528"/>
                <a:ext cx="184342" cy="484654"/>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51" name="TextBox 150">
                <a:extLst>
                  <a:ext uri="{FF2B5EF4-FFF2-40B4-BE49-F238E27FC236}">
                    <a16:creationId xmlns:a16="http://schemas.microsoft.com/office/drawing/2014/main" id="{9D13199F-54F2-237C-B72C-356033FFF4E1}"/>
                  </a:ext>
                </a:extLst>
              </p:cNvPr>
              <p:cNvSpPr txBox="1"/>
              <p:nvPr/>
            </p:nvSpPr>
            <p:spPr>
              <a:xfrm>
                <a:off x="4767939" y="4318430"/>
                <a:ext cx="432572" cy="14823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chemeClr val="tx2"/>
                    </a:solidFill>
                    <a:effectLst/>
                    <a:uLnTx/>
                    <a:uFillTx/>
                    <a:latin typeface="Arial"/>
                    <a:ea typeface="ＭＳ Ｐゴシック"/>
                  </a:rPr>
                  <a:t>CALLS</a:t>
                </a:r>
                <a:endParaRPr kumimoji="0" lang="en-US" sz="1000" b="0" i="1"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29" name="Relationship">
              <a:extLst>
                <a:ext uri="{FF2B5EF4-FFF2-40B4-BE49-F238E27FC236}">
                  <a16:creationId xmlns:a16="http://schemas.microsoft.com/office/drawing/2014/main" id="{537C45A3-EDAA-921A-927C-D3EE36B08351}"/>
                </a:ext>
              </a:extLst>
            </p:cNvPr>
            <p:cNvGrpSpPr/>
            <p:nvPr/>
          </p:nvGrpSpPr>
          <p:grpSpPr>
            <a:xfrm>
              <a:off x="8608168" y="4086032"/>
              <a:ext cx="2755179" cy="791730"/>
              <a:chOff x="5200012" y="4183463"/>
              <a:chExt cx="2755179" cy="791730"/>
            </a:xfrm>
          </p:grpSpPr>
          <p:cxnSp>
            <p:nvCxnSpPr>
              <p:cNvPr id="148" name="Straight Arrow Connector 147">
                <a:extLst>
                  <a:ext uri="{FF2B5EF4-FFF2-40B4-BE49-F238E27FC236}">
                    <a16:creationId xmlns:a16="http://schemas.microsoft.com/office/drawing/2014/main" id="{2F0D3709-2ABE-4B14-3DED-4B452CC9B394}"/>
                  </a:ext>
                </a:extLst>
              </p:cNvPr>
              <p:cNvCxnSpPr>
                <a:cxnSpLocks/>
              </p:cNvCxnSpPr>
              <p:nvPr/>
            </p:nvCxnSpPr>
            <p:spPr bwMode="auto">
              <a:xfrm>
                <a:off x="5200012" y="4183463"/>
                <a:ext cx="2755179" cy="791730"/>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49" name="TextBox 148">
                <a:extLst>
                  <a:ext uri="{FF2B5EF4-FFF2-40B4-BE49-F238E27FC236}">
                    <a16:creationId xmlns:a16="http://schemas.microsoft.com/office/drawing/2014/main" id="{AE79F2F1-A630-4FC4-4087-53D0066CB981}"/>
                  </a:ext>
                </a:extLst>
              </p:cNvPr>
              <p:cNvSpPr txBox="1"/>
              <p:nvPr/>
            </p:nvSpPr>
            <p:spPr>
              <a:xfrm>
                <a:off x="5812509" y="4420288"/>
                <a:ext cx="664364" cy="149539"/>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chemeClr val="tx2"/>
                    </a:solidFill>
                    <a:effectLst/>
                    <a:uLnTx/>
                    <a:uFillTx/>
                    <a:latin typeface="Arial"/>
                    <a:ea typeface="ＭＳ Ｐゴシック"/>
                  </a:rPr>
                  <a:t>WORKS AT</a:t>
                </a:r>
                <a:endParaRPr kumimoji="0" lang="en-US" sz="1000" b="0" i="1"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30" name="Relationship">
              <a:extLst>
                <a:ext uri="{FF2B5EF4-FFF2-40B4-BE49-F238E27FC236}">
                  <a16:creationId xmlns:a16="http://schemas.microsoft.com/office/drawing/2014/main" id="{9001ABCE-18DF-53AD-2C47-849F4BE0F29E}"/>
                </a:ext>
              </a:extLst>
            </p:cNvPr>
            <p:cNvGrpSpPr/>
            <p:nvPr/>
          </p:nvGrpSpPr>
          <p:grpSpPr>
            <a:xfrm>
              <a:off x="11142689" y="3239534"/>
              <a:ext cx="527726" cy="667544"/>
              <a:chOff x="7734533" y="3336965"/>
              <a:chExt cx="527726" cy="667544"/>
            </a:xfrm>
          </p:grpSpPr>
          <p:cxnSp>
            <p:nvCxnSpPr>
              <p:cNvPr id="146" name="Straight Arrow Connector 145">
                <a:extLst>
                  <a:ext uri="{FF2B5EF4-FFF2-40B4-BE49-F238E27FC236}">
                    <a16:creationId xmlns:a16="http://schemas.microsoft.com/office/drawing/2014/main" id="{E249917B-ED7D-23A9-0455-0726196D3C74}"/>
                  </a:ext>
                </a:extLst>
              </p:cNvPr>
              <p:cNvCxnSpPr>
                <a:cxnSpLocks/>
                <a:endCxn id="140" idx="4"/>
              </p:cNvCxnSpPr>
              <p:nvPr/>
            </p:nvCxnSpPr>
            <p:spPr bwMode="auto">
              <a:xfrm flipH="1" flipV="1">
                <a:off x="7968082" y="3336965"/>
                <a:ext cx="14338" cy="667544"/>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47" name="TextBox 146">
                <a:extLst>
                  <a:ext uri="{FF2B5EF4-FFF2-40B4-BE49-F238E27FC236}">
                    <a16:creationId xmlns:a16="http://schemas.microsoft.com/office/drawing/2014/main" id="{7A1FAD90-34E9-B376-2AEF-9545D169A023}"/>
                  </a:ext>
                </a:extLst>
              </p:cNvPr>
              <p:cNvSpPr txBox="1"/>
              <p:nvPr/>
            </p:nvSpPr>
            <p:spPr>
              <a:xfrm>
                <a:off x="7734533" y="3526908"/>
                <a:ext cx="527726" cy="223145"/>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chemeClr val="tx2"/>
                    </a:solidFill>
                    <a:effectLst/>
                    <a:uLnTx/>
                    <a:uFillTx/>
                    <a:latin typeface="Arial"/>
                    <a:ea typeface="ＭＳ Ｐゴシック"/>
                  </a:rPr>
                  <a:t>OWNER</a:t>
                </a:r>
                <a:endParaRPr kumimoji="0" lang="en-US" sz="1000" b="0" i="1"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31" name="Relationship">
              <a:extLst>
                <a:ext uri="{FF2B5EF4-FFF2-40B4-BE49-F238E27FC236}">
                  <a16:creationId xmlns:a16="http://schemas.microsoft.com/office/drawing/2014/main" id="{12247D2C-D086-DCA7-0273-4CE167FEE557}"/>
                </a:ext>
              </a:extLst>
            </p:cNvPr>
            <p:cNvGrpSpPr/>
            <p:nvPr/>
          </p:nvGrpSpPr>
          <p:grpSpPr>
            <a:xfrm>
              <a:off x="7706938" y="3477575"/>
              <a:ext cx="771217" cy="477775"/>
              <a:chOff x="4298782" y="3575006"/>
              <a:chExt cx="771217" cy="477775"/>
            </a:xfrm>
          </p:grpSpPr>
          <p:cxnSp>
            <p:nvCxnSpPr>
              <p:cNvPr id="144" name="Straight Arrow Connector 143">
                <a:extLst>
                  <a:ext uri="{FF2B5EF4-FFF2-40B4-BE49-F238E27FC236}">
                    <a16:creationId xmlns:a16="http://schemas.microsoft.com/office/drawing/2014/main" id="{18024FE9-3000-9BEE-C1CF-13ABE1154591}"/>
                  </a:ext>
                </a:extLst>
              </p:cNvPr>
              <p:cNvCxnSpPr>
                <a:cxnSpLocks/>
                <a:endCxn id="136" idx="5"/>
              </p:cNvCxnSpPr>
              <p:nvPr/>
            </p:nvCxnSpPr>
            <p:spPr bwMode="auto">
              <a:xfrm flipH="1" flipV="1">
                <a:off x="4298782" y="3575006"/>
                <a:ext cx="771217" cy="477775"/>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45" name="TextBox 144">
                <a:extLst>
                  <a:ext uri="{FF2B5EF4-FFF2-40B4-BE49-F238E27FC236}">
                    <a16:creationId xmlns:a16="http://schemas.microsoft.com/office/drawing/2014/main" id="{60293C0E-B592-2900-EF61-91931C996EBB}"/>
                  </a:ext>
                </a:extLst>
              </p:cNvPr>
              <p:cNvSpPr txBox="1"/>
              <p:nvPr/>
            </p:nvSpPr>
            <p:spPr>
              <a:xfrm>
                <a:off x="4426296" y="3718432"/>
                <a:ext cx="441576" cy="14823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chemeClr val="tx2"/>
                    </a:solidFill>
                    <a:effectLst/>
                    <a:uLnTx/>
                    <a:uFillTx/>
                    <a:latin typeface="Arial"/>
                    <a:ea typeface="ＭＳ Ｐゴシック"/>
                  </a:rPr>
                  <a:t>CALLS</a:t>
                </a:r>
                <a:endParaRPr kumimoji="0" lang="en-US" sz="1000" b="0" i="1"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32" name="Relationship">
              <a:extLst>
                <a:ext uri="{FF2B5EF4-FFF2-40B4-BE49-F238E27FC236}">
                  <a16:creationId xmlns:a16="http://schemas.microsoft.com/office/drawing/2014/main" id="{DA0EBA31-F698-562A-0A2B-EDCDF8AA1FC5}"/>
                </a:ext>
              </a:extLst>
            </p:cNvPr>
            <p:cNvGrpSpPr/>
            <p:nvPr/>
          </p:nvGrpSpPr>
          <p:grpSpPr>
            <a:xfrm>
              <a:off x="8244303" y="3281700"/>
              <a:ext cx="441576" cy="646585"/>
              <a:chOff x="4836147" y="3379131"/>
              <a:chExt cx="441576" cy="646585"/>
            </a:xfrm>
          </p:grpSpPr>
          <p:cxnSp>
            <p:nvCxnSpPr>
              <p:cNvPr id="142" name="Straight Arrow Connector 141">
                <a:extLst>
                  <a:ext uri="{FF2B5EF4-FFF2-40B4-BE49-F238E27FC236}">
                    <a16:creationId xmlns:a16="http://schemas.microsoft.com/office/drawing/2014/main" id="{DCDA1DF2-939E-C8A5-0894-74A92D3D01C3}"/>
                  </a:ext>
                </a:extLst>
              </p:cNvPr>
              <p:cNvCxnSpPr>
                <a:cxnSpLocks/>
                <a:endCxn id="138" idx="4"/>
              </p:cNvCxnSpPr>
              <p:nvPr/>
            </p:nvCxnSpPr>
            <p:spPr bwMode="auto">
              <a:xfrm flipH="1" flipV="1">
                <a:off x="4910627" y="3379131"/>
                <a:ext cx="224379" cy="646585"/>
              </a:xfrm>
              <a:prstGeom prst="straightConnector1">
                <a:avLst/>
              </a:prstGeom>
              <a:noFill/>
              <a:ln w="28575" cap="flat" cmpd="sng" algn="ctr">
                <a:solidFill>
                  <a:schemeClr val="tx2"/>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143" name="TextBox 142">
                <a:extLst>
                  <a:ext uri="{FF2B5EF4-FFF2-40B4-BE49-F238E27FC236}">
                    <a16:creationId xmlns:a16="http://schemas.microsoft.com/office/drawing/2014/main" id="{E6D7FDA5-7B41-BC5D-603B-AB8C550F5492}"/>
                  </a:ext>
                </a:extLst>
              </p:cNvPr>
              <p:cNvSpPr txBox="1"/>
              <p:nvPr/>
            </p:nvSpPr>
            <p:spPr>
              <a:xfrm>
                <a:off x="4836147" y="3547298"/>
                <a:ext cx="441576" cy="148237"/>
              </a:xfrm>
              <a:prstGeom prst="rect">
                <a:avLst/>
              </a:prstGeom>
              <a:solidFill>
                <a:srgbClr val="274B71"/>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chemeClr val="tx2"/>
                    </a:solidFill>
                    <a:effectLst/>
                    <a:uLnTx/>
                    <a:uFillTx/>
                    <a:latin typeface="Arial"/>
                    <a:ea typeface="ＭＳ Ｐゴシック"/>
                  </a:rPr>
                  <a:t>CALLS</a:t>
                </a:r>
                <a:endParaRPr kumimoji="0" lang="en-US" sz="1000" b="0" i="1" u="none" strike="noStrike" kern="1200" cap="none" spc="0" normalizeH="0" baseline="0" noProof="0">
                  <a:ln>
                    <a:noFill/>
                  </a:ln>
                  <a:solidFill>
                    <a:schemeClr val="tx2"/>
                  </a:solidFill>
                  <a:effectLst/>
                  <a:uLnTx/>
                  <a:uFillTx/>
                  <a:latin typeface="Arial"/>
                  <a:ea typeface="ＭＳ Ｐゴシック"/>
                  <a:cs typeface="+mn-cs"/>
                </a:endParaRPr>
              </a:p>
            </p:txBody>
          </p:sp>
        </p:grpSp>
        <p:grpSp>
          <p:nvGrpSpPr>
            <p:cNvPr id="133" name="Entity">
              <a:extLst>
                <a:ext uri="{FF2B5EF4-FFF2-40B4-BE49-F238E27FC236}">
                  <a16:creationId xmlns:a16="http://schemas.microsoft.com/office/drawing/2014/main" id="{32DCC3B7-B266-50DC-13C7-FB03EA76DE77}"/>
                </a:ext>
              </a:extLst>
            </p:cNvPr>
            <p:cNvGrpSpPr/>
            <p:nvPr/>
          </p:nvGrpSpPr>
          <p:grpSpPr>
            <a:xfrm>
              <a:off x="11086853" y="2657789"/>
              <a:ext cx="578770" cy="581745"/>
              <a:chOff x="4413802" y="2255385"/>
              <a:chExt cx="578770" cy="581745"/>
            </a:xfrm>
          </p:grpSpPr>
          <p:sp>
            <p:nvSpPr>
              <p:cNvPr id="140" name="Oval 139">
                <a:extLst>
                  <a:ext uri="{FF2B5EF4-FFF2-40B4-BE49-F238E27FC236}">
                    <a16:creationId xmlns:a16="http://schemas.microsoft.com/office/drawing/2014/main" id="{9CACA29D-5A42-569D-E986-CDC534625DB7}"/>
                  </a:ext>
                </a:extLst>
              </p:cNvPr>
              <p:cNvSpPr>
                <a:spLocks noChangeAspect="1"/>
              </p:cNvSpPr>
              <p:nvPr/>
            </p:nvSpPr>
            <p:spPr bwMode="auto">
              <a:xfrm>
                <a:off x="4413802" y="2255385"/>
                <a:ext cx="578770" cy="581745"/>
              </a:xfrm>
              <a:prstGeom prst="ellipse">
                <a:avLst/>
              </a:prstGeom>
              <a:solidFill>
                <a:schemeClr val="tx2"/>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41" name="Graphic 140" descr="User with solid fill">
                <a:extLst>
                  <a:ext uri="{FF2B5EF4-FFF2-40B4-BE49-F238E27FC236}">
                    <a16:creationId xmlns:a16="http://schemas.microsoft.com/office/drawing/2014/main" id="{18CE0588-2409-1D28-E7EB-CEB7648100BC}"/>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471842" y="2281539"/>
                <a:ext cx="459740" cy="459740"/>
              </a:xfrm>
              <a:prstGeom prst="rect">
                <a:avLst/>
              </a:prstGeom>
            </p:spPr>
          </p:pic>
        </p:grpSp>
        <p:grpSp>
          <p:nvGrpSpPr>
            <p:cNvPr id="134" name="Entity">
              <a:extLst>
                <a:ext uri="{FF2B5EF4-FFF2-40B4-BE49-F238E27FC236}">
                  <a16:creationId xmlns:a16="http://schemas.microsoft.com/office/drawing/2014/main" id="{B9C3D863-BC8A-12D6-2D1C-BB1532DF8C9F}"/>
                </a:ext>
              </a:extLst>
            </p:cNvPr>
            <p:cNvGrpSpPr/>
            <p:nvPr/>
          </p:nvGrpSpPr>
          <p:grpSpPr>
            <a:xfrm>
              <a:off x="8029398" y="2699955"/>
              <a:ext cx="578770" cy="581745"/>
              <a:chOff x="5445888" y="2332276"/>
              <a:chExt cx="578770" cy="581745"/>
            </a:xfrm>
          </p:grpSpPr>
          <p:sp>
            <p:nvSpPr>
              <p:cNvPr id="138" name="Oval 137">
                <a:extLst>
                  <a:ext uri="{FF2B5EF4-FFF2-40B4-BE49-F238E27FC236}">
                    <a16:creationId xmlns:a16="http://schemas.microsoft.com/office/drawing/2014/main" id="{EAA7B3C3-02B3-05E4-E014-A90FD34DFEFD}"/>
                  </a:ext>
                </a:extLst>
              </p:cNvPr>
              <p:cNvSpPr>
                <a:spLocks noChangeAspect="1"/>
              </p:cNvSpPr>
              <p:nvPr/>
            </p:nvSpPr>
            <p:spPr bwMode="auto">
              <a:xfrm>
                <a:off x="5445888" y="2332276"/>
                <a:ext cx="578770" cy="581745"/>
              </a:xfrm>
              <a:prstGeom prst="ellipse">
                <a:avLst/>
              </a:prstGeom>
              <a:solidFill>
                <a:schemeClr val="tx2"/>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9" name="Graphic 138" descr="User with solid fill">
                <a:extLst>
                  <a:ext uri="{FF2B5EF4-FFF2-40B4-BE49-F238E27FC236}">
                    <a16:creationId xmlns:a16="http://schemas.microsoft.com/office/drawing/2014/main" id="{A5D4DDD3-F3C1-E6CB-10E4-A005F8BCE0A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5403" y="2386936"/>
                <a:ext cx="459740" cy="459740"/>
              </a:xfrm>
              <a:prstGeom prst="rect">
                <a:avLst/>
              </a:prstGeom>
            </p:spPr>
          </p:pic>
        </p:grpSp>
        <p:grpSp>
          <p:nvGrpSpPr>
            <p:cNvPr id="135" name="Entity">
              <a:extLst>
                <a:ext uri="{FF2B5EF4-FFF2-40B4-BE49-F238E27FC236}">
                  <a16:creationId xmlns:a16="http://schemas.microsoft.com/office/drawing/2014/main" id="{6D50C050-2627-6416-3537-84741A66B5EF}"/>
                </a:ext>
              </a:extLst>
            </p:cNvPr>
            <p:cNvGrpSpPr/>
            <p:nvPr/>
          </p:nvGrpSpPr>
          <p:grpSpPr>
            <a:xfrm>
              <a:off x="7212927" y="2981025"/>
              <a:ext cx="578770" cy="581745"/>
              <a:chOff x="5445888" y="2332276"/>
              <a:chExt cx="578770" cy="581745"/>
            </a:xfrm>
          </p:grpSpPr>
          <p:sp>
            <p:nvSpPr>
              <p:cNvPr id="136" name="Oval 135">
                <a:extLst>
                  <a:ext uri="{FF2B5EF4-FFF2-40B4-BE49-F238E27FC236}">
                    <a16:creationId xmlns:a16="http://schemas.microsoft.com/office/drawing/2014/main" id="{6185A540-E088-DD08-2761-4DB6343812FE}"/>
                  </a:ext>
                </a:extLst>
              </p:cNvPr>
              <p:cNvSpPr>
                <a:spLocks noChangeAspect="1"/>
              </p:cNvSpPr>
              <p:nvPr/>
            </p:nvSpPr>
            <p:spPr bwMode="auto">
              <a:xfrm>
                <a:off x="5445888" y="2332276"/>
                <a:ext cx="578770" cy="581745"/>
              </a:xfrm>
              <a:prstGeom prst="ellipse">
                <a:avLst/>
              </a:prstGeom>
              <a:solidFill>
                <a:schemeClr val="tx2"/>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137" name="Graphic 136" descr="User with solid fill">
                <a:extLst>
                  <a:ext uri="{FF2B5EF4-FFF2-40B4-BE49-F238E27FC236}">
                    <a16:creationId xmlns:a16="http://schemas.microsoft.com/office/drawing/2014/main" id="{1B1E6116-8C91-F56D-DA52-0159F3DFCDE6}"/>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505403" y="2386936"/>
                <a:ext cx="459740" cy="459740"/>
              </a:xfrm>
              <a:prstGeom prst="rect">
                <a:avLst/>
              </a:prstGeom>
            </p:spPr>
          </p:pic>
        </p:grpSp>
      </p:grpSp>
    </p:spTree>
    <p:extLst>
      <p:ext uri="{BB962C8B-B14F-4D97-AF65-F5344CB8AC3E}">
        <p14:creationId xmlns:p14="http://schemas.microsoft.com/office/powerpoint/2010/main" val="32534945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4B772AAF-23C3-F4E1-5924-FDEBAD5F72CC}"/>
              </a:ext>
            </a:extLst>
          </p:cNvPr>
          <p:cNvSpPr/>
          <p:nvPr/>
        </p:nvSpPr>
        <p:spPr>
          <a:xfrm rot="14474116">
            <a:off x="5371982" y="2412692"/>
            <a:ext cx="3864817" cy="3864818"/>
          </a:xfrm>
          <a:custGeom>
            <a:avLst/>
            <a:gdLst>
              <a:gd name="connsiteX0" fmla="*/ 0 w 3948159"/>
              <a:gd name="connsiteY0" fmla="*/ 1974080 h 3948159"/>
              <a:gd name="connsiteX1" fmla="*/ 1974080 w 3948159"/>
              <a:gd name="connsiteY1" fmla="*/ 0 h 3948159"/>
              <a:gd name="connsiteX2" fmla="*/ 3948160 w 3948159"/>
              <a:gd name="connsiteY2" fmla="*/ 1974080 h 3948159"/>
              <a:gd name="connsiteX3" fmla="*/ 1974080 w 3948159"/>
              <a:gd name="connsiteY3" fmla="*/ 3948160 h 3948159"/>
              <a:gd name="connsiteX4" fmla="*/ 0 w 3948159"/>
              <a:gd name="connsiteY4" fmla="*/ 1974080 h 394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159" h="3948159">
                <a:moveTo>
                  <a:pt x="0" y="1974080"/>
                </a:moveTo>
                <a:cubicBezTo>
                  <a:pt x="0" y="883826"/>
                  <a:pt x="883826" y="0"/>
                  <a:pt x="1974080" y="0"/>
                </a:cubicBezTo>
                <a:cubicBezTo>
                  <a:pt x="3064334" y="0"/>
                  <a:pt x="3948160" y="883826"/>
                  <a:pt x="3948160" y="1974080"/>
                </a:cubicBezTo>
                <a:cubicBezTo>
                  <a:pt x="3948160" y="3064334"/>
                  <a:pt x="3064334" y="3948160"/>
                  <a:pt x="1974080" y="3948160"/>
                </a:cubicBezTo>
                <a:cubicBezTo>
                  <a:pt x="883826" y="3948160"/>
                  <a:pt x="0" y="3064334"/>
                  <a:pt x="0" y="1974080"/>
                </a:cubicBezTo>
                <a:close/>
              </a:path>
            </a:pathLst>
          </a:custGeom>
          <a:ln>
            <a:solidFill>
              <a:schemeClr val="bg1">
                <a:lumMod val="95000"/>
              </a:schemeClr>
            </a:solid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526421" tIns="690927" rIns="526421" bIns="1480561" numCol="1" spcCol="1270" anchor="ctr" anchorCtr="0">
            <a:no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3300" b="0" i="0" u="none" strike="noStrike" kern="1200" cap="none" spc="0" normalizeH="0" baseline="0" noProof="0">
              <a:ln>
                <a:noFill/>
              </a:ln>
              <a:solidFill>
                <a:prstClr val="white"/>
              </a:solidFill>
              <a:effectLst/>
              <a:uLnTx/>
              <a:uFillTx/>
              <a:latin typeface="Arial"/>
              <a:ea typeface="ＭＳ Ｐゴシック"/>
            </a:endParaRPr>
          </a:p>
        </p:txBody>
      </p:sp>
      <p:sp>
        <p:nvSpPr>
          <p:cNvPr id="23" name="Freeform: Shape 22">
            <a:extLst>
              <a:ext uri="{FF2B5EF4-FFF2-40B4-BE49-F238E27FC236}">
                <a16:creationId xmlns:a16="http://schemas.microsoft.com/office/drawing/2014/main" id="{472214EF-CD51-1F95-2B9B-E2E2A20657FF}"/>
              </a:ext>
            </a:extLst>
          </p:cNvPr>
          <p:cNvSpPr/>
          <p:nvPr/>
        </p:nvSpPr>
        <p:spPr>
          <a:xfrm rot="14474116">
            <a:off x="6505384" y="543874"/>
            <a:ext cx="3864817" cy="3864818"/>
          </a:xfrm>
          <a:custGeom>
            <a:avLst/>
            <a:gdLst>
              <a:gd name="connsiteX0" fmla="*/ 0 w 3948159"/>
              <a:gd name="connsiteY0" fmla="*/ 1974080 h 3948159"/>
              <a:gd name="connsiteX1" fmla="*/ 1974080 w 3948159"/>
              <a:gd name="connsiteY1" fmla="*/ 0 h 3948159"/>
              <a:gd name="connsiteX2" fmla="*/ 3948160 w 3948159"/>
              <a:gd name="connsiteY2" fmla="*/ 1974080 h 3948159"/>
              <a:gd name="connsiteX3" fmla="*/ 1974080 w 3948159"/>
              <a:gd name="connsiteY3" fmla="*/ 3948160 h 3948159"/>
              <a:gd name="connsiteX4" fmla="*/ 0 w 3948159"/>
              <a:gd name="connsiteY4" fmla="*/ 1974080 h 394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159" h="3948159">
                <a:moveTo>
                  <a:pt x="0" y="1974080"/>
                </a:moveTo>
                <a:cubicBezTo>
                  <a:pt x="0" y="883826"/>
                  <a:pt x="883826" y="0"/>
                  <a:pt x="1974080" y="0"/>
                </a:cubicBezTo>
                <a:cubicBezTo>
                  <a:pt x="3064334" y="0"/>
                  <a:pt x="3948160" y="883826"/>
                  <a:pt x="3948160" y="1974080"/>
                </a:cubicBezTo>
                <a:cubicBezTo>
                  <a:pt x="3948160" y="3064334"/>
                  <a:pt x="3064334" y="3948160"/>
                  <a:pt x="1974080" y="3948160"/>
                </a:cubicBezTo>
                <a:cubicBezTo>
                  <a:pt x="883826" y="3948160"/>
                  <a:pt x="0" y="3064334"/>
                  <a:pt x="0" y="1974080"/>
                </a:cubicBezTo>
                <a:close/>
              </a:path>
            </a:pathLst>
          </a:custGeom>
          <a:ln>
            <a:solidFill>
              <a:schemeClr val="bg1">
                <a:lumMod val="95000"/>
              </a:schemeClr>
            </a:solidFill>
          </a:ln>
        </p:spPr>
        <p:style>
          <a:lnRef idx="2">
            <a:schemeClr val="lt1">
              <a:hueOff val="0"/>
              <a:satOff val="0"/>
              <a:lumOff val="0"/>
              <a:alphaOff val="0"/>
            </a:schemeClr>
          </a:lnRef>
          <a:fillRef idx="1">
            <a:schemeClr val="accent4">
              <a:alpha val="50000"/>
              <a:hueOff val="2890666"/>
              <a:satOff val="-32018"/>
              <a:lumOff val="-1373"/>
              <a:alphaOff val="0"/>
            </a:schemeClr>
          </a:fillRef>
          <a:effectRef idx="0">
            <a:schemeClr val="accent4">
              <a:alpha val="50000"/>
              <a:hueOff val="2890666"/>
              <a:satOff val="-32018"/>
              <a:lumOff val="-1373"/>
              <a:alphaOff val="0"/>
            </a:schemeClr>
          </a:effectRef>
          <a:fontRef idx="minor">
            <a:schemeClr val="tx1"/>
          </a:fontRef>
        </p:style>
        <p:txBody>
          <a:bodyPr spcFirstLastPara="0" vert="horz" wrap="square" lIns="1207479" tIns="1019941" rIns="371785" bIns="756731" numCol="1" spcCol="1270" anchor="ctr" anchorCtr="0">
            <a:no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3300" b="0" i="0" u="none" strike="noStrike" kern="1200" cap="none" spc="0" normalizeH="0" baseline="0" noProof="0">
              <a:ln>
                <a:noFill/>
              </a:ln>
              <a:solidFill>
                <a:prstClr val="white"/>
              </a:solidFill>
              <a:effectLst/>
              <a:uLnTx/>
              <a:uFillTx/>
              <a:latin typeface="Arial"/>
              <a:ea typeface="ＭＳ Ｐゴシック"/>
            </a:endParaRPr>
          </a:p>
        </p:txBody>
      </p:sp>
      <p:sp>
        <p:nvSpPr>
          <p:cNvPr id="25" name="Freeform: Shape 24">
            <a:extLst>
              <a:ext uri="{FF2B5EF4-FFF2-40B4-BE49-F238E27FC236}">
                <a16:creationId xmlns:a16="http://schemas.microsoft.com/office/drawing/2014/main" id="{EC63030C-9F33-C2A1-B6D3-7793444AB2A7}"/>
              </a:ext>
            </a:extLst>
          </p:cNvPr>
          <p:cNvSpPr/>
          <p:nvPr/>
        </p:nvSpPr>
        <p:spPr>
          <a:xfrm rot="14474116">
            <a:off x="7557129" y="2459783"/>
            <a:ext cx="3864817" cy="3864818"/>
          </a:xfrm>
          <a:custGeom>
            <a:avLst/>
            <a:gdLst>
              <a:gd name="connsiteX0" fmla="*/ 0 w 3948159"/>
              <a:gd name="connsiteY0" fmla="*/ 1974080 h 3948159"/>
              <a:gd name="connsiteX1" fmla="*/ 1974080 w 3948159"/>
              <a:gd name="connsiteY1" fmla="*/ 0 h 3948159"/>
              <a:gd name="connsiteX2" fmla="*/ 3948160 w 3948159"/>
              <a:gd name="connsiteY2" fmla="*/ 1974080 h 3948159"/>
              <a:gd name="connsiteX3" fmla="*/ 1974080 w 3948159"/>
              <a:gd name="connsiteY3" fmla="*/ 3948160 h 3948159"/>
              <a:gd name="connsiteX4" fmla="*/ 0 w 3948159"/>
              <a:gd name="connsiteY4" fmla="*/ 1974080 h 394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159" h="3948159">
                <a:moveTo>
                  <a:pt x="0" y="1974080"/>
                </a:moveTo>
                <a:cubicBezTo>
                  <a:pt x="0" y="883826"/>
                  <a:pt x="883826" y="0"/>
                  <a:pt x="1974080" y="0"/>
                </a:cubicBezTo>
                <a:cubicBezTo>
                  <a:pt x="3064334" y="0"/>
                  <a:pt x="3948160" y="883826"/>
                  <a:pt x="3948160" y="1974080"/>
                </a:cubicBezTo>
                <a:cubicBezTo>
                  <a:pt x="3948160" y="3064334"/>
                  <a:pt x="3064334" y="3948160"/>
                  <a:pt x="1974080" y="3948160"/>
                </a:cubicBezTo>
                <a:cubicBezTo>
                  <a:pt x="883826" y="3948160"/>
                  <a:pt x="0" y="3064334"/>
                  <a:pt x="0" y="1974080"/>
                </a:cubicBezTo>
                <a:close/>
              </a:path>
            </a:pathLst>
          </a:custGeom>
          <a:ln>
            <a:solidFill>
              <a:schemeClr val="bg1">
                <a:lumMod val="95000"/>
              </a:schemeClr>
            </a:solidFill>
          </a:ln>
        </p:spPr>
        <p:style>
          <a:lnRef idx="2">
            <a:schemeClr val="lt1">
              <a:hueOff val="0"/>
              <a:satOff val="0"/>
              <a:lumOff val="0"/>
              <a:alphaOff val="0"/>
            </a:schemeClr>
          </a:lnRef>
          <a:fillRef idx="1">
            <a:schemeClr val="accent4">
              <a:alpha val="50000"/>
              <a:hueOff val="5781333"/>
              <a:satOff val="-64036"/>
              <a:lumOff val="-2745"/>
              <a:alphaOff val="0"/>
            </a:schemeClr>
          </a:fillRef>
          <a:effectRef idx="0">
            <a:schemeClr val="accent4">
              <a:alpha val="50000"/>
              <a:hueOff val="5781333"/>
              <a:satOff val="-64036"/>
              <a:lumOff val="-2745"/>
              <a:alphaOff val="0"/>
            </a:schemeClr>
          </a:effectRef>
          <a:fontRef idx="minor">
            <a:schemeClr val="tx1"/>
          </a:fontRef>
        </p:style>
        <p:txBody>
          <a:bodyPr spcFirstLastPara="0" vert="horz" wrap="square" lIns="371785" tIns="1019941" rIns="1207479" bIns="756731" numCol="1" spcCol="1270" anchor="ctr" anchorCtr="0">
            <a:no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3300" b="0" i="0" u="none" strike="noStrike" kern="1200" cap="none" spc="0" normalizeH="0" baseline="0" noProof="0">
              <a:ln>
                <a:noFill/>
              </a:ln>
              <a:solidFill>
                <a:prstClr val="white"/>
              </a:solidFill>
              <a:effectLst/>
              <a:uLnTx/>
              <a:uFillTx/>
              <a:latin typeface="Arial"/>
              <a:ea typeface="ＭＳ Ｐゴシック"/>
            </a:endParaRPr>
          </a:p>
        </p:txBody>
      </p:sp>
      <p:sp>
        <p:nvSpPr>
          <p:cNvPr id="27" name="TextBox 26">
            <a:extLst>
              <a:ext uri="{FF2B5EF4-FFF2-40B4-BE49-F238E27FC236}">
                <a16:creationId xmlns:a16="http://schemas.microsoft.com/office/drawing/2014/main" id="{18168570-EC75-E925-7981-410D1BC6C3A6}"/>
              </a:ext>
            </a:extLst>
          </p:cNvPr>
          <p:cNvSpPr txBox="1"/>
          <p:nvPr/>
        </p:nvSpPr>
        <p:spPr>
          <a:xfrm>
            <a:off x="9177146" y="4222198"/>
            <a:ext cx="2214630" cy="867930"/>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28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a:ea typeface="ＭＳ Ｐゴシック"/>
              </a:rPr>
              <a:t>Graph algorithms</a:t>
            </a:r>
          </a:p>
        </p:txBody>
      </p:sp>
      <p:sp>
        <p:nvSpPr>
          <p:cNvPr id="28" name="TextBox 27">
            <a:extLst>
              <a:ext uri="{FF2B5EF4-FFF2-40B4-BE49-F238E27FC236}">
                <a16:creationId xmlns:a16="http://schemas.microsoft.com/office/drawing/2014/main" id="{E591DB42-EBB1-5D5F-A464-1E1B746653BF}"/>
              </a:ext>
            </a:extLst>
          </p:cNvPr>
          <p:cNvSpPr txBox="1"/>
          <p:nvPr/>
        </p:nvSpPr>
        <p:spPr>
          <a:xfrm>
            <a:off x="7244212" y="1153103"/>
            <a:ext cx="2366890" cy="867930"/>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28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a:ea typeface="ＭＳ Ｐゴシック"/>
              </a:rPr>
              <a:t>Graph visualization</a:t>
            </a:r>
          </a:p>
        </p:txBody>
      </p:sp>
      <p:sp>
        <p:nvSpPr>
          <p:cNvPr id="29" name="TextBox 28">
            <a:extLst>
              <a:ext uri="{FF2B5EF4-FFF2-40B4-BE49-F238E27FC236}">
                <a16:creationId xmlns:a16="http://schemas.microsoft.com/office/drawing/2014/main" id="{FEF38623-0D9D-C744-498F-C9A4E9C0B3E3}"/>
              </a:ext>
            </a:extLst>
          </p:cNvPr>
          <p:cNvSpPr txBox="1"/>
          <p:nvPr/>
        </p:nvSpPr>
        <p:spPr>
          <a:xfrm>
            <a:off x="5331349" y="4186986"/>
            <a:ext cx="2214630" cy="867930"/>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28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a:ea typeface="ＭＳ Ｐゴシック"/>
              </a:rPr>
              <a:t>Graph queries</a:t>
            </a:r>
          </a:p>
        </p:txBody>
      </p:sp>
      <p:sp>
        <p:nvSpPr>
          <p:cNvPr id="34" name="TextBox 33">
            <a:extLst>
              <a:ext uri="{FF2B5EF4-FFF2-40B4-BE49-F238E27FC236}">
                <a16:creationId xmlns:a16="http://schemas.microsoft.com/office/drawing/2014/main" id="{05569FD0-CE5C-86CC-1E1E-ECB36FA2EA54}"/>
              </a:ext>
            </a:extLst>
          </p:cNvPr>
          <p:cNvSpPr txBox="1"/>
          <p:nvPr/>
        </p:nvSpPr>
        <p:spPr>
          <a:xfrm>
            <a:off x="7643971" y="4493793"/>
            <a:ext cx="1475822" cy="840230"/>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prstClr val="white"/>
                </a:solidFill>
                <a:effectLst/>
                <a:uLnTx/>
                <a:uFillTx/>
                <a:latin typeface="Arial"/>
                <a:ea typeface="ＭＳ Ｐゴシック"/>
              </a:rPr>
              <a:t>Data enrichment &amp; graph ML</a:t>
            </a:r>
          </a:p>
        </p:txBody>
      </p:sp>
      <p:sp>
        <p:nvSpPr>
          <p:cNvPr id="35" name="TextBox 34">
            <a:extLst>
              <a:ext uri="{FF2B5EF4-FFF2-40B4-BE49-F238E27FC236}">
                <a16:creationId xmlns:a16="http://schemas.microsoft.com/office/drawing/2014/main" id="{6BA13136-3D47-D664-E75C-E192E901B2B1}"/>
              </a:ext>
            </a:extLst>
          </p:cNvPr>
          <p:cNvSpPr txBox="1"/>
          <p:nvPr/>
        </p:nvSpPr>
        <p:spPr>
          <a:xfrm>
            <a:off x="8797061" y="2705174"/>
            <a:ext cx="1475822" cy="590931"/>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prstClr val="white"/>
                </a:solidFill>
                <a:effectLst/>
                <a:uLnTx/>
                <a:uFillTx/>
                <a:latin typeface="Arial"/>
                <a:ea typeface="ＭＳ Ｐゴシック"/>
              </a:rPr>
              <a:t>Link Analysis</a:t>
            </a:r>
          </a:p>
        </p:txBody>
      </p:sp>
      <p:sp>
        <p:nvSpPr>
          <p:cNvPr id="36" name="TextBox 35">
            <a:extLst>
              <a:ext uri="{FF2B5EF4-FFF2-40B4-BE49-F238E27FC236}">
                <a16:creationId xmlns:a16="http://schemas.microsoft.com/office/drawing/2014/main" id="{378409CA-6201-0E1B-2C9A-93B2185804D6}"/>
              </a:ext>
            </a:extLst>
          </p:cNvPr>
          <p:cNvSpPr txBox="1"/>
          <p:nvPr/>
        </p:nvSpPr>
        <p:spPr>
          <a:xfrm>
            <a:off x="6582431" y="2711811"/>
            <a:ext cx="1475822" cy="590931"/>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prstClr val="white"/>
                </a:solidFill>
                <a:effectLst/>
                <a:uLnTx/>
                <a:uFillTx/>
                <a:latin typeface="Arial"/>
                <a:ea typeface="ＭＳ Ｐゴシック"/>
              </a:rPr>
              <a:t>Data exploration</a:t>
            </a:r>
          </a:p>
        </p:txBody>
      </p:sp>
      <p:sp>
        <p:nvSpPr>
          <p:cNvPr id="37" name="TextBox 36">
            <a:extLst>
              <a:ext uri="{FF2B5EF4-FFF2-40B4-BE49-F238E27FC236}">
                <a16:creationId xmlns:a16="http://schemas.microsoft.com/office/drawing/2014/main" id="{FFF8CA20-7214-6020-9836-04A07B0D3238}"/>
              </a:ext>
            </a:extLst>
          </p:cNvPr>
          <p:cNvSpPr txBox="1"/>
          <p:nvPr/>
        </p:nvSpPr>
        <p:spPr>
          <a:xfrm>
            <a:off x="7689746" y="3414303"/>
            <a:ext cx="1475822" cy="590931"/>
          </a:xfrm>
          <a:prstGeom prst="rect">
            <a:avLst/>
          </a:prstGeom>
          <a:noFill/>
        </p:spPr>
        <p:txBody>
          <a:bodyPr wrap="square" lIns="91440" tIns="45720" rIns="91440" bIns="45720" anchor="t">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prstClr val="white"/>
                </a:solidFill>
                <a:effectLst/>
                <a:uLnTx/>
                <a:uFillTx/>
                <a:latin typeface="Arial"/>
                <a:ea typeface="ＭＳ Ｐゴシック"/>
              </a:rPr>
              <a:t>Graph analytics</a:t>
            </a:r>
          </a:p>
        </p:txBody>
      </p:sp>
      <p:sp>
        <p:nvSpPr>
          <p:cNvPr id="2" name="Title 1">
            <a:extLst>
              <a:ext uri="{FF2B5EF4-FFF2-40B4-BE49-F238E27FC236}">
                <a16:creationId xmlns:a16="http://schemas.microsoft.com/office/drawing/2014/main" id="{B3202B75-2744-ABE4-A47D-2253D20811B2}"/>
              </a:ext>
            </a:extLst>
          </p:cNvPr>
          <p:cNvSpPr>
            <a:spLocks noGrp="1"/>
          </p:cNvSpPr>
          <p:nvPr>
            <p:ph type="title"/>
          </p:nvPr>
        </p:nvSpPr>
        <p:spPr>
          <a:xfrm>
            <a:off x="685801" y="664154"/>
            <a:ext cx="10826496" cy="492443"/>
          </a:xfrm>
        </p:spPr>
        <p:txBody>
          <a:bodyPr/>
          <a:lstStyle/>
          <a:p>
            <a:r>
              <a:rPr lang="en-US" sz="3200" dirty="0"/>
              <a:t>What are graph analytics?</a:t>
            </a:r>
          </a:p>
        </p:txBody>
      </p:sp>
      <p:sp>
        <p:nvSpPr>
          <p:cNvPr id="4" name="Title 1">
            <a:extLst>
              <a:ext uri="{FF2B5EF4-FFF2-40B4-BE49-F238E27FC236}">
                <a16:creationId xmlns:a16="http://schemas.microsoft.com/office/drawing/2014/main" id="{73AD2DA8-AC15-2E86-FE3B-9C333A5BA175}"/>
              </a:ext>
            </a:extLst>
          </p:cNvPr>
          <p:cNvSpPr txBox="1">
            <a:spLocks/>
          </p:cNvSpPr>
          <p:nvPr/>
        </p:nvSpPr>
        <p:spPr>
          <a:xfrm>
            <a:off x="724866" y="2829810"/>
            <a:ext cx="4508492" cy="1663983"/>
          </a:xfrm>
          <a:prstGeom prst="rect">
            <a:avLst/>
          </a:prstGeom>
        </p:spPr>
        <p:txBody>
          <a:bodyPr vert="horz" wrap="square" lIns="0" tIns="0" rIns="0" bIns="0" rtlCol="0" anchor="t" anchorCtr="0">
            <a:normAutofit fontScale="85000" lnSpcReduction="10000"/>
          </a:bodyPr>
          <a:lstStyle>
            <a:lvl1pPr algn="l" defTabSz="685800" rtl="0" eaLnBrk="1" latinLnBrk="0" hangingPunct="1">
              <a:lnSpc>
                <a:spcPct val="100000"/>
              </a:lnSpc>
              <a:spcBef>
                <a:spcPct val="0"/>
              </a:spcBef>
              <a:buNone/>
              <a:defRPr sz="3200" b="1" kern="1200">
                <a:solidFill>
                  <a:schemeClr val="tx2">
                    <a:lumMod val="75000"/>
                  </a:schemeClr>
                </a:solidFill>
                <a:latin typeface="+mj-lt"/>
                <a:ea typeface="+mj-ea"/>
                <a:cs typeface="+mj-cs"/>
              </a:defRPr>
            </a:lvl1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sz="2800" b="0" i="1" u="none" strike="noStrike" kern="1200" cap="none" spc="0" normalizeH="0" baseline="0" noProof="0" dirty="0">
                <a:ln>
                  <a:noFill/>
                </a:ln>
                <a:solidFill>
                  <a:prstClr val="white">
                    <a:lumMod val="75000"/>
                  </a:prstClr>
                </a:solidFill>
                <a:effectLst/>
                <a:uLnTx/>
                <a:uFillTx/>
                <a:latin typeface="Arial" panose="020B0604020202020204" pitchFamily="34" charset="0"/>
                <a:ea typeface="ＭＳ Ｐゴシック"/>
                <a:cs typeface="Arial" panose="020B0604020202020204" pitchFamily="34" charset="0"/>
              </a:rPr>
              <a:t>Graph analytics, or link analysis, techniques use network theory to quantify and evaluate the relationships or connections within a network of data.</a:t>
            </a:r>
          </a:p>
        </p:txBody>
      </p:sp>
    </p:spTree>
    <p:extLst>
      <p:ext uri="{BB962C8B-B14F-4D97-AF65-F5344CB8AC3E}">
        <p14:creationId xmlns:p14="http://schemas.microsoft.com/office/powerpoint/2010/main" val="339033931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2E3FA59-C657-46D6-A784-D2AFD1450457}"/>
              </a:ext>
            </a:extLst>
          </p:cNvPr>
          <p:cNvSpPr/>
          <p:nvPr/>
        </p:nvSpPr>
        <p:spPr>
          <a:xfrm>
            <a:off x="5119335" y="2239585"/>
            <a:ext cx="2056393" cy="1058215"/>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marR="0" lvl="0" indent="0" algn="ctr" defTabSz="800100" rtl="0" eaLnBrk="1" fontAlgn="auto" latinLnBrk="0" hangingPunct="1">
              <a:lnSpc>
                <a:spcPct val="100000"/>
              </a:lnSpc>
              <a:spcBef>
                <a:spcPct val="0"/>
              </a:spcBef>
              <a:spcAft>
                <a:spcPct val="35000"/>
              </a:spcAft>
              <a:buClrTx/>
              <a:buSzTx/>
              <a:buFontTx/>
              <a:buNone/>
              <a:tabLst/>
              <a:defRPr/>
            </a:pP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“What are the most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important</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 or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influential</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 entities?”</a:t>
            </a:r>
          </a:p>
        </p:txBody>
      </p:sp>
      <p:sp>
        <p:nvSpPr>
          <p:cNvPr id="8" name="Freeform: Shape 7">
            <a:extLst>
              <a:ext uri="{FF2B5EF4-FFF2-40B4-BE49-F238E27FC236}">
                <a16:creationId xmlns:a16="http://schemas.microsoft.com/office/drawing/2014/main" id="{E1D1A18B-0470-42CA-902D-6C3F6EA7026C}"/>
              </a:ext>
            </a:extLst>
          </p:cNvPr>
          <p:cNvSpPr/>
          <p:nvPr/>
        </p:nvSpPr>
        <p:spPr>
          <a:xfrm>
            <a:off x="7236204" y="2239256"/>
            <a:ext cx="2363802" cy="1058215"/>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marR="0" lvl="0" indent="0" algn="ctr" defTabSz="800100" rtl="0" eaLnBrk="1" fontAlgn="auto" latinLnBrk="0" hangingPunct="1">
              <a:lnSpc>
                <a:spcPct val="100000"/>
              </a:lnSpc>
              <a:spcBef>
                <a:spcPct val="0"/>
              </a:spcBef>
              <a:spcAft>
                <a:spcPct val="35000"/>
              </a:spcAft>
              <a:buClrTx/>
              <a:buSzTx/>
              <a:buFontTx/>
              <a:buNone/>
              <a:tabLst/>
              <a:defRPr/>
            </a:pP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“What assets, people, events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behave similarly, </a:t>
            </a:r>
            <a:b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br>
            <a:r>
              <a:rPr kumimoji="0" lang="en-US" sz="1400" b="0" i="1" u="none" strike="noStrike" kern="1200" cap="none" spc="0" normalizeH="0" baseline="0" noProof="0" dirty="0">
                <a:ln>
                  <a:noFill/>
                </a:ln>
                <a:solidFill>
                  <a:prstClr val="white"/>
                </a:solidFill>
                <a:effectLst/>
                <a:uLnTx/>
                <a:uFillTx/>
                <a:latin typeface="Arial"/>
                <a:ea typeface="ＭＳ Ｐゴシック"/>
                <a:cs typeface="Arial"/>
              </a:rPr>
              <a:t>or have similar relationships</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a:t>
            </a:r>
          </a:p>
        </p:txBody>
      </p:sp>
      <p:sp>
        <p:nvSpPr>
          <p:cNvPr id="6" name="Freeform: Shape 5">
            <a:extLst>
              <a:ext uri="{FF2B5EF4-FFF2-40B4-BE49-F238E27FC236}">
                <a16:creationId xmlns:a16="http://schemas.microsoft.com/office/drawing/2014/main" id="{A43DF974-90F1-41F2-8604-2B43C2502992}"/>
              </a:ext>
            </a:extLst>
          </p:cNvPr>
          <p:cNvSpPr/>
          <p:nvPr/>
        </p:nvSpPr>
        <p:spPr>
          <a:xfrm>
            <a:off x="2782314" y="2236917"/>
            <a:ext cx="2299697" cy="1058215"/>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marR="0" lvl="0" indent="0" algn="ctr" defTabSz="800100" rtl="0" eaLnBrk="1" fontAlgn="auto" latinLnBrk="0" hangingPunct="1">
              <a:lnSpc>
                <a:spcPct val="100000"/>
              </a:lnSpc>
              <a:spcBef>
                <a:spcPct val="0"/>
              </a:spcBef>
              <a:spcAft>
                <a:spcPct val="35000"/>
              </a:spcAft>
              <a:buClrTx/>
              <a:buSzTx/>
              <a:buFontTx/>
              <a:buNone/>
              <a:tabLst/>
              <a:defRPr/>
            </a:pP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“What are the </a:t>
            </a:r>
            <a:b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b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shortest paths</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 between two or more entities, or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how are they</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connected</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a:t>
            </a:r>
            <a:endParaRPr kumimoji="0" lang="en-US" sz="1800" b="0" i="1" u="none" strike="noStrike" kern="1200" cap="none" spc="0" normalizeH="0" baseline="0" noProof="0" dirty="0">
              <a:ln>
                <a:noFill/>
              </a:ln>
              <a:solidFill>
                <a:srgbClr val="FFFFFF"/>
              </a:solidFill>
              <a:effectLst/>
              <a:uLnTx/>
              <a:uFillTx/>
              <a:latin typeface="Arial"/>
              <a:ea typeface="ＭＳ Ｐゴシック"/>
              <a:cs typeface="Arial"/>
            </a:endParaRPr>
          </a:p>
        </p:txBody>
      </p:sp>
      <p:sp>
        <p:nvSpPr>
          <p:cNvPr id="188" name="Freeform: Shape 187">
            <a:extLst>
              <a:ext uri="{FF2B5EF4-FFF2-40B4-BE49-F238E27FC236}">
                <a16:creationId xmlns:a16="http://schemas.microsoft.com/office/drawing/2014/main" id="{AAB558D7-5BC4-4FA3-9F26-0BE89AAC7324}"/>
              </a:ext>
            </a:extLst>
          </p:cNvPr>
          <p:cNvSpPr/>
          <p:nvPr/>
        </p:nvSpPr>
        <p:spPr>
          <a:xfrm>
            <a:off x="7477902" y="5211209"/>
            <a:ext cx="1979441" cy="379542"/>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0" rIns="91440" bIns="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1" u="none" strike="noStrike" kern="1200" cap="none" spc="0" normalizeH="0" baseline="0" noProof="0" dirty="0">
                <a:ln>
                  <a:noFill/>
                </a:ln>
                <a:solidFill>
                  <a:srgbClr val="FFFFFF"/>
                </a:solidFill>
                <a:effectLst>
                  <a:outerShdw blurRad="50800" dist="38100" dir="8100000" algn="tl" rotWithShape="0">
                    <a:srgbClr val="000000"/>
                  </a:outerShdw>
                </a:effectLst>
                <a:uLnTx/>
                <a:uFillTx/>
                <a:latin typeface="Arial"/>
                <a:ea typeface="ＭＳ Ｐゴシック"/>
                <a:cs typeface="Arial"/>
              </a:rPr>
              <a:t>Community Detection</a:t>
            </a:r>
          </a:p>
        </p:txBody>
      </p:sp>
      <p:sp>
        <p:nvSpPr>
          <p:cNvPr id="189" name="Freeform: Shape 188">
            <a:extLst>
              <a:ext uri="{FF2B5EF4-FFF2-40B4-BE49-F238E27FC236}">
                <a16:creationId xmlns:a16="http://schemas.microsoft.com/office/drawing/2014/main" id="{9E9C8BFF-2B5B-4BB8-BE20-C8101CE8A090}"/>
              </a:ext>
            </a:extLst>
          </p:cNvPr>
          <p:cNvSpPr/>
          <p:nvPr/>
        </p:nvSpPr>
        <p:spPr>
          <a:xfrm>
            <a:off x="2890982" y="5087541"/>
            <a:ext cx="1922196" cy="379542"/>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0" rIns="91440" bIns="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1" u="none" strike="noStrike" kern="1200" cap="none" spc="0" normalizeH="0" baseline="0" noProof="0">
                <a:ln>
                  <a:noFill/>
                </a:ln>
                <a:solidFill>
                  <a:srgbClr val="FFFFFF"/>
                </a:solidFill>
                <a:effectLst>
                  <a:outerShdw blurRad="50800" dist="38100" dir="8100000" algn="tl" rotWithShape="0">
                    <a:srgbClr val="000000"/>
                  </a:outerShdw>
                </a:effectLst>
                <a:uLnTx/>
                <a:uFillTx/>
                <a:latin typeface="Arial"/>
                <a:ea typeface="ＭＳ Ｐゴシック"/>
                <a:cs typeface="Arial"/>
              </a:rPr>
              <a:t>Path Finding</a:t>
            </a:r>
          </a:p>
        </p:txBody>
      </p:sp>
      <p:sp>
        <p:nvSpPr>
          <p:cNvPr id="190" name="Freeform: Shape 189">
            <a:extLst>
              <a:ext uri="{FF2B5EF4-FFF2-40B4-BE49-F238E27FC236}">
                <a16:creationId xmlns:a16="http://schemas.microsoft.com/office/drawing/2014/main" id="{DD60E22F-0EA9-4B2D-90A8-554321F17C7B}"/>
              </a:ext>
            </a:extLst>
          </p:cNvPr>
          <p:cNvSpPr/>
          <p:nvPr/>
        </p:nvSpPr>
        <p:spPr>
          <a:xfrm>
            <a:off x="5106222" y="5087542"/>
            <a:ext cx="1979441" cy="379542"/>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0" rIns="91440" bIns="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1" u="none" strike="noStrike" kern="1200" cap="none" spc="0" normalizeH="0" baseline="0" noProof="0">
                <a:ln>
                  <a:noFill/>
                </a:ln>
                <a:solidFill>
                  <a:srgbClr val="FFFFFF"/>
                </a:solidFill>
                <a:effectLst>
                  <a:outerShdw blurRad="50800" dist="38100" dir="8100000" algn="tl" rotWithShape="0">
                    <a:srgbClr val="000000"/>
                  </a:outerShdw>
                </a:effectLst>
                <a:uLnTx/>
                <a:uFillTx/>
                <a:latin typeface="Arial"/>
                <a:ea typeface="ＭＳ Ｐゴシック"/>
                <a:cs typeface="Arial"/>
              </a:rPr>
              <a:t>Centrality</a:t>
            </a:r>
          </a:p>
        </p:txBody>
      </p:sp>
      <p:sp>
        <p:nvSpPr>
          <p:cNvPr id="191" name="Freeform: Shape 190">
            <a:extLst>
              <a:ext uri="{FF2B5EF4-FFF2-40B4-BE49-F238E27FC236}">
                <a16:creationId xmlns:a16="http://schemas.microsoft.com/office/drawing/2014/main" id="{75CC2BFC-0F26-4577-8679-73C07904AB6F}"/>
              </a:ext>
            </a:extLst>
          </p:cNvPr>
          <p:cNvSpPr/>
          <p:nvPr/>
        </p:nvSpPr>
        <p:spPr>
          <a:xfrm>
            <a:off x="9410109" y="2236917"/>
            <a:ext cx="2562776" cy="1058215"/>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marR="0" lvl="0" indent="0" algn="ctr" defTabSz="800100" rtl="0" eaLnBrk="1" fontAlgn="auto" latinLnBrk="0" hangingPunct="1">
              <a:lnSpc>
                <a:spcPct val="100000"/>
              </a:lnSpc>
              <a:spcBef>
                <a:spcPct val="0"/>
              </a:spcBef>
              <a:spcAft>
                <a:spcPct val="35000"/>
              </a:spcAft>
              <a:buClrTx/>
              <a:buSzTx/>
              <a:buFontTx/>
              <a:buNone/>
              <a:tabLst/>
              <a:defRPr/>
            </a:pP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“Which </a:t>
            </a:r>
            <a:r>
              <a:rPr kumimoji="0" lang="en-US" sz="1400" b="0" i="1" u="none" strike="noStrike" kern="1200" cap="none" spc="0" normalizeH="0" baseline="0" noProof="0" dirty="0">
                <a:ln>
                  <a:noFill/>
                </a:ln>
                <a:solidFill>
                  <a:prstClr val="white"/>
                </a:solidFill>
                <a:effectLst/>
                <a:uLnTx/>
                <a:uFillTx/>
                <a:latin typeface="Arial"/>
                <a:ea typeface="ＭＳ Ｐゴシック"/>
                <a:cs typeface="Arial"/>
              </a:rPr>
              <a:t>entities or paths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match a specific pattern</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 of relationships and/or properties?”</a:t>
            </a:r>
            <a:endParaRPr kumimoji="0" lang="en-US" sz="1800" b="0" i="1" u="none" strike="noStrike" kern="1200" cap="none" spc="0" normalizeH="0" baseline="0" noProof="0" dirty="0">
              <a:ln>
                <a:noFill/>
              </a:ln>
              <a:solidFill>
                <a:srgbClr val="FFFFFF"/>
              </a:solidFill>
              <a:effectLst/>
              <a:uLnTx/>
              <a:uFillTx/>
              <a:latin typeface="Arial"/>
              <a:ea typeface="ＭＳ Ｐゴシック"/>
              <a:cs typeface="Arial"/>
            </a:endParaRPr>
          </a:p>
        </p:txBody>
      </p:sp>
      <p:sp>
        <p:nvSpPr>
          <p:cNvPr id="193" name="Freeform: Shape 192">
            <a:extLst>
              <a:ext uri="{FF2B5EF4-FFF2-40B4-BE49-F238E27FC236}">
                <a16:creationId xmlns:a16="http://schemas.microsoft.com/office/drawing/2014/main" id="{D0FC13F5-0CC6-449F-B2E9-9278189BCFD9}"/>
              </a:ext>
            </a:extLst>
          </p:cNvPr>
          <p:cNvSpPr/>
          <p:nvPr/>
        </p:nvSpPr>
        <p:spPr>
          <a:xfrm>
            <a:off x="9767284" y="5202534"/>
            <a:ext cx="1922196" cy="379542"/>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0" rIns="91440" bIns="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1" u="none" strike="noStrike" kern="1200" cap="none" spc="0" normalizeH="0" baseline="0" noProof="0" dirty="0">
                <a:ln>
                  <a:noFill/>
                </a:ln>
                <a:solidFill>
                  <a:srgbClr val="FFFFFF"/>
                </a:solidFill>
                <a:effectLst>
                  <a:outerShdw blurRad="50800" dist="38100" dir="8100000" algn="tl" rotWithShape="0">
                    <a:srgbClr val="000000"/>
                  </a:outerShdw>
                </a:effectLst>
                <a:uLnTx/>
                <a:uFillTx/>
                <a:latin typeface="Arial"/>
                <a:ea typeface="ＭＳ Ｐゴシック"/>
                <a:cs typeface="Arial"/>
              </a:rPr>
              <a:t>Pattern Matching</a:t>
            </a:r>
          </a:p>
        </p:txBody>
      </p:sp>
      <p:sp>
        <p:nvSpPr>
          <p:cNvPr id="17" name="Freeform: Shape 16">
            <a:extLst>
              <a:ext uri="{FF2B5EF4-FFF2-40B4-BE49-F238E27FC236}">
                <a16:creationId xmlns:a16="http://schemas.microsoft.com/office/drawing/2014/main" id="{C726A92D-B118-4CE4-80D7-60FA87B02F55}"/>
              </a:ext>
            </a:extLst>
          </p:cNvPr>
          <p:cNvSpPr/>
          <p:nvPr/>
        </p:nvSpPr>
        <p:spPr>
          <a:xfrm>
            <a:off x="758939" y="5202534"/>
            <a:ext cx="1764857" cy="379542"/>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0" rIns="91440" bIns="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800" b="1" i="1" u="none" strike="noStrike" kern="1200" cap="none" spc="0" normalizeH="0" baseline="0" noProof="0">
                <a:ln>
                  <a:noFill/>
                </a:ln>
                <a:solidFill>
                  <a:srgbClr val="FFFFFF"/>
                </a:solidFill>
                <a:effectLst>
                  <a:outerShdw blurRad="50800" dist="38100" dir="8100000" algn="tl" rotWithShape="0">
                    <a:srgbClr val="000000"/>
                  </a:outerShdw>
                </a:effectLst>
                <a:uLnTx/>
                <a:uFillTx/>
                <a:latin typeface="Arial"/>
                <a:ea typeface="ＭＳ Ｐゴシック"/>
                <a:cs typeface="Arial"/>
              </a:rPr>
              <a:t>Neighborhood Analysis</a:t>
            </a:r>
          </a:p>
        </p:txBody>
      </p:sp>
      <p:sp>
        <p:nvSpPr>
          <p:cNvPr id="20" name="Freeform: Shape 19">
            <a:extLst>
              <a:ext uri="{FF2B5EF4-FFF2-40B4-BE49-F238E27FC236}">
                <a16:creationId xmlns:a16="http://schemas.microsoft.com/office/drawing/2014/main" id="{F4873DE6-E3D4-4F51-918B-DFBE72CB721F}"/>
              </a:ext>
            </a:extLst>
          </p:cNvPr>
          <p:cNvSpPr/>
          <p:nvPr/>
        </p:nvSpPr>
        <p:spPr>
          <a:xfrm>
            <a:off x="502745" y="2236917"/>
            <a:ext cx="2335555" cy="1058215"/>
          </a:xfrm>
          <a:custGeom>
            <a:avLst/>
            <a:gdLst>
              <a:gd name="connsiteX0" fmla="*/ 0 w 2852332"/>
              <a:gd name="connsiteY0" fmla="*/ 0 h 1058215"/>
              <a:gd name="connsiteX1" fmla="*/ 2852332 w 2852332"/>
              <a:gd name="connsiteY1" fmla="*/ 0 h 1058215"/>
              <a:gd name="connsiteX2" fmla="*/ 2852332 w 2852332"/>
              <a:gd name="connsiteY2" fmla="*/ 1058215 h 1058215"/>
              <a:gd name="connsiteX3" fmla="*/ 0 w 2852332"/>
              <a:gd name="connsiteY3" fmla="*/ 1058215 h 1058215"/>
              <a:gd name="connsiteX4" fmla="*/ 0 w 2852332"/>
              <a:gd name="connsiteY4" fmla="*/ 0 h 105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332" h="1058215">
                <a:moveTo>
                  <a:pt x="0" y="0"/>
                </a:moveTo>
                <a:lnTo>
                  <a:pt x="2852332" y="0"/>
                </a:lnTo>
                <a:lnTo>
                  <a:pt x="2852332" y="1058215"/>
                </a:lnTo>
                <a:lnTo>
                  <a:pt x="0" y="105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marR="0" lvl="0" indent="0" algn="ctr" defTabSz="800100" rtl="0" eaLnBrk="1" fontAlgn="auto" latinLnBrk="0" hangingPunct="1">
              <a:lnSpc>
                <a:spcPct val="100000"/>
              </a:lnSpc>
              <a:spcBef>
                <a:spcPct val="0"/>
              </a:spcBef>
              <a:spcAft>
                <a:spcPct val="35000"/>
              </a:spcAft>
              <a:buClrTx/>
              <a:buSzTx/>
              <a:buFontTx/>
              <a:buNone/>
              <a:tabLst/>
              <a:defRPr/>
            </a:pP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“What or who is </a:t>
            </a:r>
            <a:r>
              <a:rPr kumimoji="0" lang="en-US" sz="1400" b="0" i="1" u="none" strike="noStrike" kern="1200" cap="none" spc="0" normalizeH="0" baseline="0" noProof="0" dirty="0">
                <a:ln>
                  <a:noFill/>
                </a:ln>
                <a:solidFill>
                  <a:srgbClr val="FFFF96"/>
                </a:solidFill>
                <a:effectLst/>
                <a:uLnTx/>
                <a:uFillTx/>
                <a:latin typeface="Arial"/>
                <a:ea typeface="ＭＳ Ｐゴシック"/>
                <a:cs typeface="Arial"/>
              </a:rPr>
              <a:t>connected </a:t>
            </a:r>
            <a:r>
              <a:rPr kumimoji="0" lang="en-US" sz="1400" b="0" i="1" u="none" strike="noStrike" kern="1200" cap="none" spc="0" normalizeH="0" baseline="0" noProof="0" dirty="0">
                <a:ln>
                  <a:noFill/>
                </a:ln>
                <a:solidFill>
                  <a:prstClr val="white"/>
                </a:solidFill>
                <a:effectLst/>
                <a:uLnTx/>
                <a:uFillTx/>
                <a:latin typeface="Arial"/>
                <a:ea typeface="ＭＳ Ｐゴシック"/>
                <a:cs typeface="Arial"/>
              </a:rPr>
              <a:t>to this specific entity, 1 degree, or 2 or N more degrees away</a:t>
            </a:r>
            <a:r>
              <a:rPr kumimoji="0" lang="en-US" sz="1400" b="0" i="1" u="none" strike="noStrike" kern="1200" cap="none" spc="0" normalizeH="0" baseline="0" noProof="0" dirty="0">
                <a:ln>
                  <a:noFill/>
                </a:ln>
                <a:solidFill>
                  <a:srgbClr val="FFFFFF"/>
                </a:solidFill>
                <a:effectLst/>
                <a:uLnTx/>
                <a:uFillTx/>
                <a:latin typeface="Arial"/>
                <a:ea typeface="ＭＳ Ｐゴシック"/>
                <a:cs typeface="Arial"/>
              </a:rPr>
              <a:t>?”</a:t>
            </a:r>
            <a:endParaRPr kumimoji="0" lang="en-US" sz="1800" b="0" i="1" u="none" strike="noStrike" kern="1200" cap="none" spc="0" normalizeH="0" baseline="0" noProof="0" dirty="0">
              <a:ln>
                <a:noFill/>
              </a:ln>
              <a:solidFill>
                <a:srgbClr val="FFFFFF"/>
              </a:solidFill>
              <a:effectLst/>
              <a:uLnTx/>
              <a:uFillTx/>
              <a:latin typeface="Arial"/>
              <a:ea typeface="ＭＳ Ｐゴシック"/>
              <a:cs typeface="Arial"/>
            </a:endParaRPr>
          </a:p>
        </p:txBody>
      </p:sp>
      <p:sp>
        <p:nvSpPr>
          <p:cNvPr id="2" name="Title 1">
            <a:extLst>
              <a:ext uri="{FF2B5EF4-FFF2-40B4-BE49-F238E27FC236}">
                <a16:creationId xmlns:a16="http://schemas.microsoft.com/office/drawing/2014/main" id="{73B9AAE8-8235-15DB-B855-B0FAC95B17B2}"/>
              </a:ext>
            </a:extLst>
          </p:cNvPr>
          <p:cNvSpPr>
            <a:spLocks noGrp="1"/>
          </p:cNvSpPr>
          <p:nvPr>
            <p:ph type="title"/>
          </p:nvPr>
        </p:nvSpPr>
        <p:spPr>
          <a:xfrm>
            <a:off x="617768" y="557112"/>
            <a:ext cx="10369296" cy="461665"/>
          </a:xfrm>
        </p:spPr>
        <p:txBody>
          <a:bodyPr/>
          <a:lstStyle/>
          <a:p>
            <a:r>
              <a:rPr lang="en-US" sz="3000" b="0" dirty="0"/>
              <a:t>Graph analytics provides new insights</a:t>
            </a:r>
            <a:endParaRPr lang="en-US" dirty="0"/>
          </a:p>
        </p:txBody>
      </p:sp>
      <p:sp>
        <p:nvSpPr>
          <p:cNvPr id="3" name="Text Placeholder 2">
            <a:extLst>
              <a:ext uri="{FF2B5EF4-FFF2-40B4-BE49-F238E27FC236}">
                <a16:creationId xmlns:a16="http://schemas.microsoft.com/office/drawing/2014/main" id="{D8FBF631-E594-77DC-1DA2-303848C873FD}"/>
              </a:ext>
            </a:extLst>
          </p:cNvPr>
          <p:cNvSpPr>
            <a:spLocks noGrp="1"/>
          </p:cNvSpPr>
          <p:nvPr>
            <p:ph type="body" sz="quarter" idx="11"/>
          </p:nvPr>
        </p:nvSpPr>
        <p:spPr/>
        <p:txBody>
          <a:bodyPr/>
          <a:lstStyle/>
          <a:p>
            <a:r>
              <a:rPr lang="en-US" dirty="0"/>
              <a:t>Ask real world questions of your connected data, and get answers fast.</a:t>
            </a:r>
          </a:p>
        </p:txBody>
      </p:sp>
      <p:sp>
        <p:nvSpPr>
          <p:cNvPr id="5" name="Rectangle: Rounded Corners 4">
            <a:extLst>
              <a:ext uri="{FF2B5EF4-FFF2-40B4-BE49-F238E27FC236}">
                <a16:creationId xmlns:a16="http://schemas.microsoft.com/office/drawing/2014/main" id="{98180F79-1D38-E481-4B78-74AAB5A633E5}"/>
              </a:ext>
            </a:extLst>
          </p:cNvPr>
          <p:cNvSpPr/>
          <p:nvPr/>
        </p:nvSpPr>
        <p:spPr>
          <a:xfrm>
            <a:off x="9767284" y="3506244"/>
            <a:ext cx="2047198" cy="1410518"/>
          </a:xfrm>
          <a:prstGeom prst="roundRect">
            <a:avLst/>
          </a:prstGeom>
          <a:noFill/>
          <a:ln w="38100" cap="flat" cmpd="sng" algn="ctr">
            <a:solidFill>
              <a:srgbClr val="00B0F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a:lstStyle/>
          <a:p>
            <a:endParaRPr lang="en-US"/>
          </a:p>
        </p:txBody>
      </p:sp>
      <p:pic>
        <p:nvPicPr>
          <p:cNvPr id="7" name="Picture 6">
            <a:extLst>
              <a:ext uri="{FF2B5EF4-FFF2-40B4-BE49-F238E27FC236}">
                <a16:creationId xmlns:a16="http://schemas.microsoft.com/office/drawing/2014/main" id="{3EB276FA-5B68-A447-4E1A-B0A65AAA36DD}"/>
              </a:ext>
            </a:extLst>
          </p:cNvPr>
          <p:cNvPicPr>
            <a:picLocks noChangeAspect="1"/>
          </p:cNvPicPr>
          <p:nvPr/>
        </p:nvPicPr>
        <p:blipFill>
          <a:blip r:embed="rId3"/>
          <a:stretch>
            <a:fillRect/>
          </a:stretch>
        </p:blipFill>
        <p:spPr>
          <a:xfrm>
            <a:off x="9967585" y="3705442"/>
            <a:ext cx="1693931" cy="1086085"/>
          </a:xfrm>
          <a:prstGeom prst="rect">
            <a:avLst/>
          </a:prstGeom>
        </p:spPr>
      </p:pic>
      <p:pic>
        <p:nvPicPr>
          <p:cNvPr id="9" name="Picture 8">
            <a:extLst>
              <a:ext uri="{FF2B5EF4-FFF2-40B4-BE49-F238E27FC236}">
                <a16:creationId xmlns:a16="http://schemas.microsoft.com/office/drawing/2014/main" id="{C7CF0E8B-EF69-E640-864D-2C1A484C0C5B}"/>
              </a:ext>
            </a:extLst>
          </p:cNvPr>
          <p:cNvPicPr>
            <a:picLocks noChangeAspect="1"/>
          </p:cNvPicPr>
          <p:nvPr/>
        </p:nvPicPr>
        <p:blipFill>
          <a:blip r:embed="rId4"/>
          <a:stretch>
            <a:fillRect/>
          </a:stretch>
        </p:blipFill>
        <p:spPr>
          <a:xfrm>
            <a:off x="7557700" y="3674841"/>
            <a:ext cx="1753938" cy="1090227"/>
          </a:xfrm>
          <a:prstGeom prst="rect">
            <a:avLst/>
          </a:prstGeom>
        </p:spPr>
      </p:pic>
      <p:pic>
        <p:nvPicPr>
          <p:cNvPr id="10" name="Picture 9">
            <a:extLst>
              <a:ext uri="{FF2B5EF4-FFF2-40B4-BE49-F238E27FC236}">
                <a16:creationId xmlns:a16="http://schemas.microsoft.com/office/drawing/2014/main" id="{4DCC0CE4-E334-D748-1DA7-880545BCD91D}"/>
              </a:ext>
            </a:extLst>
          </p:cNvPr>
          <p:cNvPicPr>
            <a:picLocks noChangeAspect="1"/>
          </p:cNvPicPr>
          <p:nvPr/>
        </p:nvPicPr>
        <p:blipFill>
          <a:blip r:embed="rId5"/>
          <a:stretch>
            <a:fillRect/>
          </a:stretch>
        </p:blipFill>
        <p:spPr>
          <a:xfrm>
            <a:off x="3092040" y="3674841"/>
            <a:ext cx="1718265" cy="1020924"/>
          </a:xfrm>
          <a:prstGeom prst="rect">
            <a:avLst/>
          </a:prstGeom>
        </p:spPr>
      </p:pic>
      <p:pic>
        <p:nvPicPr>
          <p:cNvPr id="11" name="Picture 10">
            <a:extLst>
              <a:ext uri="{FF2B5EF4-FFF2-40B4-BE49-F238E27FC236}">
                <a16:creationId xmlns:a16="http://schemas.microsoft.com/office/drawing/2014/main" id="{DB4B6191-7E78-742E-FEA7-F6DAC6F18507}"/>
              </a:ext>
            </a:extLst>
          </p:cNvPr>
          <p:cNvPicPr>
            <a:picLocks noChangeAspect="1"/>
          </p:cNvPicPr>
          <p:nvPr/>
        </p:nvPicPr>
        <p:blipFill>
          <a:blip r:embed="rId6"/>
          <a:stretch>
            <a:fillRect/>
          </a:stretch>
        </p:blipFill>
        <p:spPr>
          <a:xfrm>
            <a:off x="5276366" y="3663307"/>
            <a:ext cx="1743523" cy="1090227"/>
          </a:xfrm>
          <a:prstGeom prst="rect">
            <a:avLst/>
          </a:prstGeom>
        </p:spPr>
      </p:pic>
      <p:sp>
        <p:nvSpPr>
          <p:cNvPr id="12" name="Rectangle: Rounded Corners 11">
            <a:extLst>
              <a:ext uri="{FF2B5EF4-FFF2-40B4-BE49-F238E27FC236}">
                <a16:creationId xmlns:a16="http://schemas.microsoft.com/office/drawing/2014/main" id="{18368E43-80DE-2A6A-F08D-AA5EBF721238}"/>
              </a:ext>
            </a:extLst>
          </p:cNvPr>
          <p:cNvSpPr/>
          <p:nvPr/>
        </p:nvSpPr>
        <p:spPr>
          <a:xfrm>
            <a:off x="7479905" y="3506244"/>
            <a:ext cx="2047198" cy="1410518"/>
          </a:xfrm>
          <a:prstGeom prst="roundRect">
            <a:avLst/>
          </a:prstGeom>
          <a:noFill/>
          <a:ln w="38100" cap="flat" cmpd="sng" algn="ctr">
            <a:solidFill>
              <a:srgbClr val="00B0F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a:lstStyle/>
          <a:p>
            <a:endParaRPr lang="en-US"/>
          </a:p>
        </p:txBody>
      </p:sp>
      <p:sp>
        <p:nvSpPr>
          <p:cNvPr id="13" name="Rectangle: Rounded Corners 12">
            <a:extLst>
              <a:ext uri="{FF2B5EF4-FFF2-40B4-BE49-F238E27FC236}">
                <a16:creationId xmlns:a16="http://schemas.microsoft.com/office/drawing/2014/main" id="{2B788747-242D-E0E2-58B4-E69A6EEA74F9}"/>
              </a:ext>
            </a:extLst>
          </p:cNvPr>
          <p:cNvSpPr/>
          <p:nvPr/>
        </p:nvSpPr>
        <p:spPr>
          <a:xfrm>
            <a:off x="5192526" y="3506244"/>
            <a:ext cx="2047198" cy="1410518"/>
          </a:xfrm>
          <a:prstGeom prst="roundRect">
            <a:avLst/>
          </a:prstGeom>
          <a:noFill/>
          <a:ln w="38100" cap="flat" cmpd="sng" algn="ctr">
            <a:solidFill>
              <a:srgbClr val="00B0F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a:lstStyle/>
          <a:p>
            <a:endParaRPr lang="en-US"/>
          </a:p>
        </p:txBody>
      </p:sp>
      <p:sp>
        <p:nvSpPr>
          <p:cNvPr id="14" name="Rectangle: Rounded Corners 13">
            <a:extLst>
              <a:ext uri="{FF2B5EF4-FFF2-40B4-BE49-F238E27FC236}">
                <a16:creationId xmlns:a16="http://schemas.microsoft.com/office/drawing/2014/main" id="{C9733282-3530-A3A0-B81D-CCEE1DBCE585}"/>
              </a:ext>
            </a:extLst>
          </p:cNvPr>
          <p:cNvSpPr/>
          <p:nvPr/>
        </p:nvSpPr>
        <p:spPr>
          <a:xfrm>
            <a:off x="2905147" y="3506244"/>
            <a:ext cx="2047198" cy="1410518"/>
          </a:xfrm>
          <a:prstGeom prst="roundRect">
            <a:avLst/>
          </a:prstGeom>
          <a:noFill/>
          <a:ln w="38100" cap="flat" cmpd="sng" algn="ctr">
            <a:solidFill>
              <a:srgbClr val="00B0F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a:lstStyle/>
          <a:p>
            <a:endParaRPr lang="en-US"/>
          </a:p>
        </p:txBody>
      </p:sp>
      <p:sp>
        <p:nvSpPr>
          <p:cNvPr id="15" name="Rectangle: Rounded Corners 14">
            <a:extLst>
              <a:ext uri="{FF2B5EF4-FFF2-40B4-BE49-F238E27FC236}">
                <a16:creationId xmlns:a16="http://schemas.microsoft.com/office/drawing/2014/main" id="{EB1721EF-6809-B1BC-45EB-B72E167685C2}"/>
              </a:ext>
            </a:extLst>
          </p:cNvPr>
          <p:cNvSpPr/>
          <p:nvPr/>
        </p:nvSpPr>
        <p:spPr>
          <a:xfrm>
            <a:off x="617768" y="3506244"/>
            <a:ext cx="2047198" cy="1410518"/>
          </a:xfrm>
          <a:prstGeom prst="roundRect">
            <a:avLst/>
          </a:prstGeom>
          <a:noFill/>
          <a:ln w="38100" cap="flat" cmpd="sng" algn="ctr">
            <a:solidFill>
              <a:srgbClr val="00B0F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a:lstStyle/>
          <a:p>
            <a:endParaRPr lang="en-US"/>
          </a:p>
        </p:txBody>
      </p:sp>
      <p:pic>
        <p:nvPicPr>
          <p:cNvPr id="16" name="Picture 15">
            <a:extLst>
              <a:ext uri="{FF2B5EF4-FFF2-40B4-BE49-F238E27FC236}">
                <a16:creationId xmlns:a16="http://schemas.microsoft.com/office/drawing/2014/main" id="{C72F8D50-F3B7-3D0A-E8C4-EAB8E05297B3}"/>
              </a:ext>
            </a:extLst>
          </p:cNvPr>
          <p:cNvPicPr>
            <a:picLocks noChangeAspect="1"/>
          </p:cNvPicPr>
          <p:nvPr/>
        </p:nvPicPr>
        <p:blipFill>
          <a:blip r:embed="rId7"/>
          <a:stretch>
            <a:fillRect/>
          </a:stretch>
        </p:blipFill>
        <p:spPr>
          <a:xfrm>
            <a:off x="742355" y="3634440"/>
            <a:ext cx="1801105" cy="1157087"/>
          </a:xfrm>
          <a:prstGeom prst="rect">
            <a:avLst/>
          </a:prstGeom>
        </p:spPr>
      </p:pic>
    </p:spTree>
    <p:extLst>
      <p:ext uri="{BB962C8B-B14F-4D97-AF65-F5344CB8AC3E}">
        <p14:creationId xmlns:p14="http://schemas.microsoft.com/office/powerpoint/2010/main" val="182376856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C2876CBA-C390-554F-747E-54049622827E}"/>
              </a:ext>
            </a:extLst>
          </p:cNvPr>
          <p:cNvGrpSpPr/>
          <p:nvPr/>
        </p:nvGrpSpPr>
        <p:grpSpPr>
          <a:xfrm>
            <a:off x="1062477" y="3067976"/>
            <a:ext cx="7154490" cy="2105555"/>
            <a:chOff x="2316278" y="2648741"/>
            <a:chExt cx="9681745" cy="2882153"/>
          </a:xfrm>
        </p:grpSpPr>
        <p:sp>
          <p:nvSpPr>
            <p:cNvPr id="13" name="Oval 12">
              <a:extLst>
                <a:ext uri="{FF2B5EF4-FFF2-40B4-BE49-F238E27FC236}">
                  <a16:creationId xmlns:a16="http://schemas.microsoft.com/office/drawing/2014/main" id="{28A08D9A-D552-07F8-CB99-9E0DAB9476B3}"/>
                </a:ext>
              </a:extLst>
            </p:cNvPr>
            <p:cNvSpPr>
              <a:spLocks noChangeAspect="1"/>
            </p:cNvSpPr>
            <p:nvPr/>
          </p:nvSpPr>
          <p:spPr bwMode="auto">
            <a:xfrm>
              <a:off x="2316278" y="2683501"/>
              <a:ext cx="2834639" cy="2834639"/>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5" name="Oval 14">
              <a:extLst>
                <a:ext uri="{FF2B5EF4-FFF2-40B4-BE49-F238E27FC236}">
                  <a16:creationId xmlns:a16="http://schemas.microsoft.com/office/drawing/2014/main" id="{E018F027-57C9-53CE-0489-92014BC5C0D3}"/>
                </a:ext>
              </a:extLst>
            </p:cNvPr>
            <p:cNvSpPr>
              <a:spLocks noChangeAspect="1"/>
            </p:cNvSpPr>
            <p:nvPr/>
          </p:nvSpPr>
          <p:spPr bwMode="auto">
            <a:xfrm>
              <a:off x="9163383" y="2648741"/>
              <a:ext cx="2834640" cy="2834640"/>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2" name="Oval 31">
              <a:extLst>
                <a:ext uri="{FF2B5EF4-FFF2-40B4-BE49-F238E27FC236}">
                  <a16:creationId xmlns:a16="http://schemas.microsoft.com/office/drawing/2014/main" id="{0D042C8B-1464-2C98-3051-E34855954390}"/>
                </a:ext>
              </a:extLst>
            </p:cNvPr>
            <p:cNvSpPr>
              <a:spLocks noChangeAspect="1"/>
            </p:cNvSpPr>
            <p:nvPr/>
          </p:nvSpPr>
          <p:spPr bwMode="auto">
            <a:xfrm>
              <a:off x="5646121" y="2696255"/>
              <a:ext cx="2834639" cy="2834639"/>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grpSp>
      <p:grpSp>
        <p:nvGrpSpPr>
          <p:cNvPr id="6" name="Group 5">
            <a:extLst>
              <a:ext uri="{FF2B5EF4-FFF2-40B4-BE49-F238E27FC236}">
                <a16:creationId xmlns:a16="http://schemas.microsoft.com/office/drawing/2014/main" id="{2F6C132D-E7C3-2CB9-56C9-60DDBA2FB4DE}"/>
              </a:ext>
            </a:extLst>
          </p:cNvPr>
          <p:cNvGrpSpPr/>
          <p:nvPr/>
        </p:nvGrpSpPr>
        <p:grpSpPr>
          <a:xfrm>
            <a:off x="1452963" y="3067976"/>
            <a:ext cx="6452171" cy="2012041"/>
            <a:chOff x="1256668" y="2836482"/>
            <a:chExt cx="5978194" cy="1864236"/>
          </a:xfrm>
        </p:grpSpPr>
        <p:pic>
          <p:nvPicPr>
            <p:cNvPr id="7" name="Graphic 6">
              <a:extLst>
                <a:ext uri="{FF2B5EF4-FFF2-40B4-BE49-F238E27FC236}">
                  <a16:creationId xmlns:a16="http://schemas.microsoft.com/office/drawing/2014/main" id="{CEEDCDF9-9F94-163B-D221-D35CC1CDEF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6668" y="2929729"/>
              <a:ext cx="1257687" cy="1257687"/>
            </a:xfrm>
            <a:prstGeom prst="rect">
              <a:avLst/>
            </a:prstGeom>
          </p:spPr>
        </p:pic>
        <p:pic>
          <p:nvPicPr>
            <p:cNvPr id="8" name="Graphic 7">
              <a:extLst>
                <a:ext uri="{FF2B5EF4-FFF2-40B4-BE49-F238E27FC236}">
                  <a16:creationId xmlns:a16="http://schemas.microsoft.com/office/drawing/2014/main" id="{A6CCC614-1CB0-5D02-9CE2-8AD4B581A76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921" y="2929729"/>
              <a:ext cx="1257687" cy="1257687"/>
            </a:xfrm>
            <a:prstGeom prst="rect">
              <a:avLst/>
            </a:prstGeom>
          </p:spPr>
        </p:pic>
        <p:pic>
          <p:nvPicPr>
            <p:cNvPr id="14" name="Graphic 13">
              <a:extLst>
                <a:ext uri="{FF2B5EF4-FFF2-40B4-BE49-F238E27FC236}">
                  <a16:creationId xmlns:a16="http://schemas.microsoft.com/office/drawing/2014/main" id="{98D7066D-4A97-2023-FFA9-10EFB94BFB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85842" y="2836482"/>
              <a:ext cx="1257688" cy="1257688"/>
            </a:xfrm>
            <a:prstGeom prst="rect">
              <a:avLst/>
            </a:prstGeom>
          </p:spPr>
        </p:pic>
        <p:sp>
          <p:nvSpPr>
            <p:cNvPr id="16" name="TextBox 15">
              <a:extLst>
                <a:ext uri="{FF2B5EF4-FFF2-40B4-BE49-F238E27FC236}">
                  <a16:creationId xmlns:a16="http://schemas.microsoft.com/office/drawing/2014/main" id="{81C57A62-51A3-0E11-5BA0-57F493F8F24F}"/>
                </a:ext>
              </a:extLst>
            </p:cNvPr>
            <p:cNvSpPr txBox="1"/>
            <p:nvPr/>
          </p:nvSpPr>
          <p:spPr>
            <a:xfrm>
              <a:off x="1267364" y="3984980"/>
              <a:ext cx="1174702" cy="513301"/>
            </a:xfrm>
            <a:prstGeom prst="rect">
              <a:avLst/>
            </a:prstGeom>
            <a:noFill/>
            <a:effectLst/>
          </p:spPr>
          <p:txBody>
            <a:bodyPr wrap="square" lIns="0" tIns="0" rIns="0" bIns="0" rtlCol="0">
              <a:spAutoFit/>
            </a:bodyPr>
            <a:lstStyle>
              <a:defPPr>
                <a:defRPr lang="en-US"/>
              </a:defPPr>
              <a:lvl1pPr algn="ctr" eaLnBrk="0" hangingPunct="0">
                <a:defRPr sz="1000" b="1"/>
              </a:lvl1p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9866"/>
                  </a:solidFill>
                  <a:effectLst/>
                  <a:uLnTx/>
                  <a:uFillTx/>
                  <a:latin typeface="Arial"/>
                  <a:ea typeface="ＭＳ Ｐゴシック"/>
                </a:rPr>
                <a:t>Graph </a:t>
              </a:r>
              <a:br>
                <a:rPr kumimoji="0" lang="en-US" sz="1800" b="0" i="0" u="none" strike="noStrike" kern="1200" cap="none" spc="0" normalizeH="0" baseline="0" noProof="0">
                  <a:ln>
                    <a:noFill/>
                  </a:ln>
                  <a:solidFill>
                    <a:srgbClr val="FF9866"/>
                  </a:solidFill>
                  <a:effectLst/>
                  <a:uLnTx/>
                  <a:uFillTx/>
                  <a:latin typeface="Arial"/>
                  <a:ea typeface="ＭＳ Ｐゴシック"/>
                </a:rPr>
              </a:br>
              <a:r>
                <a:rPr kumimoji="0" lang="en-US" sz="1800" b="0" i="0" u="none" strike="noStrike" kern="1200" cap="none" spc="0" normalizeH="0" baseline="0" noProof="0">
                  <a:ln>
                    <a:noFill/>
                  </a:ln>
                  <a:solidFill>
                    <a:srgbClr val="FF9866"/>
                  </a:solidFill>
                  <a:effectLst/>
                  <a:uLnTx/>
                  <a:uFillTx/>
                  <a:latin typeface="Arial"/>
                  <a:ea typeface="ＭＳ Ｐゴシック"/>
                </a:rPr>
                <a:t>Store</a:t>
              </a:r>
            </a:p>
          </p:txBody>
        </p:sp>
        <p:sp>
          <p:nvSpPr>
            <p:cNvPr id="17" name="TextBox 16">
              <a:extLst>
                <a:ext uri="{FF2B5EF4-FFF2-40B4-BE49-F238E27FC236}">
                  <a16:creationId xmlns:a16="http://schemas.microsoft.com/office/drawing/2014/main" id="{852A3DAD-9B8B-3C27-FDD9-3B1DC2D4D1AD}"/>
                </a:ext>
              </a:extLst>
            </p:cNvPr>
            <p:cNvSpPr txBox="1"/>
            <p:nvPr/>
          </p:nvSpPr>
          <p:spPr>
            <a:xfrm>
              <a:off x="3580415" y="3984980"/>
              <a:ext cx="1174702" cy="311965"/>
            </a:xfrm>
            <a:prstGeom prst="rect">
              <a:avLst/>
            </a:prstGeom>
            <a:noFill/>
            <a:effectLst/>
          </p:spPr>
          <p:txBody>
            <a:bodyPr wrap="square" lIns="0" tIns="0" rIns="0" bIns="0" rtlCol="0">
              <a:spAutoFit/>
            </a:bodyPr>
            <a:lstStyle>
              <a:defPPr>
                <a:defRPr lang="en-US"/>
              </a:defPPr>
              <a:lvl1pPr algn="ctr" eaLnBrk="0" hangingPunct="0">
                <a:defRPr sz="1000" b="1"/>
              </a:lvl1p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9866"/>
                  </a:solidFill>
                  <a:effectLst/>
                  <a:uLnTx/>
                  <a:uFillTx/>
                  <a:latin typeface="Arial"/>
                  <a:ea typeface="ＭＳ Ｐゴシック"/>
                </a:rPr>
                <a:t> Knowledge </a:t>
              </a:r>
              <a:br>
                <a:rPr kumimoji="0" lang="en-US" sz="1800" b="0" i="0" u="none" strike="noStrike" kern="1200" cap="none" spc="0" normalizeH="0" baseline="0" noProof="0">
                  <a:ln>
                    <a:noFill/>
                  </a:ln>
                  <a:solidFill>
                    <a:srgbClr val="FF9866"/>
                  </a:solidFill>
                  <a:effectLst/>
                  <a:uLnTx/>
                  <a:uFillTx/>
                  <a:latin typeface="Arial"/>
                  <a:ea typeface="ＭＳ Ｐゴシック"/>
                </a:rPr>
              </a:br>
              <a:r>
                <a:rPr kumimoji="0" lang="en-US" sz="1800" b="0" i="0" u="none" strike="noStrike" kern="1200" cap="none" spc="0" normalizeH="0" baseline="0" noProof="0">
                  <a:ln>
                    <a:noFill/>
                  </a:ln>
                  <a:solidFill>
                    <a:srgbClr val="FF9866"/>
                  </a:solidFill>
                  <a:effectLst/>
                  <a:uLnTx/>
                  <a:uFillTx/>
                  <a:latin typeface="Arial"/>
                  <a:ea typeface="ＭＳ Ｐゴシック"/>
                </a:rPr>
                <a:t>Server</a:t>
              </a:r>
            </a:p>
          </p:txBody>
        </p:sp>
        <p:sp>
          <p:nvSpPr>
            <p:cNvPr id="18" name="TextBox 17">
              <a:extLst>
                <a:ext uri="{FF2B5EF4-FFF2-40B4-BE49-F238E27FC236}">
                  <a16:creationId xmlns:a16="http://schemas.microsoft.com/office/drawing/2014/main" id="{D1EBC235-2999-C0A5-592A-AFE476525058}"/>
                </a:ext>
              </a:extLst>
            </p:cNvPr>
            <p:cNvSpPr txBox="1"/>
            <p:nvPr/>
          </p:nvSpPr>
          <p:spPr>
            <a:xfrm>
              <a:off x="5863576" y="3930766"/>
              <a:ext cx="1371286" cy="769952"/>
            </a:xfrm>
            <a:prstGeom prst="rect">
              <a:avLst/>
            </a:prstGeom>
            <a:noFill/>
            <a:effectLst/>
          </p:spPr>
          <p:txBody>
            <a:bodyPr wrap="square" lIns="0" tIns="0" rIns="0" bIns="0" rtlCol="0">
              <a:spAutoFit/>
            </a:bodyPr>
            <a:lstStyle>
              <a:defPPr>
                <a:defRPr lang="en-US"/>
              </a:defPPr>
              <a:lvl1pPr algn="ctr" eaLnBrk="0" hangingPunct="0">
                <a:defRPr sz="1000" b="1"/>
              </a:lvl1p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9866"/>
                  </a:solidFill>
                  <a:effectLst/>
                  <a:uLnTx/>
                  <a:uFillTx/>
                  <a:latin typeface="Arial"/>
                  <a:ea typeface="ＭＳ Ｐゴシック"/>
                </a:rPr>
                <a:t>Knowledge Graph</a:t>
              </a:r>
              <a:br>
                <a:rPr kumimoji="0" lang="en-US" sz="1800" b="0" i="0" u="none" strike="noStrike" kern="1200" cap="none" spc="0" normalizeH="0" baseline="0" noProof="0">
                  <a:ln>
                    <a:noFill/>
                  </a:ln>
                  <a:solidFill>
                    <a:srgbClr val="FF9866"/>
                  </a:solidFill>
                  <a:effectLst/>
                  <a:uLnTx/>
                  <a:uFillTx/>
                  <a:latin typeface="Arial"/>
                  <a:ea typeface="ＭＳ Ｐゴシック"/>
                </a:rPr>
              </a:br>
              <a:r>
                <a:rPr kumimoji="0" lang="en-US" sz="1800" b="0" i="0" u="none" strike="noStrike" kern="1200" cap="none" spc="0" normalizeH="0" baseline="0" noProof="0">
                  <a:ln>
                    <a:noFill/>
                  </a:ln>
                  <a:solidFill>
                    <a:srgbClr val="FF9866"/>
                  </a:solidFill>
                  <a:effectLst/>
                  <a:uLnTx/>
                  <a:uFillTx/>
                  <a:latin typeface="Arial"/>
                  <a:ea typeface="ＭＳ Ｐゴシック"/>
                </a:rPr>
                <a:t>Item</a:t>
              </a:r>
            </a:p>
          </p:txBody>
        </p:sp>
      </p:grpSp>
      <p:sp>
        <p:nvSpPr>
          <p:cNvPr id="37" name="Title 20">
            <a:extLst>
              <a:ext uri="{FF2B5EF4-FFF2-40B4-BE49-F238E27FC236}">
                <a16:creationId xmlns:a16="http://schemas.microsoft.com/office/drawing/2014/main" id="{3AE02864-5A1C-53E2-AF2C-29BA321B14C1}"/>
              </a:ext>
            </a:extLst>
          </p:cNvPr>
          <p:cNvSpPr txBox="1">
            <a:spLocks/>
          </p:cNvSpPr>
          <p:nvPr/>
        </p:nvSpPr>
        <p:spPr>
          <a:xfrm>
            <a:off x="1341035" y="907764"/>
            <a:ext cx="5730576" cy="677108"/>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a:ln>
                  <a:noFill/>
                </a:ln>
                <a:solidFill>
                  <a:prstClr val="white"/>
                </a:solidFill>
                <a:effectLst/>
                <a:uLnTx/>
                <a:uFillTx/>
                <a:latin typeface="Arial"/>
                <a:ea typeface="ＭＳ Ｐゴシック"/>
                <a:cs typeface="Arial"/>
              </a:rPr>
              <a:t>ArcGIS Knowledge</a:t>
            </a:r>
          </a:p>
        </p:txBody>
      </p:sp>
      <p:sp>
        <p:nvSpPr>
          <p:cNvPr id="38" name="Title 20">
            <a:extLst>
              <a:ext uri="{FF2B5EF4-FFF2-40B4-BE49-F238E27FC236}">
                <a16:creationId xmlns:a16="http://schemas.microsoft.com/office/drawing/2014/main" id="{BBBD4027-1F49-7F32-20E6-D8494577EFC0}"/>
              </a:ext>
            </a:extLst>
          </p:cNvPr>
          <p:cNvSpPr txBox="1">
            <a:spLocks/>
          </p:cNvSpPr>
          <p:nvPr/>
        </p:nvSpPr>
        <p:spPr>
          <a:xfrm>
            <a:off x="1341035" y="1572636"/>
            <a:ext cx="3976296" cy="492443"/>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a:ln>
                  <a:noFill/>
                </a:ln>
                <a:solidFill>
                  <a:srgbClr val="FF9867"/>
                </a:solidFill>
                <a:effectLst/>
                <a:uLnTx/>
                <a:uFillTx/>
                <a:latin typeface="Arial"/>
                <a:ea typeface="ＭＳ Ｐゴシック"/>
                <a:cs typeface="Arial"/>
              </a:rPr>
              <a:t>How It Works</a:t>
            </a:r>
          </a:p>
        </p:txBody>
      </p:sp>
      <p:cxnSp>
        <p:nvCxnSpPr>
          <p:cNvPr id="2" name="Straight Connector 1">
            <a:extLst>
              <a:ext uri="{FF2B5EF4-FFF2-40B4-BE49-F238E27FC236}">
                <a16:creationId xmlns:a16="http://schemas.microsoft.com/office/drawing/2014/main" id="{9804E61A-1456-36DF-ECB2-FA538D9B93BE}"/>
              </a:ext>
            </a:extLst>
          </p:cNvPr>
          <p:cNvCxnSpPr>
            <a:cxnSpLocks/>
          </p:cNvCxnSpPr>
          <p:nvPr/>
        </p:nvCxnSpPr>
        <p:spPr bwMode="auto">
          <a:xfrm>
            <a:off x="2759423" y="3968574"/>
            <a:ext cx="1195017" cy="0"/>
          </a:xfrm>
          <a:prstGeom prst="line">
            <a:avLst/>
          </a:prstGeom>
          <a:ln w="50800">
            <a:gradFill>
              <a:gsLst>
                <a:gs pos="0">
                  <a:srgbClr val="00B0F0">
                    <a:alpha val="0"/>
                  </a:srgbClr>
                </a:gs>
                <a:gs pos="84000">
                  <a:schemeClr val="tx1"/>
                </a:gs>
              </a:gsLst>
              <a:lin ang="3600000" scaled="0"/>
            </a:gradFill>
            <a:headEnd type="none" w="lg" len="sm"/>
            <a:tailEnd type="triangle" w="lg" len="sm"/>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4" name="Straight Connector 3">
            <a:extLst>
              <a:ext uri="{FF2B5EF4-FFF2-40B4-BE49-F238E27FC236}">
                <a16:creationId xmlns:a16="http://schemas.microsoft.com/office/drawing/2014/main" id="{6B2222F4-7058-352E-3B41-53B99F9B533F}"/>
              </a:ext>
            </a:extLst>
          </p:cNvPr>
          <p:cNvCxnSpPr>
            <a:cxnSpLocks/>
          </p:cNvCxnSpPr>
          <p:nvPr/>
        </p:nvCxnSpPr>
        <p:spPr bwMode="auto">
          <a:xfrm>
            <a:off x="5219008" y="3968574"/>
            <a:ext cx="1195017" cy="0"/>
          </a:xfrm>
          <a:prstGeom prst="line">
            <a:avLst/>
          </a:prstGeom>
          <a:ln w="50800">
            <a:gradFill>
              <a:gsLst>
                <a:gs pos="0">
                  <a:srgbClr val="00B0F0">
                    <a:alpha val="0"/>
                  </a:srgbClr>
                </a:gs>
                <a:gs pos="84000">
                  <a:schemeClr val="tx1"/>
                </a:gs>
              </a:gsLst>
              <a:lin ang="3600000" scaled="0"/>
            </a:gradFill>
            <a:headEnd type="none" w="lg" len="sm"/>
            <a:tailEnd type="triangle" w="lg" len="sm"/>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grpSp>
        <p:nvGrpSpPr>
          <p:cNvPr id="33" name="Group 32">
            <a:extLst>
              <a:ext uri="{FF2B5EF4-FFF2-40B4-BE49-F238E27FC236}">
                <a16:creationId xmlns:a16="http://schemas.microsoft.com/office/drawing/2014/main" id="{AD7D21EB-578E-318E-CC07-E8BAA0042A73}"/>
              </a:ext>
            </a:extLst>
          </p:cNvPr>
          <p:cNvGrpSpPr/>
          <p:nvPr/>
        </p:nvGrpSpPr>
        <p:grpSpPr>
          <a:xfrm>
            <a:off x="8098978" y="2536403"/>
            <a:ext cx="1944680" cy="2843017"/>
            <a:chOff x="8197301" y="3018815"/>
            <a:chExt cx="1195017" cy="1747050"/>
          </a:xfrm>
        </p:grpSpPr>
        <p:cxnSp>
          <p:nvCxnSpPr>
            <p:cNvPr id="5" name="Straight Connector 4">
              <a:extLst>
                <a:ext uri="{FF2B5EF4-FFF2-40B4-BE49-F238E27FC236}">
                  <a16:creationId xmlns:a16="http://schemas.microsoft.com/office/drawing/2014/main" id="{C4B6B2FF-BF8E-284D-9ED1-957D63B78915}"/>
                </a:ext>
              </a:extLst>
            </p:cNvPr>
            <p:cNvCxnSpPr>
              <a:cxnSpLocks/>
            </p:cNvCxnSpPr>
            <p:nvPr/>
          </p:nvCxnSpPr>
          <p:spPr bwMode="auto">
            <a:xfrm>
              <a:off x="8197301" y="3884739"/>
              <a:ext cx="1195017" cy="0"/>
            </a:xfrm>
            <a:prstGeom prst="line">
              <a:avLst/>
            </a:prstGeom>
            <a:ln w="50800">
              <a:gradFill>
                <a:gsLst>
                  <a:gs pos="0">
                    <a:srgbClr val="00B0F0">
                      <a:alpha val="0"/>
                    </a:srgbClr>
                  </a:gs>
                  <a:gs pos="84000">
                    <a:schemeClr val="tx1"/>
                  </a:gs>
                </a:gsLst>
                <a:lin ang="3600000" scaled="0"/>
              </a:gradFill>
              <a:headEnd type="none" w="lg" len="sm"/>
              <a:tailEnd type="triangle" w="lg" len="sm"/>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C79FA307-A976-8EA0-7FD4-4E36B1CCE566}"/>
                </a:ext>
              </a:extLst>
            </p:cNvPr>
            <p:cNvCxnSpPr>
              <a:cxnSpLocks/>
            </p:cNvCxnSpPr>
            <p:nvPr/>
          </p:nvCxnSpPr>
          <p:spPr bwMode="auto">
            <a:xfrm flipV="1">
              <a:off x="8197301" y="3018815"/>
              <a:ext cx="853259" cy="846452"/>
            </a:xfrm>
            <a:prstGeom prst="line">
              <a:avLst/>
            </a:prstGeom>
            <a:ln w="50800">
              <a:gradFill>
                <a:gsLst>
                  <a:gs pos="0">
                    <a:srgbClr val="00B0F0">
                      <a:alpha val="0"/>
                    </a:srgbClr>
                  </a:gs>
                  <a:gs pos="84000">
                    <a:schemeClr val="tx1"/>
                  </a:gs>
                </a:gsLst>
                <a:lin ang="3600000" scaled="0"/>
              </a:gradFill>
              <a:headEnd type="none" w="lg" len="sm"/>
              <a:tailEnd type="triangle" w="lg" len="sm"/>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19" name="Straight Connector 18">
              <a:extLst>
                <a:ext uri="{FF2B5EF4-FFF2-40B4-BE49-F238E27FC236}">
                  <a16:creationId xmlns:a16="http://schemas.microsoft.com/office/drawing/2014/main" id="{CA063218-5C00-E2EB-8786-ED5E318E01BC}"/>
                </a:ext>
              </a:extLst>
            </p:cNvPr>
            <p:cNvCxnSpPr>
              <a:cxnSpLocks/>
            </p:cNvCxnSpPr>
            <p:nvPr/>
          </p:nvCxnSpPr>
          <p:spPr bwMode="auto">
            <a:xfrm>
              <a:off x="8197301" y="3919413"/>
              <a:ext cx="853259" cy="846452"/>
            </a:xfrm>
            <a:prstGeom prst="line">
              <a:avLst/>
            </a:prstGeom>
            <a:ln w="50800">
              <a:gradFill>
                <a:gsLst>
                  <a:gs pos="0">
                    <a:srgbClr val="00B0F0">
                      <a:alpha val="0"/>
                    </a:srgbClr>
                  </a:gs>
                  <a:gs pos="84000">
                    <a:schemeClr val="tx1"/>
                  </a:gs>
                </a:gsLst>
                <a:lin ang="3600000" scaled="0"/>
              </a:gradFill>
              <a:headEnd type="none" w="lg" len="sm"/>
              <a:tailEnd type="triangle" w="lg" len="sm"/>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grpSp>
      <p:pic>
        <p:nvPicPr>
          <p:cNvPr id="20" name="Graphic 19">
            <a:extLst>
              <a:ext uri="{FF2B5EF4-FFF2-40B4-BE49-F238E27FC236}">
                <a16:creationId xmlns:a16="http://schemas.microsoft.com/office/drawing/2014/main" id="{8E78CB0F-7653-7D77-1EFC-44B8ACC5D88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44426" y="3425321"/>
            <a:ext cx="963805" cy="963805"/>
          </a:xfrm>
          <a:prstGeom prst="rect">
            <a:avLst/>
          </a:prstGeom>
        </p:spPr>
      </p:pic>
      <p:pic>
        <p:nvPicPr>
          <p:cNvPr id="21" name="Graphic 20">
            <a:extLst>
              <a:ext uri="{FF2B5EF4-FFF2-40B4-BE49-F238E27FC236}">
                <a16:creationId xmlns:a16="http://schemas.microsoft.com/office/drawing/2014/main" id="{67B578CF-2098-8113-7223-E289EDCBBF8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577612" y="5021193"/>
            <a:ext cx="1395817" cy="1395817"/>
          </a:xfrm>
          <a:prstGeom prst="rect">
            <a:avLst/>
          </a:prstGeom>
        </p:spPr>
      </p:pic>
      <p:grpSp>
        <p:nvGrpSpPr>
          <p:cNvPr id="22" name="Group 21">
            <a:extLst>
              <a:ext uri="{FF2B5EF4-FFF2-40B4-BE49-F238E27FC236}">
                <a16:creationId xmlns:a16="http://schemas.microsoft.com/office/drawing/2014/main" id="{DA28C5A9-561E-52D7-ED4C-610B55078E5D}"/>
              </a:ext>
            </a:extLst>
          </p:cNvPr>
          <p:cNvGrpSpPr/>
          <p:nvPr/>
        </p:nvGrpSpPr>
        <p:grpSpPr>
          <a:xfrm>
            <a:off x="9876312" y="1924334"/>
            <a:ext cx="952162" cy="766159"/>
            <a:chOff x="11681303" y="574467"/>
            <a:chExt cx="1701795" cy="1369357"/>
          </a:xfrm>
        </p:grpSpPr>
        <p:sp>
          <p:nvSpPr>
            <p:cNvPr id="23" name="Rectangle 22">
              <a:extLst>
                <a:ext uri="{FF2B5EF4-FFF2-40B4-BE49-F238E27FC236}">
                  <a16:creationId xmlns:a16="http://schemas.microsoft.com/office/drawing/2014/main" id="{5058E8EC-4986-F9E2-BCB5-BD66A57265CA}"/>
                </a:ext>
              </a:extLst>
            </p:cNvPr>
            <p:cNvSpPr/>
            <p:nvPr/>
          </p:nvSpPr>
          <p:spPr bwMode="auto">
            <a:xfrm>
              <a:off x="11718219" y="643052"/>
              <a:ext cx="1602282" cy="1056811"/>
            </a:xfrm>
            <a:prstGeom prst="rect">
              <a:avLst/>
            </a:prstGeom>
            <a:solidFill>
              <a:schemeClr val="bg1">
                <a:lumMod val="75000"/>
                <a:lumOff val="25000"/>
              </a:schemeClr>
            </a:solidFill>
            <a:ln w="19050">
              <a:solidFill>
                <a:schemeClr val="bg1">
                  <a:lumMod val="75000"/>
                  <a:lumOff val="25000"/>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24" name="Group 23">
              <a:extLst>
                <a:ext uri="{FF2B5EF4-FFF2-40B4-BE49-F238E27FC236}">
                  <a16:creationId xmlns:a16="http://schemas.microsoft.com/office/drawing/2014/main" id="{FEB309F0-8959-C2CD-A6FC-66AD4DF5A6DB}"/>
                </a:ext>
              </a:extLst>
            </p:cNvPr>
            <p:cNvGrpSpPr/>
            <p:nvPr/>
          </p:nvGrpSpPr>
          <p:grpSpPr>
            <a:xfrm>
              <a:off x="12394807" y="1699898"/>
              <a:ext cx="875144" cy="215092"/>
              <a:chOff x="7123281" y="5056871"/>
              <a:chExt cx="324904" cy="78225"/>
            </a:xfrm>
          </p:grpSpPr>
          <p:sp>
            <p:nvSpPr>
              <p:cNvPr id="27" name="Rectangle 26">
                <a:extLst>
                  <a:ext uri="{FF2B5EF4-FFF2-40B4-BE49-F238E27FC236}">
                    <a16:creationId xmlns:a16="http://schemas.microsoft.com/office/drawing/2014/main" id="{8A1DFBED-9FD3-527D-6F68-17BEEB7CB720}"/>
                  </a:ext>
                </a:extLst>
              </p:cNvPr>
              <p:cNvSpPr>
                <a:spLocks noChangeArrowheads="1"/>
              </p:cNvSpPr>
              <p:nvPr/>
            </p:nvSpPr>
            <p:spPr bwMode="auto">
              <a:xfrm rot="10800000">
                <a:off x="7126661" y="5056871"/>
                <a:ext cx="321524" cy="78225"/>
              </a:xfrm>
              <a:prstGeom prst="rect">
                <a:avLst/>
              </a:prstGeom>
              <a:gradFill flip="none" rotWithShape="1">
                <a:gsLst>
                  <a:gs pos="0">
                    <a:srgbClr val="006DAD">
                      <a:alpha val="0"/>
                      <a:lumMod val="89000"/>
                    </a:srgbClr>
                  </a:gs>
                  <a:gs pos="35000">
                    <a:srgbClr val="437FFF">
                      <a:alpha val="60000"/>
                    </a:srgbClr>
                  </a:gs>
                  <a:gs pos="99000">
                    <a:srgbClr val="315D82">
                      <a:alpha val="0"/>
                      <a:lumMod val="71000"/>
                    </a:srgbClr>
                  </a:gs>
                </a:gsLst>
                <a:path path="circle">
                  <a:fillToRect l="100000" t="100000"/>
                </a:path>
                <a:tileRect r="-100000" b="-100000"/>
              </a:gradFill>
              <a:ln w="6350" cap="flat" cmpd="sng" algn="ctr">
                <a:no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100" b="1" i="0" u="none" strike="noStrike" kern="0" cap="none" spc="0" normalizeH="0" baseline="0" noProof="0">
                  <a:ln w="76200" cmpd="sng">
                    <a:solidFill>
                      <a:prstClr val="white"/>
                    </a:solidFill>
                  </a:ln>
                  <a:solidFill>
                    <a:srgbClr val="000000"/>
                  </a:solidFill>
                  <a:effectLst/>
                  <a:uLnTx/>
                  <a:uFillTx/>
                  <a:latin typeface="Arial" charset="0"/>
                  <a:ea typeface="ＭＳ Ｐゴシック" pitchFamily="16" charset="-128"/>
                  <a:cs typeface="+mn-cs"/>
                </a:endParaRPr>
              </a:p>
            </p:txBody>
          </p:sp>
          <p:sp>
            <p:nvSpPr>
              <p:cNvPr id="28" name="Rectangle 27">
                <a:extLst>
                  <a:ext uri="{FF2B5EF4-FFF2-40B4-BE49-F238E27FC236}">
                    <a16:creationId xmlns:a16="http://schemas.microsoft.com/office/drawing/2014/main" id="{0D728B07-E7EB-7F9C-0624-4F0C1C879308}"/>
                  </a:ext>
                </a:extLst>
              </p:cNvPr>
              <p:cNvSpPr>
                <a:spLocks noChangeArrowheads="1"/>
              </p:cNvSpPr>
              <p:nvPr/>
            </p:nvSpPr>
            <p:spPr bwMode="auto">
              <a:xfrm rot="10800000">
                <a:off x="7123281" y="5058266"/>
                <a:ext cx="118872" cy="6400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ＭＳ Ｐゴシック"/>
                  <a:cs typeface="+mn-cs"/>
                </a:endParaRPr>
              </a:p>
            </p:txBody>
          </p:sp>
        </p:grpSp>
        <p:pic>
          <p:nvPicPr>
            <p:cNvPr id="25" name="Graphic 24">
              <a:extLst>
                <a:ext uri="{FF2B5EF4-FFF2-40B4-BE49-F238E27FC236}">
                  <a16:creationId xmlns:a16="http://schemas.microsoft.com/office/drawing/2014/main" id="{FAC36D7A-22D7-C716-E6B8-756947B3B70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2004621" y="652572"/>
              <a:ext cx="1010832" cy="1010833"/>
            </a:xfrm>
            <a:prstGeom prst="rect">
              <a:avLst/>
            </a:prstGeom>
          </p:spPr>
        </p:pic>
        <p:pic>
          <p:nvPicPr>
            <p:cNvPr id="26" name="Picture 25">
              <a:extLst>
                <a:ext uri="{FF2B5EF4-FFF2-40B4-BE49-F238E27FC236}">
                  <a16:creationId xmlns:a16="http://schemas.microsoft.com/office/drawing/2014/main" id="{F575A086-70A0-537F-9F9A-EBE50373BB30}"/>
                </a:ext>
              </a:extLst>
            </p:cNvPr>
            <p:cNvPicPr>
              <a:picLocks/>
            </p:cNvPicPr>
            <p:nvPr/>
          </p:nvPicPr>
          <p:blipFill>
            <a:blip r:embed="rId15" cstate="screen">
              <a:extLst>
                <a:ext uri="{28A0092B-C50C-407E-A947-70E740481C1C}">
                  <a14:useLocalDpi xmlns:a14="http://schemas.microsoft.com/office/drawing/2010/main"/>
                </a:ext>
              </a:extLst>
            </a:blip>
            <a:stretch>
              <a:fillRect/>
            </a:stretch>
          </p:blipFill>
          <p:spPr>
            <a:xfrm>
              <a:off x="11681303" y="574467"/>
              <a:ext cx="1701795" cy="1369357"/>
            </a:xfrm>
            <a:prstGeom prst="rect">
              <a:avLst/>
            </a:prstGeom>
          </p:spPr>
        </p:pic>
      </p:grpSp>
      <p:sp>
        <p:nvSpPr>
          <p:cNvPr id="29" name="Rectangle 28">
            <a:extLst>
              <a:ext uri="{FF2B5EF4-FFF2-40B4-BE49-F238E27FC236}">
                <a16:creationId xmlns:a16="http://schemas.microsoft.com/office/drawing/2014/main" id="{6AA6D7D3-63FF-5668-B7D2-A4A0AFCB429F}"/>
              </a:ext>
            </a:extLst>
          </p:cNvPr>
          <p:cNvSpPr/>
          <p:nvPr/>
        </p:nvSpPr>
        <p:spPr bwMode="auto">
          <a:xfrm flipH="1">
            <a:off x="10244426" y="4639896"/>
            <a:ext cx="1023295" cy="280555"/>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30" normalizeH="0" baseline="0" noProof="0">
                <a:ln>
                  <a:noFill/>
                </a:ln>
                <a:solidFill>
                  <a:srgbClr val="FF9866"/>
                </a:solidFill>
                <a:effectLst/>
                <a:uLnTx/>
                <a:uFillTx/>
                <a:latin typeface="Arial"/>
                <a:ea typeface="ＭＳ Ｐゴシック"/>
              </a:rPr>
              <a:t>REST API,</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30" normalizeH="0" baseline="0" noProof="0">
                <a:ln>
                  <a:noFill/>
                </a:ln>
                <a:solidFill>
                  <a:srgbClr val="FF9866"/>
                </a:solidFill>
                <a:effectLst/>
                <a:uLnTx/>
                <a:uFillTx/>
                <a:latin typeface="Arial"/>
                <a:ea typeface="ＭＳ Ｐゴシック"/>
              </a:rPr>
              <a:t>Python API,</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30" normalizeH="0" baseline="0" noProof="0">
                <a:ln>
                  <a:noFill/>
                </a:ln>
                <a:solidFill>
                  <a:srgbClr val="FF9866"/>
                </a:solidFill>
                <a:effectLst/>
                <a:uLnTx/>
                <a:uFillTx/>
                <a:latin typeface="Arial"/>
                <a:ea typeface="ＭＳ Ｐゴシック"/>
              </a:rPr>
              <a:t>JavaScript API</a:t>
            </a:r>
          </a:p>
        </p:txBody>
      </p:sp>
      <p:sp>
        <p:nvSpPr>
          <p:cNvPr id="30" name="Rectangle 29">
            <a:extLst>
              <a:ext uri="{FF2B5EF4-FFF2-40B4-BE49-F238E27FC236}">
                <a16:creationId xmlns:a16="http://schemas.microsoft.com/office/drawing/2014/main" id="{FFBF58C0-32A2-92BF-89F2-0503EEAF50BC}"/>
              </a:ext>
            </a:extLst>
          </p:cNvPr>
          <p:cNvSpPr/>
          <p:nvPr/>
        </p:nvSpPr>
        <p:spPr bwMode="auto">
          <a:xfrm flipH="1">
            <a:off x="9853446" y="2953161"/>
            <a:ext cx="1023295" cy="280555"/>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b="0" u="none" strike="noStrike" kern="1200" cap="none" spc="30" normalizeH="0" baseline="0" noProof="0" dirty="0">
                <a:ln>
                  <a:noFill/>
                </a:ln>
                <a:solidFill>
                  <a:srgbClr val="FF9866"/>
                </a:solidFill>
                <a:effectLst/>
                <a:uLnTx/>
                <a:uFillTx/>
                <a:latin typeface="Arial"/>
                <a:ea typeface="ＭＳ Ｐゴシック"/>
              </a:rPr>
              <a:t>ArcGIS Pro</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b="0" u="none" strike="noStrike" kern="1200" cap="none" spc="30" normalizeH="0" baseline="0" noProof="0" dirty="0">
                <a:ln>
                  <a:noFill/>
                </a:ln>
                <a:solidFill>
                  <a:srgbClr val="FF9866"/>
                </a:solidFill>
                <a:effectLst/>
                <a:uLnTx/>
                <a:uFillTx/>
                <a:latin typeface="Arial"/>
                <a:ea typeface="ＭＳ Ｐゴシック"/>
              </a:rPr>
              <a:t>ArcGIS Knowledge Studio</a:t>
            </a:r>
          </a:p>
        </p:txBody>
      </p:sp>
      <p:sp>
        <p:nvSpPr>
          <p:cNvPr id="31" name="Rectangle 30">
            <a:extLst>
              <a:ext uri="{FF2B5EF4-FFF2-40B4-BE49-F238E27FC236}">
                <a16:creationId xmlns:a16="http://schemas.microsoft.com/office/drawing/2014/main" id="{EFCE2E8C-4D6A-0B8B-060F-57517DEC6BB4}"/>
              </a:ext>
            </a:extLst>
          </p:cNvPr>
          <p:cNvSpPr/>
          <p:nvPr/>
        </p:nvSpPr>
        <p:spPr bwMode="auto">
          <a:xfrm flipH="1">
            <a:off x="9840745" y="6136455"/>
            <a:ext cx="1023295" cy="280555"/>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30" normalizeH="0" baseline="0" noProof="0">
                <a:ln>
                  <a:noFill/>
                </a:ln>
                <a:solidFill>
                  <a:srgbClr val="FF9866"/>
                </a:solidFill>
                <a:effectLst/>
                <a:uLnTx/>
                <a:uFillTx/>
                <a:latin typeface="Arial"/>
                <a:ea typeface="ＭＳ Ｐゴシック"/>
              </a:rPr>
              <a:t>Web</a:t>
            </a:r>
          </a:p>
        </p:txBody>
      </p:sp>
    </p:spTree>
    <p:extLst>
      <p:ext uri="{BB962C8B-B14F-4D97-AF65-F5344CB8AC3E}">
        <p14:creationId xmlns:p14="http://schemas.microsoft.com/office/powerpoint/2010/main" val="355966835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492-FC41-0A4C-9466-1322D884ADD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070124F-4C6D-EAE5-2740-85B866F2F88F}"/>
              </a:ext>
            </a:extLst>
          </p:cNvPr>
          <p:cNvSpPr>
            <a:spLocks noGrp="1"/>
          </p:cNvSpPr>
          <p:nvPr>
            <p:ph sz="quarter" idx="10"/>
          </p:nvPr>
        </p:nvSpPr>
        <p:spPr>
          <a:xfrm>
            <a:off x="914400" y="1828800"/>
            <a:ext cx="10369296" cy="4192172"/>
          </a:xfrm>
        </p:spPr>
        <p:txBody>
          <a:bodyPr/>
          <a:lstStyle/>
          <a:p>
            <a:r>
              <a:rPr lang="en-US" b="0" dirty="0">
                <a:solidFill>
                  <a:schemeClr val="bg1">
                    <a:lumMod val="50000"/>
                    <a:lumOff val="50000"/>
                  </a:schemeClr>
                </a:solidFill>
              </a:rPr>
              <a:t>Intro: What is a knowledge graph? </a:t>
            </a:r>
          </a:p>
          <a:p>
            <a:r>
              <a:rPr lang="en-US" b="0" dirty="0"/>
              <a:t>Demo: What is a knowledge graph?  Add to maps and link charts?</a:t>
            </a:r>
          </a:p>
          <a:p>
            <a:r>
              <a:rPr lang="en-US" b="0" dirty="0"/>
              <a:t>SDK:  Connect, data model, provenance, return records</a:t>
            </a:r>
          </a:p>
          <a:p>
            <a:pPr marL="0" indent="0">
              <a:buNone/>
            </a:pPr>
            <a:endParaRPr lang="en-US" b="0" dirty="0"/>
          </a:p>
          <a:p>
            <a:endParaRPr lang="en-US" dirty="0"/>
          </a:p>
        </p:txBody>
      </p:sp>
    </p:spTree>
    <p:extLst>
      <p:ext uri="{BB962C8B-B14F-4D97-AF65-F5344CB8AC3E}">
        <p14:creationId xmlns:p14="http://schemas.microsoft.com/office/powerpoint/2010/main" val="206677860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492-FC41-0A4C-9466-1322D884ADD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070124F-4C6D-EAE5-2740-85B866F2F88F}"/>
              </a:ext>
            </a:extLst>
          </p:cNvPr>
          <p:cNvSpPr>
            <a:spLocks noGrp="1"/>
          </p:cNvSpPr>
          <p:nvPr>
            <p:ph sz="quarter" idx="10"/>
          </p:nvPr>
        </p:nvSpPr>
        <p:spPr>
          <a:xfrm>
            <a:off x="914400" y="1828799"/>
            <a:ext cx="10369296" cy="4065563"/>
          </a:xfrm>
        </p:spPr>
        <p:txBody>
          <a:bodyPr/>
          <a:lstStyle/>
          <a:p>
            <a:r>
              <a:rPr lang="en-US" b="0" dirty="0">
                <a:solidFill>
                  <a:schemeClr val="bg1">
                    <a:lumMod val="50000"/>
                    <a:lumOff val="50000"/>
                  </a:schemeClr>
                </a:solidFill>
              </a:rPr>
              <a:t>Intro: What is a knowledge graph? </a:t>
            </a:r>
          </a:p>
          <a:p>
            <a:r>
              <a:rPr lang="en-US" b="0" dirty="0">
                <a:solidFill>
                  <a:schemeClr val="bg1">
                    <a:lumMod val="50000"/>
                    <a:lumOff val="50000"/>
                  </a:schemeClr>
                </a:solidFill>
              </a:rPr>
              <a:t>Demo: What is a knowledge graph? Add to maps and link charts?</a:t>
            </a:r>
          </a:p>
          <a:p>
            <a:r>
              <a:rPr lang="en-US" b="0" dirty="0">
                <a:solidFill>
                  <a:schemeClr val="bg1">
                    <a:lumMod val="50000"/>
                    <a:lumOff val="50000"/>
                  </a:schemeClr>
                </a:solidFill>
              </a:rPr>
              <a:t>SDK:  Connect, data model, provenance, return records</a:t>
            </a:r>
          </a:p>
          <a:p>
            <a:r>
              <a:rPr lang="en-US" b="0" dirty="0"/>
              <a:t>Demo: Query and search</a:t>
            </a:r>
          </a:p>
          <a:p>
            <a:r>
              <a:rPr lang="en-US" b="0" dirty="0"/>
              <a:t>SDK: Query and search </a:t>
            </a:r>
          </a:p>
          <a:p>
            <a:endParaRPr lang="en-US" dirty="0"/>
          </a:p>
        </p:txBody>
      </p:sp>
    </p:spTree>
    <p:extLst>
      <p:ext uri="{BB962C8B-B14F-4D97-AF65-F5344CB8AC3E}">
        <p14:creationId xmlns:p14="http://schemas.microsoft.com/office/powerpoint/2010/main" val="3338213223"/>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492-FC41-0A4C-9466-1322D884ADD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070124F-4C6D-EAE5-2740-85B866F2F88F}"/>
              </a:ext>
            </a:extLst>
          </p:cNvPr>
          <p:cNvSpPr>
            <a:spLocks noGrp="1"/>
          </p:cNvSpPr>
          <p:nvPr>
            <p:ph sz="quarter" idx="10"/>
          </p:nvPr>
        </p:nvSpPr>
        <p:spPr>
          <a:xfrm>
            <a:off x="914400" y="1828799"/>
            <a:ext cx="10369296" cy="3967089"/>
          </a:xfrm>
        </p:spPr>
        <p:txBody>
          <a:bodyPr/>
          <a:lstStyle/>
          <a:p>
            <a:r>
              <a:rPr lang="en-US" b="0" dirty="0">
                <a:solidFill>
                  <a:schemeClr val="bg1">
                    <a:lumMod val="50000"/>
                    <a:lumOff val="50000"/>
                  </a:schemeClr>
                </a:solidFill>
              </a:rPr>
              <a:t>Intro: What is a knowledge graph? </a:t>
            </a:r>
          </a:p>
          <a:p>
            <a:r>
              <a:rPr lang="en-US" b="0" dirty="0">
                <a:solidFill>
                  <a:schemeClr val="bg1">
                    <a:lumMod val="50000"/>
                    <a:lumOff val="50000"/>
                  </a:schemeClr>
                </a:solidFill>
              </a:rPr>
              <a:t>Demo: What is a knowledge graph? Add to maps and link charts?</a:t>
            </a:r>
          </a:p>
          <a:p>
            <a:r>
              <a:rPr lang="en-US" b="0" dirty="0">
                <a:solidFill>
                  <a:schemeClr val="bg1">
                    <a:lumMod val="50000"/>
                    <a:lumOff val="50000"/>
                  </a:schemeClr>
                </a:solidFill>
              </a:rPr>
              <a:t>SDK:  Connect, data model, provenance, return records</a:t>
            </a:r>
          </a:p>
          <a:p>
            <a:r>
              <a:rPr lang="en-US" b="0" dirty="0">
                <a:solidFill>
                  <a:schemeClr val="bg1">
                    <a:lumMod val="50000"/>
                    <a:lumOff val="50000"/>
                  </a:schemeClr>
                </a:solidFill>
              </a:rPr>
              <a:t>Demo: Query and search</a:t>
            </a:r>
          </a:p>
          <a:p>
            <a:r>
              <a:rPr lang="en-US" b="0" dirty="0">
                <a:solidFill>
                  <a:schemeClr val="bg1">
                    <a:lumMod val="50000"/>
                    <a:lumOff val="50000"/>
                  </a:schemeClr>
                </a:solidFill>
              </a:rPr>
              <a:t>SDK: Query and search </a:t>
            </a:r>
          </a:p>
          <a:p>
            <a:r>
              <a:rPr lang="en-US" b="0" dirty="0"/>
              <a:t>Demo: Add to link chart, append to link chart </a:t>
            </a:r>
          </a:p>
          <a:p>
            <a:r>
              <a:rPr lang="en-US" b="0" dirty="0"/>
              <a:t>SDK: Create and append to link chart (Pro 3.3)</a:t>
            </a:r>
          </a:p>
          <a:p>
            <a:pPr marL="0" indent="0">
              <a:buNone/>
            </a:pPr>
            <a:endParaRPr lang="en-US" dirty="0"/>
          </a:p>
        </p:txBody>
      </p:sp>
    </p:spTree>
    <p:extLst>
      <p:ext uri="{BB962C8B-B14F-4D97-AF65-F5344CB8AC3E}">
        <p14:creationId xmlns:p14="http://schemas.microsoft.com/office/powerpoint/2010/main" val="228132121"/>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492-FC41-0A4C-9466-1322D884ADD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070124F-4C6D-EAE5-2740-85B866F2F88F}"/>
              </a:ext>
            </a:extLst>
          </p:cNvPr>
          <p:cNvSpPr>
            <a:spLocks noGrp="1"/>
          </p:cNvSpPr>
          <p:nvPr>
            <p:ph sz="quarter" idx="10"/>
          </p:nvPr>
        </p:nvSpPr>
        <p:spPr/>
        <p:txBody>
          <a:bodyPr/>
          <a:lstStyle/>
          <a:p>
            <a:r>
              <a:rPr lang="en-US" b="0" dirty="0"/>
              <a:t>Intro: What is a knowledge graph? </a:t>
            </a:r>
          </a:p>
          <a:p>
            <a:r>
              <a:rPr lang="en-US" b="0" dirty="0"/>
              <a:t>Demo: What is a knowledge graph? </a:t>
            </a:r>
          </a:p>
          <a:p>
            <a:r>
              <a:rPr lang="en-US" b="0" dirty="0"/>
              <a:t>SDK:  Connect, data model, provenance, return records</a:t>
            </a:r>
          </a:p>
          <a:p>
            <a:r>
              <a:rPr lang="en-US" b="0" dirty="0"/>
              <a:t>Demo: Query and search</a:t>
            </a:r>
          </a:p>
          <a:p>
            <a:r>
              <a:rPr lang="en-US" b="0" dirty="0"/>
              <a:t>SDK: Query and search </a:t>
            </a:r>
          </a:p>
          <a:p>
            <a:r>
              <a:rPr lang="en-US" b="0" dirty="0"/>
              <a:t>Demo: Add to map and link chart, append to link chart </a:t>
            </a:r>
          </a:p>
          <a:p>
            <a:r>
              <a:rPr lang="en-US" b="0" dirty="0"/>
              <a:t>SDK: Create and append to link chart (Pro 3.3)</a:t>
            </a:r>
          </a:p>
          <a:p>
            <a:r>
              <a:rPr lang="en-US" b="0" dirty="0"/>
              <a:t>Summary</a:t>
            </a:r>
          </a:p>
          <a:p>
            <a:r>
              <a:rPr lang="en-US" b="0" dirty="0"/>
              <a:t>QA</a:t>
            </a:r>
          </a:p>
          <a:p>
            <a:endParaRPr lang="en-US" dirty="0"/>
          </a:p>
        </p:txBody>
      </p:sp>
    </p:spTree>
    <p:extLst>
      <p:ext uri="{BB962C8B-B14F-4D97-AF65-F5344CB8AC3E}">
        <p14:creationId xmlns:p14="http://schemas.microsoft.com/office/powerpoint/2010/main" val="193199050"/>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1A492-FC41-0A4C-9466-1322D884ADD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070124F-4C6D-EAE5-2740-85B866F2F88F}"/>
              </a:ext>
            </a:extLst>
          </p:cNvPr>
          <p:cNvSpPr>
            <a:spLocks noGrp="1"/>
          </p:cNvSpPr>
          <p:nvPr>
            <p:ph sz="quarter" idx="10"/>
          </p:nvPr>
        </p:nvSpPr>
        <p:spPr>
          <a:xfrm>
            <a:off x="914400" y="1828799"/>
            <a:ext cx="10369296" cy="4067175"/>
          </a:xfrm>
        </p:spPr>
        <p:txBody>
          <a:bodyPr/>
          <a:lstStyle/>
          <a:p>
            <a:r>
              <a:rPr lang="en-US" b="0" dirty="0">
                <a:solidFill>
                  <a:schemeClr val="bg1">
                    <a:lumMod val="50000"/>
                    <a:lumOff val="50000"/>
                  </a:schemeClr>
                </a:solidFill>
              </a:rPr>
              <a:t>Intro: What is a knowledge graph? </a:t>
            </a:r>
          </a:p>
          <a:p>
            <a:r>
              <a:rPr lang="en-US" b="0" dirty="0">
                <a:solidFill>
                  <a:schemeClr val="bg1">
                    <a:lumMod val="50000"/>
                    <a:lumOff val="50000"/>
                  </a:schemeClr>
                </a:solidFill>
              </a:rPr>
              <a:t>Demo: What is a knowledge graph? </a:t>
            </a:r>
          </a:p>
          <a:p>
            <a:r>
              <a:rPr lang="en-US" b="0" dirty="0">
                <a:solidFill>
                  <a:schemeClr val="bg1">
                    <a:lumMod val="50000"/>
                    <a:lumOff val="50000"/>
                  </a:schemeClr>
                </a:solidFill>
              </a:rPr>
              <a:t>SDK:  Connect, data model, provenance, return records</a:t>
            </a:r>
          </a:p>
          <a:p>
            <a:r>
              <a:rPr lang="en-US" b="0" dirty="0">
                <a:solidFill>
                  <a:schemeClr val="bg1">
                    <a:lumMod val="50000"/>
                    <a:lumOff val="50000"/>
                  </a:schemeClr>
                </a:solidFill>
              </a:rPr>
              <a:t>Demo: Query and search</a:t>
            </a:r>
          </a:p>
          <a:p>
            <a:r>
              <a:rPr lang="en-US" b="0" dirty="0">
                <a:solidFill>
                  <a:schemeClr val="bg1">
                    <a:lumMod val="50000"/>
                    <a:lumOff val="50000"/>
                  </a:schemeClr>
                </a:solidFill>
              </a:rPr>
              <a:t>SDK: Query and search </a:t>
            </a:r>
          </a:p>
          <a:p>
            <a:r>
              <a:rPr lang="en-US" b="0" dirty="0">
                <a:solidFill>
                  <a:schemeClr val="bg1">
                    <a:lumMod val="50000"/>
                    <a:lumOff val="50000"/>
                  </a:schemeClr>
                </a:solidFill>
              </a:rPr>
              <a:t>Demo: Add to map and link chart, append to link chart </a:t>
            </a:r>
          </a:p>
          <a:p>
            <a:r>
              <a:rPr lang="en-US" b="0" dirty="0">
                <a:solidFill>
                  <a:schemeClr val="bg1">
                    <a:lumMod val="50000"/>
                    <a:lumOff val="50000"/>
                  </a:schemeClr>
                </a:solidFill>
              </a:rPr>
              <a:t>SDK: Create and append to link chart (Pro 3.3)</a:t>
            </a:r>
          </a:p>
          <a:p>
            <a:r>
              <a:rPr lang="en-US" b="0" dirty="0"/>
              <a:t>Summary</a:t>
            </a:r>
          </a:p>
          <a:p>
            <a:r>
              <a:rPr lang="en-US" b="0" dirty="0"/>
              <a:t>QA</a:t>
            </a:r>
          </a:p>
          <a:p>
            <a:endParaRPr lang="en-US" dirty="0"/>
          </a:p>
        </p:txBody>
      </p:sp>
    </p:spTree>
    <p:extLst>
      <p:ext uri="{BB962C8B-B14F-4D97-AF65-F5344CB8AC3E}">
        <p14:creationId xmlns:p14="http://schemas.microsoft.com/office/powerpoint/2010/main" val="1116312193"/>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FB5F4-B6B4-4E0B-BD6A-17A9B3FB7F56}"/>
              </a:ext>
            </a:extLst>
          </p:cNvPr>
          <p:cNvSpPr>
            <a:spLocks noGrp="1"/>
          </p:cNvSpPr>
          <p:nvPr>
            <p:ph sz="quarter" idx="4294967295"/>
          </p:nvPr>
        </p:nvSpPr>
        <p:spPr>
          <a:xfrm>
            <a:off x="914400" y="1080655"/>
            <a:ext cx="10809962" cy="5057498"/>
          </a:xfrm>
          <a:prstGeom prst="rect">
            <a:avLst/>
          </a:prstGeom>
        </p:spPr>
        <p:txBody>
          <a:bodyPr/>
          <a:lstStyle/>
          <a:p>
            <a:r>
              <a:rPr lang="en-US" dirty="0"/>
              <a:t>KnowledgeGraphValue can be:</a:t>
            </a:r>
          </a:p>
          <a:p>
            <a:pPr lvl="1"/>
            <a:r>
              <a:rPr lang="en-US" dirty="0"/>
              <a:t>Objects or “Named Objects”</a:t>
            </a:r>
          </a:p>
          <a:p>
            <a:pPr lvl="1"/>
            <a:r>
              <a:rPr lang="en-US" dirty="0"/>
              <a:t>KnowledgeGraphEntityValue or KnowledgeGraphRelationshipValue</a:t>
            </a:r>
          </a:p>
          <a:p>
            <a:pPr lvl="2"/>
            <a:r>
              <a:rPr lang="en-US" dirty="0"/>
              <a:t>All named objects have an id (and usually also an Object id)</a:t>
            </a:r>
          </a:p>
          <a:p>
            <a:pPr lvl="2"/>
            <a:r>
              <a:rPr lang="en-US" dirty="0"/>
              <a:t>Entities and relationships store values in Properties (key/value pairs)</a:t>
            </a:r>
          </a:p>
          <a:p>
            <a:pPr lvl="3"/>
            <a:r>
              <a:rPr lang="en-US" dirty="0"/>
              <a:t>Keys are strings, values are primitives</a:t>
            </a:r>
          </a:p>
          <a:p>
            <a:pPr lvl="2"/>
            <a:r>
              <a:rPr lang="en-US" dirty="0"/>
              <a:t>Relationships can also contain the id of the origin and destination entity that it relates</a:t>
            </a:r>
          </a:p>
          <a:p>
            <a:pPr lvl="2"/>
            <a:r>
              <a:rPr lang="en-US" dirty="0"/>
              <a:t>For entities, check the Entity _type_ to see if it is a Document or Provenance (as needed)</a:t>
            </a:r>
          </a:p>
          <a:p>
            <a:pPr lvl="2"/>
            <a:endParaRPr lang="en-US" dirty="0"/>
          </a:p>
          <a:p>
            <a:pPr lvl="1"/>
            <a:r>
              <a:rPr lang="en-US" sz="2000" dirty="0"/>
              <a:t>Search only returns Graph object values (default is entities)</a:t>
            </a:r>
          </a:p>
        </p:txBody>
      </p:sp>
      <p:sp>
        <p:nvSpPr>
          <p:cNvPr id="3" name="Title 2">
            <a:extLst>
              <a:ext uri="{FF2B5EF4-FFF2-40B4-BE49-F238E27FC236}">
                <a16:creationId xmlns:a16="http://schemas.microsoft.com/office/drawing/2014/main" id="{D9C9BED2-E5E4-4C5A-8952-70A91E95DB2C}"/>
              </a:ext>
            </a:extLst>
          </p:cNvPr>
          <p:cNvSpPr>
            <a:spLocks noGrp="1"/>
          </p:cNvSpPr>
          <p:nvPr>
            <p:ph type="title" idx="4294967295"/>
          </p:nvPr>
        </p:nvSpPr>
        <p:spPr>
          <a:xfrm>
            <a:off x="914400" y="360808"/>
            <a:ext cx="10369296" cy="369332"/>
          </a:xfrm>
          <a:prstGeom prst="rect">
            <a:avLst/>
          </a:prstGeom>
        </p:spPr>
        <p:txBody>
          <a:bodyPr/>
          <a:lstStyle/>
          <a:p>
            <a:r>
              <a:rPr lang="en-US" dirty="0"/>
              <a:t>Knowledge Graphs in Pro</a:t>
            </a:r>
          </a:p>
        </p:txBody>
      </p:sp>
      <p:pic>
        <p:nvPicPr>
          <p:cNvPr id="4" name="Picture 3" descr="A screen shot of a program&#10;&#10;Description automatically generated">
            <a:extLst>
              <a:ext uri="{FF2B5EF4-FFF2-40B4-BE49-F238E27FC236}">
                <a16:creationId xmlns:a16="http://schemas.microsoft.com/office/drawing/2014/main" id="{DC132FCE-CA84-7265-2D66-B97442445677}"/>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66067652"/>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FB5F4-B6B4-4E0B-BD6A-17A9B3FB7F56}"/>
              </a:ext>
            </a:extLst>
          </p:cNvPr>
          <p:cNvSpPr>
            <a:spLocks noGrp="1"/>
          </p:cNvSpPr>
          <p:nvPr>
            <p:ph sz="quarter" idx="4294967295"/>
          </p:nvPr>
        </p:nvSpPr>
        <p:spPr>
          <a:xfrm>
            <a:off x="914400" y="1080655"/>
            <a:ext cx="10809962" cy="5057498"/>
          </a:xfrm>
          <a:prstGeom prst="rect">
            <a:avLst/>
          </a:prstGeom>
        </p:spPr>
        <p:txBody>
          <a:bodyPr/>
          <a:lstStyle/>
          <a:p>
            <a:r>
              <a:rPr lang="en-US" dirty="0"/>
              <a:t>KnowledgeGraphValue can be:</a:t>
            </a:r>
          </a:p>
          <a:p>
            <a:pPr lvl="1"/>
            <a:r>
              <a:rPr lang="en-US" dirty="0"/>
              <a:t>KnowledgeGraphArrayValue</a:t>
            </a:r>
          </a:p>
          <a:p>
            <a:pPr lvl="2"/>
            <a:r>
              <a:rPr lang="en-US" dirty="0"/>
              <a:t>Graph values can themselves be arrays that contain other Graph values and/or primitives</a:t>
            </a:r>
          </a:p>
          <a:p>
            <a:pPr lvl="3"/>
            <a:r>
              <a:rPr lang="en-US" dirty="0"/>
              <a:t>Process recursively</a:t>
            </a:r>
          </a:p>
          <a:p>
            <a:pPr lvl="2"/>
            <a:r>
              <a:rPr lang="en-US" dirty="0"/>
              <a:t>Arrays are specified in a RETURN clause as “[value1, value2, …]” using square [] brackets</a:t>
            </a:r>
          </a:p>
          <a:p>
            <a:pPr lvl="1"/>
            <a:r>
              <a:rPr lang="en-US" dirty="0"/>
              <a:t>KnowledgeGraphPathValue. </a:t>
            </a:r>
          </a:p>
          <a:p>
            <a:pPr lvl="2"/>
            <a:r>
              <a:rPr lang="en-US" dirty="0"/>
              <a:t>A path consists of a collection of entities and relationships (related together)</a:t>
            </a:r>
          </a:p>
          <a:p>
            <a:pPr lvl="3"/>
            <a:r>
              <a:rPr lang="en-US" dirty="0"/>
              <a:t>Paths are specified in the MATCH clause with a pattern similar to “()-[]-&gt;()”</a:t>
            </a:r>
          </a:p>
          <a:p>
            <a:pPr lvl="4"/>
            <a:r>
              <a:rPr lang="en-US" dirty="0" err="1"/>
              <a:t>Identiies</a:t>
            </a:r>
            <a:r>
              <a:rPr lang="en-US" dirty="0"/>
              <a:t> a relationship (usually directed) between two or more entities</a:t>
            </a:r>
          </a:p>
          <a:p>
            <a:pPr lvl="3"/>
            <a:r>
              <a:rPr lang="en-US" dirty="0"/>
              <a:t>Process all entities and relationships in the Path collection</a:t>
            </a:r>
          </a:p>
          <a:p>
            <a:pPr lvl="4"/>
            <a:endParaRPr lang="en-US" dirty="0"/>
          </a:p>
          <a:p>
            <a:pPr lvl="1"/>
            <a:endParaRPr lang="en-US" dirty="0"/>
          </a:p>
          <a:p>
            <a:pPr lvl="1"/>
            <a:endParaRPr lang="en-US" sz="2000" dirty="0"/>
          </a:p>
        </p:txBody>
      </p:sp>
      <p:sp>
        <p:nvSpPr>
          <p:cNvPr id="3" name="Title 2">
            <a:extLst>
              <a:ext uri="{FF2B5EF4-FFF2-40B4-BE49-F238E27FC236}">
                <a16:creationId xmlns:a16="http://schemas.microsoft.com/office/drawing/2014/main" id="{D9C9BED2-E5E4-4C5A-8952-70A91E95DB2C}"/>
              </a:ext>
            </a:extLst>
          </p:cNvPr>
          <p:cNvSpPr>
            <a:spLocks noGrp="1"/>
          </p:cNvSpPr>
          <p:nvPr>
            <p:ph type="title" idx="4294967295"/>
          </p:nvPr>
        </p:nvSpPr>
        <p:spPr>
          <a:xfrm>
            <a:off x="914400" y="360808"/>
            <a:ext cx="10369296" cy="369332"/>
          </a:xfrm>
          <a:prstGeom prst="rect">
            <a:avLst/>
          </a:prstGeom>
        </p:spPr>
        <p:txBody>
          <a:bodyPr/>
          <a:lstStyle/>
          <a:p>
            <a:r>
              <a:rPr lang="en-US" dirty="0"/>
              <a:t>Knowledge Graphs in Pro</a:t>
            </a:r>
          </a:p>
        </p:txBody>
      </p:sp>
      <p:pic>
        <p:nvPicPr>
          <p:cNvPr id="4" name="Picture 3" descr="A screen shot of a computer&#10;&#10;Description automatically generated">
            <a:extLst>
              <a:ext uri="{FF2B5EF4-FFF2-40B4-BE49-F238E27FC236}">
                <a16:creationId xmlns:a16="http://schemas.microsoft.com/office/drawing/2014/main" id="{09FBE1CF-7278-64BC-BADA-2DB5740C6FF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80399516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FB5F4-B6B4-4E0B-BD6A-17A9B3FB7F56}"/>
              </a:ext>
            </a:extLst>
          </p:cNvPr>
          <p:cNvSpPr>
            <a:spLocks noGrp="1"/>
          </p:cNvSpPr>
          <p:nvPr>
            <p:ph sz="quarter" idx="4294967295"/>
          </p:nvPr>
        </p:nvSpPr>
        <p:spPr>
          <a:xfrm>
            <a:off x="914400" y="1080655"/>
            <a:ext cx="10809962" cy="5057498"/>
          </a:xfrm>
          <a:prstGeom prst="rect">
            <a:avLst/>
          </a:prstGeom>
        </p:spPr>
        <p:txBody>
          <a:bodyPr/>
          <a:lstStyle/>
          <a:p>
            <a:r>
              <a:rPr lang="en-US" dirty="0"/>
              <a:t>Query demo</a:t>
            </a:r>
          </a:p>
          <a:p>
            <a:pPr lvl="4"/>
            <a:endParaRPr lang="en-US" dirty="0"/>
          </a:p>
          <a:p>
            <a:pPr lvl="1"/>
            <a:endParaRPr lang="en-US" dirty="0"/>
          </a:p>
          <a:p>
            <a:pPr lvl="1"/>
            <a:endParaRPr lang="en-US" sz="2000" dirty="0"/>
          </a:p>
        </p:txBody>
      </p:sp>
      <p:sp>
        <p:nvSpPr>
          <p:cNvPr id="3" name="Title 2">
            <a:extLst>
              <a:ext uri="{FF2B5EF4-FFF2-40B4-BE49-F238E27FC236}">
                <a16:creationId xmlns:a16="http://schemas.microsoft.com/office/drawing/2014/main" id="{D9C9BED2-E5E4-4C5A-8952-70A91E95DB2C}"/>
              </a:ext>
            </a:extLst>
          </p:cNvPr>
          <p:cNvSpPr>
            <a:spLocks noGrp="1"/>
          </p:cNvSpPr>
          <p:nvPr>
            <p:ph type="title" idx="4294967295"/>
          </p:nvPr>
        </p:nvSpPr>
        <p:spPr>
          <a:xfrm>
            <a:off x="914400" y="360808"/>
            <a:ext cx="10369296" cy="369332"/>
          </a:xfrm>
          <a:prstGeom prst="rect">
            <a:avLst/>
          </a:prstGeom>
        </p:spPr>
        <p:txBody>
          <a:bodyPr/>
          <a:lstStyle/>
          <a:p>
            <a:r>
              <a:rPr lang="en-US" dirty="0"/>
              <a:t>Knowledge Graphs in Pro</a:t>
            </a:r>
          </a:p>
        </p:txBody>
      </p:sp>
      <p:pic>
        <p:nvPicPr>
          <p:cNvPr id="4" name="Picture 3" descr="A screen shot of a program&#10;&#10;Description automatically generated">
            <a:extLst>
              <a:ext uri="{FF2B5EF4-FFF2-40B4-BE49-F238E27FC236}">
                <a16:creationId xmlns:a16="http://schemas.microsoft.com/office/drawing/2014/main" id="{E3F39A45-59FB-60BB-9544-DA3776FD55AC}"/>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descr="A screen shot of a computer&#10;&#10;Description automatically generated">
            <a:extLst>
              <a:ext uri="{FF2B5EF4-FFF2-40B4-BE49-F238E27FC236}">
                <a16:creationId xmlns:a16="http://schemas.microsoft.com/office/drawing/2014/main" id="{AB11D16E-B6D6-4DB0-4F36-502ADF464908}"/>
              </a:ext>
            </a:extLst>
          </p:cNvPr>
          <p:cNvPicPr>
            <a:picLocks noChangeAspect="1"/>
          </p:cNvPicPr>
          <p:nvPr/>
        </p:nvPicPr>
        <p:blipFill>
          <a:blip r:embed="rId4"/>
          <a:stretch>
            <a:fillRect/>
          </a:stretch>
        </p:blipFill>
        <p:spPr>
          <a:xfrm>
            <a:off x="0" y="0"/>
            <a:ext cx="12192000" cy="6858000"/>
          </a:xfrm>
          <a:prstGeom prst="rect">
            <a:avLst/>
          </a:prstGeom>
        </p:spPr>
      </p:pic>
      <p:pic>
        <p:nvPicPr>
          <p:cNvPr id="6" name="Picture 5" descr="A qr code on a blue background&#10;&#10;Description automatically generated">
            <a:extLst>
              <a:ext uri="{FF2B5EF4-FFF2-40B4-BE49-F238E27FC236}">
                <a16:creationId xmlns:a16="http://schemas.microsoft.com/office/drawing/2014/main" id="{D61A62B7-CCC6-3687-352B-3AAD93E5A492}"/>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079211600"/>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FB5F4-B6B4-4E0B-BD6A-17A9B3FB7F56}"/>
              </a:ext>
            </a:extLst>
          </p:cNvPr>
          <p:cNvSpPr>
            <a:spLocks noGrp="1"/>
          </p:cNvSpPr>
          <p:nvPr>
            <p:ph sz="quarter" idx="4294967295"/>
          </p:nvPr>
        </p:nvSpPr>
        <p:spPr>
          <a:xfrm>
            <a:off x="914400" y="1080655"/>
            <a:ext cx="10809962" cy="5057498"/>
          </a:xfrm>
          <a:prstGeom prst="rect">
            <a:avLst/>
          </a:prstGeom>
        </p:spPr>
        <p:txBody>
          <a:bodyPr/>
          <a:lstStyle/>
          <a:p>
            <a:r>
              <a:rPr lang="en-US" dirty="0"/>
              <a:t>Summary</a:t>
            </a:r>
          </a:p>
          <a:p>
            <a:pPr lvl="1"/>
            <a:r>
              <a:rPr lang="en-US" dirty="0"/>
              <a:t>KnowledgeGraph Overview</a:t>
            </a:r>
          </a:p>
          <a:p>
            <a:pPr lvl="1"/>
            <a:r>
              <a:rPr lang="en-US" dirty="0"/>
              <a:t>KnowledgeGraph Relational GDB Model</a:t>
            </a:r>
          </a:p>
          <a:p>
            <a:pPr lvl="2"/>
            <a:r>
              <a:rPr lang="en-US" dirty="0" err="1"/>
              <a:t>KnowledgeGraphLayer</a:t>
            </a:r>
            <a:r>
              <a:rPr lang="en-US" dirty="0"/>
              <a:t>, Feature class, and Standalone tables</a:t>
            </a:r>
          </a:p>
          <a:p>
            <a:pPr lvl="2"/>
            <a:r>
              <a:rPr lang="en-US" dirty="0"/>
              <a:t>Standard search and query</a:t>
            </a:r>
          </a:p>
          <a:p>
            <a:pPr lvl="1"/>
            <a:r>
              <a:rPr lang="en-US" dirty="0"/>
              <a:t>KnowledgeGraph Graph Data Model</a:t>
            </a:r>
          </a:p>
          <a:p>
            <a:pPr lvl="2"/>
            <a:r>
              <a:rPr lang="en-US" dirty="0"/>
              <a:t>Entity and Relationship Types</a:t>
            </a:r>
          </a:p>
          <a:p>
            <a:pPr lvl="3"/>
            <a:r>
              <a:rPr lang="en-US" dirty="0"/>
              <a:t>Property descriptions</a:t>
            </a:r>
          </a:p>
          <a:p>
            <a:pPr lvl="3"/>
            <a:r>
              <a:rPr lang="en-US" dirty="0"/>
              <a:t>Documents and Provenance</a:t>
            </a:r>
          </a:p>
          <a:p>
            <a:pPr lvl="1"/>
            <a:r>
              <a:rPr lang="en-US" dirty="0"/>
              <a:t>KnowledgeGraph Graph Query and Text Search</a:t>
            </a:r>
          </a:p>
          <a:p>
            <a:pPr lvl="2"/>
            <a:r>
              <a:rPr lang="en-US" dirty="0" err="1"/>
              <a:t>SubmitQuery</a:t>
            </a:r>
            <a:r>
              <a:rPr lang="en-US" dirty="0"/>
              <a:t> and </a:t>
            </a:r>
            <a:r>
              <a:rPr lang="en-US" dirty="0" err="1"/>
              <a:t>SubmitSearch</a:t>
            </a:r>
            <a:endParaRPr lang="en-US" dirty="0"/>
          </a:p>
          <a:p>
            <a:pPr lvl="3"/>
            <a:r>
              <a:rPr lang="en-US" dirty="0"/>
              <a:t>Asynchronous, Wait for rows to be returned and recursively process</a:t>
            </a:r>
          </a:p>
          <a:p>
            <a:pPr lvl="3"/>
            <a:r>
              <a:rPr lang="en-US" dirty="0"/>
              <a:t>Values can be primitives or Graph values</a:t>
            </a:r>
          </a:p>
          <a:p>
            <a:pPr lvl="4"/>
            <a:r>
              <a:rPr lang="en-US" dirty="0"/>
              <a:t>Typically depends on the nature of the RETURN clause</a:t>
            </a:r>
          </a:p>
          <a:p>
            <a:pPr lvl="1"/>
            <a:endParaRPr lang="en-US" sz="2000" dirty="0"/>
          </a:p>
        </p:txBody>
      </p:sp>
      <p:sp>
        <p:nvSpPr>
          <p:cNvPr id="3" name="Title 2">
            <a:extLst>
              <a:ext uri="{FF2B5EF4-FFF2-40B4-BE49-F238E27FC236}">
                <a16:creationId xmlns:a16="http://schemas.microsoft.com/office/drawing/2014/main" id="{D9C9BED2-E5E4-4C5A-8952-70A91E95DB2C}"/>
              </a:ext>
            </a:extLst>
          </p:cNvPr>
          <p:cNvSpPr>
            <a:spLocks noGrp="1"/>
          </p:cNvSpPr>
          <p:nvPr>
            <p:ph type="title" idx="4294967295"/>
          </p:nvPr>
        </p:nvSpPr>
        <p:spPr>
          <a:xfrm>
            <a:off x="914400" y="360808"/>
            <a:ext cx="10369296" cy="369332"/>
          </a:xfrm>
          <a:prstGeom prst="rect">
            <a:avLst/>
          </a:prstGeom>
        </p:spPr>
        <p:txBody>
          <a:bodyPr/>
          <a:lstStyle/>
          <a:p>
            <a:r>
              <a:rPr lang="en-US" dirty="0"/>
              <a:t>Knowledge Graphs in Pro</a:t>
            </a:r>
          </a:p>
        </p:txBody>
      </p:sp>
      <p:pic>
        <p:nvPicPr>
          <p:cNvPr id="4" name="Picture 3" descr="A blue and orange swirly background&#10;&#10;Description automatically generated">
            <a:extLst>
              <a:ext uri="{FF2B5EF4-FFF2-40B4-BE49-F238E27FC236}">
                <a16:creationId xmlns:a16="http://schemas.microsoft.com/office/drawing/2014/main" id="{10E9EF65-F0B0-6EF1-69BE-5A1C42F43B9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6097122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700DA-6FC2-488B-A0B6-49AAA5A5C2E8}"/>
              </a:ext>
            </a:extLst>
          </p:cNvPr>
          <p:cNvSpPr>
            <a:spLocks noGrp="1"/>
          </p:cNvSpPr>
          <p:nvPr>
            <p:ph type="title"/>
          </p:nvPr>
        </p:nvSpPr>
        <p:spPr>
          <a:xfrm>
            <a:off x="101405" y="787384"/>
            <a:ext cx="3599922" cy="5430122"/>
          </a:xfrm>
        </p:spPr>
        <p:txBody>
          <a:bodyPr vert="horz" wrap="square" lIns="91416" tIns="45708" rIns="91416" bIns="45708" rtlCol="0" anchor="ctr">
            <a:normAutofit/>
          </a:bodyPr>
          <a:lstStyle/>
          <a:p>
            <a:pPr algn="r"/>
            <a:r>
              <a:rPr lang="en-US" sz="4799">
                <a:cs typeface="+mj-cs"/>
              </a:rPr>
              <a:t>ArcGIS Knowledge</a:t>
            </a:r>
          </a:p>
        </p:txBody>
      </p:sp>
      <p:cxnSp>
        <p:nvCxnSpPr>
          <p:cNvPr id="6" name="Straight Connector 5">
            <a:extLst>
              <a:ext uri="{FF2B5EF4-FFF2-40B4-BE49-F238E27FC236}">
                <a16:creationId xmlns:a16="http://schemas.microsoft.com/office/drawing/2014/main" id="{0165A33A-0199-864C-96C9-89B881121AA8}"/>
              </a:ext>
            </a:extLst>
          </p:cNvPr>
          <p:cNvCxnSpPr/>
          <p:nvPr/>
        </p:nvCxnSpPr>
        <p:spPr>
          <a:xfrm>
            <a:off x="3868245" y="967747"/>
            <a:ext cx="0" cy="5003183"/>
          </a:xfrm>
          <a:prstGeom prst="line">
            <a:avLst/>
          </a:prstGeom>
          <a:ln w="25400">
            <a:solidFill>
              <a:schemeClr val="accent4"/>
            </a:solidFill>
          </a:ln>
        </p:spPr>
        <p:style>
          <a:lnRef idx="1">
            <a:schemeClr val="accent2"/>
          </a:lnRef>
          <a:fillRef idx="0">
            <a:schemeClr val="accent2"/>
          </a:fillRef>
          <a:effectRef idx="0">
            <a:schemeClr val="accent2"/>
          </a:effectRef>
          <a:fontRef idx="minor">
            <a:schemeClr val="tx1"/>
          </a:fontRef>
        </p:style>
      </p:cxnSp>
      <p:sp>
        <p:nvSpPr>
          <p:cNvPr id="7" name="TextBox 6">
            <a:extLst>
              <a:ext uri="{FF2B5EF4-FFF2-40B4-BE49-F238E27FC236}">
                <a16:creationId xmlns:a16="http://schemas.microsoft.com/office/drawing/2014/main" id="{26D9BD14-A964-4207-BE75-5549AC33ECB8}"/>
              </a:ext>
            </a:extLst>
          </p:cNvPr>
          <p:cNvSpPr txBox="1"/>
          <p:nvPr/>
        </p:nvSpPr>
        <p:spPr>
          <a:xfrm>
            <a:off x="520743" y="4475331"/>
            <a:ext cx="3180584" cy="584623"/>
          </a:xfrm>
          <a:prstGeom prst="rect">
            <a:avLst/>
          </a:prstGeom>
          <a:noFill/>
          <a:effectLst/>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AFCFC"/>
                </a:solidFill>
                <a:effectLst/>
                <a:uLnTx/>
                <a:uFillTx/>
                <a:latin typeface="Arial"/>
                <a:ea typeface="ＭＳ Ｐゴシック"/>
              </a:rPr>
              <a:t>Powering enterprise knowledge graph analytics in ArcGIS</a:t>
            </a:r>
            <a:endParaRPr kumimoji="0" lang="en-US" sz="1600" b="0" i="0" u="none" strike="noStrike" kern="1200" cap="none" spc="0" normalizeH="0" baseline="0" noProof="0">
              <a:ln>
                <a:noFill/>
              </a:ln>
              <a:solidFill>
                <a:prstClr val="white"/>
              </a:solidFill>
              <a:effectLst/>
              <a:uLnTx/>
              <a:uFillTx/>
              <a:latin typeface="Arial"/>
              <a:ea typeface="ＭＳ Ｐゴシック"/>
            </a:endParaRPr>
          </a:p>
        </p:txBody>
      </p:sp>
      <p:pic>
        <p:nvPicPr>
          <p:cNvPr id="10" name="Picture 2">
            <a:extLst>
              <a:ext uri="{FF2B5EF4-FFF2-40B4-BE49-F238E27FC236}">
                <a16:creationId xmlns:a16="http://schemas.microsoft.com/office/drawing/2014/main" id="{1609DCE4-1DC6-4AEA-88B9-424AEC99F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864" y="1618633"/>
            <a:ext cx="1012724" cy="1012724"/>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FFF0D417-E93A-B224-27FD-22589A8DCE0D}"/>
              </a:ext>
            </a:extLst>
          </p:cNvPr>
          <p:cNvGrpSpPr/>
          <p:nvPr/>
        </p:nvGrpSpPr>
        <p:grpSpPr>
          <a:xfrm>
            <a:off x="4839732" y="1034460"/>
            <a:ext cx="5693681" cy="3691919"/>
            <a:chOff x="5862692" y="2116223"/>
            <a:chExt cx="5518899" cy="3558756"/>
          </a:xfrm>
        </p:grpSpPr>
        <p:pic>
          <p:nvPicPr>
            <p:cNvPr id="5" name="Picture 4" descr="Graphical user interface, application&#10;&#10;Description automatically generated">
              <a:extLst>
                <a:ext uri="{FF2B5EF4-FFF2-40B4-BE49-F238E27FC236}">
                  <a16:creationId xmlns:a16="http://schemas.microsoft.com/office/drawing/2014/main" id="{96FEAE49-10FA-D69B-69D0-F3BA2D694C03}"/>
                </a:ext>
              </a:extLst>
            </p:cNvPr>
            <p:cNvPicPr>
              <a:picLocks noChangeAspect="1"/>
            </p:cNvPicPr>
            <p:nvPr/>
          </p:nvPicPr>
          <p:blipFill rotWithShape="1">
            <a:blip r:embed="rId4"/>
            <a:srcRect l="14966" t="23522" r="14763" b="21018"/>
            <a:stretch/>
          </p:blipFill>
          <p:spPr>
            <a:xfrm>
              <a:off x="5938221" y="2129719"/>
              <a:ext cx="5443370" cy="3216537"/>
            </a:xfrm>
            <a:prstGeom prst="rect">
              <a:avLst/>
            </a:prstGeom>
            <a:noFill/>
          </p:spPr>
        </p:pic>
        <p:pic>
          <p:nvPicPr>
            <p:cNvPr id="8" name="Monitor frame">
              <a:extLst>
                <a:ext uri="{FF2B5EF4-FFF2-40B4-BE49-F238E27FC236}">
                  <a16:creationId xmlns:a16="http://schemas.microsoft.com/office/drawing/2014/main" id="{EFE6EE06-5CDB-58D0-A49F-1603E861BB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62692" y="2116223"/>
              <a:ext cx="5518899" cy="3558756"/>
            </a:xfrm>
            <a:prstGeom prst="rect">
              <a:avLst/>
            </a:prstGeom>
          </p:spPr>
        </p:pic>
      </p:grpSp>
      <p:sp>
        <p:nvSpPr>
          <p:cNvPr id="11" name="TextBox 10">
            <a:extLst>
              <a:ext uri="{FF2B5EF4-FFF2-40B4-BE49-F238E27FC236}">
                <a16:creationId xmlns:a16="http://schemas.microsoft.com/office/drawing/2014/main" id="{422F700B-45FA-3CCD-95AC-313D4C0AF850}"/>
              </a:ext>
            </a:extLst>
          </p:cNvPr>
          <p:cNvSpPr txBox="1"/>
          <p:nvPr/>
        </p:nvSpPr>
        <p:spPr>
          <a:xfrm>
            <a:off x="4349922" y="4946377"/>
            <a:ext cx="7098020" cy="1754326"/>
          </a:xfrm>
          <a:prstGeom prst="rect">
            <a:avLst/>
          </a:prstGeom>
          <a:noFill/>
          <a:effectLst/>
        </p:spPr>
        <p:txBody>
          <a:bodyPr wrap="square">
            <a:spAutoFit/>
          </a:bodyPr>
          <a:lstStyle/>
          <a:p>
            <a:pPr marL="285750" indent="-285750">
              <a:buFont typeface="Arial" panose="020B0604020202020204" pitchFamily="34" charset="0"/>
              <a:buChar char="•"/>
            </a:pPr>
            <a:r>
              <a:rPr lang="en-US" dirty="0"/>
              <a:t>Collaborate with users in the enterprise to explore, filter, and discover patterns of entities and their relationships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Visualize connected data in maps and link charts and apply insights to accelerate decision-making</a:t>
            </a:r>
          </a:p>
          <a:p>
            <a:endParaRPr lang="en-US" dirty="0"/>
          </a:p>
        </p:txBody>
      </p:sp>
    </p:spTree>
    <p:extLst>
      <p:ext uri="{BB962C8B-B14F-4D97-AF65-F5344CB8AC3E}">
        <p14:creationId xmlns:p14="http://schemas.microsoft.com/office/powerpoint/2010/main" val="70690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159">
            <a:extLst>
              <a:ext uri="{FF2B5EF4-FFF2-40B4-BE49-F238E27FC236}">
                <a16:creationId xmlns:a16="http://schemas.microsoft.com/office/drawing/2014/main" id="{3E92205F-F28A-2AD2-3688-0643FFE76EE1}"/>
              </a:ext>
            </a:extLst>
          </p:cNvPr>
          <p:cNvSpPr>
            <a:spLocks noChangeAspect="1"/>
          </p:cNvSpPr>
          <p:nvPr/>
        </p:nvSpPr>
        <p:spPr bwMode="auto">
          <a:xfrm rot="5400000">
            <a:off x="3485588" y="2854519"/>
            <a:ext cx="3884702" cy="2835349"/>
          </a:xfrm>
          <a:prstGeom prst="trapezoid">
            <a:avLst>
              <a:gd name="adj" fmla="val 126675"/>
            </a:avLst>
          </a:prstGeom>
          <a:gradFill flip="none" rotWithShape="1">
            <a:gsLst>
              <a:gs pos="0">
                <a:srgbClr val="46D4FF">
                  <a:alpha val="60000"/>
                </a:srgbClr>
              </a:gs>
              <a:gs pos="100000">
                <a:srgbClr val="46D4FF">
                  <a:alpha val="0"/>
                </a:srgbClr>
              </a:gs>
            </a:gsLst>
            <a:lin ang="5400000" scaled="0"/>
            <a:tileRect/>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sym typeface="Arial" pitchFamily="-106" charset="0"/>
            </a:endParaRPr>
          </a:p>
        </p:txBody>
      </p:sp>
      <p:sp>
        <p:nvSpPr>
          <p:cNvPr id="2" name="Title 1">
            <a:extLst>
              <a:ext uri="{FF2B5EF4-FFF2-40B4-BE49-F238E27FC236}">
                <a16:creationId xmlns:a16="http://schemas.microsoft.com/office/drawing/2014/main" id="{43C2A3E4-F085-1197-D64A-1E0E7CDAF4E2}"/>
              </a:ext>
            </a:extLst>
          </p:cNvPr>
          <p:cNvSpPr>
            <a:spLocks noGrp="1"/>
          </p:cNvSpPr>
          <p:nvPr>
            <p:ph type="title"/>
          </p:nvPr>
        </p:nvSpPr>
        <p:spPr/>
        <p:txBody>
          <a:bodyPr/>
          <a:lstStyle/>
          <a:p>
            <a:r>
              <a:rPr lang="en-US" dirty="0"/>
              <a:t>What is a Knowledge Graph?</a:t>
            </a:r>
          </a:p>
        </p:txBody>
      </p:sp>
      <p:sp>
        <p:nvSpPr>
          <p:cNvPr id="44" name="Text Placeholder 43">
            <a:extLst>
              <a:ext uri="{FF2B5EF4-FFF2-40B4-BE49-F238E27FC236}">
                <a16:creationId xmlns:a16="http://schemas.microsoft.com/office/drawing/2014/main" id="{6FB070D3-5087-D9D6-2F83-58515BB6D6CB}"/>
              </a:ext>
            </a:extLst>
          </p:cNvPr>
          <p:cNvSpPr>
            <a:spLocks noGrp="1"/>
          </p:cNvSpPr>
          <p:nvPr>
            <p:ph type="body" sz="quarter" idx="16"/>
          </p:nvPr>
        </p:nvSpPr>
        <p:spPr>
          <a:xfrm>
            <a:off x="914400" y="1399031"/>
            <a:ext cx="10369296" cy="553998"/>
          </a:xfrm>
        </p:spPr>
        <p:txBody>
          <a:bodyPr/>
          <a:lstStyle/>
          <a:p>
            <a:r>
              <a:rPr lang="en-US"/>
              <a:t>Graphs bring tabular, spatial, event and text data together into a common, flexible data model of </a:t>
            </a:r>
            <a:r>
              <a:rPr lang="en-US" b="1"/>
              <a:t>entities </a:t>
            </a:r>
            <a:r>
              <a:rPr lang="en-US"/>
              <a:t>that also stores the </a:t>
            </a:r>
            <a:r>
              <a:rPr lang="en-US" b="1"/>
              <a:t>relationships </a:t>
            </a:r>
            <a:r>
              <a:rPr lang="en-US"/>
              <a:t>between entities.</a:t>
            </a:r>
          </a:p>
        </p:txBody>
      </p:sp>
      <p:cxnSp>
        <p:nvCxnSpPr>
          <p:cNvPr id="3" name="Straight Connector 2">
            <a:extLst>
              <a:ext uri="{FF2B5EF4-FFF2-40B4-BE49-F238E27FC236}">
                <a16:creationId xmlns:a16="http://schemas.microsoft.com/office/drawing/2014/main" id="{7F0A0707-5B08-179A-44AF-A6266E99D329}"/>
              </a:ext>
            </a:extLst>
          </p:cNvPr>
          <p:cNvCxnSpPr>
            <a:cxnSpLocks/>
          </p:cNvCxnSpPr>
          <p:nvPr/>
        </p:nvCxnSpPr>
        <p:spPr bwMode="auto">
          <a:xfrm flipH="1">
            <a:off x="2218733" y="5905312"/>
            <a:ext cx="1126086" cy="0"/>
          </a:xfrm>
          <a:prstGeom prst="line">
            <a:avLst/>
          </a:prstGeom>
          <a:noFill/>
          <a:ln w="53975" cap="flat" cmpd="sng" algn="ctr">
            <a:noFill/>
            <a:prstDash val="solid"/>
            <a:round/>
            <a:headEnd type="oval" w="lg" len="lg"/>
            <a:tailEnd type="oval" w="lg" len="lg"/>
          </a:ln>
          <a:effectLst/>
        </p:spPr>
      </p:cxnSp>
      <p:sp>
        <p:nvSpPr>
          <p:cNvPr id="10" name="Oval 9">
            <a:extLst>
              <a:ext uri="{FF2B5EF4-FFF2-40B4-BE49-F238E27FC236}">
                <a16:creationId xmlns:a16="http://schemas.microsoft.com/office/drawing/2014/main" id="{04A17F03-B76D-3832-92AC-89D13876F71D}"/>
              </a:ext>
            </a:extLst>
          </p:cNvPr>
          <p:cNvSpPr/>
          <p:nvPr/>
        </p:nvSpPr>
        <p:spPr bwMode="auto">
          <a:xfrm>
            <a:off x="4779423" y="3274409"/>
            <a:ext cx="291282" cy="298122"/>
          </a:xfrm>
          <a:prstGeom prst="ellipse">
            <a:avLst/>
          </a:prstGeom>
          <a:solidFill>
            <a:schemeClr val="accent4"/>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
        <p:nvSpPr>
          <p:cNvPr id="11" name="TextBox 10">
            <a:extLst>
              <a:ext uri="{FF2B5EF4-FFF2-40B4-BE49-F238E27FC236}">
                <a16:creationId xmlns:a16="http://schemas.microsoft.com/office/drawing/2014/main" id="{33B59686-A03C-F1B9-2AEA-E4C0C895E460}"/>
              </a:ext>
            </a:extLst>
          </p:cNvPr>
          <p:cNvSpPr txBox="1"/>
          <p:nvPr/>
        </p:nvSpPr>
        <p:spPr>
          <a:xfrm>
            <a:off x="3783060" y="3695402"/>
            <a:ext cx="2284009" cy="360017"/>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Entity </a:t>
            </a:r>
            <a:br>
              <a:rPr kumimoji="0" lang="en-US" sz="1400" b="1"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br>
            <a:r>
              <a:rPr kumimoji="0" lang="en-US" sz="1200"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(Person, place, asset, thing etc.)</a:t>
            </a:r>
          </a:p>
        </p:txBody>
      </p:sp>
      <p:cxnSp>
        <p:nvCxnSpPr>
          <p:cNvPr id="8" name="Straight Connector 7">
            <a:extLst>
              <a:ext uri="{FF2B5EF4-FFF2-40B4-BE49-F238E27FC236}">
                <a16:creationId xmlns:a16="http://schemas.microsoft.com/office/drawing/2014/main" id="{433EAC8C-A69A-055E-6C6A-3332C62531A7}"/>
              </a:ext>
            </a:extLst>
          </p:cNvPr>
          <p:cNvCxnSpPr>
            <a:cxnSpLocks/>
          </p:cNvCxnSpPr>
          <p:nvPr/>
        </p:nvCxnSpPr>
        <p:spPr bwMode="auto">
          <a:xfrm flipH="1">
            <a:off x="3933677" y="4353985"/>
            <a:ext cx="1982774" cy="0"/>
          </a:xfrm>
          <a:prstGeom prst="line">
            <a:avLst/>
          </a:prstGeom>
          <a:ln w="57150" cap="flat" cmpd="sng" algn="ctr">
            <a:solidFill>
              <a:schemeClr val="accent4"/>
            </a:solidFill>
            <a:prstDash val="sysDot"/>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
        <p:nvSpPr>
          <p:cNvPr id="9" name="TextBox 8">
            <a:extLst>
              <a:ext uri="{FF2B5EF4-FFF2-40B4-BE49-F238E27FC236}">
                <a16:creationId xmlns:a16="http://schemas.microsoft.com/office/drawing/2014/main" id="{48DE6CC3-220D-74F6-81CB-CC0959609736}"/>
              </a:ext>
            </a:extLst>
          </p:cNvPr>
          <p:cNvSpPr txBox="1"/>
          <p:nvPr/>
        </p:nvSpPr>
        <p:spPr>
          <a:xfrm>
            <a:off x="3783060" y="4566963"/>
            <a:ext cx="2284009" cy="360017"/>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Relationships </a:t>
            </a:r>
            <a:br>
              <a:rPr kumimoji="0" lang="en-US" sz="1400"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br>
            <a:r>
              <a:rPr kumimoji="0" lang="en-US" sz="1200"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(visited, transacted, opened, member of etc.)</a:t>
            </a:r>
          </a:p>
        </p:txBody>
      </p:sp>
      <p:sp>
        <p:nvSpPr>
          <p:cNvPr id="17" name="Oval 16">
            <a:extLst>
              <a:ext uri="{FF2B5EF4-FFF2-40B4-BE49-F238E27FC236}">
                <a16:creationId xmlns:a16="http://schemas.microsoft.com/office/drawing/2014/main" id="{F9C2AE4F-79DD-2550-A27F-04601D3514A6}"/>
              </a:ext>
            </a:extLst>
          </p:cNvPr>
          <p:cNvSpPr>
            <a:spLocks noChangeAspect="1"/>
          </p:cNvSpPr>
          <p:nvPr/>
        </p:nvSpPr>
        <p:spPr bwMode="auto">
          <a:xfrm>
            <a:off x="6926334" y="4266047"/>
            <a:ext cx="769656" cy="807297"/>
          </a:xfrm>
          <a:prstGeom prst="ellipse">
            <a:avLst/>
          </a:prstGeom>
          <a:solidFill>
            <a:srgbClr val="00B0F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Person</a:t>
            </a:r>
          </a:p>
        </p:txBody>
      </p:sp>
      <p:sp>
        <p:nvSpPr>
          <p:cNvPr id="18" name="Oval 17">
            <a:extLst>
              <a:ext uri="{FF2B5EF4-FFF2-40B4-BE49-F238E27FC236}">
                <a16:creationId xmlns:a16="http://schemas.microsoft.com/office/drawing/2014/main" id="{479E6A2D-8FE9-31BE-3DDA-5D53CFAC75A2}"/>
              </a:ext>
            </a:extLst>
          </p:cNvPr>
          <p:cNvSpPr>
            <a:spLocks noChangeAspect="1"/>
          </p:cNvSpPr>
          <p:nvPr/>
        </p:nvSpPr>
        <p:spPr bwMode="auto">
          <a:xfrm>
            <a:off x="7876279" y="5390311"/>
            <a:ext cx="769656" cy="807297"/>
          </a:xfrm>
          <a:prstGeom prst="ellipse">
            <a:avLst/>
          </a:prstGeom>
          <a:solidFill>
            <a:schemeClr val="accent1">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Location</a:t>
            </a:r>
            <a:endParaRPr kumimoji="0" lang="en-US" sz="11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Oval 18">
            <a:extLst>
              <a:ext uri="{FF2B5EF4-FFF2-40B4-BE49-F238E27FC236}">
                <a16:creationId xmlns:a16="http://schemas.microsoft.com/office/drawing/2014/main" id="{5D6EBD46-AAC6-0B4C-6D4C-655165B19833}"/>
              </a:ext>
            </a:extLst>
          </p:cNvPr>
          <p:cNvSpPr>
            <a:spLocks noChangeAspect="1"/>
          </p:cNvSpPr>
          <p:nvPr/>
        </p:nvSpPr>
        <p:spPr bwMode="auto">
          <a:xfrm>
            <a:off x="7029511" y="3130876"/>
            <a:ext cx="769656" cy="807297"/>
          </a:xfrm>
          <a:prstGeom prst="ellipse">
            <a:avLst/>
          </a:prstGeom>
          <a:solidFill>
            <a:srgbClr val="00B0F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Person</a:t>
            </a:r>
          </a:p>
        </p:txBody>
      </p:sp>
      <p:sp>
        <p:nvSpPr>
          <p:cNvPr id="20" name="Oval 19">
            <a:extLst>
              <a:ext uri="{FF2B5EF4-FFF2-40B4-BE49-F238E27FC236}">
                <a16:creationId xmlns:a16="http://schemas.microsoft.com/office/drawing/2014/main" id="{C9E84006-D151-80EE-67D3-7CA1AB893385}"/>
              </a:ext>
            </a:extLst>
          </p:cNvPr>
          <p:cNvSpPr>
            <a:spLocks noChangeAspect="1"/>
          </p:cNvSpPr>
          <p:nvPr/>
        </p:nvSpPr>
        <p:spPr bwMode="auto">
          <a:xfrm>
            <a:off x="7993037" y="2461261"/>
            <a:ext cx="769656" cy="807297"/>
          </a:xfrm>
          <a:prstGeom prst="ellipse">
            <a:avLst/>
          </a:prstGeom>
          <a:solidFill>
            <a:srgbClr val="C9F2FF"/>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Asset</a:t>
            </a:r>
          </a:p>
        </p:txBody>
      </p:sp>
      <p:sp>
        <p:nvSpPr>
          <p:cNvPr id="21" name="Oval 20">
            <a:extLst>
              <a:ext uri="{FF2B5EF4-FFF2-40B4-BE49-F238E27FC236}">
                <a16:creationId xmlns:a16="http://schemas.microsoft.com/office/drawing/2014/main" id="{11E57F3B-5986-E3DF-34F7-C8FC22309460}"/>
              </a:ext>
            </a:extLst>
          </p:cNvPr>
          <p:cNvSpPr>
            <a:spLocks noChangeAspect="1"/>
          </p:cNvSpPr>
          <p:nvPr/>
        </p:nvSpPr>
        <p:spPr bwMode="auto">
          <a:xfrm>
            <a:off x="8181734" y="3862398"/>
            <a:ext cx="769656" cy="807297"/>
          </a:xfrm>
          <a:prstGeom prst="ellipse">
            <a:avLst/>
          </a:prstGeom>
          <a:solidFill>
            <a:schemeClr val="accent5"/>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prstClr val="white">
                    <a:lumMod val="95000"/>
                  </a:prstClr>
                </a:solidFill>
                <a:effectLst/>
                <a:uLnTx/>
                <a:uFillTx/>
                <a:latin typeface="Arial" charset="0"/>
                <a:ea typeface="ＭＳ Ｐゴシック" pitchFamily="16" charset="-128"/>
                <a:cs typeface="ＭＳ Ｐゴシック" pitchFamily="-97" charset="-128"/>
              </a:rPr>
              <a:t>Company</a:t>
            </a:r>
          </a:p>
        </p:txBody>
      </p:sp>
      <p:sp>
        <p:nvSpPr>
          <p:cNvPr id="22" name="Oval 21">
            <a:extLst>
              <a:ext uri="{FF2B5EF4-FFF2-40B4-BE49-F238E27FC236}">
                <a16:creationId xmlns:a16="http://schemas.microsoft.com/office/drawing/2014/main" id="{28539FB2-2F1B-A211-C5ED-724B3B68FFD8}"/>
              </a:ext>
            </a:extLst>
          </p:cNvPr>
          <p:cNvSpPr>
            <a:spLocks noChangeAspect="1"/>
          </p:cNvSpPr>
          <p:nvPr/>
        </p:nvSpPr>
        <p:spPr bwMode="auto">
          <a:xfrm>
            <a:off x="9026726" y="3134533"/>
            <a:ext cx="769656" cy="807297"/>
          </a:xfrm>
          <a:prstGeom prst="ellipse">
            <a:avLst/>
          </a:prstGeom>
          <a:solidFill>
            <a:srgbClr val="00B0F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Person</a:t>
            </a:r>
          </a:p>
        </p:txBody>
      </p:sp>
      <p:sp>
        <p:nvSpPr>
          <p:cNvPr id="23" name="Oval 22">
            <a:extLst>
              <a:ext uri="{FF2B5EF4-FFF2-40B4-BE49-F238E27FC236}">
                <a16:creationId xmlns:a16="http://schemas.microsoft.com/office/drawing/2014/main" id="{FEC31C5F-7685-B4E7-50AD-D336DDAC9D07}"/>
              </a:ext>
            </a:extLst>
          </p:cNvPr>
          <p:cNvSpPr>
            <a:spLocks noChangeAspect="1"/>
          </p:cNvSpPr>
          <p:nvPr/>
        </p:nvSpPr>
        <p:spPr bwMode="auto">
          <a:xfrm>
            <a:off x="9574383" y="4063068"/>
            <a:ext cx="769656" cy="807297"/>
          </a:xfrm>
          <a:prstGeom prst="ellipse">
            <a:avLst/>
          </a:prstGeom>
          <a:solidFill>
            <a:srgbClr val="C9F2FF"/>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Asset</a:t>
            </a:r>
            <a:endParaRPr kumimoji="0" lang="en-US" sz="9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24" name="Oval 23">
            <a:extLst>
              <a:ext uri="{FF2B5EF4-FFF2-40B4-BE49-F238E27FC236}">
                <a16:creationId xmlns:a16="http://schemas.microsoft.com/office/drawing/2014/main" id="{1B97908B-EAC8-4A0C-FF9B-0032C857A681}"/>
              </a:ext>
            </a:extLst>
          </p:cNvPr>
          <p:cNvSpPr>
            <a:spLocks noChangeAspect="1"/>
          </p:cNvSpPr>
          <p:nvPr/>
        </p:nvSpPr>
        <p:spPr bwMode="auto">
          <a:xfrm>
            <a:off x="8987213" y="5303191"/>
            <a:ext cx="769656" cy="807296"/>
          </a:xfrm>
          <a:prstGeom prst="ellipse">
            <a:avLst/>
          </a:prstGeom>
          <a:solidFill>
            <a:srgbClr val="F1EAC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Lease </a:t>
            </a:r>
          </a:p>
        </p:txBody>
      </p:sp>
      <p:cxnSp>
        <p:nvCxnSpPr>
          <p:cNvPr id="25" name="Straight Connector 24">
            <a:extLst>
              <a:ext uri="{FF2B5EF4-FFF2-40B4-BE49-F238E27FC236}">
                <a16:creationId xmlns:a16="http://schemas.microsoft.com/office/drawing/2014/main" id="{0AF18082-FC6A-F1CA-C920-213BD1138903}"/>
              </a:ext>
            </a:extLst>
          </p:cNvPr>
          <p:cNvCxnSpPr>
            <a:cxnSpLocks/>
          </p:cNvCxnSpPr>
          <p:nvPr/>
        </p:nvCxnSpPr>
        <p:spPr bwMode="auto">
          <a:xfrm flipH="1">
            <a:off x="7661270" y="4397682"/>
            <a:ext cx="572277" cy="112089"/>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6" name="Straight Connector 25">
            <a:extLst>
              <a:ext uri="{FF2B5EF4-FFF2-40B4-BE49-F238E27FC236}">
                <a16:creationId xmlns:a16="http://schemas.microsoft.com/office/drawing/2014/main" id="{35FE2669-7805-5B82-FAA7-BE93153D3981}"/>
              </a:ext>
            </a:extLst>
          </p:cNvPr>
          <p:cNvCxnSpPr>
            <a:cxnSpLocks/>
            <a:stCxn id="18" idx="1"/>
            <a:endCxn id="17" idx="5"/>
          </p:cNvCxnSpPr>
          <p:nvPr/>
        </p:nvCxnSpPr>
        <p:spPr bwMode="auto">
          <a:xfrm flipH="1" flipV="1">
            <a:off x="7583276" y="4955118"/>
            <a:ext cx="405716" cy="553419"/>
          </a:xfrm>
          <a:prstGeom prst="line">
            <a:avLst/>
          </a:prstGeom>
          <a:ln w="38100" cap="flat" cmpd="sng" algn="ctr">
            <a:solidFill>
              <a:schemeClr val="accent4"/>
            </a:solidFill>
            <a:prstDash val="sysDot"/>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Straight Connector 26">
            <a:extLst>
              <a:ext uri="{FF2B5EF4-FFF2-40B4-BE49-F238E27FC236}">
                <a16:creationId xmlns:a16="http://schemas.microsoft.com/office/drawing/2014/main" id="{940C962F-EBD4-DE77-D707-AA812AA5BE5B}"/>
              </a:ext>
            </a:extLst>
          </p:cNvPr>
          <p:cNvCxnSpPr>
            <a:cxnSpLocks/>
          </p:cNvCxnSpPr>
          <p:nvPr/>
        </p:nvCxnSpPr>
        <p:spPr bwMode="auto">
          <a:xfrm flipH="1" flipV="1">
            <a:off x="8726430" y="3049737"/>
            <a:ext cx="396547" cy="263378"/>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8" name="Straight Connector 27">
            <a:extLst>
              <a:ext uri="{FF2B5EF4-FFF2-40B4-BE49-F238E27FC236}">
                <a16:creationId xmlns:a16="http://schemas.microsoft.com/office/drawing/2014/main" id="{25E5157B-41BE-3A0E-A0FB-B3F4B1F036BD}"/>
              </a:ext>
            </a:extLst>
          </p:cNvPr>
          <p:cNvCxnSpPr>
            <a:cxnSpLocks/>
          </p:cNvCxnSpPr>
          <p:nvPr/>
        </p:nvCxnSpPr>
        <p:spPr bwMode="auto">
          <a:xfrm flipH="1">
            <a:off x="7715438" y="3046533"/>
            <a:ext cx="313007" cy="295768"/>
          </a:xfrm>
          <a:prstGeom prst="line">
            <a:avLst/>
          </a:prstGeom>
          <a:ln w="38100" cap="flat" cmpd="sng" algn="ctr">
            <a:solidFill>
              <a:schemeClr val="accent4"/>
            </a:solidFill>
            <a:prstDash val="sysDot"/>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29" name="Straight Connector 28">
            <a:extLst>
              <a:ext uri="{FF2B5EF4-FFF2-40B4-BE49-F238E27FC236}">
                <a16:creationId xmlns:a16="http://schemas.microsoft.com/office/drawing/2014/main" id="{C1AF78B5-34A5-9682-DFD4-EA5C2F7C5F0C}"/>
              </a:ext>
            </a:extLst>
          </p:cNvPr>
          <p:cNvCxnSpPr>
            <a:cxnSpLocks/>
          </p:cNvCxnSpPr>
          <p:nvPr/>
        </p:nvCxnSpPr>
        <p:spPr bwMode="auto">
          <a:xfrm flipH="1">
            <a:off x="8839626" y="3756487"/>
            <a:ext cx="277347" cy="249028"/>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2F6ABE07-4571-4C33-B4F7-43173E5288E2}"/>
              </a:ext>
            </a:extLst>
          </p:cNvPr>
          <p:cNvCxnSpPr>
            <a:cxnSpLocks/>
            <a:endCxn id="22" idx="5"/>
          </p:cNvCxnSpPr>
          <p:nvPr/>
        </p:nvCxnSpPr>
        <p:spPr bwMode="auto">
          <a:xfrm flipH="1" flipV="1">
            <a:off x="9683669" y="3823604"/>
            <a:ext cx="112451" cy="278758"/>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675C585-FD62-5247-592C-B9FDEBA36B7F}"/>
              </a:ext>
            </a:extLst>
          </p:cNvPr>
          <p:cNvCxnSpPr>
            <a:cxnSpLocks/>
          </p:cNvCxnSpPr>
          <p:nvPr/>
        </p:nvCxnSpPr>
        <p:spPr bwMode="auto">
          <a:xfrm flipV="1">
            <a:off x="9561645" y="4846453"/>
            <a:ext cx="234475" cy="519943"/>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A975CDB-0E72-2589-D51B-9281F2846994}"/>
              </a:ext>
            </a:extLst>
          </p:cNvPr>
          <p:cNvCxnSpPr>
            <a:cxnSpLocks/>
          </p:cNvCxnSpPr>
          <p:nvPr/>
        </p:nvCxnSpPr>
        <p:spPr bwMode="auto">
          <a:xfrm flipV="1">
            <a:off x="9697768" y="3086244"/>
            <a:ext cx="584968" cy="246606"/>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3" name="Straight Connector 32">
            <a:extLst>
              <a:ext uri="{FF2B5EF4-FFF2-40B4-BE49-F238E27FC236}">
                <a16:creationId xmlns:a16="http://schemas.microsoft.com/office/drawing/2014/main" id="{E86F246A-CCD1-B901-31EB-BFE4E4BDB4D3}"/>
              </a:ext>
            </a:extLst>
          </p:cNvPr>
          <p:cNvCxnSpPr>
            <a:cxnSpLocks/>
          </p:cNvCxnSpPr>
          <p:nvPr/>
        </p:nvCxnSpPr>
        <p:spPr bwMode="auto">
          <a:xfrm flipH="1" flipV="1">
            <a:off x="10303098" y="4654077"/>
            <a:ext cx="411243" cy="337526"/>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4" name="Oval 33">
            <a:extLst>
              <a:ext uri="{FF2B5EF4-FFF2-40B4-BE49-F238E27FC236}">
                <a16:creationId xmlns:a16="http://schemas.microsoft.com/office/drawing/2014/main" id="{10FBA377-BFA9-3594-6E5F-A4E24B72557A}"/>
              </a:ext>
            </a:extLst>
          </p:cNvPr>
          <p:cNvSpPr>
            <a:spLocks noChangeAspect="1"/>
          </p:cNvSpPr>
          <p:nvPr/>
        </p:nvSpPr>
        <p:spPr bwMode="auto">
          <a:xfrm>
            <a:off x="10268636" y="2602505"/>
            <a:ext cx="769656" cy="807296"/>
          </a:xfrm>
          <a:prstGeom prst="ellipse">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Transaction</a:t>
            </a:r>
            <a:endParaRPr kumimoji="0" lang="en-US" sz="8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5" name="Oval 34">
            <a:extLst>
              <a:ext uri="{FF2B5EF4-FFF2-40B4-BE49-F238E27FC236}">
                <a16:creationId xmlns:a16="http://schemas.microsoft.com/office/drawing/2014/main" id="{244480DB-EEFD-C260-8773-CDD4904F89C7}"/>
              </a:ext>
            </a:extLst>
          </p:cNvPr>
          <p:cNvSpPr>
            <a:spLocks noChangeAspect="1"/>
          </p:cNvSpPr>
          <p:nvPr/>
        </p:nvSpPr>
        <p:spPr bwMode="auto">
          <a:xfrm>
            <a:off x="10675091" y="4732221"/>
            <a:ext cx="769656" cy="807296"/>
          </a:xfrm>
          <a:prstGeom prst="ellipse">
            <a:avLst/>
          </a:prstGeom>
          <a:solidFill>
            <a:schemeClr val="accent3">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Work Order</a:t>
            </a:r>
            <a:endParaRPr kumimoji="0" lang="en-US" sz="8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Oval 35">
            <a:extLst>
              <a:ext uri="{FF2B5EF4-FFF2-40B4-BE49-F238E27FC236}">
                <a16:creationId xmlns:a16="http://schemas.microsoft.com/office/drawing/2014/main" id="{9B9828ED-20DC-BE92-31D0-8BC7861664EE}"/>
              </a:ext>
            </a:extLst>
          </p:cNvPr>
          <p:cNvSpPr>
            <a:spLocks noChangeAspect="1"/>
          </p:cNvSpPr>
          <p:nvPr/>
        </p:nvSpPr>
        <p:spPr bwMode="auto">
          <a:xfrm>
            <a:off x="10019597" y="5641110"/>
            <a:ext cx="769656" cy="807296"/>
          </a:xfrm>
          <a:prstGeom prst="ellipse">
            <a:avLst/>
          </a:prstGeom>
          <a:solidFill>
            <a:srgbClr val="00B0F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5255" tIns="47627" rIns="95255" bIns="47627"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rPr>
              <a:t>Person</a:t>
            </a:r>
            <a:endParaRPr kumimoji="0" lang="en-US" sz="7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cxnSp>
        <p:nvCxnSpPr>
          <p:cNvPr id="37" name="Straight Connector 36">
            <a:extLst>
              <a:ext uri="{FF2B5EF4-FFF2-40B4-BE49-F238E27FC236}">
                <a16:creationId xmlns:a16="http://schemas.microsoft.com/office/drawing/2014/main" id="{4E07EAC9-86FB-EC1B-CC8F-B8CE5141DD99}"/>
              </a:ext>
            </a:extLst>
          </p:cNvPr>
          <p:cNvCxnSpPr>
            <a:cxnSpLocks/>
            <a:stCxn id="36" idx="7"/>
          </p:cNvCxnSpPr>
          <p:nvPr/>
        </p:nvCxnSpPr>
        <p:spPr bwMode="auto">
          <a:xfrm flipV="1">
            <a:off x="10676541" y="5494159"/>
            <a:ext cx="152898" cy="265177"/>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38" name="Graphic 37">
            <a:extLst>
              <a:ext uri="{FF2B5EF4-FFF2-40B4-BE49-F238E27FC236}">
                <a16:creationId xmlns:a16="http://schemas.microsoft.com/office/drawing/2014/main" id="{CECB8AA6-91C4-B4FB-28BC-1EFFB247BF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2394" y="3647561"/>
            <a:ext cx="822326" cy="846900"/>
          </a:xfrm>
          <a:prstGeom prst="rect">
            <a:avLst/>
          </a:prstGeom>
        </p:spPr>
      </p:pic>
      <p:cxnSp>
        <p:nvCxnSpPr>
          <p:cNvPr id="39" name="Straight Connector 38">
            <a:extLst>
              <a:ext uri="{FF2B5EF4-FFF2-40B4-BE49-F238E27FC236}">
                <a16:creationId xmlns:a16="http://schemas.microsoft.com/office/drawing/2014/main" id="{A9BAC808-5149-B006-7530-762EA5B9CCB2}"/>
              </a:ext>
            </a:extLst>
          </p:cNvPr>
          <p:cNvCxnSpPr>
            <a:cxnSpLocks/>
          </p:cNvCxnSpPr>
          <p:nvPr/>
        </p:nvCxnSpPr>
        <p:spPr bwMode="auto">
          <a:xfrm flipV="1">
            <a:off x="11165153" y="4348848"/>
            <a:ext cx="78404" cy="400062"/>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Straight Connector 48">
            <a:extLst>
              <a:ext uri="{FF2B5EF4-FFF2-40B4-BE49-F238E27FC236}">
                <a16:creationId xmlns:a16="http://schemas.microsoft.com/office/drawing/2014/main" id="{5E2A1629-56F2-5979-15BB-344269BEA726}"/>
              </a:ext>
            </a:extLst>
          </p:cNvPr>
          <p:cNvCxnSpPr>
            <a:cxnSpLocks/>
            <a:stCxn id="24" idx="1"/>
          </p:cNvCxnSpPr>
          <p:nvPr/>
        </p:nvCxnSpPr>
        <p:spPr bwMode="auto">
          <a:xfrm flipH="1" flipV="1">
            <a:off x="9000579" y="5135869"/>
            <a:ext cx="99348" cy="285548"/>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52" name="Graphic 51">
            <a:extLst>
              <a:ext uri="{FF2B5EF4-FFF2-40B4-BE49-F238E27FC236}">
                <a16:creationId xmlns:a16="http://schemas.microsoft.com/office/drawing/2014/main" id="{B8005204-A1FE-04B3-1B3A-EB5F74881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63424" y="4476761"/>
            <a:ext cx="874310" cy="900438"/>
          </a:xfrm>
          <a:prstGeom prst="rect">
            <a:avLst/>
          </a:prstGeom>
        </p:spPr>
      </p:pic>
      <p:cxnSp>
        <p:nvCxnSpPr>
          <p:cNvPr id="14" name="Straight Connector 13">
            <a:extLst>
              <a:ext uri="{FF2B5EF4-FFF2-40B4-BE49-F238E27FC236}">
                <a16:creationId xmlns:a16="http://schemas.microsoft.com/office/drawing/2014/main" id="{E7E11A54-B94D-4F57-5AF4-9953211D5F4A}"/>
              </a:ext>
            </a:extLst>
          </p:cNvPr>
          <p:cNvCxnSpPr>
            <a:cxnSpLocks/>
          </p:cNvCxnSpPr>
          <p:nvPr/>
        </p:nvCxnSpPr>
        <p:spPr bwMode="auto">
          <a:xfrm flipH="1" flipV="1">
            <a:off x="10098148" y="4875083"/>
            <a:ext cx="210226" cy="766027"/>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D107F8D4-3AA0-A932-4BFE-8E1444EC46FF}"/>
              </a:ext>
            </a:extLst>
          </p:cNvPr>
          <p:cNvCxnSpPr>
            <a:cxnSpLocks/>
          </p:cNvCxnSpPr>
          <p:nvPr/>
        </p:nvCxnSpPr>
        <p:spPr bwMode="auto">
          <a:xfrm flipV="1">
            <a:off x="8261109" y="4596879"/>
            <a:ext cx="234319" cy="793432"/>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C6330593-78D4-5C02-1C8D-C341F16EF252}"/>
              </a:ext>
            </a:extLst>
          </p:cNvPr>
          <p:cNvCxnSpPr>
            <a:cxnSpLocks/>
          </p:cNvCxnSpPr>
          <p:nvPr/>
        </p:nvCxnSpPr>
        <p:spPr bwMode="auto">
          <a:xfrm>
            <a:off x="7697420" y="3815822"/>
            <a:ext cx="541587" cy="237446"/>
          </a:xfrm>
          <a:prstGeom prst="line">
            <a:avLst/>
          </a:prstGeom>
          <a:ln w="38100" cap="flat" cmpd="sng" algn="ctr">
            <a:solidFill>
              <a:schemeClr val="accent4"/>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40" name="Group 39">
            <a:extLst>
              <a:ext uri="{FF2B5EF4-FFF2-40B4-BE49-F238E27FC236}">
                <a16:creationId xmlns:a16="http://schemas.microsoft.com/office/drawing/2014/main" id="{AD72F6C0-1CC2-6E0E-19B3-9C6E0090D7DA}"/>
              </a:ext>
            </a:extLst>
          </p:cNvPr>
          <p:cNvGrpSpPr/>
          <p:nvPr/>
        </p:nvGrpSpPr>
        <p:grpSpPr>
          <a:xfrm>
            <a:off x="914400" y="1827008"/>
            <a:ext cx="2071189" cy="4637194"/>
            <a:chOff x="1287764" y="2275027"/>
            <a:chExt cx="2071189" cy="4637194"/>
          </a:xfrm>
        </p:grpSpPr>
        <p:pic>
          <p:nvPicPr>
            <p:cNvPr id="41" name="Graphic 40">
              <a:extLst>
                <a:ext uri="{FF2B5EF4-FFF2-40B4-BE49-F238E27FC236}">
                  <a16:creationId xmlns:a16="http://schemas.microsoft.com/office/drawing/2014/main" id="{723DD03E-AACB-7F1E-D7EF-B48E79E86C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76179" y="2275027"/>
              <a:ext cx="1982774" cy="1982774"/>
            </a:xfrm>
            <a:prstGeom prst="rect">
              <a:avLst/>
            </a:prstGeom>
          </p:spPr>
        </p:pic>
        <p:pic>
          <p:nvPicPr>
            <p:cNvPr id="42" name="Graphic 41">
              <a:extLst>
                <a:ext uri="{FF2B5EF4-FFF2-40B4-BE49-F238E27FC236}">
                  <a16:creationId xmlns:a16="http://schemas.microsoft.com/office/drawing/2014/main" id="{647EE5AF-E9A0-59DE-5C99-3A035A2D3D1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87764" y="3744391"/>
              <a:ext cx="2065325" cy="2065325"/>
            </a:xfrm>
            <a:prstGeom prst="rect">
              <a:avLst/>
            </a:prstGeom>
          </p:spPr>
        </p:pic>
        <p:pic>
          <p:nvPicPr>
            <p:cNvPr id="43" name="Graphic 42">
              <a:extLst>
                <a:ext uri="{FF2B5EF4-FFF2-40B4-BE49-F238E27FC236}">
                  <a16:creationId xmlns:a16="http://schemas.microsoft.com/office/drawing/2014/main" id="{1CEF9D95-53C5-BB3D-21B0-A296A09E4D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9433" y="5502428"/>
              <a:ext cx="1368884" cy="1409793"/>
            </a:xfrm>
            <a:prstGeom prst="rect">
              <a:avLst/>
            </a:prstGeom>
          </p:spPr>
        </p:pic>
      </p:grpSp>
    </p:spTree>
    <p:extLst>
      <p:ext uri="{BB962C8B-B14F-4D97-AF65-F5344CB8AC3E}">
        <p14:creationId xmlns:p14="http://schemas.microsoft.com/office/powerpoint/2010/main" val="23729462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noFill/>
        </p:spPr>
        <p:txBody>
          <a:bodyPr vert="horz" wrap="square" lIns="0" tIns="0" rIns="0" bIns="0" rtlCol="0" anchor="t">
            <a:spAutoFit/>
          </a:bodyPr>
          <a:lstStyle/>
          <a:p>
            <a:r>
              <a:rPr lang="en-US" sz="3200"/>
              <a:t>Graphs are everywhere!</a:t>
            </a:r>
          </a:p>
        </p:txBody>
      </p:sp>
      <p:sp>
        <p:nvSpPr>
          <p:cNvPr id="17" name="Text Placeholder 16">
            <a:extLst>
              <a:ext uri="{FF2B5EF4-FFF2-40B4-BE49-F238E27FC236}">
                <a16:creationId xmlns:a16="http://schemas.microsoft.com/office/drawing/2014/main" id="{37EE8129-8D57-F74E-8B0E-E92ED4291DE8}"/>
              </a:ext>
            </a:extLst>
          </p:cNvPr>
          <p:cNvSpPr>
            <a:spLocks noGrp="1"/>
          </p:cNvSpPr>
          <p:nvPr>
            <p:ph type="body" sz="quarter" idx="11"/>
          </p:nvPr>
        </p:nvSpPr>
        <p:spPr/>
        <p:txBody>
          <a:bodyPr/>
          <a:lstStyle/>
          <a:p>
            <a:pPr marL="0" marR="0" lvl="0" indent="0" algn="l" defTabSz="457200" rtl="0" eaLnBrk="1" fontAlgn="auto" latinLnBrk="0" hangingPunct="1">
              <a:lnSpc>
                <a:spcPct val="100000"/>
              </a:lnSpc>
              <a:spcBef>
                <a:spcPts val="0"/>
              </a:spcBef>
              <a:spcAft>
                <a:spcPts val="0"/>
              </a:spcAft>
              <a:buClr>
                <a:srgbClr val="00B9F2">
                  <a:lumMod val="60000"/>
                  <a:lumOff val="40000"/>
                </a:srgbClr>
              </a:buClr>
              <a:buSzPct val="80000"/>
              <a:buFont typeface="Arial"/>
              <a:buNone/>
              <a:tabLst>
                <a:tab pos="276225" algn="l"/>
              </a:tabLst>
              <a:defRPr/>
            </a:pPr>
            <a:r>
              <a:rPr lang="en-US">
                <a:solidFill>
                  <a:srgbClr val="72DBFF"/>
                </a:solidFill>
              </a:rPr>
              <a:t>Store data like it is in the real world: intuitive, connected, dynamic</a:t>
            </a:r>
          </a:p>
        </p:txBody>
      </p:sp>
      <p:sp>
        <p:nvSpPr>
          <p:cNvPr id="95" name="TextBox 94">
            <a:extLst>
              <a:ext uri="{FF2B5EF4-FFF2-40B4-BE49-F238E27FC236}">
                <a16:creationId xmlns:a16="http://schemas.microsoft.com/office/drawing/2014/main" id="{F3D29835-F8A5-40AF-A660-301920340514}"/>
              </a:ext>
            </a:extLst>
          </p:cNvPr>
          <p:cNvSpPr txBox="1"/>
          <p:nvPr/>
        </p:nvSpPr>
        <p:spPr>
          <a:xfrm>
            <a:off x="4613596" y="1903853"/>
            <a:ext cx="3241220" cy="369332"/>
          </a:xfrm>
          <a:prstGeom prst="rect">
            <a:avLst/>
          </a:prstGeom>
          <a:noFill/>
          <a:effectLst/>
        </p:spPr>
        <p:txBody>
          <a:bodyPr wrap="square">
            <a:sp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9867"/>
                </a:solidFill>
                <a:effectLst/>
                <a:uLnTx/>
                <a:uFillTx/>
                <a:latin typeface="Arial"/>
                <a:ea typeface="ＭＳ Ｐゴシック"/>
                <a:cs typeface="+mn-cs"/>
              </a:rPr>
              <a:t>Transaction Networks</a:t>
            </a:r>
          </a:p>
        </p:txBody>
      </p:sp>
      <p:sp>
        <p:nvSpPr>
          <p:cNvPr id="98" name="TextBox 97">
            <a:extLst>
              <a:ext uri="{FF2B5EF4-FFF2-40B4-BE49-F238E27FC236}">
                <a16:creationId xmlns:a16="http://schemas.microsoft.com/office/drawing/2014/main" id="{1669FA91-0715-4216-8938-A3A8B8379DC3}"/>
              </a:ext>
            </a:extLst>
          </p:cNvPr>
          <p:cNvSpPr txBox="1"/>
          <p:nvPr/>
        </p:nvSpPr>
        <p:spPr>
          <a:xfrm>
            <a:off x="771651" y="1903853"/>
            <a:ext cx="2884000" cy="369332"/>
          </a:xfrm>
          <a:prstGeom prst="rect">
            <a:avLst/>
          </a:prstGeom>
          <a:noFill/>
          <a:effectLst/>
        </p:spPr>
        <p:txBody>
          <a:bodyPr wrap="square">
            <a:sp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9867"/>
                </a:solidFill>
                <a:effectLst/>
                <a:uLnTx/>
                <a:uFillTx/>
                <a:latin typeface="Arial"/>
                <a:ea typeface="ＭＳ Ｐゴシック"/>
                <a:cs typeface="+mn-cs"/>
              </a:rPr>
              <a:t>People Networks</a:t>
            </a:r>
          </a:p>
        </p:txBody>
      </p:sp>
      <p:sp>
        <p:nvSpPr>
          <p:cNvPr id="99" name="TextBox 98">
            <a:extLst>
              <a:ext uri="{FF2B5EF4-FFF2-40B4-BE49-F238E27FC236}">
                <a16:creationId xmlns:a16="http://schemas.microsoft.com/office/drawing/2014/main" id="{48801993-98E7-4759-B7D0-B0A91529DC92}"/>
              </a:ext>
            </a:extLst>
          </p:cNvPr>
          <p:cNvSpPr txBox="1"/>
          <p:nvPr/>
        </p:nvSpPr>
        <p:spPr>
          <a:xfrm>
            <a:off x="8134881" y="1903853"/>
            <a:ext cx="3977083" cy="369332"/>
          </a:xfrm>
          <a:prstGeom prst="rect">
            <a:avLst/>
          </a:prstGeom>
          <a:noFill/>
          <a:effectLst/>
        </p:spPr>
        <p:txBody>
          <a:bodyPr wrap="square">
            <a:sp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9867"/>
                </a:solidFill>
                <a:effectLst/>
                <a:uLnTx/>
                <a:uFillTx/>
                <a:latin typeface="Arial"/>
                <a:ea typeface="ＭＳ Ｐゴシック"/>
                <a:cs typeface="+mn-cs"/>
              </a:rPr>
              <a:t>Knowledge Networks</a:t>
            </a:r>
          </a:p>
        </p:txBody>
      </p:sp>
      <p:sp>
        <p:nvSpPr>
          <p:cNvPr id="6" name="TextBox 5">
            <a:extLst>
              <a:ext uri="{FF2B5EF4-FFF2-40B4-BE49-F238E27FC236}">
                <a16:creationId xmlns:a16="http://schemas.microsoft.com/office/drawing/2014/main" id="{2D4E70AC-E3B1-F49C-34B4-9BF6A4CCEB32}"/>
              </a:ext>
            </a:extLst>
          </p:cNvPr>
          <p:cNvSpPr txBox="1"/>
          <p:nvPr/>
        </p:nvSpPr>
        <p:spPr>
          <a:xfrm>
            <a:off x="647335" y="5365509"/>
            <a:ext cx="3401576" cy="1111482"/>
          </a:xfrm>
          <a:prstGeom prst="rect">
            <a:avLst/>
          </a:prstGeom>
          <a:noFill/>
          <a:effectLst/>
        </p:spPr>
        <p:txBody>
          <a:bodyPr wrap="square" lIns="0" tIns="0" rIns="0" bIns="0" rtlCol="0">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Employees, </a:t>
            </a:r>
            <a:r>
              <a:rPr kumimoji="0" lang="en-US" sz="1400" b="0" i="0" u="none" strike="noStrike" kern="1200" cap="none" spc="0" normalizeH="0" baseline="0" noProof="0">
                <a:ln>
                  <a:noFill/>
                </a:ln>
                <a:solidFill>
                  <a:prstClr val="white"/>
                </a:solidFill>
                <a:effectLst/>
                <a:uLnTx/>
                <a:uFillTx/>
                <a:latin typeface="Arial"/>
                <a:ea typeface="ＭＳ Ｐゴシック"/>
                <a:cs typeface="+mn-cs"/>
              </a:rPr>
              <a:t>Management, Collaboration, Phon</a:t>
            </a:r>
            <a:r>
              <a:rPr kumimoji="0" lang="en-US" sz="1400" b="0" i="0" u="none" strike="noStrike" kern="1200" cap="none" spc="0" normalizeH="0" baseline="0" noProof="0">
                <a:ln>
                  <a:noFill/>
                </a:ln>
                <a:solidFill>
                  <a:prstClr val="white"/>
                </a:solidFill>
                <a:effectLst/>
                <a:uLnTx/>
                <a:uFillTx/>
                <a:latin typeface="Arial"/>
                <a:ea typeface="ＭＳ Ｐゴシック"/>
              </a:rPr>
              <a:t>e calls, Social media, Crime rings, Influencers, Contact tracing, etc.</a:t>
            </a:r>
            <a:endParaRPr kumimoji="0" lang="en-US" sz="14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7" name="TextBox 6">
            <a:extLst>
              <a:ext uri="{FF2B5EF4-FFF2-40B4-BE49-F238E27FC236}">
                <a16:creationId xmlns:a16="http://schemas.microsoft.com/office/drawing/2014/main" id="{BCF2251B-9A2D-40F9-90FF-5AA6DBF51712}"/>
              </a:ext>
            </a:extLst>
          </p:cNvPr>
          <p:cNvSpPr txBox="1"/>
          <p:nvPr/>
        </p:nvSpPr>
        <p:spPr>
          <a:xfrm>
            <a:off x="4542380" y="5365510"/>
            <a:ext cx="3407846" cy="812848"/>
          </a:xfrm>
          <a:prstGeom prst="rect">
            <a:avLst/>
          </a:prstGeom>
          <a:noFill/>
          <a:effectLst/>
        </p:spPr>
        <p:txBody>
          <a:bodyPr wrap="square" lIns="0" tIns="0" rIns="0" bIns="0" rtlCol="0">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cs typeface="+mn-cs"/>
              </a:rPr>
              <a:t>Supply chains, Maintenance events, Financial transactions, Orders, Payments, Blockchain, Contamination</a:t>
            </a:r>
          </a:p>
          <a:p>
            <a:pPr marL="0" marR="0" lvl="0" indent="0" algn="ctr" defTabSz="457200" rtl="0" eaLnBrk="0" fontAlgn="auto" latinLnBrk="0" hangingPunct="0">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Arial"/>
              <a:ea typeface="ＭＳ Ｐゴシック"/>
            </a:endParaRPr>
          </a:p>
          <a:p>
            <a:pPr marL="0" marR="0" lvl="0" indent="0" algn="ctr" defTabSz="457200" rtl="0" eaLnBrk="0" fontAlgn="auto" latinLnBrk="0" hangingPunct="0">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 name="TextBox 7">
            <a:extLst>
              <a:ext uri="{FF2B5EF4-FFF2-40B4-BE49-F238E27FC236}">
                <a16:creationId xmlns:a16="http://schemas.microsoft.com/office/drawing/2014/main" id="{77BD347C-A1C4-0E06-8D2E-64E5C2657959}"/>
              </a:ext>
            </a:extLst>
          </p:cNvPr>
          <p:cNvSpPr txBox="1"/>
          <p:nvPr/>
        </p:nvSpPr>
        <p:spPr>
          <a:xfrm>
            <a:off x="8443695" y="5365509"/>
            <a:ext cx="3407847" cy="1092763"/>
          </a:xfrm>
          <a:prstGeom prst="rect">
            <a:avLst/>
          </a:prstGeom>
          <a:noFill/>
          <a:effectLst/>
        </p:spPr>
        <p:txBody>
          <a:bodyPr wrap="square" lIns="0" tIns="0" rIns="0" bIns="0" rtlCol="0">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Skills and roles, </a:t>
            </a:r>
            <a:r>
              <a:rPr kumimoji="0" lang="en-US" sz="1400" b="0" i="0" u="none" strike="noStrike" kern="1200" cap="none" spc="0" normalizeH="0" baseline="0" noProof="0">
                <a:ln>
                  <a:noFill/>
                </a:ln>
                <a:solidFill>
                  <a:prstClr val="white"/>
                </a:solidFill>
                <a:effectLst/>
                <a:uLnTx/>
                <a:uFillTx/>
                <a:latin typeface="Arial"/>
                <a:ea typeface="ＭＳ Ｐゴシック"/>
                <a:cs typeface="+mn-cs"/>
              </a:rPr>
              <a:t>content management, domain-specific content, SOM, Order of Battle / IPB</a:t>
            </a:r>
            <a:endParaRPr kumimoji="0" lang="en-US" sz="16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2" name="Group 1">
            <a:extLst>
              <a:ext uri="{FF2B5EF4-FFF2-40B4-BE49-F238E27FC236}">
                <a16:creationId xmlns:a16="http://schemas.microsoft.com/office/drawing/2014/main" id="{CEBD3773-6BD6-F318-2AB9-62C4A1862D32}"/>
              </a:ext>
            </a:extLst>
          </p:cNvPr>
          <p:cNvGrpSpPr/>
          <p:nvPr/>
        </p:nvGrpSpPr>
        <p:grpSpPr>
          <a:xfrm>
            <a:off x="4863466" y="2806248"/>
            <a:ext cx="2775681" cy="1937214"/>
            <a:chOff x="4525372" y="2182110"/>
            <a:chExt cx="2775681" cy="1937214"/>
          </a:xfrm>
          <a:noFill/>
        </p:grpSpPr>
        <p:cxnSp>
          <p:nvCxnSpPr>
            <p:cNvPr id="3" name="Straight Arrow Connector 2">
              <a:extLst>
                <a:ext uri="{FF2B5EF4-FFF2-40B4-BE49-F238E27FC236}">
                  <a16:creationId xmlns:a16="http://schemas.microsoft.com/office/drawing/2014/main" id="{E7AED3EF-18F0-1A37-7841-48186476626C}"/>
                </a:ext>
              </a:extLst>
            </p:cNvPr>
            <p:cNvCxnSpPr>
              <a:cxnSpLocks/>
            </p:cNvCxnSpPr>
            <p:nvPr/>
          </p:nvCxnSpPr>
          <p:spPr bwMode="auto">
            <a:xfrm flipV="1">
              <a:off x="4964170" y="2655406"/>
              <a:ext cx="377547" cy="727652"/>
            </a:xfrm>
            <a:prstGeom prst="straightConnector1">
              <a:avLst/>
            </a:prstGeom>
            <a:grpFill/>
            <a:ln w="28575" cap="flat" cmpd="sng" algn="ctr">
              <a:gradFill flip="none" rotWithShape="1">
                <a:gsLst>
                  <a:gs pos="0">
                    <a:schemeClr val="accent1">
                      <a:lumMod val="5000"/>
                      <a:lumOff val="95000"/>
                    </a:schemeClr>
                  </a:gs>
                  <a:gs pos="55000">
                    <a:schemeClr val="tx1"/>
                  </a:gs>
                  <a:gs pos="100000">
                    <a:schemeClr val="tx1">
                      <a:alpha val="0"/>
                    </a:schemeClr>
                  </a:gs>
                </a:gsLst>
                <a:lin ang="12000000" scaled="0"/>
                <a:tileRect/>
              </a:gradFill>
              <a:prstDash val="solid"/>
              <a:round/>
              <a:headEnd type="none" w="med" len="med"/>
              <a:tailEnd type="triangle" w="lg" len="sm"/>
            </a:ln>
            <a:effectLst>
              <a:outerShdw blurRad="25400" algn="ctr" rotWithShape="0">
                <a:schemeClr val="accent4">
                  <a:lumMod val="20000"/>
                  <a:lumOff val="80000"/>
                  <a:alpha val="41000"/>
                </a:schemeClr>
              </a:outerShdw>
            </a:effectLst>
          </p:spPr>
        </p:cxnSp>
        <p:cxnSp>
          <p:nvCxnSpPr>
            <p:cNvPr id="4" name="Straight Arrow Connector 3">
              <a:extLst>
                <a:ext uri="{FF2B5EF4-FFF2-40B4-BE49-F238E27FC236}">
                  <a16:creationId xmlns:a16="http://schemas.microsoft.com/office/drawing/2014/main" id="{6A0C5274-395D-1CAA-981F-7E4587CAD826}"/>
                </a:ext>
              </a:extLst>
            </p:cNvPr>
            <p:cNvCxnSpPr>
              <a:cxnSpLocks/>
            </p:cNvCxnSpPr>
            <p:nvPr/>
          </p:nvCxnSpPr>
          <p:spPr bwMode="auto">
            <a:xfrm>
              <a:off x="5885219" y="3497783"/>
              <a:ext cx="834422" cy="272777"/>
            </a:xfrm>
            <a:prstGeom prst="straightConnector1">
              <a:avLst/>
            </a:prstGeom>
            <a:grpFill/>
            <a:ln w="28575" cap="flat" cmpd="sng" algn="ctr">
              <a:gradFill flip="none" rotWithShape="1">
                <a:gsLst>
                  <a:gs pos="0">
                    <a:schemeClr val="accent1">
                      <a:lumMod val="5000"/>
                      <a:lumOff val="95000"/>
                    </a:schemeClr>
                  </a:gs>
                  <a:gs pos="55000">
                    <a:schemeClr val="tx1"/>
                  </a:gs>
                  <a:gs pos="100000">
                    <a:schemeClr val="tx1">
                      <a:alpha val="0"/>
                    </a:schemeClr>
                  </a:gs>
                </a:gsLst>
                <a:lin ang="12000000" scaled="0"/>
                <a:tileRect/>
              </a:gradFill>
              <a:prstDash val="solid"/>
              <a:round/>
              <a:headEnd type="none" w="med" len="med"/>
              <a:tailEnd type="triangle" w="lg" len="sm"/>
            </a:ln>
            <a:effectLst>
              <a:outerShdw blurRad="25400" algn="ctr" rotWithShape="0">
                <a:schemeClr val="accent4">
                  <a:lumMod val="20000"/>
                  <a:lumOff val="80000"/>
                  <a:alpha val="41000"/>
                </a:schemeClr>
              </a:outerShdw>
            </a:effectLst>
          </p:spPr>
        </p:cxnSp>
        <p:cxnSp>
          <p:nvCxnSpPr>
            <p:cNvPr id="5" name="Straight Arrow Connector 4">
              <a:extLst>
                <a:ext uri="{FF2B5EF4-FFF2-40B4-BE49-F238E27FC236}">
                  <a16:creationId xmlns:a16="http://schemas.microsoft.com/office/drawing/2014/main" id="{951C0658-6CD1-9715-22EF-64E459D8CE97}"/>
                </a:ext>
              </a:extLst>
            </p:cNvPr>
            <p:cNvCxnSpPr>
              <a:cxnSpLocks/>
            </p:cNvCxnSpPr>
            <p:nvPr/>
          </p:nvCxnSpPr>
          <p:spPr bwMode="auto">
            <a:xfrm>
              <a:off x="5866827" y="2527289"/>
              <a:ext cx="809811" cy="273713"/>
            </a:xfrm>
            <a:prstGeom prst="straightConnector1">
              <a:avLst/>
            </a:prstGeom>
            <a:grpFill/>
            <a:ln w="28575" cap="flat" cmpd="sng" algn="ctr">
              <a:gradFill flip="none" rotWithShape="1">
                <a:gsLst>
                  <a:gs pos="0">
                    <a:schemeClr val="accent1">
                      <a:lumMod val="5000"/>
                      <a:lumOff val="95000"/>
                    </a:schemeClr>
                  </a:gs>
                  <a:gs pos="55000">
                    <a:schemeClr val="tx1"/>
                  </a:gs>
                  <a:gs pos="100000">
                    <a:schemeClr val="tx1">
                      <a:alpha val="0"/>
                    </a:schemeClr>
                  </a:gs>
                </a:gsLst>
                <a:lin ang="12000000" scaled="0"/>
                <a:tileRect/>
              </a:gradFill>
              <a:prstDash val="solid"/>
              <a:round/>
              <a:headEnd type="none" w="med" len="med"/>
              <a:tailEnd type="triangle" w="lg" len="sm"/>
            </a:ln>
            <a:effectLst>
              <a:outerShdw blurRad="25400" algn="ctr" rotWithShape="0">
                <a:schemeClr val="accent4">
                  <a:lumMod val="20000"/>
                  <a:lumOff val="80000"/>
                  <a:alpha val="41000"/>
                </a:schemeClr>
              </a:outerShdw>
            </a:effectLst>
          </p:spPr>
        </p:cxnSp>
        <p:cxnSp>
          <p:nvCxnSpPr>
            <p:cNvPr id="9" name="Straight Arrow Connector 8">
              <a:extLst>
                <a:ext uri="{FF2B5EF4-FFF2-40B4-BE49-F238E27FC236}">
                  <a16:creationId xmlns:a16="http://schemas.microsoft.com/office/drawing/2014/main" id="{7475A61D-75F9-DAE9-9D25-FF52557C33A9}"/>
                </a:ext>
              </a:extLst>
            </p:cNvPr>
            <p:cNvCxnSpPr>
              <a:cxnSpLocks/>
              <a:endCxn id="23" idx="6"/>
            </p:cNvCxnSpPr>
            <p:nvPr/>
          </p:nvCxnSpPr>
          <p:spPr bwMode="auto">
            <a:xfrm flipH="1">
              <a:off x="5940807" y="3098802"/>
              <a:ext cx="861180" cy="217584"/>
            </a:xfrm>
            <a:prstGeom prst="straightConnector1">
              <a:avLst/>
            </a:prstGeom>
            <a:grpFill/>
            <a:ln w="28575" cap="flat" cmpd="sng" algn="ctr">
              <a:gradFill flip="none" rotWithShape="1">
                <a:gsLst>
                  <a:gs pos="0">
                    <a:schemeClr val="accent1">
                      <a:lumMod val="5000"/>
                      <a:lumOff val="95000"/>
                    </a:schemeClr>
                  </a:gs>
                  <a:gs pos="55000">
                    <a:schemeClr val="tx1"/>
                  </a:gs>
                  <a:gs pos="100000">
                    <a:schemeClr val="tx1">
                      <a:alpha val="0"/>
                    </a:schemeClr>
                  </a:gs>
                </a:gsLst>
                <a:lin ang="12000000" scaled="0"/>
                <a:tileRect/>
              </a:gradFill>
              <a:prstDash val="solid"/>
              <a:round/>
              <a:headEnd type="none" w="med" len="med"/>
              <a:tailEnd type="triangle" w="lg" len="sm"/>
            </a:ln>
            <a:effectLst>
              <a:outerShdw blurRad="25400" algn="ctr" rotWithShape="0">
                <a:schemeClr val="accent4">
                  <a:lumMod val="20000"/>
                  <a:lumOff val="80000"/>
                  <a:alpha val="41000"/>
                </a:schemeClr>
              </a:outerShdw>
            </a:effectLst>
          </p:spPr>
        </p:cxnSp>
        <p:sp>
          <p:nvSpPr>
            <p:cNvPr id="10" name="TextBox 9">
              <a:extLst>
                <a:ext uri="{FF2B5EF4-FFF2-40B4-BE49-F238E27FC236}">
                  <a16:creationId xmlns:a16="http://schemas.microsoft.com/office/drawing/2014/main" id="{C7D78853-D242-BC79-17BC-4DF8F6441049}"/>
                </a:ext>
              </a:extLst>
            </p:cNvPr>
            <p:cNvSpPr txBox="1"/>
            <p:nvPr/>
          </p:nvSpPr>
          <p:spPr>
            <a:xfrm rot="20712563">
              <a:off x="6125069" y="3011589"/>
              <a:ext cx="536527" cy="187488"/>
            </a:xfrm>
            <a:prstGeom prst="rect">
              <a:avLst/>
            </a:prstGeom>
            <a:grpFill/>
            <a:ln>
              <a:noFill/>
            </a:ln>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rPr>
                <a:t>Produces</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11" name="TextBox 10">
              <a:extLst>
                <a:ext uri="{FF2B5EF4-FFF2-40B4-BE49-F238E27FC236}">
                  <a16:creationId xmlns:a16="http://schemas.microsoft.com/office/drawing/2014/main" id="{A5E19236-BE51-6C70-EA3C-2EDA51F8A325}"/>
                </a:ext>
              </a:extLst>
            </p:cNvPr>
            <p:cNvSpPr txBox="1"/>
            <p:nvPr/>
          </p:nvSpPr>
          <p:spPr>
            <a:xfrm rot="17882923">
              <a:off x="4782331" y="2907891"/>
              <a:ext cx="493626" cy="187488"/>
            </a:xfrm>
            <a:prstGeom prst="rect">
              <a:avLst/>
            </a:prstGeom>
            <a:grp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rPr>
                <a:t>Supplies</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12" name="TextBox 11">
              <a:extLst>
                <a:ext uri="{FF2B5EF4-FFF2-40B4-BE49-F238E27FC236}">
                  <a16:creationId xmlns:a16="http://schemas.microsoft.com/office/drawing/2014/main" id="{C825BE75-C40D-2DFD-EC2E-D254DC887225}"/>
                </a:ext>
              </a:extLst>
            </p:cNvPr>
            <p:cNvSpPr txBox="1"/>
            <p:nvPr/>
          </p:nvSpPr>
          <p:spPr>
            <a:xfrm rot="1094771">
              <a:off x="5929096" y="2408501"/>
              <a:ext cx="644465" cy="289349"/>
            </a:xfrm>
            <a:prstGeom prst="rect">
              <a:avLst/>
            </a:prstGeom>
            <a:grp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cs typeface="+mn-cs"/>
                </a:rPr>
                <a:t>Purchased By</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grpSp>
          <p:nvGrpSpPr>
            <p:cNvPr id="13" name="Group 12">
              <a:extLst>
                <a:ext uri="{FF2B5EF4-FFF2-40B4-BE49-F238E27FC236}">
                  <a16:creationId xmlns:a16="http://schemas.microsoft.com/office/drawing/2014/main" id="{CA479B79-5182-1167-2439-629EF3AE50C3}"/>
                </a:ext>
              </a:extLst>
            </p:cNvPr>
            <p:cNvGrpSpPr/>
            <p:nvPr/>
          </p:nvGrpSpPr>
          <p:grpSpPr>
            <a:xfrm>
              <a:off x="4525372" y="3354476"/>
              <a:ext cx="578770" cy="581745"/>
              <a:chOff x="5445888" y="2332276"/>
              <a:chExt cx="578770" cy="581745"/>
            </a:xfrm>
            <a:grpFill/>
          </p:grpSpPr>
          <p:sp>
            <p:nvSpPr>
              <p:cNvPr id="29" name="Oval 28">
                <a:extLst>
                  <a:ext uri="{FF2B5EF4-FFF2-40B4-BE49-F238E27FC236}">
                    <a16:creationId xmlns:a16="http://schemas.microsoft.com/office/drawing/2014/main" id="{A1A27319-2851-2D3C-F312-16ABAF866540}"/>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30" name="Graphic 29" descr="Factory outline">
                <a:extLst>
                  <a:ext uri="{FF2B5EF4-FFF2-40B4-BE49-F238E27FC236}">
                    <a16:creationId xmlns:a16="http://schemas.microsoft.com/office/drawing/2014/main" id="{47CC7C03-393E-A037-342B-E623C05DBE6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31924" y="2372667"/>
                <a:ext cx="459740" cy="459740"/>
              </a:xfrm>
              <a:prstGeom prst="rect">
                <a:avLst/>
              </a:prstGeom>
              <a:effectLst/>
            </p:spPr>
          </p:pic>
        </p:grpSp>
        <p:grpSp>
          <p:nvGrpSpPr>
            <p:cNvPr id="14" name="Group 13">
              <a:extLst>
                <a:ext uri="{FF2B5EF4-FFF2-40B4-BE49-F238E27FC236}">
                  <a16:creationId xmlns:a16="http://schemas.microsoft.com/office/drawing/2014/main" id="{2098CC1E-D39B-05D8-C365-E12AA67EE4C3}"/>
                </a:ext>
              </a:extLst>
            </p:cNvPr>
            <p:cNvGrpSpPr/>
            <p:nvPr/>
          </p:nvGrpSpPr>
          <p:grpSpPr>
            <a:xfrm>
              <a:off x="5277705" y="2182110"/>
              <a:ext cx="578770" cy="581745"/>
              <a:chOff x="5445888" y="2332276"/>
              <a:chExt cx="578770" cy="581745"/>
            </a:xfrm>
            <a:grpFill/>
          </p:grpSpPr>
          <p:sp>
            <p:nvSpPr>
              <p:cNvPr id="27" name="Oval 26">
                <a:extLst>
                  <a:ext uri="{FF2B5EF4-FFF2-40B4-BE49-F238E27FC236}">
                    <a16:creationId xmlns:a16="http://schemas.microsoft.com/office/drawing/2014/main" id="{9B6C6796-5556-91D7-90D6-12FBBA288919}"/>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28" name="Graphic 27" descr="Box outline">
                <a:extLst>
                  <a:ext uri="{FF2B5EF4-FFF2-40B4-BE49-F238E27FC236}">
                    <a16:creationId xmlns:a16="http://schemas.microsoft.com/office/drawing/2014/main" id="{39284B86-F61A-962C-DEE6-482A11AC658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5501444" y="2403147"/>
                <a:ext cx="459740" cy="459740"/>
              </a:xfrm>
              <a:prstGeom prst="rect">
                <a:avLst/>
              </a:prstGeom>
              <a:effectLst/>
            </p:spPr>
          </p:pic>
        </p:grpSp>
        <p:grpSp>
          <p:nvGrpSpPr>
            <p:cNvPr id="15" name="Group 14">
              <a:extLst>
                <a:ext uri="{FF2B5EF4-FFF2-40B4-BE49-F238E27FC236}">
                  <a16:creationId xmlns:a16="http://schemas.microsoft.com/office/drawing/2014/main" id="{C33172F3-08F5-46C8-EE36-1ED0B8A74D9F}"/>
                </a:ext>
              </a:extLst>
            </p:cNvPr>
            <p:cNvGrpSpPr/>
            <p:nvPr/>
          </p:nvGrpSpPr>
          <p:grpSpPr>
            <a:xfrm>
              <a:off x="6686990" y="2586736"/>
              <a:ext cx="578770" cy="581745"/>
              <a:chOff x="5445888" y="2332276"/>
              <a:chExt cx="578770" cy="581745"/>
            </a:xfrm>
            <a:grpFill/>
          </p:grpSpPr>
          <p:sp>
            <p:nvSpPr>
              <p:cNvPr id="25" name="Oval 24">
                <a:extLst>
                  <a:ext uri="{FF2B5EF4-FFF2-40B4-BE49-F238E27FC236}">
                    <a16:creationId xmlns:a16="http://schemas.microsoft.com/office/drawing/2014/main" id="{90BB897C-0069-179B-F567-6D03FC344A1F}"/>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26" name="Graphic 25" descr="Factory outline">
                <a:extLst>
                  <a:ext uri="{FF2B5EF4-FFF2-40B4-BE49-F238E27FC236}">
                    <a16:creationId xmlns:a16="http://schemas.microsoft.com/office/drawing/2014/main" id="{E8020B1C-523E-B7C5-B450-E90813A65A4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31924" y="2372667"/>
                <a:ext cx="459740" cy="459740"/>
              </a:xfrm>
              <a:prstGeom prst="rect">
                <a:avLst/>
              </a:prstGeom>
              <a:effectLst/>
            </p:spPr>
          </p:pic>
        </p:grpSp>
        <p:grpSp>
          <p:nvGrpSpPr>
            <p:cNvPr id="18" name="Group 17">
              <a:extLst>
                <a:ext uri="{FF2B5EF4-FFF2-40B4-BE49-F238E27FC236}">
                  <a16:creationId xmlns:a16="http://schemas.microsoft.com/office/drawing/2014/main" id="{8C536AF6-7223-6C8F-CFAF-577DE182022F}"/>
                </a:ext>
              </a:extLst>
            </p:cNvPr>
            <p:cNvGrpSpPr/>
            <p:nvPr/>
          </p:nvGrpSpPr>
          <p:grpSpPr>
            <a:xfrm>
              <a:off x="5362037" y="3025513"/>
              <a:ext cx="578770" cy="581745"/>
              <a:chOff x="5445888" y="2332276"/>
              <a:chExt cx="578770" cy="581745"/>
            </a:xfrm>
            <a:grpFill/>
          </p:grpSpPr>
          <p:sp>
            <p:nvSpPr>
              <p:cNvPr id="23" name="Oval 22">
                <a:extLst>
                  <a:ext uri="{FF2B5EF4-FFF2-40B4-BE49-F238E27FC236}">
                    <a16:creationId xmlns:a16="http://schemas.microsoft.com/office/drawing/2014/main" id="{387548E8-74F0-77AB-EA50-2A9540C78976}"/>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24" name="Graphic 23" descr="Box outline">
                <a:extLst>
                  <a:ext uri="{FF2B5EF4-FFF2-40B4-BE49-F238E27FC236}">
                    <a16:creationId xmlns:a16="http://schemas.microsoft.com/office/drawing/2014/main" id="{178CB1C8-6CD6-01D7-134A-E1ECE09226A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5501444" y="2403147"/>
                <a:ext cx="459740" cy="459740"/>
              </a:xfrm>
              <a:prstGeom prst="rect">
                <a:avLst/>
              </a:prstGeom>
              <a:effectLst/>
            </p:spPr>
          </p:pic>
        </p:grpSp>
        <p:sp>
          <p:nvSpPr>
            <p:cNvPr id="19" name="TextBox 18">
              <a:extLst>
                <a:ext uri="{FF2B5EF4-FFF2-40B4-BE49-F238E27FC236}">
                  <a16:creationId xmlns:a16="http://schemas.microsoft.com/office/drawing/2014/main" id="{5246D56E-1AEF-EA47-ACF9-776B08F961C7}"/>
                </a:ext>
              </a:extLst>
            </p:cNvPr>
            <p:cNvSpPr txBox="1"/>
            <p:nvPr/>
          </p:nvSpPr>
          <p:spPr>
            <a:xfrm rot="1094771">
              <a:off x="5983196" y="3411450"/>
              <a:ext cx="644465" cy="289349"/>
            </a:xfrm>
            <a:prstGeom prst="rect">
              <a:avLst/>
            </a:prstGeom>
            <a:grp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cs typeface="+mn-cs"/>
                </a:rPr>
                <a:t>Purchased By</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grpSp>
          <p:nvGrpSpPr>
            <p:cNvPr id="20" name="Group 19">
              <a:extLst>
                <a:ext uri="{FF2B5EF4-FFF2-40B4-BE49-F238E27FC236}">
                  <a16:creationId xmlns:a16="http://schemas.microsoft.com/office/drawing/2014/main" id="{37B1EC16-1BD0-E739-3CF3-43F6F7C71EE3}"/>
                </a:ext>
              </a:extLst>
            </p:cNvPr>
            <p:cNvGrpSpPr/>
            <p:nvPr/>
          </p:nvGrpSpPr>
          <p:grpSpPr>
            <a:xfrm>
              <a:off x="6722283" y="3537579"/>
              <a:ext cx="578770" cy="581745"/>
              <a:chOff x="5445888" y="2332276"/>
              <a:chExt cx="578770" cy="581745"/>
            </a:xfrm>
            <a:grpFill/>
          </p:grpSpPr>
          <p:sp>
            <p:nvSpPr>
              <p:cNvPr id="21" name="Oval 20">
                <a:extLst>
                  <a:ext uri="{FF2B5EF4-FFF2-40B4-BE49-F238E27FC236}">
                    <a16:creationId xmlns:a16="http://schemas.microsoft.com/office/drawing/2014/main" id="{70ED858D-5A2D-171A-9E97-157ADFD53ADC}"/>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22" name="Graphic 21" descr="User with solid fill">
                <a:extLst>
                  <a:ext uri="{FF2B5EF4-FFF2-40B4-BE49-F238E27FC236}">
                    <a16:creationId xmlns:a16="http://schemas.microsoft.com/office/drawing/2014/main" id="{E423E7DA-8F22-E688-CA8A-7CA4EB83B5D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grpSp>
        <p:nvGrpSpPr>
          <p:cNvPr id="31" name="Group 30">
            <a:extLst>
              <a:ext uri="{FF2B5EF4-FFF2-40B4-BE49-F238E27FC236}">
                <a16:creationId xmlns:a16="http://schemas.microsoft.com/office/drawing/2014/main" id="{B058E964-2FC0-DD1D-ED8E-50660DB41C19}"/>
              </a:ext>
            </a:extLst>
          </p:cNvPr>
          <p:cNvGrpSpPr/>
          <p:nvPr/>
        </p:nvGrpSpPr>
        <p:grpSpPr>
          <a:xfrm>
            <a:off x="8598110" y="2493965"/>
            <a:ext cx="3098894" cy="2544615"/>
            <a:chOff x="8642113" y="1743446"/>
            <a:chExt cx="3098894" cy="2544615"/>
          </a:xfrm>
        </p:grpSpPr>
        <p:cxnSp>
          <p:nvCxnSpPr>
            <p:cNvPr id="32" name="Straight Arrow Connector 31">
              <a:extLst>
                <a:ext uri="{FF2B5EF4-FFF2-40B4-BE49-F238E27FC236}">
                  <a16:creationId xmlns:a16="http://schemas.microsoft.com/office/drawing/2014/main" id="{5C623188-151C-B9A2-D4C4-4543781972C2}"/>
                </a:ext>
              </a:extLst>
            </p:cNvPr>
            <p:cNvCxnSpPr>
              <a:cxnSpLocks/>
            </p:cNvCxnSpPr>
            <p:nvPr/>
          </p:nvCxnSpPr>
          <p:spPr bwMode="auto">
            <a:xfrm flipV="1">
              <a:off x="9151072" y="2442693"/>
              <a:ext cx="648637" cy="47022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33" name="Straight Arrow Connector 32">
              <a:extLst>
                <a:ext uri="{FF2B5EF4-FFF2-40B4-BE49-F238E27FC236}">
                  <a16:creationId xmlns:a16="http://schemas.microsoft.com/office/drawing/2014/main" id="{DC04946B-0784-AEF5-F46D-F4ED52A34458}"/>
                </a:ext>
              </a:extLst>
            </p:cNvPr>
            <p:cNvCxnSpPr>
              <a:cxnSpLocks/>
            </p:cNvCxnSpPr>
            <p:nvPr/>
          </p:nvCxnSpPr>
          <p:spPr bwMode="auto">
            <a:xfrm>
              <a:off x="10350528" y="2410859"/>
              <a:ext cx="834422" cy="27277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34" name="Straight Arrow Connector 33">
              <a:extLst>
                <a:ext uri="{FF2B5EF4-FFF2-40B4-BE49-F238E27FC236}">
                  <a16:creationId xmlns:a16="http://schemas.microsoft.com/office/drawing/2014/main" id="{576B2105-B985-E726-FB40-A84C50938305}"/>
                </a:ext>
              </a:extLst>
            </p:cNvPr>
            <p:cNvCxnSpPr>
              <a:cxnSpLocks/>
            </p:cNvCxnSpPr>
            <p:nvPr/>
          </p:nvCxnSpPr>
          <p:spPr bwMode="auto">
            <a:xfrm>
              <a:off x="9111678" y="3378167"/>
              <a:ext cx="570941" cy="466964"/>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35" name="Straight Arrow Connector 34">
              <a:extLst>
                <a:ext uri="{FF2B5EF4-FFF2-40B4-BE49-F238E27FC236}">
                  <a16:creationId xmlns:a16="http://schemas.microsoft.com/office/drawing/2014/main" id="{0B3D5F89-8534-583B-AECF-5D5674F246C3}"/>
                </a:ext>
              </a:extLst>
            </p:cNvPr>
            <p:cNvCxnSpPr>
              <a:cxnSpLocks/>
              <a:stCxn id="55" idx="2"/>
            </p:cNvCxnSpPr>
            <p:nvPr/>
          </p:nvCxnSpPr>
          <p:spPr bwMode="auto">
            <a:xfrm>
              <a:off x="10102383" y="2548077"/>
              <a:ext cx="494853" cy="643627"/>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36" name="TextBox 35">
              <a:extLst>
                <a:ext uri="{FF2B5EF4-FFF2-40B4-BE49-F238E27FC236}">
                  <a16:creationId xmlns:a16="http://schemas.microsoft.com/office/drawing/2014/main" id="{C1F234C3-194A-2AB3-6D1C-67BCC2434E34}"/>
                </a:ext>
              </a:extLst>
            </p:cNvPr>
            <p:cNvSpPr txBox="1"/>
            <p:nvPr/>
          </p:nvSpPr>
          <p:spPr>
            <a:xfrm rot="3305936">
              <a:off x="10153101" y="2722037"/>
              <a:ext cx="536527" cy="187488"/>
            </a:xfrm>
            <a:prstGeom prst="rect">
              <a:avLst/>
            </a:prstGeom>
            <a:noFill/>
            <a:ln>
              <a:noFill/>
            </a:ln>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rPr>
                <a:t>Depends On</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37" name="TextBox 36">
              <a:extLst>
                <a:ext uri="{FF2B5EF4-FFF2-40B4-BE49-F238E27FC236}">
                  <a16:creationId xmlns:a16="http://schemas.microsoft.com/office/drawing/2014/main" id="{94F2FB6A-B2FA-F90F-3470-48337493E25B}"/>
                </a:ext>
              </a:extLst>
            </p:cNvPr>
            <p:cNvSpPr txBox="1"/>
            <p:nvPr/>
          </p:nvSpPr>
          <p:spPr>
            <a:xfrm rot="19483947">
              <a:off x="9086056" y="2546120"/>
              <a:ext cx="558381" cy="18748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rPr>
                <a:t>Operates</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38" name="TextBox 37">
              <a:extLst>
                <a:ext uri="{FF2B5EF4-FFF2-40B4-BE49-F238E27FC236}">
                  <a16:creationId xmlns:a16="http://schemas.microsoft.com/office/drawing/2014/main" id="{684EE34A-58F5-5FE8-AE3E-9D7364763410}"/>
                </a:ext>
              </a:extLst>
            </p:cNvPr>
            <p:cNvSpPr txBox="1"/>
            <p:nvPr/>
          </p:nvSpPr>
          <p:spPr>
            <a:xfrm rot="2230863">
              <a:off x="9143231" y="3384055"/>
              <a:ext cx="520804" cy="23256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cs typeface="+mn-cs"/>
                </a:rPr>
                <a:t>Has Violation</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grpSp>
          <p:nvGrpSpPr>
            <p:cNvPr id="39" name="Group 38">
              <a:extLst>
                <a:ext uri="{FF2B5EF4-FFF2-40B4-BE49-F238E27FC236}">
                  <a16:creationId xmlns:a16="http://schemas.microsoft.com/office/drawing/2014/main" id="{96830880-3C04-C6BE-B2F5-72285964B236}"/>
                </a:ext>
              </a:extLst>
            </p:cNvPr>
            <p:cNvGrpSpPr/>
            <p:nvPr/>
          </p:nvGrpSpPr>
          <p:grpSpPr>
            <a:xfrm>
              <a:off x="8642113" y="2837641"/>
              <a:ext cx="578770" cy="581745"/>
              <a:chOff x="5445888" y="2332276"/>
              <a:chExt cx="578770" cy="581745"/>
            </a:xfrm>
          </p:grpSpPr>
          <p:sp>
            <p:nvSpPr>
              <p:cNvPr id="58" name="Oval 57">
                <a:extLst>
                  <a:ext uri="{FF2B5EF4-FFF2-40B4-BE49-F238E27FC236}">
                    <a16:creationId xmlns:a16="http://schemas.microsoft.com/office/drawing/2014/main" id="{541A597A-DB60-4CE3-F8C6-64C3E3D48336}"/>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59" name="Graphic 58" descr="Soldier female outline">
                <a:extLst>
                  <a:ext uri="{FF2B5EF4-FFF2-40B4-BE49-F238E27FC236}">
                    <a16:creationId xmlns:a16="http://schemas.microsoft.com/office/drawing/2014/main" id="{D66B1E5C-C850-F358-A510-24A8EC509E4A}"/>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5505403" y="2386936"/>
                <a:ext cx="459740" cy="459740"/>
              </a:xfrm>
              <a:prstGeom prst="rect">
                <a:avLst/>
              </a:prstGeom>
              <a:effectLst/>
            </p:spPr>
          </p:pic>
        </p:grpSp>
        <p:grpSp>
          <p:nvGrpSpPr>
            <p:cNvPr id="40" name="Group 39">
              <a:extLst>
                <a:ext uri="{FF2B5EF4-FFF2-40B4-BE49-F238E27FC236}">
                  <a16:creationId xmlns:a16="http://schemas.microsoft.com/office/drawing/2014/main" id="{F518F1D2-A902-9F9E-9F64-8D6563554829}"/>
                </a:ext>
              </a:extLst>
            </p:cNvPr>
            <p:cNvGrpSpPr/>
            <p:nvPr/>
          </p:nvGrpSpPr>
          <p:grpSpPr>
            <a:xfrm>
              <a:off x="9656855" y="3706316"/>
              <a:ext cx="578770" cy="581745"/>
              <a:chOff x="5445888" y="2332276"/>
              <a:chExt cx="578770" cy="581745"/>
            </a:xfrm>
          </p:grpSpPr>
          <p:sp>
            <p:nvSpPr>
              <p:cNvPr id="56" name="Oval 55">
                <a:extLst>
                  <a:ext uri="{FF2B5EF4-FFF2-40B4-BE49-F238E27FC236}">
                    <a16:creationId xmlns:a16="http://schemas.microsoft.com/office/drawing/2014/main" id="{8EBD1C96-8A19-BF89-9A01-EFDE1F9956BA}"/>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57" name="Graphic 56" descr="Warning with solid fill">
                <a:extLst>
                  <a:ext uri="{FF2B5EF4-FFF2-40B4-BE49-F238E27FC236}">
                    <a16:creationId xmlns:a16="http://schemas.microsoft.com/office/drawing/2014/main" id="{59F25BC6-D3B0-04E8-2B9B-C9A372FF60D9}"/>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5518716" y="2365278"/>
                <a:ext cx="459740" cy="459740"/>
              </a:xfrm>
              <a:prstGeom prst="rect">
                <a:avLst/>
              </a:prstGeom>
              <a:effectLst/>
            </p:spPr>
          </p:pic>
        </p:grpSp>
        <p:grpSp>
          <p:nvGrpSpPr>
            <p:cNvPr id="41" name="Group 40">
              <a:extLst>
                <a:ext uri="{FF2B5EF4-FFF2-40B4-BE49-F238E27FC236}">
                  <a16:creationId xmlns:a16="http://schemas.microsoft.com/office/drawing/2014/main" id="{80D0E5A5-7FC1-AF1C-C74F-4059BB6571F9}"/>
                </a:ext>
              </a:extLst>
            </p:cNvPr>
            <p:cNvGrpSpPr/>
            <p:nvPr/>
          </p:nvGrpSpPr>
          <p:grpSpPr>
            <a:xfrm>
              <a:off x="9786477" y="2047946"/>
              <a:ext cx="578770" cy="581745"/>
              <a:chOff x="5445888" y="2332276"/>
              <a:chExt cx="578770" cy="581745"/>
            </a:xfrm>
          </p:grpSpPr>
          <p:sp>
            <p:nvSpPr>
              <p:cNvPr id="54" name="Oval 53">
                <a:extLst>
                  <a:ext uri="{FF2B5EF4-FFF2-40B4-BE49-F238E27FC236}">
                    <a16:creationId xmlns:a16="http://schemas.microsoft.com/office/drawing/2014/main" id="{C8791C2F-E3A2-854B-E25E-4F0982018EA7}"/>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55" name="Graphic 54" descr="Factory outline">
                <a:extLst>
                  <a:ext uri="{FF2B5EF4-FFF2-40B4-BE49-F238E27FC236}">
                    <a16:creationId xmlns:a16="http://schemas.microsoft.com/office/drawing/2014/main" id="{8362C21B-D093-C53F-9328-C10401B95213}"/>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531924" y="2372667"/>
                <a:ext cx="459740" cy="459740"/>
              </a:xfrm>
              <a:prstGeom prst="rect">
                <a:avLst/>
              </a:prstGeom>
              <a:effectLst/>
            </p:spPr>
          </p:pic>
        </p:grpSp>
        <p:grpSp>
          <p:nvGrpSpPr>
            <p:cNvPr id="42" name="Group 41">
              <a:extLst>
                <a:ext uri="{FF2B5EF4-FFF2-40B4-BE49-F238E27FC236}">
                  <a16:creationId xmlns:a16="http://schemas.microsoft.com/office/drawing/2014/main" id="{5DB550FD-8381-8EE6-9BEA-DBA8CAF76246}"/>
                </a:ext>
              </a:extLst>
            </p:cNvPr>
            <p:cNvGrpSpPr/>
            <p:nvPr/>
          </p:nvGrpSpPr>
          <p:grpSpPr>
            <a:xfrm>
              <a:off x="10502901" y="3145366"/>
              <a:ext cx="578770" cy="581745"/>
              <a:chOff x="5445888" y="2332276"/>
              <a:chExt cx="578770" cy="581745"/>
            </a:xfrm>
          </p:grpSpPr>
          <p:sp>
            <p:nvSpPr>
              <p:cNvPr id="52" name="Oval 51">
                <a:extLst>
                  <a:ext uri="{FF2B5EF4-FFF2-40B4-BE49-F238E27FC236}">
                    <a16:creationId xmlns:a16="http://schemas.microsoft.com/office/drawing/2014/main" id="{9C8AFB1B-6FE2-4871-F7C1-78EBD80B0C5F}"/>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53" name="Graphic 52" descr="Cell Tower with solid fill">
                <a:extLst>
                  <a:ext uri="{FF2B5EF4-FFF2-40B4-BE49-F238E27FC236}">
                    <a16:creationId xmlns:a16="http://schemas.microsoft.com/office/drawing/2014/main" id="{0FDFD064-C2C1-479E-92E2-9D5D50315E79}"/>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5501444" y="2403147"/>
                <a:ext cx="459740" cy="459740"/>
              </a:xfrm>
              <a:prstGeom prst="rect">
                <a:avLst/>
              </a:prstGeom>
              <a:effectLst/>
            </p:spPr>
          </p:pic>
        </p:grpSp>
        <p:sp>
          <p:nvSpPr>
            <p:cNvPr id="43" name="TextBox 42">
              <a:extLst>
                <a:ext uri="{FF2B5EF4-FFF2-40B4-BE49-F238E27FC236}">
                  <a16:creationId xmlns:a16="http://schemas.microsoft.com/office/drawing/2014/main" id="{E7B17F69-1E6B-6000-DDC7-06194A649D0E}"/>
                </a:ext>
              </a:extLst>
            </p:cNvPr>
            <p:cNvSpPr txBox="1"/>
            <p:nvPr/>
          </p:nvSpPr>
          <p:spPr>
            <a:xfrm rot="1094771">
              <a:off x="10395836" y="2364259"/>
              <a:ext cx="644465" cy="165539"/>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cs typeface="+mn-cs"/>
                </a:rPr>
                <a:t>Located In</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cxnSp>
          <p:nvCxnSpPr>
            <p:cNvPr id="44" name="Straight Arrow Connector 43">
              <a:extLst>
                <a:ext uri="{FF2B5EF4-FFF2-40B4-BE49-F238E27FC236}">
                  <a16:creationId xmlns:a16="http://schemas.microsoft.com/office/drawing/2014/main" id="{1C03C083-C815-F951-FB95-BE5FDC8B1237}"/>
                </a:ext>
              </a:extLst>
            </p:cNvPr>
            <p:cNvCxnSpPr>
              <a:cxnSpLocks/>
              <a:endCxn id="58" idx="0"/>
            </p:cNvCxnSpPr>
            <p:nvPr/>
          </p:nvCxnSpPr>
          <p:spPr bwMode="auto">
            <a:xfrm flipH="1">
              <a:off x="8931498" y="2188481"/>
              <a:ext cx="196208" cy="649160"/>
            </a:xfrm>
            <a:prstGeom prst="straightConnector1">
              <a:avLst/>
            </a:prstGeom>
            <a:noFill/>
            <a:ln w="28575" cap="flat" cmpd="sng" algn="ctr">
              <a:solidFill>
                <a:schemeClr val="tx1"/>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45" name="TextBox 44">
              <a:extLst>
                <a:ext uri="{FF2B5EF4-FFF2-40B4-BE49-F238E27FC236}">
                  <a16:creationId xmlns:a16="http://schemas.microsoft.com/office/drawing/2014/main" id="{25AD623C-06EC-BD42-2695-A410591EC313}"/>
                </a:ext>
              </a:extLst>
            </p:cNvPr>
            <p:cNvSpPr txBox="1"/>
            <p:nvPr/>
          </p:nvSpPr>
          <p:spPr>
            <a:xfrm rot="17294992">
              <a:off x="8752776" y="2425308"/>
              <a:ext cx="371716" cy="165539"/>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A4B1FF"/>
                  </a:solidFill>
                  <a:effectLst/>
                  <a:uLnTx/>
                  <a:uFillTx/>
                  <a:latin typeface="Arial"/>
                  <a:ea typeface="ＭＳ Ｐゴシック"/>
                </a:rPr>
                <a:t>Owns</a:t>
              </a:r>
              <a:endParaRPr kumimoji="0" lang="en-US" sz="900" b="0" i="0" u="none" strike="noStrike" kern="1200" cap="none" spc="0" normalizeH="0" baseline="0" noProof="0">
                <a:ln>
                  <a:noFill/>
                </a:ln>
                <a:solidFill>
                  <a:srgbClr val="A4B1FF"/>
                </a:solidFill>
                <a:effectLst/>
                <a:uLnTx/>
                <a:uFillTx/>
                <a:latin typeface="Arial"/>
                <a:ea typeface="ＭＳ Ｐゴシック"/>
                <a:cs typeface="+mn-cs"/>
              </a:endParaRPr>
            </a:p>
          </p:txBody>
        </p:sp>
        <p:grpSp>
          <p:nvGrpSpPr>
            <p:cNvPr id="46" name="Group 45">
              <a:extLst>
                <a:ext uri="{FF2B5EF4-FFF2-40B4-BE49-F238E27FC236}">
                  <a16:creationId xmlns:a16="http://schemas.microsoft.com/office/drawing/2014/main" id="{A2B9F397-08FB-F60F-1F86-CC880C54DD1D}"/>
                </a:ext>
              </a:extLst>
            </p:cNvPr>
            <p:cNvGrpSpPr/>
            <p:nvPr/>
          </p:nvGrpSpPr>
          <p:grpSpPr>
            <a:xfrm>
              <a:off x="11162237" y="2477976"/>
              <a:ext cx="578770" cy="581745"/>
              <a:chOff x="5445888" y="2332276"/>
              <a:chExt cx="578770" cy="581745"/>
            </a:xfrm>
          </p:grpSpPr>
          <p:sp>
            <p:nvSpPr>
              <p:cNvPr id="50" name="Oval 49">
                <a:extLst>
                  <a:ext uri="{FF2B5EF4-FFF2-40B4-BE49-F238E27FC236}">
                    <a16:creationId xmlns:a16="http://schemas.microsoft.com/office/drawing/2014/main" id="{9CE441D7-9477-8352-32E1-418191654E0F}"/>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51" name="Graphic 50" descr="Africa with solid fill">
                <a:extLst>
                  <a:ext uri="{FF2B5EF4-FFF2-40B4-BE49-F238E27FC236}">
                    <a16:creationId xmlns:a16="http://schemas.microsoft.com/office/drawing/2014/main" id="{CB69B2A7-E1EB-9EDD-8880-932A5261255B}"/>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a:off x="5520474" y="2389203"/>
                <a:ext cx="459740" cy="459740"/>
              </a:xfrm>
              <a:prstGeom prst="rect">
                <a:avLst/>
              </a:prstGeom>
              <a:effectLst/>
            </p:spPr>
          </p:pic>
        </p:grpSp>
        <p:grpSp>
          <p:nvGrpSpPr>
            <p:cNvPr id="47" name="Group 46">
              <a:extLst>
                <a:ext uri="{FF2B5EF4-FFF2-40B4-BE49-F238E27FC236}">
                  <a16:creationId xmlns:a16="http://schemas.microsoft.com/office/drawing/2014/main" id="{FFE351B8-4D46-5000-B6BB-F34281ADC814}"/>
                </a:ext>
              </a:extLst>
            </p:cNvPr>
            <p:cNvGrpSpPr/>
            <p:nvPr/>
          </p:nvGrpSpPr>
          <p:grpSpPr>
            <a:xfrm>
              <a:off x="8931498" y="1743446"/>
              <a:ext cx="578770" cy="581745"/>
              <a:chOff x="5445888" y="2332276"/>
              <a:chExt cx="578770" cy="581745"/>
            </a:xfrm>
          </p:grpSpPr>
          <p:sp>
            <p:nvSpPr>
              <p:cNvPr id="48" name="Oval 47">
                <a:extLst>
                  <a:ext uri="{FF2B5EF4-FFF2-40B4-BE49-F238E27FC236}">
                    <a16:creationId xmlns:a16="http://schemas.microsoft.com/office/drawing/2014/main" id="{20182E60-7FCA-3805-E235-6995AEC6AC36}"/>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49" name="Graphic 48" descr="Asia with solid fill">
                <a:extLst>
                  <a:ext uri="{FF2B5EF4-FFF2-40B4-BE49-F238E27FC236}">
                    <a16:creationId xmlns:a16="http://schemas.microsoft.com/office/drawing/2014/main" id="{C66DBA12-FF9F-9CBB-8E6C-C07585DE0F04}"/>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rcRect/>
              <a:stretch/>
            </p:blipFill>
            <p:spPr>
              <a:xfrm>
                <a:off x="5520474" y="2389203"/>
                <a:ext cx="459740" cy="459740"/>
              </a:xfrm>
              <a:prstGeom prst="rect">
                <a:avLst/>
              </a:prstGeom>
              <a:effectLst/>
            </p:spPr>
          </p:pic>
        </p:grpSp>
      </p:grpSp>
      <p:grpSp>
        <p:nvGrpSpPr>
          <p:cNvPr id="61" name="Group 60">
            <a:extLst>
              <a:ext uri="{FF2B5EF4-FFF2-40B4-BE49-F238E27FC236}">
                <a16:creationId xmlns:a16="http://schemas.microsoft.com/office/drawing/2014/main" id="{93973FE6-0ED7-E4B1-92B3-D41E6B77401F}"/>
              </a:ext>
            </a:extLst>
          </p:cNvPr>
          <p:cNvGrpSpPr/>
          <p:nvPr/>
        </p:nvGrpSpPr>
        <p:grpSpPr>
          <a:xfrm>
            <a:off x="647826" y="2934986"/>
            <a:ext cx="3092854" cy="2027826"/>
            <a:chOff x="813150" y="2227418"/>
            <a:chExt cx="3092854" cy="2027826"/>
          </a:xfrm>
        </p:grpSpPr>
        <p:cxnSp>
          <p:nvCxnSpPr>
            <p:cNvPr id="62" name="Straight Arrow Connector 61">
              <a:extLst>
                <a:ext uri="{FF2B5EF4-FFF2-40B4-BE49-F238E27FC236}">
                  <a16:creationId xmlns:a16="http://schemas.microsoft.com/office/drawing/2014/main" id="{1AE0B866-A8C1-B545-76C5-0E92CD3D2362}"/>
                </a:ext>
              </a:extLst>
            </p:cNvPr>
            <p:cNvCxnSpPr>
              <a:cxnSpLocks/>
              <a:endCxn id="103" idx="2"/>
            </p:cNvCxnSpPr>
            <p:nvPr/>
          </p:nvCxnSpPr>
          <p:spPr bwMode="auto">
            <a:xfrm>
              <a:off x="2089533" y="2578739"/>
              <a:ext cx="604955" cy="181478"/>
            </a:xfrm>
            <a:prstGeom prst="straightConnector1">
              <a:avLst/>
            </a:prstGeom>
            <a:ln w="31750">
              <a:gradFill>
                <a:gsLst>
                  <a:gs pos="71968">
                    <a:srgbClr val="F6F6F6"/>
                  </a:gs>
                  <a:gs pos="100000">
                    <a:srgbClr val="F2F2F2">
                      <a:alpha val="0"/>
                    </a:srgbClr>
                  </a:gs>
                  <a:gs pos="4000">
                    <a:schemeClr val="tx1"/>
                  </a:gs>
                </a:gsLst>
                <a:lin ang="1800000" scaled="0"/>
              </a:gradFill>
              <a:headEnd type="triangle" w="lg" len="sm"/>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63" name="Straight Arrow Connector 62">
              <a:extLst>
                <a:ext uri="{FF2B5EF4-FFF2-40B4-BE49-F238E27FC236}">
                  <a16:creationId xmlns:a16="http://schemas.microsoft.com/office/drawing/2014/main" id="{D49AEA6A-9BA9-1C83-0532-5C25CE7F01AF}"/>
                </a:ext>
              </a:extLst>
            </p:cNvPr>
            <p:cNvCxnSpPr>
              <a:cxnSpLocks/>
            </p:cNvCxnSpPr>
            <p:nvPr/>
          </p:nvCxnSpPr>
          <p:spPr bwMode="auto">
            <a:xfrm>
              <a:off x="1399805" y="3767880"/>
              <a:ext cx="767852" cy="195957"/>
            </a:xfrm>
            <a:prstGeom prst="straightConnector1">
              <a:avLst/>
            </a:prstGeom>
            <a:ln w="31750">
              <a:gradFill>
                <a:gsLst>
                  <a:gs pos="71968">
                    <a:srgbClr val="F6F6F6"/>
                  </a:gs>
                  <a:gs pos="100000">
                    <a:srgbClr val="F2F2F2">
                      <a:alpha val="0"/>
                    </a:srgbClr>
                  </a:gs>
                  <a:gs pos="4000">
                    <a:schemeClr val="tx1"/>
                  </a:gs>
                </a:gsLst>
                <a:lin ang="1800000" scaled="0"/>
              </a:gradFill>
              <a:headEnd type="triangle" w="lg" len="sm"/>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64" name="Straight Arrow Connector 63">
              <a:extLst>
                <a:ext uri="{FF2B5EF4-FFF2-40B4-BE49-F238E27FC236}">
                  <a16:creationId xmlns:a16="http://schemas.microsoft.com/office/drawing/2014/main" id="{96E616DF-E957-68BC-784C-8757F5F833B9}"/>
                </a:ext>
              </a:extLst>
            </p:cNvPr>
            <p:cNvCxnSpPr>
              <a:cxnSpLocks/>
              <a:endCxn id="108" idx="7"/>
            </p:cNvCxnSpPr>
            <p:nvPr/>
          </p:nvCxnSpPr>
          <p:spPr bwMode="auto">
            <a:xfrm flipH="1">
              <a:off x="2676595" y="3142666"/>
              <a:ext cx="196278" cy="616028"/>
            </a:xfrm>
            <a:prstGeom prst="straightConnector1">
              <a:avLst/>
            </a:prstGeom>
            <a:ln w="31750">
              <a:gradFill>
                <a:gsLst>
                  <a:gs pos="71968">
                    <a:srgbClr val="F6F6F6"/>
                  </a:gs>
                  <a:gs pos="100000">
                    <a:srgbClr val="F2F2F2">
                      <a:alpha val="0"/>
                    </a:srgbClr>
                  </a:gs>
                  <a:gs pos="4000">
                    <a:schemeClr val="tx1"/>
                  </a:gs>
                </a:gsLst>
                <a:lin ang="1800000" scaled="0"/>
              </a:gradFill>
              <a:headEnd type="triangle" w="lg" len="sm"/>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66" name="Straight Arrow Connector 65">
              <a:extLst>
                <a:ext uri="{FF2B5EF4-FFF2-40B4-BE49-F238E27FC236}">
                  <a16:creationId xmlns:a16="http://schemas.microsoft.com/office/drawing/2014/main" id="{97A23ACF-6835-D24C-57BA-1BE2AAF2C34F}"/>
                </a:ext>
              </a:extLst>
            </p:cNvPr>
            <p:cNvCxnSpPr>
              <a:cxnSpLocks/>
              <a:endCxn id="101" idx="4"/>
            </p:cNvCxnSpPr>
            <p:nvPr/>
          </p:nvCxnSpPr>
          <p:spPr bwMode="auto">
            <a:xfrm flipH="1" flipV="1">
              <a:off x="1641164" y="2809163"/>
              <a:ext cx="582660" cy="849296"/>
            </a:xfrm>
            <a:prstGeom prst="straightConnector1">
              <a:avLst/>
            </a:prstGeom>
            <a:ln w="31750">
              <a:gradFill>
                <a:gsLst>
                  <a:gs pos="71968">
                    <a:srgbClr val="F6F6F6"/>
                  </a:gs>
                  <a:gs pos="100000">
                    <a:srgbClr val="F2F2F2">
                      <a:alpha val="0"/>
                    </a:srgbClr>
                  </a:gs>
                  <a:gs pos="4000">
                    <a:schemeClr val="tx1"/>
                  </a:gs>
                </a:gsLst>
                <a:lin ang="1800000" scaled="0"/>
              </a:gradFill>
              <a:headEnd type="triangle" w="lg" len="sm"/>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67" name="TextBox 66">
              <a:extLst>
                <a:ext uri="{FF2B5EF4-FFF2-40B4-BE49-F238E27FC236}">
                  <a16:creationId xmlns:a16="http://schemas.microsoft.com/office/drawing/2014/main" id="{669D6CE7-C2F5-568D-8592-E3ED325CCB4F}"/>
                </a:ext>
              </a:extLst>
            </p:cNvPr>
            <p:cNvSpPr txBox="1"/>
            <p:nvPr/>
          </p:nvSpPr>
          <p:spPr>
            <a:xfrm rot="17826963">
              <a:off x="1024083" y="2855211"/>
              <a:ext cx="420503" cy="187488"/>
            </a:xfrm>
            <a:prstGeom prst="rect">
              <a:avLst/>
            </a:prstGeom>
            <a:ln w="31750">
              <a:noFill/>
              <a:headEnd type="triangle" w="lg" len="sm"/>
              <a:tailEnd type="none" w="med" len="med"/>
            </a:ln>
            <a:effectLst/>
          </p:spPr>
          <p:style>
            <a:lnRef idx="1">
              <a:schemeClr val="accent4"/>
            </a:lnRef>
            <a:fillRef idx="0">
              <a:schemeClr val="accent4"/>
            </a:fillRef>
            <a:effectRef idx="0">
              <a:schemeClr val="accent4"/>
            </a:effectRef>
            <a:fontRef idx="minor">
              <a:schemeClr val="tx1"/>
            </a:fontRef>
          </p:style>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68" name="TextBox 67">
              <a:extLst>
                <a:ext uri="{FF2B5EF4-FFF2-40B4-BE49-F238E27FC236}">
                  <a16:creationId xmlns:a16="http://schemas.microsoft.com/office/drawing/2014/main" id="{17394944-035C-C554-C69F-E14C4BD9B37C}"/>
                </a:ext>
              </a:extLst>
            </p:cNvPr>
            <p:cNvSpPr txBox="1"/>
            <p:nvPr/>
          </p:nvSpPr>
          <p:spPr>
            <a:xfrm rot="929185">
              <a:off x="1609466" y="3648594"/>
              <a:ext cx="420503" cy="184781"/>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69" name="TextBox 68">
              <a:extLst>
                <a:ext uri="{FF2B5EF4-FFF2-40B4-BE49-F238E27FC236}">
                  <a16:creationId xmlns:a16="http://schemas.microsoft.com/office/drawing/2014/main" id="{469AB569-C505-FBD1-21C2-9DD2695E3024}"/>
                </a:ext>
              </a:extLst>
            </p:cNvPr>
            <p:cNvSpPr txBox="1"/>
            <p:nvPr/>
          </p:nvSpPr>
          <p:spPr>
            <a:xfrm rot="3349696">
              <a:off x="1840412" y="3105641"/>
              <a:ext cx="420503" cy="18748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70" name="TextBox 69">
              <a:extLst>
                <a:ext uri="{FF2B5EF4-FFF2-40B4-BE49-F238E27FC236}">
                  <a16:creationId xmlns:a16="http://schemas.microsoft.com/office/drawing/2014/main" id="{99407037-01C0-5817-3F81-507EF536874F}"/>
                </a:ext>
              </a:extLst>
            </p:cNvPr>
            <p:cNvSpPr txBox="1"/>
            <p:nvPr/>
          </p:nvSpPr>
          <p:spPr>
            <a:xfrm rot="987525">
              <a:off x="2175773" y="2464820"/>
              <a:ext cx="420503" cy="18748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sp>
          <p:nvSpPr>
            <p:cNvPr id="72" name="TextBox 71">
              <a:extLst>
                <a:ext uri="{FF2B5EF4-FFF2-40B4-BE49-F238E27FC236}">
                  <a16:creationId xmlns:a16="http://schemas.microsoft.com/office/drawing/2014/main" id="{0A24D1D5-1AD9-CE97-D98B-888AA7BD939C}"/>
                </a:ext>
              </a:extLst>
            </p:cNvPr>
            <p:cNvSpPr txBox="1"/>
            <p:nvPr/>
          </p:nvSpPr>
          <p:spPr>
            <a:xfrm rot="17198289">
              <a:off x="2460380" y="3296655"/>
              <a:ext cx="420503" cy="18748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cxnSp>
          <p:nvCxnSpPr>
            <p:cNvPr id="73" name="Straight Arrow Connector 72">
              <a:extLst>
                <a:ext uri="{FF2B5EF4-FFF2-40B4-BE49-F238E27FC236}">
                  <a16:creationId xmlns:a16="http://schemas.microsoft.com/office/drawing/2014/main" id="{C7ED9642-3BB4-45BA-E260-BF1241195201}"/>
                </a:ext>
              </a:extLst>
            </p:cNvPr>
            <p:cNvCxnSpPr>
              <a:cxnSpLocks/>
            </p:cNvCxnSpPr>
            <p:nvPr/>
          </p:nvCxnSpPr>
          <p:spPr bwMode="auto">
            <a:xfrm flipV="1">
              <a:off x="2762777" y="3684094"/>
              <a:ext cx="578203" cy="230132"/>
            </a:xfrm>
            <a:prstGeom prst="straightConnector1">
              <a:avLst/>
            </a:prstGeom>
            <a:noFill/>
            <a:ln w="28575" cap="flat" cmpd="sng" algn="ctr">
              <a:solidFill>
                <a:schemeClr val="tx1"/>
              </a:solidFill>
              <a:prstDash val="solid"/>
              <a:round/>
              <a:headEnd type="none" w="med" len="med"/>
              <a:tailEnd type="triangle" w="lg" len="sm"/>
            </a:ln>
            <a:effectLst>
              <a:outerShdw blurRad="25400" algn="ctr" rotWithShape="0">
                <a:schemeClr val="accent4">
                  <a:lumMod val="20000"/>
                  <a:lumOff val="80000"/>
                  <a:alpha val="41000"/>
                </a:schemeClr>
              </a:outerShdw>
            </a:effectLst>
          </p:spPr>
        </p:cxnSp>
        <p:sp>
          <p:nvSpPr>
            <p:cNvPr id="74" name="TextBox 73">
              <a:extLst>
                <a:ext uri="{FF2B5EF4-FFF2-40B4-BE49-F238E27FC236}">
                  <a16:creationId xmlns:a16="http://schemas.microsoft.com/office/drawing/2014/main" id="{6130A1BA-0FDA-C54C-6975-7F214376B616}"/>
                </a:ext>
              </a:extLst>
            </p:cNvPr>
            <p:cNvSpPr txBox="1"/>
            <p:nvPr/>
          </p:nvSpPr>
          <p:spPr>
            <a:xfrm rot="20347039">
              <a:off x="2798760" y="3613345"/>
              <a:ext cx="420503" cy="187488"/>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A4B1FF"/>
                  </a:solidFill>
                  <a:effectLst/>
                  <a:uLnTx/>
                  <a:uFillTx/>
                  <a:latin typeface="Arial"/>
                  <a:ea typeface="ＭＳ Ｐゴシック"/>
                  <a:cs typeface="+mn-cs"/>
                </a:rPr>
                <a:t>Knows</a:t>
              </a:r>
              <a:endParaRPr kumimoji="0" lang="en-US" sz="1000" b="0" i="0" u="none" strike="noStrike" kern="1200" cap="none" spc="0" normalizeH="0" baseline="0" noProof="0">
                <a:ln>
                  <a:noFill/>
                </a:ln>
                <a:solidFill>
                  <a:srgbClr val="A4B1FF"/>
                </a:solidFill>
                <a:effectLst/>
                <a:uLnTx/>
                <a:uFillTx/>
                <a:latin typeface="Arial"/>
                <a:ea typeface="ＭＳ Ｐゴシック"/>
                <a:cs typeface="+mn-cs"/>
              </a:endParaRPr>
            </a:p>
          </p:txBody>
        </p:sp>
        <p:grpSp>
          <p:nvGrpSpPr>
            <p:cNvPr id="75" name="Group 74">
              <a:extLst>
                <a:ext uri="{FF2B5EF4-FFF2-40B4-BE49-F238E27FC236}">
                  <a16:creationId xmlns:a16="http://schemas.microsoft.com/office/drawing/2014/main" id="{0205B0D1-E9BA-AF7F-CF9B-9160008282EE}"/>
                </a:ext>
              </a:extLst>
            </p:cNvPr>
            <p:cNvGrpSpPr/>
            <p:nvPr/>
          </p:nvGrpSpPr>
          <p:grpSpPr>
            <a:xfrm>
              <a:off x="813150" y="2227418"/>
              <a:ext cx="3092854" cy="2027826"/>
              <a:chOff x="813150" y="2227418"/>
              <a:chExt cx="3092854" cy="2027826"/>
            </a:xfrm>
          </p:grpSpPr>
          <p:grpSp>
            <p:nvGrpSpPr>
              <p:cNvPr id="78" name="Group 77">
                <a:extLst>
                  <a:ext uri="{FF2B5EF4-FFF2-40B4-BE49-F238E27FC236}">
                    <a16:creationId xmlns:a16="http://schemas.microsoft.com/office/drawing/2014/main" id="{94238165-1F27-8896-C197-F865890EA0A6}"/>
                  </a:ext>
                </a:extLst>
              </p:cNvPr>
              <p:cNvGrpSpPr/>
              <p:nvPr/>
            </p:nvGrpSpPr>
            <p:grpSpPr>
              <a:xfrm>
                <a:off x="2182584" y="3673499"/>
                <a:ext cx="578770" cy="581745"/>
                <a:chOff x="5445888" y="2332276"/>
                <a:chExt cx="578770" cy="581745"/>
              </a:xfrm>
            </p:grpSpPr>
            <p:sp>
              <p:nvSpPr>
                <p:cNvPr id="108" name="Oval 107">
                  <a:extLst>
                    <a:ext uri="{FF2B5EF4-FFF2-40B4-BE49-F238E27FC236}">
                      <a16:creationId xmlns:a16="http://schemas.microsoft.com/office/drawing/2014/main" id="{4A416F9E-F8F1-A2BD-877C-7FDBD74477F4}"/>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109" name="Graphic 108" descr="User with solid fill">
                  <a:extLst>
                    <a:ext uri="{FF2B5EF4-FFF2-40B4-BE49-F238E27FC236}">
                      <a16:creationId xmlns:a16="http://schemas.microsoft.com/office/drawing/2014/main" id="{DF9C6DC3-D2C4-63C9-4FBC-633218FD54D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nvGrpSpPr>
              <p:cNvPr id="79" name="Group 78">
                <a:extLst>
                  <a:ext uri="{FF2B5EF4-FFF2-40B4-BE49-F238E27FC236}">
                    <a16:creationId xmlns:a16="http://schemas.microsoft.com/office/drawing/2014/main" id="{CEBA9C12-8946-602A-8688-89BCA9E73FD5}"/>
                  </a:ext>
                </a:extLst>
              </p:cNvPr>
              <p:cNvGrpSpPr/>
              <p:nvPr/>
            </p:nvGrpSpPr>
            <p:grpSpPr>
              <a:xfrm>
                <a:off x="2694488" y="2469344"/>
                <a:ext cx="578770" cy="581745"/>
                <a:chOff x="5445888" y="2332276"/>
                <a:chExt cx="578770" cy="581745"/>
              </a:xfrm>
            </p:grpSpPr>
            <p:sp>
              <p:nvSpPr>
                <p:cNvPr id="103" name="Oval 102">
                  <a:extLst>
                    <a:ext uri="{FF2B5EF4-FFF2-40B4-BE49-F238E27FC236}">
                      <a16:creationId xmlns:a16="http://schemas.microsoft.com/office/drawing/2014/main" id="{7FEBB185-EF14-36B0-C68C-7498F899F75A}"/>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107" name="Graphic 106" descr="User with solid fill">
                  <a:extLst>
                    <a:ext uri="{FF2B5EF4-FFF2-40B4-BE49-F238E27FC236}">
                      <a16:creationId xmlns:a16="http://schemas.microsoft.com/office/drawing/2014/main" id="{FBDCC4CA-C96E-8E7D-9942-14BCAF9B34E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nvGrpSpPr>
              <p:cNvPr id="82" name="Group 81">
                <a:extLst>
                  <a:ext uri="{FF2B5EF4-FFF2-40B4-BE49-F238E27FC236}">
                    <a16:creationId xmlns:a16="http://schemas.microsoft.com/office/drawing/2014/main" id="{8F9CE385-E3CF-2518-B09A-0B6D8F20A09D}"/>
                  </a:ext>
                </a:extLst>
              </p:cNvPr>
              <p:cNvGrpSpPr/>
              <p:nvPr/>
            </p:nvGrpSpPr>
            <p:grpSpPr>
              <a:xfrm>
                <a:off x="1351779" y="2227418"/>
                <a:ext cx="578770" cy="581745"/>
                <a:chOff x="5445888" y="2332276"/>
                <a:chExt cx="578770" cy="581745"/>
              </a:xfrm>
            </p:grpSpPr>
            <p:sp>
              <p:nvSpPr>
                <p:cNvPr id="101" name="Oval 100">
                  <a:extLst>
                    <a:ext uri="{FF2B5EF4-FFF2-40B4-BE49-F238E27FC236}">
                      <a16:creationId xmlns:a16="http://schemas.microsoft.com/office/drawing/2014/main" id="{9377F4FC-1946-EC9A-9116-42A72CBA8DB9}"/>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102" name="Graphic 101" descr="User with solid fill">
                  <a:extLst>
                    <a:ext uri="{FF2B5EF4-FFF2-40B4-BE49-F238E27FC236}">
                      <a16:creationId xmlns:a16="http://schemas.microsoft.com/office/drawing/2014/main" id="{D42F64FB-6C93-AB47-DBA5-401F43A8CE9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nvGrpSpPr>
              <p:cNvPr id="83" name="Group 82">
                <a:extLst>
                  <a:ext uri="{FF2B5EF4-FFF2-40B4-BE49-F238E27FC236}">
                    <a16:creationId xmlns:a16="http://schemas.microsoft.com/office/drawing/2014/main" id="{66AC97A5-ECCF-8C26-F4B6-932FE01C4631}"/>
                  </a:ext>
                </a:extLst>
              </p:cNvPr>
              <p:cNvGrpSpPr/>
              <p:nvPr/>
            </p:nvGrpSpPr>
            <p:grpSpPr>
              <a:xfrm>
                <a:off x="813150" y="3348449"/>
                <a:ext cx="578770" cy="581745"/>
                <a:chOff x="5445888" y="2332276"/>
                <a:chExt cx="578770" cy="581745"/>
              </a:xfrm>
            </p:grpSpPr>
            <p:sp>
              <p:nvSpPr>
                <p:cNvPr id="91" name="Oval 90">
                  <a:extLst>
                    <a:ext uri="{FF2B5EF4-FFF2-40B4-BE49-F238E27FC236}">
                      <a16:creationId xmlns:a16="http://schemas.microsoft.com/office/drawing/2014/main" id="{A1CE5391-FD48-ACB6-00A1-58002D5A0EF6}"/>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100" name="Graphic 99" descr="User with solid fill">
                  <a:extLst>
                    <a:ext uri="{FF2B5EF4-FFF2-40B4-BE49-F238E27FC236}">
                      <a16:creationId xmlns:a16="http://schemas.microsoft.com/office/drawing/2014/main" id="{C8FCF45C-BA34-40F0-1F52-1FCAD02E048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nvGrpSpPr>
              <p:cNvPr id="84" name="Group 83">
                <a:extLst>
                  <a:ext uri="{FF2B5EF4-FFF2-40B4-BE49-F238E27FC236}">
                    <a16:creationId xmlns:a16="http://schemas.microsoft.com/office/drawing/2014/main" id="{A71A0C09-2B7D-AB08-B360-BEF5B426B49A}"/>
                  </a:ext>
                </a:extLst>
              </p:cNvPr>
              <p:cNvGrpSpPr/>
              <p:nvPr/>
            </p:nvGrpSpPr>
            <p:grpSpPr>
              <a:xfrm>
                <a:off x="3327234" y="3286061"/>
                <a:ext cx="578770" cy="581745"/>
                <a:chOff x="5445888" y="2332276"/>
                <a:chExt cx="578770" cy="581745"/>
              </a:xfrm>
            </p:grpSpPr>
            <p:sp>
              <p:nvSpPr>
                <p:cNvPr id="85" name="Oval 84">
                  <a:extLst>
                    <a:ext uri="{FF2B5EF4-FFF2-40B4-BE49-F238E27FC236}">
                      <a16:creationId xmlns:a16="http://schemas.microsoft.com/office/drawing/2014/main" id="{CEA929CE-DAFD-6A03-5860-205ADDF56D3A}"/>
                    </a:ext>
                  </a:extLst>
                </p:cNvPr>
                <p:cNvSpPr>
                  <a:spLocks noChangeAspect="1"/>
                </p:cNvSpPr>
                <p:nvPr/>
              </p:nvSpPr>
              <p:spPr bwMode="auto">
                <a:xfrm>
                  <a:off x="5445888" y="2332276"/>
                  <a:ext cx="578770" cy="581745"/>
                </a:xfrm>
                <a:prstGeom prst="ellipse">
                  <a:avLst/>
                </a:prstGeom>
                <a:gradFill flip="none" rotWithShape="1">
                  <a:gsLst>
                    <a:gs pos="0">
                      <a:srgbClr val="261B8A"/>
                    </a:gs>
                    <a:gs pos="99000">
                      <a:srgbClr val="693CD1">
                        <a:alpha val="15000"/>
                      </a:srgbClr>
                    </a:gs>
                  </a:gsLst>
                  <a:lin ang="19200000" scaled="0"/>
                  <a:tileRect/>
                </a:gradFill>
                <a:ln>
                  <a:solidFill>
                    <a:srgbClr val="A67FFF">
                      <a:alpha val="71000"/>
                    </a:srgb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90" name="Graphic 89" descr="User with solid fill">
                  <a:extLst>
                    <a:ext uri="{FF2B5EF4-FFF2-40B4-BE49-F238E27FC236}">
                      <a16:creationId xmlns:a16="http://schemas.microsoft.com/office/drawing/2014/main" id="{4BADC637-D3CE-3383-87F6-20C01A29495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05403" y="2381223"/>
                  <a:ext cx="459740" cy="459740"/>
                </a:xfrm>
                <a:prstGeom prst="rect">
                  <a:avLst/>
                </a:prstGeom>
                <a:effectLst/>
              </p:spPr>
            </p:pic>
          </p:grpSp>
        </p:grpSp>
        <p:cxnSp>
          <p:nvCxnSpPr>
            <p:cNvPr id="77" name="Straight Arrow Connector 76">
              <a:extLst>
                <a:ext uri="{FF2B5EF4-FFF2-40B4-BE49-F238E27FC236}">
                  <a16:creationId xmlns:a16="http://schemas.microsoft.com/office/drawing/2014/main" id="{03351A93-BA8F-0B30-751D-8E9E8CD4B98D}"/>
                </a:ext>
              </a:extLst>
            </p:cNvPr>
            <p:cNvCxnSpPr>
              <a:cxnSpLocks/>
            </p:cNvCxnSpPr>
            <p:nvPr/>
          </p:nvCxnSpPr>
          <p:spPr bwMode="auto">
            <a:xfrm flipH="1">
              <a:off x="1280142" y="2831002"/>
              <a:ext cx="253944" cy="517447"/>
            </a:xfrm>
            <a:prstGeom prst="straightConnector1">
              <a:avLst/>
            </a:prstGeom>
            <a:ln w="31750">
              <a:gradFill>
                <a:gsLst>
                  <a:gs pos="71968">
                    <a:srgbClr val="F6F6F6"/>
                  </a:gs>
                  <a:gs pos="100000">
                    <a:srgbClr val="F2F2F2">
                      <a:alpha val="0"/>
                    </a:srgbClr>
                  </a:gs>
                  <a:gs pos="4000">
                    <a:schemeClr val="tx1"/>
                  </a:gs>
                </a:gsLst>
                <a:lin ang="1800000" scaled="0"/>
              </a:gradFill>
              <a:headEnd type="triangle" w="lg" len="sm"/>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50040424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 Placeholder 3">
            <a:extLst>
              <a:ext uri="{FF2B5EF4-FFF2-40B4-BE49-F238E27FC236}">
                <a16:creationId xmlns:a16="http://schemas.microsoft.com/office/drawing/2014/main" id="{5241EFCF-C976-494D-01CC-F1315648CBBE}"/>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Entities, Relationships, and Properties</a:t>
            </a:r>
          </a:p>
        </p:txBody>
      </p:sp>
      <p:sp>
        <p:nvSpPr>
          <p:cNvPr id="59" name="Title 1">
            <a:extLst>
              <a:ext uri="{FF2B5EF4-FFF2-40B4-BE49-F238E27FC236}">
                <a16:creationId xmlns:a16="http://schemas.microsoft.com/office/drawing/2014/main" id="{E4AC43A1-34E5-BF85-B8E4-76BD017872F5}"/>
              </a:ext>
            </a:extLst>
          </p:cNvPr>
          <p:cNvSpPr>
            <a:spLocks noGrp="1"/>
          </p:cNvSpPr>
          <p:nvPr>
            <p:ph type="title"/>
          </p:nvPr>
        </p:nvSpPr>
        <p:spPr>
          <a:xfrm>
            <a:off x="914400" y="909935"/>
            <a:ext cx="10369550" cy="461665"/>
          </a:xfrm>
        </p:spPr>
        <p:txBody>
          <a:bodyPr/>
          <a:lstStyle/>
          <a:p>
            <a:r>
              <a:rPr lang="en-US"/>
              <a:t>Review: Knowledge Graph Essential Vocabulary</a:t>
            </a:r>
          </a:p>
        </p:txBody>
      </p:sp>
      <p:grpSp>
        <p:nvGrpSpPr>
          <p:cNvPr id="60" name="Entity">
            <a:extLst>
              <a:ext uri="{FF2B5EF4-FFF2-40B4-BE49-F238E27FC236}">
                <a16:creationId xmlns:a16="http://schemas.microsoft.com/office/drawing/2014/main" id="{59635066-9CF0-3610-B91C-5E9A017DE97C}"/>
              </a:ext>
            </a:extLst>
          </p:cNvPr>
          <p:cNvGrpSpPr/>
          <p:nvPr/>
        </p:nvGrpSpPr>
        <p:grpSpPr>
          <a:xfrm>
            <a:off x="993786" y="2594066"/>
            <a:ext cx="1713228" cy="1377944"/>
            <a:chOff x="599095" y="2594066"/>
            <a:chExt cx="1713228" cy="1377944"/>
          </a:xfrm>
        </p:grpSpPr>
        <p:cxnSp>
          <p:nvCxnSpPr>
            <p:cNvPr id="61" name="Straight Connector 60">
              <a:extLst>
                <a:ext uri="{FF2B5EF4-FFF2-40B4-BE49-F238E27FC236}">
                  <a16:creationId xmlns:a16="http://schemas.microsoft.com/office/drawing/2014/main" id="{6388FA1D-9255-8FD5-52F4-7E29EFCDBA4C}"/>
                </a:ext>
              </a:extLst>
            </p:cNvPr>
            <p:cNvCxnSpPr>
              <a:cxnSpLocks/>
            </p:cNvCxnSpPr>
            <p:nvPr/>
          </p:nvCxnSpPr>
          <p:spPr bwMode="auto">
            <a:xfrm>
              <a:off x="1455709" y="2594066"/>
              <a:ext cx="1" cy="0"/>
            </a:xfrm>
            <a:prstGeom prst="line">
              <a:avLst/>
            </a:prstGeom>
            <a:noFill/>
            <a:ln w="66675" cap="flat" cmpd="sng" algn="ctr">
              <a:solidFill>
                <a:schemeClr val="accent3"/>
              </a:solidFill>
              <a:prstDash val="solid"/>
              <a:round/>
              <a:headEnd type="oval" w="lg" len="lg"/>
              <a:tailEnd type="oval" w="lg" len="lg"/>
            </a:ln>
            <a:effectLst/>
          </p:spPr>
        </p:cxnSp>
        <p:sp>
          <p:nvSpPr>
            <p:cNvPr id="62" name="TextBox 61">
              <a:extLst>
                <a:ext uri="{FF2B5EF4-FFF2-40B4-BE49-F238E27FC236}">
                  <a16:creationId xmlns:a16="http://schemas.microsoft.com/office/drawing/2014/main" id="{388F5C63-E131-C09D-A2AA-9A2A3E25418B}"/>
                </a:ext>
              </a:extLst>
            </p:cNvPr>
            <p:cNvSpPr txBox="1"/>
            <p:nvPr/>
          </p:nvSpPr>
          <p:spPr>
            <a:xfrm>
              <a:off x="780068" y="3048363"/>
              <a:ext cx="1351282" cy="375036"/>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875"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Entity</a:t>
              </a:r>
            </a:p>
          </p:txBody>
        </p:sp>
        <p:sp>
          <p:nvSpPr>
            <p:cNvPr id="63" name="TextBox 62">
              <a:extLst>
                <a:ext uri="{FF2B5EF4-FFF2-40B4-BE49-F238E27FC236}">
                  <a16:creationId xmlns:a16="http://schemas.microsoft.com/office/drawing/2014/main" id="{68F67592-C146-1AF6-8076-F054932433BB}"/>
                </a:ext>
              </a:extLst>
            </p:cNvPr>
            <p:cNvSpPr txBox="1"/>
            <p:nvPr/>
          </p:nvSpPr>
          <p:spPr>
            <a:xfrm>
              <a:off x="599095" y="3428992"/>
              <a:ext cx="1713228" cy="543018"/>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aka</a:t>
              </a:r>
            </a:p>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Node, Object</a:t>
              </a:r>
            </a:p>
          </p:txBody>
        </p:sp>
      </p:grpSp>
      <p:grpSp>
        <p:nvGrpSpPr>
          <p:cNvPr id="64" name="Relationship">
            <a:extLst>
              <a:ext uri="{FF2B5EF4-FFF2-40B4-BE49-F238E27FC236}">
                <a16:creationId xmlns:a16="http://schemas.microsoft.com/office/drawing/2014/main" id="{D3DB11C4-6E14-7566-C9A2-D0E7025911C4}"/>
              </a:ext>
            </a:extLst>
          </p:cNvPr>
          <p:cNvGrpSpPr/>
          <p:nvPr/>
        </p:nvGrpSpPr>
        <p:grpSpPr>
          <a:xfrm>
            <a:off x="3281815" y="2594066"/>
            <a:ext cx="1713228" cy="1377944"/>
            <a:chOff x="2759899" y="2594066"/>
            <a:chExt cx="1713228" cy="1377944"/>
          </a:xfrm>
        </p:grpSpPr>
        <p:cxnSp>
          <p:nvCxnSpPr>
            <p:cNvPr id="65" name="Straight Connector 64">
              <a:extLst>
                <a:ext uri="{FF2B5EF4-FFF2-40B4-BE49-F238E27FC236}">
                  <a16:creationId xmlns:a16="http://schemas.microsoft.com/office/drawing/2014/main" id="{B106D700-569F-0B24-1E9B-38444776910C}"/>
                </a:ext>
              </a:extLst>
            </p:cNvPr>
            <p:cNvCxnSpPr>
              <a:cxnSpLocks/>
            </p:cNvCxnSpPr>
            <p:nvPr/>
          </p:nvCxnSpPr>
          <p:spPr bwMode="auto">
            <a:xfrm flipH="1">
              <a:off x="3029982" y="2594066"/>
              <a:ext cx="1173063" cy="0"/>
            </a:xfrm>
            <a:prstGeom prst="line">
              <a:avLst/>
            </a:prstGeom>
            <a:noFill/>
            <a:ln w="66675" cap="flat" cmpd="sng" algn="ctr">
              <a:solidFill>
                <a:schemeClr val="accent3"/>
              </a:solidFill>
              <a:prstDash val="solid"/>
              <a:round/>
              <a:headEnd type="none" w="lg" len="lg"/>
              <a:tailEnd type="none" w="lg" len="lg"/>
            </a:ln>
            <a:effectLst/>
          </p:spPr>
        </p:cxnSp>
        <p:sp>
          <p:nvSpPr>
            <p:cNvPr id="66" name="TextBox 65">
              <a:extLst>
                <a:ext uri="{FF2B5EF4-FFF2-40B4-BE49-F238E27FC236}">
                  <a16:creationId xmlns:a16="http://schemas.microsoft.com/office/drawing/2014/main" id="{9D1BF7C2-9C27-8CE7-3807-4CE8C4F72D50}"/>
                </a:ext>
              </a:extLst>
            </p:cNvPr>
            <p:cNvSpPr txBox="1"/>
            <p:nvPr/>
          </p:nvSpPr>
          <p:spPr>
            <a:xfrm>
              <a:off x="2940872" y="3048363"/>
              <a:ext cx="1351282" cy="375036"/>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875"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Relationship</a:t>
              </a:r>
            </a:p>
          </p:txBody>
        </p:sp>
        <p:sp>
          <p:nvSpPr>
            <p:cNvPr id="67" name="TextBox 66">
              <a:extLst>
                <a:ext uri="{FF2B5EF4-FFF2-40B4-BE49-F238E27FC236}">
                  <a16:creationId xmlns:a16="http://schemas.microsoft.com/office/drawing/2014/main" id="{49C8B32E-9EEB-233A-C914-3AB26EAAA2C7}"/>
                </a:ext>
              </a:extLst>
            </p:cNvPr>
            <p:cNvSpPr txBox="1"/>
            <p:nvPr/>
          </p:nvSpPr>
          <p:spPr>
            <a:xfrm>
              <a:off x="2759899" y="3428992"/>
              <a:ext cx="1713228" cy="543018"/>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aka</a:t>
              </a:r>
            </a:p>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Edge, Link</a:t>
              </a:r>
            </a:p>
          </p:txBody>
        </p:sp>
      </p:grpSp>
      <p:grpSp>
        <p:nvGrpSpPr>
          <p:cNvPr id="68" name="Related Entities">
            <a:extLst>
              <a:ext uri="{FF2B5EF4-FFF2-40B4-BE49-F238E27FC236}">
                <a16:creationId xmlns:a16="http://schemas.microsoft.com/office/drawing/2014/main" id="{D16EC4A7-A4E0-14E4-0BBB-0095E166B8F4}"/>
              </a:ext>
            </a:extLst>
          </p:cNvPr>
          <p:cNvGrpSpPr/>
          <p:nvPr/>
        </p:nvGrpSpPr>
        <p:grpSpPr>
          <a:xfrm>
            <a:off x="5479888" y="2594066"/>
            <a:ext cx="2342095" cy="1377944"/>
            <a:chOff x="5085197" y="2594066"/>
            <a:chExt cx="2342095" cy="1377944"/>
          </a:xfrm>
        </p:grpSpPr>
        <p:cxnSp>
          <p:nvCxnSpPr>
            <p:cNvPr id="69" name="Straight Connector 68">
              <a:extLst>
                <a:ext uri="{FF2B5EF4-FFF2-40B4-BE49-F238E27FC236}">
                  <a16:creationId xmlns:a16="http://schemas.microsoft.com/office/drawing/2014/main" id="{0F34857E-B955-F6F8-9F75-6CD393FA650F}"/>
                </a:ext>
              </a:extLst>
            </p:cNvPr>
            <p:cNvCxnSpPr>
              <a:cxnSpLocks/>
            </p:cNvCxnSpPr>
            <p:nvPr/>
          </p:nvCxnSpPr>
          <p:spPr bwMode="auto">
            <a:xfrm flipH="1">
              <a:off x="5762744" y="2594066"/>
              <a:ext cx="1173063" cy="0"/>
            </a:xfrm>
            <a:prstGeom prst="line">
              <a:avLst/>
            </a:prstGeom>
            <a:noFill/>
            <a:ln w="66675" cap="flat" cmpd="sng" algn="ctr">
              <a:solidFill>
                <a:schemeClr val="accent3"/>
              </a:solidFill>
              <a:prstDash val="solid"/>
              <a:round/>
              <a:headEnd type="oval" w="lg" len="lg"/>
              <a:tailEnd type="oval" w="lg" len="lg"/>
            </a:ln>
            <a:effectLst/>
          </p:spPr>
        </p:cxnSp>
        <p:sp>
          <p:nvSpPr>
            <p:cNvPr id="70" name="TextBox 69">
              <a:extLst>
                <a:ext uri="{FF2B5EF4-FFF2-40B4-BE49-F238E27FC236}">
                  <a16:creationId xmlns:a16="http://schemas.microsoft.com/office/drawing/2014/main" id="{0E3A8B5E-6F66-F95A-1D44-FF2DA79C38F9}"/>
                </a:ext>
              </a:extLst>
            </p:cNvPr>
            <p:cNvSpPr txBox="1"/>
            <p:nvPr/>
          </p:nvSpPr>
          <p:spPr>
            <a:xfrm>
              <a:off x="5085197" y="3048363"/>
              <a:ext cx="2342095" cy="375036"/>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875"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Related Entities</a:t>
              </a:r>
            </a:p>
          </p:txBody>
        </p:sp>
        <p:sp>
          <p:nvSpPr>
            <p:cNvPr id="71" name="TextBox 70">
              <a:extLst>
                <a:ext uri="{FF2B5EF4-FFF2-40B4-BE49-F238E27FC236}">
                  <a16:creationId xmlns:a16="http://schemas.microsoft.com/office/drawing/2014/main" id="{642FA427-432E-942E-1C07-E844D529E85C}"/>
                </a:ext>
              </a:extLst>
            </p:cNvPr>
            <p:cNvSpPr txBox="1"/>
            <p:nvPr/>
          </p:nvSpPr>
          <p:spPr>
            <a:xfrm>
              <a:off x="5492661" y="3428992"/>
              <a:ext cx="1713228" cy="543018"/>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aka</a:t>
              </a:r>
            </a:p>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Triple</a:t>
              </a:r>
            </a:p>
          </p:txBody>
        </p:sp>
      </p:grpSp>
      <p:grpSp>
        <p:nvGrpSpPr>
          <p:cNvPr id="72" name="Knowledge Graph">
            <a:extLst>
              <a:ext uri="{FF2B5EF4-FFF2-40B4-BE49-F238E27FC236}">
                <a16:creationId xmlns:a16="http://schemas.microsoft.com/office/drawing/2014/main" id="{D66EF664-8397-2BF2-18FA-A93DE6B9E8C7}"/>
              </a:ext>
            </a:extLst>
          </p:cNvPr>
          <p:cNvGrpSpPr/>
          <p:nvPr/>
        </p:nvGrpSpPr>
        <p:grpSpPr>
          <a:xfrm>
            <a:off x="8229447" y="1694680"/>
            <a:ext cx="3237482" cy="2589621"/>
            <a:chOff x="8271313" y="1427561"/>
            <a:chExt cx="3237482" cy="2589621"/>
          </a:xfrm>
        </p:grpSpPr>
        <p:grpSp>
          <p:nvGrpSpPr>
            <p:cNvPr id="73" name="Group 72">
              <a:extLst>
                <a:ext uri="{FF2B5EF4-FFF2-40B4-BE49-F238E27FC236}">
                  <a16:creationId xmlns:a16="http://schemas.microsoft.com/office/drawing/2014/main" id="{42B7FB8B-E513-BE7B-38AF-C841F1CE70FB}"/>
                </a:ext>
              </a:extLst>
            </p:cNvPr>
            <p:cNvGrpSpPr/>
            <p:nvPr/>
          </p:nvGrpSpPr>
          <p:grpSpPr>
            <a:xfrm>
              <a:off x="8271313" y="1427561"/>
              <a:ext cx="3237482" cy="2589621"/>
              <a:chOff x="8064622" y="1983085"/>
              <a:chExt cx="3107833" cy="2485916"/>
            </a:xfrm>
          </p:grpSpPr>
          <p:grpSp>
            <p:nvGrpSpPr>
              <p:cNvPr id="82" name="Group 81">
                <a:extLst>
                  <a:ext uri="{FF2B5EF4-FFF2-40B4-BE49-F238E27FC236}">
                    <a16:creationId xmlns:a16="http://schemas.microsoft.com/office/drawing/2014/main" id="{43BE2034-39D0-1E58-B590-853D5BC651A8}"/>
                  </a:ext>
                </a:extLst>
              </p:cNvPr>
              <p:cNvGrpSpPr/>
              <p:nvPr/>
            </p:nvGrpSpPr>
            <p:grpSpPr>
              <a:xfrm>
                <a:off x="8514102" y="2357188"/>
                <a:ext cx="2320475" cy="1209872"/>
                <a:chOff x="8141962" y="2081809"/>
                <a:chExt cx="2320475" cy="1209872"/>
              </a:xfrm>
            </p:grpSpPr>
            <p:cxnSp>
              <p:nvCxnSpPr>
                <p:cNvPr id="85" name="Straight Connector 84">
                  <a:extLst>
                    <a:ext uri="{FF2B5EF4-FFF2-40B4-BE49-F238E27FC236}">
                      <a16:creationId xmlns:a16="http://schemas.microsoft.com/office/drawing/2014/main" id="{FF2C8710-7C21-E26A-C83D-B49A2B1ACDA6}"/>
                    </a:ext>
                  </a:extLst>
                </p:cNvPr>
                <p:cNvCxnSpPr>
                  <a:cxnSpLocks/>
                </p:cNvCxnSpPr>
                <p:nvPr/>
              </p:nvCxnSpPr>
              <p:spPr bwMode="auto">
                <a:xfrm>
                  <a:off x="8766780" y="2088463"/>
                  <a:ext cx="499485" cy="479407"/>
                </a:xfrm>
                <a:prstGeom prst="line">
                  <a:avLst/>
                </a:prstGeom>
                <a:noFill/>
                <a:ln w="66675" cap="flat" cmpd="sng" algn="ctr">
                  <a:solidFill>
                    <a:schemeClr val="accent3"/>
                  </a:solidFill>
                  <a:prstDash val="solid"/>
                  <a:round/>
                  <a:headEnd type="oval" w="lg" len="lg"/>
                  <a:tailEnd type="oval" w="lg" len="lg"/>
                </a:ln>
                <a:effectLst/>
              </p:spPr>
            </p:cxnSp>
            <p:cxnSp>
              <p:nvCxnSpPr>
                <p:cNvPr id="86" name="Straight Connector 85">
                  <a:extLst>
                    <a:ext uri="{FF2B5EF4-FFF2-40B4-BE49-F238E27FC236}">
                      <a16:creationId xmlns:a16="http://schemas.microsoft.com/office/drawing/2014/main" id="{56C16DCF-BD38-889A-D543-21E4D508C633}"/>
                    </a:ext>
                  </a:extLst>
                </p:cNvPr>
                <p:cNvCxnSpPr>
                  <a:cxnSpLocks/>
                </p:cNvCxnSpPr>
                <p:nvPr/>
              </p:nvCxnSpPr>
              <p:spPr bwMode="auto">
                <a:xfrm flipV="1">
                  <a:off x="8779914" y="2555575"/>
                  <a:ext cx="488133" cy="592253"/>
                </a:xfrm>
                <a:prstGeom prst="line">
                  <a:avLst/>
                </a:prstGeom>
                <a:noFill/>
                <a:ln w="66675" cap="flat" cmpd="sng" algn="ctr">
                  <a:solidFill>
                    <a:schemeClr val="accent3"/>
                  </a:solidFill>
                  <a:prstDash val="solid"/>
                  <a:round/>
                  <a:headEnd type="oval" w="lg" len="lg"/>
                  <a:tailEnd type="oval" w="lg" len="lg"/>
                </a:ln>
                <a:effectLst/>
              </p:spPr>
            </p:cxnSp>
            <p:cxnSp>
              <p:nvCxnSpPr>
                <p:cNvPr id="87" name="Straight Connector 86">
                  <a:extLst>
                    <a:ext uri="{FF2B5EF4-FFF2-40B4-BE49-F238E27FC236}">
                      <a16:creationId xmlns:a16="http://schemas.microsoft.com/office/drawing/2014/main" id="{BD81F491-3C02-7B3A-12E5-18C1E4DC18C1}"/>
                    </a:ext>
                  </a:extLst>
                </p:cNvPr>
                <p:cNvCxnSpPr>
                  <a:cxnSpLocks/>
                </p:cNvCxnSpPr>
                <p:nvPr/>
              </p:nvCxnSpPr>
              <p:spPr bwMode="auto">
                <a:xfrm>
                  <a:off x="8141962" y="2567871"/>
                  <a:ext cx="636170" cy="579957"/>
                </a:xfrm>
                <a:prstGeom prst="line">
                  <a:avLst/>
                </a:prstGeom>
                <a:noFill/>
                <a:ln w="66675" cap="flat" cmpd="sng" algn="ctr">
                  <a:solidFill>
                    <a:schemeClr val="accent3"/>
                  </a:solidFill>
                  <a:prstDash val="solid"/>
                  <a:round/>
                  <a:headEnd type="oval" w="lg" len="lg"/>
                  <a:tailEnd type="oval" w="lg" len="lg"/>
                </a:ln>
                <a:effectLst/>
              </p:spPr>
            </p:cxnSp>
            <p:cxnSp>
              <p:nvCxnSpPr>
                <p:cNvPr id="88" name="Straight Connector 87">
                  <a:extLst>
                    <a:ext uri="{FF2B5EF4-FFF2-40B4-BE49-F238E27FC236}">
                      <a16:creationId xmlns:a16="http://schemas.microsoft.com/office/drawing/2014/main" id="{D348F593-4374-FD73-816F-3D08EA888C58}"/>
                    </a:ext>
                  </a:extLst>
                </p:cNvPr>
                <p:cNvCxnSpPr>
                  <a:cxnSpLocks/>
                </p:cNvCxnSpPr>
                <p:nvPr/>
              </p:nvCxnSpPr>
              <p:spPr bwMode="auto">
                <a:xfrm>
                  <a:off x="9268047" y="2555575"/>
                  <a:ext cx="465429" cy="736106"/>
                </a:xfrm>
                <a:prstGeom prst="line">
                  <a:avLst/>
                </a:prstGeom>
                <a:noFill/>
                <a:ln w="66675" cap="flat" cmpd="sng" algn="ctr">
                  <a:solidFill>
                    <a:schemeClr val="accent3"/>
                  </a:solidFill>
                  <a:prstDash val="solid"/>
                  <a:round/>
                  <a:headEnd type="oval" w="lg" len="lg"/>
                  <a:tailEnd type="oval" w="lg" len="lg"/>
                </a:ln>
                <a:effectLst/>
              </p:spPr>
            </p:cxnSp>
            <p:cxnSp>
              <p:nvCxnSpPr>
                <p:cNvPr id="89" name="Straight Connector 88">
                  <a:extLst>
                    <a:ext uri="{FF2B5EF4-FFF2-40B4-BE49-F238E27FC236}">
                      <a16:creationId xmlns:a16="http://schemas.microsoft.com/office/drawing/2014/main" id="{21E77E23-8AC9-DAE9-A39F-469F0D7F8C5E}"/>
                    </a:ext>
                  </a:extLst>
                </p:cNvPr>
                <p:cNvCxnSpPr>
                  <a:cxnSpLocks/>
                </p:cNvCxnSpPr>
                <p:nvPr/>
              </p:nvCxnSpPr>
              <p:spPr bwMode="auto">
                <a:xfrm>
                  <a:off x="8759323" y="2081809"/>
                  <a:ext cx="17029" cy="1078315"/>
                </a:xfrm>
                <a:prstGeom prst="line">
                  <a:avLst/>
                </a:prstGeom>
                <a:noFill/>
                <a:ln w="66675" cap="flat" cmpd="sng" algn="ctr">
                  <a:solidFill>
                    <a:schemeClr val="accent3"/>
                  </a:solidFill>
                  <a:prstDash val="solid"/>
                  <a:round/>
                  <a:headEnd type="oval" w="lg" len="lg"/>
                  <a:tailEnd type="oval" w="lg" len="lg"/>
                </a:ln>
                <a:effectLst/>
              </p:spPr>
            </p:cxnSp>
            <p:cxnSp>
              <p:nvCxnSpPr>
                <p:cNvPr id="90" name="Straight Connector 89">
                  <a:extLst>
                    <a:ext uri="{FF2B5EF4-FFF2-40B4-BE49-F238E27FC236}">
                      <a16:creationId xmlns:a16="http://schemas.microsoft.com/office/drawing/2014/main" id="{5CE479BC-DC6C-1C2D-D36B-BD3C61A6E6A1}"/>
                    </a:ext>
                  </a:extLst>
                </p:cNvPr>
                <p:cNvCxnSpPr>
                  <a:cxnSpLocks/>
                </p:cNvCxnSpPr>
                <p:nvPr/>
              </p:nvCxnSpPr>
              <p:spPr bwMode="auto">
                <a:xfrm flipH="1" flipV="1">
                  <a:off x="8759323" y="3147828"/>
                  <a:ext cx="974153" cy="143853"/>
                </a:xfrm>
                <a:prstGeom prst="line">
                  <a:avLst/>
                </a:prstGeom>
                <a:noFill/>
                <a:ln w="66675" cap="flat" cmpd="sng" algn="ctr">
                  <a:solidFill>
                    <a:schemeClr val="accent3"/>
                  </a:solidFill>
                  <a:prstDash val="solid"/>
                  <a:round/>
                  <a:headEnd type="oval" w="lg" len="lg"/>
                  <a:tailEnd type="oval" w="lg" len="lg"/>
                </a:ln>
                <a:effectLst/>
              </p:spPr>
            </p:cxnSp>
            <p:cxnSp>
              <p:nvCxnSpPr>
                <p:cNvPr id="91" name="Straight Connector 90">
                  <a:extLst>
                    <a:ext uri="{FF2B5EF4-FFF2-40B4-BE49-F238E27FC236}">
                      <a16:creationId xmlns:a16="http://schemas.microsoft.com/office/drawing/2014/main" id="{6EA5D5A9-7BD0-FCBD-A991-8814F8E8678B}"/>
                    </a:ext>
                  </a:extLst>
                </p:cNvPr>
                <p:cNvCxnSpPr>
                  <a:cxnSpLocks/>
                </p:cNvCxnSpPr>
                <p:nvPr/>
              </p:nvCxnSpPr>
              <p:spPr bwMode="auto">
                <a:xfrm flipV="1">
                  <a:off x="9733476" y="3034982"/>
                  <a:ext cx="728961" cy="256699"/>
                </a:xfrm>
                <a:prstGeom prst="line">
                  <a:avLst/>
                </a:prstGeom>
                <a:noFill/>
                <a:ln w="66675" cap="flat" cmpd="sng" algn="ctr">
                  <a:solidFill>
                    <a:schemeClr val="accent3"/>
                  </a:solidFill>
                  <a:prstDash val="solid"/>
                  <a:round/>
                  <a:headEnd type="oval" w="lg" len="lg"/>
                  <a:tailEnd type="oval" w="lg" len="lg"/>
                </a:ln>
                <a:effectLst/>
              </p:spPr>
            </p:cxnSp>
          </p:grpSp>
          <p:sp>
            <p:nvSpPr>
              <p:cNvPr id="83" name="TextBox 82">
                <a:extLst>
                  <a:ext uri="{FF2B5EF4-FFF2-40B4-BE49-F238E27FC236}">
                    <a16:creationId xmlns:a16="http://schemas.microsoft.com/office/drawing/2014/main" id="{45578494-174A-2C94-3D36-AAE43F21D6E4}"/>
                  </a:ext>
                </a:extLst>
              </p:cNvPr>
              <p:cNvSpPr txBox="1"/>
              <p:nvPr/>
            </p:nvSpPr>
            <p:spPr>
              <a:xfrm>
                <a:off x="8681659" y="4003164"/>
                <a:ext cx="1985361" cy="360017"/>
              </a:xfrm>
              <a:prstGeom prst="rect">
                <a:avLst/>
              </a:prstGeom>
              <a:noFill/>
              <a:effectLst/>
            </p:spPr>
            <p:txBody>
              <a:bodyPr wrap="square" lIns="0" tIns="0" rIns="0" bIns="0" rtlCol="0">
                <a:noAutofit/>
              </a:bodyPr>
              <a:lstStyle/>
              <a:p>
                <a:pPr marL="0" marR="0" lvl="0" indent="0" algn="ctr" defTabSz="457200" rtl="0" eaLnBrk="0" fontAlgn="auto" latinLnBrk="0" hangingPunct="0">
                  <a:lnSpc>
                    <a:spcPts val="1875"/>
                  </a:lnSpc>
                  <a:spcBef>
                    <a:spcPts val="0"/>
                  </a:spcBef>
                  <a:spcAft>
                    <a:spcPts val="0"/>
                  </a:spcAft>
                  <a:buClrTx/>
                  <a:buSzTx/>
                  <a:buFontTx/>
                  <a:buNone/>
                  <a:tabLst/>
                  <a:defRPr/>
                </a:pPr>
                <a:r>
                  <a:rPr kumimoji="0" lang="en-US" sz="1875"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rPr>
                  <a:t>Knowledge Graph</a:t>
                </a:r>
              </a:p>
            </p:txBody>
          </p:sp>
          <p:sp>
            <p:nvSpPr>
              <p:cNvPr id="84" name="APIs Rectangle">
                <a:extLst>
                  <a:ext uri="{FF2B5EF4-FFF2-40B4-BE49-F238E27FC236}">
                    <a16:creationId xmlns:a16="http://schemas.microsoft.com/office/drawing/2014/main" id="{2B606824-759B-2BE9-720F-42D3BEB851E8}"/>
                  </a:ext>
                </a:extLst>
              </p:cNvPr>
              <p:cNvSpPr/>
              <p:nvPr/>
            </p:nvSpPr>
            <p:spPr>
              <a:xfrm>
                <a:off x="8064622" y="1983085"/>
                <a:ext cx="3107833" cy="2485916"/>
              </a:xfrm>
              <a:custGeom>
                <a:avLst/>
                <a:gdLst>
                  <a:gd name="connsiteX0" fmla="*/ 0 w 3107833"/>
                  <a:gd name="connsiteY0" fmla="*/ 0 h 2485916"/>
                  <a:gd name="connsiteX1" fmla="*/ 559410 w 3107833"/>
                  <a:gd name="connsiteY1" fmla="*/ 0 h 2485916"/>
                  <a:gd name="connsiteX2" fmla="*/ 1087742 w 3107833"/>
                  <a:gd name="connsiteY2" fmla="*/ 0 h 2485916"/>
                  <a:gd name="connsiteX3" fmla="*/ 1709308 w 3107833"/>
                  <a:gd name="connsiteY3" fmla="*/ 0 h 2485916"/>
                  <a:gd name="connsiteX4" fmla="*/ 2361953 w 3107833"/>
                  <a:gd name="connsiteY4" fmla="*/ 0 h 2485916"/>
                  <a:gd name="connsiteX5" fmla="*/ 3107833 w 3107833"/>
                  <a:gd name="connsiteY5" fmla="*/ 0 h 2485916"/>
                  <a:gd name="connsiteX6" fmla="*/ 3107833 w 3107833"/>
                  <a:gd name="connsiteY6" fmla="*/ 671197 h 2485916"/>
                  <a:gd name="connsiteX7" fmla="*/ 3107833 w 3107833"/>
                  <a:gd name="connsiteY7" fmla="*/ 1342395 h 2485916"/>
                  <a:gd name="connsiteX8" fmla="*/ 3107833 w 3107833"/>
                  <a:gd name="connsiteY8" fmla="*/ 2485916 h 2485916"/>
                  <a:gd name="connsiteX9" fmla="*/ 2455188 w 3107833"/>
                  <a:gd name="connsiteY9" fmla="*/ 2485916 h 2485916"/>
                  <a:gd name="connsiteX10" fmla="*/ 1895778 w 3107833"/>
                  <a:gd name="connsiteY10" fmla="*/ 2485916 h 2485916"/>
                  <a:gd name="connsiteX11" fmla="*/ 1336368 w 3107833"/>
                  <a:gd name="connsiteY11" fmla="*/ 2485916 h 2485916"/>
                  <a:gd name="connsiteX12" fmla="*/ 808037 w 3107833"/>
                  <a:gd name="connsiteY12" fmla="*/ 2485916 h 2485916"/>
                  <a:gd name="connsiteX13" fmla="*/ 0 w 3107833"/>
                  <a:gd name="connsiteY13" fmla="*/ 2485916 h 2485916"/>
                  <a:gd name="connsiteX14" fmla="*/ 0 w 3107833"/>
                  <a:gd name="connsiteY14" fmla="*/ 1814719 h 2485916"/>
                  <a:gd name="connsiteX15" fmla="*/ 0 w 3107833"/>
                  <a:gd name="connsiteY15" fmla="*/ 1143521 h 2485916"/>
                  <a:gd name="connsiteX16" fmla="*/ 0 w 3107833"/>
                  <a:gd name="connsiteY16" fmla="*/ 571761 h 2485916"/>
                  <a:gd name="connsiteX17" fmla="*/ 0 w 3107833"/>
                  <a:gd name="connsiteY17" fmla="*/ 0 h 248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07833" h="2485916" extrusionOk="0">
                    <a:moveTo>
                      <a:pt x="0" y="0"/>
                    </a:moveTo>
                    <a:cubicBezTo>
                      <a:pt x="181821" y="-22909"/>
                      <a:pt x="320880" y="-9907"/>
                      <a:pt x="559410" y="0"/>
                    </a:cubicBezTo>
                    <a:cubicBezTo>
                      <a:pt x="797940" y="9907"/>
                      <a:pt x="873295" y="-24420"/>
                      <a:pt x="1087742" y="0"/>
                    </a:cubicBezTo>
                    <a:cubicBezTo>
                      <a:pt x="1302189" y="24420"/>
                      <a:pt x="1554544" y="-6585"/>
                      <a:pt x="1709308" y="0"/>
                    </a:cubicBezTo>
                    <a:cubicBezTo>
                      <a:pt x="1864072" y="6585"/>
                      <a:pt x="2069153" y="-31255"/>
                      <a:pt x="2361953" y="0"/>
                    </a:cubicBezTo>
                    <a:cubicBezTo>
                      <a:pt x="2654754" y="31255"/>
                      <a:pt x="2800286" y="31886"/>
                      <a:pt x="3107833" y="0"/>
                    </a:cubicBezTo>
                    <a:cubicBezTo>
                      <a:pt x="3124690" y="235894"/>
                      <a:pt x="3133480" y="375870"/>
                      <a:pt x="3107833" y="671197"/>
                    </a:cubicBezTo>
                    <a:cubicBezTo>
                      <a:pt x="3082186" y="966524"/>
                      <a:pt x="3111073" y="1029759"/>
                      <a:pt x="3107833" y="1342395"/>
                    </a:cubicBezTo>
                    <a:cubicBezTo>
                      <a:pt x="3104593" y="1655031"/>
                      <a:pt x="3121760" y="2117199"/>
                      <a:pt x="3107833" y="2485916"/>
                    </a:cubicBezTo>
                    <a:cubicBezTo>
                      <a:pt x="2917768" y="2468584"/>
                      <a:pt x="2629065" y="2467298"/>
                      <a:pt x="2455188" y="2485916"/>
                    </a:cubicBezTo>
                    <a:cubicBezTo>
                      <a:pt x="2281312" y="2504534"/>
                      <a:pt x="2129815" y="2513845"/>
                      <a:pt x="1895778" y="2485916"/>
                    </a:cubicBezTo>
                    <a:cubicBezTo>
                      <a:pt x="1661741" y="2457988"/>
                      <a:pt x="1485323" y="2482209"/>
                      <a:pt x="1336368" y="2485916"/>
                    </a:cubicBezTo>
                    <a:cubicBezTo>
                      <a:pt x="1187413" y="2489624"/>
                      <a:pt x="1025248" y="2468728"/>
                      <a:pt x="808037" y="2485916"/>
                    </a:cubicBezTo>
                    <a:cubicBezTo>
                      <a:pt x="590826" y="2503104"/>
                      <a:pt x="381609" y="2456966"/>
                      <a:pt x="0" y="2485916"/>
                    </a:cubicBezTo>
                    <a:cubicBezTo>
                      <a:pt x="4193" y="2255634"/>
                      <a:pt x="-1769" y="2150142"/>
                      <a:pt x="0" y="1814719"/>
                    </a:cubicBezTo>
                    <a:cubicBezTo>
                      <a:pt x="1769" y="1479296"/>
                      <a:pt x="-10394" y="1335586"/>
                      <a:pt x="0" y="1143521"/>
                    </a:cubicBezTo>
                    <a:cubicBezTo>
                      <a:pt x="10394" y="951456"/>
                      <a:pt x="-9390" y="855893"/>
                      <a:pt x="0" y="571761"/>
                    </a:cubicBezTo>
                    <a:cubicBezTo>
                      <a:pt x="9390" y="287629"/>
                      <a:pt x="-10029" y="169173"/>
                      <a:pt x="0" y="0"/>
                    </a:cubicBezTo>
                    <a:close/>
                  </a:path>
                </a:pathLst>
              </a:custGeom>
              <a:noFill/>
              <a:ln w="38100" cap="flat" cmpd="sng" algn="ctr">
                <a:solidFill>
                  <a:schemeClr val="tx1"/>
                </a:solidFill>
                <a:prstDash val="solid"/>
                <a:round/>
                <a:headEnd type="none" w="med" len="med"/>
                <a:tailEnd type="none" w="med" len="med"/>
                <a:extLst>
                  <a:ext uri="{C807C97D-BFC1-408E-A445-0C87EB9F89A2}">
                    <ask:lineSketchStyleProps xmlns:ask="http://schemas.microsoft.com/office/drawing/2018/sketchyshapes" sd="180229772">
                      <a:prstGeom prst="rect">
                        <a:avLst/>
                      </a:prstGeom>
                      <ask:type>
                        <ask:lineSketchFreehand/>
                      </ask:type>
                    </ask:lineSketchStyleProps>
                  </a:ext>
                </a:extLst>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94" b="0" i="0" u="none" strike="noStrike" kern="1200" cap="none" spc="0" normalizeH="0" baseline="0" noProof="0">
                  <a:ln>
                    <a:noFill/>
                  </a:ln>
                  <a:solidFill>
                    <a:prstClr val="white"/>
                  </a:solidFill>
                  <a:effectLst/>
                  <a:uLnTx/>
                  <a:uFillTx/>
                  <a:latin typeface="Arial" panose="020B0604020202020204" pitchFamily="34" charset="0"/>
                  <a:ea typeface="ＭＳ Ｐゴシック"/>
                  <a:cs typeface="Arial" panose="020B0604020202020204" pitchFamily="34" charset="0"/>
                </a:endParaRPr>
              </a:p>
            </p:txBody>
          </p:sp>
        </p:grpSp>
        <p:grpSp>
          <p:nvGrpSpPr>
            <p:cNvPr id="74" name="Group 73">
              <a:extLst>
                <a:ext uri="{FF2B5EF4-FFF2-40B4-BE49-F238E27FC236}">
                  <a16:creationId xmlns:a16="http://schemas.microsoft.com/office/drawing/2014/main" id="{9205DB66-97E8-19A3-3CF7-90774321D8F2}"/>
                </a:ext>
              </a:extLst>
            </p:cNvPr>
            <p:cNvGrpSpPr/>
            <p:nvPr/>
          </p:nvGrpSpPr>
          <p:grpSpPr>
            <a:xfrm>
              <a:off x="8739544" y="1817270"/>
              <a:ext cx="2417278" cy="1260345"/>
              <a:chOff x="4725440" y="2998699"/>
              <a:chExt cx="2320475" cy="1209873"/>
            </a:xfrm>
          </p:grpSpPr>
          <p:cxnSp>
            <p:nvCxnSpPr>
              <p:cNvPr id="75" name="Straight Connector 74">
                <a:extLst>
                  <a:ext uri="{FF2B5EF4-FFF2-40B4-BE49-F238E27FC236}">
                    <a16:creationId xmlns:a16="http://schemas.microsoft.com/office/drawing/2014/main" id="{A817593C-8E44-9C08-81A6-25A8928EAC9B}"/>
                  </a:ext>
                </a:extLst>
              </p:cNvPr>
              <p:cNvCxnSpPr>
                <a:cxnSpLocks/>
              </p:cNvCxnSpPr>
              <p:nvPr/>
            </p:nvCxnSpPr>
            <p:spPr bwMode="auto">
              <a:xfrm>
                <a:off x="5342801" y="2998699"/>
                <a:ext cx="5674" cy="1066019"/>
              </a:xfrm>
              <a:prstGeom prst="line">
                <a:avLst/>
              </a:prstGeom>
              <a:noFill/>
              <a:ln w="66675" cap="flat" cmpd="sng" algn="ctr">
                <a:solidFill>
                  <a:schemeClr val="accent3"/>
                </a:solidFill>
                <a:prstDash val="solid"/>
                <a:round/>
                <a:headEnd type="oval" w="lg" len="lg"/>
                <a:tailEnd type="oval" w="lg" len="lg"/>
              </a:ln>
              <a:effectLst/>
            </p:spPr>
          </p:cxnSp>
          <p:cxnSp>
            <p:nvCxnSpPr>
              <p:cNvPr id="76" name="Straight Connector 75">
                <a:extLst>
                  <a:ext uri="{FF2B5EF4-FFF2-40B4-BE49-F238E27FC236}">
                    <a16:creationId xmlns:a16="http://schemas.microsoft.com/office/drawing/2014/main" id="{9CE42384-2AEA-BE16-1E9C-75FCB7AE3EEA}"/>
                  </a:ext>
                </a:extLst>
              </p:cNvPr>
              <p:cNvCxnSpPr>
                <a:cxnSpLocks/>
              </p:cNvCxnSpPr>
              <p:nvPr/>
            </p:nvCxnSpPr>
            <p:spPr bwMode="auto">
              <a:xfrm>
                <a:off x="5350258" y="3005353"/>
                <a:ext cx="499485" cy="479407"/>
              </a:xfrm>
              <a:prstGeom prst="line">
                <a:avLst/>
              </a:prstGeom>
              <a:noFill/>
              <a:ln w="66675" cap="flat" cmpd="sng" algn="ctr">
                <a:solidFill>
                  <a:schemeClr val="accent3"/>
                </a:solidFill>
                <a:prstDash val="solid"/>
                <a:round/>
                <a:headEnd type="oval" w="lg" len="lg"/>
                <a:tailEnd type="oval" w="lg" len="lg"/>
              </a:ln>
              <a:effectLst/>
            </p:spPr>
          </p:cxnSp>
          <p:cxnSp>
            <p:nvCxnSpPr>
              <p:cNvPr id="77" name="Straight Connector 76">
                <a:extLst>
                  <a:ext uri="{FF2B5EF4-FFF2-40B4-BE49-F238E27FC236}">
                    <a16:creationId xmlns:a16="http://schemas.microsoft.com/office/drawing/2014/main" id="{F869336C-7A79-DC63-4B11-DADC39543270}"/>
                  </a:ext>
                </a:extLst>
              </p:cNvPr>
              <p:cNvCxnSpPr>
                <a:cxnSpLocks/>
              </p:cNvCxnSpPr>
              <p:nvPr/>
            </p:nvCxnSpPr>
            <p:spPr bwMode="auto">
              <a:xfrm flipV="1">
                <a:off x="5348476" y="3472466"/>
                <a:ext cx="503049" cy="592252"/>
              </a:xfrm>
              <a:prstGeom prst="line">
                <a:avLst/>
              </a:prstGeom>
              <a:noFill/>
              <a:ln w="66675" cap="flat" cmpd="sng" algn="ctr">
                <a:solidFill>
                  <a:schemeClr val="accent2"/>
                </a:solidFill>
                <a:prstDash val="solid"/>
                <a:round/>
                <a:headEnd type="oval" w="lg" len="lg"/>
                <a:tailEnd type="oval" w="lg" len="lg"/>
              </a:ln>
              <a:effectLst/>
            </p:spPr>
          </p:cxnSp>
          <p:cxnSp>
            <p:nvCxnSpPr>
              <p:cNvPr id="78" name="Straight Connector 77">
                <a:extLst>
                  <a:ext uri="{FF2B5EF4-FFF2-40B4-BE49-F238E27FC236}">
                    <a16:creationId xmlns:a16="http://schemas.microsoft.com/office/drawing/2014/main" id="{5D289691-0C00-37D2-A7F8-3C4707731489}"/>
                  </a:ext>
                </a:extLst>
              </p:cNvPr>
              <p:cNvCxnSpPr>
                <a:cxnSpLocks/>
              </p:cNvCxnSpPr>
              <p:nvPr/>
            </p:nvCxnSpPr>
            <p:spPr bwMode="auto">
              <a:xfrm>
                <a:off x="5851525" y="3472465"/>
                <a:ext cx="465429" cy="736106"/>
              </a:xfrm>
              <a:prstGeom prst="line">
                <a:avLst/>
              </a:prstGeom>
              <a:noFill/>
              <a:ln w="66675" cap="flat" cmpd="sng" algn="ctr">
                <a:solidFill>
                  <a:schemeClr val="accent2"/>
                </a:solidFill>
                <a:prstDash val="solid"/>
                <a:round/>
                <a:headEnd type="oval" w="lg" len="lg"/>
                <a:tailEnd type="oval" w="lg" len="lg"/>
              </a:ln>
              <a:effectLst/>
            </p:spPr>
          </p:cxnSp>
          <p:cxnSp>
            <p:nvCxnSpPr>
              <p:cNvPr id="79" name="Straight Connector 78">
                <a:extLst>
                  <a:ext uri="{FF2B5EF4-FFF2-40B4-BE49-F238E27FC236}">
                    <a16:creationId xmlns:a16="http://schemas.microsoft.com/office/drawing/2014/main" id="{E886BAF9-C7BF-2576-75A4-07763D7816A5}"/>
                  </a:ext>
                </a:extLst>
              </p:cNvPr>
              <p:cNvCxnSpPr>
                <a:cxnSpLocks/>
              </p:cNvCxnSpPr>
              <p:nvPr/>
            </p:nvCxnSpPr>
            <p:spPr bwMode="auto">
              <a:xfrm flipH="1" flipV="1">
                <a:off x="5344224" y="4067336"/>
                <a:ext cx="972731" cy="141236"/>
              </a:xfrm>
              <a:prstGeom prst="line">
                <a:avLst/>
              </a:prstGeom>
              <a:noFill/>
              <a:ln w="66675" cap="flat" cmpd="sng" algn="ctr">
                <a:solidFill>
                  <a:schemeClr val="accent3"/>
                </a:solidFill>
                <a:prstDash val="solid"/>
                <a:round/>
                <a:headEnd type="oval" w="lg" len="lg"/>
                <a:tailEnd type="oval" w="lg" len="lg"/>
              </a:ln>
              <a:effectLst/>
            </p:spPr>
          </p:cxnSp>
          <p:cxnSp>
            <p:nvCxnSpPr>
              <p:cNvPr id="80" name="Straight Connector 79">
                <a:extLst>
                  <a:ext uri="{FF2B5EF4-FFF2-40B4-BE49-F238E27FC236}">
                    <a16:creationId xmlns:a16="http://schemas.microsoft.com/office/drawing/2014/main" id="{24F437D3-5B27-DC65-40EF-36F8728EFD12}"/>
                  </a:ext>
                </a:extLst>
              </p:cNvPr>
              <p:cNvCxnSpPr>
                <a:cxnSpLocks/>
              </p:cNvCxnSpPr>
              <p:nvPr/>
            </p:nvCxnSpPr>
            <p:spPr bwMode="auto">
              <a:xfrm flipV="1">
                <a:off x="6316954" y="3951872"/>
                <a:ext cx="728961" cy="256699"/>
              </a:xfrm>
              <a:prstGeom prst="line">
                <a:avLst/>
              </a:prstGeom>
              <a:noFill/>
              <a:ln w="66675" cap="flat" cmpd="sng" algn="ctr">
                <a:solidFill>
                  <a:schemeClr val="accent2"/>
                </a:solidFill>
                <a:prstDash val="solid"/>
                <a:round/>
                <a:headEnd type="oval" w="lg" len="lg"/>
                <a:tailEnd type="oval" w="lg" len="lg"/>
              </a:ln>
              <a:effectLst/>
            </p:spPr>
          </p:cxnSp>
          <p:cxnSp>
            <p:nvCxnSpPr>
              <p:cNvPr id="81" name="Straight Connector 80">
                <a:extLst>
                  <a:ext uri="{FF2B5EF4-FFF2-40B4-BE49-F238E27FC236}">
                    <a16:creationId xmlns:a16="http://schemas.microsoft.com/office/drawing/2014/main" id="{F82ADCDA-9BC5-5889-0A77-112B4EF371F0}"/>
                  </a:ext>
                </a:extLst>
              </p:cNvPr>
              <p:cNvCxnSpPr>
                <a:cxnSpLocks/>
              </p:cNvCxnSpPr>
              <p:nvPr/>
            </p:nvCxnSpPr>
            <p:spPr bwMode="auto">
              <a:xfrm>
                <a:off x="4725440" y="3484761"/>
                <a:ext cx="617361" cy="579957"/>
              </a:xfrm>
              <a:prstGeom prst="line">
                <a:avLst/>
              </a:prstGeom>
              <a:noFill/>
              <a:ln w="66675" cap="flat" cmpd="sng" algn="ctr">
                <a:solidFill>
                  <a:schemeClr val="accent2"/>
                </a:solidFill>
                <a:prstDash val="solid"/>
                <a:round/>
                <a:headEnd type="oval" w="lg" len="lg"/>
                <a:tailEnd type="oval" w="lg" len="lg"/>
              </a:ln>
              <a:effectLst/>
            </p:spPr>
          </p:cxnSp>
        </p:grpSp>
      </p:grpSp>
      <p:grpSp>
        <p:nvGrpSpPr>
          <p:cNvPr id="92" name="E1">
            <a:extLst>
              <a:ext uri="{FF2B5EF4-FFF2-40B4-BE49-F238E27FC236}">
                <a16:creationId xmlns:a16="http://schemas.microsoft.com/office/drawing/2014/main" id="{347588D4-4A85-33CC-3223-06592C55E703}"/>
              </a:ext>
            </a:extLst>
          </p:cNvPr>
          <p:cNvGrpSpPr/>
          <p:nvPr/>
        </p:nvGrpSpPr>
        <p:grpSpPr>
          <a:xfrm>
            <a:off x="2010063" y="4468237"/>
            <a:ext cx="1006588" cy="1086996"/>
            <a:chOff x="897816" y="4597809"/>
            <a:chExt cx="1006588" cy="1086996"/>
          </a:xfrm>
        </p:grpSpPr>
        <p:grpSp>
          <p:nvGrpSpPr>
            <p:cNvPr id="93" name="Group 92">
              <a:extLst>
                <a:ext uri="{FF2B5EF4-FFF2-40B4-BE49-F238E27FC236}">
                  <a16:creationId xmlns:a16="http://schemas.microsoft.com/office/drawing/2014/main" id="{270FA4BB-4B9F-B7F6-9653-5BF6CBDADFAB}"/>
                </a:ext>
              </a:extLst>
            </p:cNvPr>
            <p:cNvGrpSpPr/>
            <p:nvPr/>
          </p:nvGrpSpPr>
          <p:grpSpPr>
            <a:xfrm>
              <a:off x="897816" y="4597809"/>
              <a:ext cx="1006588" cy="962279"/>
              <a:chOff x="878857" y="4585858"/>
              <a:chExt cx="1006588" cy="962279"/>
            </a:xfrm>
          </p:grpSpPr>
          <p:sp>
            <p:nvSpPr>
              <p:cNvPr id="97" name="Entity 2">
                <a:extLst>
                  <a:ext uri="{FF2B5EF4-FFF2-40B4-BE49-F238E27FC236}">
                    <a16:creationId xmlns:a16="http://schemas.microsoft.com/office/drawing/2014/main" id="{D6B81CD8-0ADB-D51E-28FB-0D62AD09C298}"/>
                  </a:ext>
                </a:extLst>
              </p:cNvPr>
              <p:cNvSpPr>
                <a:spLocks noChangeAspect="1"/>
              </p:cNvSpPr>
              <p:nvPr/>
            </p:nvSpPr>
            <p:spPr>
              <a:xfrm>
                <a:off x="878857" y="4585858"/>
                <a:ext cx="1006588" cy="962279"/>
              </a:xfrm>
              <a:prstGeom prst="ellipse">
                <a:avLst/>
              </a:prstGeom>
              <a:solidFill>
                <a:schemeClr val="tx1"/>
              </a:solidFill>
              <a:ln w="3492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75" b="0" i="0" u="none" strike="noStrike" kern="1200" cap="none" spc="0" normalizeH="0" baseline="0" noProof="0">
                  <a:ln>
                    <a:noFill/>
                  </a:ln>
                  <a:solidFill>
                    <a:prstClr val="white"/>
                  </a:solidFill>
                  <a:effectLst/>
                  <a:uLnTx/>
                  <a:uFillTx/>
                  <a:latin typeface="Arial"/>
                  <a:ea typeface="ＭＳ Ｐゴシック"/>
                </a:endParaRPr>
              </a:p>
            </p:txBody>
          </p:sp>
          <p:pic>
            <p:nvPicPr>
              <p:cNvPr id="98" name="Tim Photo" descr="Murphy, Tim">
                <a:extLst>
                  <a:ext uri="{FF2B5EF4-FFF2-40B4-BE49-F238E27FC236}">
                    <a16:creationId xmlns:a16="http://schemas.microsoft.com/office/drawing/2014/main" id="{97DBF263-0614-3862-B1A4-B026DEDA939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914" r="11515"/>
              <a:stretch/>
            </p:blipFill>
            <p:spPr bwMode="auto">
              <a:xfrm>
                <a:off x="924955" y="4594967"/>
                <a:ext cx="914393" cy="944060"/>
              </a:xfrm>
              <a:prstGeom prst="ellipse">
                <a:avLst/>
              </a:prstGeom>
              <a:noFill/>
              <a:extLst>
                <a:ext uri="{909E8E84-426E-40DD-AFC4-6F175D3DCCD1}">
                  <a14:hiddenFill xmlns:a14="http://schemas.microsoft.com/office/drawing/2010/main">
                    <a:solidFill>
                      <a:srgbClr val="FFFFFF"/>
                    </a:solidFill>
                  </a14:hiddenFill>
                </a:ext>
              </a:extLst>
            </p:spPr>
          </p:pic>
        </p:grpSp>
        <p:grpSp>
          <p:nvGrpSpPr>
            <p:cNvPr id="94" name="Group 93">
              <a:extLst>
                <a:ext uri="{FF2B5EF4-FFF2-40B4-BE49-F238E27FC236}">
                  <a16:creationId xmlns:a16="http://schemas.microsoft.com/office/drawing/2014/main" id="{72D39FEC-0F1D-9B1E-8E27-3F920F4EA937}"/>
                </a:ext>
              </a:extLst>
            </p:cNvPr>
            <p:cNvGrpSpPr/>
            <p:nvPr/>
          </p:nvGrpSpPr>
          <p:grpSpPr>
            <a:xfrm>
              <a:off x="897816" y="5384082"/>
              <a:ext cx="1006588" cy="300723"/>
              <a:chOff x="907051" y="5303729"/>
              <a:chExt cx="1006588" cy="300723"/>
            </a:xfrm>
          </p:grpSpPr>
          <p:sp>
            <p:nvSpPr>
              <p:cNvPr id="95" name="Rectangle: Rounded Corners 94">
                <a:extLst>
                  <a:ext uri="{FF2B5EF4-FFF2-40B4-BE49-F238E27FC236}">
                    <a16:creationId xmlns:a16="http://schemas.microsoft.com/office/drawing/2014/main" id="{3125AAD1-132C-5361-810A-F8230AFA80F8}"/>
                  </a:ext>
                </a:extLst>
              </p:cNvPr>
              <p:cNvSpPr/>
              <p:nvPr/>
            </p:nvSpPr>
            <p:spPr>
              <a:xfrm>
                <a:off x="980821" y="5320562"/>
                <a:ext cx="859049" cy="267056"/>
              </a:xfrm>
              <a:prstGeom prst="roundRect">
                <a:avLst>
                  <a:gd name="adj" fmla="val 50000"/>
                </a:avLst>
              </a:prstGeom>
              <a:solidFill>
                <a:schemeClr val="tx1"/>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75" b="0" i="0" u="none" strike="noStrike" kern="1200" cap="none" spc="0" normalizeH="0" baseline="0" noProof="0">
                  <a:ln>
                    <a:noFill/>
                  </a:ln>
                  <a:solidFill>
                    <a:prstClr val="black"/>
                  </a:solidFill>
                  <a:effectLst/>
                  <a:uLnTx/>
                  <a:uFillTx/>
                  <a:latin typeface="Arial"/>
                  <a:ea typeface="ＭＳ Ｐゴシック"/>
                </a:endParaRPr>
              </a:p>
            </p:txBody>
          </p:sp>
          <p:sp>
            <p:nvSpPr>
              <p:cNvPr id="96" name="TextBox 95">
                <a:extLst>
                  <a:ext uri="{FF2B5EF4-FFF2-40B4-BE49-F238E27FC236}">
                    <a16:creationId xmlns:a16="http://schemas.microsoft.com/office/drawing/2014/main" id="{02581C29-10A0-3B01-560D-534087B179B2}"/>
                  </a:ext>
                </a:extLst>
              </p:cNvPr>
              <p:cNvSpPr txBox="1"/>
              <p:nvPr/>
            </p:nvSpPr>
            <p:spPr>
              <a:xfrm>
                <a:off x="907051" y="5303729"/>
                <a:ext cx="1006588" cy="300723"/>
              </a:xfrm>
              <a:prstGeom prst="rect">
                <a:avLst/>
              </a:prstGeom>
              <a:no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54"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ＭＳ Ｐゴシック"/>
                    <a:cs typeface="Arial" panose="020B0604020202020204" pitchFamily="34" charset="0"/>
                  </a:rPr>
                  <a:t>Person</a:t>
                </a:r>
              </a:p>
            </p:txBody>
          </p:sp>
        </p:grpSp>
      </p:grpSp>
      <p:grpSp>
        <p:nvGrpSpPr>
          <p:cNvPr id="99" name="E2">
            <a:extLst>
              <a:ext uri="{FF2B5EF4-FFF2-40B4-BE49-F238E27FC236}">
                <a16:creationId xmlns:a16="http://schemas.microsoft.com/office/drawing/2014/main" id="{C6ECF527-977E-D9EB-04C1-EFC9DC189856}"/>
              </a:ext>
            </a:extLst>
          </p:cNvPr>
          <p:cNvGrpSpPr/>
          <p:nvPr/>
        </p:nvGrpSpPr>
        <p:grpSpPr>
          <a:xfrm>
            <a:off x="5172134" y="4440159"/>
            <a:ext cx="1006587" cy="1106778"/>
            <a:chOff x="5206461" y="4578027"/>
            <a:chExt cx="1006587" cy="1106778"/>
          </a:xfrm>
        </p:grpSpPr>
        <p:grpSp>
          <p:nvGrpSpPr>
            <p:cNvPr id="100" name="Group 99">
              <a:extLst>
                <a:ext uri="{FF2B5EF4-FFF2-40B4-BE49-F238E27FC236}">
                  <a16:creationId xmlns:a16="http://schemas.microsoft.com/office/drawing/2014/main" id="{EF13FA07-A1D3-259F-F7BA-7C9A75D8499C}"/>
                </a:ext>
              </a:extLst>
            </p:cNvPr>
            <p:cNvGrpSpPr/>
            <p:nvPr/>
          </p:nvGrpSpPr>
          <p:grpSpPr>
            <a:xfrm>
              <a:off x="5206461" y="4578027"/>
              <a:ext cx="1006587" cy="1001842"/>
              <a:chOff x="5163705" y="4578027"/>
              <a:chExt cx="1006587" cy="1001842"/>
            </a:xfrm>
          </p:grpSpPr>
          <p:sp>
            <p:nvSpPr>
              <p:cNvPr id="104" name="Entity 2">
                <a:extLst>
                  <a:ext uri="{FF2B5EF4-FFF2-40B4-BE49-F238E27FC236}">
                    <a16:creationId xmlns:a16="http://schemas.microsoft.com/office/drawing/2014/main" id="{648DF4D8-4C0D-2405-68F9-E57DD185D2E7}"/>
                  </a:ext>
                </a:extLst>
              </p:cNvPr>
              <p:cNvSpPr>
                <a:spLocks noChangeAspect="1"/>
              </p:cNvSpPr>
              <p:nvPr/>
            </p:nvSpPr>
            <p:spPr>
              <a:xfrm>
                <a:off x="5163705" y="4578027"/>
                <a:ext cx="1006587" cy="1001842"/>
              </a:xfrm>
              <a:prstGeom prst="ellipse">
                <a:avLst/>
              </a:prstGeom>
              <a:solidFill>
                <a:schemeClr val="tx1"/>
              </a:solidFill>
              <a:ln w="3492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75" b="0" i="0" u="none" strike="noStrike" kern="1200" cap="none" spc="0" normalizeH="0" baseline="0" noProof="0">
                  <a:ln>
                    <a:noFill/>
                  </a:ln>
                  <a:solidFill>
                    <a:prstClr val="white"/>
                  </a:solidFill>
                  <a:effectLst/>
                  <a:uLnTx/>
                  <a:uFillTx/>
                  <a:latin typeface="Arial"/>
                  <a:ea typeface="ＭＳ Ｐゴシック"/>
                </a:endParaRPr>
              </a:p>
            </p:txBody>
          </p:sp>
          <p:pic>
            <p:nvPicPr>
              <p:cNvPr id="105" name="Esri logo" descr="Logo&#10;&#10;Description automatically generated">
                <a:extLst>
                  <a:ext uri="{FF2B5EF4-FFF2-40B4-BE49-F238E27FC236}">
                    <a16:creationId xmlns:a16="http://schemas.microsoft.com/office/drawing/2014/main" id="{AB2B785A-BB42-989A-F055-7B07D46B888D}"/>
                  </a:ext>
                </a:extLst>
              </p:cNvPr>
              <p:cNvPicPr>
                <a:picLocks noChangeAspect="1"/>
              </p:cNvPicPr>
              <p:nvPr/>
            </p:nvPicPr>
            <p:blipFill>
              <a:blip r:embed="rId4"/>
              <a:stretch>
                <a:fillRect/>
              </a:stretch>
            </p:blipFill>
            <p:spPr>
              <a:xfrm>
                <a:off x="5242438" y="4929887"/>
                <a:ext cx="849120" cy="298123"/>
              </a:xfrm>
              <a:prstGeom prst="rect">
                <a:avLst/>
              </a:prstGeom>
            </p:spPr>
          </p:pic>
        </p:grpSp>
        <p:grpSp>
          <p:nvGrpSpPr>
            <p:cNvPr id="101" name="Group 100">
              <a:extLst>
                <a:ext uri="{FF2B5EF4-FFF2-40B4-BE49-F238E27FC236}">
                  <a16:creationId xmlns:a16="http://schemas.microsoft.com/office/drawing/2014/main" id="{4D24B083-BC4F-FC1B-BF5D-34367E766F8B}"/>
                </a:ext>
              </a:extLst>
            </p:cNvPr>
            <p:cNvGrpSpPr/>
            <p:nvPr/>
          </p:nvGrpSpPr>
          <p:grpSpPr>
            <a:xfrm>
              <a:off x="5226189" y="5384082"/>
              <a:ext cx="967131" cy="300723"/>
              <a:chOff x="5186017" y="5287370"/>
              <a:chExt cx="967131" cy="300723"/>
            </a:xfrm>
          </p:grpSpPr>
          <p:sp>
            <p:nvSpPr>
              <p:cNvPr id="102" name="Rectangle: Rounded Corners 101">
                <a:extLst>
                  <a:ext uri="{FF2B5EF4-FFF2-40B4-BE49-F238E27FC236}">
                    <a16:creationId xmlns:a16="http://schemas.microsoft.com/office/drawing/2014/main" id="{D319A13A-3802-350F-62FD-9EE8B15E1692}"/>
                  </a:ext>
                </a:extLst>
              </p:cNvPr>
              <p:cNvSpPr/>
              <p:nvPr/>
            </p:nvSpPr>
            <p:spPr>
              <a:xfrm>
                <a:off x="5256895" y="5298714"/>
                <a:ext cx="825375" cy="278035"/>
              </a:xfrm>
              <a:prstGeom prst="roundRect">
                <a:avLst>
                  <a:gd name="adj" fmla="val 50000"/>
                </a:avLst>
              </a:prstGeom>
              <a:solidFill>
                <a:schemeClr val="tx1"/>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75" b="0" i="0" u="none" strike="noStrike" kern="1200" cap="none" spc="0" normalizeH="0" baseline="0" noProof="0">
                  <a:ln>
                    <a:noFill/>
                  </a:ln>
                  <a:solidFill>
                    <a:prstClr val="black"/>
                  </a:solidFill>
                  <a:effectLst/>
                  <a:uLnTx/>
                  <a:uFillTx/>
                  <a:latin typeface="Arial"/>
                  <a:ea typeface="ＭＳ Ｐゴシック"/>
                </a:endParaRPr>
              </a:p>
            </p:txBody>
          </p:sp>
          <p:sp>
            <p:nvSpPr>
              <p:cNvPr id="103" name="TextBox 102">
                <a:extLst>
                  <a:ext uri="{FF2B5EF4-FFF2-40B4-BE49-F238E27FC236}">
                    <a16:creationId xmlns:a16="http://schemas.microsoft.com/office/drawing/2014/main" id="{93C00F86-8410-C110-5820-B68364C5C165}"/>
                  </a:ext>
                </a:extLst>
              </p:cNvPr>
              <p:cNvSpPr txBox="1"/>
              <p:nvPr/>
            </p:nvSpPr>
            <p:spPr>
              <a:xfrm>
                <a:off x="5186017" y="5287370"/>
                <a:ext cx="967131" cy="300723"/>
              </a:xfrm>
              <a:prstGeom prst="rect">
                <a:avLst/>
              </a:prstGeom>
              <a:no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54"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ＭＳ Ｐゴシック"/>
                    <a:cs typeface="Arial" panose="020B0604020202020204" pitchFamily="34" charset="0"/>
                  </a:rPr>
                  <a:t>Company</a:t>
                </a:r>
              </a:p>
            </p:txBody>
          </p:sp>
        </p:grpSp>
      </p:grpSp>
      <p:grpSp>
        <p:nvGrpSpPr>
          <p:cNvPr id="106" name="R1">
            <a:extLst>
              <a:ext uri="{FF2B5EF4-FFF2-40B4-BE49-F238E27FC236}">
                <a16:creationId xmlns:a16="http://schemas.microsoft.com/office/drawing/2014/main" id="{BCB31889-3F63-B0F3-D22D-BA3598331740}"/>
              </a:ext>
            </a:extLst>
          </p:cNvPr>
          <p:cNvGrpSpPr/>
          <p:nvPr/>
        </p:nvGrpSpPr>
        <p:grpSpPr>
          <a:xfrm>
            <a:off x="3016651" y="4785713"/>
            <a:ext cx="2155483" cy="276998"/>
            <a:chOff x="3016651" y="4785713"/>
            <a:chExt cx="2155483" cy="276998"/>
          </a:xfrm>
        </p:grpSpPr>
        <p:cxnSp>
          <p:nvCxnSpPr>
            <p:cNvPr id="107" name="R1 Arrow">
              <a:extLst>
                <a:ext uri="{FF2B5EF4-FFF2-40B4-BE49-F238E27FC236}">
                  <a16:creationId xmlns:a16="http://schemas.microsoft.com/office/drawing/2014/main" id="{69CA8F85-2613-CE0E-7BCF-B36002DA916C}"/>
                </a:ext>
              </a:extLst>
            </p:cNvPr>
            <p:cNvCxnSpPr>
              <a:cxnSpLocks/>
              <a:stCxn id="97" idx="6"/>
              <a:endCxn id="104" idx="2"/>
            </p:cNvCxnSpPr>
            <p:nvPr/>
          </p:nvCxnSpPr>
          <p:spPr>
            <a:xfrm flipV="1">
              <a:off x="3016651" y="4941080"/>
              <a:ext cx="2155483" cy="8297"/>
            </a:xfrm>
            <a:prstGeom prst="straightConnector1">
              <a:avLst/>
            </a:prstGeom>
            <a:ln w="57150">
              <a:solidFill>
                <a:schemeClr val="tx1"/>
              </a:solidFill>
              <a:tailEnd type="arrow" w="med" len="med"/>
            </a:ln>
          </p:spPr>
          <p:style>
            <a:lnRef idx="2">
              <a:schemeClr val="dk1"/>
            </a:lnRef>
            <a:fillRef idx="0">
              <a:schemeClr val="dk1"/>
            </a:fillRef>
            <a:effectRef idx="1">
              <a:schemeClr val="dk1"/>
            </a:effectRef>
            <a:fontRef idx="minor">
              <a:schemeClr val="tx1"/>
            </a:fontRef>
          </p:style>
        </p:cxnSp>
        <p:sp>
          <p:nvSpPr>
            <p:cNvPr id="108" name="Works for R1">
              <a:extLst>
                <a:ext uri="{FF2B5EF4-FFF2-40B4-BE49-F238E27FC236}">
                  <a16:creationId xmlns:a16="http://schemas.microsoft.com/office/drawing/2014/main" id="{A0B59264-4264-48B3-F1AD-8BD54705C8F6}"/>
                </a:ext>
              </a:extLst>
            </p:cNvPr>
            <p:cNvSpPr txBox="1"/>
            <p:nvPr/>
          </p:nvSpPr>
          <p:spPr>
            <a:xfrm>
              <a:off x="3244331" y="4785713"/>
              <a:ext cx="1436360" cy="276998"/>
            </a:xfrm>
            <a:prstGeom prst="rect">
              <a:avLst/>
            </a:prstGeom>
            <a:solidFill>
              <a:srgbClr val="01193A"/>
            </a:solidFill>
            <a:effectLst/>
          </p:spPr>
          <p:txBody>
            <a:bodyPr wrap="square" lIns="45720" tIns="0" rIns="4572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a:ea typeface="ＭＳ Ｐゴシック"/>
                </a:rPr>
                <a:t>WORKS FOR</a:t>
              </a:r>
              <a:endParaRPr kumimoji="0" lang="en-US" sz="20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09" name="E1 Prop">
            <a:extLst>
              <a:ext uri="{FF2B5EF4-FFF2-40B4-BE49-F238E27FC236}">
                <a16:creationId xmlns:a16="http://schemas.microsoft.com/office/drawing/2014/main" id="{930513F6-DE46-87D1-554A-B64DDB988A3E}"/>
              </a:ext>
            </a:extLst>
          </p:cNvPr>
          <p:cNvSpPr txBox="1"/>
          <p:nvPr/>
        </p:nvSpPr>
        <p:spPr>
          <a:xfrm>
            <a:off x="1803318" y="5555695"/>
            <a:ext cx="1441013" cy="307777"/>
          </a:xfrm>
          <a:prstGeom prst="rect">
            <a:avLst/>
          </a:prstGeom>
          <a:noFill/>
          <a:effectLst/>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89927"/>
                </a:solidFill>
                <a:effectLst/>
                <a:uLnTx/>
                <a:uFillTx/>
                <a:latin typeface="Arial"/>
                <a:ea typeface="ＭＳ Ｐゴシック"/>
              </a:rPr>
              <a:t>Name: </a:t>
            </a:r>
            <a:r>
              <a:rPr kumimoji="0" lang="en-US" sz="1400" b="0" i="0" u="none" strike="noStrike" kern="1200" cap="none" spc="0" normalizeH="0" baseline="0" noProof="0">
                <a:ln>
                  <a:noFill/>
                </a:ln>
                <a:effectLst/>
                <a:uLnTx/>
                <a:uFillTx/>
                <a:latin typeface="Arial"/>
                <a:ea typeface="ＭＳ Ｐゴシック"/>
              </a:rPr>
              <a:t>Tim</a:t>
            </a:r>
          </a:p>
        </p:txBody>
      </p:sp>
      <p:sp>
        <p:nvSpPr>
          <p:cNvPr id="110" name="E2 Prop">
            <a:extLst>
              <a:ext uri="{FF2B5EF4-FFF2-40B4-BE49-F238E27FC236}">
                <a16:creationId xmlns:a16="http://schemas.microsoft.com/office/drawing/2014/main" id="{D2D9AB62-863E-19C1-1B2A-C96B6B64C6D2}"/>
              </a:ext>
            </a:extLst>
          </p:cNvPr>
          <p:cNvSpPr txBox="1"/>
          <p:nvPr/>
        </p:nvSpPr>
        <p:spPr>
          <a:xfrm>
            <a:off x="4814070" y="5555695"/>
            <a:ext cx="2155483" cy="138499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89927"/>
                </a:solidFill>
                <a:effectLst/>
                <a:uLnTx/>
                <a:uFillTx/>
                <a:latin typeface="Arial"/>
                <a:ea typeface="ＭＳ Ｐゴシック"/>
              </a:rPr>
              <a:t> Start Date: </a:t>
            </a:r>
            <a:r>
              <a:rPr kumimoji="0" lang="en-US" sz="1400" b="0" i="0" u="none" strike="noStrike" kern="1200" cap="none" spc="0" normalizeH="0" baseline="0" noProof="0" dirty="0">
                <a:ln>
                  <a:noFill/>
                </a:ln>
                <a:effectLst/>
                <a:uLnTx/>
                <a:uFillTx/>
                <a:latin typeface="Arial"/>
                <a:ea typeface="ＭＳ Ｐゴシック"/>
              </a:rPr>
              <a:t>1969</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89927"/>
                </a:solidFill>
                <a:effectLst/>
                <a:uLnTx/>
                <a:uFillTx/>
                <a:latin typeface="Arial"/>
                <a:ea typeface="ＭＳ Ｐゴシック"/>
              </a:rPr>
              <a:t>Employees: </a:t>
            </a:r>
            <a:r>
              <a:rPr kumimoji="0" lang="en-US" sz="1400" b="0" i="0" u="none" strike="noStrike" kern="1200" cap="none" spc="0" normalizeH="0" baseline="0" noProof="0" dirty="0">
                <a:ln>
                  <a:noFill/>
                </a:ln>
                <a:effectLst/>
                <a:uLnTx/>
                <a:uFillTx/>
                <a:latin typeface="Arial"/>
                <a:ea typeface="ＭＳ Ｐゴシック"/>
              </a:rPr>
              <a:t>5000</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89927"/>
                </a:solidFill>
                <a:effectLst/>
                <a:uLnTx/>
                <a:uFillTx/>
                <a:latin typeface="Arial"/>
                <a:ea typeface="ＭＳ Ｐゴシック"/>
              </a:rPr>
              <a:t>Ownership: </a:t>
            </a:r>
            <a:r>
              <a:rPr kumimoji="0" lang="en-US" sz="1400" b="0" i="0" u="none" strike="noStrike" kern="1200" cap="none" spc="0" normalizeH="0" baseline="0" noProof="0" dirty="0">
                <a:ln>
                  <a:noFill/>
                </a:ln>
                <a:effectLst/>
                <a:uLnTx/>
                <a:uFillTx/>
                <a:latin typeface="Arial"/>
                <a:ea typeface="ＭＳ Ｐゴシック"/>
              </a:rPr>
              <a:t>Private</a:t>
            </a:r>
          </a:p>
          <a:p>
            <a:pPr>
              <a:defRPr/>
            </a:pPr>
            <a:r>
              <a:rPr lang="en-US" sz="1400" dirty="0">
                <a:solidFill>
                  <a:srgbClr val="F89927"/>
                </a:solidFill>
              </a:rPr>
              <a:t>Spatial Type : </a:t>
            </a:r>
            <a:r>
              <a:rPr lang="en-US" sz="1400" dirty="0"/>
              <a:t>Point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effectLst/>
              <a:uLnTx/>
              <a:uFillTx/>
              <a:latin typeface="Arial"/>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effectLst/>
              <a:uLnTx/>
              <a:uFillTx/>
              <a:latin typeface="Arial"/>
              <a:ea typeface="ＭＳ Ｐゴシック"/>
            </a:endParaRPr>
          </a:p>
        </p:txBody>
      </p:sp>
      <p:sp>
        <p:nvSpPr>
          <p:cNvPr id="111" name="R1 Prop">
            <a:extLst>
              <a:ext uri="{FF2B5EF4-FFF2-40B4-BE49-F238E27FC236}">
                <a16:creationId xmlns:a16="http://schemas.microsoft.com/office/drawing/2014/main" id="{F9B4A190-0962-1402-CF9E-7C00CD4B855C}"/>
              </a:ext>
            </a:extLst>
          </p:cNvPr>
          <p:cNvSpPr txBox="1"/>
          <p:nvPr/>
        </p:nvSpPr>
        <p:spPr>
          <a:xfrm>
            <a:off x="2921596" y="5030133"/>
            <a:ext cx="2073447" cy="307777"/>
          </a:xfrm>
          <a:prstGeom prst="rect">
            <a:avLst/>
          </a:prstGeom>
          <a:noFill/>
          <a:effectLst/>
        </p:spPr>
        <p:txBody>
          <a:bodyPr wrap="square"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89927"/>
                </a:solidFill>
                <a:effectLst/>
                <a:uLnTx/>
                <a:uFillTx/>
                <a:latin typeface="Arial"/>
                <a:ea typeface="ＭＳ Ｐゴシック"/>
              </a:rPr>
              <a:t>Start Date: </a:t>
            </a:r>
            <a:r>
              <a:rPr kumimoji="0" lang="en-US" sz="1400" b="0" i="0" u="none" strike="noStrike" kern="1200" cap="none" spc="0" normalizeH="0" baseline="0" noProof="0">
                <a:ln>
                  <a:noFill/>
                </a:ln>
                <a:effectLst/>
                <a:uLnTx/>
                <a:uFillTx/>
                <a:latin typeface="Arial"/>
                <a:ea typeface="ＭＳ Ｐゴシック"/>
              </a:rPr>
              <a:t>1/2/18</a:t>
            </a:r>
          </a:p>
        </p:txBody>
      </p:sp>
      <p:pic>
        <p:nvPicPr>
          <p:cNvPr id="114" name="Graphic 113">
            <a:extLst>
              <a:ext uri="{FF2B5EF4-FFF2-40B4-BE49-F238E27FC236}">
                <a16:creationId xmlns:a16="http://schemas.microsoft.com/office/drawing/2014/main" id="{D9469FD6-C153-9A1B-E833-D91E204275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36366" y="6222030"/>
            <a:ext cx="307777" cy="307777"/>
          </a:xfrm>
          <a:prstGeom prst="rect">
            <a:avLst/>
          </a:prstGeom>
        </p:spPr>
      </p:pic>
    </p:spTree>
    <p:extLst>
      <p:ext uri="{BB962C8B-B14F-4D97-AF65-F5344CB8AC3E}">
        <p14:creationId xmlns:p14="http://schemas.microsoft.com/office/powerpoint/2010/main" val="14048376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06"/>
                                        </p:tgtEl>
                                        <p:attrNameLst>
                                          <p:attrName>style.visibility</p:attrName>
                                        </p:attrNameLst>
                                      </p:cBhvr>
                                      <p:to>
                                        <p:strVal val="visible"/>
                                      </p:to>
                                    </p:set>
                                    <p:animEffect transition="in" filter="wipe(left)">
                                      <p:cBhvr>
                                        <p:cTn id="18" dur="500"/>
                                        <p:tgtEl>
                                          <p:spTgt spid="10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wipe(up)">
                                      <p:cBhvr>
                                        <p:cTn id="23" dur="500"/>
                                        <p:tgtEl>
                                          <p:spTgt spid="10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wipe(up)">
                                      <p:cBhvr>
                                        <p:cTn id="26" dur="500"/>
                                        <p:tgtEl>
                                          <p:spTgt spid="11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1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a:extLst>
              <a:ext uri="{FF2B5EF4-FFF2-40B4-BE49-F238E27FC236}">
                <a16:creationId xmlns:a16="http://schemas.microsoft.com/office/drawing/2014/main" id="{ACF73B7B-7777-9553-3E80-F787B446A07F}"/>
              </a:ext>
            </a:extLst>
          </p:cNvPr>
          <p:cNvSpPr txBox="1">
            <a:spLocks/>
          </p:cNvSpPr>
          <p:nvPr/>
        </p:nvSpPr>
        <p:spPr>
          <a:xfrm>
            <a:off x="914400" y="2057400"/>
            <a:ext cx="6218243" cy="1723962"/>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A </a:t>
            </a:r>
            <a:r>
              <a:rPr lang="en-US">
                <a:solidFill>
                  <a:srgbClr val="C9F2FF"/>
                </a:solidFill>
              </a:rPr>
              <a:t>Graph Query </a:t>
            </a:r>
            <a:r>
              <a:rPr lang="en-US"/>
              <a:t>describes a pattern or a path that could exist in the data</a:t>
            </a:r>
          </a:p>
          <a:p>
            <a:pPr lvl="1"/>
            <a:r>
              <a:rPr lang="en-US"/>
              <a:t>Based on the data model</a:t>
            </a:r>
          </a:p>
          <a:p>
            <a:pPr lvl="1"/>
            <a:r>
              <a:rPr lang="en-US"/>
              <a:t>May reference Entities, Relationships (including direction), Properties, and calculations based on this data</a:t>
            </a:r>
          </a:p>
          <a:p>
            <a:pPr marL="290513" lvl="1" indent="0">
              <a:buFont typeface="Lucida Grande"/>
              <a:buNone/>
            </a:pPr>
            <a:endParaRPr lang="en-US"/>
          </a:p>
        </p:txBody>
      </p:sp>
      <p:sp>
        <p:nvSpPr>
          <p:cNvPr id="5" name="Text Placeholder 2">
            <a:extLst>
              <a:ext uri="{FF2B5EF4-FFF2-40B4-BE49-F238E27FC236}">
                <a16:creationId xmlns:a16="http://schemas.microsoft.com/office/drawing/2014/main" id="{A4BB9737-226E-672C-E438-4DEB6B4EBE4B}"/>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Tools for Analyzing Relationships</a:t>
            </a:r>
          </a:p>
        </p:txBody>
      </p:sp>
      <p:sp>
        <p:nvSpPr>
          <p:cNvPr id="6" name="Title 3">
            <a:extLst>
              <a:ext uri="{FF2B5EF4-FFF2-40B4-BE49-F238E27FC236}">
                <a16:creationId xmlns:a16="http://schemas.microsoft.com/office/drawing/2014/main" id="{2FA4902B-25C9-C0D9-7269-F49158A842D9}"/>
              </a:ext>
            </a:extLst>
          </p:cNvPr>
          <p:cNvSpPr>
            <a:spLocks noGrp="1"/>
          </p:cNvSpPr>
          <p:nvPr>
            <p:ph type="title"/>
          </p:nvPr>
        </p:nvSpPr>
        <p:spPr>
          <a:xfrm>
            <a:off x="914400" y="914400"/>
            <a:ext cx="10369296" cy="457200"/>
          </a:xfrm>
        </p:spPr>
        <p:txBody>
          <a:bodyPr/>
          <a:lstStyle/>
          <a:p>
            <a:r>
              <a:rPr lang="en-US"/>
              <a:t>Querying the Knowledge Graph</a:t>
            </a:r>
          </a:p>
        </p:txBody>
      </p:sp>
      <p:grpSp>
        <p:nvGrpSpPr>
          <p:cNvPr id="7" name="Group 6">
            <a:extLst>
              <a:ext uri="{FF2B5EF4-FFF2-40B4-BE49-F238E27FC236}">
                <a16:creationId xmlns:a16="http://schemas.microsoft.com/office/drawing/2014/main" id="{2621CF21-D656-65B2-03E7-D9AF593B5AAE}"/>
              </a:ext>
            </a:extLst>
          </p:cNvPr>
          <p:cNvGrpSpPr/>
          <p:nvPr/>
        </p:nvGrpSpPr>
        <p:grpSpPr>
          <a:xfrm>
            <a:off x="8015000" y="729904"/>
            <a:ext cx="3886894" cy="2050909"/>
            <a:chOff x="7753659" y="3229344"/>
            <a:chExt cx="3646484" cy="1887978"/>
          </a:xfrm>
        </p:grpSpPr>
        <p:sp>
          <p:nvSpPr>
            <p:cNvPr id="8" name="Background fill with outline">
              <a:extLst>
                <a:ext uri="{FF2B5EF4-FFF2-40B4-BE49-F238E27FC236}">
                  <a16:creationId xmlns:a16="http://schemas.microsoft.com/office/drawing/2014/main" id="{1C5E042F-40B8-9344-58D2-AC32ABE822A6}"/>
                </a:ext>
              </a:extLst>
            </p:cNvPr>
            <p:cNvSpPr/>
            <p:nvPr/>
          </p:nvSpPr>
          <p:spPr bwMode="auto">
            <a:xfrm>
              <a:off x="7787435" y="3229344"/>
              <a:ext cx="3578932" cy="1887978"/>
            </a:xfrm>
            <a:prstGeom prst="rect">
              <a:avLst/>
            </a:prstGeom>
            <a:solidFill>
              <a:srgbClr val="01193A"/>
            </a:solidFill>
            <a:ln w="38100">
              <a:solidFill>
                <a:srgbClr val="FFFFFF">
                  <a:alpha val="41961"/>
                </a:srgbClr>
              </a:solidFill>
              <a:miter lim="800000"/>
              <a:headEnd type="none" w="med" len="med"/>
              <a:tailEnd type="none" w="med" len="med"/>
              <a:extLst>
                <a:ext uri="{C807C97D-BFC1-408E-A445-0C87EB9F89A2}">
                  <ask:lineSketchStyleProps xmlns:ask="http://schemas.microsoft.com/office/drawing/2018/sketchyshapes" sd="3273543333">
                    <a:custGeom>
                      <a:avLst/>
                      <a:gdLst>
                        <a:gd name="connsiteX0" fmla="*/ 0 w 6504667"/>
                        <a:gd name="connsiteY0" fmla="*/ 0 h 1942823"/>
                        <a:gd name="connsiteX1" fmla="*/ 780560 w 6504667"/>
                        <a:gd name="connsiteY1" fmla="*/ 0 h 1942823"/>
                        <a:gd name="connsiteX2" fmla="*/ 1300933 w 6504667"/>
                        <a:gd name="connsiteY2" fmla="*/ 0 h 1942823"/>
                        <a:gd name="connsiteX3" fmla="*/ 1886353 w 6504667"/>
                        <a:gd name="connsiteY3" fmla="*/ 0 h 1942823"/>
                        <a:gd name="connsiteX4" fmla="*/ 2406727 w 6504667"/>
                        <a:gd name="connsiteY4" fmla="*/ 0 h 1942823"/>
                        <a:gd name="connsiteX5" fmla="*/ 2862053 w 6504667"/>
                        <a:gd name="connsiteY5" fmla="*/ 0 h 1942823"/>
                        <a:gd name="connsiteX6" fmla="*/ 3317380 w 6504667"/>
                        <a:gd name="connsiteY6" fmla="*/ 0 h 1942823"/>
                        <a:gd name="connsiteX7" fmla="*/ 3772707 w 6504667"/>
                        <a:gd name="connsiteY7" fmla="*/ 0 h 1942823"/>
                        <a:gd name="connsiteX8" fmla="*/ 4423174 w 6504667"/>
                        <a:gd name="connsiteY8" fmla="*/ 0 h 1942823"/>
                        <a:gd name="connsiteX9" fmla="*/ 5203734 w 6504667"/>
                        <a:gd name="connsiteY9" fmla="*/ 0 h 1942823"/>
                        <a:gd name="connsiteX10" fmla="*/ 5854200 w 6504667"/>
                        <a:gd name="connsiteY10" fmla="*/ 0 h 1942823"/>
                        <a:gd name="connsiteX11" fmla="*/ 6504667 w 6504667"/>
                        <a:gd name="connsiteY11" fmla="*/ 0 h 1942823"/>
                        <a:gd name="connsiteX12" fmla="*/ 6504667 w 6504667"/>
                        <a:gd name="connsiteY12" fmla="*/ 667036 h 1942823"/>
                        <a:gd name="connsiteX13" fmla="*/ 6504667 w 6504667"/>
                        <a:gd name="connsiteY13" fmla="*/ 1295215 h 1942823"/>
                        <a:gd name="connsiteX14" fmla="*/ 6504667 w 6504667"/>
                        <a:gd name="connsiteY14" fmla="*/ 1942823 h 1942823"/>
                        <a:gd name="connsiteX15" fmla="*/ 5724107 w 6504667"/>
                        <a:gd name="connsiteY15" fmla="*/ 1942823 h 1942823"/>
                        <a:gd name="connsiteX16" fmla="*/ 5268780 w 6504667"/>
                        <a:gd name="connsiteY16" fmla="*/ 1942823 h 1942823"/>
                        <a:gd name="connsiteX17" fmla="*/ 4813454 w 6504667"/>
                        <a:gd name="connsiteY17" fmla="*/ 1942823 h 1942823"/>
                        <a:gd name="connsiteX18" fmla="*/ 4162987 w 6504667"/>
                        <a:gd name="connsiteY18" fmla="*/ 1942823 h 1942823"/>
                        <a:gd name="connsiteX19" fmla="*/ 3447474 w 6504667"/>
                        <a:gd name="connsiteY19" fmla="*/ 1942823 h 1942823"/>
                        <a:gd name="connsiteX20" fmla="*/ 2862053 w 6504667"/>
                        <a:gd name="connsiteY20" fmla="*/ 1942823 h 1942823"/>
                        <a:gd name="connsiteX21" fmla="*/ 2341680 w 6504667"/>
                        <a:gd name="connsiteY21" fmla="*/ 1942823 h 1942823"/>
                        <a:gd name="connsiteX22" fmla="*/ 1561120 w 6504667"/>
                        <a:gd name="connsiteY22" fmla="*/ 1942823 h 1942823"/>
                        <a:gd name="connsiteX23" fmla="*/ 780560 w 6504667"/>
                        <a:gd name="connsiteY23" fmla="*/ 1942823 h 1942823"/>
                        <a:gd name="connsiteX24" fmla="*/ 0 w 6504667"/>
                        <a:gd name="connsiteY24" fmla="*/ 1942823 h 1942823"/>
                        <a:gd name="connsiteX25" fmla="*/ 0 w 6504667"/>
                        <a:gd name="connsiteY25" fmla="*/ 1275787 h 1942823"/>
                        <a:gd name="connsiteX26" fmla="*/ 0 w 6504667"/>
                        <a:gd name="connsiteY26" fmla="*/ 667036 h 1942823"/>
                        <a:gd name="connsiteX27" fmla="*/ 0 w 6504667"/>
                        <a:gd name="connsiteY27" fmla="*/ 0 h 194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667" h="1942823" extrusionOk="0">
                          <a:moveTo>
                            <a:pt x="0" y="0"/>
                          </a:moveTo>
                          <a:cubicBezTo>
                            <a:pt x="336403" y="37656"/>
                            <a:pt x="479164" y="-794"/>
                            <a:pt x="780560" y="0"/>
                          </a:cubicBezTo>
                          <a:cubicBezTo>
                            <a:pt x="1081956" y="794"/>
                            <a:pt x="1180011" y="5310"/>
                            <a:pt x="1300933" y="0"/>
                          </a:cubicBezTo>
                          <a:cubicBezTo>
                            <a:pt x="1421855" y="-5310"/>
                            <a:pt x="1692450" y="-4856"/>
                            <a:pt x="1886353" y="0"/>
                          </a:cubicBezTo>
                          <a:cubicBezTo>
                            <a:pt x="2080256" y="4856"/>
                            <a:pt x="2216671" y="-11448"/>
                            <a:pt x="2406727" y="0"/>
                          </a:cubicBezTo>
                          <a:cubicBezTo>
                            <a:pt x="2596783" y="11448"/>
                            <a:pt x="2709447" y="-7723"/>
                            <a:pt x="2862053" y="0"/>
                          </a:cubicBezTo>
                          <a:cubicBezTo>
                            <a:pt x="3014659" y="7723"/>
                            <a:pt x="3184740" y="11270"/>
                            <a:pt x="3317380" y="0"/>
                          </a:cubicBezTo>
                          <a:cubicBezTo>
                            <a:pt x="3450020" y="-11270"/>
                            <a:pt x="3655739" y="1878"/>
                            <a:pt x="3772707" y="0"/>
                          </a:cubicBezTo>
                          <a:cubicBezTo>
                            <a:pt x="3889675" y="-1878"/>
                            <a:pt x="4247674" y="-5789"/>
                            <a:pt x="4423174" y="0"/>
                          </a:cubicBezTo>
                          <a:cubicBezTo>
                            <a:pt x="4598674" y="5789"/>
                            <a:pt x="4852228" y="-34063"/>
                            <a:pt x="5203734" y="0"/>
                          </a:cubicBezTo>
                          <a:cubicBezTo>
                            <a:pt x="5555240" y="34063"/>
                            <a:pt x="5572532" y="-28850"/>
                            <a:pt x="5854200" y="0"/>
                          </a:cubicBezTo>
                          <a:cubicBezTo>
                            <a:pt x="6135868" y="28850"/>
                            <a:pt x="6341273" y="23790"/>
                            <a:pt x="6504667" y="0"/>
                          </a:cubicBezTo>
                          <a:cubicBezTo>
                            <a:pt x="6535733" y="250053"/>
                            <a:pt x="6511412" y="423167"/>
                            <a:pt x="6504667" y="667036"/>
                          </a:cubicBezTo>
                          <a:cubicBezTo>
                            <a:pt x="6497922" y="910905"/>
                            <a:pt x="6530636" y="1169396"/>
                            <a:pt x="6504667" y="1295215"/>
                          </a:cubicBezTo>
                          <a:cubicBezTo>
                            <a:pt x="6478698" y="1421034"/>
                            <a:pt x="6529419" y="1663643"/>
                            <a:pt x="6504667" y="1942823"/>
                          </a:cubicBezTo>
                          <a:cubicBezTo>
                            <a:pt x="6210893" y="1930836"/>
                            <a:pt x="6038436" y="1951695"/>
                            <a:pt x="5724107" y="1942823"/>
                          </a:cubicBezTo>
                          <a:cubicBezTo>
                            <a:pt x="5409778" y="1933951"/>
                            <a:pt x="5371038" y="1943792"/>
                            <a:pt x="5268780" y="1942823"/>
                          </a:cubicBezTo>
                          <a:cubicBezTo>
                            <a:pt x="5166522" y="1941854"/>
                            <a:pt x="4909913" y="1921674"/>
                            <a:pt x="4813454" y="1942823"/>
                          </a:cubicBezTo>
                          <a:cubicBezTo>
                            <a:pt x="4716995" y="1963972"/>
                            <a:pt x="4309521" y="1927542"/>
                            <a:pt x="4162987" y="1942823"/>
                          </a:cubicBezTo>
                          <a:cubicBezTo>
                            <a:pt x="4016453" y="1958104"/>
                            <a:pt x="3793696" y="1946463"/>
                            <a:pt x="3447474" y="1942823"/>
                          </a:cubicBezTo>
                          <a:cubicBezTo>
                            <a:pt x="3101252" y="1939183"/>
                            <a:pt x="2988364" y="1950952"/>
                            <a:pt x="2862053" y="1942823"/>
                          </a:cubicBezTo>
                          <a:cubicBezTo>
                            <a:pt x="2735742" y="1934694"/>
                            <a:pt x="2589560" y="1962342"/>
                            <a:pt x="2341680" y="1942823"/>
                          </a:cubicBezTo>
                          <a:cubicBezTo>
                            <a:pt x="2093800" y="1923304"/>
                            <a:pt x="1947178" y="1945723"/>
                            <a:pt x="1561120" y="1942823"/>
                          </a:cubicBezTo>
                          <a:cubicBezTo>
                            <a:pt x="1175062" y="1939923"/>
                            <a:pt x="954510" y="1958969"/>
                            <a:pt x="780560" y="1942823"/>
                          </a:cubicBezTo>
                          <a:cubicBezTo>
                            <a:pt x="606610" y="1926677"/>
                            <a:pt x="273339" y="1946864"/>
                            <a:pt x="0" y="1942823"/>
                          </a:cubicBezTo>
                          <a:cubicBezTo>
                            <a:pt x="-30934" y="1673356"/>
                            <a:pt x="-5694" y="1418021"/>
                            <a:pt x="0" y="1275787"/>
                          </a:cubicBezTo>
                          <a:cubicBezTo>
                            <a:pt x="5694" y="1133553"/>
                            <a:pt x="339" y="924626"/>
                            <a:pt x="0" y="667036"/>
                          </a:cubicBezTo>
                          <a:cubicBezTo>
                            <a:pt x="-339" y="409446"/>
                            <a:pt x="9980" y="293650"/>
                            <a:pt x="0" y="0"/>
                          </a:cubicBezTo>
                          <a:close/>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nvGrpSpPr>
            <p:cNvPr id="9" name="Group 8">
              <a:extLst>
                <a:ext uri="{FF2B5EF4-FFF2-40B4-BE49-F238E27FC236}">
                  <a16:creationId xmlns:a16="http://schemas.microsoft.com/office/drawing/2014/main" id="{B34E4A50-8A40-0ABE-466E-4EDE82F2CDA8}"/>
                </a:ext>
              </a:extLst>
            </p:cNvPr>
            <p:cNvGrpSpPr/>
            <p:nvPr/>
          </p:nvGrpSpPr>
          <p:grpSpPr>
            <a:xfrm>
              <a:off x="8743964" y="3527016"/>
              <a:ext cx="1665875" cy="421145"/>
              <a:chOff x="5938034" y="4685948"/>
              <a:chExt cx="1665875" cy="421145"/>
            </a:xfrm>
          </p:grpSpPr>
          <p:sp>
            <p:nvSpPr>
              <p:cNvPr id="12" name="Oval 11">
                <a:extLst>
                  <a:ext uri="{FF2B5EF4-FFF2-40B4-BE49-F238E27FC236}">
                    <a16:creationId xmlns:a16="http://schemas.microsoft.com/office/drawing/2014/main" id="{E050B65F-90EF-5A61-6710-87D5A2315FB7}"/>
                  </a:ext>
                </a:extLst>
              </p:cNvPr>
              <p:cNvSpPr>
                <a:spLocks noChangeAspect="1"/>
              </p:cNvSpPr>
              <p:nvPr/>
            </p:nvSpPr>
            <p:spPr bwMode="auto">
              <a:xfrm>
                <a:off x="5938034" y="4685948"/>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E1</a:t>
                </a:r>
              </a:p>
            </p:txBody>
          </p:sp>
          <p:sp>
            <p:nvSpPr>
              <p:cNvPr id="13" name="Oval 12">
                <a:extLst>
                  <a:ext uri="{FF2B5EF4-FFF2-40B4-BE49-F238E27FC236}">
                    <a16:creationId xmlns:a16="http://schemas.microsoft.com/office/drawing/2014/main" id="{576ACAD4-8BA3-1307-CA36-9FBA8D6C5442}"/>
                  </a:ext>
                </a:extLst>
              </p:cNvPr>
              <p:cNvSpPr>
                <a:spLocks noChangeAspect="1"/>
              </p:cNvSpPr>
              <p:nvPr/>
            </p:nvSpPr>
            <p:spPr bwMode="auto">
              <a:xfrm>
                <a:off x="7184918" y="4685948"/>
                <a:ext cx="418991" cy="421145"/>
              </a:xfrm>
              <a:prstGeom prst="ellipse">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E2</a:t>
                </a:r>
              </a:p>
            </p:txBody>
          </p:sp>
          <p:cxnSp>
            <p:nvCxnSpPr>
              <p:cNvPr id="14" name="Straight Arrow Connector 13">
                <a:extLst>
                  <a:ext uri="{FF2B5EF4-FFF2-40B4-BE49-F238E27FC236}">
                    <a16:creationId xmlns:a16="http://schemas.microsoft.com/office/drawing/2014/main" id="{387D550A-977F-F4E5-A26B-F542C92C75A2}"/>
                  </a:ext>
                </a:extLst>
              </p:cNvPr>
              <p:cNvCxnSpPr>
                <a:cxnSpLocks/>
                <a:stCxn id="12" idx="6"/>
                <a:endCxn id="13" idx="2"/>
              </p:cNvCxnSpPr>
              <p:nvPr/>
            </p:nvCxnSpPr>
            <p:spPr bwMode="auto">
              <a:xfrm>
                <a:off x="6357025" y="4896521"/>
                <a:ext cx="827893" cy="0"/>
              </a:xfrm>
              <a:prstGeom prst="straightConnector1">
                <a:avLst/>
              </a:prstGeom>
              <a:noFill/>
              <a:ln w="28575" cap="flat" cmpd="sng" algn="ctr">
                <a:solidFill>
                  <a:srgbClr val="6B8EA3"/>
                </a:solidFill>
                <a:prstDash val="solid"/>
                <a:round/>
                <a:headEnd type="none" w="med" len="med"/>
                <a:tailEnd type="arrow" w="med" len="med"/>
              </a:ln>
              <a:effectLst>
                <a:outerShdw blurRad="25400" algn="ctr" rotWithShape="0">
                  <a:schemeClr val="accent4">
                    <a:lumMod val="20000"/>
                    <a:lumOff val="80000"/>
                    <a:alpha val="41000"/>
                  </a:schemeClr>
                </a:outerShdw>
              </a:effectLst>
            </p:spPr>
          </p:cxnSp>
          <p:sp>
            <p:nvSpPr>
              <p:cNvPr id="15" name="Rectangle 14">
                <a:extLst>
                  <a:ext uri="{FF2B5EF4-FFF2-40B4-BE49-F238E27FC236}">
                    <a16:creationId xmlns:a16="http://schemas.microsoft.com/office/drawing/2014/main" id="{64FCC2B4-F5AB-E88F-727D-C3CE41ED961A}"/>
                  </a:ext>
                </a:extLst>
              </p:cNvPr>
              <p:cNvSpPr>
                <a:spLocks noChangeAspect="1"/>
              </p:cNvSpPr>
              <p:nvPr/>
            </p:nvSpPr>
            <p:spPr bwMode="auto">
              <a:xfrm>
                <a:off x="6511237" y="4795572"/>
                <a:ext cx="418991" cy="201896"/>
              </a:xfrm>
              <a:prstGeom prst="rect">
                <a:avLst/>
              </a:prstGeom>
              <a:solidFill>
                <a:schemeClr val="bg2">
                  <a:lumMod val="50000"/>
                </a:schemeClr>
              </a:solidFill>
              <a:ln w="19050">
                <a:solidFill>
                  <a:schemeClr val="tx1">
                    <a:alpha val="41961"/>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err="1">
                    <a:ln>
                      <a:noFill/>
                    </a:ln>
                    <a:solidFill>
                      <a:prstClr val="white"/>
                    </a:solidFill>
                    <a:effectLst/>
                    <a:uLnTx/>
                    <a:uFillTx/>
                    <a:latin typeface="Arial"/>
                    <a:ea typeface="ＭＳ Ｐゴシック"/>
                  </a:rPr>
                  <a:t>rel</a:t>
                </a: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grpSp>
        <p:sp>
          <p:nvSpPr>
            <p:cNvPr id="10" name="TextBox 9">
              <a:extLst>
                <a:ext uri="{FF2B5EF4-FFF2-40B4-BE49-F238E27FC236}">
                  <a16:creationId xmlns:a16="http://schemas.microsoft.com/office/drawing/2014/main" id="{6620AE03-19D9-FD89-FCE1-D95578416E89}"/>
                </a:ext>
              </a:extLst>
            </p:cNvPr>
            <p:cNvSpPr txBox="1"/>
            <p:nvPr/>
          </p:nvSpPr>
          <p:spPr>
            <a:xfrm>
              <a:off x="7753659" y="4489560"/>
              <a:ext cx="3646484" cy="369332"/>
            </a:xfrm>
            <a:prstGeom prst="rect">
              <a:avLst/>
            </a:prstGeom>
            <a:noFill/>
            <a:effectLst/>
          </p:spPr>
          <p:txBody>
            <a:bodyPr wrap="square">
              <a:spAutoFit/>
            </a:bodyPr>
            <a:lstStyle/>
            <a:p>
              <a:pPr indent="-166687" algn="ctr"/>
              <a:r>
                <a:rPr lang="en-US"/>
                <a:t>(entity1)-[relationship]-&gt;(entity2)</a:t>
              </a:r>
            </a:p>
          </p:txBody>
        </p:sp>
        <p:sp>
          <p:nvSpPr>
            <p:cNvPr id="11" name="TextBox 10">
              <a:extLst>
                <a:ext uri="{FF2B5EF4-FFF2-40B4-BE49-F238E27FC236}">
                  <a16:creationId xmlns:a16="http://schemas.microsoft.com/office/drawing/2014/main" id="{3BFC8D17-40BA-08F0-25A3-C72F5B77EA35}"/>
                </a:ext>
              </a:extLst>
            </p:cNvPr>
            <p:cNvSpPr txBox="1"/>
            <p:nvPr/>
          </p:nvSpPr>
          <p:spPr>
            <a:xfrm>
              <a:off x="8865518" y="4034195"/>
              <a:ext cx="1422766" cy="339991"/>
            </a:xfrm>
            <a:prstGeom prst="rect">
              <a:avLst/>
            </a:prstGeom>
            <a:noFill/>
            <a:effectLst/>
          </p:spPr>
          <p:txBody>
            <a:bodyPr wrap="square">
              <a:spAutoFit/>
            </a:bodyPr>
            <a:lstStyle/>
            <a:p>
              <a:pPr indent="-166687" algn="ctr"/>
              <a:r>
                <a:rPr lang="en-US"/>
                <a:t>( )--[ ]--&gt;( )</a:t>
              </a:r>
            </a:p>
          </p:txBody>
        </p:sp>
      </p:grpSp>
      <p:grpSp>
        <p:nvGrpSpPr>
          <p:cNvPr id="16" name="Group 15">
            <a:extLst>
              <a:ext uri="{FF2B5EF4-FFF2-40B4-BE49-F238E27FC236}">
                <a16:creationId xmlns:a16="http://schemas.microsoft.com/office/drawing/2014/main" id="{4A4028DE-7B02-7401-58F6-E21BE8977C91}"/>
              </a:ext>
            </a:extLst>
          </p:cNvPr>
          <p:cNvGrpSpPr/>
          <p:nvPr/>
        </p:nvGrpSpPr>
        <p:grpSpPr>
          <a:xfrm>
            <a:off x="914399" y="4172641"/>
            <a:ext cx="7066825" cy="1752661"/>
            <a:chOff x="914399" y="4172641"/>
            <a:chExt cx="7066825" cy="1752661"/>
          </a:xfrm>
        </p:grpSpPr>
        <p:sp>
          <p:nvSpPr>
            <p:cNvPr id="17" name="TextBox 16">
              <a:extLst>
                <a:ext uri="{FF2B5EF4-FFF2-40B4-BE49-F238E27FC236}">
                  <a16:creationId xmlns:a16="http://schemas.microsoft.com/office/drawing/2014/main" id="{1FE0A68C-1335-2E95-4B09-99D1FE3D225C}"/>
                </a:ext>
              </a:extLst>
            </p:cNvPr>
            <p:cNvSpPr txBox="1"/>
            <p:nvPr/>
          </p:nvSpPr>
          <p:spPr>
            <a:xfrm>
              <a:off x="5924246" y="4678470"/>
              <a:ext cx="2056978" cy="630942"/>
            </a:xfrm>
            <a:prstGeom prst="rect">
              <a:avLst/>
            </a:prstGeom>
            <a:noFill/>
            <a:effectLst/>
          </p:spPr>
          <p:txBody>
            <a:bodyPr wrap="square">
              <a:spAutoFit/>
            </a:bodyPr>
            <a:lstStyle/>
            <a:p>
              <a:r>
                <a:rPr lang="en-US" sz="700"/>
                <a:t>    _      ____   ___  __  __        _                     </a:t>
              </a:r>
            </a:p>
            <a:p>
              <a:r>
                <a:rPr lang="en-US" sz="700"/>
                <a:t>   / \     / ___ | / ___|_ _|_ _|     / \     _ __| |_  </a:t>
              </a:r>
            </a:p>
            <a:p>
              <a:r>
                <a:rPr lang="en-US" sz="700"/>
                <a:t>  / _ \   \___ \ | |        | |    | |     / _ \   | '__| __| </a:t>
              </a:r>
            </a:p>
            <a:p>
              <a:r>
                <a:rPr lang="en-US" sz="700"/>
                <a:t> / __ \   ___)  | |___  | |    | |   / ___\ | |     | |_  </a:t>
              </a:r>
            </a:p>
            <a:p>
              <a:r>
                <a:rPr lang="en-US" sz="700"/>
                <a:t>/_/   \_\ ____/  \___|___|__| /_/   \_\_|     \__| </a:t>
              </a:r>
            </a:p>
          </p:txBody>
        </p:sp>
        <p:sp>
          <p:nvSpPr>
            <p:cNvPr id="18" name="Content Placeholder 1">
              <a:extLst>
                <a:ext uri="{FF2B5EF4-FFF2-40B4-BE49-F238E27FC236}">
                  <a16:creationId xmlns:a16="http://schemas.microsoft.com/office/drawing/2014/main" id="{C0CDBCA1-687A-B0E7-5862-1AE94037F504}"/>
                </a:ext>
              </a:extLst>
            </p:cNvPr>
            <p:cNvSpPr txBox="1">
              <a:spLocks/>
            </p:cNvSpPr>
            <p:nvPr/>
          </p:nvSpPr>
          <p:spPr>
            <a:xfrm>
              <a:off x="914399" y="4172641"/>
              <a:ext cx="6218243" cy="1752661"/>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ArcGIS Knowledge uses </a:t>
              </a:r>
              <a:r>
                <a:rPr lang="en-US" b="1" err="1">
                  <a:solidFill>
                    <a:srgbClr val="00FFF2"/>
                  </a:solidFill>
                  <a:hlinkClick r:id="rId3">
                    <a:extLst>
                      <a:ext uri="{A12FA001-AC4F-418D-AE19-62706E023703}">
                        <ahyp:hlinkClr xmlns:ahyp="http://schemas.microsoft.com/office/drawing/2018/hyperlinkcolor" val="tx"/>
                      </a:ext>
                    </a:extLst>
                  </a:hlinkClick>
                </a:rPr>
                <a:t>openCypher</a:t>
              </a:r>
              <a:endParaRPr lang="en-US" b="1">
                <a:solidFill>
                  <a:srgbClr val="00FFF2"/>
                </a:solidFill>
              </a:endParaRPr>
            </a:p>
            <a:p>
              <a:pPr lvl="1"/>
              <a:r>
                <a:rPr lang="en-US"/>
                <a:t>Basic structure: MATCH + WHERE + RETURN</a:t>
              </a:r>
            </a:p>
            <a:p>
              <a:pPr lvl="1"/>
              <a:r>
                <a:rPr lang="en-US"/>
                <a:t>If you squint, the MATCH statement looks like</a:t>
              </a:r>
            </a:p>
            <a:p>
              <a:pPr marL="290513" lvl="1" indent="0">
                <a:buFont typeface="Lucida Grande"/>
                <a:buNone/>
              </a:pPr>
              <a:endParaRPr lang="en-US"/>
            </a:p>
          </p:txBody>
        </p:sp>
      </p:grpSp>
      <p:pic>
        <p:nvPicPr>
          <p:cNvPr id="19" name="Picture 18">
            <a:extLst>
              <a:ext uri="{FF2B5EF4-FFF2-40B4-BE49-F238E27FC236}">
                <a16:creationId xmlns:a16="http://schemas.microsoft.com/office/drawing/2014/main" id="{53DDD101-1A60-BE2A-4D1E-C46145EBA6E8}"/>
              </a:ext>
            </a:extLst>
          </p:cNvPr>
          <p:cNvPicPr>
            <a:picLocks noChangeAspect="1"/>
          </p:cNvPicPr>
          <p:nvPr/>
        </p:nvPicPr>
        <p:blipFill>
          <a:blip r:embed="rId4"/>
          <a:stretch>
            <a:fillRect/>
          </a:stretch>
        </p:blipFill>
        <p:spPr>
          <a:xfrm>
            <a:off x="8067658" y="2883466"/>
            <a:ext cx="3834236" cy="31200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58938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E370387-6A67-21BD-87B3-1BFC93EE1E0E}"/>
              </a:ext>
            </a:extLst>
          </p:cNvPr>
          <p:cNvSpPr txBox="1">
            <a:spLocks/>
          </p:cNvSpPr>
          <p:nvPr/>
        </p:nvSpPr>
        <p:spPr>
          <a:xfrm>
            <a:off x="914400" y="2057400"/>
            <a:ext cx="10369296" cy="3429000"/>
          </a:xfrm>
          <a:prstGeom prst="rect">
            <a:avLst/>
          </a:prstGeom>
        </p:spPr>
        <p:txBody>
          <a:bodyPr vert="horz" lIns="0" tIns="0" rIns="0" bIns="0" rtlCol="0" anchor="t">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Records the source of data</a:t>
            </a:r>
          </a:p>
          <a:p>
            <a:pPr marL="404495" lvl="1"/>
            <a:r>
              <a:rPr lang="en-US">
                <a:ea typeface="+mn-lt"/>
                <a:cs typeface="+mn-lt"/>
              </a:rPr>
              <a:t>At the </a:t>
            </a:r>
            <a:r>
              <a:rPr lang="en-US">
                <a:solidFill>
                  <a:srgbClr val="00FFF2"/>
                </a:solidFill>
                <a:ea typeface="+mn-lt"/>
                <a:cs typeface="+mn-lt"/>
              </a:rPr>
              <a:t>property</a:t>
            </a:r>
            <a:r>
              <a:rPr lang="en-US">
                <a:ea typeface="+mn-lt"/>
                <a:cs typeface="+mn-lt"/>
              </a:rPr>
              <a:t> level</a:t>
            </a:r>
          </a:p>
          <a:p>
            <a:pPr marL="404495" lvl="1">
              <a:buClr>
                <a:srgbClr val="5ED9FF"/>
              </a:buClr>
            </a:pPr>
            <a:r>
              <a:rPr lang="en-US"/>
              <a:t>Can create multiple provenance records</a:t>
            </a:r>
          </a:p>
          <a:p>
            <a:pPr marL="404495" lvl="1">
              <a:buClr>
                <a:srgbClr val="5ED9FF"/>
              </a:buClr>
            </a:pPr>
            <a:r>
              <a:rPr lang="en-US">
                <a:ea typeface="+mn-lt"/>
                <a:cs typeface="+mn-lt"/>
              </a:rPr>
              <a:t>Can be enforced for all data</a:t>
            </a:r>
            <a:endParaRPr lang="en-US"/>
          </a:p>
          <a:p>
            <a:pPr marL="404495" lvl="1">
              <a:buClr>
                <a:srgbClr val="5ED9FF"/>
              </a:buClr>
            </a:pPr>
            <a:r>
              <a:rPr lang="en-US"/>
              <a:t>Stored in the graph's database</a:t>
            </a:r>
          </a:p>
          <a:p>
            <a:pPr marL="113982">
              <a:buClr>
                <a:srgbClr val="5ED9FF"/>
              </a:buClr>
            </a:pPr>
            <a:r>
              <a:rPr lang="en-US"/>
              <a:t>Searchable</a:t>
            </a:r>
          </a:p>
          <a:p>
            <a:pPr marL="113982">
              <a:buClr>
                <a:srgbClr val="5ED9FF"/>
              </a:buClr>
            </a:pPr>
            <a:r>
              <a:rPr lang="en-US"/>
              <a:t>Configurable fields</a:t>
            </a:r>
          </a:p>
          <a:p>
            <a:pPr marL="0" indent="0">
              <a:buFont typeface="Arial"/>
              <a:buNone/>
            </a:pPr>
            <a:endParaRPr lang="en-US"/>
          </a:p>
          <a:p>
            <a:endParaRPr lang="en-US"/>
          </a:p>
        </p:txBody>
      </p:sp>
      <p:sp>
        <p:nvSpPr>
          <p:cNvPr id="5" name="Text Placeholder 6">
            <a:extLst>
              <a:ext uri="{FF2B5EF4-FFF2-40B4-BE49-F238E27FC236}">
                <a16:creationId xmlns:a16="http://schemas.microsoft.com/office/drawing/2014/main" id="{67AA17D1-FB3B-37C5-CDFC-A66F604515B1}"/>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Capture sources of information throughout the data editing and analysis process</a:t>
            </a:r>
          </a:p>
        </p:txBody>
      </p:sp>
      <p:sp>
        <p:nvSpPr>
          <p:cNvPr id="6" name="Title 1">
            <a:extLst>
              <a:ext uri="{FF2B5EF4-FFF2-40B4-BE49-F238E27FC236}">
                <a16:creationId xmlns:a16="http://schemas.microsoft.com/office/drawing/2014/main" id="{687C0137-0C7B-FB97-D69C-9692E787B9F9}"/>
              </a:ext>
            </a:extLst>
          </p:cNvPr>
          <p:cNvSpPr>
            <a:spLocks noGrp="1"/>
          </p:cNvSpPr>
          <p:nvPr>
            <p:ph type="title"/>
          </p:nvPr>
        </p:nvSpPr>
        <p:spPr>
          <a:xfrm>
            <a:off x="914400" y="914400"/>
            <a:ext cx="10369296" cy="457200"/>
          </a:xfrm>
        </p:spPr>
        <p:txBody>
          <a:bodyPr/>
          <a:lstStyle/>
          <a:p>
            <a:r>
              <a:rPr lang="en-US"/>
              <a:t>Provenance</a:t>
            </a:r>
          </a:p>
        </p:txBody>
      </p:sp>
      <p:sp>
        <p:nvSpPr>
          <p:cNvPr id="7" name="Text Placeholder 5">
            <a:extLst>
              <a:ext uri="{FF2B5EF4-FFF2-40B4-BE49-F238E27FC236}">
                <a16:creationId xmlns:a16="http://schemas.microsoft.com/office/drawing/2014/main" id="{CB32909B-A13C-8422-7074-C4C18182D650}"/>
              </a:ext>
            </a:extLst>
          </p:cNvPr>
          <p:cNvSpPr txBox="1">
            <a:spLocks/>
          </p:cNvSpPr>
          <p:nvPr/>
        </p:nvSpPr>
        <p:spPr>
          <a:xfrm>
            <a:off x="914400" y="6177085"/>
            <a:ext cx="10599358" cy="215444"/>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None/>
            </a:pPr>
            <a:endParaRPr lang="en-US" dirty="0"/>
          </a:p>
        </p:txBody>
      </p:sp>
      <p:grpSp>
        <p:nvGrpSpPr>
          <p:cNvPr id="8" name="Group 7">
            <a:extLst>
              <a:ext uri="{FF2B5EF4-FFF2-40B4-BE49-F238E27FC236}">
                <a16:creationId xmlns:a16="http://schemas.microsoft.com/office/drawing/2014/main" id="{192B81AC-A42B-E271-CF27-C7072F9271F1}"/>
              </a:ext>
            </a:extLst>
          </p:cNvPr>
          <p:cNvGrpSpPr/>
          <p:nvPr/>
        </p:nvGrpSpPr>
        <p:grpSpPr>
          <a:xfrm>
            <a:off x="10244046" y="2153659"/>
            <a:ext cx="1320185" cy="1350282"/>
            <a:chOff x="8364564" y="2027141"/>
            <a:chExt cx="1051560" cy="1075533"/>
          </a:xfrm>
        </p:grpSpPr>
        <p:sp>
          <p:nvSpPr>
            <p:cNvPr id="9" name="Entity 2">
              <a:extLst>
                <a:ext uri="{FF2B5EF4-FFF2-40B4-BE49-F238E27FC236}">
                  <a16:creationId xmlns:a16="http://schemas.microsoft.com/office/drawing/2014/main" id="{EEFD2275-9663-8899-0E64-A0C8E85D385D}"/>
                </a:ext>
              </a:extLst>
            </p:cNvPr>
            <p:cNvSpPr>
              <a:spLocks noChangeAspect="1"/>
            </p:cNvSpPr>
            <p:nvPr/>
          </p:nvSpPr>
          <p:spPr>
            <a:xfrm>
              <a:off x="8364564" y="2027141"/>
              <a:ext cx="1051560" cy="1046603"/>
            </a:xfrm>
            <a:prstGeom prst="ellipse">
              <a:avLst/>
            </a:prstGeom>
            <a:solidFill>
              <a:schemeClr val="tx1"/>
            </a:solidFill>
            <a:ln w="3492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 name="Entity 2 Type">
              <a:extLst>
                <a:ext uri="{FF2B5EF4-FFF2-40B4-BE49-F238E27FC236}">
                  <a16:creationId xmlns:a16="http://schemas.microsoft.com/office/drawing/2014/main" id="{26B3C452-5B60-1262-1B90-42F3F7AA96C7}"/>
                </a:ext>
              </a:extLst>
            </p:cNvPr>
            <p:cNvGrpSpPr/>
            <p:nvPr/>
          </p:nvGrpSpPr>
          <p:grpSpPr>
            <a:xfrm>
              <a:off x="8387873" y="2786931"/>
              <a:ext cx="1010341" cy="315743"/>
              <a:chOff x="7741979" y="3100452"/>
              <a:chExt cx="1010341" cy="315743"/>
            </a:xfrm>
          </p:grpSpPr>
          <p:sp>
            <p:nvSpPr>
              <p:cNvPr id="12" name="Rectangle: Rounded Corners 11">
                <a:extLst>
                  <a:ext uri="{FF2B5EF4-FFF2-40B4-BE49-F238E27FC236}">
                    <a16:creationId xmlns:a16="http://schemas.microsoft.com/office/drawing/2014/main" id="{7C7E580D-042E-DA82-FF4A-E7F63E9104CD}"/>
                  </a:ext>
                </a:extLst>
              </p:cNvPr>
              <p:cNvSpPr/>
              <p:nvPr/>
            </p:nvSpPr>
            <p:spPr>
              <a:xfrm>
                <a:off x="7816023" y="3100452"/>
                <a:ext cx="862252" cy="290457"/>
              </a:xfrm>
              <a:prstGeom prst="roundRect">
                <a:avLst>
                  <a:gd name="adj" fmla="val 50000"/>
                </a:avLst>
              </a:prstGeom>
              <a:solidFill>
                <a:schemeClr val="tx1"/>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TextBox 12">
                <a:extLst>
                  <a:ext uri="{FF2B5EF4-FFF2-40B4-BE49-F238E27FC236}">
                    <a16:creationId xmlns:a16="http://schemas.microsoft.com/office/drawing/2014/main" id="{97830458-E337-6B53-9CE2-BBEBF23EEA1A}"/>
                  </a:ext>
                </a:extLst>
              </p:cNvPr>
              <p:cNvSpPr txBox="1"/>
              <p:nvPr/>
            </p:nvSpPr>
            <p:spPr>
              <a:xfrm>
                <a:off x="7741979" y="3123807"/>
                <a:ext cx="1010341" cy="292388"/>
              </a:xfrm>
              <a:prstGeom prst="rect">
                <a:avLst/>
              </a:prstGeom>
              <a:noFill/>
            </p:spPr>
            <p:txBody>
              <a:bodyPr wrap="square" rtlCol="0">
                <a:spAutoFit/>
              </a:bodyPr>
              <a:lstStyle/>
              <a:p>
                <a:pPr algn="ctr"/>
                <a:r>
                  <a:rPr lang="en-US" sz="1300" b="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Company</a:t>
                </a:r>
              </a:p>
            </p:txBody>
          </p:sp>
        </p:grpSp>
        <p:pic>
          <p:nvPicPr>
            <p:cNvPr id="11" name="Esri logo" descr="Logo&#10;&#10;Description automatically generated">
              <a:extLst>
                <a:ext uri="{FF2B5EF4-FFF2-40B4-BE49-F238E27FC236}">
                  <a16:creationId xmlns:a16="http://schemas.microsoft.com/office/drawing/2014/main" id="{5050DA0D-137A-5032-B14C-395E766842C0}"/>
                </a:ext>
              </a:extLst>
            </p:cNvPr>
            <p:cNvPicPr>
              <a:picLocks noChangeAspect="1"/>
            </p:cNvPicPr>
            <p:nvPr/>
          </p:nvPicPr>
          <p:blipFill>
            <a:blip r:embed="rId3"/>
            <a:stretch>
              <a:fillRect/>
            </a:stretch>
          </p:blipFill>
          <p:spPr>
            <a:xfrm>
              <a:off x="8436453" y="2360272"/>
              <a:ext cx="887058" cy="311443"/>
            </a:xfrm>
            <a:prstGeom prst="rect">
              <a:avLst/>
            </a:prstGeom>
          </p:spPr>
        </p:pic>
      </p:grpSp>
      <p:cxnSp>
        <p:nvCxnSpPr>
          <p:cNvPr id="14" name="Relationship Arrow">
            <a:extLst>
              <a:ext uri="{FF2B5EF4-FFF2-40B4-BE49-F238E27FC236}">
                <a16:creationId xmlns:a16="http://schemas.microsoft.com/office/drawing/2014/main" id="{83521F88-C444-8DB5-837A-DC61B80652D5}"/>
              </a:ext>
            </a:extLst>
          </p:cNvPr>
          <p:cNvCxnSpPr>
            <a:cxnSpLocks/>
          </p:cNvCxnSpPr>
          <p:nvPr/>
        </p:nvCxnSpPr>
        <p:spPr>
          <a:xfrm>
            <a:off x="7450977" y="2731896"/>
            <a:ext cx="2767949" cy="0"/>
          </a:xfrm>
          <a:prstGeom prst="straightConnector1">
            <a:avLst/>
          </a:prstGeom>
          <a:ln w="57150">
            <a:solidFill>
              <a:schemeClr val="tx1"/>
            </a:solidFill>
            <a:tailEnd type="arrow" w="med" len="med"/>
          </a:ln>
        </p:spPr>
        <p:style>
          <a:lnRef idx="2">
            <a:schemeClr val="dk1"/>
          </a:lnRef>
          <a:fillRef idx="0">
            <a:schemeClr val="dk1"/>
          </a:fillRef>
          <a:effectRef idx="1">
            <a:schemeClr val="dk1"/>
          </a:effectRef>
          <a:fontRef idx="minor">
            <a:schemeClr val="tx1"/>
          </a:fontRef>
        </p:style>
      </p:cxnSp>
      <p:grpSp>
        <p:nvGrpSpPr>
          <p:cNvPr id="15" name="Relationship Type">
            <a:extLst>
              <a:ext uri="{FF2B5EF4-FFF2-40B4-BE49-F238E27FC236}">
                <a16:creationId xmlns:a16="http://schemas.microsoft.com/office/drawing/2014/main" id="{151BD04E-1F77-0FA9-CD96-6EBF0A530C9E}"/>
              </a:ext>
            </a:extLst>
          </p:cNvPr>
          <p:cNvGrpSpPr/>
          <p:nvPr/>
        </p:nvGrpSpPr>
        <p:grpSpPr>
          <a:xfrm>
            <a:off x="8216830" y="2578008"/>
            <a:ext cx="1044003" cy="307777"/>
            <a:chOff x="5306326" y="2885889"/>
            <a:chExt cx="1762156" cy="307777"/>
          </a:xfrm>
        </p:grpSpPr>
        <p:sp>
          <p:nvSpPr>
            <p:cNvPr id="16" name="Rectangle: Rounded Corners 15">
              <a:extLst>
                <a:ext uri="{FF2B5EF4-FFF2-40B4-BE49-F238E27FC236}">
                  <a16:creationId xmlns:a16="http://schemas.microsoft.com/office/drawing/2014/main" id="{DD166BE2-3856-671E-0369-4CFB422E6621}"/>
                </a:ext>
              </a:extLst>
            </p:cNvPr>
            <p:cNvSpPr/>
            <p:nvPr/>
          </p:nvSpPr>
          <p:spPr>
            <a:xfrm>
              <a:off x="5345630" y="2894549"/>
              <a:ext cx="1649939" cy="290457"/>
            </a:xfrm>
            <a:prstGeom prst="roundRect">
              <a:avLst>
                <a:gd name="adj" fmla="val 50000"/>
              </a:avLst>
            </a:prstGeom>
            <a:solidFill>
              <a:schemeClr val="tx1"/>
            </a:solid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7" name="TextBox 16">
              <a:extLst>
                <a:ext uri="{FF2B5EF4-FFF2-40B4-BE49-F238E27FC236}">
                  <a16:creationId xmlns:a16="http://schemas.microsoft.com/office/drawing/2014/main" id="{7D1D8602-F0E9-D806-2888-6C21DD6BC68A}"/>
                </a:ext>
              </a:extLst>
            </p:cNvPr>
            <p:cNvSpPr txBox="1"/>
            <p:nvPr/>
          </p:nvSpPr>
          <p:spPr>
            <a:xfrm>
              <a:off x="5306326" y="2885889"/>
              <a:ext cx="1762156" cy="307777"/>
            </a:xfrm>
            <a:prstGeom prst="rect">
              <a:avLst/>
            </a:prstGeom>
            <a:noFill/>
            <a:ln>
              <a:noFill/>
            </a:ln>
          </p:spPr>
          <p:txBody>
            <a:bodyPr wrap="square" rtlCol="0">
              <a:spAutoFit/>
            </a:bodyPr>
            <a:lstStyle/>
            <a:p>
              <a:pPr algn="ctr"/>
              <a:r>
                <a:rPr lang="en-US" sz="1400" b="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works at</a:t>
              </a:r>
            </a:p>
          </p:txBody>
        </p:sp>
      </p:grpSp>
      <p:graphicFrame>
        <p:nvGraphicFramePr>
          <p:cNvPr id="18" name="Relationship properties">
            <a:extLst>
              <a:ext uri="{FF2B5EF4-FFF2-40B4-BE49-F238E27FC236}">
                <a16:creationId xmlns:a16="http://schemas.microsoft.com/office/drawing/2014/main" id="{A340968D-A59C-4547-238E-C3145B4CF288}"/>
              </a:ext>
            </a:extLst>
          </p:cNvPr>
          <p:cNvGraphicFramePr>
            <a:graphicFrameLocks noGrp="1"/>
          </p:cNvGraphicFramePr>
          <p:nvPr>
            <p:extLst>
              <p:ext uri="{D42A27DB-BD31-4B8C-83A1-F6EECF244321}">
                <p14:modId xmlns:p14="http://schemas.microsoft.com/office/powerpoint/2010/main" val="3310011618"/>
              </p:ext>
            </p:extLst>
          </p:nvPr>
        </p:nvGraphicFramePr>
        <p:xfrm>
          <a:off x="6368230" y="4183046"/>
          <a:ext cx="5276851" cy="1219200"/>
        </p:xfrm>
        <a:graphic>
          <a:graphicData uri="http://schemas.openxmlformats.org/drawingml/2006/table">
            <a:tbl>
              <a:tblPr>
                <a:tableStyleId>{2D5ABB26-0587-4C30-8999-92F81FD0307C}</a:tableStyleId>
              </a:tblPr>
              <a:tblGrid>
                <a:gridCol w="357034">
                  <a:extLst>
                    <a:ext uri="{9D8B030D-6E8A-4147-A177-3AD203B41FA5}">
                      <a16:colId xmlns:a16="http://schemas.microsoft.com/office/drawing/2014/main" val="124074788"/>
                    </a:ext>
                  </a:extLst>
                </a:gridCol>
                <a:gridCol w="1386348">
                  <a:extLst>
                    <a:ext uri="{9D8B030D-6E8A-4147-A177-3AD203B41FA5}">
                      <a16:colId xmlns:a16="http://schemas.microsoft.com/office/drawing/2014/main" val="3379246242"/>
                    </a:ext>
                  </a:extLst>
                </a:gridCol>
                <a:gridCol w="2105890">
                  <a:extLst>
                    <a:ext uri="{9D8B030D-6E8A-4147-A177-3AD203B41FA5}">
                      <a16:colId xmlns:a16="http://schemas.microsoft.com/office/drawing/2014/main" val="2267175419"/>
                    </a:ext>
                  </a:extLst>
                </a:gridCol>
                <a:gridCol w="1427579">
                  <a:extLst>
                    <a:ext uri="{9D8B030D-6E8A-4147-A177-3AD203B41FA5}">
                      <a16:colId xmlns:a16="http://schemas.microsoft.com/office/drawing/2014/main" val="3674990054"/>
                    </a:ext>
                  </a:extLst>
                </a:gridCol>
              </a:tblGrid>
              <a:tr h="233448">
                <a:tc>
                  <a:txBody>
                    <a:bodyPr/>
                    <a:lstStyle/>
                    <a:p>
                      <a:pPr marL="0" algn="l" defTabSz="609585" rtl="0" eaLnBrk="1" latinLnBrk="0" hangingPunct="1"/>
                      <a:endParaRPr lang="en-US" sz="1400" b="1" u="sng" kern="1200">
                        <a:solidFill>
                          <a:schemeClr val="tx1"/>
                        </a:solidFill>
                        <a:effectLst/>
                        <a:latin typeface="Arial" panose="020B0604020202020204" pitchFamily="34" charset="0"/>
                        <a:ea typeface="+mn-ea"/>
                        <a:cs typeface="Arial" panose="020B0604020202020204" pitchFamily="34" charset="0"/>
                      </a:endParaRPr>
                    </a:p>
                  </a:txBody>
                  <a:tcPr/>
                </a:tc>
                <a:tc>
                  <a:txBody>
                    <a:bodyPr/>
                    <a:lstStyle/>
                    <a:p>
                      <a:pPr marL="0" algn="l" defTabSz="609585" rtl="0" eaLnBrk="1" latinLnBrk="0" hangingPunct="1"/>
                      <a:r>
                        <a:rPr lang="en-US" sz="1400" b="1" u="sng" kern="1200">
                          <a:solidFill>
                            <a:schemeClr val="tx1"/>
                          </a:solidFill>
                          <a:effectLst/>
                          <a:latin typeface="Arial" panose="020B0604020202020204" pitchFamily="34" charset="0"/>
                          <a:ea typeface="+mn-ea"/>
                          <a:cs typeface="Arial" panose="020B0604020202020204" pitchFamily="34" charset="0"/>
                        </a:rPr>
                        <a:t>Source</a:t>
                      </a:r>
                    </a:p>
                  </a:txBody>
                  <a:tcPr/>
                </a:tc>
                <a:tc>
                  <a:txBody>
                    <a:bodyPr/>
                    <a:lstStyle/>
                    <a:p>
                      <a:pPr marL="0" algn="l" defTabSz="609585" rtl="0" eaLnBrk="1" latinLnBrk="0" hangingPunct="1"/>
                      <a:r>
                        <a:rPr lang="en-US" sz="1400" b="1" u="sng" kern="1200">
                          <a:solidFill>
                            <a:schemeClr val="tx1"/>
                          </a:solidFill>
                          <a:effectLst/>
                          <a:latin typeface="Arial" panose="020B0604020202020204" pitchFamily="34" charset="0"/>
                          <a:ea typeface="+mn-ea"/>
                          <a:cs typeface="Arial" panose="020B0604020202020204" pitchFamily="34" charset="0"/>
                        </a:rPr>
                        <a:t>Classification</a:t>
                      </a:r>
                    </a:p>
                  </a:txBody>
                  <a:tcPr/>
                </a:tc>
                <a:tc>
                  <a:txBody>
                    <a:bodyPr/>
                    <a:lstStyle/>
                    <a:p>
                      <a:pPr marL="0" algn="l" defTabSz="609585" rtl="0" eaLnBrk="1" latinLnBrk="0" hangingPunct="1"/>
                      <a:r>
                        <a:rPr lang="en-US" sz="1400" b="1" u="sng" kern="1200">
                          <a:solidFill>
                            <a:schemeClr val="tx1"/>
                          </a:solidFill>
                          <a:effectLst/>
                          <a:latin typeface="Arial" panose="020B0604020202020204" pitchFamily="34" charset="0"/>
                          <a:ea typeface="+mn-ea"/>
                          <a:cs typeface="Arial" panose="020B0604020202020204" pitchFamily="34" charset="0"/>
                        </a:rPr>
                        <a:t>Confidence</a:t>
                      </a:r>
                    </a:p>
                  </a:txBody>
                  <a:tcPr/>
                </a:tc>
                <a:extLst>
                  <a:ext uri="{0D108BD9-81ED-4DB2-BD59-A6C34878D82A}">
                    <a16:rowId xmlns:a16="http://schemas.microsoft.com/office/drawing/2014/main" val="3139532371"/>
                  </a:ext>
                </a:extLst>
              </a:tr>
              <a:tr h="233448">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1.</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Esri HR</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Corporate Sensitive</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High</a:t>
                      </a:r>
                    </a:p>
                  </a:txBody>
                  <a:tcPr/>
                </a:tc>
                <a:extLst>
                  <a:ext uri="{0D108BD9-81ED-4DB2-BD59-A6C34878D82A}">
                    <a16:rowId xmlns:a16="http://schemas.microsoft.com/office/drawing/2014/main" val="184013089"/>
                  </a:ext>
                </a:extLst>
              </a:tr>
              <a:tr h="233448">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2.</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LinkedIn</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Unclassified</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Low</a:t>
                      </a:r>
                    </a:p>
                  </a:txBody>
                  <a:tcPr/>
                </a:tc>
                <a:extLst>
                  <a:ext uri="{0D108BD9-81ED-4DB2-BD59-A6C34878D82A}">
                    <a16:rowId xmlns:a16="http://schemas.microsoft.com/office/drawing/2014/main" val="2641003709"/>
                  </a:ext>
                </a:extLst>
              </a:tr>
              <a:tr h="233448">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3.</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FBI</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Secret</a:t>
                      </a:r>
                    </a:p>
                  </a:txBody>
                  <a:tcPr/>
                </a:tc>
                <a:tc>
                  <a:txBody>
                    <a:bodyPr/>
                    <a:lstStyle/>
                    <a:p>
                      <a:pPr marL="0" algn="l" defTabSz="609585" rtl="0" eaLnBrk="1" latinLnBrk="0" hangingPunct="1"/>
                      <a:r>
                        <a:rPr lang="en-US" sz="1400" b="0" kern="1200">
                          <a:solidFill>
                            <a:schemeClr val="tx1"/>
                          </a:solidFill>
                          <a:effectLst/>
                          <a:latin typeface="Arial" panose="020B0604020202020204" pitchFamily="34" charset="0"/>
                          <a:ea typeface="+mn-ea"/>
                          <a:cs typeface="Arial" panose="020B0604020202020204" pitchFamily="34" charset="0"/>
                        </a:rPr>
                        <a:t>High</a:t>
                      </a:r>
                    </a:p>
                  </a:txBody>
                  <a:tcPr/>
                </a:tc>
                <a:extLst>
                  <a:ext uri="{0D108BD9-81ED-4DB2-BD59-A6C34878D82A}">
                    <a16:rowId xmlns:a16="http://schemas.microsoft.com/office/drawing/2014/main" val="437119236"/>
                  </a:ext>
                </a:extLst>
              </a:tr>
            </a:tbl>
          </a:graphicData>
        </a:graphic>
      </p:graphicFrame>
      <p:sp>
        <p:nvSpPr>
          <p:cNvPr id="19" name="Entity 2">
            <a:extLst>
              <a:ext uri="{FF2B5EF4-FFF2-40B4-BE49-F238E27FC236}">
                <a16:creationId xmlns:a16="http://schemas.microsoft.com/office/drawing/2014/main" id="{B7CEC5F1-F6F2-D74B-5ADC-71C42276BC9F}"/>
              </a:ext>
            </a:extLst>
          </p:cNvPr>
          <p:cNvSpPr>
            <a:spLocks noChangeAspect="1"/>
          </p:cNvSpPr>
          <p:nvPr/>
        </p:nvSpPr>
        <p:spPr>
          <a:xfrm>
            <a:off x="6130791" y="2155469"/>
            <a:ext cx="1320186" cy="1262072"/>
          </a:xfrm>
          <a:prstGeom prst="ellipse">
            <a:avLst/>
          </a:prstGeom>
          <a:solidFill>
            <a:schemeClr val="tx1"/>
          </a:solidFill>
          <a:ln w="3492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B7AF375-C998-7128-EC7B-8B22C52C92F1}"/>
              </a:ext>
            </a:extLst>
          </p:cNvPr>
          <p:cNvSpPr txBox="1"/>
          <p:nvPr/>
        </p:nvSpPr>
        <p:spPr>
          <a:xfrm>
            <a:off x="8191846" y="3870181"/>
            <a:ext cx="1464944" cy="231585"/>
          </a:xfrm>
          <a:prstGeom prst="rect">
            <a:avLst/>
          </a:prstGeom>
          <a:noFill/>
          <a:effectLst/>
        </p:spPr>
        <p:txBody>
          <a:bodyPr wrap="none" lIns="0" tIns="0" rIns="0" bIns="0" rtlCol="0">
            <a:noAutofit/>
          </a:bodyPr>
          <a:lstStyle/>
          <a:p>
            <a:pPr algn="ctr" eaLnBrk="0" hangingPunct="0"/>
            <a:r>
              <a:rPr lang="en-US" sz="1600" b="1">
                <a:ea typeface="+mn-ea"/>
                <a:cs typeface="+mn-cs"/>
              </a:rPr>
              <a:t>Provenance records for </a:t>
            </a:r>
            <a:r>
              <a:rPr lang="en-US" sz="1600" b="1">
                <a:solidFill>
                  <a:schemeClr val="accent3"/>
                </a:solidFill>
                <a:ea typeface="+mn-ea"/>
                <a:cs typeface="+mn-cs"/>
              </a:rPr>
              <a:t>Start Date</a:t>
            </a:r>
          </a:p>
        </p:txBody>
      </p:sp>
      <p:pic>
        <p:nvPicPr>
          <p:cNvPr id="21" name="Tim Photo" descr="Murphy, Tim">
            <a:extLst>
              <a:ext uri="{FF2B5EF4-FFF2-40B4-BE49-F238E27FC236}">
                <a16:creationId xmlns:a16="http://schemas.microsoft.com/office/drawing/2014/main" id="{A47BE797-B835-E71B-A860-01C39D24C69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914" r="11515"/>
          <a:stretch/>
        </p:blipFill>
        <p:spPr bwMode="auto">
          <a:xfrm>
            <a:off x="6191250" y="2194962"/>
            <a:ext cx="1199268" cy="1238177"/>
          </a:xfrm>
          <a:prstGeom prst="ellipse">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8775AB1C-8DFA-8348-BE47-9FBADAA42C45}"/>
              </a:ext>
            </a:extLst>
          </p:cNvPr>
          <p:cNvSpPr txBox="1"/>
          <p:nvPr/>
        </p:nvSpPr>
        <p:spPr>
          <a:xfrm>
            <a:off x="8057429" y="2909132"/>
            <a:ext cx="1786758" cy="706865"/>
          </a:xfrm>
          <a:prstGeom prst="rect">
            <a:avLst/>
          </a:prstGeom>
          <a:noFill/>
          <a:effectLst/>
        </p:spPr>
        <p:txBody>
          <a:bodyPr wrap="none" lIns="0" tIns="0" rIns="0" bIns="0" rtlCol="0">
            <a:noAutofit/>
          </a:bodyPr>
          <a:lstStyle/>
          <a:p>
            <a:pPr eaLnBrk="0" hangingPunct="0"/>
            <a:r>
              <a:rPr lang="en-US" sz="1400">
                <a:solidFill>
                  <a:schemeClr val="accent3"/>
                </a:solidFill>
                <a:ea typeface="+mn-ea"/>
                <a:cs typeface="+mn-cs"/>
              </a:rPr>
              <a:t>Start Date: </a:t>
            </a:r>
            <a:r>
              <a:rPr lang="en-US" sz="1400">
                <a:ea typeface="+mn-ea"/>
                <a:cs typeface="+mn-cs"/>
              </a:rPr>
              <a:t>01/02/18</a:t>
            </a:r>
          </a:p>
        </p:txBody>
      </p:sp>
      <p:grpSp>
        <p:nvGrpSpPr>
          <p:cNvPr id="23" name="Entity 2 Type">
            <a:extLst>
              <a:ext uri="{FF2B5EF4-FFF2-40B4-BE49-F238E27FC236}">
                <a16:creationId xmlns:a16="http://schemas.microsoft.com/office/drawing/2014/main" id="{2588131E-ABAA-BBF2-7C29-64A57F3463FC}"/>
              </a:ext>
            </a:extLst>
          </p:cNvPr>
          <p:cNvGrpSpPr/>
          <p:nvPr/>
        </p:nvGrpSpPr>
        <p:grpSpPr>
          <a:xfrm>
            <a:off x="6167768" y="3126866"/>
            <a:ext cx="1320186" cy="350255"/>
            <a:chOff x="7759889" y="3076959"/>
            <a:chExt cx="1010341" cy="290457"/>
          </a:xfrm>
        </p:grpSpPr>
        <p:sp>
          <p:nvSpPr>
            <p:cNvPr id="24" name="Rectangle: Rounded Corners 23">
              <a:extLst>
                <a:ext uri="{FF2B5EF4-FFF2-40B4-BE49-F238E27FC236}">
                  <a16:creationId xmlns:a16="http://schemas.microsoft.com/office/drawing/2014/main" id="{F334B4FD-DCD3-1CE2-72D7-507374F41683}"/>
                </a:ext>
              </a:extLst>
            </p:cNvPr>
            <p:cNvSpPr/>
            <p:nvPr/>
          </p:nvSpPr>
          <p:spPr>
            <a:xfrm>
              <a:off x="7816023" y="3076959"/>
              <a:ext cx="862252" cy="290457"/>
            </a:xfrm>
            <a:prstGeom prst="roundRect">
              <a:avLst>
                <a:gd name="adj" fmla="val 50000"/>
              </a:avLst>
            </a:prstGeom>
            <a:solidFill>
              <a:schemeClr val="tx1"/>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5" name="TextBox 24">
              <a:extLst>
                <a:ext uri="{FF2B5EF4-FFF2-40B4-BE49-F238E27FC236}">
                  <a16:creationId xmlns:a16="http://schemas.microsoft.com/office/drawing/2014/main" id="{F8BBAC12-7491-6C2B-75A5-7E117BB38DCA}"/>
                </a:ext>
              </a:extLst>
            </p:cNvPr>
            <p:cNvSpPr txBox="1"/>
            <p:nvPr/>
          </p:nvSpPr>
          <p:spPr>
            <a:xfrm>
              <a:off x="7759889" y="3104801"/>
              <a:ext cx="1010341" cy="242470"/>
            </a:xfrm>
            <a:prstGeom prst="rect">
              <a:avLst/>
            </a:prstGeom>
            <a:noFill/>
          </p:spPr>
          <p:txBody>
            <a:bodyPr wrap="square" rtlCol="0">
              <a:spAutoFit/>
            </a:bodyPr>
            <a:lstStyle/>
            <a:p>
              <a:pPr algn="ctr"/>
              <a:r>
                <a:rPr lang="en-US" sz="1300" b="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Tim Murphy</a:t>
              </a:r>
            </a:p>
          </p:txBody>
        </p:sp>
      </p:grpSp>
    </p:spTree>
    <p:extLst>
      <p:ext uri="{BB962C8B-B14F-4D97-AF65-F5344CB8AC3E}">
        <p14:creationId xmlns:p14="http://schemas.microsoft.com/office/powerpoint/2010/main" val="232178334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14">
            <a:extLst>
              <a:ext uri="{FF2B5EF4-FFF2-40B4-BE49-F238E27FC236}">
                <a16:creationId xmlns:a16="http://schemas.microsoft.com/office/drawing/2014/main" id="{AACE5B12-FEBD-500D-59D8-C4E8180D76AF}"/>
              </a:ext>
            </a:extLst>
          </p:cNvPr>
          <p:cNvGraphicFramePr>
            <a:graphicFrameLocks noGrp="1"/>
          </p:cNvGraphicFramePr>
          <p:nvPr/>
        </p:nvGraphicFramePr>
        <p:xfrm>
          <a:off x="5384802" y="4575049"/>
          <a:ext cx="6691084" cy="1767840"/>
        </p:xfrm>
        <a:graphic>
          <a:graphicData uri="http://schemas.openxmlformats.org/drawingml/2006/table">
            <a:tbl>
              <a:tblPr bandRow="1">
                <a:effectLst>
                  <a:outerShdw blurRad="63500" sx="102000" sy="102000" algn="ctr" rotWithShape="0">
                    <a:prstClr val="black">
                      <a:alpha val="40000"/>
                    </a:prstClr>
                  </a:outerShdw>
                </a:effectLst>
                <a:tableStyleId>{073A0DAA-6AF3-43AB-8588-CEC1D06C72B9}</a:tableStyleId>
              </a:tblPr>
              <a:tblGrid>
                <a:gridCol w="2729962">
                  <a:extLst>
                    <a:ext uri="{9D8B030D-6E8A-4147-A177-3AD203B41FA5}">
                      <a16:colId xmlns:a16="http://schemas.microsoft.com/office/drawing/2014/main" val="3080320692"/>
                    </a:ext>
                  </a:extLst>
                </a:gridCol>
                <a:gridCol w="3961122">
                  <a:extLst>
                    <a:ext uri="{9D8B030D-6E8A-4147-A177-3AD203B41FA5}">
                      <a16:colId xmlns:a16="http://schemas.microsoft.com/office/drawing/2014/main" val="2332432363"/>
                    </a:ext>
                  </a:extLst>
                </a:gridCol>
              </a:tblGrid>
              <a:tr h="370840">
                <a:tc>
                  <a:txBody>
                    <a:bodyPr/>
                    <a:lstStyle/>
                    <a:p>
                      <a:r>
                        <a:rPr lang="en-US" sz="1600">
                          <a:solidFill>
                            <a:schemeClr val="tx1"/>
                          </a:solidFill>
                        </a:rPr>
                        <a:t>Communication records </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alpha val="50000"/>
                      </a:schemeClr>
                    </a:solidFill>
                  </a:tcPr>
                </a:tc>
                <a:tc>
                  <a:txBody>
                    <a:bodyPr/>
                    <a:lstStyle/>
                    <a:p>
                      <a:pPr marL="285750" lvl="2" indent="-285750">
                        <a:buFont typeface="Arial" panose="020B0604020202020204" pitchFamily="34" charset="0"/>
                        <a:buChar char="•"/>
                      </a:pPr>
                      <a:r>
                        <a:rPr lang="en-US" sz="1400">
                          <a:solidFill>
                            <a:schemeClr val="tx1"/>
                          </a:solidFill>
                        </a:rPr>
                        <a:t>financial transactions, call data records, emails, social media posts, travel logs</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alpha val="50000"/>
                      </a:schemeClr>
                    </a:solidFill>
                  </a:tcPr>
                </a:tc>
                <a:extLst>
                  <a:ext uri="{0D108BD9-81ED-4DB2-BD59-A6C34878D82A}">
                    <a16:rowId xmlns:a16="http://schemas.microsoft.com/office/drawing/2014/main" val="1566206508"/>
                  </a:ext>
                </a:extLst>
              </a:tr>
              <a:tr h="370840">
                <a:tc>
                  <a:txBody>
                    <a:bodyPr/>
                    <a:lstStyle/>
                    <a:p>
                      <a:r>
                        <a:rPr lang="en-US" sz="1600">
                          <a:solidFill>
                            <a:schemeClr val="tx1"/>
                          </a:solidFill>
                        </a:rPr>
                        <a:t>Lists</a:t>
                      </a: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alpha val="50000"/>
                      </a:schemeClr>
                    </a:solidFill>
                  </a:tcPr>
                </a:tc>
                <a:tc>
                  <a:txBody>
                    <a:bodyPr/>
                    <a:lstStyle/>
                    <a:p>
                      <a:pPr marL="285750" lvl="2" indent="-285750">
                        <a:buFont typeface="Arial" panose="020B0604020202020204" pitchFamily="34" charset="0"/>
                        <a:buChar char="•"/>
                      </a:pPr>
                      <a:r>
                        <a:rPr lang="en-US" sz="1400">
                          <a:solidFill>
                            <a:schemeClr val="tx1"/>
                          </a:solidFill>
                        </a:rPr>
                        <a:t>watchlist, inventory list, shipping manifest, employee roster</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alpha val="50000"/>
                      </a:schemeClr>
                    </a:solidFill>
                  </a:tcPr>
                </a:tc>
                <a:extLst>
                  <a:ext uri="{0D108BD9-81ED-4DB2-BD59-A6C34878D82A}">
                    <a16:rowId xmlns:a16="http://schemas.microsoft.com/office/drawing/2014/main" val="3734870752"/>
                  </a:ext>
                </a:extLst>
              </a:tr>
              <a:tr h="370840">
                <a:tc>
                  <a:txBody>
                    <a:bodyPr/>
                    <a:lstStyle/>
                    <a:p>
                      <a:r>
                        <a:rPr lang="en-US" sz="1600">
                          <a:solidFill>
                            <a:schemeClr val="tx1"/>
                          </a:solidFill>
                        </a:rPr>
                        <a:t>Unstructured data*</a:t>
                      </a: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alpha val="50000"/>
                      </a:schemeClr>
                    </a:solidFill>
                  </a:tcPr>
                </a:tc>
                <a:tc>
                  <a:txBody>
                    <a:bodyPr/>
                    <a:lstStyle/>
                    <a:p>
                      <a:pPr marL="2857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tx1"/>
                          </a:solidFill>
                        </a:rPr>
                        <a:t>documents, reports, news articles, social media, videos</a:t>
                      </a:r>
                    </a:p>
                    <a:p>
                      <a:pPr marL="0" marR="0" lvl="2" indent="0" algn="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solidFill>
                            <a:schemeClr val="tx1"/>
                          </a:solidFill>
                        </a:rPr>
                        <a:t>*</a:t>
                      </a:r>
                      <a:r>
                        <a:rPr lang="en-US" sz="1400" i="1">
                          <a:solidFill>
                            <a:schemeClr val="tx1"/>
                          </a:solidFill>
                        </a:rPr>
                        <a:t>with NLP and entity extraction</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alpha val="50000"/>
                      </a:schemeClr>
                    </a:solidFill>
                  </a:tcPr>
                </a:tc>
                <a:extLst>
                  <a:ext uri="{0D108BD9-81ED-4DB2-BD59-A6C34878D82A}">
                    <a16:rowId xmlns:a16="http://schemas.microsoft.com/office/drawing/2014/main" val="2797996482"/>
                  </a:ext>
                </a:extLst>
              </a:tr>
            </a:tbl>
          </a:graphicData>
        </a:graphic>
      </p:graphicFrame>
      <p:graphicFrame>
        <p:nvGraphicFramePr>
          <p:cNvPr id="5" name="Table 4">
            <a:extLst>
              <a:ext uri="{FF2B5EF4-FFF2-40B4-BE49-F238E27FC236}">
                <a16:creationId xmlns:a16="http://schemas.microsoft.com/office/drawing/2014/main" id="{4F047DBA-C6CB-DD9F-37FB-8BF97E1C26CA}"/>
              </a:ext>
            </a:extLst>
          </p:cNvPr>
          <p:cNvGraphicFramePr>
            <a:graphicFrameLocks noGrp="1"/>
          </p:cNvGraphicFramePr>
          <p:nvPr/>
        </p:nvGraphicFramePr>
        <p:xfrm>
          <a:off x="5384802" y="2892667"/>
          <a:ext cx="6691084" cy="1468120"/>
        </p:xfrm>
        <a:graphic>
          <a:graphicData uri="http://schemas.openxmlformats.org/drawingml/2006/table">
            <a:tbl>
              <a:tblPr bandRow="1">
                <a:tableStyleId>{073A0DAA-6AF3-43AB-8588-CEC1D06C72B9}</a:tableStyleId>
              </a:tblPr>
              <a:tblGrid>
                <a:gridCol w="2729962">
                  <a:extLst>
                    <a:ext uri="{9D8B030D-6E8A-4147-A177-3AD203B41FA5}">
                      <a16:colId xmlns:a16="http://schemas.microsoft.com/office/drawing/2014/main" val="3080320692"/>
                    </a:ext>
                  </a:extLst>
                </a:gridCol>
                <a:gridCol w="3961122">
                  <a:extLst>
                    <a:ext uri="{9D8B030D-6E8A-4147-A177-3AD203B41FA5}">
                      <a16:colId xmlns:a16="http://schemas.microsoft.com/office/drawing/2014/main" val="2332432363"/>
                    </a:ext>
                  </a:extLst>
                </a:gridCol>
              </a:tblGrid>
              <a:tr h="370840">
                <a:tc>
                  <a:txBody>
                    <a:bodyPr/>
                    <a:lstStyle/>
                    <a:p>
                      <a:r>
                        <a:rPr lang="en-US" sz="1600">
                          <a:solidFill>
                            <a:schemeClr val="tx1"/>
                          </a:solidFill>
                        </a:rPr>
                        <a:t>Person, Animal, Group, Company </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alpha val="50000"/>
                      </a:schemeClr>
                    </a:solidFill>
                  </a:tcPr>
                </a:tc>
                <a:tc>
                  <a:txBody>
                    <a:bodyPr/>
                    <a:lstStyle/>
                    <a:p>
                      <a:pPr marL="285750" lvl="2" indent="-285750">
                        <a:buFont typeface="Arial" panose="020B0604020202020204" pitchFamily="34" charset="0"/>
                        <a:buChar char="•"/>
                      </a:pPr>
                      <a:r>
                        <a:rPr lang="en-US" sz="1400">
                          <a:solidFill>
                            <a:schemeClr val="tx1"/>
                          </a:solidFill>
                        </a:rPr>
                        <a:t>name, id number</a:t>
                      </a:r>
                    </a:p>
                    <a:p>
                      <a:pPr marL="285750" lvl="2" indent="-285750">
                        <a:buFont typeface="Arial" panose="020B0604020202020204" pitchFamily="34" charset="0"/>
                        <a:buChar char="•"/>
                      </a:pPr>
                      <a:r>
                        <a:rPr lang="en-US" sz="1400">
                          <a:solidFill>
                            <a:schemeClr val="tx1"/>
                          </a:solidFill>
                        </a:rPr>
                        <a:t>owner, manufacturer, observer</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alpha val="50000"/>
                      </a:schemeClr>
                    </a:solidFill>
                  </a:tcPr>
                </a:tc>
                <a:extLst>
                  <a:ext uri="{0D108BD9-81ED-4DB2-BD59-A6C34878D82A}">
                    <a16:rowId xmlns:a16="http://schemas.microsoft.com/office/drawing/2014/main" val="1590215982"/>
                  </a:ext>
                </a:extLst>
              </a:tr>
              <a:tr h="370840">
                <a:tc>
                  <a:txBody>
                    <a:bodyPr/>
                    <a:lstStyle/>
                    <a:p>
                      <a:r>
                        <a:rPr lang="en-US" sz="1600">
                          <a:solidFill>
                            <a:schemeClr val="tx1"/>
                          </a:solidFill>
                        </a:rPr>
                        <a:t>Thing</a:t>
                      </a: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alpha val="50000"/>
                      </a:schemeClr>
                    </a:solidFill>
                  </a:tcPr>
                </a:tc>
                <a:tc>
                  <a:txBody>
                    <a:bodyPr/>
                    <a:lstStyle/>
                    <a:p>
                      <a:pPr marL="285750" lvl="2" indent="-285750">
                        <a:buFont typeface="Arial" panose="020B0604020202020204" pitchFamily="34" charset="0"/>
                        <a:buChar char="•"/>
                      </a:pPr>
                      <a:r>
                        <a:rPr lang="en-US" sz="1400">
                          <a:solidFill>
                            <a:schemeClr val="tx1"/>
                          </a:solidFill>
                        </a:rPr>
                        <a:t>vehicle, equipment, manufactured part, crop variety, cell phone</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alpha val="50000"/>
                      </a:schemeClr>
                    </a:solidFill>
                  </a:tcPr>
                </a:tc>
                <a:extLst>
                  <a:ext uri="{0D108BD9-81ED-4DB2-BD59-A6C34878D82A}">
                    <a16:rowId xmlns:a16="http://schemas.microsoft.com/office/drawing/2014/main" val="3955943699"/>
                  </a:ext>
                </a:extLst>
              </a:tr>
              <a:tr h="370840">
                <a:tc>
                  <a:txBody>
                    <a:bodyPr/>
                    <a:lstStyle/>
                    <a:p>
                      <a:r>
                        <a:rPr lang="en-US" sz="1600">
                          <a:solidFill>
                            <a:schemeClr val="tx1"/>
                          </a:solidFill>
                        </a:rPr>
                        <a:t>Virtual / Electronic signature </a:t>
                      </a: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alpha val="50000"/>
                      </a:schemeClr>
                    </a:solidFill>
                  </a:tcPr>
                </a:tc>
                <a:tc>
                  <a:txBody>
                    <a:bodyPr/>
                    <a:lstStyle/>
                    <a:p>
                      <a:pPr marL="285750" lvl="2" indent="-285750">
                        <a:buFont typeface="Arial" panose="020B0604020202020204" pitchFamily="34" charset="0"/>
                        <a:buChar char="•"/>
                      </a:pPr>
                      <a:r>
                        <a:rPr lang="en-US" sz="1400">
                          <a:solidFill>
                            <a:schemeClr val="tx1"/>
                          </a:solidFill>
                        </a:rPr>
                        <a:t>IMSI, email, Twitter handle</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alpha val="50000"/>
                      </a:schemeClr>
                    </a:solidFill>
                  </a:tcPr>
                </a:tc>
                <a:extLst>
                  <a:ext uri="{0D108BD9-81ED-4DB2-BD59-A6C34878D82A}">
                    <a16:rowId xmlns:a16="http://schemas.microsoft.com/office/drawing/2014/main" val="1548482831"/>
                  </a:ext>
                </a:extLst>
              </a:tr>
            </a:tbl>
          </a:graphicData>
        </a:graphic>
      </p:graphicFrame>
      <p:graphicFrame>
        <p:nvGraphicFramePr>
          <p:cNvPr id="6" name="Table 14">
            <a:extLst>
              <a:ext uri="{FF2B5EF4-FFF2-40B4-BE49-F238E27FC236}">
                <a16:creationId xmlns:a16="http://schemas.microsoft.com/office/drawing/2014/main" id="{9BACADD9-F5BE-FE2B-82AF-79FA70EA097E}"/>
              </a:ext>
            </a:extLst>
          </p:cNvPr>
          <p:cNvGraphicFramePr>
            <a:graphicFrameLocks noGrp="1"/>
          </p:cNvGraphicFramePr>
          <p:nvPr/>
        </p:nvGraphicFramePr>
        <p:xfrm>
          <a:off x="5384802" y="1936726"/>
          <a:ext cx="6691084" cy="741680"/>
        </p:xfrm>
        <a:graphic>
          <a:graphicData uri="http://schemas.openxmlformats.org/drawingml/2006/table">
            <a:tbl>
              <a:tblPr bandRow="1">
                <a:tableStyleId>{073A0DAA-6AF3-43AB-8588-CEC1D06C72B9}</a:tableStyleId>
              </a:tblPr>
              <a:tblGrid>
                <a:gridCol w="2729962">
                  <a:extLst>
                    <a:ext uri="{9D8B030D-6E8A-4147-A177-3AD203B41FA5}">
                      <a16:colId xmlns:a16="http://schemas.microsoft.com/office/drawing/2014/main" val="3080320692"/>
                    </a:ext>
                  </a:extLst>
                </a:gridCol>
                <a:gridCol w="3961122">
                  <a:extLst>
                    <a:ext uri="{9D8B030D-6E8A-4147-A177-3AD203B41FA5}">
                      <a16:colId xmlns:a16="http://schemas.microsoft.com/office/drawing/2014/main" val="2332432363"/>
                    </a:ext>
                  </a:extLst>
                </a:gridCol>
              </a:tblGrid>
              <a:tr h="370840">
                <a:tc>
                  <a:txBody>
                    <a:bodyPr/>
                    <a:lstStyle/>
                    <a:p>
                      <a:r>
                        <a:rPr lang="en-US" sz="1600">
                          <a:solidFill>
                            <a:schemeClr val="tx1"/>
                          </a:solidFill>
                        </a:rPr>
                        <a:t>Location of interest</a:t>
                      </a:r>
                    </a:p>
                  </a:txBody>
                  <a:tcP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alpha val="50000"/>
                      </a:schemeClr>
                    </a:solidFill>
                  </a:tcPr>
                </a:tc>
                <a:tc>
                  <a:txBody>
                    <a:bodyPr/>
                    <a:lstStyle/>
                    <a:p>
                      <a:pPr marL="285750" lvl="2" indent="-285750">
                        <a:buFont typeface="Arial" panose="020B0604020202020204" pitchFamily="34" charset="0"/>
                        <a:buChar char="•"/>
                      </a:pPr>
                      <a:r>
                        <a:rPr lang="en-US" sz="1400">
                          <a:solidFill>
                            <a:schemeClr val="tx1"/>
                          </a:solidFill>
                        </a:rPr>
                        <a:t>address, installation, track, viewshed</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alpha val="50000"/>
                      </a:schemeClr>
                    </a:solidFill>
                  </a:tcPr>
                </a:tc>
                <a:extLst>
                  <a:ext uri="{0D108BD9-81ED-4DB2-BD59-A6C34878D82A}">
                    <a16:rowId xmlns:a16="http://schemas.microsoft.com/office/drawing/2014/main" val="1310431490"/>
                  </a:ext>
                </a:extLst>
              </a:tr>
              <a:tr h="370840">
                <a:tc>
                  <a:txBody>
                    <a:bodyPr/>
                    <a:lstStyle/>
                    <a:p>
                      <a:r>
                        <a:rPr lang="en-US" sz="1600">
                          <a:solidFill>
                            <a:schemeClr val="tx1"/>
                          </a:solidFill>
                        </a:rPr>
                        <a:t>Event</a:t>
                      </a: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alpha val="50000"/>
                      </a:schemeClr>
                    </a:solidFill>
                  </a:tcPr>
                </a:tc>
                <a:tc>
                  <a:txBody>
                    <a:bodyPr/>
                    <a:lstStyle/>
                    <a:p>
                      <a:pPr marL="285750" lvl="2" indent="-285750">
                        <a:buFont typeface="Arial" panose="020B0604020202020204" pitchFamily="34" charset="0"/>
                        <a:buChar char="•"/>
                      </a:pPr>
                      <a:r>
                        <a:rPr lang="en-US" sz="1400">
                          <a:solidFill>
                            <a:schemeClr val="tx1"/>
                          </a:solidFill>
                        </a:rPr>
                        <a:t>GPS ping, car crash, flight, terrorist attack</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alpha val="50000"/>
                      </a:schemeClr>
                    </a:solidFill>
                  </a:tcPr>
                </a:tc>
                <a:extLst>
                  <a:ext uri="{0D108BD9-81ED-4DB2-BD59-A6C34878D82A}">
                    <a16:rowId xmlns:a16="http://schemas.microsoft.com/office/drawing/2014/main" val="3607976213"/>
                  </a:ext>
                </a:extLst>
              </a:tr>
            </a:tbl>
          </a:graphicData>
        </a:graphic>
      </p:graphicFrame>
      <p:sp>
        <p:nvSpPr>
          <p:cNvPr id="7" name="Text Placeholder 2">
            <a:extLst>
              <a:ext uri="{FF2B5EF4-FFF2-40B4-BE49-F238E27FC236}">
                <a16:creationId xmlns:a16="http://schemas.microsoft.com/office/drawing/2014/main" id="{FFF493F5-BA3B-83A1-5CA1-697017A1D4B4}"/>
              </a:ext>
            </a:extLst>
          </p:cNvPr>
          <p:cNvSpPr txBox="1">
            <a:spLocks/>
          </p:cNvSpPr>
          <p:nvPr/>
        </p:nvSpPr>
        <p:spPr>
          <a:xfrm>
            <a:off x="914400" y="1399031"/>
            <a:ext cx="10369296" cy="276999"/>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6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In spatial or not spatial data</a:t>
            </a:r>
          </a:p>
        </p:txBody>
      </p:sp>
      <p:sp>
        <p:nvSpPr>
          <p:cNvPr id="8" name="Title 3">
            <a:extLst>
              <a:ext uri="{FF2B5EF4-FFF2-40B4-BE49-F238E27FC236}">
                <a16:creationId xmlns:a16="http://schemas.microsoft.com/office/drawing/2014/main" id="{689E9DA0-41BA-9B9D-3999-BBAA57F2DB1F}"/>
              </a:ext>
            </a:extLst>
          </p:cNvPr>
          <p:cNvSpPr>
            <a:spLocks noGrp="1"/>
          </p:cNvSpPr>
          <p:nvPr>
            <p:ph type="title"/>
          </p:nvPr>
        </p:nvSpPr>
        <p:spPr>
          <a:xfrm>
            <a:off x="914400" y="914400"/>
            <a:ext cx="10369296" cy="457200"/>
          </a:xfrm>
        </p:spPr>
        <p:txBody>
          <a:bodyPr/>
          <a:lstStyle/>
          <a:p>
            <a:r>
              <a:rPr lang="en-US"/>
              <a:t>Entities</a:t>
            </a:r>
          </a:p>
        </p:txBody>
      </p:sp>
      <p:graphicFrame>
        <p:nvGraphicFramePr>
          <p:cNvPr id="9" name="Diagram 8">
            <a:extLst>
              <a:ext uri="{FF2B5EF4-FFF2-40B4-BE49-F238E27FC236}">
                <a16:creationId xmlns:a16="http://schemas.microsoft.com/office/drawing/2014/main" id="{6E70E8A0-4836-31D8-3F38-D2664405C564}"/>
              </a:ext>
            </a:extLst>
          </p:cNvPr>
          <p:cNvGraphicFramePr/>
          <p:nvPr/>
        </p:nvGraphicFramePr>
        <p:xfrm>
          <a:off x="-420914" y="1908017"/>
          <a:ext cx="6516914" cy="4434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Table 14">
            <a:extLst>
              <a:ext uri="{FF2B5EF4-FFF2-40B4-BE49-F238E27FC236}">
                <a16:creationId xmlns:a16="http://schemas.microsoft.com/office/drawing/2014/main" id="{335B995E-71B4-B1F3-1B35-D1A3564687D2}"/>
              </a:ext>
            </a:extLst>
          </p:cNvPr>
          <p:cNvGraphicFramePr>
            <a:graphicFrameLocks noGrp="1"/>
          </p:cNvGraphicFramePr>
          <p:nvPr/>
        </p:nvGraphicFramePr>
        <p:xfrm>
          <a:off x="5384802" y="1506331"/>
          <a:ext cx="6691084" cy="370840"/>
        </p:xfrm>
        <a:graphic>
          <a:graphicData uri="http://schemas.openxmlformats.org/drawingml/2006/table">
            <a:tbl>
              <a:tblPr firstRow="1" bandRow="1">
                <a:tableStyleId>{D27102A9-8310-4765-A935-A1911B00CA55}</a:tableStyleId>
              </a:tblPr>
              <a:tblGrid>
                <a:gridCol w="2729962">
                  <a:extLst>
                    <a:ext uri="{9D8B030D-6E8A-4147-A177-3AD203B41FA5}">
                      <a16:colId xmlns:a16="http://schemas.microsoft.com/office/drawing/2014/main" val="3080320692"/>
                    </a:ext>
                  </a:extLst>
                </a:gridCol>
                <a:gridCol w="3961122">
                  <a:extLst>
                    <a:ext uri="{9D8B030D-6E8A-4147-A177-3AD203B41FA5}">
                      <a16:colId xmlns:a16="http://schemas.microsoft.com/office/drawing/2014/main" val="2332432363"/>
                    </a:ext>
                  </a:extLst>
                </a:gridCol>
              </a:tblGrid>
              <a:tr h="370840">
                <a:tc>
                  <a:txBody>
                    <a:bodyPr/>
                    <a:lstStyle/>
                    <a:p>
                      <a:r>
                        <a:rPr lang="en-US" sz="1600">
                          <a:solidFill>
                            <a:schemeClr val="tx1"/>
                          </a:solidFill>
                        </a:rPr>
                        <a:t>Category</a:t>
                      </a:r>
                    </a:p>
                  </a:txBody>
                  <a:tcPr/>
                </a:tc>
                <a:tc>
                  <a:txBody>
                    <a:bodyPr/>
                    <a:lstStyle/>
                    <a:p>
                      <a:pPr marL="0" lvl="2" indent="0" algn="l" defTabSz="457200" rtl="0" eaLnBrk="1" latinLnBrk="0" hangingPunct="1">
                        <a:buFont typeface="Arial" panose="020B0604020202020204" pitchFamily="34" charset="0"/>
                        <a:buNone/>
                      </a:pPr>
                      <a:r>
                        <a:rPr lang="en-US" sz="1600" kern="1200">
                          <a:solidFill>
                            <a:schemeClr val="tx1"/>
                          </a:solidFill>
                        </a:rPr>
                        <a:t>Examples</a:t>
                      </a:r>
                      <a:endParaRPr lang="en-US" sz="1600" kern="1200">
                        <a:solidFill>
                          <a:schemeClr val="tx1"/>
                        </a:solidFill>
                        <a:latin typeface="+mn-lt"/>
                        <a:ea typeface="+mn-ea"/>
                        <a:cs typeface="+mn-cs"/>
                      </a:endParaRPr>
                    </a:p>
                  </a:txBody>
                  <a:tcPr/>
                </a:tc>
                <a:extLst>
                  <a:ext uri="{0D108BD9-81ED-4DB2-BD59-A6C34878D82A}">
                    <a16:rowId xmlns:a16="http://schemas.microsoft.com/office/drawing/2014/main" val="1310431490"/>
                  </a:ext>
                </a:extLst>
              </a:tr>
            </a:tbl>
          </a:graphicData>
        </a:graphic>
      </p:graphicFrame>
    </p:spTree>
    <p:extLst>
      <p:ext uri="{BB962C8B-B14F-4D97-AF65-F5344CB8AC3E}">
        <p14:creationId xmlns:p14="http://schemas.microsoft.com/office/powerpoint/2010/main" val="1898506156"/>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Presentation1" id="{4CE97C50-E89B-244E-A912-5A5637628F3B}" vid="{9EE8C7F7-6D5F-594C-8AEA-FAAFCD9C0531}"/>
    </a:ext>
  </a:extLst>
</a:theme>
</file>

<file path=ppt/theme/theme2.xml><?xml version="1.0" encoding="utf-8"?>
<a:theme xmlns:a="http://schemas.openxmlformats.org/drawingml/2006/main" name="1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Esri_Corporate_Template-Dark" id="{62A57839-816C-DD40-89BF-1C32BC75980C}" vid="{B3749CB9-E79A-FB42-8D76-A7C3AB67D11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Image" ma:contentTypeID="0x0101009148F5A04DDD49CBA7127AADA5FB792B00AADE34325A8B49CDA8BB4DB53328F21400651FDAD8011D9D489819B08FDB64B39B" ma:contentTypeVersion="1" ma:contentTypeDescription="Upload an image." ma:contentTypeScope="" ma:versionID="7c47d501cd0e217fa6eb7cf298118c59">
  <xsd:schema xmlns:xsd="http://www.w3.org/2001/XMLSchema" xmlns:xs="http://www.w3.org/2001/XMLSchema" xmlns:p="http://schemas.microsoft.com/office/2006/metadata/properties" xmlns:ns1="http://schemas.microsoft.com/sharepoint/v3" xmlns:ns2="31CC4743-1CD8-4E65-B9C9-B2D97D941F63" xmlns:ns3="http://schemas.microsoft.com/sharepoint/v3/fields" targetNamespace="http://schemas.microsoft.com/office/2006/metadata/properties" ma:root="true" ma:fieldsID="2730ea93e663a9887cfab4449e3f1e30" ns1:_="" ns2:_="" ns3:_="">
    <xsd:import namespace="http://schemas.microsoft.com/sharepoint/v3"/>
    <xsd:import namespace="31CC4743-1CD8-4E65-B9C9-B2D97D941F63"/>
    <xsd:import namespace="http://schemas.microsoft.com/sharepoint/v3/fields"/>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PublishingStartDate" ma:index="27" nillable="true" ma:displayName="Scheduling Start Date" ma:description="" ma:hidden="true" ma:internalName="PublishingStartDate">
      <xsd:simpleType>
        <xsd:restriction base="dms:Unknown"/>
      </xsd:simpleType>
    </xsd:element>
    <xsd:element name="PublishingExpirationDate" ma:index="28"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1CC4743-1CD8-4E65-B9C9-B2D97D941F63"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ImageCreateDate xmlns="31CC4743-1CD8-4E65-B9C9-B2D97D941F63" xsi:nil="true"/>
    <wic_System_Copyright xmlns="http://schemas.microsoft.com/sharepoint/v3/fields" xsi:nil="true"/>
  </documentManagement>
</p:properties>
</file>

<file path=customXml/item3.xml><?xml version="1.0" encoding="utf-8"?>
<?mso-contentType ?>
<SharedContentType xmlns="Microsoft.SharePoint.Taxonomy.ContentTypeSync" SourceId="a6db5754-4226-4c8e-a928-a6c53390a270" ContentTypeId="0x0101009148F5A04DDD49CBA7127AADA5FB792B00AADE34325A8B49CDA8BB4DB53328F214" PreviousValue="tru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0F981C-CCD8-41B4-B481-58FCF9EDF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CC4743-1CD8-4E65-B9C9-B2D97D941F63"/>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E133DB-697E-4C10-B192-8899027B1EC6}">
  <ds:schemaRefs>
    <ds:schemaRef ds:uri="http://schemas.microsoft.com/sharepoint/v3/fields"/>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31CC4743-1CD8-4E65-B9C9-B2D97D941F63"/>
    <ds:schemaRef ds:uri="http://schemas.microsoft.com/sharepoint/v3"/>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FCB18643-EB28-4B97-A99A-FC511C8BB61E}">
  <ds:schemaRefs>
    <ds:schemaRef ds:uri="Microsoft.SharePoint.Taxonomy.ContentTypeSync"/>
  </ds:schemaRefs>
</ds:datastoreItem>
</file>

<file path=customXml/itemProps4.xml><?xml version="1.0" encoding="utf-8"?>
<ds:datastoreItem xmlns:ds="http://schemas.openxmlformats.org/officeDocument/2006/customXml" ds:itemID="{E1A338E5-2E37-4973-87E6-4C02B0B7F460}">
  <ds:schemaRefs>
    <ds:schemaRef ds:uri="http://schemas.microsoft.com/sharepoint/v3/contenttype/forms"/>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G208582-FedGIS Conference 2019_Template_v4</Template>
  <TotalTime>0</TotalTime>
  <Words>3346</Words>
  <Application>Microsoft Office PowerPoint</Application>
  <PresentationFormat>Widescreen</PresentationFormat>
  <Paragraphs>487</Paragraphs>
  <Slides>24</Slides>
  <Notes>23</Notes>
  <HiddenSlides>2</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Esri_Corporate_Template-Dark</vt:lpstr>
      <vt:lpstr>1_Esri_Corporate_Template-Dark</vt:lpstr>
      <vt:lpstr>ArcGIS Pro SDK for .NET  Introduction to Knowledge Graph API</vt:lpstr>
      <vt:lpstr>Agenda</vt:lpstr>
      <vt:lpstr>ArcGIS Knowledge</vt:lpstr>
      <vt:lpstr>What is a Knowledge Graph?</vt:lpstr>
      <vt:lpstr>Graphs are everywhere!</vt:lpstr>
      <vt:lpstr>Review: Knowledge Graph Essential Vocabulary</vt:lpstr>
      <vt:lpstr>Querying the Knowledge Graph</vt:lpstr>
      <vt:lpstr>Provenance</vt:lpstr>
      <vt:lpstr>Entities</vt:lpstr>
      <vt:lpstr>Relationships</vt:lpstr>
      <vt:lpstr>Relationships</vt:lpstr>
      <vt:lpstr>Why blend knowledge graphs with spatial analysis?</vt:lpstr>
      <vt:lpstr>Why blend knowledge graphs with spatial analysis?</vt:lpstr>
      <vt:lpstr>What are graph analytics?</vt:lpstr>
      <vt:lpstr>Graph analytics provides new insights</vt:lpstr>
      <vt:lpstr>PowerPoint Presentation</vt:lpstr>
      <vt:lpstr>Agenda</vt:lpstr>
      <vt:lpstr>Agenda</vt:lpstr>
      <vt:lpstr>Agenda</vt:lpstr>
      <vt:lpstr>Agenda</vt:lpstr>
      <vt:lpstr>Knowledge Graphs in Pro</vt:lpstr>
      <vt:lpstr>Knowledge Graphs in Pro</vt:lpstr>
      <vt:lpstr>Knowledge Graphs in Pro</vt:lpstr>
      <vt:lpstr>Knowledge Graphs in Pro</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Developer Summit PPT Template</dc:title>
  <dc:creator/>
  <cp:keywords/>
  <dc:description/>
  <cp:lastModifiedBy/>
  <cp:revision>2</cp:revision>
  <cp:lastPrinted>2018-06-08T21:51:01Z</cp:lastPrinted>
  <dcterms:created xsi:type="dcterms:W3CDTF">2018-10-31T22:58:00Z</dcterms:created>
  <dcterms:modified xsi:type="dcterms:W3CDTF">2024-03-09T00:53:34Z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0x0101009148F5A04DDD49CBA7127AADA5FB792B00AADE34325A8B49CDA8BB4DB53328F21400651FDAD8011D9D489819B08FDB64B39B</vt:lpwstr>
  </property>
</Properties>
</file>