
<file path=[Content_Types].xml><?xml version="1.0" encoding="utf-8"?>
<Types xmlns="http://schemas.openxmlformats.org/package/2006/content-types">
  <Default Extension="gif" ContentType="image/gif"/>
  <Default Extension="jpeg" ContentType="image/jpeg"/>
  <Default Extension="mp4" ContentType="video/mp4"/>
  <Default Extension="png" ContentType="image/png"/>
  <Default Extension="rels" ContentType="application/vnd.openxmlformats-package.relationships+xml"/>
  <Default Extension="svg" ContentType="image/svg+xml"/>
  <Default Extension="xml" ContentType="application/xml"/>
  <Override PartName="/ppt/webextensions/taskpanes.xml" ContentType="application/vnd.ms-office.webextensiontaskpanes+xml"/>
  <Override PartName="/ppt/webextensions/webextension1.xml" ContentType="application/vnd.ms-office.webextens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customXml/itemProps6.xml" ContentType="application/vnd.openxmlformats-officedocument.customXmlProperties+xml"/>
  <Override PartName="/customXml/itemProps7.xml" ContentType="application/vnd.openxmlformats-officedocument.customXmlProperties+xml"/>
  <Override PartName="/customXml/itemProps8.xml" ContentType="application/vnd.openxmlformats-officedocument.customXmlProperties+xml"/>
  <Override PartName="/customXml/itemProps9.xml" ContentType="application/vnd.openxmlformats-officedocument.customXmlProperties+xml"/>
  <Override PartName="/customXml/itemProps10.xml" ContentType="application/vnd.openxmlformats-officedocument.customXmlProperties+xml"/>
  <Override PartName="/customXml/itemProps11.xml" ContentType="application/vnd.openxmlformats-officedocument.customXmlProperties+xml"/>
  <Override PartName="/customXml/itemProps12.xml" ContentType="application/vnd.openxmlformats-officedocument.customXmlProperties+xml"/>
  <Override PartName="/customXml/itemProps13.xml" ContentType="application/vnd.openxmlformats-officedocument.customXmlProperties+xml"/>
  <Override PartName="/customXml/itemProps14.xml" ContentType="application/vnd.openxmlformats-officedocument.customXmlProperties+xml"/>
  <Override PartName="/customXml/itemProps15.xml" ContentType="application/vnd.openxmlformats-officedocument.customXmlProperties+xml"/>
  <Override PartName="/customXml/itemProps16.xml" ContentType="application/vnd.openxmlformats-officedocument.customXmlProperties+xml"/>
  <Override PartName="/customXml/itemProps17.xml" ContentType="application/vnd.openxmlformats-officedocument.customXmlProperties+xml"/>
  <Override PartName="/customXml/itemProps18.xml" ContentType="application/vnd.openxmlformats-officedocument.customXmlProperties+xml"/>
  <Override PartName="/customXml/itemProps19.xml" ContentType="application/vnd.openxmlformats-officedocument.customXmlProperties+xml"/>
  <Override PartName="/customXml/itemProps20.xml" ContentType="application/vnd.openxmlformats-officedocument.customXmlProperties+xml"/>
  <Override PartName="/customXml/itemProps21.xml" ContentType="application/vnd.openxmlformats-officedocument.customXmlProperties+xml"/>
  <Override PartName="/customXml/itemProps22.xml" ContentType="application/vnd.openxmlformats-officedocument.customXmlProperties+xml"/>
  <Override PartName="/customXml/itemProps23.xml" ContentType="application/vnd.openxmlformats-officedocument.customXmlProperties+xml"/>
  <Override PartName="/customXml/itemProps24.xml" ContentType="application/vnd.openxmlformats-officedocument.customXmlProperties+xml"/>
  <Override PartName="/customXml/itemProps25.xml" ContentType="application/vnd.openxmlformats-officedocument.customXmlProperties+xml"/>
  <Override PartName="/customXml/itemProps26.xml" ContentType="application/vnd.openxmlformats-officedocument.customXmlProperties+xml"/>
  <Override PartName="/customXml/itemProps27.xml" ContentType="application/vnd.openxmlformats-officedocument.customXmlProperties+xml"/>
  <Override PartName="/customXml/itemProps28.xml" ContentType="application/vnd.openxmlformats-officedocument.customXmlProperties+xml"/>
  <Override PartName="/customXml/itemProps29.xml" ContentType="application/vnd.openxmlformats-officedocument.customXmlProperties+xml"/>
  <Override PartName="/customXml/itemProps30.xml" ContentType="application/vnd.openxmlformats-officedocument.customXmlProperties+xml"/>
  <Override PartName="/customXml/itemProps31.xml" ContentType="application/vnd.openxmlformats-officedocument.customXmlProperties+xml"/>
  <Override PartName="/customXml/itemProps32.xml" ContentType="application/vnd.openxmlformats-officedocument.customXmlProperties+xml"/>
  <Override PartName="/customXml/itemProps33.xml" ContentType="application/vnd.openxmlformats-officedocument.customXmlProperties+xml"/>
  <Override PartName="/customXml/itemProps34.xml" ContentType="application/vnd.openxmlformats-officedocument.customXmlProperties+xml"/>
  <Override PartName="/customXml/itemProps35.xml" ContentType="application/vnd.openxmlformats-officedocument.customXmlProperties+xml"/>
  <Override PartName="/customXml/itemProps36.xml" ContentType="application/vnd.openxmlformats-officedocument.customXmlProperties+xml"/>
  <Override PartName="/customXml/itemProps37.xml" ContentType="application/vnd.openxmlformats-officedocument.customXmlProperties+xml"/>
  <Override PartName="/customXml/itemProps38.xml" ContentType="application/vnd.openxmlformats-officedocument.customXmlProperties+xml"/>
  <Override PartName="/customXml/itemProps39.xml" ContentType="application/vnd.openxmlformats-officedocument.customXmlProperties+xml"/>
  <Override PartName="/customXml/itemProps40.xml" ContentType="application/vnd.openxmlformats-officedocument.customXmlProperties+xml"/>
  <Override PartName="/customXml/itemProps41.xml" ContentType="application/vnd.openxmlformats-officedocument.customXmlProperties+xml"/>
  <Override PartName="/customXml/itemProps42.xml" ContentType="application/vnd.openxmlformats-officedocument.customXmlProperties+xml"/>
  <Override PartName="/customXml/itemProps43.xml" ContentType="application/vnd.openxmlformats-officedocument.customXmlProperties+xml"/>
  <Override PartName="/customXml/itemProps44.xml" ContentType="application/vnd.openxmlformats-officedocument.customXmlProperties+xml"/>
  <Override PartName="/customXml/itemProps45.xml" ContentType="application/vnd.openxmlformats-officedocument.customXmlProperties+xml"/>
  <Override PartName="/customXml/itemProps46.xml" ContentType="application/vnd.openxmlformats-officedocument.customXmlProperties+xml"/>
  <Override PartName="/customXml/itemProps47.xml" ContentType="application/vnd.openxmlformats-officedocument.customXmlProperties+xml"/>
  <Override PartName="/customXml/itemProps48.xml" ContentType="application/vnd.openxmlformats-officedocument.customXmlProperties+xml"/>
  <Override PartName="/customXml/itemProps49.xml" ContentType="application/vnd.openxmlformats-officedocument.customXmlProperties+xml"/>
  <Override PartName="/customXml/itemProps50.xml" ContentType="application/vnd.openxmlformats-officedocument.customXmlProperties+xml"/>
  <Override PartName="/customXml/itemProps51.xml" ContentType="application/vnd.openxmlformats-officedocument.customXmlProperties+xml"/>
  <Override PartName="/customXml/itemProps52.xml" ContentType="application/vnd.openxmlformats-officedocument.customXmlProperties+xml"/>
  <Override PartName="/customXml/itemProps53.xml" ContentType="application/vnd.openxmlformats-officedocument.customXmlProperties+xml"/>
  <Override PartName="/customXml/itemProps54.xml" ContentType="application/vnd.openxmlformats-officedocument.customXmlProperties+xml"/>
  <Override PartName="/customXml/itemProps55.xml" ContentType="application/vnd.openxmlformats-officedocument.customXmlProperties+xml"/>
  <Override PartName="/customXml/itemProps56.xml" ContentType="application/vnd.openxmlformats-officedocument.customXmlProperties+xml"/>
  <Override PartName="/customXml/itemProps57.xml" ContentType="application/vnd.openxmlformats-officedocument.customXmlProperties+xml"/>
  <Override PartName="/customXml/itemProps58.xml" ContentType="application/vnd.openxmlformats-officedocument.customXmlProperties+xml"/>
  <Override PartName="/customXml/itemProps59.xml" ContentType="application/vnd.openxmlformats-officedocument.customXmlProperties+xml"/>
  <Override PartName="/customXml/itemProps60.xml" ContentType="application/vnd.openxmlformats-officedocument.customXmlProperties+xml"/>
  <Override PartName="/customXml/itemProps61.xml" ContentType="application/vnd.openxmlformats-officedocument.customXmlProperties+xml"/>
  <Override PartName="/customXml/itemProps62.xml" ContentType="application/vnd.openxmlformats-officedocument.customXmlProperties+xml"/>
  <Override PartName="/customXml/itemProps63.xml" ContentType="application/vnd.openxmlformats-officedocument.customXmlProperties+xml"/>
  <Override PartName="/customXml/itemProps64.xml" ContentType="application/vnd.openxmlformats-officedocument.customXmlProperties+xml"/>
  <Override PartName="/customXml/itemProps65.xml" ContentType="application/vnd.openxmlformats-officedocument.customXmlProperties+xml"/>
  <Override PartName="/customXml/itemProps66.xml" ContentType="application/vnd.openxmlformats-officedocument.customXmlProperties+xml"/>
  <Override PartName="/customXml/itemProps67.xml" ContentType="application/vnd.openxmlformats-officedocument.customXmlProperties+xml"/>
  <Override PartName="/customXml/itemProps68.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thumbnail" Target="docProps/thumbnail.jpeg"/><Relationship Id="rId7" Type="http://schemas.microsoft.com/office/2020/02/relationships/classificationlabels" Target="docMetadata/LabelInfo.xml"/><Relationship Id="rId2" Type="http://schemas.openxmlformats.org/officeDocument/2006/relationships/officeDocument" Target="ppt/presentation.xml"/><Relationship Id="rId1" Type="http://schemas.microsoft.com/office/2011/relationships/webextensiontaskpanes" Target="ppt/webextensions/taskpanes.xml"/><Relationship Id="rId6" Type="http://schemas.openxmlformats.org/officeDocument/2006/relationships/custom-properties" Target="docProps/custom.xml"/><Relationship Id="rId5" Type="http://schemas.openxmlformats.org/officeDocument/2006/relationships/extended-properties" Target="docProps/app.xml"/><Relationship Id="rId4" Type="http://schemas.openxmlformats.org/package/2006/relationships/metadata/core-properties" Target="docProps/core.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6824" r:id="rId69"/>
  </p:sldMasterIdLst>
  <p:notesMasterIdLst>
    <p:notesMasterId r:id="rId120"/>
  </p:notesMasterIdLst>
  <p:handoutMasterIdLst>
    <p:handoutMasterId r:id="rId121"/>
  </p:handoutMasterIdLst>
  <p:sldIdLst>
    <p:sldId id="1003" r:id="rId70"/>
    <p:sldId id="1004" r:id="rId71"/>
    <p:sldId id="1005" r:id="rId72"/>
    <p:sldId id="1023" r:id="rId73"/>
    <p:sldId id="1024" r:id="rId74"/>
    <p:sldId id="1025" r:id="rId75"/>
    <p:sldId id="1015" r:id="rId76"/>
    <p:sldId id="1014" r:id="rId77"/>
    <p:sldId id="1007" r:id="rId78"/>
    <p:sldId id="1013" r:id="rId79"/>
    <p:sldId id="1011" r:id="rId80"/>
    <p:sldId id="1010" r:id="rId81"/>
    <p:sldId id="1009" r:id="rId82"/>
    <p:sldId id="1008" r:id="rId83"/>
    <p:sldId id="1016" r:id="rId84"/>
    <p:sldId id="1006" r:id="rId85"/>
    <p:sldId id="1032" r:id="rId86"/>
    <p:sldId id="1033" r:id="rId87"/>
    <p:sldId id="1030" r:id="rId88"/>
    <p:sldId id="1031" r:id="rId89"/>
    <p:sldId id="1044" r:id="rId90"/>
    <p:sldId id="1042" r:id="rId91"/>
    <p:sldId id="1043" r:id="rId92"/>
    <p:sldId id="1047" r:id="rId93"/>
    <p:sldId id="1045" r:id="rId94"/>
    <p:sldId id="1046" r:id="rId95"/>
    <p:sldId id="1026" r:id="rId96"/>
    <p:sldId id="1017" r:id="rId97"/>
    <p:sldId id="1018" r:id="rId98"/>
    <p:sldId id="1022" r:id="rId99"/>
    <p:sldId id="1034" r:id="rId100"/>
    <p:sldId id="1035" r:id="rId101"/>
    <p:sldId id="1041" r:id="rId102"/>
    <p:sldId id="1038" r:id="rId103"/>
    <p:sldId id="1040" r:id="rId104"/>
    <p:sldId id="1039" r:id="rId105"/>
    <p:sldId id="1037" r:id="rId106"/>
    <p:sldId id="1048" r:id="rId107"/>
    <p:sldId id="1049" r:id="rId108"/>
    <p:sldId id="1050" r:id="rId109"/>
    <p:sldId id="1051" r:id="rId110"/>
    <p:sldId id="1028" r:id="rId111"/>
    <p:sldId id="1019" r:id="rId112"/>
    <p:sldId id="1021" r:id="rId113"/>
    <p:sldId id="1029" r:id="rId114"/>
    <p:sldId id="638" r:id="rId115"/>
    <p:sldId id="1001" r:id="rId116"/>
    <p:sldId id="1020" r:id="rId117"/>
    <p:sldId id="1027" r:id="rId118"/>
    <p:sldId id="927" r:id="rId119"/>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430" userDrawn="1">
          <p15:clr>
            <a:srgbClr val="A4A3A4"/>
          </p15:clr>
        </p15:guide>
        <p15:guide id="2" orient="horz" pos="3888" userDrawn="1">
          <p15:clr>
            <a:srgbClr val="A4A3A4"/>
          </p15:clr>
        </p15:guide>
        <p15:guide id="3" pos="576" userDrawn="1">
          <p15:clr>
            <a:srgbClr val="A4A3A4"/>
          </p15:clr>
        </p15:guide>
        <p15:guide id="4" pos="7104" userDrawn="1">
          <p15:clr>
            <a:srgbClr val="A4A3A4"/>
          </p15:clr>
        </p15:guide>
        <p15:guide id="5" pos="431">
          <p15:clr>
            <a:srgbClr val="A4A3A4"/>
          </p15:clr>
        </p15:guide>
        <p15:guide id="6" pos="724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scaleToFitPaper="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35259"/>
    <a:srgbClr val="8E6B4B"/>
    <a:srgbClr val="FFFFFF"/>
    <a:srgbClr val="C3E3F7"/>
    <a:srgbClr val="027ECF"/>
    <a:srgbClr val="C9F2FF"/>
    <a:srgbClr val="828218"/>
    <a:srgbClr val="828219"/>
    <a:srgbClr val="C830A0"/>
    <a:srgbClr val="E246E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1E171933-4619-4E11-9A3F-F7608DF75F80}" styleName="Medium Style 1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006" autoAdjust="0"/>
    <p:restoredTop sz="82609" autoAdjust="0"/>
  </p:normalViewPr>
  <p:slideViewPr>
    <p:cSldViewPr snapToGrid="0">
      <p:cViewPr varScale="1">
        <p:scale>
          <a:sx n="94" d="100"/>
          <a:sy n="94" d="100"/>
        </p:scale>
        <p:origin x="408" y="84"/>
      </p:cViewPr>
      <p:guideLst>
        <p:guide orient="horz" pos="430"/>
        <p:guide orient="horz" pos="3888"/>
        <p:guide pos="576"/>
        <p:guide pos="7104"/>
        <p:guide pos="431"/>
        <p:guide pos="7247"/>
      </p:guideLst>
    </p:cSldViewPr>
  </p:slideViewPr>
  <p:notesTextViewPr>
    <p:cViewPr>
      <p:scale>
        <a:sx n="3" d="2"/>
        <a:sy n="3" d="2"/>
      </p:scale>
      <p:origin x="0" y="0"/>
    </p:cViewPr>
  </p:notesTextViewPr>
  <p:sorterViewPr>
    <p:cViewPr>
      <p:scale>
        <a:sx n="1" d="1"/>
        <a:sy n="1" d="1"/>
      </p:scale>
      <p:origin x="0" y="0"/>
    </p:cViewPr>
  </p:sorterViewPr>
  <p:notesViewPr>
    <p:cSldViewPr snapToGrid="0">
      <p:cViewPr varScale="1">
        <p:scale>
          <a:sx n="87" d="100"/>
          <a:sy n="87" d="100"/>
        </p:scale>
        <p:origin x="3840" y="72"/>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customXml" Target="../customXml/item26.xml"/><Relationship Id="rId117" Type="http://schemas.openxmlformats.org/officeDocument/2006/relationships/slide" Target="slides/slide48.xml"/><Relationship Id="rId21" Type="http://schemas.openxmlformats.org/officeDocument/2006/relationships/customXml" Target="../customXml/item21.xml"/><Relationship Id="rId42" Type="http://schemas.openxmlformats.org/officeDocument/2006/relationships/customXml" Target="../customXml/item42.xml"/><Relationship Id="rId47" Type="http://schemas.openxmlformats.org/officeDocument/2006/relationships/customXml" Target="../customXml/item47.xml"/><Relationship Id="rId63" Type="http://schemas.openxmlformats.org/officeDocument/2006/relationships/customXml" Target="../customXml/item63.xml"/><Relationship Id="rId68" Type="http://schemas.openxmlformats.org/officeDocument/2006/relationships/customXml" Target="../customXml/item68.xml"/><Relationship Id="rId84" Type="http://schemas.openxmlformats.org/officeDocument/2006/relationships/slide" Target="slides/slide15.xml"/><Relationship Id="rId89" Type="http://schemas.openxmlformats.org/officeDocument/2006/relationships/slide" Target="slides/slide20.xml"/><Relationship Id="rId112" Type="http://schemas.openxmlformats.org/officeDocument/2006/relationships/slide" Target="slides/slide43.xml"/><Relationship Id="rId16" Type="http://schemas.openxmlformats.org/officeDocument/2006/relationships/customXml" Target="../customXml/item16.xml"/><Relationship Id="rId107" Type="http://schemas.openxmlformats.org/officeDocument/2006/relationships/slide" Target="slides/slide38.xml"/><Relationship Id="rId11" Type="http://schemas.openxmlformats.org/officeDocument/2006/relationships/customXml" Target="../customXml/item11.xml"/><Relationship Id="rId32" Type="http://schemas.openxmlformats.org/officeDocument/2006/relationships/customXml" Target="../customXml/item32.xml"/><Relationship Id="rId37" Type="http://schemas.openxmlformats.org/officeDocument/2006/relationships/customXml" Target="../customXml/item37.xml"/><Relationship Id="rId53" Type="http://schemas.openxmlformats.org/officeDocument/2006/relationships/customXml" Target="../customXml/item53.xml"/><Relationship Id="rId58" Type="http://schemas.openxmlformats.org/officeDocument/2006/relationships/customXml" Target="../customXml/item58.xml"/><Relationship Id="rId74" Type="http://schemas.openxmlformats.org/officeDocument/2006/relationships/slide" Target="slides/slide5.xml"/><Relationship Id="rId79" Type="http://schemas.openxmlformats.org/officeDocument/2006/relationships/slide" Target="slides/slide10.xml"/><Relationship Id="rId102" Type="http://schemas.openxmlformats.org/officeDocument/2006/relationships/slide" Target="slides/slide33.xml"/><Relationship Id="rId123" Type="http://schemas.openxmlformats.org/officeDocument/2006/relationships/viewProps" Target="viewProps.xml"/><Relationship Id="rId5" Type="http://schemas.openxmlformats.org/officeDocument/2006/relationships/customXml" Target="../customXml/item5.xml"/><Relationship Id="rId90" Type="http://schemas.openxmlformats.org/officeDocument/2006/relationships/slide" Target="slides/slide21.xml"/><Relationship Id="rId95" Type="http://schemas.openxmlformats.org/officeDocument/2006/relationships/slide" Target="slides/slide26.xml"/><Relationship Id="rId22" Type="http://schemas.openxmlformats.org/officeDocument/2006/relationships/customXml" Target="../customXml/item22.xml"/><Relationship Id="rId27" Type="http://schemas.openxmlformats.org/officeDocument/2006/relationships/customXml" Target="../customXml/item27.xml"/><Relationship Id="rId43" Type="http://schemas.openxmlformats.org/officeDocument/2006/relationships/customXml" Target="../customXml/item43.xml"/><Relationship Id="rId48" Type="http://schemas.openxmlformats.org/officeDocument/2006/relationships/customXml" Target="../customXml/item48.xml"/><Relationship Id="rId64" Type="http://schemas.openxmlformats.org/officeDocument/2006/relationships/customXml" Target="../customXml/item64.xml"/><Relationship Id="rId69" Type="http://schemas.openxmlformats.org/officeDocument/2006/relationships/slideMaster" Target="slideMasters/slideMaster1.xml"/><Relationship Id="rId113" Type="http://schemas.openxmlformats.org/officeDocument/2006/relationships/slide" Target="slides/slide44.xml"/><Relationship Id="rId118" Type="http://schemas.openxmlformats.org/officeDocument/2006/relationships/slide" Target="slides/slide49.xml"/><Relationship Id="rId80" Type="http://schemas.openxmlformats.org/officeDocument/2006/relationships/slide" Target="slides/slide11.xml"/><Relationship Id="rId85" Type="http://schemas.openxmlformats.org/officeDocument/2006/relationships/slide" Target="slides/slide16.xml"/><Relationship Id="rId12" Type="http://schemas.openxmlformats.org/officeDocument/2006/relationships/customXml" Target="../customXml/item12.xml"/><Relationship Id="rId17" Type="http://schemas.openxmlformats.org/officeDocument/2006/relationships/customXml" Target="../customXml/item17.xml"/><Relationship Id="rId33" Type="http://schemas.openxmlformats.org/officeDocument/2006/relationships/customXml" Target="../customXml/item33.xml"/><Relationship Id="rId38" Type="http://schemas.openxmlformats.org/officeDocument/2006/relationships/customXml" Target="../customXml/item38.xml"/><Relationship Id="rId59" Type="http://schemas.openxmlformats.org/officeDocument/2006/relationships/customXml" Target="../customXml/item59.xml"/><Relationship Id="rId103" Type="http://schemas.openxmlformats.org/officeDocument/2006/relationships/slide" Target="slides/slide34.xml"/><Relationship Id="rId108" Type="http://schemas.openxmlformats.org/officeDocument/2006/relationships/slide" Target="slides/slide39.xml"/><Relationship Id="rId124" Type="http://schemas.openxmlformats.org/officeDocument/2006/relationships/theme" Target="theme/theme1.xml"/><Relationship Id="rId54" Type="http://schemas.openxmlformats.org/officeDocument/2006/relationships/customXml" Target="../customXml/item54.xml"/><Relationship Id="rId70" Type="http://schemas.openxmlformats.org/officeDocument/2006/relationships/slide" Target="slides/slide1.xml"/><Relationship Id="rId75" Type="http://schemas.openxmlformats.org/officeDocument/2006/relationships/slide" Target="slides/slide6.xml"/><Relationship Id="rId91" Type="http://schemas.openxmlformats.org/officeDocument/2006/relationships/slide" Target="slides/slide22.xml"/><Relationship Id="rId96" Type="http://schemas.openxmlformats.org/officeDocument/2006/relationships/slide" Target="slides/slide27.xml"/><Relationship Id="rId1" Type="http://schemas.openxmlformats.org/officeDocument/2006/relationships/customXml" Target="../customXml/item1.xml"/><Relationship Id="rId6" Type="http://schemas.openxmlformats.org/officeDocument/2006/relationships/customXml" Target="../customXml/item6.xml"/><Relationship Id="rId23" Type="http://schemas.openxmlformats.org/officeDocument/2006/relationships/customXml" Target="../customXml/item23.xml"/><Relationship Id="rId28" Type="http://schemas.openxmlformats.org/officeDocument/2006/relationships/customXml" Target="../customXml/item28.xml"/><Relationship Id="rId49" Type="http://schemas.openxmlformats.org/officeDocument/2006/relationships/customXml" Target="../customXml/item49.xml"/><Relationship Id="rId114" Type="http://schemas.openxmlformats.org/officeDocument/2006/relationships/slide" Target="slides/slide45.xml"/><Relationship Id="rId119" Type="http://schemas.openxmlformats.org/officeDocument/2006/relationships/slide" Target="slides/slide50.xml"/><Relationship Id="rId44" Type="http://schemas.openxmlformats.org/officeDocument/2006/relationships/customXml" Target="../customXml/item44.xml"/><Relationship Id="rId60" Type="http://schemas.openxmlformats.org/officeDocument/2006/relationships/customXml" Target="../customXml/item60.xml"/><Relationship Id="rId65" Type="http://schemas.openxmlformats.org/officeDocument/2006/relationships/customXml" Target="../customXml/item65.xml"/><Relationship Id="rId81" Type="http://schemas.openxmlformats.org/officeDocument/2006/relationships/slide" Target="slides/slide12.xml"/><Relationship Id="rId86" Type="http://schemas.openxmlformats.org/officeDocument/2006/relationships/slide" Target="slides/slide17.xml"/><Relationship Id="rId13" Type="http://schemas.openxmlformats.org/officeDocument/2006/relationships/customXml" Target="../customXml/item13.xml"/><Relationship Id="rId18" Type="http://schemas.openxmlformats.org/officeDocument/2006/relationships/customXml" Target="../customXml/item18.xml"/><Relationship Id="rId39" Type="http://schemas.openxmlformats.org/officeDocument/2006/relationships/customXml" Target="../customXml/item39.xml"/><Relationship Id="rId109" Type="http://schemas.openxmlformats.org/officeDocument/2006/relationships/slide" Target="slides/slide40.xml"/><Relationship Id="rId34" Type="http://schemas.openxmlformats.org/officeDocument/2006/relationships/customXml" Target="../customXml/item34.xml"/><Relationship Id="rId50" Type="http://schemas.openxmlformats.org/officeDocument/2006/relationships/customXml" Target="../customXml/item50.xml"/><Relationship Id="rId55" Type="http://schemas.openxmlformats.org/officeDocument/2006/relationships/customXml" Target="../customXml/item55.xml"/><Relationship Id="rId76" Type="http://schemas.openxmlformats.org/officeDocument/2006/relationships/slide" Target="slides/slide7.xml"/><Relationship Id="rId97" Type="http://schemas.openxmlformats.org/officeDocument/2006/relationships/slide" Target="slides/slide28.xml"/><Relationship Id="rId104" Type="http://schemas.openxmlformats.org/officeDocument/2006/relationships/slide" Target="slides/slide35.xml"/><Relationship Id="rId120" Type="http://schemas.openxmlformats.org/officeDocument/2006/relationships/notesMaster" Target="notesMasters/notesMaster1.xml"/><Relationship Id="rId125" Type="http://schemas.openxmlformats.org/officeDocument/2006/relationships/tableStyles" Target="tableStyles.xml"/><Relationship Id="rId7" Type="http://schemas.openxmlformats.org/officeDocument/2006/relationships/customXml" Target="../customXml/item7.xml"/><Relationship Id="rId71" Type="http://schemas.openxmlformats.org/officeDocument/2006/relationships/slide" Target="slides/slide2.xml"/><Relationship Id="rId92" Type="http://schemas.openxmlformats.org/officeDocument/2006/relationships/slide" Target="slides/slide23.xml"/><Relationship Id="rId2" Type="http://schemas.openxmlformats.org/officeDocument/2006/relationships/customXml" Target="../customXml/item2.xml"/><Relationship Id="rId29" Type="http://schemas.openxmlformats.org/officeDocument/2006/relationships/customXml" Target="../customXml/item29.xml"/><Relationship Id="rId24" Type="http://schemas.openxmlformats.org/officeDocument/2006/relationships/customXml" Target="../customXml/item24.xml"/><Relationship Id="rId40" Type="http://schemas.openxmlformats.org/officeDocument/2006/relationships/customXml" Target="../customXml/item40.xml"/><Relationship Id="rId45" Type="http://schemas.openxmlformats.org/officeDocument/2006/relationships/customXml" Target="../customXml/item45.xml"/><Relationship Id="rId66" Type="http://schemas.openxmlformats.org/officeDocument/2006/relationships/customXml" Target="../customXml/item66.xml"/><Relationship Id="rId87" Type="http://schemas.openxmlformats.org/officeDocument/2006/relationships/slide" Target="slides/slide18.xml"/><Relationship Id="rId110" Type="http://schemas.openxmlformats.org/officeDocument/2006/relationships/slide" Target="slides/slide41.xml"/><Relationship Id="rId115" Type="http://schemas.openxmlformats.org/officeDocument/2006/relationships/slide" Target="slides/slide46.xml"/><Relationship Id="rId61" Type="http://schemas.openxmlformats.org/officeDocument/2006/relationships/customXml" Target="../customXml/item61.xml"/><Relationship Id="rId82" Type="http://schemas.openxmlformats.org/officeDocument/2006/relationships/slide" Target="slides/slide13.xml"/><Relationship Id="rId19" Type="http://schemas.openxmlformats.org/officeDocument/2006/relationships/customXml" Target="../customXml/item19.xml"/><Relationship Id="rId14" Type="http://schemas.openxmlformats.org/officeDocument/2006/relationships/customXml" Target="../customXml/item14.xml"/><Relationship Id="rId30" Type="http://schemas.openxmlformats.org/officeDocument/2006/relationships/customXml" Target="../customXml/item30.xml"/><Relationship Id="rId35" Type="http://schemas.openxmlformats.org/officeDocument/2006/relationships/customXml" Target="../customXml/item35.xml"/><Relationship Id="rId56" Type="http://schemas.openxmlformats.org/officeDocument/2006/relationships/customXml" Target="../customXml/item56.xml"/><Relationship Id="rId77" Type="http://schemas.openxmlformats.org/officeDocument/2006/relationships/slide" Target="slides/slide8.xml"/><Relationship Id="rId100" Type="http://schemas.openxmlformats.org/officeDocument/2006/relationships/slide" Target="slides/slide31.xml"/><Relationship Id="rId105" Type="http://schemas.openxmlformats.org/officeDocument/2006/relationships/slide" Target="slides/slide36.xml"/><Relationship Id="rId126" Type="http://schemas.microsoft.com/office/2016/11/relationships/changesInfo" Target="changesInfos/changesInfo1.xml"/><Relationship Id="rId8" Type="http://schemas.openxmlformats.org/officeDocument/2006/relationships/customXml" Target="../customXml/item8.xml"/><Relationship Id="rId51" Type="http://schemas.openxmlformats.org/officeDocument/2006/relationships/customXml" Target="../customXml/item51.xml"/><Relationship Id="rId72" Type="http://schemas.openxmlformats.org/officeDocument/2006/relationships/slide" Target="slides/slide3.xml"/><Relationship Id="rId93" Type="http://schemas.openxmlformats.org/officeDocument/2006/relationships/slide" Target="slides/slide24.xml"/><Relationship Id="rId98" Type="http://schemas.openxmlformats.org/officeDocument/2006/relationships/slide" Target="slides/slide29.xml"/><Relationship Id="rId121" Type="http://schemas.openxmlformats.org/officeDocument/2006/relationships/handoutMaster" Target="handoutMasters/handoutMaster1.xml"/><Relationship Id="rId3" Type="http://schemas.openxmlformats.org/officeDocument/2006/relationships/customXml" Target="../customXml/item3.xml"/><Relationship Id="rId25" Type="http://schemas.openxmlformats.org/officeDocument/2006/relationships/customXml" Target="../customXml/item25.xml"/><Relationship Id="rId46" Type="http://schemas.openxmlformats.org/officeDocument/2006/relationships/customXml" Target="../customXml/item46.xml"/><Relationship Id="rId67" Type="http://schemas.openxmlformats.org/officeDocument/2006/relationships/customXml" Target="../customXml/item67.xml"/><Relationship Id="rId116" Type="http://schemas.openxmlformats.org/officeDocument/2006/relationships/slide" Target="slides/slide47.xml"/><Relationship Id="rId20" Type="http://schemas.openxmlformats.org/officeDocument/2006/relationships/customXml" Target="../customXml/item20.xml"/><Relationship Id="rId41" Type="http://schemas.openxmlformats.org/officeDocument/2006/relationships/customXml" Target="../customXml/item41.xml"/><Relationship Id="rId62" Type="http://schemas.openxmlformats.org/officeDocument/2006/relationships/customXml" Target="../customXml/item62.xml"/><Relationship Id="rId83" Type="http://schemas.openxmlformats.org/officeDocument/2006/relationships/slide" Target="slides/slide14.xml"/><Relationship Id="rId88" Type="http://schemas.openxmlformats.org/officeDocument/2006/relationships/slide" Target="slides/slide19.xml"/><Relationship Id="rId111" Type="http://schemas.openxmlformats.org/officeDocument/2006/relationships/slide" Target="slides/slide42.xml"/><Relationship Id="rId15" Type="http://schemas.openxmlformats.org/officeDocument/2006/relationships/customXml" Target="../customXml/item15.xml"/><Relationship Id="rId36" Type="http://schemas.openxmlformats.org/officeDocument/2006/relationships/customXml" Target="../customXml/item36.xml"/><Relationship Id="rId57" Type="http://schemas.openxmlformats.org/officeDocument/2006/relationships/customXml" Target="../customXml/item57.xml"/><Relationship Id="rId106" Type="http://schemas.openxmlformats.org/officeDocument/2006/relationships/slide" Target="slides/slide37.xml"/><Relationship Id="rId10" Type="http://schemas.openxmlformats.org/officeDocument/2006/relationships/customXml" Target="../customXml/item10.xml"/><Relationship Id="rId31" Type="http://schemas.openxmlformats.org/officeDocument/2006/relationships/customXml" Target="../customXml/item31.xml"/><Relationship Id="rId52" Type="http://schemas.openxmlformats.org/officeDocument/2006/relationships/customXml" Target="../customXml/item52.xml"/><Relationship Id="rId73" Type="http://schemas.openxmlformats.org/officeDocument/2006/relationships/slide" Target="slides/slide4.xml"/><Relationship Id="rId78" Type="http://schemas.openxmlformats.org/officeDocument/2006/relationships/slide" Target="slides/slide9.xml"/><Relationship Id="rId94" Type="http://schemas.openxmlformats.org/officeDocument/2006/relationships/slide" Target="slides/slide25.xml"/><Relationship Id="rId99" Type="http://schemas.openxmlformats.org/officeDocument/2006/relationships/slide" Target="slides/slide30.xml"/><Relationship Id="rId101" Type="http://schemas.openxmlformats.org/officeDocument/2006/relationships/slide" Target="slides/slide32.xml"/><Relationship Id="rId122" Type="http://schemas.openxmlformats.org/officeDocument/2006/relationships/presProps" Target="presProps.xml"/><Relationship Id="rId4" Type="http://schemas.openxmlformats.org/officeDocument/2006/relationships/customXml" Target="../customXml/item4.xml"/><Relationship Id="rId9" Type="http://schemas.openxmlformats.org/officeDocument/2006/relationships/customXml" Target="../customXml/item9.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Wolfgang Kaiser" userId="64fa9dc4796f39e0" providerId="LiveId" clId="{D8753143-B731-4918-AB4D-CEF5519280A1}"/>
    <pc:docChg chg="undo custSel modSld modMainMaster">
      <pc:chgData name="Wolfgang Kaiser" userId="64fa9dc4796f39e0" providerId="LiveId" clId="{D8753143-B731-4918-AB4D-CEF5519280A1}" dt="2024-02-12T15:34:00.939" v="774" actId="2165"/>
      <pc:docMkLst>
        <pc:docMk/>
      </pc:docMkLst>
      <pc:sldChg chg="delSp modSp mod">
        <pc:chgData name="Wolfgang Kaiser" userId="64fa9dc4796f39e0" providerId="LiveId" clId="{D8753143-B731-4918-AB4D-CEF5519280A1}" dt="2024-02-12T15:34:00.939" v="774" actId="2165"/>
        <pc:sldMkLst>
          <pc:docMk/>
          <pc:sldMk cId="802503158" sldId="638"/>
        </pc:sldMkLst>
        <pc:spChg chg="mod">
          <ac:chgData name="Wolfgang Kaiser" userId="64fa9dc4796f39e0" providerId="LiveId" clId="{D8753143-B731-4918-AB4D-CEF5519280A1}" dt="2024-02-12T15:29:37.355" v="761"/>
          <ac:spMkLst>
            <pc:docMk/>
            <pc:sldMk cId="802503158" sldId="638"/>
            <ac:spMk id="7" creationId="{4562C38F-3576-9836-84E8-EECA8FA484E2}"/>
          </ac:spMkLst>
        </pc:spChg>
        <pc:spChg chg="mod">
          <ac:chgData name="Wolfgang Kaiser" userId="64fa9dc4796f39e0" providerId="LiveId" clId="{D8753143-B731-4918-AB4D-CEF5519280A1}" dt="2024-02-10T14:06:07.041" v="529" actId="14100"/>
          <ac:spMkLst>
            <pc:docMk/>
            <pc:sldMk cId="802503158" sldId="638"/>
            <ac:spMk id="8" creationId="{4041D984-11D2-D20D-EAF9-C4FA9FF751BC}"/>
          </ac:spMkLst>
        </pc:spChg>
        <pc:spChg chg="mod">
          <ac:chgData name="Wolfgang Kaiser" userId="64fa9dc4796f39e0" providerId="LiveId" clId="{D8753143-B731-4918-AB4D-CEF5519280A1}" dt="2024-02-10T13:56:27.373" v="406"/>
          <ac:spMkLst>
            <pc:docMk/>
            <pc:sldMk cId="802503158" sldId="638"/>
            <ac:spMk id="11" creationId="{56669042-0838-71A3-A1B1-20736266A8D4}"/>
          </ac:spMkLst>
        </pc:spChg>
        <pc:grpChg chg="del mod">
          <ac:chgData name="Wolfgang Kaiser" userId="64fa9dc4796f39e0" providerId="LiveId" clId="{D8753143-B731-4918-AB4D-CEF5519280A1}" dt="2024-02-10T14:34:44.948" v="617" actId="478"/>
          <ac:grpSpMkLst>
            <pc:docMk/>
            <pc:sldMk cId="802503158" sldId="638"/>
            <ac:grpSpMk id="12" creationId="{4E2B89E0-A438-EB49-0E87-138584754F65}"/>
          </ac:grpSpMkLst>
        </pc:grpChg>
        <pc:graphicFrameChg chg="mod modGraphic">
          <ac:chgData name="Wolfgang Kaiser" userId="64fa9dc4796f39e0" providerId="LiveId" clId="{D8753143-B731-4918-AB4D-CEF5519280A1}" dt="2024-02-12T15:34:00.939" v="774" actId="2165"/>
          <ac:graphicFrameMkLst>
            <pc:docMk/>
            <pc:sldMk cId="802503158" sldId="638"/>
            <ac:graphicFrameMk id="9" creationId="{7DD3B9DF-5A24-4FCB-86B2-8D9C5C88E539}"/>
          </ac:graphicFrameMkLst>
        </pc:graphicFrameChg>
      </pc:sldChg>
      <pc:sldChg chg="addSp delSp modSp mod">
        <pc:chgData name="Wolfgang Kaiser" userId="64fa9dc4796f39e0" providerId="LiveId" clId="{D8753143-B731-4918-AB4D-CEF5519280A1}" dt="2024-02-12T15:15:31.686" v="685" actId="6549"/>
        <pc:sldMkLst>
          <pc:docMk/>
          <pc:sldMk cId="728504046" sldId="1001"/>
        </pc:sldMkLst>
        <pc:spChg chg="add mod">
          <ac:chgData name="Wolfgang Kaiser" userId="64fa9dc4796f39e0" providerId="LiveId" clId="{D8753143-B731-4918-AB4D-CEF5519280A1}" dt="2024-02-10T14:06:17.522" v="531"/>
          <ac:spMkLst>
            <pc:docMk/>
            <pc:sldMk cId="728504046" sldId="1001"/>
            <ac:spMk id="3" creationId="{A6AE4C82-77C3-E627-335E-D8224271766D}"/>
          </ac:spMkLst>
        </pc:spChg>
        <pc:spChg chg="add mod">
          <ac:chgData name="Wolfgang Kaiser" userId="64fa9dc4796f39e0" providerId="LiveId" clId="{D8753143-B731-4918-AB4D-CEF5519280A1}" dt="2024-02-10T14:06:50.801" v="534"/>
          <ac:spMkLst>
            <pc:docMk/>
            <pc:sldMk cId="728504046" sldId="1001"/>
            <ac:spMk id="4" creationId="{DFD37691-FA63-9F9D-4B22-D64C77A41BBC}"/>
          </ac:spMkLst>
        </pc:spChg>
        <pc:spChg chg="del mod">
          <ac:chgData name="Wolfgang Kaiser" userId="64fa9dc4796f39e0" providerId="LiveId" clId="{D8753143-B731-4918-AB4D-CEF5519280A1}" dt="2024-02-10T14:06:16.740" v="530" actId="478"/>
          <ac:spMkLst>
            <pc:docMk/>
            <pc:sldMk cId="728504046" sldId="1001"/>
            <ac:spMk id="8" creationId="{4041D984-11D2-D20D-EAF9-C4FA9FF751BC}"/>
          </ac:spMkLst>
        </pc:spChg>
        <pc:spChg chg="del">
          <ac:chgData name="Wolfgang Kaiser" userId="64fa9dc4796f39e0" providerId="LiveId" clId="{D8753143-B731-4918-AB4D-CEF5519280A1}" dt="2024-02-10T14:06:31.934" v="532" actId="478"/>
          <ac:spMkLst>
            <pc:docMk/>
            <pc:sldMk cId="728504046" sldId="1001"/>
            <ac:spMk id="10" creationId="{908E23A1-856A-4874-AF9F-3DC00DC60A74}"/>
          </ac:spMkLst>
        </pc:spChg>
        <pc:spChg chg="del">
          <ac:chgData name="Wolfgang Kaiser" userId="64fa9dc4796f39e0" providerId="LiveId" clId="{D8753143-B731-4918-AB4D-CEF5519280A1}" dt="2024-02-10T14:06:49.996" v="533" actId="478"/>
          <ac:spMkLst>
            <pc:docMk/>
            <pc:sldMk cId="728504046" sldId="1001"/>
            <ac:spMk id="11" creationId="{56669042-0838-71A3-A1B1-20736266A8D4}"/>
          </ac:spMkLst>
        </pc:spChg>
        <pc:grpChg chg="del">
          <ac:chgData name="Wolfgang Kaiser" userId="64fa9dc4796f39e0" providerId="LiveId" clId="{D8753143-B731-4918-AB4D-CEF5519280A1}" dt="2024-02-10T14:34:56.957" v="618" actId="478"/>
          <ac:grpSpMkLst>
            <pc:docMk/>
            <pc:sldMk cId="728504046" sldId="1001"/>
            <ac:grpSpMk id="12" creationId="{4E2B89E0-A438-EB49-0E87-138584754F65}"/>
          </ac:grpSpMkLst>
        </pc:grpChg>
        <pc:graphicFrameChg chg="mod modGraphic">
          <ac:chgData name="Wolfgang Kaiser" userId="64fa9dc4796f39e0" providerId="LiveId" clId="{D8753143-B731-4918-AB4D-CEF5519280A1}" dt="2024-02-12T15:15:31.686" v="685" actId="6549"/>
          <ac:graphicFrameMkLst>
            <pc:docMk/>
            <pc:sldMk cId="728504046" sldId="1001"/>
            <ac:graphicFrameMk id="9" creationId="{7DD3B9DF-5A24-4FCB-86B2-8D9C5C88E539}"/>
          </ac:graphicFrameMkLst>
        </pc:graphicFrameChg>
        <pc:graphicFrameChg chg="del mod">
          <ac:chgData name="Wolfgang Kaiser" userId="64fa9dc4796f39e0" providerId="LiveId" clId="{D8753143-B731-4918-AB4D-CEF5519280A1}" dt="2024-02-10T14:06:31.934" v="532" actId="478"/>
          <ac:graphicFrameMkLst>
            <pc:docMk/>
            <pc:sldMk cId="728504046" sldId="1001"/>
            <ac:graphicFrameMk id="13" creationId="{5522F377-E52D-48E6-8C7C-4AF0CBDDFDB0}"/>
          </ac:graphicFrameMkLst>
        </pc:graphicFrameChg>
      </pc:sldChg>
      <pc:sldChg chg="addSp delSp modSp mod">
        <pc:chgData name="Wolfgang Kaiser" userId="64fa9dc4796f39e0" providerId="LiveId" clId="{D8753143-B731-4918-AB4D-CEF5519280A1}" dt="2024-02-12T14:54:54.068" v="652" actId="20577"/>
        <pc:sldMkLst>
          <pc:docMk/>
          <pc:sldMk cId="2485544716" sldId="1002"/>
        </pc:sldMkLst>
        <pc:spChg chg="mod">
          <ac:chgData name="Wolfgang Kaiser" userId="64fa9dc4796f39e0" providerId="LiveId" clId="{D8753143-B731-4918-AB4D-CEF5519280A1}" dt="2024-02-10T14:24:48.421" v="552" actId="14100"/>
          <ac:spMkLst>
            <pc:docMk/>
            <pc:sldMk cId="2485544716" sldId="1002"/>
            <ac:spMk id="3" creationId="{D32DC750-F34C-4E01-D9C4-16DA8D81FD51}"/>
          </ac:spMkLst>
        </pc:spChg>
        <pc:spChg chg="mod">
          <ac:chgData name="Wolfgang Kaiser" userId="64fa9dc4796f39e0" providerId="LiveId" clId="{D8753143-B731-4918-AB4D-CEF5519280A1}" dt="2024-02-12T14:54:54.068" v="652" actId="20577"/>
          <ac:spMkLst>
            <pc:docMk/>
            <pc:sldMk cId="2485544716" sldId="1002"/>
            <ac:spMk id="5" creationId="{1C1091D4-FA22-C581-3233-BB2C934B2D14}"/>
          </ac:spMkLst>
        </pc:spChg>
        <pc:picChg chg="add mod">
          <ac:chgData name="Wolfgang Kaiser" userId="64fa9dc4796f39e0" providerId="LiveId" clId="{D8753143-B731-4918-AB4D-CEF5519280A1}" dt="2024-02-10T14:25:29.524" v="596" actId="1076"/>
          <ac:picMkLst>
            <pc:docMk/>
            <pc:sldMk cId="2485544716" sldId="1002"/>
            <ac:picMk id="4" creationId="{A043FA45-EAC6-C271-F387-177B0223E1E8}"/>
          </ac:picMkLst>
        </pc:picChg>
        <pc:picChg chg="del">
          <ac:chgData name="Wolfgang Kaiser" userId="64fa9dc4796f39e0" providerId="LiveId" clId="{D8753143-B731-4918-AB4D-CEF5519280A1}" dt="2024-02-10T14:24:24.143" v="546" actId="478"/>
          <ac:picMkLst>
            <pc:docMk/>
            <pc:sldMk cId="2485544716" sldId="1002"/>
            <ac:picMk id="6" creationId="{479CCCB9-D7B3-00D5-4287-F737D0255910}"/>
          </ac:picMkLst>
        </pc:picChg>
      </pc:sldChg>
      <pc:sldMasterChg chg="setBg delSldLayout modSldLayout">
        <pc:chgData name="Wolfgang Kaiser" userId="64fa9dc4796f39e0" providerId="LiveId" clId="{D8753143-B731-4918-AB4D-CEF5519280A1}" dt="2024-02-12T14:52:55.346" v="651" actId="2696"/>
        <pc:sldMasterMkLst>
          <pc:docMk/>
          <pc:sldMasterMk cId="1445069451" sldId="2147486824"/>
        </pc:sldMasterMkLst>
        <pc:sldLayoutChg chg="setBg">
          <pc:chgData name="Wolfgang Kaiser" userId="64fa9dc4796f39e0" providerId="LiveId" clId="{D8753143-B731-4918-AB4D-CEF5519280A1}" dt="2024-02-10T14:29:32.545" v="600"/>
          <pc:sldLayoutMkLst>
            <pc:docMk/>
            <pc:sldMasterMk cId="1445069451" sldId="2147486824"/>
            <pc:sldLayoutMk cId="2528143082" sldId="2147486826"/>
          </pc:sldLayoutMkLst>
        </pc:sldLayoutChg>
        <pc:sldLayoutChg chg="delSp mod setBg">
          <pc:chgData name="Wolfgang Kaiser" userId="64fa9dc4796f39e0" providerId="LiveId" clId="{D8753143-B731-4918-AB4D-CEF5519280A1}" dt="2024-02-10T14:30:42.521" v="603"/>
          <pc:sldLayoutMkLst>
            <pc:docMk/>
            <pc:sldMasterMk cId="1445069451" sldId="2147486824"/>
            <pc:sldLayoutMk cId="362531921" sldId="2147486827"/>
          </pc:sldLayoutMkLst>
          <pc:picChg chg="del">
            <ac:chgData name="Wolfgang Kaiser" userId="64fa9dc4796f39e0" providerId="LiveId" clId="{D8753143-B731-4918-AB4D-CEF5519280A1}" dt="2024-02-10T14:30:23.469" v="601" actId="478"/>
            <ac:picMkLst>
              <pc:docMk/>
              <pc:sldMasterMk cId="1445069451" sldId="2147486824"/>
              <pc:sldLayoutMk cId="362531921" sldId="2147486827"/>
              <ac:picMk id="7" creationId="{C664771C-ED9E-2A4D-E2DB-9313CCDD39B9}"/>
            </ac:picMkLst>
          </pc:picChg>
        </pc:sldLayoutChg>
        <pc:sldLayoutChg chg="delSp mod setBg">
          <pc:chgData name="Wolfgang Kaiser" userId="64fa9dc4796f39e0" providerId="LiveId" clId="{D8753143-B731-4918-AB4D-CEF5519280A1}" dt="2024-02-10T14:31:09.390" v="606"/>
          <pc:sldLayoutMkLst>
            <pc:docMk/>
            <pc:sldMasterMk cId="1445069451" sldId="2147486824"/>
            <pc:sldLayoutMk cId="223590361" sldId="2147486828"/>
          </pc:sldLayoutMkLst>
          <pc:picChg chg="del">
            <ac:chgData name="Wolfgang Kaiser" userId="64fa9dc4796f39e0" providerId="LiveId" clId="{D8753143-B731-4918-AB4D-CEF5519280A1}" dt="2024-02-10T14:30:58.933" v="604" actId="478"/>
            <ac:picMkLst>
              <pc:docMk/>
              <pc:sldMasterMk cId="1445069451" sldId="2147486824"/>
              <pc:sldLayoutMk cId="223590361" sldId="2147486828"/>
              <ac:picMk id="7" creationId="{C664771C-ED9E-2A4D-E2DB-9313CCDD39B9}"/>
            </ac:picMkLst>
          </pc:picChg>
        </pc:sldLayoutChg>
        <pc:sldLayoutChg chg="delSp mod setBg">
          <pc:chgData name="Wolfgang Kaiser" userId="64fa9dc4796f39e0" providerId="LiveId" clId="{D8753143-B731-4918-AB4D-CEF5519280A1}" dt="2024-02-10T14:31:32.617" v="609"/>
          <pc:sldLayoutMkLst>
            <pc:docMk/>
            <pc:sldMasterMk cId="1445069451" sldId="2147486824"/>
            <pc:sldLayoutMk cId="2323124919" sldId="2147486829"/>
          </pc:sldLayoutMkLst>
          <pc:picChg chg="del">
            <ac:chgData name="Wolfgang Kaiser" userId="64fa9dc4796f39e0" providerId="LiveId" clId="{D8753143-B731-4918-AB4D-CEF5519280A1}" dt="2024-02-10T14:31:24.941" v="607" actId="478"/>
            <ac:picMkLst>
              <pc:docMk/>
              <pc:sldMasterMk cId="1445069451" sldId="2147486824"/>
              <pc:sldLayoutMk cId="2323124919" sldId="2147486829"/>
              <ac:picMk id="7" creationId="{C664771C-ED9E-2A4D-E2DB-9313CCDD39B9}"/>
            </ac:picMkLst>
          </pc:picChg>
        </pc:sldLayoutChg>
        <pc:sldLayoutChg chg="setBg">
          <pc:chgData name="Wolfgang Kaiser" userId="64fa9dc4796f39e0" providerId="LiveId" clId="{D8753143-B731-4918-AB4D-CEF5519280A1}" dt="2024-02-10T14:32:21.856" v="611"/>
          <pc:sldLayoutMkLst>
            <pc:docMk/>
            <pc:sldMasterMk cId="1445069451" sldId="2147486824"/>
            <pc:sldLayoutMk cId="244266309" sldId="2147486832"/>
          </pc:sldLayoutMkLst>
        </pc:sldLayoutChg>
        <pc:sldLayoutChg chg="addSp delSp modSp mod setBg">
          <pc:chgData name="Wolfgang Kaiser" userId="64fa9dc4796f39e0" providerId="LiveId" clId="{D8753143-B731-4918-AB4D-CEF5519280A1}" dt="2024-02-10T14:33:47.909" v="616"/>
          <pc:sldLayoutMkLst>
            <pc:docMk/>
            <pc:sldMasterMk cId="1445069451" sldId="2147486824"/>
            <pc:sldLayoutMk cId="4217477021" sldId="2147486833"/>
          </pc:sldLayoutMkLst>
          <pc:grpChg chg="del">
            <ac:chgData name="Wolfgang Kaiser" userId="64fa9dc4796f39e0" providerId="LiveId" clId="{D8753143-B731-4918-AB4D-CEF5519280A1}" dt="2024-02-10T14:32:35.253" v="612" actId="478"/>
            <ac:grpSpMkLst>
              <pc:docMk/>
              <pc:sldMasterMk cId="1445069451" sldId="2147486824"/>
              <pc:sldLayoutMk cId="4217477021" sldId="2147486833"/>
              <ac:grpSpMk id="7" creationId="{B2291AD2-489F-0E46-BE77-9DBBC4F54CDA}"/>
            </ac:grpSpMkLst>
          </pc:grpChg>
          <pc:picChg chg="add mod">
            <ac:chgData name="Wolfgang Kaiser" userId="64fa9dc4796f39e0" providerId="LiveId" clId="{D8753143-B731-4918-AB4D-CEF5519280A1}" dt="2024-02-10T14:33:47.909" v="616"/>
            <ac:picMkLst>
              <pc:docMk/>
              <pc:sldMasterMk cId="1445069451" sldId="2147486824"/>
              <pc:sldLayoutMk cId="4217477021" sldId="2147486833"/>
              <ac:picMk id="2" creationId="{8771E835-5BB7-C6D8-0C02-6A57112C66F9}"/>
            </ac:picMkLst>
          </pc:picChg>
          <pc:picChg chg="del">
            <ac:chgData name="Wolfgang Kaiser" userId="64fa9dc4796f39e0" providerId="LiveId" clId="{D8753143-B731-4918-AB4D-CEF5519280A1}" dt="2024-02-10T14:33:03.973" v="613" actId="478"/>
            <ac:picMkLst>
              <pc:docMk/>
              <pc:sldMasterMk cId="1445069451" sldId="2147486824"/>
              <pc:sldLayoutMk cId="4217477021" sldId="2147486833"/>
              <ac:picMk id="11" creationId="{52FBFC0A-B008-F3AB-ABE9-4DD7834A5ADD}"/>
            </ac:picMkLst>
          </pc:picChg>
        </pc:sldLayoutChg>
        <pc:sldLayoutChg chg="del">
          <pc:chgData name="Wolfgang Kaiser" userId="64fa9dc4796f39e0" providerId="LiveId" clId="{D8753143-B731-4918-AB4D-CEF5519280A1}" dt="2024-02-12T14:52:55.346" v="651" actId="2696"/>
          <pc:sldLayoutMkLst>
            <pc:docMk/>
            <pc:sldMasterMk cId="1445069451" sldId="2147486824"/>
            <pc:sldLayoutMk cId="1949404323" sldId="2147486835"/>
          </pc:sldLayoutMkLst>
        </pc:sldLayoutChg>
        <pc:sldLayoutChg chg="del">
          <pc:chgData name="Wolfgang Kaiser" userId="64fa9dc4796f39e0" providerId="LiveId" clId="{D8753143-B731-4918-AB4D-CEF5519280A1}" dt="2024-02-12T14:52:38.392" v="650" actId="2696"/>
          <pc:sldLayoutMkLst>
            <pc:docMk/>
            <pc:sldMasterMk cId="1445069451" sldId="2147486824"/>
            <pc:sldLayoutMk cId="3430324884" sldId="2147486836"/>
          </pc:sldLayoutMkLst>
        </pc:sldLayoutChg>
        <pc:sldLayoutChg chg="del">
          <pc:chgData name="Wolfgang Kaiser" userId="64fa9dc4796f39e0" providerId="LiveId" clId="{D8753143-B731-4918-AB4D-CEF5519280A1}" dt="2024-02-12T14:52:34.902" v="649" actId="2696"/>
          <pc:sldLayoutMkLst>
            <pc:docMk/>
            <pc:sldMasterMk cId="1445069451" sldId="2147486824"/>
            <pc:sldLayoutMk cId="2028718677" sldId="2147486837"/>
          </pc:sldLayoutMkLst>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68B4AB64-BB16-014D-AF59-00877FFB5348}" type="datetimeFigureOut">
              <a:rPr lang="en-US" smtClean="0"/>
              <a:t>3/8/2024</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89BED56D-3A20-2943-930A-2361A9DDC1ED}" type="slidenum">
              <a:rPr lang="en-US" smtClean="0"/>
              <a:t>‹#›</a:t>
            </a:fld>
            <a:endParaRPr lang="en-US"/>
          </a:p>
        </p:txBody>
      </p:sp>
    </p:spTree>
    <p:extLst>
      <p:ext uri="{BB962C8B-B14F-4D97-AF65-F5344CB8AC3E}">
        <p14:creationId xmlns:p14="http://schemas.microsoft.com/office/powerpoint/2010/main" val="33178612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a:defRPr>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Arial"/>
              </a:defRPr>
            </a:lvl1pPr>
          </a:lstStyle>
          <a:p>
            <a:fld id="{5498D241-0AB7-BC44-80E8-F0A20AF46E9E}" type="datetimeFigureOut">
              <a:rPr lang="en-US" smtClean="0"/>
              <a:pPr/>
              <a:t>3/8/2024</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Arial"/>
              </a:defRPr>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Arial"/>
              </a:defRPr>
            </a:lvl1pPr>
          </a:lstStyle>
          <a:p>
            <a:fld id="{3E7143C0-4F23-B545-9533-520B5A87CA1E}" type="slidenum">
              <a:rPr lang="en-US" smtClean="0"/>
              <a:pPr/>
              <a:t>‹#›</a:t>
            </a:fld>
            <a:endParaRPr lang="en-US"/>
          </a:p>
        </p:txBody>
      </p:sp>
    </p:spTree>
    <p:extLst>
      <p:ext uri="{BB962C8B-B14F-4D97-AF65-F5344CB8AC3E}">
        <p14:creationId xmlns:p14="http://schemas.microsoft.com/office/powerpoint/2010/main" val="40775878"/>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Arial"/>
        <a:ea typeface="+mn-ea"/>
        <a:cs typeface="+mn-cs"/>
      </a:defRPr>
    </a:lvl1pPr>
    <a:lvl2pPr marL="457200" algn="l" defTabSz="457200" rtl="0" eaLnBrk="1" latinLnBrk="0" hangingPunct="1">
      <a:defRPr sz="1200" kern="1200">
        <a:solidFill>
          <a:schemeClr val="tx1"/>
        </a:solidFill>
        <a:latin typeface="Arial"/>
        <a:ea typeface="+mn-ea"/>
        <a:cs typeface="+mn-cs"/>
      </a:defRPr>
    </a:lvl2pPr>
    <a:lvl3pPr marL="914400" algn="l" defTabSz="457200" rtl="0" eaLnBrk="1" latinLnBrk="0" hangingPunct="1">
      <a:defRPr sz="1200" kern="1200">
        <a:solidFill>
          <a:schemeClr val="tx1"/>
        </a:solidFill>
        <a:latin typeface="Arial"/>
        <a:ea typeface="+mn-ea"/>
        <a:cs typeface="+mn-cs"/>
      </a:defRPr>
    </a:lvl3pPr>
    <a:lvl4pPr marL="1371600" algn="l" defTabSz="457200" rtl="0" eaLnBrk="1" latinLnBrk="0" hangingPunct="1">
      <a:defRPr sz="1200" kern="1200">
        <a:solidFill>
          <a:schemeClr val="tx1"/>
        </a:solidFill>
        <a:latin typeface="Arial"/>
        <a:ea typeface="+mn-ea"/>
        <a:cs typeface="+mn-cs"/>
      </a:defRPr>
    </a:lvl4pPr>
    <a:lvl5pPr marL="1828800" algn="l" defTabSz="457200" rtl="0" eaLnBrk="1" latinLnBrk="0" hangingPunct="1">
      <a:defRPr sz="1200" kern="1200">
        <a:solidFill>
          <a:schemeClr val="tx1"/>
        </a:solidFill>
        <a:latin typeface="Arial"/>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is an overview of the data model. The parcel fabric is a controller dataset for standard feature classes… but feature classes that have a predefined set of fields and names.</a:t>
            </a:r>
          </a:p>
          <a:p>
            <a:r>
              <a:rPr lang="en-US" dirty="0"/>
              <a:t>The fabric also leverages the geodatabase topology and attribute rules. The fabric also let’s you define your own named parcel types, such as Tax  or Lot, and so on.</a:t>
            </a:r>
          </a:p>
          <a:p>
            <a:r>
              <a:rPr lang="en-US" dirty="0"/>
              <a:t>Because they are standard there is nothing preventing you from adding your own fields and extending the schema.</a:t>
            </a:r>
          </a:p>
          <a:p>
            <a:endParaRPr lang="en-US" dirty="0"/>
          </a:p>
        </p:txBody>
      </p:sp>
      <p:sp>
        <p:nvSpPr>
          <p:cNvPr id="4" name="Slide Number Placeholder 3"/>
          <p:cNvSpPr>
            <a:spLocks noGrp="1"/>
          </p:cNvSpPr>
          <p:nvPr>
            <p:ph type="sldNum" sz="quarter" idx="5"/>
          </p:nvPr>
        </p:nvSpPr>
        <p:spPr/>
        <p:txBody>
          <a:bodyPr/>
          <a:lstStyle/>
          <a:p>
            <a:fld id="{3E7143C0-4F23-B545-9533-520B5A87CA1E}" type="slidenum">
              <a:rPr lang="en-US" smtClean="0"/>
              <a:pPr/>
              <a:t>4</a:t>
            </a:fld>
            <a:endParaRPr lang="en-US"/>
          </a:p>
        </p:txBody>
      </p:sp>
    </p:spTree>
    <p:extLst>
      <p:ext uri="{BB962C8B-B14F-4D97-AF65-F5344CB8AC3E}">
        <p14:creationId xmlns:p14="http://schemas.microsoft.com/office/powerpoint/2010/main" val="183895615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a:bodyPr>
          <a:lstStyle/>
          <a:p>
            <a:r>
              <a:rPr lang="en-US" dirty="0"/>
              <a:t>Here’s an example of that, in this case we are instantiating the edit operation with a name property as the string “Create Parcel Seeds” and that string will appear in the UI in the undo/redo stack, and the other property, </a:t>
            </a:r>
            <a:r>
              <a:rPr lang="en-US" dirty="0" err="1"/>
              <a:t>SelectNewFeatures</a:t>
            </a:r>
            <a:r>
              <a:rPr lang="en-US" dirty="0"/>
              <a:t>, is getting set to true so for this code the new features are parcel seeds, and so when the operation completes they’ll show up selected in Pro.</a:t>
            </a:r>
          </a:p>
          <a:p>
            <a:endParaRPr lang="en-US" dirty="0"/>
          </a:p>
          <a:p>
            <a:r>
              <a:rPr lang="en-US" dirty="0"/>
              <a:t>… and then we get down the function we’re calling – it is one of the new parcel API functions “</a:t>
            </a:r>
            <a:r>
              <a:rPr lang="en-US" dirty="0" err="1"/>
              <a:t>CreateParcelSeedsByRecord</a:t>
            </a:r>
            <a:r>
              <a:rPr lang="en-US" dirty="0"/>
              <a:t>” and you can see here that the function takes a </a:t>
            </a:r>
            <a:r>
              <a:rPr lang="en-US" dirty="0" err="1"/>
              <a:t>ParcelLayer</a:t>
            </a:r>
            <a:r>
              <a:rPr lang="en-US" dirty="0"/>
              <a:t> as the first parameter the </a:t>
            </a:r>
            <a:r>
              <a:rPr lang="en-US" dirty="0" err="1"/>
              <a:t>guid</a:t>
            </a:r>
            <a:r>
              <a:rPr lang="en-US" dirty="0"/>
              <a:t> value of the record object. That second parameter means that only the closed loops of lines that are within </a:t>
            </a:r>
            <a:r>
              <a:rPr lang="en-US" b="1" dirty="0"/>
              <a:t>that </a:t>
            </a:r>
            <a:r>
              <a:rPr lang="en-US" dirty="0"/>
              <a:t>record will be used to create the seeds.</a:t>
            </a:r>
          </a:p>
          <a:p>
            <a:endParaRPr lang="en-US" dirty="0"/>
          </a:p>
          <a:p>
            <a:r>
              <a:rPr lang="en-US" dirty="0" err="1"/>
              <a:t>BuildParcelsByExtent</a:t>
            </a:r>
            <a:endParaRPr lang="en-US" dirty="0"/>
          </a:p>
          <a:p>
            <a:r>
              <a:rPr lang="en-US" dirty="0" err="1"/>
              <a:t>BuildParcelsByRecord</a:t>
            </a:r>
            <a:endParaRPr lang="en-US" dirty="0"/>
          </a:p>
          <a:p>
            <a:r>
              <a:rPr lang="en-US" dirty="0" err="1"/>
              <a:t>ChangeParcelType</a:t>
            </a:r>
            <a:endParaRPr lang="en-US" dirty="0"/>
          </a:p>
          <a:p>
            <a:r>
              <a:rPr lang="en-US" dirty="0" err="1"/>
              <a:t>CopyLineFeaturesToParcelType</a:t>
            </a:r>
            <a:endParaRPr lang="en-US" dirty="0"/>
          </a:p>
          <a:p>
            <a:r>
              <a:rPr lang="en-US" dirty="0" err="1"/>
              <a:t>CopyParcelLinesToParcelType</a:t>
            </a:r>
            <a:endParaRPr lang="en-US" dirty="0"/>
          </a:p>
          <a:p>
            <a:r>
              <a:rPr lang="en-US" dirty="0" err="1"/>
              <a:t>CreateParcelSeedsByRecord</a:t>
            </a:r>
            <a:endParaRPr lang="en-US" dirty="0"/>
          </a:p>
          <a:p>
            <a:r>
              <a:rPr lang="en-US" dirty="0" err="1"/>
              <a:t>DeleteParcels</a:t>
            </a:r>
            <a:endParaRPr lang="en-US" dirty="0"/>
          </a:p>
          <a:p>
            <a:r>
              <a:rPr lang="en-US" dirty="0" err="1"/>
              <a:t>DuplicateParcels</a:t>
            </a:r>
            <a:endParaRPr lang="en-US" dirty="0"/>
          </a:p>
          <a:p>
            <a:r>
              <a:rPr lang="en-US" dirty="0" err="1"/>
              <a:t>RetireFeaturesToRecord</a:t>
            </a:r>
            <a:endParaRPr lang="en-US" dirty="0"/>
          </a:p>
          <a:p>
            <a:r>
              <a:rPr lang="en-US" dirty="0" err="1"/>
              <a:t>SetParcelHistoryCurrent</a:t>
            </a:r>
            <a:endParaRPr lang="en-US" dirty="0"/>
          </a:p>
          <a:p>
            <a:r>
              <a:rPr lang="en-US" dirty="0" err="1"/>
              <a:t>SetParcelHistoryRetired</a:t>
            </a:r>
            <a:endParaRPr lang="en-US" dirty="0"/>
          </a:p>
          <a:p>
            <a:r>
              <a:rPr lang="en-US" dirty="0" err="1"/>
              <a:t>ShrinkParcelsToSeeds</a:t>
            </a:r>
            <a:endParaRPr lang="en-US" dirty="0"/>
          </a:p>
          <a:p>
            <a:endParaRPr lang="en-US" dirty="0"/>
          </a:p>
        </p:txBody>
      </p:sp>
      <p:sp>
        <p:nvSpPr>
          <p:cNvPr id="4" name="Slide Number Placeholder 3"/>
          <p:cNvSpPr>
            <a:spLocks noGrp="1"/>
          </p:cNvSpPr>
          <p:nvPr>
            <p:ph type="sldNum" sz="quarter" idx="5"/>
          </p:nvPr>
        </p:nvSpPr>
        <p:spPr/>
        <p:txBody>
          <a:bodyPr/>
          <a:lstStyle/>
          <a:p>
            <a:fld id="{3E7143C0-4F23-B545-9533-520B5A87CA1E}" type="slidenum">
              <a:rPr lang="en-US" smtClean="0"/>
              <a:pPr/>
              <a:t>13</a:t>
            </a:fld>
            <a:endParaRPr lang="en-US"/>
          </a:p>
        </p:txBody>
      </p:sp>
    </p:spTree>
    <p:extLst>
      <p:ext uri="{BB962C8B-B14F-4D97-AF65-F5344CB8AC3E}">
        <p14:creationId xmlns:p14="http://schemas.microsoft.com/office/powerpoint/2010/main" val="218975182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Here is full list of all the parcel API related editing functions. And of course the one I’ll show now is…</a:t>
            </a:r>
          </a:p>
          <a:p>
            <a:endParaRPr lang="en-US" dirty="0"/>
          </a:p>
        </p:txBody>
      </p:sp>
      <p:sp>
        <p:nvSpPr>
          <p:cNvPr id="4" name="Slide Number Placeholder 3"/>
          <p:cNvSpPr>
            <a:spLocks noGrp="1"/>
          </p:cNvSpPr>
          <p:nvPr>
            <p:ph type="sldNum" sz="quarter" idx="5"/>
          </p:nvPr>
        </p:nvSpPr>
        <p:spPr/>
        <p:txBody>
          <a:bodyPr/>
          <a:lstStyle/>
          <a:p>
            <a:fld id="{3E7143C0-4F23-B545-9533-520B5A87CA1E}" type="slidenum">
              <a:rPr lang="en-US" smtClean="0"/>
              <a:pPr/>
              <a:t>14</a:t>
            </a:fld>
            <a:endParaRPr lang="en-US"/>
          </a:p>
        </p:txBody>
      </p:sp>
    </p:spTree>
    <p:extLst>
      <p:ext uri="{BB962C8B-B14F-4D97-AF65-F5344CB8AC3E}">
        <p14:creationId xmlns:p14="http://schemas.microsoft.com/office/powerpoint/2010/main" val="35943546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ReconstructFromSeeds</a:t>
            </a:r>
            <a:endParaRPr lang="en-US" dirty="0"/>
          </a:p>
        </p:txBody>
      </p:sp>
      <p:sp>
        <p:nvSpPr>
          <p:cNvPr id="4" name="Slide Number Placeholder 3"/>
          <p:cNvSpPr>
            <a:spLocks noGrp="1"/>
          </p:cNvSpPr>
          <p:nvPr>
            <p:ph type="sldNum" sz="quarter" idx="5"/>
          </p:nvPr>
        </p:nvSpPr>
        <p:spPr/>
        <p:txBody>
          <a:bodyPr/>
          <a:lstStyle/>
          <a:p>
            <a:fld id="{3E7143C0-4F23-B545-9533-520B5A87CA1E}" type="slidenum">
              <a:rPr lang="en-US" smtClean="0"/>
              <a:pPr/>
              <a:t>15</a:t>
            </a:fld>
            <a:endParaRPr lang="en-US"/>
          </a:p>
        </p:txBody>
      </p:sp>
    </p:spTree>
    <p:extLst>
      <p:ext uri="{BB962C8B-B14F-4D97-AF65-F5344CB8AC3E}">
        <p14:creationId xmlns:p14="http://schemas.microsoft.com/office/powerpoint/2010/main" val="219915571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E7143C0-4F23-B545-9533-520B5A87CA1E}" type="slidenum">
              <a:rPr lang="en-US" smtClean="0"/>
              <a:pPr/>
              <a:t>21</a:t>
            </a:fld>
            <a:endParaRPr lang="en-US"/>
          </a:p>
        </p:txBody>
      </p:sp>
    </p:spTree>
    <p:extLst>
      <p:ext uri="{BB962C8B-B14F-4D97-AF65-F5344CB8AC3E}">
        <p14:creationId xmlns:p14="http://schemas.microsoft.com/office/powerpoint/2010/main" val="28596153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Here is a workflow using out of the box software that uses the Reconstruct from seeds.</a:t>
            </a:r>
          </a:p>
        </p:txBody>
      </p:sp>
      <p:sp>
        <p:nvSpPr>
          <p:cNvPr id="4" name="Slide Number Placeholder 3"/>
          <p:cNvSpPr>
            <a:spLocks noGrp="1"/>
          </p:cNvSpPr>
          <p:nvPr>
            <p:ph type="sldNum" sz="quarter" idx="5"/>
          </p:nvPr>
        </p:nvSpPr>
        <p:spPr/>
        <p:txBody>
          <a:bodyPr/>
          <a:lstStyle/>
          <a:p>
            <a:fld id="{3E7143C0-4F23-B545-9533-520B5A87CA1E}" type="slidenum">
              <a:rPr lang="en-US" smtClean="0"/>
              <a:pPr/>
              <a:t>22</a:t>
            </a:fld>
            <a:endParaRPr lang="en-US"/>
          </a:p>
        </p:txBody>
      </p:sp>
    </p:spTree>
    <p:extLst>
      <p:ext uri="{BB962C8B-B14F-4D97-AF65-F5344CB8AC3E}">
        <p14:creationId xmlns:p14="http://schemas.microsoft.com/office/powerpoint/2010/main" val="346841677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Here is the same </a:t>
            </a:r>
            <a:r>
              <a:rPr lang="en-US" dirty="0" err="1"/>
              <a:t>worksflow</a:t>
            </a:r>
            <a:r>
              <a:rPr lang="en-US" dirty="0"/>
              <a:t> streamlined using an Add-in with fewer clicks, and combining all edits into a single edit operation.</a:t>
            </a:r>
          </a:p>
        </p:txBody>
      </p:sp>
      <p:sp>
        <p:nvSpPr>
          <p:cNvPr id="4" name="Slide Number Placeholder 3"/>
          <p:cNvSpPr>
            <a:spLocks noGrp="1"/>
          </p:cNvSpPr>
          <p:nvPr>
            <p:ph type="sldNum" sz="quarter" idx="5"/>
          </p:nvPr>
        </p:nvSpPr>
        <p:spPr/>
        <p:txBody>
          <a:bodyPr/>
          <a:lstStyle/>
          <a:p>
            <a:fld id="{3E7143C0-4F23-B545-9533-520B5A87CA1E}" type="slidenum">
              <a:rPr lang="en-US" smtClean="0"/>
              <a:pPr/>
              <a:t>23</a:t>
            </a:fld>
            <a:endParaRPr lang="en-US"/>
          </a:p>
        </p:txBody>
      </p:sp>
    </p:spTree>
    <p:extLst>
      <p:ext uri="{BB962C8B-B14F-4D97-AF65-F5344CB8AC3E}">
        <p14:creationId xmlns:p14="http://schemas.microsoft.com/office/powerpoint/2010/main" val="308476993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These are the edits that will be chained together in the </a:t>
            </a:r>
            <a:r>
              <a:rPr lang="en-US" dirty="0" err="1"/>
              <a:t>code?L</a:t>
            </a:r>
            <a:r>
              <a:rPr lang="en-US" dirty="0"/>
              <a:t> we’ll first shrink the parcels that bound the edited line into parcel seeds, then we’ll make the edit to the line’s geometry and attributes, and finally use our new API method to reconstruct those same seeds back into the parcels.</a:t>
            </a:r>
          </a:p>
        </p:txBody>
      </p:sp>
      <p:sp>
        <p:nvSpPr>
          <p:cNvPr id="4" name="Slide Number Placeholder 3"/>
          <p:cNvSpPr>
            <a:spLocks noGrp="1"/>
          </p:cNvSpPr>
          <p:nvPr>
            <p:ph type="sldNum" sz="quarter" idx="5"/>
          </p:nvPr>
        </p:nvSpPr>
        <p:spPr/>
        <p:txBody>
          <a:bodyPr/>
          <a:lstStyle/>
          <a:p>
            <a:fld id="{3E7143C0-4F23-B545-9533-520B5A87CA1E}" type="slidenum">
              <a:rPr lang="en-US" smtClean="0"/>
              <a:pPr/>
              <a:t>24</a:t>
            </a:fld>
            <a:endParaRPr lang="en-US"/>
          </a:p>
        </p:txBody>
      </p:sp>
    </p:spTree>
    <p:extLst>
      <p:ext uri="{BB962C8B-B14F-4D97-AF65-F5344CB8AC3E}">
        <p14:creationId xmlns:p14="http://schemas.microsoft.com/office/powerpoint/2010/main" val="141715703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When we talk about parcel editing you’ll hear us refer to the Active Record… What does it mean to have an active record? </a:t>
            </a:r>
            <a:endParaRPr lang="en-US" sz="1200" kern="1200" dirty="0">
              <a:solidFill>
                <a:schemeClr val="tx1"/>
              </a:solidFill>
              <a:effectLst/>
              <a:latin typeface="Arial"/>
              <a:ea typeface="+mn-ea"/>
              <a:cs typeface="+mn-cs"/>
            </a:endParaRPr>
          </a:p>
          <a:p>
            <a:endParaRPr lang="en-US" dirty="0"/>
          </a:p>
        </p:txBody>
      </p:sp>
      <p:sp>
        <p:nvSpPr>
          <p:cNvPr id="4" name="Slide Number Placeholder 3"/>
          <p:cNvSpPr>
            <a:spLocks noGrp="1"/>
          </p:cNvSpPr>
          <p:nvPr>
            <p:ph type="sldNum" sz="quarter" idx="5"/>
          </p:nvPr>
        </p:nvSpPr>
        <p:spPr/>
        <p:txBody>
          <a:bodyPr/>
          <a:lstStyle/>
          <a:p>
            <a:fld id="{3E7143C0-4F23-B545-9533-520B5A87CA1E}" type="slidenum">
              <a:rPr lang="en-US" smtClean="0"/>
              <a:pPr/>
              <a:t>28</a:t>
            </a:fld>
            <a:endParaRPr lang="en-US"/>
          </a:p>
        </p:txBody>
      </p:sp>
    </p:spTree>
    <p:extLst>
      <p:ext uri="{BB962C8B-B14F-4D97-AF65-F5344CB8AC3E}">
        <p14:creationId xmlns:p14="http://schemas.microsoft.com/office/powerpoint/2010/main" val="92929855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Arial"/>
                <a:ea typeface="+mn-ea"/>
                <a:cs typeface="+mn-cs"/>
              </a:rPr>
              <a:t>The term's applied in the context of the Pro client…. whenever there is a parcel layer in the map … the UI shows a Heads Up display, indicating what the active record is.</a:t>
            </a:r>
          </a:p>
          <a:p>
            <a:r>
              <a:rPr lang="en-US" sz="1200" kern="1200" dirty="0">
                <a:solidFill>
                  <a:schemeClr val="tx1"/>
                </a:solidFill>
                <a:effectLst/>
                <a:latin typeface="Arial"/>
                <a:ea typeface="+mn-ea"/>
                <a:cs typeface="+mn-cs"/>
              </a:rPr>
              <a:t>So here we see that the record is SP12-32, and any new data created with this record active will belong to this record.</a:t>
            </a:r>
          </a:p>
          <a:p>
            <a:endParaRPr lang="en-US" dirty="0"/>
          </a:p>
        </p:txBody>
      </p:sp>
      <p:sp>
        <p:nvSpPr>
          <p:cNvPr id="4" name="Slide Number Placeholder 3"/>
          <p:cNvSpPr>
            <a:spLocks noGrp="1"/>
          </p:cNvSpPr>
          <p:nvPr>
            <p:ph type="sldNum" sz="quarter" idx="5"/>
          </p:nvPr>
        </p:nvSpPr>
        <p:spPr/>
        <p:txBody>
          <a:bodyPr/>
          <a:lstStyle/>
          <a:p>
            <a:fld id="{3E7143C0-4F23-B545-9533-520B5A87CA1E}" type="slidenum">
              <a:rPr lang="en-US" smtClean="0"/>
              <a:pPr/>
              <a:t>29</a:t>
            </a:fld>
            <a:endParaRPr lang="en-US"/>
          </a:p>
        </p:txBody>
      </p:sp>
    </p:spTree>
    <p:extLst>
      <p:ext uri="{BB962C8B-B14F-4D97-AF65-F5344CB8AC3E}">
        <p14:creationId xmlns:p14="http://schemas.microsoft.com/office/powerpoint/2010/main" val="373517835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E7143C0-4F23-B545-9533-520B5A87CA1E}" type="slidenum">
              <a:rPr lang="en-US" smtClean="0"/>
              <a:pPr/>
              <a:t>40</a:t>
            </a:fld>
            <a:endParaRPr lang="en-US"/>
          </a:p>
        </p:txBody>
      </p:sp>
    </p:spTree>
    <p:extLst>
      <p:ext uri="{BB962C8B-B14F-4D97-AF65-F5344CB8AC3E}">
        <p14:creationId xmlns:p14="http://schemas.microsoft.com/office/powerpoint/2010/main" val="174455359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Because they are standard there is nothing preventing you from adding your own fields and extending the schema.</a:t>
            </a:r>
          </a:p>
          <a:p>
            <a:endParaRPr lang="en-US" dirty="0"/>
          </a:p>
        </p:txBody>
      </p:sp>
      <p:sp>
        <p:nvSpPr>
          <p:cNvPr id="4" name="Slide Number Placeholder 3"/>
          <p:cNvSpPr>
            <a:spLocks noGrp="1"/>
          </p:cNvSpPr>
          <p:nvPr>
            <p:ph type="sldNum" sz="quarter" idx="5"/>
          </p:nvPr>
        </p:nvSpPr>
        <p:spPr/>
        <p:txBody>
          <a:bodyPr/>
          <a:lstStyle/>
          <a:p>
            <a:fld id="{3E7143C0-4F23-B545-9533-520B5A87CA1E}" type="slidenum">
              <a:rPr lang="en-US" smtClean="0"/>
              <a:pPr/>
              <a:t>5</a:t>
            </a:fld>
            <a:endParaRPr lang="en-US"/>
          </a:p>
        </p:txBody>
      </p:sp>
    </p:spTree>
    <p:extLst>
      <p:ext uri="{BB962C8B-B14F-4D97-AF65-F5344CB8AC3E}">
        <p14:creationId xmlns:p14="http://schemas.microsoft.com/office/powerpoint/2010/main" val="363159947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E7143C0-4F23-B545-9533-520B5A87CA1E}" type="slidenum">
              <a:rPr lang="en-US" smtClean="0"/>
              <a:pPr/>
              <a:t>41</a:t>
            </a:fld>
            <a:endParaRPr lang="en-US"/>
          </a:p>
        </p:txBody>
      </p:sp>
    </p:spTree>
    <p:extLst>
      <p:ext uri="{BB962C8B-B14F-4D97-AF65-F5344CB8AC3E}">
        <p14:creationId xmlns:p14="http://schemas.microsoft.com/office/powerpoint/2010/main" val="400258413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E7143C0-4F23-B545-9533-520B5A87CA1E}" type="slidenum">
              <a:rPr lang="en-US" smtClean="0"/>
              <a:pPr/>
              <a:t>49</a:t>
            </a:fld>
            <a:endParaRPr lang="en-US"/>
          </a:p>
        </p:txBody>
      </p:sp>
    </p:spTree>
    <p:extLst>
      <p:ext uri="{BB962C8B-B14F-4D97-AF65-F5344CB8AC3E}">
        <p14:creationId xmlns:p14="http://schemas.microsoft.com/office/powerpoint/2010/main" val="364920350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Here is a full list of all the extension methods available from the parcel layer, to help us access the fabric data. We’ll be featuring just a few of these in this session…</a:t>
            </a:r>
          </a:p>
        </p:txBody>
      </p:sp>
      <p:sp>
        <p:nvSpPr>
          <p:cNvPr id="4" name="Slide Number Placeholder 3"/>
          <p:cNvSpPr>
            <a:spLocks noGrp="1"/>
          </p:cNvSpPr>
          <p:nvPr>
            <p:ph type="sldNum" sz="quarter" idx="5"/>
          </p:nvPr>
        </p:nvSpPr>
        <p:spPr/>
        <p:txBody>
          <a:bodyPr/>
          <a:lstStyle/>
          <a:p>
            <a:fld id="{3E7143C0-4F23-B545-9533-520B5A87CA1E}" type="slidenum">
              <a:rPr lang="en-US" smtClean="0"/>
              <a:pPr/>
              <a:t>50</a:t>
            </a:fld>
            <a:endParaRPr lang="en-US" dirty="0"/>
          </a:p>
        </p:txBody>
      </p:sp>
    </p:spTree>
    <p:extLst>
      <p:ext uri="{BB962C8B-B14F-4D97-AF65-F5344CB8AC3E}">
        <p14:creationId xmlns:p14="http://schemas.microsoft.com/office/powerpoint/2010/main" val="339170860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We access the fabric data through a number of extension methods available from the parcel layer.</a:t>
            </a:r>
            <a:endParaRPr lang="en-US" sz="1200" kern="1200" dirty="0">
              <a:solidFill>
                <a:schemeClr val="tx1"/>
              </a:solidFill>
              <a:effectLst/>
              <a:latin typeface="Arial"/>
              <a:ea typeface="+mn-ea"/>
              <a:cs typeface="+mn-cs"/>
            </a:endParaRPr>
          </a:p>
          <a:p>
            <a:endParaRPr lang="en-US" dirty="0"/>
          </a:p>
        </p:txBody>
      </p:sp>
      <p:sp>
        <p:nvSpPr>
          <p:cNvPr id="4" name="Slide Number Placeholder 3"/>
          <p:cNvSpPr>
            <a:spLocks noGrp="1"/>
          </p:cNvSpPr>
          <p:nvPr>
            <p:ph type="sldNum" sz="quarter" idx="5"/>
          </p:nvPr>
        </p:nvSpPr>
        <p:spPr/>
        <p:txBody>
          <a:bodyPr/>
          <a:lstStyle/>
          <a:p>
            <a:fld id="{3E7143C0-4F23-B545-9533-520B5A87CA1E}" type="slidenum">
              <a:rPr lang="en-US" smtClean="0"/>
              <a:pPr/>
              <a:t>6</a:t>
            </a:fld>
            <a:endParaRPr lang="en-US"/>
          </a:p>
        </p:txBody>
      </p:sp>
    </p:spTree>
    <p:extLst>
      <p:ext uri="{BB962C8B-B14F-4D97-AF65-F5344CB8AC3E}">
        <p14:creationId xmlns:p14="http://schemas.microsoft.com/office/powerpoint/2010/main" val="22032611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OK let’s get to the API coding pattern… There are two key functional areas… the first is the parcel layer… that allows us to access the data, and the second is the Edit Operations framework… for the parcel layer the Parcel Editing API leverages the pre-defined and well-known information model, and for editing it extends the standard framework for Edit Operations.</a:t>
            </a:r>
          </a:p>
          <a:p>
            <a:endParaRPr lang="en-US" dirty="0"/>
          </a:p>
        </p:txBody>
      </p:sp>
      <p:sp>
        <p:nvSpPr>
          <p:cNvPr id="4" name="Slide Number Placeholder 3"/>
          <p:cNvSpPr>
            <a:spLocks noGrp="1"/>
          </p:cNvSpPr>
          <p:nvPr>
            <p:ph type="sldNum" sz="quarter" idx="5"/>
          </p:nvPr>
        </p:nvSpPr>
        <p:spPr/>
        <p:txBody>
          <a:bodyPr/>
          <a:lstStyle/>
          <a:p>
            <a:fld id="{3E7143C0-4F23-B545-9533-520B5A87CA1E}" type="slidenum">
              <a:rPr lang="en-US" smtClean="0"/>
              <a:pPr/>
              <a:t>7</a:t>
            </a:fld>
            <a:endParaRPr lang="en-US"/>
          </a:p>
        </p:txBody>
      </p:sp>
    </p:spTree>
    <p:extLst>
      <p:ext uri="{BB962C8B-B14F-4D97-AF65-F5344CB8AC3E}">
        <p14:creationId xmlns:p14="http://schemas.microsoft.com/office/powerpoint/2010/main" val="212329825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To set and get the active record via the API… you can use these Parcel Layer extensions… these are 2 examples of extension methods on the parcel layer…</a:t>
            </a:r>
          </a:p>
          <a:p>
            <a:endParaRPr lang="en-US" dirty="0"/>
          </a:p>
        </p:txBody>
      </p:sp>
      <p:sp>
        <p:nvSpPr>
          <p:cNvPr id="4" name="Slide Number Placeholder 3"/>
          <p:cNvSpPr>
            <a:spLocks noGrp="1"/>
          </p:cNvSpPr>
          <p:nvPr>
            <p:ph type="sldNum" sz="quarter" idx="5"/>
          </p:nvPr>
        </p:nvSpPr>
        <p:spPr/>
        <p:txBody>
          <a:bodyPr/>
          <a:lstStyle/>
          <a:p>
            <a:fld id="{3E7143C0-4F23-B545-9533-520B5A87CA1E}" type="slidenum">
              <a:rPr lang="en-US" smtClean="0"/>
              <a:pPr/>
              <a:t>8</a:t>
            </a:fld>
            <a:endParaRPr lang="en-US"/>
          </a:p>
        </p:txBody>
      </p:sp>
    </p:spTree>
    <p:extLst>
      <p:ext uri="{BB962C8B-B14F-4D97-AF65-F5344CB8AC3E}">
        <p14:creationId xmlns:p14="http://schemas.microsoft.com/office/powerpoint/2010/main" val="81498614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Here is a full list of all the extension methods available from the parcel layer, to help us access the fabric data. We’ll be featuring just a few of these in this session…</a:t>
            </a:r>
          </a:p>
          <a:p>
            <a:endParaRPr lang="en-US" dirty="0"/>
          </a:p>
        </p:txBody>
      </p:sp>
      <p:sp>
        <p:nvSpPr>
          <p:cNvPr id="4" name="Slide Number Placeholder 3"/>
          <p:cNvSpPr>
            <a:spLocks noGrp="1"/>
          </p:cNvSpPr>
          <p:nvPr>
            <p:ph type="sldNum" sz="quarter" idx="5"/>
          </p:nvPr>
        </p:nvSpPr>
        <p:spPr/>
        <p:txBody>
          <a:bodyPr/>
          <a:lstStyle/>
          <a:p>
            <a:fld id="{3E7143C0-4F23-B545-9533-520B5A87CA1E}" type="slidenum">
              <a:rPr lang="en-US" smtClean="0"/>
              <a:pPr/>
              <a:t>9</a:t>
            </a:fld>
            <a:endParaRPr lang="en-US"/>
          </a:p>
        </p:txBody>
      </p:sp>
    </p:spTree>
    <p:extLst>
      <p:ext uri="{BB962C8B-B14F-4D97-AF65-F5344CB8AC3E}">
        <p14:creationId xmlns:p14="http://schemas.microsoft.com/office/powerpoint/2010/main" val="199967224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parcel fabric can be used in both a single-use as well as a multi-use environment. When the parcel layer is used to get the fabric data… for the multi-user case, it is being accessed via published feature services and is using the branch versioning model. The parcel API is designed around this services-oriented architecture, but those same layers can also be used to point to, and work with, a fabric created and stored in a file geodatabase. Since a fabric stored in the file geodatabase has the same schema, for the most part …the same API coding patterns apply for the single-use environment as for the multi-user environment. </a:t>
            </a:r>
          </a:p>
          <a:p>
            <a:endParaRPr lang="en-US" dirty="0"/>
          </a:p>
          <a:p>
            <a:r>
              <a:rPr lang="en-US" dirty="0"/>
              <a:t>In a few minutes as part of Ken’s demo you’ll see how to create and connect to a branch version.</a:t>
            </a:r>
          </a:p>
          <a:p>
            <a:endParaRPr lang="en-US" dirty="0"/>
          </a:p>
        </p:txBody>
      </p:sp>
      <p:sp>
        <p:nvSpPr>
          <p:cNvPr id="4" name="Slide Number Placeholder 3"/>
          <p:cNvSpPr>
            <a:spLocks noGrp="1"/>
          </p:cNvSpPr>
          <p:nvPr>
            <p:ph type="sldNum" sz="quarter" idx="5"/>
          </p:nvPr>
        </p:nvSpPr>
        <p:spPr/>
        <p:txBody>
          <a:bodyPr/>
          <a:lstStyle/>
          <a:p>
            <a:fld id="{3E7143C0-4F23-B545-9533-520B5A87CA1E}" type="slidenum">
              <a:rPr lang="en-US" smtClean="0"/>
              <a:pPr/>
              <a:t>10</a:t>
            </a:fld>
            <a:endParaRPr lang="en-US"/>
          </a:p>
        </p:txBody>
      </p:sp>
    </p:spTree>
    <p:extLst>
      <p:ext uri="{BB962C8B-B14F-4D97-AF65-F5344CB8AC3E}">
        <p14:creationId xmlns:p14="http://schemas.microsoft.com/office/powerpoint/2010/main" val="194385501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a:ea typeface="+mn-ea"/>
                <a:cs typeface="+mn-cs"/>
              </a:rPr>
              <a:t>Taking a look at this slide this is what you would see if you attend at the beginning editing session. </a:t>
            </a:r>
          </a:p>
          <a:p>
            <a:r>
              <a:rPr lang="en-US" sz="1200" kern="1200" dirty="0">
                <a:solidFill>
                  <a:schemeClr val="tx1"/>
                </a:solidFill>
                <a:effectLst/>
                <a:latin typeface="Arial"/>
                <a:ea typeface="+mn-ea"/>
                <a:cs typeface="+mn-cs"/>
              </a:rPr>
              <a:t>This is the workflow for you as a programmer. You would initially instantiate a new edit operation, specify the Edit for that edit operation and then execute the edit operation.</a:t>
            </a:r>
          </a:p>
          <a:p>
            <a:endParaRPr lang="en-US" dirty="0"/>
          </a:p>
        </p:txBody>
      </p:sp>
      <p:sp>
        <p:nvSpPr>
          <p:cNvPr id="4" name="Slide Number Placeholder 3"/>
          <p:cNvSpPr>
            <a:spLocks noGrp="1"/>
          </p:cNvSpPr>
          <p:nvPr>
            <p:ph type="sldNum" sz="quarter" idx="5"/>
          </p:nvPr>
        </p:nvSpPr>
        <p:spPr/>
        <p:txBody>
          <a:bodyPr/>
          <a:lstStyle/>
          <a:p>
            <a:fld id="{3E7143C0-4F23-B545-9533-520B5A87CA1E}" type="slidenum">
              <a:rPr lang="en-US" smtClean="0"/>
              <a:pPr/>
              <a:t>11</a:t>
            </a:fld>
            <a:endParaRPr lang="en-US"/>
          </a:p>
        </p:txBody>
      </p:sp>
    </p:spTree>
    <p:extLst>
      <p:ext uri="{BB962C8B-B14F-4D97-AF65-F5344CB8AC3E}">
        <p14:creationId xmlns:p14="http://schemas.microsoft.com/office/powerpoint/2010/main" val="397937568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Arial"/>
                <a:ea typeface="+mn-ea"/>
                <a:cs typeface="+mn-cs"/>
              </a:rPr>
              <a:t>If we just tag the word parcel on the front before the word edit in each of these cases … this is how the parcel fabric API works so it's just leveraging of the existing framework, and expanding on it.</a:t>
            </a:r>
          </a:p>
          <a:p>
            <a:endParaRPr lang="en-US" dirty="0"/>
          </a:p>
        </p:txBody>
      </p:sp>
      <p:sp>
        <p:nvSpPr>
          <p:cNvPr id="4" name="Slide Number Placeholder 3"/>
          <p:cNvSpPr>
            <a:spLocks noGrp="1"/>
          </p:cNvSpPr>
          <p:nvPr>
            <p:ph type="sldNum" sz="quarter" idx="5"/>
          </p:nvPr>
        </p:nvSpPr>
        <p:spPr/>
        <p:txBody>
          <a:bodyPr/>
          <a:lstStyle/>
          <a:p>
            <a:fld id="{3E7143C0-4F23-B545-9533-520B5A87CA1E}" type="slidenum">
              <a:rPr lang="en-US" smtClean="0"/>
              <a:pPr/>
              <a:t>12</a:t>
            </a:fld>
            <a:endParaRPr lang="en-US"/>
          </a:p>
        </p:txBody>
      </p:sp>
    </p:spTree>
    <p:extLst>
      <p:ext uri="{BB962C8B-B14F-4D97-AF65-F5344CB8AC3E}">
        <p14:creationId xmlns:p14="http://schemas.microsoft.com/office/powerpoint/2010/main" val="18838004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14F69AD2-04A9-12BA-20A5-BB6BC05FB6B2}"/>
              </a:ext>
            </a:extLst>
          </p:cNvPr>
          <p:cNvPicPr>
            <a:picLocks noChangeAspect="1"/>
          </p:cNvPicPr>
          <p:nvPr userDrawn="1"/>
        </p:nvPicPr>
        <p:blipFill>
          <a:blip r:embed="rId2"/>
          <a:stretch>
            <a:fillRect/>
          </a:stretch>
        </p:blipFill>
        <p:spPr>
          <a:xfrm>
            <a:off x="115638" y="110029"/>
            <a:ext cx="2121592" cy="658425"/>
          </a:xfrm>
          <a:prstGeom prst="rect">
            <a:avLst/>
          </a:prstGeom>
        </p:spPr>
      </p:pic>
      <p:sp>
        <p:nvSpPr>
          <p:cNvPr id="11" name="UC 2021">
            <a:extLst>
              <a:ext uri="{FF2B5EF4-FFF2-40B4-BE49-F238E27FC236}">
                <a16:creationId xmlns:a16="http://schemas.microsoft.com/office/drawing/2014/main" id="{17DD8D7F-B438-8954-E42E-77A20540851C}"/>
              </a:ext>
            </a:extLst>
          </p:cNvPr>
          <p:cNvSpPr txBox="1">
            <a:spLocks/>
          </p:cNvSpPr>
          <p:nvPr userDrawn="1"/>
        </p:nvSpPr>
        <p:spPr bwMode="white">
          <a:xfrm>
            <a:off x="7049193" y="4562668"/>
            <a:ext cx="2524298" cy="221229"/>
          </a:xfrm>
          <a:prstGeom prst="rect">
            <a:avLst/>
          </a:prstGeom>
          <a:noFill/>
        </p:spPr>
        <p:txBody>
          <a:bodyPr vert="horz" lIns="0" tIns="0" rIns="0" bIns="0" rtlCol="0">
            <a:noAutofit/>
          </a:bodyPr>
          <a:lstStyle>
            <a:lvl1pPr marL="0" indent="0" algn="ctr" defTabSz="457200" rtl="0" eaLnBrk="1" latinLnBrk="0" hangingPunct="1">
              <a:lnSpc>
                <a:spcPct val="100000"/>
              </a:lnSpc>
              <a:spcBef>
                <a:spcPts val="300"/>
              </a:spcBef>
              <a:spcAft>
                <a:spcPts val="600"/>
              </a:spcAft>
              <a:buClr>
                <a:schemeClr val="accent4">
                  <a:lumMod val="60000"/>
                  <a:lumOff val="40000"/>
                </a:schemeClr>
              </a:buClr>
              <a:buSzPct val="80000"/>
              <a:buFont typeface="Arial"/>
              <a:buNone/>
              <a:defRPr sz="2000" b="0" kern="1200">
                <a:solidFill>
                  <a:schemeClr val="tx1"/>
                </a:solidFill>
                <a:latin typeface="+mn-lt"/>
                <a:ea typeface="+mn-ea"/>
                <a:cs typeface="Arial"/>
              </a:defRPr>
            </a:lvl1pPr>
            <a:lvl2pPr marL="457200" indent="0" algn="ctr"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None/>
              <a:defRPr sz="1800" b="1" kern="1200">
                <a:solidFill>
                  <a:schemeClr val="tx1">
                    <a:tint val="75000"/>
                  </a:schemeClr>
                </a:solidFill>
                <a:latin typeface="+mn-lt"/>
                <a:ea typeface="+mn-ea"/>
                <a:cs typeface="Arial"/>
              </a:defRPr>
            </a:lvl2pPr>
            <a:lvl3pPr marL="914400" indent="0" algn="ctr"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None/>
              <a:defRPr sz="1600" b="1" kern="1200">
                <a:solidFill>
                  <a:schemeClr val="tx1">
                    <a:tint val="75000"/>
                  </a:schemeClr>
                </a:solidFill>
                <a:latin typeface="+mn-lt"/>
                <a:ea typeface="+mn-ea"/>
                <a:cs typeface="Arial"/>
              </a:defRPr>
            </a:lvl3pPr>
            <a:lvl4pPr marL="1371600" indent="0" algn="ctr" defTabSz="457200" rtl="0" eaLnBrk="1" latinLnBrk="0" hangingPunct="1">
              <a:lnSpc>
                <a:spcPts val="1800"/>
              </a:lnSpc>
              <a:spcBef>
                <a:spcPts val="0"/>
              </a:spcBef>
              <a:spcAft>
                <a:spcPts val="600"/>
              </a:spcAft>
              <a:buClr>
                <a:schemeClr val="accent4">
                  <a:lumMod val="60000"/>
                  <a:lumOff val="40000"/>
                </a:schemeClr>
              </a:buClr>
              <a:buSzPct val="80000"/>
              <a:buFont typeface="Lucida Grande"/>
              <a:buNone/>
              <a:defRPr sz="1400" b="1" kern="1200">
                <a:solidFill>
                  <a:schemeClr val="tx1">
                    <a:tint val="75000"/>
                  </a:schemeClr>
                </a:solidFill>
                <a:latin typeface="+mn-lt"/>
                <a:ea typeface="+mn-ea"/>
                <a:cs typeface="Arial"/>
              </a:defRPr>
            </a:lvl4pPr>
            <a:lvl5pPr marL="1828800" indent="0" algn="ctr" defTabSz="457200" rtl="0" eaLnBrk="1" latinLnBrk="0" hangingPunct="1">
              <a:lnSpc>
                <a:spcPts val="1900"/>
              </a:lnSpc>
              <a:spcBef>
                <a:spcPts val="0"/>
              </a:spcBef>
              <a:spcAft>
                <a:spcPts val="600"/>
              </a:spcAft>
              <a:buClr>
                <a:schemeClr val="accent4">
                  <a:lumMod val="60000"/>
                  <a:lumOff val="40000"/>
                </a:schemeClr>
              </a:buClr>
              <a:buSzPct val="80000"/>
              <a:buFont typeface="Lucida Grande"/>
              <a:buNone/>
              <a:defRPr lang="en-US" sz="1400" b="1" kern="1200">
                <a:solidFill>
                  <a:schemeClr val="tx1">
                    <a:tint val="75000"/>
                  </a:schemeClr>
                </a:solidFill>
                <a:latin typeface="+mn-lt"/>
                <a:ea typeface="+mn-ea"/>
                <a:cs typeface="Arial"/>
              </a:defRPr>
            </a:lvl5pPr>
            <a:lvl6pPr marL="2286000" indent="0" algn="ctr" defTabSz="401638" rtl="0" eaLnBrk="1" latinLnBrk="0" hangingPunct="1">
              <a:lnSpc>
                <a:spcPts val="1700"/>
              </a:lnSpc>
              <a:spcBef>
                <a:spcPts val="300"/>
              </a:spcBef>
              <a:spcAft>
                <a:spcPts val="300"/>
              </a:spcAft>
              <a:buSzPct val="80000"/>
              <a:buFont typeface="Lucida Grande"/>
              <a:buNone/>
              <a:tabLst>
                <a:tab pos="1484313" algn="l"/>
              </a:tabLst>
              <a:defRPr sz="1400" b="1" kern="1200">
                <a:solidFill>
                  <a:schemeClr val="tx1">
                    <a:tint val="75000"/>
                  </a:schemeClr>
                </a:solidFill>
                <a:latin typeface="Arial"/>
                <a:ea typeface="+mn-ea"/>
                <a:cs typeface="Arial"/>
              </a:defRPr>
            </a:lvl6pPr>
            <a:lvl7pPr marL="2743200" indent="0" algn="ctr" defTabSz="457200" rtl="0" eaLnBrk="1" latinLnBrk="0" hangingPunct="1">
              <a:lnSpc>
                <a:spcPts val="1700"/>
              </a:lnSpc>
              <a:spcBef>
                <a:spcPts val="300"/>
              </a:spcBef>
              <a:spcAft>
                <a:spcPts val="300"/>
              </a:spcAft>
              <a:buSzPct val="80000"/>
              <a:buFont typeface="Lucida Grande"/>
              <a:buNone/>
              <a:defRPr sz="1400" b="1" kern="1200">
                <a:solidFill>
                  <a:schemeClr val="tx1">
                    <a:tint val="75000"/>
                  </a:schemeClr>
                </a:solidFill>
                <a:latin typeface="Arial"/>
                <a:ea typeface="+mn-ea"/>
                <a:cs typeface="Arial"/>
              </a:defRPr>
            </a:lvl7pPr>
            <a:lvl8pPr marL="3200400" indent="0" algn="ctr" defTabSz="457200" rtl="0" eaLnBrk="1" latinLnBrk="0" hangingPunct="1">
              <a:lnSpc>
                <a:spcPts val="1700"/>
              </a:lnSpc>
              <a:spcBef>
                <a:spcPts val="300"/>
              </a:spcBef>
              <a:spcAft>
                <a:spcPts val="300"/>
              </a:spcAft>
              <a:buSzPct val="80000"/>
              <a:buFont typeface="Lucida Grande"/>
              <a:buNone/>
              <a:defRPr sz="1400" b="1" kern="1200">
                <a:solidFill>
                  <a:schemeClr val="tx1">
                    <a:tint val="75000"/>
                  </a:schemeClr>
                </a:solidFill>
                <a:latin typeface="Arial"/>
                <a:ea typeface="+mn-ea"/>
                <a:cs typeface="Arial"/>
              </a:defRPr>
            </a:lvl8pPr>
            <a:lvl9pPr marL="3657600" indent="0" algn="ctr" defTabSz="457200" rtl="0" eaLnBrk="1" latinLnBrk="0" hangingPunct="1">
              <a:lnSpc>
                <a:spcPts val="1700"/>
              </a:lnSpc>
              <a:spcBef>
                <a:spcPts val="300"/>
              </a:spcBef>
              <a:spcAft>
                <a:spcPts val="300"/>
              </a:spcAft>
              <a:buSzPct val="80000"/>
              <a:buFont typeface="Lucida Grande"/>
              <a:buNone/>
              <a:defRPr sz="1400" b="1" kern="1200">
                <a:solidFill>
                  <a:schemeClr val="tx1">
                    <a:tint val="75000"/>
                  </a:schemeClr>
                </a:solidFill>
                <a:latin typeface="Arial"/>
                <a:ea typeface="+mn-ea"/>
                <a:cs typeface="Arial"/>
              </a:defRPr>
            </a:lvl9pPr>
          </a:lstStyle>
          <a:p>
            <a:pPr marL="0" marR="0" lvl="0" indent="0" algn="r" defTabSz="457200" rtl="0" eaLnBrk="1" fontAlgn="auto" latinLnBrk="0" hangingPunct="1">
              <a:lnSpc>
                <a:spcPct val="100000"/>
              </a:lnSpc>
              <a:spcBef>
                <a:spcPts val="300"/>
              </a:spcBef>
              <a:spcAft>
                <a:spcPts val="0"/>
              </a:spcAft>
              <a:buClr>
                <a:srgbClr val="FFC000">
                  <a:lumMod val="60000"/>
                  <a:lumOff val="40000"/>
                </a:srgbClr>
              </a:buClr>
              <a:buSzPct val="80000"/>
              <a:buFont typeface="Arial"/>
              <a:buNone/>
              <a:tabLst/>
              <a:defRPr/>
            </a:pPr>
            <a:r>
              <a:rPr kumimoji="0" lang="en-US" sz="1200" b="1" i="1" u="none" strike="noStrike" kern="1200" cap="none" spc="0" normalizeH="0" baseline="0" noProof="0" dirty="0">
                <a:ln>
                  <a:noFill/>
                </a:ln>
                <a:solidFill>
                  <a:srgbClr val="EF5347"/>
                </a:solidFill>
                <a:effectLst/>
                <a:uLnTx/>
                <a:uFillTx/>
                <a:latin typeface="Arial" panose="020B0604020202020204"/>
                <a:ea typeface="+mn-ea"/>
                <a:cs typeface="Arial"/>
              </a:rPr>
              <a:t>ESRI DEVELOPER SUMMIT 2024 </a:t>
            </a:r>
          </a:p>
        </p:txBody>
      </p:sp>
      <p:sp>
        <p:nvSpPr>
          <p:cNvPr id="12" name="Title 1">
            <a:extLst>
              <a:ext uri="{FF2B5EF4-FFF2-40B4-BE49-F238E27FC236}">
                <a16:creationId xmlns:a16="http://schemas.microsoft.com/office/drawing/2014/main" id="{DA73F5EF-62FD-E0BF-987E-E6917B2FFD19}"/>
              </a:ext>
            </a:extLst>
          </p:cNvPr>
          <p:cNvSpPr>
            <a:spLocks noGrp="1"/>
          </p:cNvSpPr>
          <p:nvPr>
            <p:ph type="ctrTitle"/>
          </p:nvPr>
        </p:nvSpPr>
        <p:spPr>
          <a:xfrm>
            <a:off x="920574" y="4906522"/>
            <a:ext cx="10357027" cy="488378"/>
          </a:xfrm>
          <a:prstGeom prst="rect">
            <a:avLst/>
          </a:prstGeom>
        </p:spPr>
        <p:txBody>
          <a:bodyPr anchor="ctr"/>
          <a:lstStyle/>
          <a:p>
            <a:pPr algn="r"/>
            <a:endParaRPr lang="en-US" dirty="0"/>
          </a:p>
        </p:txBody>
      </p:sp>
      <p:sp>
        <p:nvSpPr>
          <p:cNvPr id="13" name="Subtitle 2">
            <a:extLst>
              <a:ext uri="{FF2B5EF4-FFF2-40B4-BE49-F238E27FC236}">
                <a16:creationId xmlns:a16="http://schemas.microsoft.com/office/drawing/2014/main" id="{83036E9B-C568-B0F5-1B7C-6E89EEA30821}"/>
              </a:ext>
            </a:extLst>
          </p:cNvPr>
          <p:cNvSpPr>
            <a:spLocks noGrp="1"/>
          </p:cNvSpPr>
          <p:nvPr>
            <p:ph type="subTitle" idx="1"/>
          </p:nvPr>
        </p:nvSpPr>
        <p:spPr>
          <a:xfrm>
            <a:off x="914401" y="5517525"/>
            <a:ext cx="10367508" cy="488378"/>
          </a:xfrm>
          <a:prstGeom prst="rect">
            <a:avLst/>
          </a:prstGeom>
        </p:spPr>
        <p:txBody>
          <a:bodyPr anchor="t"/>
          <a:lstStyle/>
          <a:p>
            <a:pPr algn="r"/>
            <a:endParaRPr lang="en-US" dirty="0">
              <a:solidFill>
                <a:srgbClr val="EAFF46"/>
              </a:solidFill>
            </a:endParaRPr>
          </a:p>
        </p:txBody>
      </p:sp>
    </p:spTree>
    <p:extLst>
      <p:ext uri="{BB962C8B-B14F-4D97-AF65-F5344CB8AC3E}">
        <p14:creationId xmlns:p14="http://schemas.microsoft.com/office/powerpoint/2010/main" val="351486804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Sub,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14400" y="914400"/>
            <a:ext cx="10369296" cy="461665"/>
          </a:xfrm>
        </p:spPr>
        <p:txBody>
          <a:bodyPr/>
          <a:lstStyle>
            <a:lvl1pPr>
              <a:defRPr lang="en-US" sz="3000" b="0" kern="1200" spc="0" dirty="0" smtClean="0">
                <a:solidFill>
                  <a:schemeClr val="tx1"/>
                </a:solidFill>
                <a:latin typeface="+mj-lt"/>
                <a:ea typeface="+mj-ea"/>
                <a:cs typeface="Arial"/>
              </a:defRPr>
            </a:lvl1pPr>
          </a:lstStyle>
          <a:p>
            <a:r>
              <a:rPr lang="en-US" dirty="0"/>
              <a:t>Click to Edit Title</a:t>
            </a:r>
          </a:p>
        </p:txBody>
      </p:sp>
      <p:sp>
        <p:nvSpPr>
          <p:cNvPr id="8" name="Text Placeholder 7"/>
          <p:cNvSpPr>
            <a:spLocks noGrp="1"/>
          </p:cNvSpPr>
          <p:nvPr>
            <p:ph type="body" sz="quarter" idx="11" hasCustomPrompt="1"/>
          </p:nvPr>
        </p:nvSpPr>
        <p:spPr>
          <a:xfrm>
            <a:off x="914400" y="1399032"/>
            <a:ext cx="10369296" cy="276999"/>
          </a:xfrm>
        </p:spPr>
        <p:txBody>
          <a:bodyPr anchor="t" anchorCtr="0">
            <a:spAutoFit/>
          </a:bodyPr>
          <a:lstStyle>
            <a:lvl1pPr marL="0" indent="0">
              <a:spcBef>
                <a:spcPts val="0"/>
              </a:spcBef>
              <a:spcAft>
                <a:spcPts val="0"/>
              </a:spcAft>
              <a:buNone/>
              <a:defRPr sz="1800">
                <a:solidFill>
                  <a:srgbClr val="C3E3F7"/>
                </a:solidFill>
              </a:defRPr>
            </a:lvl1pPr>
            <a:lvl2pPr marL="0" indent="0">
              <a:buNone/>
              <a:defRPr sz="1400"/>
            </a:lvl2pPr>
            <a:lvl3pPr marL="0" indent="0">
              <a:buNone/>
              <a:defRPr sz="1400"/>
            </a:lvl3pPr>
            <a:lvl4pPr marL="0" indent="0">
              <a:buNone/>
              <a:defRPr sz="1400"/>
            </a:lvl4pPr>
            <a:lvl5pPr marL="0" indent="0">
              <a:buNone/>
              <a:defRPr sz="1400"/>
            </a:lvl5pPr>
          </a:lstStyle>
          <a:p>
            <a:pPr lvl="0"/>
            <a:r>
              <a:rPr lang="en-US" dirty="0"/>
              <a:t>Click to Edit Subtitle (optional)</a:t>
            </a:r>
          </a:p>
        </p:txBody>
      </p:sp>
      <p:sp>
        <p:nvSpPr>
          <p:cNvPr id="11" name="Content Placeholder 10"/>
          <p:cNvSpPr>
            <a:spLocks noGrp="1"/>
          </p:cNvSpPr>
          <p:nvPr>
            <p:ph sz="quarter" idx="12" hasCustomPrompt="1"/>
          </p:nvPr>
        </p:nvSpPr>
        <p:spPr>
          <a:xfrm>
            <a:off x="914400" y="2057400"/>
            <a:ext cx="10369296" cy="3427413"/>
          </a:xfrm>
        </p:spPr>
        <p:txBody>
          <a:bodyPr/>
          <a:lstStyle/>
          <a:p>
            <a:pPr lvl="0"/>
            <a:r>
              <a:rPr lang="en-US" dirty="0"/>
              <a:t>Click to Edit Text</a:t>
            </a:r>
          </a:p>
          <a:p>
            <a:pPr lvl="1"/>
            <a:r>
              <a:rPr lang="en-US" dirty="0"/>
              <a:t>Second level</a:t>
            </a:r>
          </a:p>
          <a:p>
            <a:pPr lvl="2"/>
            <a:r>
              <a:rPr lang="en-US" dirty="0"/>
              <a:t>Third level</a:t>
            </a:r>
          </a:p>
        </p:txBody>
      </p:sp>
      <p:sp>
        <p:nvSpPr>
          <p:cNvPr id="5"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7D5DF95B-0B80-6A4D-A813-6F9D9F38EBA2}" type="datetime1">
              <a:rPr kumimoji="0" lang="en-US" sz="900" b="0" i="0" u="none" strike="noStrike" kern="1200" cap="none" spc="0" normalizeH="0" baseline="0" noProof="0" smtClean="0">
                <a:ln>
                  <a:noFill/>
                </a:ln>
                <a:solidFill>
                  <a:srgbClr val="FFFFFF">
                    <a:tint val="75000"/>
                  </a:srgbClr>
                </a:solidFill>
                <a:effectLst/>
                <a:uLnTx/>
                <a:uFillTx/>
                <a:latin typeface="Arial" panose="020B0604020202020204"/>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3/8/2024</a:t>
            </a:fld>
            <a:endParaRPr kumimoji="0" lang="en-US" sz="900" b="0" i="0" u="none" strike="noStrike" kern="1200" cap="none" spc="0" normalizeH="0" baseline="0" noProof="0">
              <a:ln>
                <a:noFill/>
              </a:ln>
              <a:solidFill>
                <a:srgbClr val="FFFFFF">
                  <a:tint val="75000"/>
                </a:srgbClr>
              </a:solidFill>
              <a:effectLst/>
              <a:uLnTx/>
              <a:uFillTx/>
              <a:latin typeface="Arial" panose="020B0604020202020204"/>
              <a:ea typeface="+mn-ea"/>
              <a:cs typeface="+mn-cs"/>
            </a:endParaRPr>
          </a:p>
        </p:txBody>
      </p:sp>
      <p:sp>
        <p:nvSpPr>
          <p:cNvPr id="6"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srgbClr val="FFFFFF">
                  <a:tint val="75000"/>
                </a:srgbClr>
              </a:solidFill>
              <a:effectLst/>
              <a:uLnTx/>
              <a:uFillTx/>
              <a:latin typeface="Arial" panose="020B0604020202020204"/>
              <a:ea typeface="+mn-ea"/>
              <a:cs typeface="+mn-cs"/>
            </a:endParaRPr>
          </a:p>
        </p:txBody>
      </p:sp>
      <p:sp>
        <p:nvSpPr>
          <p:cNvPr id="7"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0F847EE6-F7C9-3041-A28D-502F5689C8E2}" type="slidenum">
              <a:rPr kumimoji="0" lang="en-US" sz="900" b="0" i="0" u="none" strike="noStrike" kern="1200" cap="none" spc="0" normalizeH="0" baseline="0" noProof="0" smtClean="0">
                <a:ln>
                  <a:noFill/>
                </a:ln>
                <a:solidFill>
                  <a:srgbClr val="FFFFFF">
                    <a:tint val="75000"/>
                  </a:srgbClr>
                </a:solidFill>
                <a:effectLst/>
                <a:uLnTx/>
                <a:uFillTx/>
                <a:latin typeface="Arial" panose="020B0604020202020204"/>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a:t>
            </a:fld>
            <a:endParaRPr kumimoji="0" lang="en-US" sz="900" b="0" i="0" u="none" strike="noStrike" kern="1200" cap="none" spc="0" normalizeH="0" baseline="0" noProof="0">
              <a:ln>
                <a:noFill/>
              </a:ln>
              <a:solidFill>
                <a:srgbClr val="FFFFFF">
                  <a:tint val="7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2250104667"/>
      </p:ext>
    </p:extLst>
  </p:cSld>
  <p:clrMapOvr>
    <a:masterClrMapping/>
  </p:clrMapOvr>
  <p:transition spd="med">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cSld name="Title, Content and Tagllin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14400" y="914400"/>
            <a:ext cx="10369296" cy="457200"/>
          </a:xfrm>
          <a:noFill/>
        </p:spPr>
        <p:txBody>
          <a:bodyPr vert="horz" wrap="square" lIns="0" tIns="0" rIns="0" bIns="0" rtlCol="0" anchor="b">
            <a:spAutoFit/>
          </a:bodyPr>
          <a:lstStyle>
            <a:lvl1pPr>
              <a:defRPr lang="en-US" b="0" dirty="0"/>
            </a:lvl1pPr>
          </a:lstStyle>
          <a:p>
            <a:pPr lvl="0"/>
            <a:r>
              <a:rPr lang="en-US" dirty="0"/>
              <a:t>Click to Edit Title</a:t>
            </a:r>
          </a:p>
        </p:txBody>
      </p:sp>
      <p:sp>
        <p:nvSpPr>
          <p:cNvPr id="4" name="Content Placeholder 3"/>
          <p:cNvSpPr>
            <a:spLocks noGrp="1"/>
          </p:cNvSpPr>
          <p:nvPr>
            <p:ph sz="half" idx="2" hasCustomPrompt="1"/>
          </p:nvPr>
        </p:nvSpPr>
        <p:spPr>
          <a:xfrm>
            <a:off x="914400" y="2057400"/>
            <a:ext cx="10369296" cy="3429000"/>
          </a:xfrm>
        </p:spPr>
        <p:txBody>
          <a:bodyPr/>
          <a:lstStyle>
            <a:lvl1pPr>
              <a:lnSpc>
                <a:spcPct val="100000"/>
              </a:lnSpc>
              <a:defRPr sz="2000"/>
            </a:lvl1pPr>
            <a:lvl2pPr>
              <a:lnSpc>
                <a:spcPct val="100000"/>
              </a:lnSpc>
              <a:defRPr sz="1800"/>
            </a:lvl2pPr>
            <a:lvl3pPr>
              <a:lnSpc>
                <a:spcPct val="100000"/>
              </a:lnSpc>
              <a:defRPr sz="1600"/>
            </a:lvl3pPr>
            <a:lvl4pPr>
              <a:defRPr sz="1400"/>
            </a:lvl4pPr>
            <a:lvl5pPr>
              <a:lnSpc>
                <a:spcPts val="1800"/>
              </a:lnSpc>
              <a:defRPr sz="1400"/>
            </a:lvl5pPr>
            <a:lvl6pPr>
              <a:defRPr sz="1600"/>
            </a:lvl6pPr>
            <a:lvl7pPr>
              <a:defRPr sz="1600"/>
            </a:lvl7pPr>
            <a:lvl8pPr>
              <a:defRPr sz="1600"/>
            </a:lvl8pPr>
            <a:lvl9pPr>
              <a:defRPr sz="1600"/>
            </a:lvl9pPr>
          </a:lstStyle>
          <a:p>
            <a:pPr lvl="0"/>
            <a:r>
              <a:rPr lang="en-US" dirty="0"/>
              <a:t>Click to Edit Text</a:t>
            </a:r>
          </a:p>
          <a:p>
            <a:pPr lvl="1"/>
            <a:r>
              <a:rPr lang="en-US" dirty="0"/>
              <a:t>Second level</a:t>
            </a:r>
          </a:p>
          <a:p>
            <a:pPr lvl="2"/>
            <a:r>
              <a:rPr lang="en-US" dirty="0"/>
              <a:t>Third level</a:t>
            </a:r>
          </a:p>
        </p:txBody>
      </p:sp>
      <p:sp>
        <p:nvSpPr>
          <p:cNvPr id="7" name="Text Placeholder 6"/>
          <p:cNvSpPr>
            <a:spLocks noGrp="1"/>
          </p:cNvSpPr>
          <p:nvPr>
            <p:ph type="body" sz="quarter" idx="14" hasCustomPrompt="1"/>
          </p:nvPr>
        </p:nvSpPr>
        <p:spPr>
          <a:xfrm>
            <a:off x="914400" y="6177085"/>
            <a:ext cx="10599358" cy="215444"/>
          </a:xfrm>
        </p:spPr>
        <p:txBody>
          <a:bodyPr wrap="square" anchor="b">
            <a:spAutoFit/>
          </a:bodyPr>
          <a:lstStyle>
            <a:lvl1pPr marL="0" marR="0" indent="0" algn="r" defTabSz="457200" rtl="0" eaLnBrk="1" fontAlgn="auto" latinLnBrk="0" hangingPunct="1">
              <a:lnSpc>
                <a:spcPct val="100000"/>
              </a:lnSpc>
              <a:spcBef>
                <a:spcPts val="0"/>
              </a:spcBef>
              <a:spcAft>
                <a:spcPts val="0"/>
              </a:spcAft>
              <a:buClr>
                <a:schemeClr val="tx1">
                  <a:lumMod val="65000"/>
                </a:schemeClr>
              </a:buClr>
              <a:buSzPts val="1100"/>
              <a:buFont typeface="Arial"/>
              <a:buNone/>
              <a:tabLst/>
              <a:defRPr lang="en-US" sz="1400" b="0" i="1" kern="1200" baseline="0" dirty="0" smtClean="0">
                <a:solidFill>
                  <a:schemeClr val="tx2"/>
                </a:solidFill>
                <a:latin typeface="+mn-lt"/>
                <a:ea typeface="+mn-ea"/>
                <a:cs typeface="Arial"/>
              </a:defRPr>
            </a:lvl1pPr>
          </a:lstStyle>
          <a:p>
            <a:pPr lvl="0"/>
            <a:r>
              <a:rPr lang="en-US"/>
              <a:t>Click to Edit Tagline (optional)</a:t>
            </a:r>
          </a:p>
        </p:txBody>
      </p:sp>
      <p:sp>
        <p:nvSpPr>
          <p:cNvPr id="5" name="Date Placeholder 3"/>
          <p:cNvSpPr>
            <a:spLocks noGrp="1"/>
          </p:cNvSpPr>
          <p:nvPr>
            <p:ph type="dt" sz="half" idx="15"/>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14E55AC9-5819-304B-AB8A-EC561A98EE59}" type="datetime1">
              <a:rPr lang="en-US" smtClean="0"/>
              <a:t>3/8/2024</a:t>
            </a:fld>
            <a:endParaRPr lang="en-US"/>
          </a:p>
        </p:txBody>
      </p:sp>
      <p:sp>
        <p:nvSpPr>
          <p:cNvPr id="6"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8"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Tree>
    <p:extLst>
      <p:ext uri="{BB962C8B-B14F-4D97-AF65-F5344CB8AC3E}">
        <p14:creationId xmlns:p14="http://schemas.microsoft.com/office/powerpoint/2010/main" val="3414467959"/>
      </p:ext>
    </p:extLst>
  </p:cSld>
  <p:clrMapOvr>
    <a:masterClrMapping/>
  </p:clrMapOvr>
  <p:transition spd="med">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ection Title">
    <p:bg>
      <p:bgPr>
        <a:blipFill dpi="0" rotWithShape="1">
          <a:blip r:embed="rId2">
            <a:lum/>
            <a:extLst>
              <a:ext uri="{96DAC541-7B7A-43D3-8B79-37D633B846F1}">
                <asvg:svgBlip xmlns:asvg="http://schemas.microsoft.com/office/drawing/2016/SVG/main" r:embed="rId3"/>
              </a:ext>
            </a:extLst>
          </a:blip>
          <a:srcRect/>
          <a:stretch>
            <a:fillRect/>
          </a:stretch>
        </a:blipFill>
        <a:effectLst/>
      </p:bgPr>
    </p:bg>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2ACD3208-371B-31D8-E6FA-0372BDB305DC}"/>
              </a:ext>
            </a:extLst>
          </p:cNvPr>
          <p:cNvSpPr>
            <a:spLocks noGrp="1"/>
          </p:cNvSpPr>
          <p:nvPr>
            <p:ph type="title"/>
          </p:nvPr>
        </p:nvSpPr>
        <p:spPr>
          <a:xfrm>
            <a:off x="914400" y="2732670"/>
            <a:ext cx="7119257" cy="738664"/>
          </a:xfrm>
          <a:prstGeom prst="rect">
            <a:avLst/>
          </a:prstGeom>
        </p:spPr>
        <p:txBody>
          <a:bodyPr/>
          <a:lstStyle/>
          <a:p>
            <a:endParaRPr lang="en-US" dirty="0"/>
          </a:p>
        </p:txBody>
      </p:sp>
      <p:sp>
        <p:nvSpPr>
          <p:cNvPr id="10" name="Text Placeholder 2">
            <a:extLst>
              <a:ext uri="{FF2B5EF4-FFF2-40B4-BE49-F238E27FC236}">
                <a16:creationId xmlns:a16="http://schemas.microsoft.com/office/drawing/2014/main" id="{B1DFE374-7611-9F0A-FDE2-C1AB78054272}"/>
              </a:ext>
            </a:extLst>
          </p:cNvPr>
          <p:cNvSpPr>
            <a:spLocks noGrp="1"/>
          </p:cNvSpPr>
          <p:nvPr>
            <p:ph type="body" idx="1"/>
          </p:nvPr>
        </p:nvSpPr>
        <p:spPr>
          <a:xfrm>
            <a:off x="914401" y="3512743"/>
            <a:ext cx="7119256" cy="338554"/>
          </a:xfrm>
          <a:prstGeom prst="rect">
            <a:avLst/>
          </a:prstGeom>
        </p:spPr>
        <p:txBody>
          <a:bodyPr/>
          <a:lstStyle/>
          <a:p>
            <a:endParaRPr lang="en-US" dirty="0">
              <a:solidFill>
                <a:srgbClr val="EAFF46"/>
              </a:solidFill>
            </a:endParaRPr>
          </a:p>
        </p:txBody>
      </p:sp>
    </p:spTree>
    <p:extLst>
      <p:ext uri="{BB962C8B-B14F-4D97-AF65-F5344CB8AC3E}">
        <p14:creationId xmlns:p14="http://schemas.microsoft.com/office/powerpoint/2010/main" val="252814308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bg>
      <p:bgPr>
        <a:blipFill dpi="0" rotWithShape="1">
          <a:blip r:embed="rId2">
            <a:lum/>
            <a:extLst>
              <a:ext uri="{96DAC541-7B7A-43D3-8B79-37D633B846F1}">
                <asvg:svgBlip xmlns:asvg="http://schemas.microsoft.com/office/drawing/2016/SVG/main" r:embed="rId3"/>
              </a:ext>
            </a:extLst>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97567E-F21A-FE30-AC8A-A7EDF3C45D09}"/>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Content Placeholder 2">
            <a:extLst>
              <a:ext uri="{FF2B5EF4-FFF2-40B4-BE49-F238E27FC236}">
                <a16:creationId xmlns:a16="http://schemas.microsoft.com/office/drawing/2014/main" id="{D0528238-7069-5FC6-3972-E6B86C23CAD8}"/>
              </a:ext>
            </a:extLst>
          </p:cNvPr>
          <p:cNvSpPr>
            <a:spLocks noGrp="1"/>
          </p:cNvSpPr>
          <p:nvPr>
            <p:ph idx="1"/>
          </p:nvPr>
        </p:nvSpPr>
        <p:spPr>
          <a:xfrm>
            <a:off x="838200" y="1825625"/>
            <a:ext cx="10515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6253192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Sub-Title and Content">
    <p:bg>
      <p:bgPr>
        <a:blipFill dpi="0" rotWithShape="1">
          <a:blip r:embed="rId2">
            <a:lum/>
            <a:extLst>
              <a:ext uri="{96DAC541-7B7A-43D3-8B79-37D633B846F1}">
                <asvg:svgBlip xmlns:asvg="http://schemas.microsoft.com/office/drawing/2016/SVG/main" r:embed="rId3"/>
              </a:ext>
            </a:extLst>
          </a:blip>
          <a:srcRect/>
          <a:stretch>
            <a:fillRect/>
          </a:stretch>
        </a:blipFill>
        <a:effectLst/>
      </p:bgPr>
    </p:bg>
    <p:spTree>
      <p:nvGrpSpPr>
        <p:cNvPr id="1" name=""/>
        <p:cNvGrpSpPr/>
        <p:nvPr/>
      </p:nvGrpSpPr>
      <p:grpSpPr>
        <a:xfrm>
          <a:off x="0" y="0"/>
          <a:ext cx="0" cy="0"/>
          <a:chOff x="0" y="0"/>
          <a:chExt cx="0" cy="0"/>
        </a:xfrm>
      </p:grpSpPr>
      <p:sp>
        <p:nvSpPr>
          <p:cNvPr id="4" name="Content Placeholder 12">
            <a:extLst>
              <a:ext uri="{FF2B5EF4-FFF2-40B4-BE49-F238E27FC236}">
                <a16:creationId xmlns:a16="http://schemas.microsoft.com/office/drawing/2014/main" id="{EE544616-9A18-486D-B37E-FFA3A38067AF}"/>
              </a:ext>
            </a:extLst>
          </p:cNvPr>
          <p:cNvSpPr>
            <a:spLocks noGrp="1"/>
          </p:cNvSpPr>
          <p:nvPr>
            <p:ph sz="quarter" idx="12"/>
          </p:nvPr>
        </p:nvSpPr>
        <p:spPr>
          <a:xfrm>
            <a:off x="819509" y="2057400"/>
            <a:ext cx="10464187" cy="4257136"/>
          </a:xfrm>
          <a:prstGeom prst="rect">
            <a:avLst/>
          </a:prstGeom>
        </p:spPr>
        <p:txBody>
          <a:bodyPr/>
          <a:lstStyle/>
          <a:p>
            <a:pPr>
              <a:buClr>
                <a:srgbClr val="EAFF46"/>
              </a:buClr>
            </a:pPr>
            <a:endParaRPr lang="en-US" dirty="0"/>
          </a:p>
        </p:txBody>
      </p:sp>
      <p:sp>
        <p:nvSpPr>
          <p:cNvPr id="6" name="Text Placeholder 7">
            <a:extLst>
              <a:ext uri="{FF2B5EF4-FFF2-40B4-BE49-F238E27FC236}">
                <a16:creationId xmlns:a16="http://schemas.microsoft.com/office/drawing/2014/main" id="{110318A8-EAEF-C27C-9EA2-7EC0FC3B17FB}"/>
              </a:ext>
            </a:extLst>
          </p:cNvPr>
          <p:cNvSpPr>
            <a:spLocks noGrp="1"/>
          </p:cNvSpPr>
          <p:nvPr>
            <p:ph type="body" sz="quarter" idx="11"/>
          </p:nvPr>
        </p:nvSpPr>
        <p:spPr>
          <a:xfrm>
            <a:off x="838200" y="1399032"/>
            <a:ext cx="10445496" cy="276999"/>
          </a:xfrm>
          <a:prstGeom prst="rect">
            <a:avLst/>
          </a:prstGeom>
        </p:spPr>
        <p:txBody>
          <a:bodyPr/>
          <a:lstStyle>
            <a:lvl1pPr marL="0" indent="0">
              <a:buNone/>
              <a:defRPr/>
            </a:lvl1pPr>
          </a:lstStyle>
          <a:p>
            <a:endParaRPr lang="en-US" dirty="0">
              <a:solidFill>
                <a:srgbClr val="EAFF46"/>
              </a:solidFill>
            </a:endParaRPr>
          </a:p>
        </p:txBody>
      </p:sp>
      <p:sp>
        <p:nvSpPr>
          <p:cNvPr id="2" name="Title 1">
            <a:extLst>
              <a:ext uri="{FF2B5EF4-FFF2-40B4-BE49-F238E27FC236}">
                <a16:creationId xmlns:a16="http://schemas.microsoft.com/office/drawing/2014/main" id="{9B76D94D-7181-2B66-06FC-81A78BC07D92}"/>
              </a:ext>
            </a:extLst>
          </p:cNvPr>
          <p:cNvSpPr>
            <a:spLocks noGrp="1"/>
          </p:cNvSpPr>
          <p:nvPr>
            <p:ph type="title"/>
          </p:nvPr>
        </p:nvSpPr>
        <p:spPr>
          <a:xfrm>
            <a:off x="819509" y="365125"/>
            <a:ext cx="10534291" cy="1325563"/>
          </a:xfrm>
          <a:prstGeom prst="rect">
            <a:avLst/>
          </a:prstGeom>
        </p:spPr>
        <p:txBody>
          <a:bodyPr/>
          <a:lstStyle/>
          <a:p>
            <a:r>
              <a:rPr lang="en-US"/>
              <a:t>Click to edit Master title style</a:t>
            </a:r>
          </a:p>
        </p:txBody>
      </p:sp>
    </p:spTree>
    <p:extLst>
      <p:ext uri="{BB962C8B-B14F-4D97-AF65-F5344CB8AC3E}">
        <p14:creationId xmlns:p14="http://schemas.microsoft.com/office/powerpoint/2010/main" val="22359036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Only">
    <p:bg>
      <p:bgPr>
        <a:blipFill dpi="0" rotWithShape="1">
          <a:blip r:embed="rId2">
            <a:lum/>
            <a:extLst>
              <a:ext uri="{96DAC541-7B7A-43D3-8B79-37D633B846F1}">
                <asvg:svgBlip xmlns:asvg="http://schemas.microsoft.com/office/drawing/2016/SVG/main" r:embed="rId3"/>
              </a:ext>
            </a:extLst>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97567E-F21A-FE30-AC8A-A7EDF3C45D09}"/>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Tree>
    <p:extLst>
      <p:ext uri="{BB962C8B-B14F-4D97-AF65-F5344CB8AC3E}">
        <p14:creationId xmlns:p14="http://schemas.microsoft.com/office/powerpoint/2010/main" val="232312491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C48003-4D43-C0F1-8167-A0E9535AB3C8}"/>
              </a:ext>
            </a:extLst>
          </p:cNvPr>
          <p:cNvSpPr>
            <a:spLocks noGrp="1"/>
          </p:cNvSpPr>
          <p:nvPr>
            <p:ph type="title"/>
          </p:nvPr>
        </p:nvSpPr>
        <p:spPr>
          <a:xfrm>
            <a:off x="831850" y="1709738"/>
            <a:ext cx="10515600" cy="2852737"/>
          </a:xfrm>
          <a:prstGeom prst="rect">
            <a:avLst/>
          </a:prstGeo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9754F220-C1B9-56F5-47A1-89E57AF1E0FA}"/>
              </a:ext>
            </a:extLst>
          </p:cNvPr>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Tree>
    <p:extLst>
      <p:ext uri="{BB962C8B-B14F-4D97-AF65-F5344CB8AC3E}">
        <p14:creationId xmlns:p14="http://schemas.microsoft.com/office/powerpoint/2010/main" val="293525679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34733520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Picture with Caption">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Picture Placeholder 13">
            <a:extLst>
              <a:ext uri="{FF2B5EF4-FFF2-40B4-BE49-F238E27FC236}">
                <a16:creationId xmlns:a16="http://schemas.microsoft.com/office/drawing/2014/main" id="{F28988E3-222D-6A6B-FD34-E430E66F70E0}"/>
              </a:ext>
            </a:extLst>
          </p:cNvPr>
          <p:cNvSpPr>
            <a:spLocks noGrp="1"/>
          </p:cNvSpPr>
          <p:nvPr>
            <p:ph type="pic" sz="quarter" idx="12"/>
          </p:nvPr>
        </p:nvSpPr>
        <p:spPr>
          <a:xfrm>
            <a:off x="684213" y="1757363"/>
            <a:ext cx="5943600" cy="3343275"/>
          </a:xfrm>
          <a:prstGeom prst="rect">
            <a:avLst/>
          </a:prstGeom>
        </p:spPr>
      </p:sp>
      <p:sp>
        <p:nvSpPr>
          <p:cNvPr id="8" name="Title 1">
            <a:extLst>
              <a:ext uri="{FF2B5EF4-FFF2-40B4-BE49-F238E27FC236}">
                <a16:creationId xmlns:a16="http://schemas.microsoft.com/office/drawing/2014/main" id="{470A3632-3C20-AED2-BE19-002F3301B16C}"/>
              </a:ext>
            </a:extLst>
          </p:cNvPr>
          <p:cNvSpPr>
            <a:spLocks noGrp="1"/>
          </p:cNvSpPr>
          <p:nvPr>
            <p:ph type="title"/>
          </p:nvPr>
        </p:nvSpPr>
        <p:spPr>
          <a:xfrm>
            <a:off x="6976872" y="2462092"/>
            <a:ext cx="4427728" cy="1477328"/>
          </a:xfrm>
          <a:prstGeom prst="rect">
            <a:avLst/>
          </a:prstGeom>
        </p:spPr>
        <p:txBody>
          <a:bodyPr/>
          <a:lstStyle/>
          <a:p>
            <a:endParaRPr lang="en-US" dirty="0"/>
          </a:p>
        </p:txBody>
      </p:sp>
      <p:sp>
        <p:nvSpPr>
          <p:cNvPr id="9" name="Text Placeholder 2">
            <a:extLst>
              <a:ext uri="{FF2B5EF4-FFF2-40B4-BE49-F238E27FC236}">
                <a16:creationId xmlns:a16="http://schemas.microsoft.com/office/drawing/2014/main" id="{70BF0AE5-352C-301C-170D-85575985B184}"/>
              </a:ext>
            </a:extLst>
          </p:cNvPr>
          <p:cNvSpPr>
            <a:spLocks noGrp="1"/>
          </p:cNvSpPr>
          <p:nvPr>
            <p:ph type="body" idx="1"/>
          </p:nvPr>
        </p:nvSpPr>
        <p:spPr>
          <a:xfrm>
            <a:off x="6976872" y="3980828"/>
            <a:ext cx="4427728" cy="338554"/>
          </a:xfrm>
          <a:prstGeom prst="rect">
            <a:avLst/>
          </a:prstGeom>
        </p:spPr>
        <p:txBody>
          <a:bodyPr/>
          <a:lstStyle/>
          <a:p>
            <a:endParaRPr lang="en-US" dirty="0">
              <a:solidFill>
                <a:srgbClr val="EAFF46"/>
              </a:solidFill>
            </a:endParaRPr>
          </a:p>
        </p:txBody>
      </p:sp>
    </p:spTree>
    <p:extLst>
      <p:ext uri="{BB962C8B-B14F-4D97-AF65-F5344CB8AC3E}">
        <p14:creationId xmlns:p14="http://schemas.microsoft.com/office/powerpoint/2010/main" val="24426630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Walkout">
    <p:bg>
      <p:bgPr>
        <a:blipFill dpi="0" rotWithShape="1">
          <a:blip r:embed="rId2">
            <a:lum/>
            <a:extLst>
              <a:ext uri="{96DAC541-7B7A-43D3-8B79-37D633B846F1}">
                <asvg:svgBlip xmlns:asvg="http://schemas.microsoft.com/office/drawing/2016/SVG/main" r:embed="rId3"/>
              </a:ext>
            </a:extLst>
          </a:blip>
          <a:srcRect/>
          <a:stretch>
            <a:fillRect l="-2000" r="-2000"/>
          </a:stretch>
        </a:blipFill>
        <a:effectLst/>
      </p:bgPr>
    </p:bg>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F1B21167-F139-340B-1F1E-9C8D98AB85F0}"/>
              </a:ext>
            </a:extLst>
          </p:cNvPr>
          <p:cNvSpPr/>
          <p:nvPr userDrawn="1"/>
        </p:nvSpPr>
        <p:spPr>
          <a:xfrm>
            <a:off x="1215026" y="4206240"/>
            <a:ext cx="3923608" cy="252883"/>
          </a:xfrm>
          <a:prstGeom prst="rect">
            <a:avLst/>
          </a:prstGeom>
        </p:spPr>
        <p:txBody>
          <a:bodyPr wrap="square">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a:ln>
                  <a:noFill/>
                </a:ln>
                <a:solidFill>
                  <a:srgbClr val="EF5347">
                    <a:alpha val="60000"/>
                  </a:srgbClr>
                </a:solidFill>
                <a:effectLst/>
                <a:uLnTx/>
                <a:uFillTx/>
                <a:latin typeface="Arial" panose="020B0604020202020204"/>
                <a:ea typeface="+mn-ea"/>
                <a:cs typeface="+mn-cs"/>
              </a:rPr>
              <a:t>Copyright © 2022 Esri. All rights reserved.</a:t>
            </a:r>
          </a:p>
        </p:txBody>
      </p:sp>
      <p:pic>
        <p:nvPicPr>
          <p:cNvPr id="2" name="Picture 1" descr="Esri logo, The Science of Where">
            <a:extLst>
              <a:ext uri="{FF2B5EF4-FFF2-40B4-BE49-F238E27FC236}">
                <a16:creationId xmlns:a16="http://schemas.microsoft.com/office/drawing/2014/main" id="{8771E835-5BB7-C6D8-0C02-6A57112C66F9}"/>
              </a:ext>
              <a:ext uri="{C183D7F6-B498-43B3-948B-1728B52AA6E4}">
                <adec:decorative xmlns:adec="http://schemas.microsoft.com/office/drawing/2017/decorative" val="0"/>
              </a:ext>
            </a:extLst>
          </p:cNvPr>
          <p:cNvPicPr>
            <a:picLocks noChangeAspect="1"/>
          </p:cNvPicPr>
          <p:nvPr userDrawn="1"/>
        </p:nvPicPr>
        <p:blipFill>
          <a:blip r:embed="rId4" cstate="screen">
            <a:extLst>
              <a:ext uri="{28A0092B-C50C-407E-A947-70E740481C1C}">
                <a14:useLocalDpi xmlns:a14="http://schemas.microsoft.com/office/drawing/2010/main"/>
              </a:ext>
            </a:extLst>
          </a:blip>
          <a:srcRect/>
          <a:stretch/>
        </p:blipFill>
        <p:spPr>
          <a:xfrm>
            <a:off x="3237386" y="2365949"/>
            <a:ext cx="5717228" cy="1767705"/>
          </a:xfrm>
          <a:prstGeom prst="rect">
            <a:avLst/>
          </a:prstGeom>
        </p:spPr>
      </p:pic>
    </p:spTree>
    <p:extLst>
      <p:ext uri="{BB962C8B-B14F-4D97-AF65-F5344CB8AC3E}">
        <p14:creationId xmlns:p14="http://schemas.microsoft.com/office/powerpoint/2010/main" val="421747702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445069451"/>
      </p:ext>
    </p:extLst>
  </p:cSld>
  <p:clrMap bg1="lt1" tx1="dk1" bg2="lt2" tx2="dk2" accent1="accent1" accent2="accent2" accent3="accent3" accent4="accent4" accent5="accent5" accent6="accent6" hlink="hlink" folHlink="folHlink"/>
  <p:sldLayoutIdLst>
    <p:sldLayoutId id="2147486825" r:id="rId1"/>
    <p:sldLayoutId id="2147486826" r:id="rId2"/>
    <p:sldLayoutId id="2147486827" r:id="rId3"/>
    <p:sldLayoutId id="2147486828" r:id="rId4"/>
    <p:sldLayoutId id="2147486829" r:id="rId5"/>
    <p:sldLayoutId id="2147486830" r:id="rId6"/>
    <p:sldLayoutId id="2147486831" r:id="rId7"/>
    <p:sldLayoutId id="2147486832" r:id="rId8"/>
    <p:sldLayoutId id="2147486833" r:id="rId9"/>
    <p:sldLayoutId id="2147486834" r:id="rId10"/>
    <p:sldLayoutId id="2147486835"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17.png"/><Relationship Id="rId4" Type="http://schemas.openxmlformats.org/officeDocument/2006/relationships/notesSlide" Target="../notesSlides/notesSlide14.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video" Target="../media/media2.mp4"/><Relationship Id="rId1" Type="http://schemas.microsoft.com/office/2007/relationships/media" Target="../media/media2.mp4"/><Relationship Id="rId5" Type="http://schemas.openxmlformats.org/officeDocument/2006/relationships/image" Target="../media/image18.png"/><Relationship Id="rId4" Type="http://schemas.openxmlformats.org/officeDocument/2006/relationships/notesSlide" Target="../notesSlides/notesSlide15.xml"/></Relationships>
</file>

<file path=ppt/slides/_rels/slide2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image" Target="../media/image25.gif"/><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2" Type="http://schemas.openxmlformats.org/officeDocument/2006/relationships/image" Target="../media/image26.gif"/><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3" Type="http://schemas.openxmlformats.org/officeDocument/2006/relationships/hyperlink" Target="https://github.com/esri/arcgis-pro-sdk/wiki/ProConcepts-Parcel-Fabric#reconstruct-parcels-from-seeds" TargetMode="External"/><Relationship Id="rId2" Type="http://schemas.openxmlformats.org/officeDocument/2006/relationships/hyperlink" Target="https://github.com/esri/arcgis-pro-sdk/wiki/ProConcepts-Parcel-Fabric" TargetMode="External"/><Relationship Id="rId1" Type="http://schemas.openxmlformats.org/officeDocument/2006/relationships/slideLayout" Target="../slideLayouts/slideLayout3.xml"/><Relationship Id="rId5" Type="http://schemas.openxmlformats.org/officeDocument/2006/relationships/hyperlink" Target="https://github.com/esri/arcgis-pro-sdk/wiki/ProSnippets-ParcelFabric" TargetMode="External"/><Relationship Id="rId4" Type="http://schemas.openxmlformats.org/officeDocument/2006/relationships/hyperlink" Target="https://github.com/esri/arcgis-pro-sdk/wiki/ProConcepts-Parcel-Fabric#using-active-record-events" TargetMode="External"/></Relationships>
</file>

<file path=ppt/slides/_rels/slide45.xml.rels><?xml version="1.0" encoding="UTF-8" standalone="yes"?>
<Relationships xmlns="http://schemas.openxmlformats.org/package/2006/relationships"><Relationship Id="rId3" Type="http://schemas.openxmlformats.org/officeDocument/2006/relationships/hyperlink" Target="https://community.esri.com/t5/arcgis-pro-sdk-ideas/idb-p/ArcGIS_Pro_SDK_Ideas" TargetMode="External"/><Relationship Id="rId2" Type="http://schemas.openxmlformats.org/officeDocument/2006/relationships/hyperlink" Target="https://community.esri.com/t5/arcgis-pro-sdk-questions/bd-p/arcgis-pro-sdk-questions" TargetMode="External"/><Relationship Id="rId1" Type="http://schemas.openxmlformats.org/officeDocument/2006/relationships/slideLayout" Target="../slideLayouts/slideLayout3.xml"/><Relationship Id="rId6" Type="http://schemas.openxmlformats.org/officeDocument/2006/relationships/image" Target="../media/image32.png"/><Relationship Id="rId5" Type="http://schemas.openxmlformats.org/officeDocument/2006/relationships/hyperlink" Target="https://github.com/Esri/arcgis-pro-sdk/wiki/Tech-Sessions#2023-palm-springs" TargetMode="External"/><Relationship Id="rId4" Type="http://schemas.openxmlformats.org/officeDocument/2006/relationships/hyperlink" Target="https://mediaspace.esri.com/channel/ArcGIS%2BPro%2BSDK%2Bfor%2B.NET/256320933" TargetMode="Externa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xml"/><Relationship Id="rId1" Type="http://schemas.openxmlformats.org/officeDocument/2006/relationships/slideLayout" Target="../slideLayouts/slideLayout3.xml"/><Relationship Id="rId4" Type="http://schemas.openxmlformats.org/officeDocument/2006/relationships/image" Target="../media/image11.png"/></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81D7B52-1416-A046-F4FF-95623F1CE19C}"/>
              </a:ext>
            </a:extLst>
          </p:cNvPr>
          <p:cNvSpPr>
            <a:spLocks noGrp="1"/>
          </p:cNvSpPr>
          <p:nvPr>
            <p:ph type="ctrTitle"/>
          </p:nvPr>
        </p:nvSpPr>
        <p:spPr>
          <a:xfrm>
            <a:off x="436229" y="3020036"/>
            <a:ext cx="7382313" cy="1259128"/>
          </a:xfrm>
          <a:solidFill>
            <a:srgbClr val="035259"/>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a:lstStyle/>
          <a:p>
            <a:r>
              <a:rPr lang="en-US" sz="3600" dirty="0"/>
              <a:t>ArcGIS Pro SDK for .NET</a:t>
            </a:r>
            <a:br>
              <a:rPr lang="en-US" sz="3600" dirty="0"/>
            </a:br>
            <a:r>
              <a:rPr lang="en-US" sz="3600" dirty="0"/>
              <a:t>What’s New For Parcel Editing API</a:t>
            </a:r>
          </a:p>
        </p:txBody>
      </p:sp>
      <p:sp>
        <p:nvSpPr>
          <p:cNvPr id="5" name="Subtitle 4">
            <a:extLst>
              <a:ext uri="{FF2B5EF4-FFF2-40B4-BE49-F238E27FC236}">
                <a16:creationId xmlns:a16="http://schemas.microsoft.com/office/drawing/2014/main" id="{DB3BAFE0-B900-51C6-1380-54FF27C8028C}"/>
              </a:ext>
            </a:extLst>
          </p:cNvPr>
          <p:cNvSpPr>
            <a:spLocks noGrp="1"/>
          </p:cNvSpPr>
          <p:nvPr>
            <p:ph type="subTitle" idx="1"/>
          </p:nvPr>
        </p:nvSpPr>
        <p:spPr/>
        <p:txBody>
          <a:bodyPr/>
          <a:lstStyle/>
          <a:p>
            <a:endParaRPr lang="en-US"/>
          </a:p>
        </p:txBody>
      </p:sp>
    </p:spTree>
    <p:extLst>
      <p:ext uri="{BB962C8B-B14F-4D97-AF65-F5344CB8AC3E}">
        <p14:creationId xmlns:p14="http://schemas.microsoft.com/office/powerpoint/2010/main" val="89243696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1">
            <a:extLst>
              <a:ext uri="{FF2B5EF4-FFF2-40B4-BE49-F238E27FC236}">
                <a16:creationId xmlns:a16="http://schemas.microsoft.com/office/drawing/2014/main" id="{B5BC5418-C9F5-353A-9310-144AE6BB7ED9}"/>
              </a:ext>
            </a:extLst>
          </p:cNvPr>
          <p:cNvSpPr>
            <a:spLocks noGrp="1"/>
          </p:cNvSpPr>
          <p:nvPr>
            <p:ph type="title"/>
          </p:nvPr>
        </p:nvSpPr>
        <p:spPr>
          <a:xfrm>
            <a:off x="685800" y="682625"/>
            <a:ext cx="10826496" cy="492443"/>
          </a:xfrm>
        </p:spPr>
        <p:txBody>
          <a:bodyPr/>
          <a:lstStyle/>
          <a:p>
            <a:r>
              <a:rPr lang="en-US" sz="3200" dirty="0"/>
              <a:t>Parcel Editing API</a:t>
            </a:r>
          </a:p>
        </p:txBody>
      </p:sp>
      <p:sp>
        <p:nvSpPr>
          <p:cNvPr id="3" name="Content Placeholder 9">
            <a:extLst>
              <a:ext uri="{FF2B5EF4-FFF2-40B4-BE49-F238E27FC236}">
                <a16:creationId xmlns:a16="http://schemas.microsoft.com/office/drawing/2014/main" id="{AA1B157D-65CE-93AC-2F67-50A5EF6D8DCC}"/>
              </a:ext>
            </a:extLst>
          </p:cNvPr>
          <p:cNvSpPr txBox="1">
            <a:spLocks/>
          </p:cNvSpPr>
          <p:nvPr/>
        </p:nvSpPr>
        <p:spPr>
          <a:xfrm>
            <a:off x="687263" y="1732617"/>
            <a:ext cx="9928040" cy="4501165"/>
          </a:xfrm>
          <a:prstGeom prst="rect">
            <a:avLst/>
          </a:prstGeom>
          <a:noFill/>
        </p:spPr>
        <p:txBody>
          <a:bodyPr vert="horz" lIns="0" tIns="0" rIns="0" bIns="0" rtlCol="0">
            <a:noAutofit/>
          </a:bodyPr>
          <a:lstStyle>
            <a:lvl1pPr marL="176213" indent="-176213" algn="l" defTabSz="457200" rtl="0" eaLnBrk="1" latinLnBrk="0" hangingPunct="1">
              <a:lnSpc>
                <a:spcPct val="100000"/>
              </a:lnSpc>
              <a:spcBef>
                <a:spcPts val="300"/>
              </a:spcBef>
              <a:spcAft>
                <a:spcPts val="600"/>
              </a:spcAft>
              <a:buClr>
                <a:schemeClr val="accent4">
                  <a:lumMod val="60000"/>
                  <a:lumOff val="40000"/>
                </a:schemeClr>
              </a:buClr>
              <a:buSzPct val="80000"/>
              <a:buFont typeface="Arial"/>
              <a:buChar char="•"/>
              <a:defRPr sz="2000" b="1" kern="1200">
                <a:solidFill>
                  <a:schemeClr val="tx1"/>
                </a:solidFill>
                <a:latin typeface="+mn-lt"/>
                <a:ea typeface="+mn-ea"/>
                <a:cs typeface="Arial"/>
              </a:defRPr>
            </a:lvl1pPr>
            <a:lvl2pPr marL="457200" indent="-173736"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defRPr sz="1800" b="1" kern="1200">
                <a:solidFill>
                  <a:schemeClr val="tx1"/>
                </a:solidFill>
                <a:latin typeface="+mn-lt"/>
                <a:ea typeface="+mn-ea"/>
                <a:cs typeface="Arial"/>
              </a:defRPr>
            </a:lvl2pPr>
            <a:lvl3pPr marL="795528" indent="-173736"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defRPr sz="1600" b="1" kern="1200">
                <a:solidFill>
                  <a:schemeClr val="tx1"/>
                </a:solidFill>
                <a:latin typeface="+mn-lt"/>
                <a:ea typeface="+mn-ea"/>
                <a:cs typeface="Arial"/>
              </a:defRPr>
            </a:lvl3pPr>
            <a:lvl4pPr marL="1216152" indent="-173736" algn="l" defTabSz="457200" rtl="0" eaLnBrk="1" latinLnBrk="0" hangingPunct="1">
              <a:lnSpc>
                <a:spcPts val="1800"/>
              </a:lnSpc>
              <a:spcBef>
                <a:spcPts val="0"/>
              </a:spcBef>
              <a:spcAft>
                <a:spcPts val="600"/>
              </a:spcAft>
              <a:buClr>
                <a:schemeClr val="accent4">
                  <a:lumMod val="60000"/>
                  <a:lumOff val="40000"/>
                </a:schemeClr>
              </a:buClr>
              <a:buSzPct val="80000"/>
              <a:buFont typeface="Lucida Grande"/>
              <a:buChar char="-"/>
              <a:defRPr sz="1400" b="1" kern="1200">
                <a:solidFill>
                  <a:schemeClr val="tx1"/>
                </a:solidFill>
                <a:latin typeface="+mn-lt"/>
                <a:ea typeface="+mn-ea"/>
                <a:cs typeface="Arial"/>
              </a:defRPr>
            </a:lvl4pPr>
            <a:lvl5pPr marL="1546225" indent="-176213" algn="l" defTabSz="457200" rtl="0" eaLnBrk="1" latinLnBrk="0" hangingPunct="1">
              <a:lnSpc>
                <a:spcPts val="1800"/>
              </a:lnSpc>
              <a:spcBef>
                <a:spcPts val="0"/>
              </a:spcBef>
              <a:spcAft>
                <a:spcPts val="600"/>
              </a:spcAft>
              <a:buClr>
                <a:schemeClr val="accent4">
                  <a:lumMod val="60000"/>
                  <a:lumOff val="40000"/>
                </a:schemeClr>
              </a:buClr>
              <a:buSzPct val="80000"/>
              <a:buFont typeface="Lucida Grande"/>
              <a:buChar char="-"/>
              <a:defRPr lang="en-US" sz="1400" b="1" kern="1200">
                <a:solidFill>
                  <a:schemeClr val="tx1"/>
                </a:solidFill>
                <a:latin typeface="+mn-lt"/>
                <a:ea typeface="+mn-ea"/>
                <a:cs typeface="Arial"/>
              </a:defRPr>
            </a:lvl5pPr>
            <a:lvl6pPr marL="1773238" indent="-177800" algn="l" defTabSz="401638" rtl="0" eaLnBrk="1" latinLnBrk="0" hangingPunct="1">
              <a:lnSpc>
                <a:spcPts val="1700"/>
              </a:lnSpc>
              <a:spcBef>
                <a:spcPts val="300"/>
              </a:spcBef>
              <a:spcAft>
                <a:spcPts val="300"/>
              </a:spcAft>
              <a:buSzPct val="80000"/>
              <a:buFont typeface="Lucida Grande"/>
              <a:buChar char="-"/>
              <a:tabLst>
                <a:tab pos="1484313" algn="l"/>
              </a:tabLst>
              <a:defRPr sz="1600" b="1" kern="1200">
                <a:solidFill>
                  <a:schemeClr val="tx1"/>
                </a:solidFill>
                <a:latin typeface="Arial"/>
                <a:ea typeface="+mn-ea"/>
                <a:cs typeface="Arial"/>
              </a:defRPr>
            </a:lvl6pPr>
            <a:lvl7pPr marL="2062163" indent="-176213" algn="l" defTabSz="457200" rtl="0" eaLnBrk="1" latinLnBrk="0" hangingPunct="1">
              <a:lnSpc>
                <a:spcPts val="1700"/>
              </a:lnSpc>
              <a:spcBef>
                <a:spcPts val="300"/>
              </a:spcBef>
              <a:spcAft>
                <a:spcPts val="300"/>
              </a:spcAft>
              <a:buSzPct val="80000"/>
              <a:buFont typeface="Lucida Grande"/>
              <a:buChar char="-"/>
              <a:defRPr sz="1600" b="1" kern="1200">
                <a:solidFill>
                  <a:schemeClr val="tx1"/>
                </a:solidFill>
                <a:latin typeface="Arial"/>
                <a:ea typeface="+mn-ea"/>
                <a:cs typeface="Arial"/>
              </a:defRPr>
            </a:lvl7pPr>
            <a:lvl8pPr marL="2286000" indent="-173038" algn="l" defTabSz="457200" rtl="0" eaLnBrk="1" latinLnBrk="0" hangingPunct="1">
              <a:lnSpc>
                <a:spcPts val="1700"/>
              </a:lnSpc>
              <a:spcBef>
                <a:spcPts val="300"/>
              </a:spcBef>
              <a:spcAft>
                <a:spcPts val="300"/>
              </a:spcAft>
              <a:buSzPct val="80000"/>
              <a:buFont typeface="Lucida Grande"/>
              <a:buChar char="-"/>
              <a:defRPr sz="1600" b="1" kern="1200">
                <a:solidFill>
                  <a:schemeClr val="tx1"/>
                </a:solidFill>
                <a:latin typeface="Arial"/>
                <a:ea typeface="+mn-ea"/>
                <a:cs typeface="Arial"/>
              </a:defRPr>
            </a:lvl8pPr>
            <a:lvl9pPr marL="2452688" indent="-163513" algn="l" defTabSz="457200" rtl="0" eaLnBrk="1" latinLnBrk="0" hangingPunct="1">
              <a:lnSpc>
                <a:spcPts val="1700"/>
              </a:lnSpc>
              <a:spcBef>
                <a:spcPts val="300"/>
              </a:spcBef>
              <a:spcAft>
                <a:spcPts val="300"/>
              </a:spcAft>
              <a:buSzPct val="80000"/>
              <a:buFont typeface="Lucida Grande"/>
              <a:buChar char="-"/>
              <a:defRPr sz="1600" b="1" kern="1200">
                <a:solidFill>
                  <a:schemeClr val="tx1"/>
                </a:solidFill>
                <a:latin typeface="Arial"/>
                <a:ea typeface="+mn-ea"/>
                <a:cs typeface="Arial"/>
              </a:defRPr>
            </a:lvl9pPr>
          </a:lstStyle>
          <a:p>
            <a:r>
              <a:rPr lang="en-US" sz="2800" b="0" dirty="0"/>
              <a:t>API is designed based on a services architecture</a:t>
            </a:r>
          </a:p>
          <a:p>
            <a:pPr marL="0" indent="0">
              <a:buNone/>
            </a:pPr>
            <a:endParaRPr lang="en-US" sz="2800" b="0" dirty="0"/>
          </a:p>
          <a:p>
            <a:r>
              <a:rPr lang="en-US" sz="2800" b="0" dirty="0"/>
              <a:t>Multi-user environment </a:t>
            </a:r>
          </a:p>
          <a:p>
            <a:pPr lvl="1"/>
            <a:r>
              <a:rPr lang="en-US" sz="2400" b="0" dirty="0"/>
              <a:t>fabric accessed via services </a:t>
            </a:r>
          </a:p>
          <a:p>
            <a:r>
              <a:rPr lang="en-US" sz="2800" b="0" dirty="0"/>
              <a:t>Single use model </a:t>
            </a:r>
          </a:p>
          <a:p>
            <a:pPr lvl="1"/>
            <a:r>
              <a:rPr lang="en-US" sz="2400" b="0" dirty="0"/>
              <a:t>works directly on a file geodatabase</a:t>
            </a:r>
          </a:p>
          <a:p>
            <a:endParaRPr lang="en-US" sz="2800" b="0" dirty="0"/>
          </a:p>
        </p:txBody>
      </p:sp>
    </p:spTree>
    <p:extLst>
      <p:ext uri="{BB962C8B-B14F-4D97-AF65-F5344CB8AC3E}">
        <p14:creationId xmlns:p14="http://schemas.microsoft.com/office/powerpoint/2010/main" val="59545165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1">
            <a:extLst>
              <a:ext uri="{FF2B5EF4-FFF2-40B4-BE49-F238E27FC236}">
                <a16:creationId xmlns:a16="http://schemas.microsoft.com/office/drawing/2014/main" id="{E28F226E-321C-1242-FF56-A61637035ACE}"/>
              </a:ext>
            </a:extLst>
          </p:cNvPr>
          <p:cNvSpPr>
            <a:spLocks noGrp="1"/>
          </p:cNvSpPr>
          <p:nvPr>
            <p:ph type="title"/>
          </p:nvPr>
        </p:nvSpPr>
        <p:spPr>
          <a:xfrm>
            <a:off x="685800" y="682625"/>
            <a:ext cx="10826496" cy="492443"/>
          </a:xfrm>
        </p:spPr>
        <p:txBody>
          <a:bodyPr/>
          <a:lstStyle/>
          <a:p>
            <a:r>
              <a:rPr lang="en-US" sz="3200" dirty="0"/>
              <a:t>Edit Operations - Workflow</a:t>
            </a:r>
          </a:p>
        </p:txBody>
      </p:sp>
      <p:sp>
        <p:nvSpPr>
          <p:cNvPr id="3" name="Content Placeholder 9">
            <a:extLst>
              <a:ext uri="{FF2B5EF4-FFF2-40B4-BE49-F238E27FC236}">
                <a16:creationId xmlns:a16="http://schemas.microsoft.com/office/drawing/2014/main" id="{A06B8139-C746-B1CC-8454-1466B3158E72}"/>
              </a:ext>
            </a:extLst>
          </p:cNvPr>
          <p:cNvSpPr txBox="1">
            <a:spLocks/>
          </p:cNvSpPr>
          <p:nvPr/>
        </p:nvSpPr>
        <p:spPr>
          <a:xfrm>
            <a:off x="914400" y="1727200"/>
            <a:ext cx="10369296" cy="3882814"/>
          </a:xfr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t>Instantiate a new EditOperation</a:t>
            </a:r>
          </a:p>
          <a:p>
            <a:r>
              <a:rPr lang="en-US"/>
              <a:t>Specify the edit to be performed</a:t>
            </a:r>
          </a:p>
          <a:p>
            <a:r>
              <a:rPr lang="en-US"/>
              <a:t>Execute the operation</a:t>
            </a:r>
          </a:p>
          <a:p>
            <a:pPr lvl="1"/>
            <a:endParaRPr lang="en-US" sz="2000"/>
          </a:p>
          <a:p>
            <a:pPr lvl="1"/>
            <a:endParaRPr lang="en-US" sz="2000" dirty="0"/>
          </a:p>
        </p:txBody>
      </p:sp>
    </p:spTree>
    <p:extLst>
      <p:ext uri="{BB962C8B-B14F-4D97-AF65-F5344CB8AC3E}">
        <p14:creationId xmlns:p14="http://schemas.microsoft.com/office/powerpoint/2010/main" val="280233842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1">
            <a:extLst>
              <a:ext uri="{FF2B5EF4-FFF2-40B4-BE49-F238E27FC236}">
                <a16:creationId xmlns:a16="http://schemas.microsoft.com/office/drawing/2014/main" id="{8F419B9F-2250-F369-15B5-B6ADD7D2627D}"/>
              </a:ext>
            </a:extLst>
          </p:cNvPr>
          <p:cNvSpPr>
            <a:spLocks noGrp="1"/>
          </p:cNvSpPr>
          <p:nvPr>
            <p:ph type="title"/>
          </p:nvPr>
        </p:nvSpPr>
        <p:spPr>
          <a:xfrm>
            <a:off x="685800" y="682625"/>
            <a:ext cx="10826496" cy="492443"/>
          </a:xfrm>
        </p:spPr>
        <p:txBody>
          <a:bodyPr/>
          <a:lstStyle/>
          <a:p>
            <a:r>
              <a:rPr lang="en-US" sz="3200" i="1" dirty="0">
                <a:solidFill>
                  <a:schemeClr val="accent4">
                    <a:lumMod val="60000"/>
                    <a:lumOff val="40000"/>
                  </a:schemeClr>
                </a:solidFill>
              </a:rPr>
              <a:t>Parcel</a:t>
            </a:r>
            <a:r>
              <a:rPr lang="en-US" sz="3200" dirty="0"/>
              <a:t> Edit Operations - Workflow</a:t>
            </a:r>
          </a:p>
        </p:txBody>
      </p:sp>
      <p:sp>
        <p:nvSpPr>
          <p:cNvPr id="3" name="Content Placeholder 9">
            <a:extLst>
              <a:ext uri="{FF2B5EF4-FFF2-40B4-BE49-F238E27FC236}">
                <a16:creationId xmlns:a16="http://schemas.microsoft.com/office/drawing/2014/main" id="{6606ADCF-04BE-F865-6B2B-4A8A374CA547}"/>
              </a:ext>
            </a:extLst>
          </p:cNvPr>
          <p:cNvSpPr txBox="1">
            <a:spLocks/>
          </p:cNvSpPr>
          <p:nvPr/>
        </p:nvSpPr>
        <p:spPr>
          <a:xfrm>
            <a:off x="914400" y="1727200"/>
            <a:ext cx="10369296" cy="3882814"/>
          </a:xfr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Instantiate a new </a:t>
            </a:r>
            <a:r>
              <a:rPr lang="en-US" dirty="0" err="1"/>
              <a:t>EditOperation</a:t>
            </a:r>
            <a:endParaRPr lang="en-US" dirty="0"/>
          </a:p>
          <a:p>
            <a:r>
              <a:rPr lang="en-US" dirty="0"/>
              <a:t>Specify the </a:t>
            </a:r>
            <a:r>
              <a:rPr lang="en-US" i="1" dirty="0">
                <a:solidFill>
                  <a:schemeClr val="accent4">
                    <a:lumMod val="60000"/>
                    <a:lumOff val="40000"/>
                  </a:schemeClr>
                </a:solidFill>
              </a:rPr>
              <a:t>parcel</a:t>
            </a:r>
            <a:r>
              <a:rPr lang="en-US" i="1" dirty="0"/>
              <a:t> </a:t>
            </a:r>
            <a:r>
              <a:rPr lang="en-US" dirty="0"/>
              <a:t>edit to be performed</a:t>
            </a:r>
          </a:p>
          <a:p>
            <a:r>
              <a:rPr lang="en-US" dirty="0"/>
              <a:t>Execute the operation</a:t>
            </a:r>
          </a:p>
          <a:p>
            <a:pPr lvl="1"/>
            <a:endParaRPr lang="en-US" sz="2000" dirty="0"/>
          </a:p>
          <a:p>
            <a:pPr lvl="1"/>
            <a:endParaRPr lang="en-US" sz="2000" dirty="0"/>
          </a:p>
        </p:txBody>
      </p:sp>
    </p:spTree>
    <p:extLst>
      <p:ext uri="{BB962C8B-B14F-4D97-AF65-F5344CB8AC3E}">
        <p14:creationId xmlns:p14="http://schemas.microsoft.com/office/powerpoint/2010/main" val="67296001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1">
            <a:extLst>
              <a:ext uri="{FF2B5EF4-FFF2-40B4-BE49-F238E27FC236}">
                <a16:creationId xmlns:a16="http://schemas.microsoft.com/office/drawing/2014/main" id="{887D8861-765C-872C-E00E-047C02E7F99B}"/>
              </a:ext>
            </a:extLst>
          </p:cNvPr>
          <p:cNvSpPr>
            <a:spLocks noGrp="1"/>
          </p:cNvSpPr>
          <p:nvPr>
            <p:ph type="title"/>
          </p:nvPr>
        </p:nvSpPr>
        <p:spPr>
          <a:xfrm>
            <a:off x="685800" y="682625"/>
            <a:ext cx="10826496" cy="492443"/>
          </a:xfrm>
        </p:spPr>
        <p:txBody>
          <a:bodyPr/>
          <a:lstStyle/>
          <a:p>
            <a:r>
              <a:rPr lang="en-US" sz="3200" i="1" dirty="0">
                <a:solidFill>
                  <a:schemeClr val="accent4">
                    <a:lumMod val="60000"/>
                    <a:lumOff val="40000"/>
                  </a:schemeClr>
                </a:solidFill>
              </a:rPr>
              <a:t>Parcel</a:t>
            </a:r>
            <a:r>
              <a:rPr lang="en-US" sz="3200" dirty="0"/>
              <a:t> Edit Operations - Workflow</a:t>
            </a:r>
          </a:p>
        </p:txBody>
      </p:sp>
      <p:sp>
        <p:nvSpPr>
          <p:cNvPr id="3" name="Content Placeholder 9">
            <a:extLst>
              <a:ext uri="{FF2B5EF4-FFF2-40B4-BE49-F238E27FC236}">
                <a16:creationId xmlns:a16="http://schemas.microsoft.com/office/drawing/2014/main" id="{E4C86272-F400-157C-52CB-EF025F0198D0}"/>
              </a:ext>
            </a:extLst>
          </p:cNvPr>
          <p:cNvSpPr txBox="1">
            <a:spLocks/>
          </p:cNvSpPr>
          <p:nvPr/>
        </p:nvSpPr>
        <p:spPr>
          <a:xfrm>
            <a:off x="914400" y="1727200"/>
            <a:ext cx="10369296" cy="1539957"/>
          </a:xfr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Instantiate a new </a:t>
            </a:r>
            <a:r>
              <a:rPr lang="en-US" dirty="0" err="1"/>
              <a:t>EditOperation</a:t>
            </a:r>
            <a:endParaRPr lang="en-US" dirty="0"/>
          </a:p>
          <a:p>
            <a:r>
              <a:rPr lang="en-US" dirty="0"/>
              <a:t>Specify the </a:t>
            </a:r>
            <a:r>
              <a:rPr lang="en-US" i="1" dirty="0">
                <a:solidFill>
                  <a:schemeClr val="accent4">
                    <a:lumMod val="60000"/>
                    <a:lumOff val="40000"/>
                  </a:schemeClr>
                </a:solidFill>
              </a:rPr>
              <a:t>parcel</a:t>
            </a:r>
            <a:r>
              <a:rPr lang="en-US" i="1" dirty="0"/>
              <a:t> </a:t>
            </a:r>
            <a:r>
              <a:rPr lang="en-US" dirty="0"/>
              <a:t>edit to be performed</a:t>
            </a:r>
          </a:p>
          <a:p>
            <a:r>
              <a:rPr lang="en-US" dirty="0"/>
              <a:t>Execute the operation</a:t>
            </a:r>
          </a:p>
          <a:p>
            <a:pPr lvl="1"/>
            <a:endParaRPr lang="en-US" sz="2000" dirty="0"/>
          </a:p>
          <a:p>
            <a:pPr lvl="1"/>
            <a:endParaRPr lang="en-US" sz="2000" dirty="0"/>
          </a:p>
        </p:txBody>
      </p:sp>
      <p:pic>
        <p:nvPicPr>
          <p:cNvPr id="4" name="Picture 3">
            <a:extLst>
              <a:ext uri="{FF2B5EF4-FFF2-40B4-BE49-F238E27FC236}">
                <a16:creationId xmlns:a16="http://schemas.microsoft.com/office/drawing/2014/main" id="{AA2F5F46-4D62-6AE4-649F-27D2E65163A4}"/>
              </a:ext>
            </a:extLst>
          </p:cNvPr>
          <p:cNvPicPr>
            <a:picLocks noChangeAspect="1"/>
          </p:cNvPicPr>
          <p:nvPr/>
        </p:nvPicPr>
        <p:blipFill>
          <a:blip r:embed="rId3"/>
          <a:stretch>
            <a:fillRect/>
          </a:stretch>
        </p:blipFill>
        <p:spPr>
          <a:xfrm>
            <a:off x="606000" y="3267157"/>
            <a:ext cx="10980000" cy="3162857"/>
          </a:xfrm>
          <a:prstGeom prst="rect">
            <a:avLst/>
          </a:prstGeom>
        </p:spPr>
      </p:pic>
    </p:spTree>
    <p:extLst>
      <p:ext uri="{BB962C8B-B14F-4D97-AF65-F5344CB8AC3E}">
        <p14:creationId xmlns:p14="http://schemas.microsoft.com/office/powerpoint/2010/main" val="301010503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1">
            <a:extLst>
              <a:ext uri="{FF2B5EF4-FFF2-40B4-BE49-F238E27FC236}">
                <a16:creationId xmlns:a16="http://schemas.microsoft.com/office/drawing/2014/main" id="{22EF6323-BCE0-C9E7-995B-2DC357A36713}"/>
              </a:ext>
            </a:extLst>
          </p:cNvPr>
          <p:cNvSpPr>
            <a:spLocks noGrp="1"/>
          </p:cNvSpPr>
          <p:nvPr>
            <p:ph type="title"/>
          </p:nvPr>
        </p:nvSpPr>
        <p:spPr>
          <a:xfrm>
            <a:off x="685800" y="682625"/>
            <a:ext cx="10826496" cy="492443"/>
          </a:xfrm>
        </p:spPr>
        <p:txBody>
          <a:bodyPr/>
          <a:lstStyle/>
          <a:p>
            <a:r>
              <a:rPr lang="en-US" sz="3200" i="1" dirty="0">
                <a:solidFill>
                  <a:schemeClr val="accent4">
                    <a:lumMod val="60000"/>
                    <a:lumOff val="40000"/>
                  </a:schemeClr>
                </a:solidFill>
              </a:rPr>
              <a:t>Parcel</a:t>
            </a:r>
            <a:r>
              <a:rPr lang="en-US" sz="3200" dirty="0"/>
              <a:t> Edit Operations </a:t>
            </a:r>
          </a:p>
        </p:txBody>
      </p:sp>
      <p:sp>
        <p:nvSpPr>
          <p:cNvPr id="8" name="Content Placeholder 9">
            <a:extLst>
              <a:ext uri="{FF2B5EF4-FFF2-40B4-BE49-F238E27FC236}">
                <a16:creationId xmlns:a16="http://schemas.microsoft.com/office/drawing/2014/main" id="{D157A251-32C7-5F33-6E60-557CB71E2B22}"/>
              </a:ext>
            </a:extLst>
          </p:cNvPr>
          <p:cNvSpPr txBox="1">
            <a:spLocks/>
          </p:cNvSpPr>
          <p:nvPr/>
        </p:nvSpPr>
        <p:spPr>
          <a:xfrm>
            <a:off x="1066799" y="1596563"/>
            <a:ext cx="5224383" cy="4578811"/>
          </a:xfrm>
          <a:prstGeom prst="rect">
            <a:avLst/>
          </a:prstGeom>
          <a:noFill/>
        </p:spPr>
        <p:txBody>
          <a:bodyPr vert="horz" lIns="0" tIns="0" rIns="0" bIns="0" rtlCol="0">
            <a:noAutofit/>
          </a:bodyPr>
          <a:lstStyle>
            <a:lvl1pPr marL="176213" indent="-176213" algn="l" defTabSz="457200" rtl="0" eaLnBrk="1" latinLnBrk="0" hangingPunct="1">
              <a:lnSpc>
                <a:spcPct val="100000"/>
              </a:lnSpc>
              <a:spcBef>
                <a:spcPts val="300"/>
              </a:spcBef>
              <a:spcAft>
                <a:spcPts val="600"/>
              </a:spcAft>
              <a:buClr>
                <a:schemeClr val="accent4">
                  <a:lumMod val="60000"/>
                  <a:lumOff val="40000"/>
                </a:schemeClr>
              </a:buClr>
              <a:buSzPct val="80000"/>
              <a:buFont typeface="Arial"/>
              <a:buChar char="•"/>
              <a:defRPr sz="2000" b="1" kern="1200">
                <a:solidFill>
                  <a:schemeClr val="tx1"/>
                </a:solidFill>
                <a:latin typeface="+mn-lt"/>
                <a:ea typeface="+mn-ea"/>
                <a:cs typeface="Arial"/>
              </a:defRPr>
            </a:lvl1pPr>
            <a:lvl2pPr marL="457200" indent="-173736"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defRPr sz="1800" b="1" kern="1200">
                <a:solidFill>
                  <a:schemeClr val="tx1"/>
                </a:solidFill>
                <a:latin typeface="+mn-lt"/>
                <a:ea typeface="+mn-ea"/>
                <a:cs typeface="Arial"/>
              </a:defRPr>
            </a:lvl2pPr>
            <a:lvl3pPr marL="795528" indent="-173736"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defRPr sz="1600" b="1" kern="1200">
                <a:solidFill>
                  <a:schemeClr val="tx1"/>
                </a:solidFill>
                <a:latin typeface="+mn-lt"/>
                <a:ea typeface="+mn-ea"/>
                <a:cs typeface="Arial"/>
              </a:defRPr>
            </a:lvl3pPr>
            <a:lvl4pPr marL="1216152" indent="-173736" algn="l" defTabSz="457200" rtl="0" eaLnBrk="1" latinLnBrk="0" hangingPunct="1">
              <a:lnSpc>
                <a:spcPts val="1800"/>
              </a:lnSpc>
              <a:spcBef>
                <a:spcPts val="0"/>
              </a:spcBef>
              <a:spcAft>
                <a:spcPts val="600"/>
              </a:spcAft>
              <a:buClr>
                <a:schemeClr val="accent4">
                  <a:lumMod val="60000"/>
                  <a:lumOff val="40000"/>
                </a:schemeClr>
              </a:buClr>
              <a:buSzPct val="80000"/>
              <a:buFont typeface="Lucida Grande"/>
              <a:buChar char="-"/>
              <a:defRPr sz="1400" b="1" kern="1200">
                <a:solidFill>
                  <a:schemeClr val="tx1"/>
                </a:solidFill>
                <a:latin typeface="+mn-lt"/>
                <a:ea typeface="+mn-ea"/>
                <a:cs typeface="Arial"/>
              </a:defRPr>
            </a:lvl4pPr>
            <a:lvl5pPr marL="1546225" indent="-176213" algn="l" defTabSz="457200" rtl="0" eaLnBrk="1" latinLnBrk="0" hangingPunct="1">
              <a:lnSpc>
                <a:spcPts val="1800"/>
              </a:lnSpc>
              <a:spcBef>
                <a:spcPts val="0"/>
              </a:spcBef>
              <a:spcAft>
                <a:spcPts val="600"/>
              </a:spcAft>
              <a:buClr>
                <a:schemeClr val="accent4">
                  <a:lumMod val="60000"/>
                  <a:lumOff val="40000"/>
                </a:schemeClr>
              </a:buClr>
              <a:buSzPct val="80000"/>
              <a:buFont typeface="Lucida Grande"/>
              <a:buChar char="-"/>
              <a:defRPr lang="en-US" sz="1400" b="1" kern="1200">
                <a:solidFill>
                  <a:schemeClr val="tx1"/>
                </a:solidFill>
                <a:latin typeface="+mn-lt"/>
                <a:ea typeface="+mn-ea"/>
                <a:cs typeface="Arial"/>
              </a:defRPr>
            </a:lvl5pPr>
            <a:lvl6pPr marL="1773238" indent="-177800" algn="l" defTabSz="401638" rtl="0" eaLnBrk="1" latinLnBrk="0" hangingPunct="1">
              <a:lnSpc>
                <a:spcPts val="1700"/>
              </a:lnSpc>
              <a:spcBef>
                <a:spcPts val="300"/>
              </a:spcBef>
              <a:spcAft>
                <a:spcPts val="300"/>
              </a:spcAft>
              <a:buSzPct val="80000"/>
              <a:buFont typeface="Lucida Grande"/>
              <a:buChar char="-"/>
              <a:tabLst>
                <a:tab pos="1484313" algn="l"/>
              </a:tabLst>
              <a:defRPr sz="1600" b="1" kern="1200">
                <a:solidFill>
                  <a:schemeClr val="tx1"/>
                </a:solidFill>
                <a:latin typeface="Arial"/>
                <a:ea typeface="+mn-ea"/>
                <a:cs typeface="Arial"/>
              </a:defRPr>
            </a:lvl6pPr>
            <a:lvl7pPr marL="2062163" indent="-176213" algn="l" defTabSz="457200" rtl="0" eaLnBrk="1" latinLnBrk="0" hangingPunct="1">
              <a:lnSpc>
                <a:spcPts val="1700"/>
              </a:lnSpc>
              <a:spcBef>
                <a:spcPts val="300"/>
              </a:spcBef>
              <a:spcAft>
                <a:spcPts val="300"/>
              </a:spcAft>
              <a:buSzPct val="80000"/>
              <a:buFont typeface="Lucida Grande"/>
              <a:buChar char="-"/>
              <a:defRPr sz="1600" b="1" kern="1200">
                <a:solidFill>
                  <a:schemeClr val="tx1"/>
                </a:solidFill>
                <a:latin typeface="Arial"/>
                <a:ea typeface="+mn-ea"/>
                <a:cs typeface="Arial"/>
              </a:defRPr>
            </a:lvl7pPr>
            <a:lvl8pPr marL="2286000" indent="-173038" algn="l" defTabSz="457200" rtl="0" eaLnBrk="1" latinLnBrk="0" hangingPunct="1">
              <a:lnSpc>
                <a:spcPts val="1700"/>
              </a:lnSpc>
              <a:spcBef>
                <a:spcPts val="300"/>
              </a:spcBef>
              <a:spcAft>
                <a:spcPts val="300"/>
              </a:spcAft>
              <a:buSzPct val="80000"/>
              <a:buFont typeface="Lucida Grande"/>
              <a:buChar char="-"/>
              <a:defRPr sz="1600" b="1" kern="1200">
                <a:solidFill>
                  <a:schemeClr val="tx1"/>
                </a:solidFill>
                <a:latin typeface="Arial"/>
                <a:ea typeface="+mn-ea"/>
                <a:cs typeface="Arial"/>
              </a:defRPr>
            </a:lvl8pPr>
            <a:lvl9pPr marL="2452688" indent="-163513" algn="l" defTabSz="457200" rtl="0" eaLnBrk="1" latinLnBrk="0" hangingPunct="1">
              <a:lnSpc>
                <a:spcPts val="1700"/>
              </a:lnSpc>
              <a:spcBef>
                <a:spcPts val="300"/>
              </a:spcBef>
              <a:spcAft>
                <a:spcPts val="300"/>
              </a:spcAft>
              <a:buSzPct val="80000"/>
              <a:buFont typeface="Lucida Grande"/>
              <a:buChar char="-"/>
              <a:defRPr sz="1600" b="1" kern="1200">
                <a:solidFill>
                  <a:schemeClr val="tx1"/>
                </a:solidFill>
                <a:latin typeface="Arial"/>
                <a:ea typeface="+mn-ea"/>
                <a:cs typeface="Arial"/>
              </a:defRPr>
            </a:lvl9pPr>
          </a:lstStyle>
          <a:p>
            <a:r>
              <a:rPr lang="en-US" sz="2200" b="0" dirty="0" err="1"/>
              <a:t>AssignFeaturesToRecord</a:t>
            </a:r>
            <a:endParaRPr lang="en-US" sz="2200" b="0" dirty="0"/>
          </a:p>
          <a:p>
            <a:r>
              <a:rPr lang="en-US" sz="2200" b="0" dirty="0" err="1"/>
              <a:t>BuildParcelsByExtent</a:t>
            </a:r>
            <a:endParaRPr lang="en-US" sz="2200" b="0" dirty="0"/>
          </a:p>
          <a:p>
            <a:r>
              <a:rPr lang="en-US" sz="2200" b="0" dirty="0" err="1"/>
              <a:t>BuildParcelsByRecord</a:t>
            </a:r>
            <a:endParaRPr lang="en-US" sz="2200" b="0" dirty="0"/>
          </a:p>
          <a:p>
            <a:r>
              <a:rPr lang="en-US" sz="2200" b="0" dirty="0" err="1"/>
              <a:t>ChangeParcelType</a:t>
            </a:r>
            <a:endParaRPr lang="en-US" sz="2200" b="0" dirty="0"/>
          </a:p>
          <a:p>
            <a:r>
              <a:rPr lang="en-US" sz="2200" b="0" dirty="0" err="1"/>
              <a:t>CopyLineFeaturesToParcelType</a:t>
            </a:r>
            <a:endParaRPr lang="en-US" sz="2200" b="0" dirty="0"/>
          </a:p>
          <a:p>
            <a:r>
              <a:rPr lang="en-US" sz="2200" b="0" dirty="0" err="1"/>
              <a:t>CopyParcelLinesToParcelType</a:t>
            </a:r>
            <a:endParaRPr lang="en-US" sz="2200" b="0" dirty="0"/>
          </a:p>
          <a:p>
            <a:r>
              <a:rPr lang="en-US" sz="2200" b="0" dirty="0" err="1"/>
              <a:t>CreateParcelSeedsByRecord</a:t>
            </a:r>
            <a:endParaRPr lang="en-US" sz="2200" b="0" dirty="0"/>
          </a:p>
        </p:txBody>
      </p:sp>
      <p:sp>
        <p:nvSpPr>
          <p:cNvPr id="9" name="Content Placeholder 9">
            <a:extLst>
              <a:ext uri="{FF2B5EF4-FFF2-40B4-BE49-F238E27FC236}">
                <a16:creationId xmlns:a16="http://schemas.microsoft.com/office/drawing/2014/main" id="{B0E5EB01-2219-29E7-2A9E-4FFB82021B94}"/>
              </a:ext>
            </a:extLst>
          </p:cNvPr>
          <p:cNvSpPr txBox="1">
            <a:spLocks/>
          </p:cNvSpPr>
          <p:nvPr/>
        </p:nvSpPr>
        <p:spPr>
          <a:xfrm>
            <a:off x="6850558" y="1583633"/>
            <a:ext cx="4827920" cy="4578811"/>
          </a:xfrm>
          <a:prstGeom prst="rect">
            <a:avLst/>
          </a:prstGeom>
          <a:noFill/>
        </p:spPr>
        <p:txBody>
          <a:bodyPr vert="horz" lIns="0" tIns="0" rIns="0" bIns="0" rtlCol="0">
            <a:noAutofit/>
          </a:bodyPr>
          <a:lstStyle>
            <a:lvl1pPr marL="176213" indent="-176213" algn="l" defTabSz="457200" rtl="0" eaLnBrk="1" latinLnBrk="0" hangingPunct="1">
              <a:lnSpc>
                <a:spcPct val="100000"/>
              </a:lnSpc>
              <a:spcBef>
                <a:spcPts val="300"/>
              </a:spcBef>
              <a:spcAft>
                <a:spcPts val="600"/>
              </a:spcAft>
              <a:buClr>
                <a:schemeClr val="accent4">
                  <a:lumMod val="60000"/>
                  <a:lumOff val="40000"/>
                </a:schemeClr>
              </a:buClr>
              <a:buSzPct val="80000"/>
              <a:buFont typeface="Arial"/>
              <a:buChar char="•"/>
              <a:defRPr sz="2000" b="1" kern="1200">
                <a:solidFill>
                  <a:schemeClr val="tx1"/>
                </a:solidFill>
                <a:latin typeface="+mn-lt"/>
                <a:ea typeface="+mn-ea"/>
                <a:cs typeface="Arial"/>
              </a:defRPr>
            </a:lvl1pPr>
            <a:lvl2pPr marL="457200" indent="-173736"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defRPr sz="1800" b="1" kern="1200">
                <a:solidFill>
                  <a:schemeClr val="tx1"/>
                </a:solidFill>
                <a:latin typeface="+mn-lt"/>
                <a:ea typeface="+mn-ea"/>
                <a:cs typeface="Arial"/>
              </a:defRPr>
            </a:lvl2pPr>
            <a:lvl3pPr marL="795528" indent="-173736"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defRPr sz="1600" b="1" kern="1200">
                <a:solidFill>
                  <a:schemeClr val="tx1"/>
                </a:solidFill>
                <a:latin typeface="+mn-lt"/>
                <a:ea typeface="+mn-ea"/>
                <a:cs typeface="Arial"/>
              </a:defRPr>
            </a:lvl3pPr>
            <a:lvl4pPr marL="1216152" indent="-173736" algn="l" defTabSz="457200" rtl="0" eaLnBrk="1" latinLnBrk="0" hangingPunct="1">
              <a:lnSpc>
                <a:spcPts val="1800"/>
              </a:lnSpc>
              <a:spcBef>
                <a:spcPts val="0"/>
              </a:spcBef>
              <a:spcAft>
                <a:spcPts val="600"/>
              </a:spcAft>
              <a:buClr>
                <a:schemeClr val="accent4">
                  <a:lumMod val="60000"/>
                  <a:lumOff val="40000"/>
                </a:schemeClr>
              </a:buClr>
              <a:buSzPct val="80000"/>
              <a:buFont typeface="Lucida Grande"/>
              <a:buChar char="-"/>
              <a:defRPr sz="1400" b="1" kern="1200">
                <a:solidFill>
                  <a:schemeClr val="tx1"/>
                </a:solidFill>
                <a:latin typeface="+mn-lt"/>
                <a:ea typeface="+mn-ea"/>
                <a:cs typeface="Arial"/>
              </a:defRPr>
            </a:lvl4pPr>
            <a:lvl5pPr marL="1546225" indent="-176213" algn="l" defTabSz="457200" rtl="0" eaLnBrk="1" latinLnBrk="0" hangingPunct="1">
              <a:lnSpc>
                <a:spcPts val="1800"/>
              </a:lnSpc>
              <a:spcBef>
                <a:spcPts val="0"/>
              </a:spcBef>
              <a:spcAft>
                <a:spcPts val="600"/>
              </a:spcAft>
              <a:buClr>
                <a:schemeClr val="accent4">
                  <a:lumMod val="60000"/>
                  <a:lumOff val="40000"/>
                </a:schemeClr>
              </a:buClr>
              <a:buSzPct val="80000"/>
              <a:buFont typeface="Lucida Grande"/>
              <a:buChar char="-"/>
              <a:defRPr lang="en-US" sz="1400" b="1" kern="1200">
                <a:solidFill>
                  <a:schemeClr val="tx1"/>
                </a:solidFill>
                <a:latin typeface="+mn-lt"/>
                <a:ea typeface="+mn-ea"/>
                <a:cs typeface="Arial"/>
              </a:defRPr>
            </a:lvl5pPr>
            <a:lvl6pPr marL="1773238" indent="-177800" algn="l" defTabSz="401638" rtl="0" eaLnBrk="1" latinLnBrk="0" hangingPunct="1">
              <a:lnSpc>
                <a:spcPts val="1700"/>
              </a:lnSpc>
              <a:spcBef>
                <a:spcPts val="300"/>
              </a:spcBef>
              <a:spcAft>
                <a:spcPts val="300"/>
              </a:spcAft>
              <a:buSzPct val="80000"/>
              <a:buFont typeface="Lucida Grande"/>
              <a:buChar char="-"/>
              <a:tabLst>
                <a:tab pos="1484313" algn="l"/>
              </a:tabLst>
              <a:defRPr sz="1600" b="1" kern="1200">
                <a:solidFill>
                  <a:schemeClr val="tx1"/>
                </a:solidFill>
                <a:latin typeface="Arial"/>
                <a:ea typeface="+mn-ea"/>
                <a:cs typeface="Arial"/>
              </a:defRPr>
            </a:lvl6pPr>
            <a:lvl7pPr marL="2062163" indent="-176213" algn="l" defTabSz="457200" rtl="0" eaLnBrk="1" latinLnBrk="0" hangingPunct="1">
              <a:lnSpc>
                <a:spcPts val="1700"/>
              </a:lnSpc>
              <a:spcBef>
                <a:spcPts val="300"/>
              </a:spcBef>
              <a:spcAft>
                <a:spcPts val="300"/>
              </a:spcAft>
              <a:buSzPct val="80000"/>
              <a:buFont typeface="Lucida Grande"/>
              <a:buChar char="-"/>
              <a:defRPr sz="1600" b="1" kern="1200">
                <a:solidFill>
                  <a:schemeClr val="tx1"/>
                </a:solidFill>
                <a:latin typeface="Arial"/>
                <a:ea typeface="+mn-ea"/>
                <a:cs typeface="Arial"/>
              </a:defRPr>
            </a:lvl7pPr>
            <a:lvl8pPr marL="2286000" indent="-173038" algn="l" defTabSz="457200" rtl="0" eaLnBrk="1" latinLnBrk="0" hangingPunct="1">
              <a:lnSpc>
                <a:spcPts val="1700"/>
              </a:lnSpc>
              <a:spcBef>
                <a:spcPts val="300"/>
              </a:spcBef>
              <a:spcAft>
                <a:spcPts val="300"/>
              </a:spcAft>
              <a:buSzPct val="80000"/>
              <a:buFont typeface="Lucida Grande"/>
              <a:buChar char="-"/>
              <a:defRPr sz="1600" b="1" kern="1200">
                <a:solidFill>
                  <a:schemeClr val="tx1"/>
                </a:solidFill>
                <a:latin typeface="Arial"/>
                <a:ea typeface="+mn-ea"/>
                <a:cs typeface="Arial"/>
              </a:defRPr>
            </a:lvl8pPr>
            <a:lvl9pPr marL="2452688" indent="-163513" algn="l" defTabSz="457200" rtl="0" eaLnBrk="1" latinLnBrk="0" hangingPunct="1">
              <a:lnSpc>
                <a:spcPts val="1700"/>
              </a:lnSpc>
              <a:spcBef>
                <a:spcPts val="300"/>
              </a:spcBef>
              <a:spcAft>
                <a:spcPts val="300"/>
              </a:spcAft>
              <a:buSzPct val="80000"/>
              <a:buFont typeface="Lucida Grande"/>
              <a:buChar char="-"/>
              <a:defRPr sz="1600" b="1" kern="1200">
                <a:solidFill>
                  <a:schemeClr val="tx1"/>
                </a:solidFill>
                <a:latin typeface="Arial"/>
                <a:ea typeface="+mn-ea"/>
                <a:cs typeface="Arial"/>
              </a:defRPr>
            </a:lvl9pPr>
          </a:lstStyle>
          <a:p>
            <a:r>
              <a:rPr lang="en-US" sz="2200" b="0" dirty="0" err="1"/>
              <a:t>DeleteParcels</a:t>
            </a:r>
            <a:endParaRPr lang="en-US" sz="2200" b="0" dirty="0"/>
          </a:p>
          <a:p>
            <a:r>
              <a:rPr lang="en-US" sz="2200" b="0" dirty="0" err="1"/>
              <a:t>DuplicateParcels</a:t>
            </a:r>
            <a:endParaRPr lang="en-US" sz="2200" b="0" dirty="0"/>
          </a:p>
          <a:p>
            <a:r>
              <a:rPr lang="en-US" sz="2200" b="0" dirty="0" err="1"/>
              <a:t>ReconstructFromSeeds</a:t>
            </a:r>
            <a:endParaRPr lang="en-US" sz="2200" b="0" dirty="0"/>
          </a:p>
          <a:p>
            <a:r>
              <a:rPr lang="en-US" sz="2200" b="0" dirty="0" err="1"/>
              <a:t>ReassignFeaturesToRecord</a:t>
            </a:r>
            <a:endParaRPr lang="en-US" sz="2200" b="0" dirty="0"/>
          </a:p>
          <a:p>
            <a:r>
              <a:rPr lang="en-US" sz="2200" b="0" dirty="0" err="1"/>
              <a:t>RetireFeaturesToRecord</a:t>
            </a:r>
            <a:endParaRPr lang="en-US" sz="2200" b="0" dirty="0"/>
          </a:p>
          <a:p>
            <a:r>
              <a:rPr lang="en-US" sz="2200" b="0" dirty="0" err="1"/>
              <a:t>SetParcelHistoryCurrent</a:t>
            </a:r>
            <a:endParaRPr lang="en-US" sz="2200" b="0" dirty="0"/>
          </a:p>
          <a:p>
            <a:r>
              <a:rPr lang="en-US" sz="2200" b="0" dirty="0" err="1"/>
              <a:t>SetParcelHistoryRetired</a:t>
            </a:r>
            <a:endParaRPr lang="en-US" sz="2200" b="0" dirty="0"/>
          </a:p>
          <a:p>
            <a:r>
              <a:rPr lang="en-US" sz="2200" b="0" dirty="0" err="1"/>
              <a:t>ShrinkParcelsToSeeds</a:t>
            </a:r>
            <a:endParaRPr lang="en-US" sz="2200" b="0" dirty="0"/>
          </a:p>
          <a:p>
            <a:pPr lvl="1"/>
            <a:endParaRPr lang="en-US" sz="1600" b="0" dirty="0"/>
          </a:p>
        </p:txBody>
      </p:sp>
    </p:spTree>
    <p:extLst>
      <p:ext uri="{BB962C8B-B14F-4D97-AF65-F5344CB8AC3E}">
        <p14:creationId xmlns:p14="http://schemas.microsoft.com/office/powerpoint/2010/main" val="71959672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1">
            <a:extLst>
              <a:ext uri="{FF2B5EF4-FFF2-40B4-BE49-F238E27FC236}">
                <a16:creationId xmlns:a16="http://schemas.microsoft.com/office/drawing/2014/main" id="{22EF6323-BCE0-C9E7-995B-2DC357A36713}"/>
              </a:ext>
            </a:extLst>
          </p:cNvPr>
          <p:cNvSpPr>
            <a:spLocks noGrp="1"/>
          </p:cNvSpPr>
          <p:nvPr>
            <p:ph type="title"/>
          </p:nvPr>
        </p:nvSpPr>
        <p:spPr>
          <a:xfrm>
            <a:off x="685800" y="682625"/>
            <a:ext cx="10826496" cy="492443"/>
          </a:xfrm>
        </p:spPr>
        <p:txBody>
          <a:bodyPr/>
          <a:lstStyle/>
          <a:p>
            <a:r>
              <a:rPr lang="en-US" sz="3200" i="1" dirty="0">
                <a:solidFill>
                  <a:schemeClr val="accent4">
                    <a:lumMod val="60000"/>
                    <a:lumOff val="40000"/>
                  </a:schemeClr>
                </a:solidFill>
              </a:rPr>
              <a:t>Parcel</a:t>
            </a:r>
            <a:r>
              <a:rPr lang="en-US" sz="3200" dirty="0"/>
              <a:t> Edit Operations </a:t>
            </a:r>
          </a:p>
        </p:txBody>
      </p:sp>
      <p:sp>
        <p:nvSpPr>
          <p:cNvPr id="8" name="Content Placeholder 9">
            <a:extLst>
              <a:ext uri="{FF2B5EF4-FFF2-40B4-BE49-F238E27FC236}">
                <a16:creationId xmlns:a16="http://schemas.microsoft.com/office/drawing/2014/main" id="{D157A251-32C7-5F33-6E60-557CB71E2B22}"/>
              </a:ext>
            </a:extLst>
          </p:cNvPr>
          <p:cNvSpPr txBox="1">
            <a:spLocks/>
          </p:cNvSpPr>
          <p:nvPr/>
        </p:nvSpPr>
        <p:spPr>
          <a:xfrm>
            <a:off x="1066799" y="1596563"/>
            <a:ext cx="5224383" cy="4578811"/>
          </a:xfrm>
          <a:prstGeom prst="rect">
            <a:avLst/>
          </a:prstGeom>
          <a:noFill/>
        </p:spPr>
        <p:txBody>
          <a:bodyPr vert="horz" lIns="0" tIns="0" rIns="0" bIns="0" rtlCol="0">
            <a:noAutofit/>
          </a:bodyPr>
          <a:lstStyle>
            <a:lvl1pPr marL="176213" indent="-176213" algn="l" defTabSz="457200" rtl="0" eaLnBrk="1" latinLnBrk="0" hangingPunct="1">
              <a:lnSpc>
                <a:spcPct val="100000"/>
              </a:lnSpc>
              <a:spcBef>
                <a:spcPts val="300"/>
              </a:spcBef>
              <a:spcAft>
                <a:spcPts val="600"/>
              </a:spcAft>
              <a:buClr>
                <a:schemeClr val="accent4">
                  <a:lumMod val="60000"/>
                  <a:lumOff val="40000"/>
                </a:schemeClr>
              </a:buClr>
              <a:buSzPct val="80000"/>
              <a:buFont typeface="Arial"/>
              <a:buChar char="•"/>
              <a:defRPr sz="2000" b="1" kern="1200">
                <a:solidFill>
                  <a:schemeClr val="tx1"/>
                </a:solidFill>
                <a:latin typeface="+mn-lt"/>
                <a:ea typeface="+mn-ea"/>
                <a:cs typeface="Arial"/>
              </a:defRPr>
            </a:lvl1pPr>
            <a:lvl2pPr marL="457200" indent="-173736"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defRPr sz="1800" b="1" kern="1200">
                <a:solidFill>
                  <a:schemeClr val="tx1"/>
                </a:solidFill>
                <a:latin typeface="+mn-lt"/>
                <a:ea typeface="+mn-ea"/>
                <a:cs typeface="Arial"/>
              </a:defRPr>
            </a:lvl2pPr>
            <a:lvl3pPr marL="795528" indent="-173736"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defRPr sz="1600" b="1" kern="1200">
                <a:solidFill>
                  <a:schemeClr val="tx1"/>
                </a:solidFill>
                <a:latin typeface="+mn-lt"/>
                <a:ea typeface="+mn-ea"/>
                <a:cs typeface="Arial"/>
              </a:defRPr>
            </a:lvl3pPr>
            <a:lvl4pPr marL="1216152" indent="-173736" algn="l" defTabSz="457200" rtl="0" eaLnBrk="1" latinLnBrk="0" hangingPunct="1">
              <a:lnSpc>
                <a:spcPts val="1800"/>
              </a:lnSpc>
              <a:spcBef>
                <a:spcPts val="0"/>
              </a:spcBef>
              <a:spcAft>
                <a:spcPts val="600"/>
              </a:spcAft>
              <a:buClr>
                <a:schemeClr val="accent4">
                  <a:lumMod val="60000"/>
                  <a:lumOff val="40000"/>
                </a:schemeClr>
              </a:buClr>
              <a:buSzPct val="80000"/>
              <a:buFont typeface="Lucida Grande"/>
              <a:buChar char="-"/>
              <a:defRPr sz="1400" b="1" kern="1200">
                <a:solidFill>
                  <a:schemeClr val="tx1"/>
                </a:solidFill>
                <a:latin typeface="+mn-lt"/>
                <a:ea typeface="+mn-ea"/>
                <a:cs typeface="Arial"/>
              </a:defRPr>
            </a:lvl4pPr>
            <a:lvl5pPr marL="1546225" indent="-176213" algn="l" defTabSz="457200" rtl="0" eaLnBrk="1" latinLnBrk="0" hangingPunct="1">
              <a:lnSpc>
                <a:spcPts val="1800"/>
              </a:lnSpc>
              <a:spcBef>
                <a:spcPts val="0"/>
              </a:spcBef>
              <a:spcAft>
                <a:spcPts val="600"/>
              </a:spcAft>
              <a:buClr>
                <a:schemeClr val="accent4">
                  <a:lumMod val="60000"/>
                  <a:lumOff val="40000"/>
                </a:schemeClr>
              </a:buClr>
              <a:buSzPct val="80000"/>
              <a:buFont typeface="Lucida Grande"/>
              <a:buChar char="-"/>
              <a:defRPr lang="en-US" sz="1400" b="1" kern="1200">
                <a:solidFill>
                  <a:schemeClr val="tx1"/>
                </a:solidFill>
                <a:latin typeface="+mn-lt"/>
                <a:ea typeface="+mn-ea"/>
                <a:cs typeface="Arial"/>
              </a:defRPr>
            </a:lvl5pPr>
            <a:lvl6pPr marL="1773238" indent="-177800" algn="l" defTabSz="401638" rtl="0" eaLnBrk="1" latinLnBrk="0" hangingPunct="1">
              <a:lnSpc>
                <a:spcPts val="1700"/>
              </a:lnSpc>
              <a:spcBef>
                <a:spcPts val="300"/>
              </a:spcBef>
              <a:spcAft>
                <a:spcPts val="300"/>
              </a:spcAft>
              <a:buSzPct val="80000"/>
              <a:buFont typeface="Lucida Grande"/>
              <a:buChar char="-"/>
              <a:tabLst>
                <a:tab pos="1484313" algn="l"/>
              </a:tabLst>
              <a:defRPr sz="1600" b="1" kern="1200">
                <a:solidFill>
                  <a:schemeClr val="tx1"/>
                </a:solidFill>
                <a:latin typeface="Arial"/>
                <a:ea typeface="+mn-ea"/>
                <a:cs typeface="Arial"/>
              </a:defRPr>
            </a:lvl6pPr>
            <a:lvl7pPr marL="2062163" indent="-176213" algn="l" defTabSz="457200" rtl="0" eaLnBrk="1" latinLnBrk="0" hangingPunct="1">
              <a:lnSpc>
                <a:spcPts val="1700"/>
              </a:lnSpc>
              <a:spcBef>
                <a:spcPts val="300"/>
              </a:spcBef>
              <a:spcAft>
                <a:spcPts val="300"/>
              </a:spcAft>
              <a:buSzPct val="80000"/>
              <a:buFont typeface="Lucida Grande"/>
              <a:buChar char="-"/>
              <a:defRPr sz="1600" b="1" kern="1200">
                <a:solidFill>
                  <a:schemeClr val="tx1"/>
                </a:solidFill>
                <a:latin typeface="Arial"/>
                <a:ea typeface="+mn-ea"/>
                <a:cs typeface="Arial"/>
              </a:defRPr>
            </a:lvl7pPr>
            <a:lvl8pPr marL="2286000" indent="-173038" algn="l" defTabSz="457200" rtl="0" eaLnBrk="1" latinLnBrk="0" hangingPunct="1">
              <a:lnSpc>
                <a:spcPts val="1700"/>
              </a:lnSpc>
              <a:spcBef>
                <a:spcPts val="300"/>
              </a:spcBef>
              <a:spcAft>
                <a:spcPts val="300"/>
              </a:spcAft>
              <a:buSzPct val="80000"/>
              <a:buFont typeface="Lucida Grande"/>
              <a:buChar char="-"/>
              <a:defRPr sz="1600" b="1" kern="1200">
                <a:solidFill>
                  <a:schemeClr val="tx1"/>
                </a:solidFill>
                <a:latin typeface="Arial"/>
                <a:ea typeface="+mn-ea"/>
                <a:cs typeface="Arial"/>
              </a:defRPr>
            </a:lvl8pPr>
            <a:lvl9pPr marL="2452688" indent="-163513" algn="l" defTabSz="457200" rtl="0" eaLnBrk="1" latinLnBrk="0" hangingPunct="1">
              <a:lnSpc>
                <a:spcPts val="1700"/>
              </a:lnSpc>
              <a:spcBef>
                <a:spcPts val="300"/>
              </a:spcBef>
              <a:spcAft>
                <a:spcPts val="300"/>
              </a:spcAft>
              <a:buSzPct val="80000"/>
              <a:buFont typeface="Lucida Grande"/>
              <a:buChar char="-"/>
              <a:defRPr sz="1600" b="1" kern="1200">
                <a:solidFill>
                  <a:schemeClr val="tx1"/>
                </a:solidFill>
                <a:latin typeface="Arial"/>
                <a:ea typeface="+mn-ea"/>
                <a:cs typeface="Arial"/>
              </a:defRPr>
            </a:lvl9pPr>
          </a:lstStyle>
          <a:p>
            <a:r>
              <a:rPr lang="en-US" sz="2200" b="0" dirty="0" err="1"/>
              <a:t>AssignFeaturesToRecord</a:t>
            </a:r>
            <a:endParaRPr lang="en-US" sz="2200" b="0" dirty="0"/>
          </a:p>
          <a:p>
            <a:r>
              <a:rPr lang="en-US" sz="2200" b="0" dirty="0" err="1"/>
              <a:t>BuildParcelsByExtent</a:t>
            </a:r>
            <a:endParaRPr lang="en-US" sz="2200" b="0" dirty="0"/>
          </a:p>
          <a:p>
            <a:r>
              <a:rPr lang="en-US" sz="2200" b="0" dirty="0" err="1"/>
              <a:t>BuildParcelsByRecord</a:t>
            </a:r>
            <a:endParaRPr lang="en-US" sz="2200" b="0" dirty="0"/>
          </a:p>
          <a:p>
            <a:r>
              <a:rPr lang="en-US" sz="2200" b="0" dirty="0" err="1"/>
              <a:t>ChangeParcelType</a:t>
            </a:r>
            <a:endParaRPr lang="en-US" sz="2200" b="0" dirty="0"/>
          </a:p>
          <a:p>
            <a:r>
              <a:rPr lang="en-US" sz="2200" b="0" dirty="0" err="1"/>
              <a:t>CopyLineFeaturesToParcelType</a:t>
            </a:r>
            <a:endParaRPr lang="en-US" sz="2200" b="0" dirty="0"/>
          </a:p>
          <a:p>
            <a:r>
              <a:rPr lang="en-US" sz="2200" b="0" dirty="0" err="1"/>
              <a:t>CopyParcelLinesToParcelType</a:t>
            </a:r>
            <a:endParaRPr lang="en-US" sz="2200" b="0" dirty="0"/>
          </a:p>
          <a:p>
            <a:r>
              <a:rPr lang="en-US" sz="2200" b="0" dirty="0" err="1"/>
              <a:t>CreateParcelSeedsByRecord</a:t>
            </a:r>
            <a:endParaRPr lang="en-US" sz="2200" b="0" dirty="0"/>
          </a:p>
        </p:txBody>
      </p:sp>
      <p:sp>
        <p:nvSpPr>
          <p:cNvPr id="9" name="Content Placeholder 9">
            <a:extLst>
              <a:ext uri="{FF2B5EF4-FFF2-40B4-BE49-F238E27FC236}">
                <a16:creationId xmlns:a16="http://schemas.microsoft.com/office/drawing/2014/main" id="{B0E5EB01-2219-29E7-2A9E-4FFB82021B94}"/>
              </a:ext>
            </a:extLst>
          </p:cNvPr>
          <p:cNvSpPr txBox="1">
            <a:spLocks/>
          </p:cNvSpPr>
          <p:nvPr/>
        </p:nvSpPr>
        <p:spPr>
          <a:xfrm>
            <a:off x="6850558" y="1583633"/>
            <a:ext cx="4827920" cy="4578811"/>
          </a:xfrm>
          <a:prstGeom prst="rect">
            <a:avLst/>
          </a:prstGeom>
          <a:noFill/>
        </p:spPr>
        <p:txBody>
          <a:bodyPr vert="horz" lIns="0" tIns="0" rIns="0" bIns="0" rtlCol="0">
            <a:noAutofit/>
          </a:bodyPr>
          <a:lstStyle>
            <a:lvl1pPr marL="176213" indent="-176213" algn="l" defTabSz="457200" rtl="0" eaLnBrk="1" latinLnBrk="0" hangingPunct="1">
              <a:lnSpc>
                <a:spcPct val="100000"/>
              </a:lnSpc>
              <a:spcBef>
                <a:spcPts val="300"/>
              </a:spcBef>
              <a:spcAft>
                <a:spcPts val="600"/>
              </a:spcAft>
              <a:buClr>
                <a:schemeClr val="accent4">
                  <a:lumMod val="60000"/>
                  <a:lumOff val="40000"/>
                </a:schemeClr>
              </a:buClr>
              <a:buSzPct val="80000"/>
              <a:buFont typeface="Arial"/>
              <a:buChar char="•"/>
              <a:defRPr sz="2000" b="1" kern="1200">
                <a:solidFill>
                  <a:schemeClr val="tx1"/>
                </a:solidFill>
                <a:latin typeface="+mn-lt"/>
                <a:ea typeface="+mn-ea"/>
                <a:cs typeface="Arial"/>
              </a:defRPr>
            </a:lvl1pPr>
            <a:lvl2pPr marL="457200" indent="-173736"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defRPr sz="1800" b="1" kern="1200">
                <a:solidFill>
                  <a:schemeClr val="tx1"/>
                </a:solidFill>
                <a:latin typeface="+mn-lt"/>
                <a:ea typeface="+mn-ea"/>
                <a:cs typeface="Arial"/>
              </a:defRPr>
            </a:lvl2pPr>
            <a:lvl3pPr marL="795528" indent="-173736"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defRPr sz="1600" b="1" kern="1200">
                <a:solidFill>
                  <a:schemeClr val="tx1"/>
                </a:solidFill>
                <a:latin typeface="+mn-lt"/>
                <a:ea typeface="+mn-ea"/>
                <a:cs typeface="Arial"/>
              </a:defRPr>
            </a:lvl3pPr>
            <a:lvl4pPr marL="1216152" indent="-173736" algn="l" defTabSz="457200" rtl="0" eaLnBrk="1" latinLnBrk="0" hangingPunct="1">
              <a:lnSpc>
                <a:spcPts val="1800"/>
              </a:lnSpc>
              <a:spcBef>
                <a:spcPts val="0"/>
              </a:spcBef>
              <a:spcAft>
                <a:spcPts val="600"/>
              </a:spcAft>
              <a:buClr>
                <a:schemeClr val="accent4">
                  <a:lumMod val="60000"/>
                  <a:lumOff val="40000"/>
                </a:schemeClr>
              </a:buClr>
              <a:buSzPct val="80000"/>
              <a:buFont typeface="Lucida Grande"/>
              <a:buChar char="-"/>
              <a:defRPr sz="1400" b="1" kern="1200">
                <a:solidFill>
                  <a:schemeClr val="tx1"/>
                </a:solidFill>
                <a:latin typeface="+mn-lt"/>
                <a:ea typeface="+mn-ea"/>
                <a:cs typeface="Arial"/>
              </a:defRPr>
            </a:lvl4pPr>
            <a:lvl5pPr marL="1546225" indent="-176213" algn="l" defTabSz="457200" rtl="0" eaLnBrk="1" latinLnBrk="0" hangingPunct="1">
              <a:lnSpc>
                <a:spcPts val="1800"/>
              </a:lnSpc>
              <a:spcBef>
                <a:spcPts val="0"/>
              </a:spcBef>
              <a:spcAft>
                <a:spcPts val="600"/>
              </a:spcAft>
              <a:buClr>
                <a:schemeClr val="accent4">
                  <a:lumMod val="60000"/>
                  <a:lumOff val="40000"/>
                </a:schemeClr>
              </a:buClr>
              <a:buSzPct val="80000"/>
              <a:buFont typeface="Lucida Grande"/>
              <a:buChar char="-"/>
              <a:defRPr lang="en-US" sz="1400" b="1" kern="1200">
                <a:solidFill>
                  <a:schemeClr val="tx1"/>
                </a:solidFill>
                <a:latin typeface="+mn-lt"/>
                <a:ea typeface="+mn-ea"/>
                <a:cs typeface="Arial"/>
              </a:defRPr>
            </a:lvl5pPr>
            <a:lvl6pPr marL="1773238" indent="-177800" algn="l" defTabSz="401638" rtl="0" eaLnBrk="1" latinLnBrk="0" hangingPunct="1">
              <a:lnSpc>
                <a:spcPts val="1700"/>
              </a:lnSpc>
              <a:spcBef>
                <a:spcPts val="300"/>
              </a:spcBef>
              <a:spcAft>
                <a:spcPts val="300"/>
              </a:spcAft>
              <a:buSzPct val="80000"/>
              <a:buFont typeface="Lucida Grande"/>
              <a:buChar char="-"/>
              <a:tabLst>
                <a:tab pos="1484313" algn="l"/>
              </a:tabLst>
              <a:defRPr sz="1600" b="1" kern="1200">
                <a:solidFill>
                  <a:schemeClr val="tx1"/>
                </a:solidFill>
                <a:latin typeface="Arial"/>
                <a:ea typeface="+mn-ea"/>
                <a:cs typeface="Arial"/>
              </a:defRPr>
            </a:lvl6pPr>
            <a:lvl7pPr marL="2062163" indent="-176213" algn="l" defTabSz="457200" rtl="0" eaLnBrk="1" latinLnBrk="0" hangingPunct="1">
              <a:lnSpc>
                <a:spcPts val="1700"/>
              </a:lnSpc>
              <a:spcBef>
                <a:spcPts val="300"/>
              </a:spcBef>
              <a:spcAft>
                <a:spcPts val="300"/>
              </a:spcAft>
              <a:buSzPct val="80000"/>
              <a:buFont typeface="Lucida Grande"/>
              <a:buChar char="-"/>
              <a:defRPr sz="1600" b="1" kern="1200">
                <a:solidFill>
                  <a:schemeClr val="tx1"/>
                </a:solidFill>
                <a:latin typeface="Arial"/>
                <a:ea typeface="+mn-ea"/>
                <a:cs typeface="Arial"/>
              </a:defRPr>
            </a:lvl7pPr>
            <a:lvl8pPr marL="2286000" indent="-173038" algn="l" defTabSz="457200" rtl="0" eaLnBrk="1" latinLnBrk="0" hangingPunct="1">
              <a:lnSpc>
                <a:spcPts val="1700"/>
              </a:lnSpc>
              <a:spcBef>
                <a:spcPts val="300"/>
              </a:spcBef>
              <a:spcAft>
                <a:spcPts val="300"/>
              </a:spcAft>
              <a:buSzPct val="80000"/>
              <a:buFont typeface="Lucida Grande"/>
              <a:buChar char="-"/>
              <a:defRPr sz="1600" b="1" kern="1200">
                <a:solidFill>
                  <a:schemeClr val="tx1"/>
                </a:solidFill>
                <a:latin typeface="Arial"/>
                <a:ea typeface="+mn-ea"/>
                <a:cs typeface="Arial"/>
              </a:defRPr>
            </a:lvl8pPr>
            <a:lvl9pPr marL="2452688" indent="-163513" algn="l" defTabSz="457200" rtl="0" eaLnBrk="1" latinLnBrk="0" hangingPunct="1">
              <a:lnSpc>
                <a:spcPts val="1700"/>
              </a:lnSpc>
              <a:spcBef>
                <a:spcPts val="300"/>
              </a:spcBef>
              <a:spcAft>
                <a:spcPts val="300"/>
              </a:spcAft>
              <a:buSzPct val="80000"/>
              <a:buFont typeface="Lucida Grande"/>
              <a:buChar char="-"/>
              <a:defRPr sz="1600" b="1" kern="1200">
                <a:solidFill>
                  <a:schemeClr val="tx1"/>
                </a:solidFill>
                <a:latin typeface="Arial"/>
                <a:ea typeface="+mn-ea"/>
                <a:cs typeface="Arial"/>
              </a:defRPr>
            </a:lvl9pPr>
          </a:lstStyle>
          <a:p>
            <a:r>
              <a:rPr lang="en-US" sz="2200" b="0" dirty="0" err="1"/>
              <a:t>DeleteParcels</a:t>
            </a:r>
            <a:endParaRPr lang="en-US" sz="2200" b="0" dirty="0"/>
          </a:p>
          <a:p>
            <a:r>
              <a:rPr lang="en-US" sz="2200" b="0" dirty="0" err="1"/>
              <a:t>DuplicateParcels</a:t>
            </a:r>
            <a:endParaRPr lang="en-US" sz="2200" b="0" dirty="0"/>
          </a:p>
          <a:p>
            <a:r>
              <a:rPr lang="en-US" sz="2200" dirty="0" err="1">
                <a:solidFill>
                  <a:schemeClr val="accent4">
                    <a:lumMod val="60000"/>
                    <a:lumOff val="40000"/>
                  </a:schemeClr>
                </a:solidFill>
              </a:rPr>
              <a:t>ReconstructFromSeeds</a:t>
            </a:r>
            <a:r>
              <a:rPr lang="en-US" sz="2200" dirty="0">
                <a:solidFill>
                  <a:schemeClr val="accent4">
                    <a:lumMod val="60000"/>
                    <a:lumOff val="40000"/>
                  </a:schemeClr>
                </a:solidFill>
              </a:rPr>
              <a:t> *</a:t>
            </a:r>
          </a:p>
          <a:p>
            <a:r>
              <a:rPr lang="en-US" sz="2200" b="0" dirty="0" err="1"/>
              <a:t>ReassignFeaturesToRecord</a:t>
            </a:r>
            <a:endParaRPr lang="en-US" sz="2200" b="0" dirty="0"/>
          </a:p>
          <a:p>
            <a:r>
              <a:rPr lang="en-US" sz="2200" b="0" dirty="0" err="1"/>
              <a:t>RetireFeaturesToRecord</a:t>
            </a:r>
            <a:endParaRPr lang="en-US" sz="2200" b="0" dirty="0"/>
          </a:p>
          <a:p>
            <a:r>
              <a:rPr lang="en-US" sz="2200" b="0" dirty="0" err="1"/>
              <a:t>SetParcelHistoryCurrent</a:t>
            </a:r>
            <a:endParaRPr lang="en-US" sz="2200" b="0" dirty="0"/>
          </a:p>
          <a:p>
            <a:r>
              <a:rPr lang="en-US" sz="2200" b="0" dirty="0" err="1"/>
              <a:t>SetParcelHistoryRetired</a:t>
            </a:r>
            <a:endParaRPr lang="en-US" sz="2200" b="0" dirty="0"/>
          </a:p>
          <a:p>
            <a:r>
              <a:rPr lang="en-US" sz="2200" b="0" dirty="0" err="1"/>
              <a:t>ShrinkParcelsToSeeds</a:t>
            </a:r>
            <a:endParaRPr lang="en-US" sz="2200" b="0" dirty="0"/>
          </a:p>
          <a:p>
            <a:pPr lvl="1"/>
            <a:endParaRPr lang="en-US" sz="1600" b="0" dirty="0"/>
          </a:p>
        </p:txBody>
      </p:sp>
    </p:spTree>
    <p:extLst>
      <p:ext uri="{BB962C8B-B14F-4D97-AF65-F5344CB8AC3E}">
        <p14:creationId xmlns:p14="http://schemas.microsoft.com/office/powerpoint/2010/main" val="268329907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3D9090-EA22-AAC7-EC11-91F2D873280F}"/>
              </a:ext>
            </a:extLst>
          </p:cNvPr>
          <p:cNvSpPr>
            <a:spLocks noGrp="1"/>
          </p:cNvSpPr>
          <p:nvPr>
            <p:ph type="title"/>
          </p:nvPr>
        </p:nvSpPr>
        <p:spPr/>
        <p:txBody>
          <a:bodyPr/>
          <a:lstStyle/>
          <a:p>
            <a:r>
              <a:rPr lang="en-US" dirty="0"/>
              <a:t>Reconstruct Parcels From Seeds</a:t>
            </a:r>
          </a:p>
        </p:txBody>
      </p:sp>
      <p:sp>
        <p:nvSpPr>
          <p:cNvPr id="3" name="Content Placeholder 2">
            <a:extLst>
              <a:ext uri="{FF2B5EF4-FFF2-40B4-BE49-F238E27FC236}">
                <a16:creationId xmlns:a16="http://schemas.microsoft.com/office/drawing/2014/main" id="{059F31CC-DB41-B576-062F-6AEAC7EA572B}"/>
              </a:ext>
            </a:extLst>
          </p:cNvPr>
          <p:cNvSpPr>
            <a:spLocks noGrp="1"/>
          </p:cNvSpPr>
          <p:nvPr>
            <p:ph idx="1"/>
          </p:nvPr>
        </p:nvSpPr>
        <p:spPr>
          <a:xfrm>
            <a:off x="767080" y="1459865"/>
            <a:ext cx="10515600" cy="4351338"/>
          </a:xfrm>
        </p:spPr>
        <p:txBody>
          <a:bodyPr/>
          <a:lstStyle/>
          <a:p>
            <a:r>
              <a:rPr lang="en-US" dirty="0"/>
              <a:t>Used when lines bounding seeds do not have the same record</a:t>
            </a:r>
          </a:p>
          <a:p>
            <a:endParaRPr lang="en-US" dirty="0"/>
          </a:p>
          <a:p>
            <a:endParaRPr lang="en-US" dirty="0"/>
          </a:p>
          <a:p>
            <a:endParaRPr lang="en-US" dirty="0"/>
          </a:p>
        </p:txBody>
      </p:sp>
      <p:pic>
        <p:nvPicPr>
          <p:cNvPr id="5" name="Picture 4">
            <a:extLst>
              <a:ext uri="{FF2B5EF4-FFF2-40B4-BE49-F238E27FC236}">
                <a16:creationId xmlns:a16="http://schemas.microsoft.com/office/drawing/2014/main" id="{08CCF19F-7F4F-1704-1128-7F2227C035EC}"/>
              </a:ext>
            </a:extLst>
          </p:cNvPr>
          <p:cNvPicPr>
            <a:picLocks noChangeAspect="1"/>
          </p:cNvPicPr>
          <p:nvPr/>
        </p:nvPicPr>
        <p:blipFill>
          <a:blip r:embed="rId2"/>
          <a:stretch>
            <a:fillRect/>
          </a:stretch>
        </p:blipFill>
        <p:spPr>
          <a:xfrm>
            <a:off x="1574800" y="2277584"/>
            <a:ext cx="4738884" cy="4320936"/>
          </a:xfrm>
          <a:prstGeom prst="rect">
            <a:avLst/>
          </a:prstGeom>
        </p:spPr>
      </p:pic>
    </p:spTree>
    <p:extLst>
      <p:ext uri="{BB962C8B-B14F-4D97-AF65-F5344CB8AC3E}">
        <p14:creationId xmlns:p14="http://schemas.microsoft.com/office/powerpoint/2010/main" val="233145920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3D9090-EA22-AAC7-EC11-91F2D873280F}"/>
              </a:ext>
            </a:extLst>
          </p:cNvPr>
          <p:cNvSpPr>
            <a:spLocks noGrp="1"/>
          </p:cNvSpPr>
          <p:nvPr>
            <p:ph type="title"/>
          </p:nvPr>
        </p:nvSpPr>
        <p:spPr/>
        <p:txBody>
          <a:bodyPr/>
          <a:lstStyle/>
          <a:p>
            <a:r>
              <a:rPr lang="en-US" dirty="0"/>
              <a:t>Reconstruct Parcels From Seeds</a:t>
            </a:r>
          </a:p>
        </p:txBody>
      </p:sp>
      <p:sp>
        <p:nvSpPr>
          <p:cNvPr id="3" name="Content Placeholder 2">
            <a:extLst>
              <a:ext uri="{FF2B5EF4-FFF2-40B4-BE49-F238E27FC236}">
                <a16:creationId xmlns:a16="http://schemas.microsoft.com/office/drawing/2014/main" id="{059F31CC-DB41-B576-062F-6AEAC7EA572B}"/>
              </a:ext>
            </a:extLst>
          </p:cNvPr>
          <p:cNvSpPr>
            <a:spLocks noGrp="1"/>
          </p:cNvSpPr>
          <p:nvPr>
            <p:ph idx="1"/>
          </p:nvPr>
        </p:nvSpPr>
        <p:spPr>
          <a:xfrm>
            <a:off x="767080" y="1459865"/>
            <a:ext cx="10515600" cy="4351338"/>
          </a:xfrm>
        </p:spPr>
        <p:txBody>
          <a:bodyPr/>
          <a:lstStyle/>
          <a:p>
            <a:r>
              <a:rPr lang="en-US" dirty="0"/>
              <a:t>Used when lines bounding seeds do not have the same record</a:t>
            </a:r>
          </a:p>
          <a:p>
            <a:endParaRPr lang="en-US" dirty="0"/>
          </a:p>
          <a:p>
            <a:endParaRPr lang="en-US" dirty="0"/>
          </a:p>
          <a:p>
            <a:endParaRPr lang="en-US" dirty="0"/>
          </a:p>
        </p:txBody>
      </p:sp>
      <p:pic>
        <p:nvPicPr>
          <p:cNvPr id="5" name="Picture 4">
            <a:extLst>
              <a:ext uri="{FF2B5EF4-FFF2-40B4-BE49-F238E27FC236}">
                <a16:creationId xmlns:a16="http://schemas.microsoft.com/office/drawing/2014/main" id="{08CCF19F-7F4F-1704-1128-7F2227C035EC}"/>
              </a:ext>
            </a:extLst>
          </p:cNvPr>
          <p:cNvPicPr>
            <a:picLocks noChangeAspect="1"/>
          </p:cNvPicPr>
          <p:nvPr/>
        </p:nvPicPr>
        <p:blipFill>
          <a:blip r:embed="rId2"/>
          <a:stretch>
            <a:fillRect/>
          </a:stretch>
        </p:blipFill>
        <p:spPr>
          <a:xfrm>
            <a:off x="1574800" y="2277584"/>
            <a:ext cx="4738884" cy="4320936"/>
          </a:xfrm>
          <a:prstGeom prst="rect">
            <a:avLst/>
          </a:prstGeom>
        </p:spPr>
      </p:pic>
      <p:sp>
        <p:nvSpPr>
          <p:cNvPr id="4" name="TextBox 3">
            <a:extLst>
              <a:ext uri="{FF2B5EF4-FFF2-40B4-BE49-F238E27FC236}">
                <a16:creationId xmlns:a16="http://schemas.microsoft.com/office/drawing/2014/main" id="{043D8BA8-6282-19A7-EAA6-DB3A163FFDEC}"/>
              </a:ext>
            </a:extLst>
          </p:cNvPr>
          <p:cNvSpPr txBox="1"/>
          <p:nvPr/>
        </p:nvSpPr>
        <p:spPr>
          <a:xfrm>
            <a:off x="233680" y="2277584"/>
            <a:ext cx="1412240" cy="369332"/>
          </a:xfrm>
          <a:prstGeom prst="rect">
            <a:avLst/>
          </a:prstGeom>
          <a:noFill/>
        </p:spPr>
        <p:txBody>
          <a:bodyPr wrap="square" rtlCol="0">
            <a:spAutoFit/>
          </a:bodyPr>
          <a:lstStyle/>
          <a:p>
            <a:r>
              <a:rPr lang="en-US" b="1" dirty="0">
                <a:ln w="22225">
                  <a:solidFill>
                    <a:schemeClr val="accent2"/>
                  </a:solidFill>
                  <a:prstDash val="solid"/>
                </a:ln>
                <a:solidFill>
                  <a:schemeClr val="accent2">
                    <a:lumMod val="40000"/>
                    <a:lumOff val="60000"/>
                  </a:schemeClr>
                </a:solidFill>
              </a:rPr>
              <a:t>Record A</a:t>
            </a:r>
          </a:p>
        </p:txBody>
      </p:sp>
      <p:cxnSp>
        <p:nvCxnSpPr>
          <p:cNvPr id="7" name="Connector: Elbow 6">
            <a:extLst>
              <a:ext uri="{FF2B5EF4-FFF2-40B4-BE49-F238E27FC236}">
                <a16:creationId xmlns:a16="http://schemas.microsoft.com/office/drawing/2014/main" id="{25FA211D-C39F-2A6D-FD39-F3109901A478}"/>
              </a:ext>
            </a:extLst>
          </p:cNvPr>
          <p:cNvCxnSpPr>
            <a:cxnSpLocks/>
          </p:cNvCxnSpPr>
          <p:nvPr/>
        </p:nvCxnSpPr>
        <p:spPr>
          <a:xfrm>
            <a:off x="985520" y="2807732"/>
            <a:ext cx="919480" cy="621268"/>
          </a:xfrm>
          <a:prstGeom prst="bentConnector3">
            <a:avLst/>
          </a:prstGeom>
          <a:ln>
            <a:tailEnd type="triangle"/>
          </a:ln>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422846385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3D9090-EA22-AAC7-EC11-91F2D873280F}"/>
              </a:ext>
            </a:extLst>
          </p:cNvPr>
          <p:cNvSpPr>
            <a:spLocks noGrp="1"/>
          </p:cNvSpPr>
          <p:nvPr>
            <p:ph type="title"/>
          </p:nvPr>
        </p:nvSpPr>
        <p:spPr/>
        <p:txBody>
          <a:bodyPr/>
          <a:lstStyle/>
          <a:p>
            <a:r>
              <a:rPr lang="en-US" dirty="0"/>
              <a:t>Reconstruct Parcels From Seeds</a:t>
            </a:r>
          </a:p>
        </p:txBody>
      </p:sp>
      <p:sp>
        <p:nvSpPr>
          <p:cNvPr id="3" name="Content Placeholder 2">
            <a:extLst>
              <a:ext uri="{FF2B5EF4-FFF2-40B4-BE49-F238E27FC236}">
                <a16:creationId xmlns:a16="http://schemas.microsoft.com/office/drawing/2014/main" id="{059F31CC-DB41-B576-062F-6AEAC7EA572B}"/>
              </a:ext>
            </a:extLst>
          </p:cNvPr>
          <p:cNvSpPr>
            <a:spLocks noGrp="1"/>
          </p:cNvSpPr>
          <p:nvPr>
            <p:ph idx="1"/>
          </p:nvPr>
        </p:nvSpPr>
        <p:spPr>
          <a:xfrm>
            <a:off x="767080" y="1459865"/>
            <a:ext cx="10515600" cy="4351338"/>
          </a:xfrm>
        </p:spPr>
        <p:txBody>
          <a:bodyPr/>
          <a:lstStyle/>
          <a:p>
            <a:r>
              <a:rPr lang="en-US" dirty="0"/>
              <a:t>Used when lines bounding seeds do not have the same record</a:t>
            </a:r>
          </a:p>
          <a:p>
            <a:endParaRPr lang="en-US" dirty="0"/>
          </a:p>
          <a:p>
            <a:endParaRPr lang="en-US" dirty="0"/>
          </a:p>
          <a:p>
            <a:endParaRPr lang="en-US" dirty="0"/>
          </a:p>
        </p:txBody>
      </p:sp>
      <p:pic>
        <p:nvPicPr>
          <p:cNvPr id="5" name="Picture 4">
            <a:extLst>
              <a:ext uri="{FF2B5EF4-FFF2-40B4-BE49-F238E27FC236}">
                <a16:creationId xmlns:a16="http://schemas.microsoft.com/office/drawing/2014/main" id="{08CCF19F-7F4F-1704-1128-7F2227C035EC}"/>
              </a:ext>
            </a:extLst>
          </p:cNvPr>
          <p:cNvPicPr>
            <a:picLocks noChangeAspect="1"/>
          </p:cNvPicPr>
          <p:nvPr/>
        </p:nvPicPr>
        <p:blipFill>
          <a:blip r:embed="rId2"/>
          <a:stretch>
            <a:fillRect/>
          </a:stretch>
        </p:blipFill>
        <p:spPr>
          <a:xfrm>
            <a:off x="1574800" y="2277584"/>
            <a:ext cx="4738884" cy="4320936"/>
          </a:xfrm>
          <a:prstGeom prst="rect">
            <a:avLst/>
          </a:prstGeom>
        </p:spPr>
      </p:pic>
      <p:sp>
        <p:nvSpPr>
          <p:cNvPr id="4" name="TextBox 3">
            <a:extLst>
              <a:ext uri="{FF2B5EF4-FFF2-40B4-BE49-F238E27FC236}">
                <a16:creationId xmlns:a16="http://schemas.microsoft.com/office/drawing/2014/main" id="{043D8BA8-6282-19A7-EAA6-DB3A163FFDEC}"/>
              </a:ext>
            </a:extLst>
          </p:cNvPr>
          <p:cNvSpPr txBox="1"/>
          <p:nvPr/>
        </p:nvSpPr>
        <p:spPr>
          <a:xfrm>
            <a:off x="233680" y="2277584"/>
            <a:ext cx="1412240" cy="369332"/>
          </a:xfrm>
          <a:prstGeom prst="rect">
            <a:avLst/>
          </a:prstGeom>
          <a:noFill/>
        </p:spPr>
        <p:txBody>
          <a:bodyPr wrap="square" rtlCol="0">
            <a:spAutoFit/>
          </a:bodyPr>
          <a:lstStyle/>
          <a:p>
            <a:r>
              <a:rPr lang="en-US" b="1" dirty="0">
                <a:ln w="22225">
                  <a:solidFill>
                    <a:schemeClr val="accent2"/>
                  </a:solidFill>
                  <a:prstDash val="solid"/>
                </a:ln>
                <a:solidFill>
                  <a:schemeClr val="accent2">
                    <a:lumMod val="40000"/>
                    <a:lumOff val="60000"/>
                  </a:schemeClr>
                </a:solidFill>
              </a:rPr>
              <a:t>Record A</a:t>
            </a:r>
          </a:p>
        </p:txBody>
      </p:sp>
      <p:cxnSp>
        <p:nvCxnSpPr>
          <p:cNvPr id="7" name="Connector: Elbow 6">
            <a:extLst>
              <a:ext uri="{FF2B5EF4-FFF2-40B4-BE49-F238E27FC236}">
                <a16:creationId xmlns:a16="http://schemas.microsoft.com/office/drawing/2014/main" id="{25FA211D-C39F-2A6D-FD39-F3109901A478}"/>
              </a:ext>
            </a:extLst>
          </p:cNvPr>
          <p:cNvCxnSpPr>
            <a:cxnSpLocks/>
          </p:cNvCxnSpPr>
          <p:nvPr/>
        </p:nvCxnSpPr>
        <p:spPr>
          <a:xfrm>
            <a:off x="985520" y="2807732"/>
            <a:ext cx="919480" cy="621268"/>
          </a:xfrm>
          <a:prstGeom prst="bentConnector3">
            <a:avLst/>
          </a:prstGeom>
          <a:ln>
            <a:tailEnd type="triangle"/>
          </a:ln>
        </p:spPr>
        <p:style>
          <a:lnRef idx="1">
            <a:schemeClr val="accent2"/>
          </a:lnRef>
          <a:fillRef idx="0">
            <a:schemeClr val="accent2"/>
          </a:fillRef>
          <a:effectRef idx="0">
            <a:schemeClr val="accent2"/>
          </a:effectRef>
          <a:fontRef idx="minor">
            <a:schemeClr val="tx1"/>
          </a:fontRef>
        </p:style>
      </p:cxnSp>
      <p:sp>
        <p:nvSpPr>
          <p:cNvPr id="6" name="TextBox 5">
            <a:extLst>
              <a:ext uri="{FF2B5EF4-FFF2-40B4-BE49-F238E27FC236}">
                <a16:creationId xmlns:a16="http://schemas.microsoft.com/office/drawing/2014/main" id="{24E44C96-258E-2071-FB0A-6776FAEFACC8}"/>
              </a:ext>
            </a:extLst>
          </p:cNvPr>
          <p:cNvSpPr txBox="1"/>
          <p:nvPr/>
        </p:nvSpPr>
        <p:spPr>
          <a:xfrm>
            <a:off x="6756400" y="2277584"/>
            <a:ext cx="1412240" cy="369332"/>
          </a:xfrm>
          <a:prstGeom prst="rect">
            <a:avLst/>
          </a:prstGeom>
          <a:noFill/>
        </p:spPr>
        <p:txBody>
          <a:bodyPr wrap="square" rtlCol="0">
            <a:spAutoFit/>
          </a:bodyPr>
          <a:lstStyle/>
          <a:p>
            <a:r>
              <a:rPr lang="en-US" b="1" dirty="0">
                <a:ln w="22225">
                  <a:solidFill>
                    <a:schemeClr val="accent2"/>
                  </a:solidFill>
                  <a:prstDash val="solid"/>
                </a:ln>
                <a:solidFill>
                  <a:schemeClr val="accent2">
                    <a:lumMod val="40000"/>
                    <a:lumOff val="60000"/>
                  </a:schemeClr>
                </a:solidFill>
              </a:rPr>
              <a:t>Record B</a:t>
            </a:r>
          </a:p>
        </p:txBody>
      </p:sp>
      <p:cxnSp>
        <p:nvCxnSpPr>
          <p:cNvPr id="8" name="Connector: Elbow 7">
            <a:extLst>
              <a:ext uri="{FF2B5EF4-FFF2-40B4-BE49-F238E27FC236}">
                <a16:creationId xmlns:a16="http://schemas.microsoft.com/office/drawing/2014/main" id="{95303B8E-F688-F0BE-D024-4DD6B9BD81C8}"/>
              </a:ext>
            </a:extLst>
          </p:cNvPr>
          <p:cNvCxnSpPr>
            <a:cxnSpLocks/>
          </p:cNvCxnSpPr>
          <p:nvPr/>
        </p:nvCxnSpPr>
        <p:spPr>
          <a:xfrm rot="10800000" flipV="1">
            <a:off x="6096000" y="2807732"/>
            <a:ext cx="1412240" cy="799068"/>
          </a:xfrm>
          <a:prstGeom prst="bentConnector3">
            <a:avLst/>
          </a:prstGeom>
          <a:ln>
            <a:tailEnd type="triangle"/>
          </a:ln>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34852165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3D9090-EA22-AAC7-EC11-91F2D873280F}"/>
              </a:ext>
            </a:extLst>
          </p:cNvPr>
          <p:cNvSpPr>
            <a:spLocks noGrp="1"/>
          </p:cNvSpPr>
          <p:nvPr>
            <p:ph type="title"/>
          </p:nvPr>
        </p:nvSpPr>
        <p:spPr/>
        <p:txBody>
          <a:bodyPr/>
          <a:lstStyle/>
          <a:p>
            <a:r>
              <a:rPr lang="en-US" dirty="0"/>
              <a:t>Reconstruct Parcels From Seeds</a:t>
            </a:r>
          </a:p>
        </p:txBody>
      </p:sp>
      <p:sp>
        <p:nvSpPr>
          <p:cNvPr id="3" name="Content Placeholder 2">
            <a:extLst>
              <a:ext uri="{FF2B5EF4-FFF2-40B4-BE49-F238E27FC236}">
                <a16:creationId xmlns:a16="http://schemas.microsoft.com/office/drawing/2014/main" id="{059F31CC-DB41-B576-062F-6AEAC7EA572B}"/>
              </a:ext>
            </a:extLst>
          </p:cNvPr>
          <p:cNvSpPr>
            <a:spLocks noGrp="1"/>
          </p:cNvSpPr>
          <p:nvPr>
            <p:ph idx="1"/>
          </p:nvPr>
        </p:nvSpPr>
        <p:spPr>
          <a:xfrm>
            <a:off x="767080" y="1459865"/>
            <a:ext cx="10515600" cy="4351338"/>
          </a:xfrm>
        </p:spPr>
        <p:txBody>
          <a:bodyPr/>
          <a:lstStyle/>
          <a:p>
            <a:r>
              <a:rPr lang="en-US" dirty="0"/>
              <a:t>Used when lines bounding seeds do not have the same record</a:t>
            </a:r>
          </a:p>
          <a:p>
            <a:endParaRPr lang="en-US" dirty="0"/>
          </a:p>
          <a:p>
            <a:endParaRPr lang="en-US" dirty="0"/>
          </a:p>
          <a:p>
            <a:endParaRPr lang="en-US" dirty="0"/>
          </a:p>
        </p:txBody>
      </p:sp>
      <p:pic>
        <p:nvPicPr>
          <p:cNvPr id="5" name="Picture 4">
            <a:extLst>
              <a:ext uri="{FF2B5EF4-FFF2-40B4-BE49-F238E27FC236}">
                <a16:creationId xmlns:a16="http://schemas.microsoft.com/office/drawing/2014/main" id="{08CCF19F-7F4F-1704-1128-7F2227C035EC}"/>
              </a:ext>
            </a:extLst>
          </p:cNvPr>
          <p:cNvPicPr>
            <a:picLocks noChangeAspect="1"/>
          </p:cNvPicPr>
          <p:nvPr/>
        </p:nvPicPr>
        <p:blipFill>
          <a:blip r:embed="rId2"/>
          <a:stretch>
            <a:fillRect/>
          </a:stretch>
        </p:blipFill>
        <p:spPr>
          <a:xfrm>
            <a:off x="1574800" y="2277584"/>
            <a:ext cx="4738884" cy="4320936"/>
          </a:xfrm>
          <a:prstGeom prst="rect">
            <a:avLst/>
          </a:prstGeom>
        </p:spPr>
      </p:pic>
      <p:sp>
        <p:nvSpPr>
          <p:cNvPr id="4" name="Rectangle 3">
            <a:extLst>
              <a:ext uri="{FF2B5EF4-FFF2-40B4-BE49-F238E27FC236}">
                <a16:creationId xmlns:a16="http://schemas.microsoft.com/office/drawing/2014/main" id="{4A5EBCFA-0214-A091-8C46-5BF2C711F975}"/>
              </a:ext>
            </a:extLst>
          </p:cNvPr>
          <p:cNvSpPr/>
          <p:nvPr/>
        </p:nvSpPr>
        <p:spPr>
          <a:xfrm>
            <a:off x="1706880" y="2641600"/>
            <a:ext cx="2164080" cy="3657600"/>
          </a:xfrm>
          <a:prstGeom prst="rect">
            <a:avLst/>
          </a:prstGeom>
          <a:noFill/>
          <a:ln w="38100"/>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US"/>
          </a:p>
        </p:txBody>
      </p:sp>
      <p:cxnSp>
        <p:nvCxnSpPr>
          <p:cNvPr id="7" name="Straight Connector 6">
            <a:extLst>
              <a:ext uri="{FF2B5EF4-FFF2-40B4-BE49-F238E27FC236}">
                <a16:creationId xmlns:a16="http://schemas.microsoft.com/office/drawing/2014/main" id="{7C727DB6-3BCA-698B-5F60-7102B8322DD1}"/>
              </a:ext>
            </a:extLst>
          </p:cNvPr>
          <p:cNvCxnSpPr>
            <a:cxnSpLocks/>
          </p:cNvCxnSpPr>
          <p:nvPr/>
        </p:nvCxnSpPr>
        <p:spPr>
          <a:xfrm>
            <a:off x="3870960" y="6299200"/>
            <a:ext cx="2153920" cy="0"/>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CB70813-3762-26F6-8FA2-559C4138CDEB}"/>
              </a:ext>
            </a:extLst>
          </p:cNvPr>
          <p:cNvCxnSpPr>
            <a:cxnSpLocks/>
          </p:cNvCxnSpPr>
          <p:nvPr/>
        </p:nvCxnSpPr>
        <p:spPr>
          <a:xfrm flipH="1" flipV="1">
            <a:off x="6024880" y="2641600"/>
            <a:ext cx="10160" cy="3657600"/>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0C848C3A-DE8E-77C3-2499-A284609C2A43}"/>
              </a:ext>
            </a:extLst>
          </p:cNvPr>
          <p:cNvCxnSpPr>
            <a:cxnSpLocks/>
          </p:cNvCxnSpPr>
          <p:nvPr/>
        </p:nvCxnSpPr>
        <p:spPr>
          <a:xfrm>
            <a:off x="3881120" y="2641600"/>
            <a:ext cx="2153920" cy="0"/>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959236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3D9090-EA22-AAC7-EC11-91F2D873280F}"/>
              </a:ext>
            </a:extLst>
          </p:cNvPr>
          <p:cNvSpPr>
            <a:spLocks noGrp="1"/>
          </p:cNvSpPr>
          <p:nvPr>
            <p:ph type="title"/>
          </p:nvPr>
        </p:nvSpPr>
        <p:spPr/>
        <p:txBody>
          <a:bodyPr/>
          <a:lstStyle/>
          <a:p>
            <a:r>
              <a:rPr lang="en-US" dirty="0"/>
              <a:t>What’s New For Parcel Editing API?</a:t>
            </a:r>
          </a:p>
        </p:txBody>
      </p:sp>
      <p:sp>
        <p:nvSpPr>
          <p:cNvPr id="3" name="Content Placeholder 2">
            <a:extLst>
              <a:ext uri="{FF2B5EF4-FFF2-40B4-BE49-F238E27FC236}">
                <a16:creationId xmlns:a16="http://schemas.microsoft.com/office/drawing/2014/main" id="{059F31CC-DB41-B576-062F-6AEAC7EA572B}"/>
              </a:ext>
            </a:extLst>
          </p:cNvPr>
          <p:cNvSpPr>
            <a:spLocks noGrp="1"/>
          </p:cNvSpPr>
          <p:nvPr>
            <p:ph idx="1"/>
          </p:nvPr>
        </p:nvSpPr>
        <p:spPr/>
        <p:txBody>
          <a:bodyPr/>
          <a:lstStyle/>
          <a:p>
            <a:r>
              <a:rPr lang="en-US" dirty="0"/>
              <a:t>Reconstruct Parcels From Seeds</a:t>
            </a:r>
          </a:p>
          <a:p>
            <a:endParaRPr lang="en-US" dirty="0"/>
          </a:p>
          <a:p>
            <a:r>
              <a:rPr lang="en-US" dirty="0"/>
              <a:t>Active Record Events</a:t>
            </a:r>
          </a:p>
        </p:txBody>
      </p:sp>
    </p:spTree>
    <p:extLst>
      <p:ext uri="{BB962C8B-B14F-4D97-AF65-F5344CB8AC3E}">
        <p14:creationId xmlns:p14="http://schemas.microsoft.com/office/powerpoint/2010/main" val="76217141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3D9090-EA22-AAC7-EC11-91F2D873280F}"/>
              </a:ext>
            </a:extLst>
          </p:cNvPr>
          <p:cNvSpPr>
            <a:spLocks noGrp="1"/>
          </p:cNvSpPr>
          <p:nvPr>
            <p:ph type="title"/>
          </p:nvPr>
        </p:nvSpPr>
        <p:spPr/>
        <p:txBody>
          <a:bodyPr/>
          <a:lstStyle/>
          <a:p>
            <a:r>
              <a:rPr lang="en-US" dirty="0"/>
              <a:t>Reconstruct Parcels From Seeds</a:t>
            </a:r>
          </a:p>
        </p:txBody>
      </p:sp>
      <p:sp>
        <p:nvSpPr>
          <p:cNvPr id="3" name="Content Placeholder 2">
            <a:extLst>
              <a:ext uri="{FF2B5EF4-FFF2-40B4-BE49-F238E27FC236}">
                <a16:creationId xmlns:a16="http://schemas.microsoft.com/office/drawing/2014/main" id="{059F31CC-DB41-B576-062F-6AEAC7EA572B}"/>
              </a:ext>
            </a:extLst>
          </p:cNvPr>
          <p:cNvSpPr>
            <a:spLocks noGrp="1"/>
          </p:cNvSpPr>
          <p:nvPr>
            <p:ph idx="1"/>
          </p:nvPr>
        </p:nvSpPr>
        <p:spPr>
          <a:xfrm>
            <a:off x="767080" y="1459865"/>
            <a:ext cx="10515600" cy="4351338"/>
          </a:xfrm>
        </p:spPr>
        <p:txBody>
          <a:bodyPr/>
          <a:lstStyle/>
          <a:p>
            <a:r>
              <a:rPr lang="en-US" dirty="0"/>
              <a:t>Used when lines bounding seeds do not have the same record</a:t>
            </a:r>
          </a:p>
          <a:p>
            <a:endParaRPr lang="en-US" dirty="0"/>
          </a:p>
          <a:p>
            <a:endParaRPr lang="en-US" dirty="0"/>
          </a:p>
          <a:p>
            <a:endParaRPr lang="en-US" dirty="0"/>
          </a:p>
        </p:txBody>
      </p:sp>
      <p:pic>
        <p:nvPicPr>
          <p:cNvPr id="5" name="Picture 4">
            <a:extLst>
              <a:ext uri="{FF2B5EF4-FFF2-40B4-BE49-F238E27FC236}">
                <a16:creationId xmlns:a16="http://schemas.microsoft.com/office/drawing/2014/main" id="{08CCF19F-7F4F-1704-1128-7F2227C035EC}"/>
              </a:ext>
            </a:extLst>
          </p:cNvPr>
          <p:cNvPicPr>
            <a:picLocks noChangeAspect="1"/>
          </p:cNvPicPr>
          <p:nvPr/>
        </p:nvPicPr>
        <p:blipFill>
          <a:blip r:embed="rId2"/>
          <a:stretch>
            <a:fillRect/>
          </a:stretch>
        </p:blipFill>
        <p:spPr>
          <a:xfrm>
            <a:off x="1574800" y="2277584"/>
            <a:ext cx="4738884" cy="4320936"/>
          </a:xfrm>
          <a:prstGeom prst="rect">
            <a:avLst/>
          </a:prstGeom>
        </p:spPr>
      </p:pic>
      <p:sp>
        <p:nvSpPr>
          <p:cNvPr id="4" name="Rectangle 3">
            <a:extLst>
              <a:ext uri="{FF2B5EF4-FFF2-40B4-BE49-F238E27FC236}">
                <a16:creationId xmlns:a16="http://schemas.microsoft.com/office/drawing/2014/main" id="{4A5EBCFA-0214-A091-8C46-5BF2C711F975}"/>
              </a:ext>
            </a:extLst>
          </p:cNvPr>
          <p:cNvSpPr/>
          <p:nvPr/>
        </p:nvSpPr>
        <p:spPr>
          <a:xfrm>
            <a:off x="1706880" y="2641600"/>
            <a:ext cx="2164080" cy="3657600"/>
          </a:xfrm>
          <a:prstGeom prst="rect">
            <a:avLst/>
          </a:prstGeom>
          <a:noFill/>
          <a:ln w="38100"/>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US"/>
          </a:p>
        </p:txBody>
      </p:sp>
      <p:cxnSp>
        <p:nvCxnSpPr>
          <p:cNvPr id="7" name="Straight Connector 6">
            <a:extLst>
              <a:ext uri="{FF2B5EF4-FFF2-40B4-BE49-F238E27FC236}">
                <a16:creationId xmlns:a16="http://schemas.microsoft.com/office/drawing/2014/main" id="{7C727DB6-3BCA-698B-5F60-7102B8322DD1}"/>
              </a:ext>
            </a:extLst>
          </p:cNvPr>
          <p:cNvCxnSpPr>
            <a:cxnSpLocks/>
          </p:cNvCxnSpPr>
          <p:nvPr/>
        </p:nvCxnSpPr>
        <p:spPr>
          <a:xfrm>
            <a:off x="3870960" y="6299200"/>
            <a:ext cx="2153920" cy="0"/>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CB70813-3762-26F6-8FA2-559C4138CDEB}"/>
              </a:ext>
            </a:extLst>
          </p:cNvPr>
          <p:cNvCxnSpPr>
            <a:cxnSpLocks/>
          </p:cNvCxnSpPr>
          <p:nvPr/>
        </p:nvCxnSpPr>
        <p:spPr>
          <a:xfrm flipH="1" flipV="1">
            <a:off x="6024880" y="2641600"/>
            <a:ext cx="10160" cy="3657600"/>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0C848C3A-DE8E-77C3-2499-A284609C2A43}"/>
              </a:ext>
            </a:extLst>
          </p:cNvPr>
          <p:cNvCxnSpPr>
            <a:cxnSpLocks/>
          </p:cNvCxnSpPr>
          <p:nvPr/>
        </p:nvCxnSpPr>
        <p:spPr>
          <a:xfrm>
            <a:off x="3881120" y="2641600"/>
            <a:ext cx="2153920" cy="0"/>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8" name="Straight Arrow Connector 7">
            <a:extLst>
              <a:ext uri="{FF2B5EF4-FFF2-40B4-BE49-F238E27FC236}">
                <a16:creationId xmlns:a16="http://schemas.microsoft.com/office/drawing/2014/main" id="{5CE3718A-888D-5D1D-F58F-95D5FC6186EE}"/>
              </a:ext>
            </a:extLst>
          </p:cNvPr>
          <p:cNvCxnSpPr>
            <a:cxnSpLocks/>
          </p:cNvCxnSpPr>
          <p:nvPr/>
        </p:nvCxnSpPr>
        <p:spPr>
          <a:xfrm flipH="1" flipV="1">
            <a:off x="4023360" y="3931920"/>
            <a:ext cx="3383280" cy="1249680"/>
          </a:xfrm>
          <a:prstGeom prst="straightConnector1">
            <a:avLst/>
          </a:prstGeom>
          <a:ln w="38100">
            <a:solidFill>
              <a:srgbClr val="FFC000"/>
            </a:solidFill>
            <a:tailEnd type="triangle"/>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B0533912-0DC2-50CD-8970-B55D944568A2}"/>
              </a:ext>
            </a:extLst>
          </p:cNvPr>
          <p:cNvSpPr txBox="1"/>
          <p:nvPr/>
        </p:nvSpPr>
        <p:spPr>
          <a:xfrm>
            <a:off x="7813040" y="4958080"/>
            <a:ext cx="2153920" cy="923330"/>
          </a:xfrm>
          <a:prstGeom prst="rect">
            <a:avLst/>
          </a:prstGeom>
          <a:noFill/>
        </p:spPr>
        <p:txBody>
          <a:bodyPr wrap="square" rtlCol="0">
            <a:spAutoFit/>
          </a:bodyPr>
          <a:lstStyle/>
          <a:p>
            <a:r>
              <a:rPr lang="en-US" dirty="0"/>
              <a:t>Shared line between parcels is in Record A</a:t>
            </a:r>
          </a:p>
        </p:txBody>
      </p:sp>
    </p:spTree>
    <p:extLst>
      <p:ext uri="{BB962C8B-B14F-4D97-AF65-F5344CB8AC3E}">
        <p14:creationId xmlns:p14="http://schemas.microsoft.com/office/powerpoint/2010/main" val="138117116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3D9090-EA22-AAC7-EC11-91F2D873280F}"/>
              </a:ext>
            </a:extLst>
          </p:cNvPr>
          <p:cNvSpPr>
            <a:spLocks noGrp="1"/>
          </p:cNvSpPr>
          <p:nvPr>
            <p:ph type="title"/>
          </p:nvPr>
        </p:nvSpPr>
        <p:spPr/>
        <p:txBody>
          <a:bodyPr/>
          <a:lstStyle/>
          <a:p>
            <a:r>
              <a:rPr lang="en-US" dirty="0"/>
              <a:t>Reconstruct From Seeds</a:t>
            </a:r>
          </a:p>
        </p:txBody>
      </p:sp>
      <p:sp>
        <p:nvSpPr>
          <p:cNvPr id="3" name="Content Placeholder 2">
            <a:extLst>
              <a:ext uri="{FF2B5EF4-FFF2-40B4-BE49-F238E27FC236}">
                <a16:creationId xmlns:a16="http://schemas.microsoft.com/office/drawing/2014/main" id="{059F31CC-DB41-B576-062F-6AEAC7EA572B}"/>
              </a:ext>
            </a:extLst>
          </p:cNvPr>
          <p:cNvSpPr>
            <a:spLocks noGrp="1"/>
          </p:cNvSpPr>
          <p:nvPr>
            <p:ph idx="1"/>
          </p:nvPr>
        </p:nvSpPr>
        <p:spPr>
          <a:xfrm>
            <a:off x="767080" y="1459865"/>
            <a:ext cx="10515600" cy="4351338"/>
          </a:xfrm>
        </p:spPr>
        <p:txBody>
          <a:bodyPr/>
          <a:lstStyle/>
          <a:p>
            <a:r>
              <a:rPr lang="en-US" dirty="0"/>
              <a:t>Used when lines bounding seeds do not have the same record</a:t>
            </a:r>
          </a:p>
          <a:p>
            <a:endParaRPr lang="en-US" dirty="0"/>
          </a:p>
          <a:p>
            <a:endParaRPr lang="en-US" dirty="0"/>
          </a:p>
          <a:p>
            <a:endParaRPr lang="en-US" dirty="0"/>
          </a:p>
        </p:txBody>
      </p:sp>
      <p:pic>
        <p:nvPicPr>
          <p:cNvPr id="14" name="Picture 13">
            <a:extLst>
              <a:ext uri="{FF2B5EF4-FFF2-40B4-BE49-F238E27FC236}">
                <a16:creationId xmlns:a16="http://schemas.microsoft.com/office/drawing/2014/main" id="{A0D41E33-AEE0-4F9E-F31F-65077F6192C5}"/>
              </a:ext>
            </a:extLst>
          </p:cNvPr>
          <p:cNvPicPr>
            <a:picLocks noChangeAspect="1"/>
          </p:cNvPicPr>
          <p:nvPr/>
        </p:nvPicPr>
        <p:blipFill>
          <a:blip r:embed="rId3"/>
          <a:stretch>
            <a:fillRect/>
          </a:stretch>
        </p:blipFill>
        <p:spPr>
          <a:xfrm>
            <a:off x="1523999" y="2199073"/>
            <a:ext cx="4783629" cy="4387125"/>
          </a:xfrm>
          <a:prstGeom prst="rect">
            <a:avLst/>
          </a:prstGeom>
        </p:spPr>
      </p:pic>
    </p:spTree>
    <p:extLst>
      <p:ext uri="{BB962C8B-B14F-4D97-AF65-F5344CB8AC3E}">
        <p14:creationId xmlns:p14="http://schemas.microsoft.com/office/powerpoint/2010/main" val="106578699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2024-03-07_15-12-36">
            <a:hlinkClick r:id="" action="ppaction://media"/>
            <a:extLst>
              <a:ext uri="{FF2B5EF4-FFF2-40B4-BE49-F238E27FC236}">
                <a16:creationId xmlns:a16="http://schemas.microsoft.com/office/drawing/2014/main" id="{DFE363C3-249B-715A-11AD-256EC3729F82}"/>
              </a:ext>
            </a:extLst>
          </p:cNvPr>
          <p:cNvPicPr>
            <a:picLocks noGrp="1" noChangeAspect="1"/>
          </p:cNvPicPr>
          <p:nvPr>
            <p:ph idx="1"/>
            <a:videoFile r:link="rId2"/>
            <p:extLst>
              <p:ext uri="{DAA4B4D4-6D71-4841-9C94-3DE7FCFB9230}">
                <p14:media xmlns:p14="http://schemas.microsoft.com/office/powerpoint/2010/main" r:embed="rId1"/>
              </p:ext>
            </p:extLst>
          </p:nvPr>
        </p:nvPicPr>
        <p:blipFill>
          <a:blip r:embed="rId5"/>
          <a:stretch>
            <a:fillRect/>
          </a:stretch>
        </p:blipFill>
        <p:spPr>
          <a:xfrm>
            <a:off x="0" y="254000"/>
            <a:ext cx="12191257" cy="6604000"/>
          </a:xfrm>
        </p:spPr>
      </p:pic>
      <p:sp>
        <p:nvSpPr>
          <p:cNvPr id="9" name="Title 8">
            <a:extLst>
              <a:ext uri="{FF2B5EF4-FFF2-40B4-BE49-F238E27FC236}">
                <a16:creationId xmlns:a16="http://schemas.microsoft.com/office/drawing/2014/main" id="{94DBE429-6451-AA2B-EEC0-4717D7A0B1DC}"/>
              </a:ext>
            </a:extLst>
          </p:cNvPr>
          <p:cNvSpPr>
            <a:spLocks noGrp="1"/>
          </p:cNvSpPr>
          <p:nvPr>
            <p:ph type="title"/>
          </p:nvPr>
        </p:nvSpPr>
        <p:spPr>
          <a:xfrm>
            <a:off x="539720" y="731678"/>
            <a:ext cx="10515600" cy="1325563"/>
          </a:xfrm>
        </p:spPr>
        <p:txBody>
          <a:bodyPr/>
          <a:lstStyle/>
          <a:p>
            <a:endParaRPr lang="en-US"/>
          </a:p>
        </p:txBody>
      </p:sp>
    </p:spTree>
    <p:extLst>
      <p:ext uri="{BB962C8B-B14F-4D97-AF65-F5344CB8AC3E}">
        <p14:creationId xmlns:p14="http://schemas.microsoft.com/office/powerpoint/2010/main" val="28105527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53057"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10"/>
                </p:tgtEl>
              </p:cMediaNode>
            </p:video>
            <p:seq concurrent="1" nextAc="seek">
              <p:cTn id="8" restart="whenNotActive" fill="hold" evtFilter="cancelBubble" nodeType="interactiveSeq">
                <p:stCondLst>
                  <p:cond evt="onClick" delay="0">
                    <p:tgtEl>
                      <p:spTgt spid="10"/>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10"/>
                                        </p:tgtEl>
                                      </p:cBhvr>
                                    </p:cmd>
                                  </p:childTnLst>
                                </p:cTn>
                              </p:par>
                            </p:childTnLst>
                          </p:cTn>
                        </p:par>
                      </p:childTnLst>
                    </p:cTn>
                  </p:par>
                </p:childTnLst>
              </p:cTn>
              <p:nextCondLst>
                <p:cond evt="onClick" delay="0">
                  <p:tgtEl>
                    <p:spTgt spid="10"/>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1023A4-DC30-CD6B-548F-3C2B5D54DF88}"/>
              </a:ext>
            </a:extLst>
          </p:cNvPr>
          <p:cNvSpPr>
            <a:spLocks noGrp="1"/>
          </p:cNvSpPr>
          <p:nvPr>
            <p:ph type="title"/>
          </p:nvPr>
        </p:nvSpPr>
        <p:spPr/>
        <p:txBody>
          <a:bodyPr/>
          <a:lstStyle/>
          <a:p>
            <a:endParaRPr lang="en-US"/>
          </a:p>
        </p:txBody>
      </p:sp>
      <p:pic>
        <p:nvPicPr>
          <p:cNvPr id="8" name="2024-03-07_15-22-20">
            <a:hlinkClick r:id="" action="ppaction://media"/>
            <a:extLst>
              <a:ext uri="{FF2B5EF4-FFF2-40B4-BE49-F238E27FC236}">
                <a16:creationId xmlns:a16="http://schemas.microsoft.com/office/drawing/2014/main" id="{5795B021-DDB1-4D0E-16A8-58381DB80EFB}"/>
              </a:ext>
            </a:extLst>
          </p:cNvPr>
          <p:cNvPicPr>
            <a:picLocks noGrp="1" noChangeAspect="1"/>
          </p:cNvPicPr>
          <p:nvPr>
            <p:ph idx="1"/>
            <a:videoFile r:link="rId2"/>
            <p:extLst>
              <p:ext uri="{DAA4B4D4-6D71-4841-9C94-3DE7FCFB9230}">
                <p14:media xmlns:p14="http://schemas.microsoft.com/office/powerpoint/2010/main" r:embed="rId1"/>
              </p:ext>
            </p:extLst>
          </p:nvPr>
        </p:nvPicPr>
        <p:blipFill>
          <a:blip r:embed="rId5"/>
          <a:stretch>
            <a:fillRect/>
          </a:stretch>
        </p:blipFill>
        <p:spPr>
          <a:xfrm>
            <a:off x="0" y="253597"/>
            <a:ext cx="12192000" cy="6604403"/>
          </a:xfrm>
        </p:spPr>
      </p:pic>
    </p:spTree>
    <p:extLst>
      <p:ext uri="{BB962C8B-B14F-4D97-AF65-F5344CB8AC3E}">
        <p14:creationId xmlns:p14="http://schemas.microsoft.com/office/powerpoint/2010/main" val="5019192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7954"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8"/>
                </p:tgtEl>
              </p:cMediaNode>
            </p:video>
            <p:seq concurrent="1" nextAc="seek">
              <p:cTn id="8" restart="whenNotActive" fill="hold" evtFilter="cancelBubble" nodeType="interactiveSeq">
                <p:stCondLst>
                  <p:cond evt="onClick" delay="0">
                    <p:tgtEl>
                      <p:spTgt spid="8"/>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8"/>
                                        </p:tgtEl>
                                      </p:cBhvr>
                                    </p:cmd>
                                  </p:childTnLst>
                                </p:cTn>
                              </p:par>
                            </p:childTnLst>
                          </p:cTn>
                        </p:par>
                      </p:childTnLst>
                    </p:cTn>
                  </p:par>
                </p:childTnLst>
              </p:cTn>
              <p:nextCondLst>
                <p:cond evt="onClick" delay="0">
                  <p:tgtEl>
                    <p:spTgt spid="8"/>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B029FA-455F-4961-BBD5-9EB417B60B4A}"/>
              </a:ext>
            </a:extLst>
          </p:cNvPr>
          <p:cNvSpPr>
            <a:spLocks noGrp="1"/>
          </p:cNvSpPr>
          <p:nvPr>
            <p:ph type="title"/>
          </p:nvPr>
        </p:nvSpPr>
        <p:spPr/>
        <p:txBody>
          <a:bodyPr/>
          <a:lstStyle/>
          <a:p>
            <a:r>
              <a:rPr lang="en-US" dirty="0"/>
              <a:t>Reconstruct Parcels From Seeds</a:t>
            </a:r>
          </a:p>
        </p:txBody>
      </p:sp>
      <p:sp>
        <p:nvSpPr>
          <p:cNvPr id="3" name="Content Placeholder 2">
            <a:extLst>
              <a:ext uri="{FF2B5EF4-FFF2-40B4-BE49-F238E27FC236}">
                <a16:creationId xmlns:a16="http://schemas.microsoft.com/office/drawing/2014/main" id="{66DDEA1C-CCEB-4463-3F95-D5DE40B814C4}"/>
              </a:ext>
            </a:extLst>
          </p:cNvPr>
          <p:cNvSpPr>
            <a:spLocks noGrp="1"/>
          </p:cNvSpPr>
          <p:nvPr>
            <p:ph idx="1"/>
          </p:nvPr>
        </p:nvSpPr>
        <p:spPr/>
        <p:txBody>
          <a:bodyPr/>
          <a:lstStyle/>
          <a:p>
            <a:endParaRPr lang="en-US"/>
          </a:p>
        </p:txBody>
      </p:sp>
      <p:pic>
        <p:nvPicPr>
          <p:cNvPr id="5" name="Picture 4">
            <a:extLst>
              <a:ext uri="{FF2B5EF4-FFF2-40B4-BE49-F238E27FC236}">
                <a16:creationId xmlns:a16="http://schemas.microsoft.com/office/drawing/2014/main" id="{73E7C411-0603-6816-6CC5-22D33D9226F6}"/>
              </a:ext>
            </a:extLst>
          </p:cNvPr>
          <p:cNvPicPr>
            <a:picLocks noChangeAspect="1"/>
          </p:cNvPicPr>
          <p:nvPr/>
        </p:nvPicPr>
        <p:blipFill>
          <a:blip r:embed="rId3"/>
          <a:stretch>
            <a:fillRect/>
          </a:stretch>
        </p:blipFill>
        <p:spPr>
          <a:xfrm>
            <a:off x="2360566" y="2595294"/>
            <a:ext cx="5801334" cy="2812000"/>
          </a:xfrm>
          <a:prstGeom prst="rect">
            <a:avLst/>
          </a:prstGeom>
        </p:spPr>
      </p:pic>
    </p:spTree>
    <p:extLst>
      <p:ext uri="{BB962C8B-B14F-4D97-AF65-F5344CB8AC3E}">
        <p14:creationId xmlns:p14="http://schemas.microsoft.com/office/powerpoint/2010/main" val="290635980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FC3774-3B57-B4B5-2E09-97ECCC21D5BC}"/>
              </a:ext>
            </a:extLst>
          </p:cNvPr>
          <p:cNvSpPr>
            <a:spLocks noGrp="1"/>
          </p:cNvSpPr>
          <p:nvPr>
            <p:ph type="title"/>
          </p:nvPr>
        </p:nvSpPr>
        <p:spPr/>
        <p:txBody>
          <a:bodyPr/>
          <a:lstStyle/>
          <a:p>
            <a:r>
              <a:rPr lang="en-US" dirty="0"/>
              <a:t>Reconstruct Parcels From Seeds</a:t>
            </a:r>
          </a:p>
        </p:txBody>
      </p:sp>
      <p:pic>
        <p:nvPicPr>
          <p:cNvPr id="5" name="Content Placeholder 4">
            <a:extLst>
              <a:ext uri="{FF2B5EF4-FFF2-40B4-BE49-F238E27FC236}">
                <a16:creationId xmlns:a16="http://schemas.microsoft.com/office/drawing/2014/main" id="{F14B05F0-F564-FBFE-DD51-D65E5D45EEBF}"/>
              </a:ext>
            </a:extLst>
          </p:cNvPr>
          <p:cNvPicPr>
            <a:picLocks noGrp="1" noChangeAspect="1"/>
          </p:cNvPicPr>
          <p:nvPr>
            <p:ph idx="1"/>
          </p:nvPr>
        </p:nvPicPr>
        <p:blipFill>
          <a:blip r:embed="rId2"/>
          <a:stretch>
            <a:fillRect/>
          </a:stretch>
        </p:blipFill>
        <p:spPr>
          <a:xfrm>
            <a:off x="1292646" y="2611120"/>
            <a:ext cx="8995347" cy="3294070"/>
          </a:xfrm>
        </p:spPr>
      </p:pic>
    </p:spTree>
    <p:extLst>
      <p:ext uri="{BB962C8B-B14F-4D97-AF65-F5344CB8AC3E}">
        <p14:creationId xmlns:p14="http://schemas.microsoft.com/office/powerpoint/2010/main" val="79960627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FC3774-3B57-B4B5-2E09-97ECCC21D5BC}"/>
              </a:ext>
            </a:extLst>
          </p:cNvPr>
          <p:cNvSpPr>
            <a:spLocks noGrp="1"/>
          </p:cNvSpPr>
          <p:nvPr>
            <p:ph type="title"/>
          </p:nvPr>
        </p:nvSpPr>
        <p:spPr/>
        <p:txBody>
          <a:bodyPr/>
          <a:lstStyle/>
          <a:p>
            <a:r>
              <a:rPr lang="en-US" dirty="0"/>
              <a:t>Reconstruct Parcels From Seeds</a:t>
            </a:r>
          </a:p>
        </p:txBody>
      </p:sp>
      <p:pic>
        <p:nvPicPr>
          <p:cNvPr id="5" name="Content Placeholder 4">
            <a:extLst>
              <a:ext uri="{FF2B5EF4-FFF2-40B4-BE49-F238E27FC236}">
                <a16:creationId xmlns:a16="http://schemas.microsoft.com/office/drawing/2014/main" id="{F14B05F0-F564-FBFE-DD51-D65E5D45EEBF}"/>
              </a:ext>
            </a:extLst>
          </p:cNvPr>
          <p:cNvPicPr>
            <a:picLocks noGrp="1" noChangeAspect="1"/>
          </p:cNvPicPr>
          <p:nvPr>
            <p:ph idx="1"/>
          </p:nvPr>
        </p:nvPicPr>
        <p:blipFill>
          <a:blip r:embed="rId2"/>
          <a:stretch>
            <a:fillRect/>
          </a:stretch>
        </p:blipFill>
        <p:spPr>
          <a:xfrm>
            <a:off x="1292646" y="2611120"/>
            <a:ext cx="8995347" cy="3294070"/>
          </a:xfrm>
        </p:spPr>
      </p:pic>
      <p:sp>
        <p:nvSpPr>
          <p:cNvPr id="3" name="Rectangle 2">
            <a:extLst>
              <a:ext uri="{FF2B5EF4-FFF2-40B4-BE49-F238E27FC236}">
                <a16:creationId xmlns:a16="http://schemas.microsoft.com/office/drawing/2014/main" id="{94F3FCA4-6E11-5502-2D79-57DA77C08787}"/>
              </a:ext>
            </a:extLst>
          </p:cNvPr>
          <p:cNvSpPr/>
          <p:nvPr/>
        </p:nvSpPr>
        <p:spPr>
          <a:xfrm>
            <a:off x="8849360" y="3596640"/>
            <a:ext cx="1066800" cy="436880"/>
          </a:xfrm>
          <a:prstGeom prst="rect">
            <a:avLst/>
          </a:prstGeom>
          <a:noFill/>
          <a:ln w="28575">
            <a:solidFill>
              <a:srgbClr val="FFC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6057372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D619F000-E8A3-9470-4E06-2C591191C331}"/>
              </a:ext>
            </a:extLst>
          </p:cNvPr>
          <p:cNvSpPr>
            <a:spLocks noGrp="1"/>
          </p:cNvSpPr>
          <p:nvPr>
            <p:ph type="pic" sz="quarter" idx="12"/>
          </p:nvPr>
        </p:nvSpPr>
        <p:spPr/>
        <p:txBody>
          <a:bodyPr/>
          <a:lstStyle/>
          <a:p>
            <a:endParaRPr lang="en-US"/>
          </a:p>
        </p:txBody>
      </p:sp>
      <p:sp>
        <p:nvSpPr>
          <p:cNvPr id="3" name="Title 2">
            <a:extLst>
              <a:ext uri="{FF2B5EF4-FFF2-40B4-BE49-F238E27FC236}">
                <a16:creationId xmlns:a16="http://schemas.microsoft.com/office/drawing/2014/main" id="{DBFB412C-1FF3-1DDF-ECFD-ABAE4B76DBE4}"/>
              </a:ext>
            </a:extLst>
          </p:cNvPr>
          <p:cNvSpPr>
            <a:spLocks noGrp="1"/>
          </p:cNvSpPr>
          <p:nvPr>
            <p:ph type="title"/>
          </p:nvPr>
        </p:nvSpPr>
        <p:spPr/>
        <p:txBody>
          <a:bodyPr/>
          <a:lstStyle/>
          <a:p>
            <a:r>
              <a:rPr lang="en-US" dirty="0"/>
              <a:t>DEMO</a:t>
            </a:r>
          </a:p>
        </p:txBody>
      </p:sp>
      <p:sp>
        <p:nvSpPr>
          <p:cNvPr id="4" name="Text Placeholder 3">
            <a:extLst>
              <a:ext uri="{FF2B5EF4-FFF2-40B4-BE49-F238E27FC236}">
                <a16:creationId xmlns:a16="http://schemas.microsoft.com/office/drawing/2014/main" id="{7B5378FB-93AC-994E-43CA-FD4680145608}"/>
              </a:ext>
            </a:extLst>
          </p:cNvPr>
          <p:cNvSpPr>
            <a:spLocks noGrp="1"/>
          </p:cNvSpPr>
          <p:nvPr>
            <p:ph type="body" idx="1"/>
          </p:nvPr>
        </p:nvSpPr>
        <p:spPr>
          <a:xfrm>
            <a:off x="6803571" y="3980827"/>
            <a:ext cx="4876799" cy="1374943"/>
          </a:xfrm>
        </p:spPr>
        <p:txBody>
          <a:bodyPr/>
          <a:lstStyle/>
          <a:p>
            <a:r>
              <a:rPr lang="en-US" dirty="0"/>
              <a:t>Using the </a:t>
            </a:r>
            <a:r>
              <a:rPr lang="en-US" i="1" dirty="0" err="1"/>
              <a:t>ReconstructFromSeeds</a:t>
            </a:r>
            <a:r>
              <a:rPr lang="en-US" i="1" dirty="0"/>
              <a:t> </a:t>
            </a:r>
            <a:r>
              <a:rPr lang="en-US" dirty="0"/>
              <a:t>method</a:t>
            </a:r>
          </a:p>
        </p:txBody>
      </p:sp>
    </p:spTree>
    <p:extLst>
      <p:ext uri="{BB962C8B-B14F-4D97-AF65-F5344CB8AC3E}">
        <p14:creationId xmlns:p14="http://schemas.microsoft.com/office/powerpoint/2010/main" val="208826370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1">
            <a:extLst>
              <a:ext uri="{FF2B5EF4-FFF2-40B4-BE49-F238E27FC236}">
                <a16:creationId xmlns:a16="http://schemas.microsoft.com/office/drawing/2014/main" id="{85899C3D-C526-7938-BF81-60CD4F64DE5A}"/>
              </a:ext>
            </a:extLst>
          </p:cNvPr>
          <p:cNvSpPr>
            <a:spLocks noGrp="1"/>
          </p:cNvSpPr>
          <p:nvPr>
            <p:ph type="title"/>
          </p:nvPr>
        </p:nvSpPr>
        <p:spPr>
          <a:xfrm>
            <a:off x="685800" y="682625"/>
            <a:ext cx="10826496" cy="492443"/>
          </a:xfrm>
        </p:spPr>
        <p:txBody>
          <a:bodyPr/>
          <a:lstStyle/>
          <a:p>
            <a:r>
              <a:rPr lang="en-US" sz="3200" dirty="0"/>
              <a:t>What is the Active Record?</a:t>
            </a:r>
          </a:p>
        </p:txBody>
      </p:sp>
      <p:sp>
        <p:nvSpPr>
          <p:cNvPr id="5" name="Content Placeholder 9">
            <a:extLst>
              <a:ext uri="{FF2B5EF4-FFF2-40B4-BE49-F238E27FC236}">
                <a16:creationId xmlns:a16="http://schemas.microsoft.com/office/drawing/2014/main" id="{B10D08FB-ED40-7806-6E17-71DDCFD81EEE}"/>
              </a:ext>
            </a:extLst>
          </p:cNvPr>
          <p:cNvSpPr txBox="1">
            <a:spLocks/>
          </p:cNvSpPr>
          <p:nvPr/>
        </p:nvSpPr>
        <p:spPr>
          <a:xfrm>
            <a:off x="914400" y="1421340"/>
            <a:ext cx="9183757" cy="3945789"/>
          </a:xfr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t>Pro client context</a:t>
            </a:r>
          </a:p>
          <a:p>
            <a:r>
              <a:rPr lang="en-US"/>
              <a:t>New or existing record</a:t>
            </a:r>
          </a:p>
          <a:p>
            <a:endParaRPr lang="en-US"/>
          </a:p>
          <a:p>
            <a:pPr marL="0" indent="0">
              <a:buFont typeface="Arial" panose="020B0604020202020204" pitchFamily="34" charset="0"/>
              <a:buNone/>
            </a:pPr>
            <a:endParaRPr lang="en-US"/>
          </a:p>
          <a:p>
            <a:pPr marL="0" indent="0">
              <a:buFont typeface="Arial" panose="020B0604020202020204" pitchFamily="34" charset="0"/>
              <a:buNone/>
            </a:pPr>
            <a:endParaRPr lang="en-US"/>
          </a:p>
          <a:p>
            <a:pPr marL="0" indent="0">
              <a:buFont typeface="Arial" panose="020B0604020202020204" pitchFamily="34" charset="0"/>
              <a:buNone/>
            </a:pPr>
            <a:endParaRPr lang="en-US"/>
          </a:p>
          <a:p>
            <a:pPr marL="0" indent="0">
              <a:buFont typeface="Arial" panose="020B0604020202020204" pitchFamily="34" charset="0"/>
              <a:buNone/>
            </a:pPr>
            <a:endParaRPr lang="en-US"/>
          </a:p>
          <a:p>
            <a:pPr marL="0" indent="0">
              <a:buFont typeface="Arial" panose="020B0604020202020204" pitchFamily="34" charset="0"/>
              <a:buNone/>
            </a:pPr>
            <a:endParaRPr lang="en-US" dirty="0"/>
          </a:p>
        </p:txBody>
      </p:sp>
      <p:pic>
        <p:nvPicPr>
          <p:cNvPr id="6" name="Picture 5" descr="A close up of text on a white background&#10;&#10;Description automatically generated">
            <a:extLst>
              <a:ext uri="{FF2B5EF4-FFF2-40B4-BE49-F238E27FC236}">
                <a16:creationId xmlns:a16="http://schemas.microsoft.com/office/drawing/2014/main" id="{71B82F4F-A952-6FE5-50A3-A9B3056539F9}"/>
              </a:ext>
            </a:extLst>
          </p:cNvPr>
          <p:cNvPicPr>
            <a:picLocks noChangeAspect="1"/>
          </p:cNvPicPr>
          <p:nvPr/>
        </p:nvPicPr>
        <p:blipFill>
          <a:blip r:embed="rId3"/>
          <a:stretch>
            <a:fillRect/>
          </a:stretch>
        </p:blipFill>
        <p:spPr>
          <a:xfrm>
            <a:off x="6730760" y="557432"/>
            <a:ext cx="5113463" cy="5410669"/>
          </a:xfrm>
          <a:prstGeom prst="rect">
            <a:avLst/>
          </a:prstGeom>
        </p:spPr>
      </p:pic>
    </p:spTree>
    <p:extLst>
      <p:ext uri="{BB962C8B-B14F-4D97-AF65-F5344CB8AC3E}">
        <p14:creationId xmlns:p14="http://schemas.microsoft.com/office/powerpoint/2010/main" val="64684918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1">
            <a:extLst>
              <a:ext uri="{FF2B5EF4-FFF2-40B4-BE49-F238E27FC236}">
                <a16:creationId xmlns:a16="http://schemas.microsoft.com/office/drawing/2014/main" id="{85899C3D-C526-7938-BF81-60CD4F64DE5A}"/>
              </a:ext>
            </a:extLst>
          </p:cNvPr>
          <p:cNvSpPr>
            <a:spLocks noGrp="1"/>
          </p:cNvSpPr>
          <p:nvPr>
            <p:ph type="title"/>
          </p:nvPr>
        </p:nvSpPr>
        <p:spPr>
          <a:xfrm>
            <a:off x="685800" y="682625"/>
            <a:ext cx="10826496" cy="492443"/>
          </a:xfrm>
        </p:spPr>
        <p:txBody>
          <a:bodyPr/>
          <a:lstStyle/>
          <a:p>
            <a:r>
              <a:rPr lang="en-US" sz="3200" dirty="0"/>
              <a:t>What is the Active Record?</a:t>
            </a:r>
          </a:p>
        </p:txBody>
      </p:sp>
      <p:sp>
        <p:nvSpPr>
          <p:cNvPr id="2" name="Content Placeholder 9">
            <a:extLst>
              <a:ext uri="{FF2B5EF4-FFF2-40B4-BE49-F238E27FC236}">
                <a16:creationId xmlns:a16="http://schemas.microsoft.com/office/drawing/2014/main" id="{99FD587F-00B1-2A6B-42D9-D4FDD6A030D9}"/>
              </a:ext>
            </a:extLst>
          </p:cNvPr>
          <p:cNvSpPr txBox="1">
            <a:spLocks/>
          </p:cNvSpPr>
          <p:nvPr/>
        </p:nvSpPr>
        <p:spPr>
          <a:xfrm>
            <a:off x="914400" y="1421341"/>
            <a:ext cx="4598143" cy="3429000"/>
          </a:xfr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t>Active Record</a:t>
            </a:r>
          </a:p>
          <a:p>
            <a:endParaRPr lang="en-US" sz="3200"/>
          </a:p>
          <a:p>
            <a:pPr marL="0" indent="0">
              <a:buFont typeface="Arial" panose="020B0604020202020204" pitchFamily="34" charset="0"/>
              <a:buNone/>
            </a:pPr>
            <a:endParaRPr lang="en-US" sz="3200"/>
          </a:p>
          <a:p>
            <a:pPr marL="0" indent="0">
              <a:buFont typeface="Arial" panose="020B0604020202020204" pitchFamily="34" charset="0"/>
              <a:buNone/>
            </a:pPr>
            <a:endParaRPr lang="en-US" sz="3200"/>
          </a:p>
          <a:p>
            <a:pPr marL="0" indent="0">
              <a:buFont typeface="Arial" panose="020B0604020202020204" pitchFamily="34" charset="0"/>
              <a:buNone/>
            </a:pPr>
            <a:endParaRPr lang="en-US" sz="3200"/>
          </a:p>
          <a:p>
            <a:pPr marL="0" indent="0">
              <a:buFont typeface="Arial" panose="020B0604020202020204" pitchFamily="34" charset="0"/>
              <a:buNone/>
            </a:pPr>
            <a:endParaRPr lang="en-US" sz="3200"/>
          </a:p>
          <a:p>
            <a:pPr marL="0" indent="0">
              <a:buFont typeface="Arial" panose="020B0604020202020204" pitchFamily="34" charset="0"/>
              <a:buNone/>
            </a:pPr>
            <a:endParaRPr lang="en-US" sz="3200" dirty="0"/>
          </a:p>
        </p:txBody>
      </p:sp>
      <p:pic>
        <p:nvPicPr>
          <p:cNvPr id="3" name="Picture 2">
            <a:extLst>
              <a:ext uri="{FF2B5EF4-FFF2-40B4-BE49-F238E27FC236}">
                <a16:creationId xmlns:a16="http://schemas.microsoft.com/office/drawing/2014/main" id="{4CB51BC3-DD63-2B4E-73E0-1A1A6DD01ABE}"/>
              </a:ext>
            </a:extLst>
          </p:cNvPr>
          <p:cNvPicPr>
            <a:picLocks noChangeAspect="1"/>
          </p:cNvPicPr>
          <p:nvPr/>
        </p:nvPicPr>
        <p:blipFill>
          <a:blip r:embed="rId3"/>
          <a:stretch>
            <a:fillRect/>
          </a:stretch>
        </p:blipFill>
        <p:spPr>
          <a:xfrm>
            <a:off x="2567634" y="2157903"/>
            <a:ext cx="7056732" cy="4458086"/>
          </a:xfrm>
          <a:prstGeom prst="rect">
            <a:avLst/>
          </a:prstGeom>
        </p:spPr>
      </p:pic>
      <p:sp>
        <p:nvSpPr>
          <p:cNvPr id="7" name="Rectangle 6">
            <a:extLst>
              <a:ext uri="{FF2B5EF4-FFF2-40B4-BE49-F238E27FC236}">
                <a16:creationId xmlns:a16="http://schemas.microsoft.com/office/drawing/2014/main" id="{78F1974A-ECA6-D0B1-A615-85D8E5EE1B20}"/>
              </a:ext>
            </a:extLst>
          </p:cNvPr>
          <p:cNvSpPr/>
          <p:nvPr/>
        </p:nvSpPr>
        <p:spPr bwMode="auto">
          <a:xfrm>
            <a:off x="5123544" y="3487788"/>
            <a:ext cx="2621280" cy="1056640"/>
          </a:xfrm>
          <a:prstGeom prst="rect">
            <a:avLst/>
          </a:prstGeom>
          <a:noFill/>
          <a:ln w="38100">
            <a:solidFill>
              <a:srgbClr val="FFC000"/>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spTree>
    <p:extLst>
      <p:ext uri="{BB962C8B-B14F-4D97-AF65-F5344CB8AC3E}">
        <p14:creationId xmlns:p14="http://schemas.microsoft.com/office/powerpoint/2010/main" val="416157149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3D9090-EA22-AAC7-EC11-91F2D873280F}"/>
              </a:ext>
            </a:extLst>
          </p:cNvPr>
          <p:cNvSpPr>
            <a:spLocks noGrp="1"/>
          </p:cNvSpPr>
          <p:nvPr>
            <p:ph type="title"/>
          </p:nvPr>
        </p:nvSpPr>
        <p:spPr/>
        <p:txBody>
          <a:bodyPr/>
          <a:lstStyle/>
          <a:p>
            <a:r>
              <a:rPr lang="en-US" dirty="0"/>
              <a:t>Topics</a:t>
            </a:r>
          </a:p>
        </p:txBody>
      </p:sp>
      <p:sp>
        <p:nvSpPr>
          <p:cNvPr id="3" name="Content Placeholder 2">
            <a:extLst>
              <a:ext uri="{FF2B5EF4-FFF2-40B4-BE49-F238E27FC236}">
                <a16:creationId xmlns:a16="http://schemas.microsoft.com/office/drawing/2014/main" id="{059F31CC-DB41-B576-062F-6AEAC7EA572B}"/>
              </a:ext>
            </a:extLst>
          </p:cNvPr>
          <p:cNvSpPr>
            <a:spLocks noGrp="1"/>
          </p:cNvSpPr>
          <p:nvPr>
            <p:ph idx="1"/>
          </p:nvPr>
        </p:nvSpPr>
        <p:spPr>
          <a:xfrm>
            <a:off x="905312" y="1733346"/>
            <a:ext cx="10515600" cy="4351338"/>
          </a:xfrm>
        </p:spPr>
        <p:txBody>
          <a:bodyPr/>
          <a:lstStyle/>
          <a:p>
            <a:r>
              <a:rPr lang="en-US" dirty="0"/>
              <a:t>Parcel Fabric Data Model</a:t>
            </a:r>
          </a:p>
          <a:p>
            <a:endParaRPr lang="en-US" dirty="0"/>
          </a:p>
          <a:p>
            <a:r>
              <a:rPr lang="en-US" dirty="0"/>
              <a:t>Parcel API – Coding Pattern</a:t>
            </a:r>
          </a:p>
          <a:p>
            <a:endParaRPr lang="en-US" dirty="0"/>
          </a:p>
          <a:p>
            <a:r>
              <a:rPr lang="en-US" dirty="0"/>
              <a:t>Reconstruct Parcels From Seeds</a:t>
            </a:r>
          </a:p>
          <a:p>
            <a:pPr lvl="1"/>
            <a:r>
              <a:rPr lang="en-US" dirty="0"/>
              <a:t>Demo</a:t>
            </a:r>
          </a:p>
          <a:p>
            <a:endParaRPr lang="en-US" dirty="0"/>
          </a:p>
          <a:p>
            <a:r>
              <a:rPr lang="en-US" dirty="0"/>
              <a:t>Active Record Events</a:t>
            </a:r>
          </a:p>
          <a:p>
            <a:pPr lvl="1"/>
            <a:r>
              <a:rPr lang="en-US" dirty="0"/>
              <a:t>Demo</a:t>
            </a:r>
          </a:p>
        </p:txBody>
      </p:sp>
    </p:spTree>
    <p:extLst>
      <p:ext uri="{BB962C8B-B14F-4D97-AF65-F5344CB8AC3E}">
        <p14:creationId xmlns:p14="http://schemas.microsoft.com/office/powerpoint/2010/main" val="15391043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1">
            <a:extLst>
              <a:ext uri="{FF2B5EF4-FFF2-40B4-BE49-F238E27FC236}">
                <a16:creationId xmlns:a16="http://schemas.microsoft.com/office/drawing/2014/main" id="{224E3F4E-DE4C-C20B-FCB6-731D798CBDA1}"/>
              </a:ext>
            </a:extLst>
          </p:cNvPr>
          <p:cNvSpPr>
            <a:spLocks noGrp="1"/>
          </p:cNvSpPr>
          <p:nvPr>
            <p:ph type="title"/>
          </p:nvPr>
        </p:nvSpPr>
        <p:spPr>
          <a:xfrm>
            <a:off x="685800" y="682625"/>
            <a:ext cx="10826496" cy="492443"/>
          </a:xfrm>
        </p:spPr>
        <p:txBody>
          <a:bodyPr/>
          <a:lstStyle/>
          <a:p>
            <a:r>
              <a:rPr lang="en-US" sz="3200" dirty="0"/>
              <a:t>What does the Active Record do in the Parcel API?</a:t>
            </a:r>
          </a:p>
        </p:txBody>
      </p:sp>
      <p:sp>
        <p:nvSpPr>
          <p:cNvPr id="9" name="Content Placeholder 5">
            <a:extLst>
              <a:ext uri="{FF2B5EF4-FFF2-40B4-BE49-F238E27FC236}">
                <a16:creationId xmlns:a16="http://schemas.microsoft.com/office/drawing/2014/main" id="{A69306F5-67E7-5AB0-5E1F-8C0E8C3BA2CA}"/>
              </a:ext>
            </a:extLst>
          </p:cNvPr>
          <p:cNvSpPr txBox="1">
            <a:spLocks/>
          </p:cNvSpPr>
          <p:nvPr/>
        </p:nvSpPr>
        <p:spPr>
          <a:xfrm>
            <a:off x="914400" y="1665509"/>
            <a:ext cx="10369296" cy="4509866"/>
          </a:xfrm>
          <a:prstGeom prst="rect">
            <a:avLst/>
          </a:prstGeom>
          <a:noFill/>
        </p:spPr>
        <p:txBody>
          <a:bodyPr vert="horz" lIns="0" tIns="0" rIns="0" bIns="0" rtlCol="0">
            <a:noAutofit/>
          </a:bodyPr>
          <a:lstStyle>
            <a:lvl1pPr marL="176213" indent="-176213" algn="l" defTabSz="457200" rtl="0" eaLnBrk="1" latinLnBrk="0" hangingPunct="1">
              <a:lnSpc>
                <a:spcPct val="100000"/>
              </a:lnSpc>
              <a:spcBef>
                <a:spcPts val="300"/>
              </a:spcBef>
              <a:spcAft>
                <a:spcPts val="600"/>
              </a:spcAft>
              <a:buClr>
                <a:schemeClr val="accent4">
                  <a:lumMod val="60000"/>
                  <a:lumOff val="40000"/>
                </a:schemeClr>
              </a:buClr>
              <a:buSzPct val="80000"/>
              <a:buFont typeface="Arial"/>
              <a:buChar char="•"/>
              <a:defRPr sz="2000" b="1" kern="1200">
                <a:solidFill>
                  <a:schemeClr val="tx1"/>
                </a:solidFill>
                <a:latin typeface="+mn-lt"/>
                <a:ea typeface="+mn-ea"/>
                <a:cs typeface="Arial"/>
              </a:defRPr>
            </a:lvl1pPr>
            <a:lvl2pPr marL="457200" indent="-173736"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defRPr sz="1800" b="1" kern="1200">
                <a:solidFill>
                  <a:schemeClr val="tx1"/>
                </a:solidFill>
                <a:latin typeface="+mn-lt"/>
                <a:ea typeface="+mn-ea"/>
                <a:cs typeface="Arial"/>
              </a:defRPr>
            </a:lvl2pPr>
            <a:lvl3pPr marL="795528" indent="-173736"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defRPr sz="1600" b="1" kern="1200">
                <a:solidFill>
                  <a:schemeClr val="tx1"/>
                </a:solidFill>
                <a:latin typeface="+mn-lt"/>
                <a:ea typeface="+mn-ea"/>
                <a:cs typeface="Arial"/>
              </a:defRPr>
            </a:lvl3pPr>
            <a:lvl4pPr marL="1216152" indent="-173736" algn="l" defTabSz="457200" rtl="0" eaLnBrk="1" latinLnBrk="0" hangingPunct="1">
              <a:lnSpc>
                <a:spcPts val="1800"/>
              </a:lnSpc>
              <a:spcBef>
                <a:spcPts val="0"/>
              </a:spcBef>
              <a:spcAft>
                <a:spcPts val="600"/>
              </a:spcAft>
              <a:buClr>
                <a:schemeClr val="accent4">
                  <a:lumMod val="60000"/>
                  <a:lumOff val="40000"/>
                </a:schemeClr>
              </a:buClr>
              <a:buSzPct val="80000"/>
              <a:buFont typeface="Lucida Grande"/>
              <a:buChar char="-"/>
              <a:defRPr sz="1400" b="1" kern="1200">
                <a:solidFill>
                  <a:schemeClr val="tx1"/>
                </a:solidFill>
                <a:latin typeface="+mn-lt"/>
                <a:ea typeface="+mn-ea"/>
                <a:cs typeface="Arial"/>
              </a:defRPr>
            </a:lvl4pPr>
            <a:lvl5pPr marL="1546225" indent="-176213" algn="l" defTabSz="457200" rtl="0" eaLnBrk="1" latinLnBrk="0" hangingPunct="1">
              <a:lnSpc>
                <a:spcPts val="1800"/>
              </a:lnSpc>
              <a:spcBef>
                <a:spcPts val="0"/>
              </a:spcBef>
              <a:spcAft>
                <a:spcPts val="600"/>
              </a:spcAft>
              <a:buClr>
                <a:schemeClr val="accent4">
                  <a:lumMod val="60000"/>
                  <a:lumOff val="40000"/>
                </a:schemeClr>
              </a:buClr>
              <a:buSzPct val="80000"/>
              <a:buFont typeface="Lucida Grande"/>
              <a:buChar char="-"/>
              <a:defRPr lang="en-US" sz="1400" b="1" kern="1200">
                <a:solidFill>
                  <a:schemeClr val="tx1"/>
                </a:solidFill>
                <a:latin typeface="+mn-lt"/>
                <a:ea typeface="+mn-ea"/>
                <a:cs typeface="Arial"/>
              </a:defRPr>
            </a:lvl5pPr>
            <a:lvl6pPr marL="1773238" indent="-177800" algn="l" defTabSz="401638" rtl="0" eaLnBrk="1" latinLnBrk="0" hangingPunct="1">
              <a:lnSpc>
                <a:spcPts val="1700"/>
              </a:lnSpc>
              <a:spcBef>
                <a:spcPts val="300"/>
              </a:spcBef>
              <a:spcAft>
                <a:spcPts val="300"/>
              </a:spcAft>
              <a:buSzPct val="80000"/>
              <a:buFont typeface="Lucida Grande"/>
              <a:buChar char="-"/>
              <a:tabLst>
                <a:tab pos="1484313" algn="l"/>
              </a:tabLst>
              <a:defRPr sz="1600" b="1" kern="1200">
                <a:solidFill>
                  <a:schemeClr val="tx1"/>
                </a:solidFill>
                <a:latin typeface="Arial"/>
                <a:ea typeface="+mn-ea"/>
                <a:cs typeface="Arial"/>
              </a:defRPr>
            </a:lvl6pPr>
            <a:lvl7pPr marL="2062163" indent="-176213" algn="l" defTabSz="457200" rtl="0" eaLnBrk="1" latinLnBrk="0" hangingPunct="1">
              <a:lnSpc>
                <a:spcPts val="1700"/>
              </a:lnSpc>
              <a:spcBef>
                <a:spcPts val="300"/>
              </a:spcBef>
              <a:spcAft>
                <a:spcPts val="300"/>
              </a:spcAft>
              <a:buSzPct val="80000"/>
              <a:buFont typeface="Lucida Grande"/>
              <a:buChar char="-"/>
              <a:defRPr sz="1600" b="1" kern="1200">
                <a:solidFill>
                  <a:schemeClr val="tx1"/>
                </a:solidFill>
                <a:latin typeface="Arial"/>
                <a:ea typeface="+mn-ea"/>
                <a:cs typeface="Arial"/>
              </a:defRPr>
            </a:lvl7pPr>
            <a:lvl8pPr marL="2286000" indent="-173038" algn="l" defTabSz="457200" rtl="0" eaLnBrk="1" latinLnBrk="0" hangingPunct="1">
              <a:lnSpc>
                <a:spcPts val="1700"/>
              </a:lnSpc>
              <a:spcBef>
                <a:spcPts val="300"/>
              </a:spcBef>
              <a:spcAft>
                <a:spcPts val="300"/>
              </a:spcAft>
              <a:buSzPct val="80000"/>
              <a:buFont typeface="Lucida Grande"/>
              <a:buChar char="-"/>
              <a:defRPr sz="1600" b="1" kern="1200">
                <a:solidFill>
                  <a:schemeClr val="tx1"/>
                </a:solidFill>
                <a:latin typeface="Arial"/>
                <a:ea typeface="+mn-ea"/>
                <a:cs typeface="Arial"/>
              </a:defRPr>
            </a:lvl8pPr>
            <a:lvl9pPr marL="2452688" indent="-163513" algn="l" defTabSz="457200" rtl="0" eaLnBrk="1" latinLnBrk="0" hangingPunct="1">
              <a:lnSpc>
                <a:spcPts val="1700"/>
              </a:lnSpc>
              <a:spcBef>
                <a:spcPts val="300"/>
              </a:spcBef>
              <a:spcAft>
                <a:spcPts val="300"/>
              </a:spcAft>
              <a:buSzPct val="80000"/>
              <a:buFont typeface="Lucida Grande"/>
              <a:buChar char="-"/>
              <a:defRPr sz="1600" b="1" kern="1200">
                <a:solidFill>
                  <a:schemeClr val="tx1"/>
                </a:solidFill>
                <a:latin typeface="Arial"/>
                <a:ea typeface="+mn-ea"/>
                <a:cs typeface="Arial"/>
              </a:defRPr>
            </a:lvl9pPr>
          </a:lstStyle>
          <a:p>
            <a:r>
              <a:rPr lang="en-US" sz="2800" b="0" dirty="0"/>
              <a:t>Parcel Fabric is a Controller dataset, however</a:t>
            </a:r>
          </a:p>
          <a:p>
            <a:pPr lvl="1"/>
            <a:r>
              <a:rPr lang="en-US" sz="2400" b="0" dirty="0"/>
              <a:t>Not a Closed System</a:t>
            </a:r>
          </a:p>
          <a:p>
            <a:pPr lvl="1"/>
            <a:r>
              <a:rPr lang="en-US" sz="2400" b="0" dirty="0"/>
              <a:t>Features are standard</a:t>
            </a:r>
          </a:p>
          <a:p>
            <a:pPr lvl="1"/>
            <a:r>
              <a:rPr lang="en-US" sz="2400" b="0" dirty="0"/>
              <a:t>Standard API can be used on parcel features</a:t>
            </a:r>
          </a:p>
          <a:p>
            <a:pPr lvl="1"/>
            <a:endParaRPr lang="en-US" sz="2400" b="0" dirty="0"/>
          </a:p>
          <a:p>
            <a:r>
              <a:rPr lang="en-US" sz="2800" b="0" dirty="0"/>
              <a:t>You can use ALL of the API with parcel fabric layers and features</a:t>
            </a:r>
          </a:p>
          <a:p>
            <a:endParaRPr lang="en-US" sz="2800" b="0" dirty="0"/>
          </a:p>
          <a:p>
            <a:r>
              <a:rPr lang="en-US" sz="2800" b="0" dirty="0"/>
              <a:t>Setting Active record plays a role in “parcel behavior”</a:t>
            </a:r>
          </a:p>
          <a:p>
            <a:pPr lvl="1"/>
            <a:r>
              <a:rPr lang="en-US" sz="2600" b="0" dirty="0"/>
              <a:t>Record driven workflows, parcel lineage, etcetera</a:t>
            </a:r>
          </a:p>
          <a:p>
            <a:pPr marL="0" indent="0">
              <a:buNone/>
            </a:pPr>
            <a:endParaRPr lang="en-US" sz="2800" b="0" dirty="0"/>
          </a:p>
        </p:txBody>
      </p:sp>
    </p:spTree>
    <p:extLst>
      <p:ext uri="{BB962C8B-B14F-4D97-AF65-F5344CB8AC3E}">
        <p14:creationId xmlns:p14="http://schemas.microsoft.com/office/powerpoint/2010/main" val="136944335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CA13BD-D826-7EE1-9671-6BA4FF3DBD7D}"/>
              </a:ext>
            </a:extLst>
          </p:cNvPr>
          <p:cNvSpPr>
            <a:spLocks noGrp="1"/>
          </p:cNvSpPr>
          <p:nvPr>
            <p:ph type="title"/>
          </p:nvPr>
        </p:nvSpPr>
        <p:spPr/>
        <p:txBody>
          <a:bodyPr/>
          <a:lstStyle/>
          <a:p>
            <a:r>
              <a:rPr lang="en-US" dirty="0"/>
              <a:t>Community request</a:t>
            </a:r>
          </a:p>
        </p:txBody>
      </p:sp>
      <p:sp>
        <p:nvSpPr>
          <p:cNvPr id="7" name="Content Placeholder 6">
            <a:extLst>
              <a:ext uri="{FF2B5EF4-FFF2-40B4-BE49-F238E27FC236}">
                <a16:creationId xmlns:a16="http://schemas.microsoft.com/office/drawing/2014/main" id="{EB211D1F-1116-1236-C13B-0882D6D7C47D}"/>
              </a:ext>
            </a:extLst>
          </p:cNvPr>
          <p:cNvSpPr>
            <a:spLocks noGrp="1"/>
          </p:cNvSpPr>
          <p:nvPr>
            <p:ph idx="1"/>
          </p:nvPr>
        </p:nvSpPr>
        <p:spPr>
          <a:xfrm>
            <a:off x="838200" y="1825625"/>
            <a:ext cx="10515600" cy="2004695"/>
          </a:xfrm>
        </p:spPr>
        <p:txBody>
          <a:bodyPr/>
          <a:lstStyle/>
          <a:p>
            <a:endParaRPr lang="en-US"/>
          </a:p>
        </p:txBody>
      </p:sp>
      <p:pic>
        <p:nvPicPr>
          <p:cNvPr id="11" name="Picture 10">
            <a:extLst>
              <a:ext uri="{FF2B5EF4-FFF2-40B4-BE49-F238E27FC236}">
                <a16:creationId xmlns:a16="http://schemas.microsoft.com/office/drawing/2014/main" id="{C6CF6CC6-9EC7-730A-EDAA-6D9EA3373B42}"/>
              </a:ext>
            </a:extLst>
          </p:cNvPr>
          <p:cNvPicPr>
            <a:picLocks noChangeAspect="1"/>
          </p:cNvPicPr>
          <p:nvPr/>
        </p:nvPicPr>
        <p:blipFill>
          <a:blip r:embed="rId2"/>
          <a:stretch>
            <a:fillRect/>
          </a:stretch>
        </p:blipFill>
        <p:spPr>
          <a:xfrm>
            <a:off x="838200" y="1825625"/>
            <a:ext cx="10124440" cy="4483329"/>
          </a:xfrm>
          <a:prstGeom prst="rect">
            <a:avLst/>
          </a:prstGeom>
        </p:spPr>
      </p:pic>
    </p:spTree>
    <p:extLst>
      <p:ext uri="{BB962C8B-B14F-4D97-AF65-F5344CB8AC3E}">
        <p14:creationId xmlns:p14="http://schemas.microsoft.com/office/powerpoint/2010/main" val="285605807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CA13BD-D826-7EE1-9671-6BA4FF3DBD7D}"/>
              </a:ext>
            </a:extLst>
          </p:cNvPr>
          <p:cNvSpPr>
            <a:spLocks noGrp="1"/>
          </p:cNvSpPr>
          <p:nvPr>
            <p:ph type="title"/>
          </p:nvPr>
        </p:nvSpPr>
        <p:spPr/>
        <p:txBody>
          <a:bodyPr/>
          <a:lstStyle/>
          <a:p>
            <a:r>
              <a:rPr lang="en-US" dirty="0"/>
              <a:t>Community request</a:t>
            </a:r>
          </a:p>
        </p:txBody>
      </p:sp>
      <p:sp>
        <p:nvSpPr>
          <p:cNvPr id="7" name="Content Placeholder 6">
            <a:extLst>
              <a:ext uri="{FF2B5EF4-FFF2-40B4-BE49-F238E27FC236}">
                <a16:creationId xmlns:a16="http://schemas.microsoft.com/office/drawing/2014/main" id="{EB211D1F-1116-1236-C13B-0882D6D7C47D}"/>
              </a:ext>
            </a:extLst>
          </p:cNvPr>
          <p:cNvSpPr>
            <a:spLocks noGrp="1"/>
          </p:cNvSpPr>
          <p:nvPr>
            <p:ph idx="1"/>
          </p:nvPr>
        </p:nvSpPr>
        <p:spPr>
          <a:xfrm>
            <a:off x="838200" y="1825625"/>
            <a:ext cx="10515600" cy="2004695"/>
          </a:xfrm>
        </p:spPr>
        <p:txBody>
          <a:bodyPr/>
          <a:lstStyle/>
          <a:p>
            <a:endParaRPr lang="en-US"/>
          </a:p>
        </p:txBody>
      </p:sp>
      <p:pic>
        <p:nvPicPr>
          <p:cNvPr id="4" name="Picture 3">
            <a:extLst>
              <a:ext uri="{FF2B5EF4-FFF2-40B4-BE49-F238E27FC236}">
                <a16:creationId xmlns:a16="http://schemas.microsoft.com/office/drawing/2014/main" id="{62898625-217D-D77B-B3A0-043CE982ED51}"/>
              </a:ext>
            </a:extLst>
          </p:cNvPr>
          <p:cNvPicPr>
            <a:picLocks noChangeAspect="1"/>
          </p:cNvPicPr>
          <p:nvPr/>
        </p:nvPicPr>
        <p:blipFill>
          <a:blip r:embed="rId2"/>
          <a:stretch>
            <a:fillRect/>
          </a:stretch>
        </p:blipFill>
        <p:spPr>
          <a:xfrm>
            <a:off x="838200" y="1825625"/>
            <a:ext cx="10134600" cy="4487828"/>
          </a:xfrm>
          <a:prstGeom prst="rect">
            <a:avLst/>
          </a:prstGeom>
        </p:spPr>
      </p:pic>
    </p:spTree>
    <p:extLst>
      <p:ext uri="{BB962C8B-B14F-4D97-AF65-F5344CB8AC3E}">
        <p14:creationId xmlns:p14="http://schemas.microsoft.com/office/powerpoint/2010/main" val="372000837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FAA885-BB6C-AC54-AAF2-23C6A4893EEF}"/>
              </a:ext>
            </a:extLst>
          </p:cNvPr>
          <p:cNvSpPr>
            <a:spLocks noGrp="1"/>
          </p:cNvSpPr>
          <p:nvPr>
            <p:ph type="title"/>
          </p:nvPr>
        </p:nvSpPr>
        <p:spPr/>
        <p:txBody>
          <a:bodyPr/>
          <a:lstStyle/>
          <a:p>
            <a:endParaRPr lang="en-US"/>
          </a:p>
        </p:txBody>
      </p:sp>
      <p:pic>
        <p:nvPicPr>
          <p:cNvPr id="7" name="Content Placeholder 6" descr="A screenshot of a computer screen&#10;&#10;Description automatically generated">
            <a:extLst>
              <a:ext uri="{FF2B5EF4-FFF2-40B4-BE49-F238E27FC236}">
                <a16:creationId xmlns:a16="http://schemas.microsoft.com/office/drawing/2014/main" id="{53E36CCE-929A-4BF0-6BF0-D2C40AF56E87}"/>
              </a:ext>
            </a:extLst>
          </p:cNvPr>
          <p:cNvPicPr>
            <a:picLocks noGrp="1" noChangeAspect="1"/>
          </p:cNvPicPr>
          <p:nvPr>
            <p:ph idx="1"/>
          </p:nvPr>
        </p:nvPicPr>
        <p:blipFill>
          <a:blip r:embed="rId2"/>
          <a:stretch>
            <a:fillRect/>
          </a:stretch>
        </p:blipFill>
        <p:spPr>
          <a:xfrm>
            <a:off x="1615440" y="318210"/>
            <a:ext cx="7904480" cy="6497593"/>
          </a:xfrm>
        </p:spPr>
      </p:pic>
    </p:spTree>
    <p:extLst>
      <p:ext uri="{BB962C8B-B14F-4D97-AF65-F5344CB8AC3E}">
        <p14:creationId xmlns:p14="http://schemas.microsoft.com/office/powerpoint/2010/main" val="299990704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FAA885-BB6C-AC54-AAF2-23C6A4893EEF}"/>
              </a:ext>
            </a:extLst>
          </p:cNvPr>
          <p:cNvSpPr>
            <a:spLocks noGrp="1"/>
          </p:cNvSpPr>
          <p:nvPr>
            <p:ph type="title"/>
          </p:nvPr>
        </p:nvSpPr>
        <p:spPr/>
        <p:txBody>
          <a:bodyPr/>
          <a:lstStyle/>
          <a:p>
            <a:endParaRPr lang="en-US"/>
          </a:p>
        </p:txBody>
      </p:sp>
      <p:pic>
        <p:nvPicPr>
          <p:cNvPr id="5" name="Content Placeholder 4" descr="A screenshot of a computer&#10;&#10;Description automatically generated">
            <a:extLst>
              <a:ext uri="{FF2B5EF4-FFF2-40B4-BE49-F238E27FC236}">
                <a16:creationId xmlns:a16="http://schemas.microsoft.com/office/drawing/2014/main" id="{124BA1C4-2375-561F-DDD4-4F88C8A99934}"/>
              </a:ext>
            </a:extLst>
          </p:cNvPr>
          <p:cNvPicPr>
            <a:picLocks noGrp="1" noChangeAspect="1"/>
          </p:cNvPicPr>
          <p:nvPr>
            <p:ph idx="1"/>
          </p:nvPr>
        </p:nvPicPr>
        <p:blipFill>
          <a:blip r:embed="rId2"/>
          <a:stretch>
            <a:fillRect/>
          </a:stretch>
        </p:blipFill>
        <p:spPr>
          <a:xfrm>
            <a:off x="2509520" y="365125"/>
            <a:ext cx="6705600" cy="6347438"/>
          </a:xfrm>
        </p:spPr>
      </p:pic>
    </p:spTree>
    <p:extLst>
      <p:ext uri="{BB962C8B-B14F-4D97-AF65-F5344CB8AC3E}">
        <p14:creationId xmlns:p14="http://schemas.microsoft.com/office/powerpoint/2010/main" val="126403293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6A5B49-DDEE-BCE8-D9B4-1F37FB9CF413}"/>
              </a:ext>
            </a:extLst>
          </p:cNvPr>
          <p:cNvSpPr>
            <a:spLocks noGrp="1"/>
          </p:cNvSpPr>
          <p:nvPr>
            <p:ph type="title"/>
          </p:nvPr>
        </p:nvSpPr>
        <p:spPr>
          <a:xfrm>
            <a:off x="838200" y="365125"/>
            <a:ext cx="10754360" cy="1325563"/>
          </a:xfrm>
        </p:spPr>
        <p:txBody>
          <a:bodyPr/>
          <a:lstStyle/>
          <a:p>
            <a:r>
              <a:rPr lang="en-US" dirty="0"/>
              <a:t>Opt-in Model: Add-in requires known fields</a:t>
            </a:r>
          </a:p>
        </p:txBody>
      </p:sp>
      <p:sp>
        <p:nvSpPr>
          <p:cNvPr id="3" name="Content Placeholder 2">
            <a:extLst>
              <a:ext uri="{FF2B5EF4-FFF2-40B4-BE49-F238E27FC236}">
                <a16:creationId xmlns:a16="http://schemas.microsoft.com/office/drawing/2014/main" id="{3BBA0FEC-DEBB-563D-C2F9-6FCA1F549E94}"/>
              </a:ext>
            </a:extLst>
          </p:cNvPr>
          <p:cNvSpPr>
            <a:spLocks noGrp="1"/>
          </p:cNvSpPr>
          <p:nvPr>
            <p:ph idx="1"/>
          </p:nvPr>
        </p:nvSpPr>
        <p:spPr>
          <a:xfrm>
            <a:off x="838200" y="1825625"/>
            <a:ext cx="10515600" cy="1740535"/>
          </a:xfrm>
        </p:spPr>
        <p:txBody>
          <a:bodyPr/>
          <a:lstStyle/>
          <a:p>
            <a:r>
              <a:rPr lang="en-US" dirty="0"/>
              <a:t>Add fields to the Records feature class</a:t>
            </a:r>
          </a:p>
          <a:p>
            <a:pPr lvl="1"/>
            <a:r>
              <a:rPr lang="en-US" dirty="0" err="1"/>
              <a:t>DistanceFactor</a:t>
            </a:r>
            <a:r>
              <a:rPr lang="en-US" dirty="0"/>
              <a:t> [double]</a:t>
            </a:r>
          </a:p>
          <a:p>
            <a:pPr lvl="1"/>
            <a:r>
              <a:rPr lang="en-US" dirty="0" err="1"/>
              <a:t>DirectionOffset</a:t>
            </a:r>
            <a:r>
              <a:rPr lang="en-US" dirty="0"/>
              <a:t> [double]</a:t>
            </a:r>
          </a:p>
          <a:p>
            <a:endParaRPr lang="en-US" dirty="0"/>
          </a:p>
        </p:txBody>
      </p:sp>
      <p:pic>
        <p:nvPicPr>
          <p:cNvPr id="5" name="Picture 4">
            <a:extLst>
              <a:ext uri="{FF2B5EF4-FFF2-40B4-BE49-F238E27FC236}">
                <a16:creationId xmlns:a16="http://schemas.microsoft.com/office/drawing/2014/main" id="{B2267F7A-2A6C-748F-9F2F-BAA868606257}"/>
              </a:ext>
            </a:extLst>
          </p:cNvPr>
          <p:cNvPicPr>
            <a:picLocks noChangeAspect="1"/>
          </p:cNvPicPr>
          <p:nvPr/>
        </p:nvPicPr>
        <p:blipFill>
          <a:blip r:embed="rId2"/>
          <a:stretch>
            <a:fillRect/>
          </a:stretch>
        </p:blipFill>
        <p:spPr>
          <a:xfrm>
            <a:off x="798121" y="3566160"/>
            <a:ext cx="10595757" cy="2651760"/>
          </a:xfrm>
          <a:prstGeom prst="rect">
            <a:avLst/>
          </a:prstGeom>
        </p:spPr>
      </p:pic>
    </p:spTree>
    <p:extLst>
      <p:ext uri="{BB962C8B-B14F-4D97-AF65-F5344CB8AC3E}">
        <p14:creationId xmlns:p14="http://schemas.microsoft.com/office/powerpoint/2010/main" val="312178547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6A5B49-DDEE-BCE8-D9B4-1F37FB9CF413}"/>
              </a:ext>
            </a:extLst>
          </p:cNvPr>
          <p:cNvSpPr>
            <a:spLocks noGrp="1"/>
          </p:cNvSpPr>
          <p:nvPr>
            <p:ph type="title"/>
          </p:nvPr>
        </p:nvSpPr>
        <p:spPr>
          <a:xfrm>
            <a:off x="838200" y="365125"/>
            <a:ext cx="10754360" cy="1325563"/>
          </a:xfrm>
        </p:spPr>
        <p:txBody>
          <a:bodyPr/>
          <a:lstStyle/>
          <a:p>
            <a:r>
              <a:rPr lang="en-US" dirty="0"/>
              <a:t>Opt-in Model: Add-in requires known fields</a:t>
            </a:r>
          </a:p>
        </p:txBody>
      </p:sp>
      <p:sp>
        <p:nvSpPr>
          <p:cNvPr id="3" name="Content Placeholder 2">
            <a:extLst>
              <a:ext uri="{FF2B5EF4-FFF2-40B4-BE49-F238E27FC236}">
                <a16:creationId xmlns:a16="http://schemas.microsoft.com/office/drawing/2014/main" id="{3BBA0FEC-DEBB-563D-C2F9-6FCA1F549E94}"/>
              </a:ext>
            </a:extLst>
          </p:cNvPr>
          <p:cNvSpPr>
            <a:spLocks noGrp="1"/>
          </p:cNvSpPr>
          <p:nvPr>
            <p:ph idx="1"/>
          </p:nvPr>
        </p:nvSpPr>
        <p:spPr>
          <a:xfrm>
            <a:off x="838200" y="1825625"/>
            <a:ext cx="10515600" cy="1740535"/>
          </a:xfrm>
        </p:spPr>
        <p:txBody>
          <a:bodyPr/>
          <a:lstStyle/>
          <a:p>
            <a:r>
              <a:rPr lang="en-US" dirty="0"/>
              <a:t>Add fields to the Records feature class</a:t>
            </a:r>
          </a:p>
          <a:p>
            <a:pPr lvl="1"/>
            <a:r>
              <a:rPr lang="en-US" dirty="0" err="1"/>
              <a:t>DistanceFactor</a:t>
            </a:r>
            <a:r>
              <a:rPr lang="en-US" dirty="0"/>
              <a:t> [double]</a:t>
            </a:r>
          </a:p>
          <a:p>
            <a:pPr lvl="1"/>
            <a:r>
              <a:rPr lang="en-US" dirty="0" err="1"/>
              <a:t>DirectionOffset</a:t>
            </a:r>
            <a:r>
              <a:rPr lang="en-US" dirty="0"/>
              <a:t> [double]</a:t>
            </a:r>
          </a:p>
          <a:p>
            <a:endParaRPr lang="en-US" dirty="0"/>
          </a:p>
        </p:txBody>
      </p:sp>
      <p:pic>
        <p:nvPicPr>
          <p:cNvPr id="7" name="Picture 6">
            <a:extLst>
              <a:ext uri="{FF2B5EF4-FFF2-40B4-BE49-F238E27FC236}">
                <a16:creationId xmlns:a16="http://schemas.microsoft.com/office/drawing/2014/main" id="{D1707D04-6064-C656-B9B9-BB6519FB0FB0}"/>
              </a:ext>
            </a:extLst>
          </p:cNvPr>
          <p:cNvPicPr>
            <a:picLocks noChangeAspect="1"/>
          </p:cNvPicPr>
          <p:nvPr/>
        </p:nvPicPr>
        <p:blipFill>
          <a:blip r:embed="rId2"/>
          <a:stretch>
            <a:fillRect/>
          </a:stretch>
        </p:blipFill>
        <p:spPr>
          <a:xfrm>
            <a:off x="2235568" y="3429000"/>
            <a:ext cx="8031992" cy="3063875"/>
          </a:xfrm>
          <a:prstGeom prst="rect">
            <a:avLst/>
          </a:prstGeom>
        </p:spPr>
      </p:pic>
    </p:spTree>
    <p:extLst>
      <p:ext uri="{BB962C8B-B14F-4D97-AF65-F5344CB8AC3E}">
        <p14:creationId xmlns:p14="http://schemas.microsoft.com/office/powerpoint/2010/main" val="6424917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59EBC4-736E-B3AC-A73F-AB0668B79107}"/>
              </a:ext>
            </a:extLst>
          </p:cNvPr>
          <p:cNvSpPr>
            <a:spLocks noGrp="1"/>
          </p:cNvSpPr>
          <p:nvPr>
            <p:ph type="title"/>
          </p:nvPr>
        </p:nvSpPr>
        <p:spPr/>
        <p:txBody>
          <a:bodyPr/>
          <a:lstStyle/>
          <a:p>
            <a:r>
              <a:rPr lang="en-US" dirty="0"/>
              <a:t>Setting up the event listener</a:t>
            </a:r>
          </a:p>
        </p:txBody>
      </p:sp>
      <p:sp>
        <p:nvSpPr>
          <p:cNvPr id="3" name="Content Placeholder 2">
            <a:extLst>
              <a:ext uri="{FF2B5EF4-FFF2-40B4-BE49-F238E27FC236}">
                <a16:creationId xmlns:a16="http://schemas.microsoft.com/office/drawing/2014/main" id="{AB15B261-D711-699D-F39A-F0EDDE113693}"/>
              </a:ext>
            </a:extLst>
          </p:cNvPr>
          <p:cNvSpPr>
            <a:spLocks noGrp="1"/>
          </p:cNvSpPr>
          <p:nvPr>
            <p:ph idx="1"/>
          </p:nvPr>
        </p:nvSpPr>
        <p:spPr>
          <a:xfrm>
            <a:off x="838200" y="1825625"/>
            <a:ext cx="8702040" cy="4351338"/>
          </a:xfrm>
        </p:spPr>
        <p:txBody>
          <a:bodyPr/>
          <a:lstStyle/>
          <a:p>
            <a:r>
              <a:rPr lang="en-US" dirty="0"/>
              <a:t>Subscribe to new Editing assembly event: </a:t>
            </a:r>
          </a:p>
          <a:p>
            <a:pPr lvl="1"/>
            <a:r>
              <a:rPr lang="en-US" dirty="0" err="1"/>
              <a:t>ArcGIS.Desktop.Editing.Events.ParcelRecordEvent</a:t>
            </a:r>
            <a:endParaRPr lang="en-US" dirty="0"/>
          </a:p>
          <a:p>
            <a:endParaRPr lang="en-US" dirty="0"/>
          </a:p>
          <a:p>
            <a:pPr marL="0" indent="0">
              <a:buNone/>
            </a:pPr>
            <a:endParaRPr lang="en-US" dirty="0"/>
          </a:p>
        </p:txBody>
      </p:sp>
      <p:pic>
        <p:nvPicPr>
          <p:cNvPr id="7" name="Picture 6">
            <a:extLst>
              <a:ext uri="{FF2B5EF4-FFF2-40B4-BE49-F238E27FC236}">
                <a16:creationId xmlns:a16="http://schemas.microsoft.com/office/drawing/2014/main" id="{8BC01CF7-12DC-1CF4-FA17-706689EEB804}"/>
              </a:ext>
            </a:extLst>
          </p:cNvPr>
          <p:cNvPicPr>
            <a:picLocks noChangeAspect="1"/>
          </p:cNvPicPr>
          <p:nvPr/>
        </p:nvPicPr>
        <p:blipFill>
          <a:blip r:embed="rId2"/>
          <a:stretch>
            <a:fillRect/>
          </a:stretch>
        </p:blipFill>
        <p:spPr>
          <a:xfrm>
            <a:off x="838240" y="3318242"/>
            <a:ext cx="8702000" cy="2622001"/>
          </a:xfrm>
          <a:prstGeom prst="rect">
            <a:avLst/>
          </a:prstGeom>
        </p:spPr>
      </p:pic>
    </p:spTree>
    <p:extLst>
      <p:ext uri="{BB962C8B-B14F-4D97-AF65-F5344CB8AC3E}">
        <p14:creationId xmlns:p14="http://schemas.microsoft.com/office/powerpoint/2010/main" val="18013647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59EBC4-736E-B3AC-A73F-AB0668B79107}"/>
              </a:ext>
            </a:extLst>
          </p:cNvPr>
          <p:cNvSpPr>
            <a:spLocks noGrp="1"/>
          </p:cNvSpPr>
          <p:nvPr>
            <p:ph type="title"/>
          </p:nvPr>
        </p:nvSpPr>
        <p:spPr/>
        <p:txBody>
          <a:bodyPr/>
          <a:lstStyle/>
          <a:p>
            <a:r>
              <a:rPr lang="en-US" dirty="0"/>
              <a:t>Setting up the event listener</a:t>
            </a:r>
          </a:p>
        </p:txBody>
      </p:sp>
      <p:sp>
        <p:nvSpPr>
          <p:cNvPr id="3" name="Content Placeholder 2">
            <a:extLst>
              <a:ext uri="{FF2B5EF4-FFF2-40B4-BE49-F238E27FC236}">
                <a16:creationId xmlns:a16="http://schemas.microsoft.com/office/drawing/2014/main" id="{AB15B261-D711-699D-F39A-F0EDDE113693}"/>
              </a:ext>
            </a:extLst>
          </p:cNvPr>
          <p:cNvSpPr>
            <a:spLocks noGrp="1"/>
          </p:cNvSpPr>
          <p:nvPr>
            <p:ph idx="1"/>
          </p:nvPr>
        </p:nvSpPr>
        <p:spPr>
          <a:xfrm>
            <a:off x="838200" y="1825625"/>
            <a:ext cx="8702040" cy="1603375"/>
          </a:xfrm>
        </p:spPr>
        <p:txBody>
          <a:bodyPr/>
          <a:lstStyle/>
          <a:p>
            <a:r>
              <a:rPr lang="en-US" dirty="0"/>
              <a:t>Make sure the Module hosting the event listener auto loads with the Add-in</a:t>
            </a:r>
          </a:p>
        </p:txBody>
      </p:sp>
      <p:pic>
        <p:nvPicPr>
          <p:cNvPr id="5" name="Picture 4">
            <a:extLst>
              <a:ext uri="{FF2B5EF4-FFF2-40B4-BE49-F238E27FC236}">
                <a16:creationId xmlns:a16="http://schemas.microsoft.com/office/drawing/2014/main" id="{95077EFF-0123-00F5-2772-24AE5F04DDD2}"/>
              </a:ext>
            </a:extLst>
          </p:cNvPr>
          <p:cNvPicPr>
            <a:picLocks noChangeAspect="1"/>
          </p:cNvPicPr>
          <p:nvPr/>
        </p:nvPicPr>
        <p:blipFill>
          <a:blip r:embed="rId2"/>
          <a:stretch>
            <a:fillRect/>
          </a:stretch>
        </p:blipFill>
        <p:spPr>
          <a:xfrm>
            <a:off x="1092200" y="3683493"/>
            <a:ext cx="8803334" cy="1152667"/>
          </a:xfrm>
          <a:prstGeom prst="rect">
            <a:avLst/>
          </a:prstGeom>
        </p:spPr>
      </p:pic>
    </p:spTree>
    <p:extLst>
      <p:ext uri="{BB962C8B-B14F-4D97-AF65-F5344CB8AC3E}">
        <p14:creationId xmlns:p14="http://schemas.microsoft.com/office/powerpoint/2010/main" val="93737466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59EBC4-736E-B3AC-A73F-AB0668B79107}"/>
              </a:ext>
            </a:extLst>
          </p:cNvPr>
          <p:cNvSpPr>
            <a:spLocks noGrp="1"/>
          </p:cNvSpPr>
          <p:nvPr>
            <p:ph type="title"/>
          </p:nvPr>
        </p:nvSpPr>
        <p:spPr/>
        <p:txBody>
          <a:bodyPr/>
          <a:lstStyle/>
          <a:p>
            <a:r>
              <a:rPr lang="en-US" dirty="0"/>
              <a:t>Setting up the event listener</a:t>
            </a:r>
          </a:p>
        </p:txBody>
      </p:sp>
      <p:sp>
        <p:nvSpPr>
          <p:cNvPr id="3" name="Content Placeholder 2">
            <a:extLst>
              <a:ext uri="{FF2B5EF4-FFF2-40B4-BE49-F238E27FC236}">
                <a16:creationId xmlns:a16="http://schemas.microsoft.com/office/drawing/2014/main" id="{AB15B261-D711-699D-F39A-F0EDDE113693}"/>
              </a:ext>
            </a:extLst>
          </p:cNvPr>
          <p:cNvSpPr>
            <a:spLocks noGrp="1"/>
          </p:cNvSpPr>
          <p:nvPr>
            <p:ph idx="1"/>
          </p:nvPr>
        </p:nvSpPr>
        <p:spPr>
          <a:xfrm>
            <a:off x="838200" y="1825625"/>
            <a:ext cx="8702040" cy="1603375"/>
          </a:xfrm>
        </p:spPr>
        <p:txBody>
          <a:bodyPr/>
          <a:lstStyle/>
          <a:p>
            <a:r>
              <a:rPr lang="en-US" dirty="0"/>
              <a:t>Make sure the Module hosting the event listener auto loads with the Add-in</a:t>
            </a:r>
          </a:p>
        </p:txBody>
      </p:sp>
      <p:pic>
        <p:nvPicPr>
          <p:cNvPr id="5" name="Picture 4">
            <a:extLst>
              <a:ext uri="{FF2B5EF4-FFF2-40B4-BE49-F238E27FC236}">
                <a16:creationId xmlns:a16="http://schemas.microsoft.com/office/drawing/2014/main" id="{95077EFF-0123-00F5-2772-24AE5F04DDD2}"/>
              </a:ext>
            </a:extLst>
          </p:cNvPr>
          <p:cNvPicPr>
            <a:picLocks noChangeAspect="1"/>
          </p:cNvPicPr>
          <p:nvPr/>
        </p:nvPicPr>
        <p:blipFill>
          <a:blip r:embed="rId2"/>
          <a:stretch>
            <a:fillRect/>
          </a:stretch>
        </p:blipFill>
        <p:spPr>
          <a:xfrm>
            <a:off x="1092200" y="3683493"/>
            <a:ext cx="8803334" cy="1152667"/>
          </a:xfrm>
          <a:prstGeom prst="rect">
            <a:avLst/>
          </a:prstGeom>
        </p:spPr>
      </p:pic>
      <p:sp>
        <p:nvSpPr>
          <p:cNvPr id="4" name="Rectangle 3">
            <a:extLst>
              <a:ext uri="{FF2B5EF4-FFF2-40B4-BE49-F238E27FC236}">
                <a16:creationId xmlns:a16="http://schemas.microsoft.com/office/drawing/2014/main" id="{92BBA7AE-1BA0-9043-9467-B9FA943573D1}"/>
              </a:ext>
            </a:extLst>
          </p:cNvPr>
          <p:cNvSpPr/>
          <p:nvPr/>
        </p:nvSpPr>
        <p:spPr>
          <a:xfrm>
            <a:off x="5344160" y="4389120"/>
            <a:ext cx="1940560" cy="338066"/>
          </a:xfrm>
          <a:prstGeom prst="rect">
            <a:avLst/>
          </a:prstGeom>
          <a:noFill/>
          <a:ln w="28575">
            <a:solidFill>
              <a:srgbClr val="FFC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02447236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Diagram&#10;&#10;Description automatically generated">
            <a:extLst>
              <a:ext uri="{FF2B5EF4-FFF2-40B4-BE49-F238E27FC236}">
                <a16:creationId xmlns:a16="http://schemas.microsoft.com/office/drawing/2014/main" id="{2BC8A3C4-DAC3-4518-9A44-6F35D2256EE2}"/>
              </a:ext>
            </a:extLst>
          </p:cNvPr>
          <p:cNvPicPr>
            <a:picLocks noChangeAspect="1"/>
          </p:cNvPicPr>
          <p:nvPr/>
        </p:nvPicPr>
        <p:blipFill>
          <a:blip r:embed="rId3"/>
          <a:stretch>
            <a:fillRect/>
          </a:stretch>
        </p:blipFill>
        <p:spPr>
          <a:xfrm>
            <a:off x="2814801" y="1649327"/>
            <a:ext cx="5486571" cy="4366000"/>
          </a:xfrm>
          <a:prstGeom prst="rect">
            <a:avLst/>
          </a:prstGeom>
        </p:spPr>
      </p:pic>
      <p:sp>
        <p:nvSpPr>
          <p:cNvPr id="5" name="Title 11">
            <a:extLst>
              <a:ext uri="{FF2B5EF4-FFF2-40B4-BE49-F238E27FC236}">
                <a16:creationId xmlns:a16="http://schemas.microsoft.com/office/drawing/2014/main" id="{F0DC962C-8A05-4B05-BF6F-195A9E0DD34F}"/>
              </a:ext>
            </a:extLst>
          </p:cNvPr>
          <p:cNvSpPr>
            <a:spLocks noGrp="1"/>
          </p:cNvSpPr>
          <p:nvPr/>
        </p:nvSpPr>
        <p:spPr>
          <a:xfrm>
            <a:off x="682752" y="842672"/>
            <a:ext cx="10826496" cy="492443"/>
          </a:xfrm>
          <a:prstGeom prst="rect">
            <a:avLst/>
          </a:prstGeom>
          <a:noFill/>
        </p:spPr>
        <p:txBody>
          <a:bodyPr vert="horz" wrap="square" lIns="0" tIns="0" rIns="0" bIns="0" rtlCol="0" anchor="b">
            <a:spAutoFit/>
          </a:bodyPr>
          <a:lstStyle>
            <a:lvl1pPr algn="l" defTabSz="457200" rtl="0" eaLnBrk="1" latinLnBrk="0" hangingPunct="1">
              <a:lnSpc>
                <a:spcPct val="100000"/>
              </a:lnSpc>
              <a:spcBef>
                <a:spcPct val="0"/>
              </a:spcBef>
              <a:buNone/>
              <a:defRPr lang="en-US" sz="3000" b="0" kern="1200" dirty="0">
                <a:solidFill>
                  <a:schemeClr val="tx1"/>
                </a:solidFill>
                <a:latin typeface="+mj-lt"/>
                <a:ea typeface="+mj-ea"/>
                <a:cs typeface="Arial"/>
              </a:defRPr>
            </a:lvl1pPr>
          </a:lstStyle>
          <a:p>
            <a:r>
              <a:rPr lang="en-US" sz="3200" dirty="0"/>
              <a:t>Data Model</a:t>
            </a:r>
          </a:p>
        </p:txBody>
      </p:sp>
    </p:spTree>
    <p:extLst>
      <p:ext uri="{BB962C8B-B14F-4D97-AF65-F5344CB8AC3E}">
        <p14:creationId xmlns:p14="http://schemas.microsoft.com/office/powerpoint/2010/main" val="229691399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F5BE80-17D1-4BA3-8987-EA06E0D2A446}"/>
              </a:ext>
            </a:extLst>
          </p:cNvPr>
          <p:cNvSpPr>
            <a:spLocks noGrp="1"/>
          </p:cNvSpPr>
          <p:nvPr>
            <p:ph type="title"/>
          </p:nvPr>
        </p:nvSpPr>
        <p:spPr/>
        <p:txBody>
          <a:bodyPr/>
          <a:lstStyle/>
          <a:p>
            <a:r>
              <a:rPr lang="en-US" dirty="0"/>
              <a:t>Setting up the event listener</a:t>
            </a:r>
          </a:p>
        </p:txBody>
      </p:sp>
      <p:pic>
        <p:nvPicPr>
          <p:cNvPr id="5" name="Content Placeholder 4">
            <a:extLst>
              <a:ext uri="{FF2B5EF4-FFF2-40B4-BE49-F238E27FC236}">
                <a16:creationId xmlns:a16="http://schemas.microsoft.com/office/drawing/2014/main" id="{0A5F24C3-8214-8E7D-1D27-3356A87FF2A7}"/>
              </a:ext>
            </a:extLst>
          </p:cNvPr>
          <p:cNvPicPr>
            <a:picLocks noGrp="1" noChangeAspect="1"/>
          </p:cNvPicPr>
          <p:nvPr>
            <p:ph idx="1"/>
          </p:nvPr>
        </p:nvPicPr>
        <p:blipFill>
          <a:blip r:embed="rId3"/>
          <a:stretch>
            <a:fillRect/>
          </a:stretch>
        </p:blipFill>
        <p:spPr>
          <a:xfrm>
            <a:off x="1062438" y="3334954"/>
            <a:ext cx="8524667" cy="1976000"/>
          </a:xfrm>
        </p:spPr>
      </p:pic>
      <p:sp>
        <p:nvSpPr>
          <p:cNvPr id="6" name="Content Placeholder 2">
            <a:extLst>
              <a:ext uri="{FF2B5EF4-FFF2-40B4-BE49-F238E27FC236}">
                <a16:creationId xmlns:a16="http://schemas.microsoft.com/office/drawing/2014/main" id="{EDC43A60-0091-8B96-183D-EC9C998E7C7D}"/>
              </a:ext>
            </a:extLst>
          </p:cNvPr>
          <p:cNvSpPr txBox="1">
            <a:spLocks/>
          </p:cNvSpPr>
          <p:nvPr/>
        </p:nvSpPr>
        <p:spPr>
          <a:xfrm>
            <a:off x="838200" y="1825625"/>
            <a:ext cx="8702040" cy="160337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Use the event arguments, </a:t>
            </a:r>
            <a:r>
              <a:rPr lang="en-US" dirty="0" err="1"/>
              <a:t>IncomingActiveRecord</a:t>
            </a:r>
            <a:r>
              <a:rPr lang="en-US" dirty="0"/>
              <a:t> and </a:t>
            </a:r>
            <a:r>
              <a:rPr lang="en-US" dirty="0" err="1"/>
              <a:t>OutgoingActiveRecord</a:t>
            </a:r>
            <a:endParaRPr lang="en-US" dirty="0"/>
          </a:p>
        </p:txBody>
      </p:sp>
    </p:spTree>
    <p:extLst>
      <p:ext uri="{BB962C8B-B14F-4D97-AF65-F5344CB8AC3E}">
        <p14:creationId xmlns:p14="http://schemas.microsoft.com/office/powerpoint/2010/main" val="45164383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F5BE80-17D1-4BA3-8987-EA06E0D2A446}"/>
              </a:ext>
            </a:extLst>
          </p:cNvPr>
          <p:cNvSpPr>
            <a:spLocks noGrp="1"/>
          </p:cNvSpPr>
          <p:nvPr>
            <p:ph type="title"/>
          </p:nvPr>
        </p:nvSpPr>
        <p:spPr/>
        <p:txBody>
          <a:bodyPr/>
          <a:lstStyle/>
          <a:p>
            <a:r>
              <a:rPr lang="en-US" dirty="0"/>
              <a:t>Setting up the event listener</a:t>
            </a:r>
          </a:p>
        </p:txBody>
      </p:sp>
      <p:pic>
        <p:nvPicPr>
          <p:cNvPr id="5" name="Content Placeholder 4">
            <a:extLst>
              <a:ext uri="{FF2B5EF4-FFF2-40B4-BE49-F238E27FC236}">
                <a16:creationId xmlns:a16="http://schemas.microsoft.com/office/drawing/2014/main" id="{0A5F24C3-8214-8E7D-1D27-3356A87FF2A7}"/>
              </a:ext>
            </a:extLst>
          </p:cNvPr>
          <p:cNvPicPr>
            <a:picLocks noGrp="1" noChangeAspect="1"/>
          </p:cNvPicPr>
          <p:nvPr>
            <p:ph idx="1"/>
          </p:nvPr>
        </p:nvPicPr>
        <p:blipFill>
          <a:blip r:embed="rId3"/>
          <a:stretch>
            <a:fillRect/>
          </a:stretch>
        </p:blipFill>
        <p:spPr>
          <a:xfrm>
            <a:off x="1062438" y="3334954"/>
            <a:ext cx="8524667" cy="1976000"/>
          </a:xfrm>
        </p:spPr>
      </p:pic>
      <p:sp>
        <p:nvSpPr>
          <p:cNvPr id="6" name="Content Placeholder 2">
            <a:extLst>
              <a:ext uri="{FF2B5EF4-FFF2-40B4-BE49-F238E27FC236}">
                <a16:creationId xmlns:a16="http://schemas.microsoft.com/office/drawing/2014/main" id="{EDC43A60-0091-8B96-183D-EC9C998E7C7D}"/>
              </a:ext>
            </a:extLst>
          </p:cNvPr>
          <p:cNvSpPr txBox="1">
            <a:spLocks/>
          </p:cNvSpPr>
          <p:nvPr/>
        </p:nvSpPr>
        <p:spPr>
          <a:xfrm>
            <a:off x="838200" y="1825625"/>
            <a:ext cx="8702040" cy="160337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Use the event arguments, </a:t>
            </a:r>
            <a:r>
              <a:rPr lang="en-US" dirty="0" err="1"/>
              <a:t>IncomingActiveRecord</a:t>
            </a:r>
            <a:r>
              <a:rPr lang="en-US" dirty="0"/>
              <a:t> and </a:t>
            </a:r>
            <a:r>
              <a:rPr lang="en-US" dirty="0" err="1"/>
              <a:t>OutgoingActiveRecord</a:t>
            </a:r>
            <a:endParaRPr lang="en-US" dirty="0"/>
          </a:p>
        </p:txBody>
      </p:sp>
      <p:sp>
        <p:nvSpPr>
          <p:cNvPr id="3" name="Rectangle 2">
            <a:extLst>
              <a:ext uri="{FF2B5EF4-FFF2-40B4-BE49-F238E27FC236}">
                <a16:creationId xmlns:a16="http://schemas.microsoft.com/office/drawing/2014/main" id="{85D0E011-2E29-2C90-8818-DBE24165CEB4}"/>
              </a:ext>
            </a:extLst>
          </p:cNvPr>
          <p:cNvSpPr/>
          <p:nvPr/>
        </p:nvSpPr>
        <p:spPr>
          <a:xfrm>
            <a:off x="5110480" y="4647768"/>
            <a:ext cx="2844800" cy="338066"/>
          </a:xfrm>
          <a:prstGeom prst="rect">
            <a:avLst/>
          </a:prstGeom>
          <a:noFill/>
          <a:ln w="28575">
            <a:solidFill>
              <a:srgbClr val="FFC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id="{119DCD71-9B75-8709-1E8F-0E7C605F195A}"/>
              </a:ext>
            </a:extLst>
          </p:cNvPr>
          <p:cNvSpPr/>
          <p:nvPr/>
        </p:nvSpPr>
        <p:spPr>
          <a:xfrm>
            <a:off x="4551680" y="3842558"/>
            <a:ext cx="2844800" cy="338066"/>
          </a:xfrm>
          <a:prstGeom prst="rect">
            <a:avLst/>
          </a:prstGeom>
          <a:noFill/>
          <a:ln w="28575">
            <a:solidFill>
              <a:srgbClr val="FFC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8859419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D619F000-E8A3-9470-4E06-2C591191C331}"/>
              </a:ext>
            </a:extLst>
          </p:cNvPr>
          <p:cNvSpPr>
            <a:spLocks noGrp="1"/>
          </p:cNvSpPr>
          <p:nvPr>
            <p:ph type="pic" sz="quarter" idx="12"/>
          </p:nvPr>
        </p:nvSpPr>
        <p:spPr/>
        <p:txBody>
          <a:bodyPr/>
          <a:lstStyle/>
          <a:p>
            <a:endParaRPr lang="en-US"/>
          </a:p>
        </p:txBody>
      </p:sp>
      <p:sp>
        <p:nvSpPr>
          <p:cNvPr id="3" name="Title 2">
            <a:extLst>
              <a:ext uri="{FF2B5EF4-FFF2-40B4-BE49-F238E27FC236}">
                <a16:creationId xmlns:a16="http://schemas.microsoft.com/office/drawing/2014/main" id="{DBFB412C-1FF3-1DDF-ECFD-ABAE4B76DBE4}"/>
              </a:ext>
            </a:extLst>
          </p:cNvPr>
          <p:cNvSpPr>
            <a:spLocks noGrp="1"/>
          </p:cNvSpPr>
          <p:nvPr>
            <p:ph type="title"/>
          </p:nvPr>
        </p:nvSpPr>
        <p:spPr/>
        <p:txBody>
          <a:bodyPr/>
          <a:lstStyle/>
          <a:p>
            <a:r>
              <a:rPr lang="en-US" dirty="0"/>
              <a:t>DEMO</a:t>
            </a:r>
          </a:p>
        </p:txBody>
      </p:sp>
      <p:sp>
        <p:nvSpPr>
          <p:cNvPr id="4" name="Text Placeholder 3">
            <a:extLst>
              <a:ext uri="{FF2B5EF4-FFF2-40B4-BE49-F238E27FC236}">
                <a16:creationId xmlns:a16="http://schemas.microsoft.com/office/drawing/2014/main" id="{7B5378FB-93AC-994E-43CA-FD4680145608}"/>
              </a:ext>
            </a:extLst>
          </p:cNvPr>
          <p:cNvSpPr>
            <a:spLocks noGrp="1"/>
          </p:cNvSpPr>
          <p:nvPr>
            <p:ph type="body" idx="1"/>
          </p:nvPr>
        </p:nvSpPr>
        <p:spPr/>
        <p:txBody>
          <a:bodyPr/>
          <a:lstStyle/>
          <a:p>
            <a:r>
              <a:rPr lang="en-US" dirty="0"/>
              <a:t>Setting up a listener for when the map's active record is changed</a:t>
            </a:r>
          </a:p>
        </p:txBody>
      </p:sp>
    </p:spTree>
    <p:extLst>
      <p:ext uri="{BB962C8B-B14F-4D97-AF65-F5344CB8AC3E}">
        <p14:creationId xmlns:p14="http://schemas.microsoft.com/office/powerpoint/2010/main" val="173388884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2A299ED7-1E4B-FD76-2CA8-FAD9B29F4238}"/>
              </a:ext>
            </a:extLst>
          </p:cNvPr>
          <p:cNvSpPr>
            <a:spLocks noGrp="1"/>
          </p:cNvSpPr>
          <p:nvPr>
            <p:ph type="title"/>
          </p:nvPr>
        </p:nvSpPr>
        <p:spPr/>
        <p:txBody>
          <a:bodyPr/>
          <a:lstStyle/>
          <a:p>
            <a:r>
              <a:rPr lang="en-US" dirty="0"/>
              <a:t>Parcel Fabric </a:t>
            </a:r>
            <a:r>
              <a:rPr lang="en-US" dirty="0" err="1"/>
              <a:t>.Net</a:t>
            </a:r>
            <a:r>
              <a:rPr lang="en-US" dirty="0"/>
              <a:t> API Resources</a:t>
            </a:r>
            <a:br>
              <a:rPr lang="en-US" dirty="0"/>
            </a:br>
            <a:endParaRPr lang="en-US" dirty="0"/>
          </a:p>
        </p:txBody>
      </p:sp>
      <p:sp>
        <p:nvSpPr>
          <p:cNvPr id="6" name="Text Placeholder 5">
            <a:extLst>
              <a:ext uri="{FF2B5EF4-FFF2-40B4-BE49-F238E27FC236}">
                <a16:creationId xmlns:a16="http://schemas.microsoft.com/office/drawing/2014/main" id="{F58B20BB-F5BB-2E88-5E7F-4BF769D753DA}"/>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202185443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1">
            <a:extLst>
              <a:ext uri="{FF2B5EF4-FFF2-40B4-BE49-F238E27FC236}">
                <a16:creationId xmlns:a16="http://schemas.microsoft.com/office/drawing/2014/main" id="{33599ACE-3134-6761-842B-AEB0F8F9FF39}"/>
              </a:ext>
            </a:extLst>
          </p:cNvPr>
          <p:cNvSpPr>
            <a:spLocks noGrp="1"/>
          </p:cNvSpPr>
          <p:nvPr>
            <p:ph type="title"/>
          </p:nvPr>
        </p:nvSpPr>
        <p:spPr>
          <a:xfrm>
            <a:off x="685800" y="682625"/>
            <a:ext cx="10826496" cy="492443"/>
          </a:xfrm>
        </p:spPr>
        <p:txBody>
          <a:bodyPr/>
          <a:lstStyle/>
          <a:p>
            <a:r>
              <a:rPr lang="en-US" sz="3200" dirty="0"/>
              <a:t>Parcel Fabric SDK </a:t>
            </a:r>
            <a:r>
              <a:rPr lang="en-US" sz="3200" dirty="0" err="1"/>
              <a:t>.Net</a:t>
            </a:r>
            <a:r>
              <a:rPr lang="en-US" sz="3200" dirty="0"/>
              <a:t> Resources</a:t>
            </a:r>
          </a:p>
        </p:txBody>
      </p:sp>
      <p:sp>
        <p:nvSpPr>
          <p:cNvPr id="5" name="Content Placeholder 9">
            <a:extLst>
              <a:ext uri="{FF2B5EF4-FFF2-40B4-BE49-F238E27FC236}">
                <a16:creationId xmlns:a16="http://schemas.microsoft.com/office/drawing/2014/main" id="{52962E2A-9D5A-78A4-DEEA-8C4CFE80CDFD}"/>
              </a:ext>
            </a:extLst>
          </p:cNvPr>
          <p:cNvSpPr txBox="1">
            <a:spLocks/>
          </p:cNvSpPr>
          <p:nvPr/>
        </p:nvSpPr>
        <p:spPr>
          <a:xfrm>
            <a:off x="914400" y="1641987"/>
            <a:ext cx="10369296" cy="4277090"/>
          </a:xfr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Pro Concepts page</a:t>
            </a:r>
            <a:endParaRPr lang="en-US" dirty="0">
              <a:solidFill>
                <a:srgbClr val="0563C1"/>
              </a:solidFill>
              <a:hlinkClick r:id="rId2">
                <a:extLst>
                  <a:ext uri="{A12FA001-AC4F-418D-AE19-62706E023703}">
                    <ahyp:hlinkClr xmlns:ahyp="http://schemas.microsoft.com/office/drawing/2018/hyperlinkcolor" val="tx"/>
                  </a:ext>
                </a:extLst>
              </a:hlinkClick>
            </a:endParaRPr>
          </a:p>
          <a:p>
            <a:pPr lvl="1"/>
            <a:r>
              <a:rPr lang="en-US" dirty="0">
                <a:solidFill>
                  <a:schemeClr val="accent4">
                    <a:lumMod val="60000"/>
                    <a:lumOff val="40000"/>
                  </a:schemeClr>
                </a:solidFill>
                <a:hlinkClick r:id="rId2">
                  <a:extLst>
                    <a:ext uri="{A12FA001-AC4F-418D-AE19-62706E023703}">
                      <ahyp:hlinkClr xmlns:ahyp="http://schemas.microsoft.com/office/drawing/2018/hyperlinkcolor" val="tx"/>
                    </a:ext>
                  </a:extLst>
                </a:hlinkClick>
              </a:rPr>
              <a:t>https://github.com/esri/arcgis-pro-sdk/wiki/ProConcepts-Parcel-Fabric</a:t>
            </a:r>
            <a:endParaRPr lang="en-US" dirty="0">
              <a:solidFill>
                <a:schemeClr val="accent4">
                  <a:lumMod val="60000"/>
                  <a:lumOff val="40000"/>
                </a:schemeClr>
              </a:solidFill>
            </a:endParaRPr>
          </a:p>
          <a:p>
            <a:pPr lvl="1"/>
            <a:r>
              <a:rPr lang="en-US" dirty="0">
                <a:hlinkClick r:id="rId3"/>
              </a:rPr>
              <a:t>Reconstruct Parcels from Seeds</a:t>
            </a:r>
            <a:endParaRPr lang="en-US" dirty="0"/>
          </a:p>
          <a:p>
            <a:pPr lvl="1"/>
            <a:r>
              <a:rPr lang="en-US" dirty="0">
                <a:hlinkClick r:id="rId4"/>
              </a:rPr>
              <a:t>Using Active Record Events</a:t>
            </a:r>
            <a:endParaRPr lang="en-US" dirty="0"/>
          </a:p>
          <a:p>
            <a:endParaRPr lang="en-US" dirty="0"/>
          </a:p>
          <a:p>
            <a:r>
              <a:rPr lang="en-US" dirty="0"/>
              <a:t>Pro Snippets</a:t>
            </a:r>
          </a:p>
          <a:p>
            <a:pPr lvl="1"/>
            <a:r>
              <a:rPr lang="en-US" dirty="0">
                <a:solidFill>
                  <a:schemeClr val="accent4">
                    <a:lumMod val="60000"/>
                    <a:lumOff val="40000"/>
                  </a:schemeClr>
                </a:solidFill>
                <a:hlinkClick r:id="rId5">
                  <a:extLst>
                    <a:ext uri="{A12FA001-AC4F-418D-AE19-62706E023703}">
                      <ahyp:hlinkClr xmlns:ahyp="http://schemas.microsoft.com/office/drawing/2018/hyperlinkcolor" val="tx"/>
                    </a:ext>
                  </a:extLst>
                </a:hlinkClick>
              </a:rPr>
              <a:t>https://github.com/esri/arcgis-pro-sdk/wiki/ProSnippets-ParcelFabric</a:t>
            </a:r>
            <a:endParaRPr lang="en-US" dirty="0">
              <a:solidFill>
                <a:schemeClr val="accent4">
                  <a:lumMod val="60000"/>
                  <a:lumOff val="40000"/>
                </a:schemeClr>
              </a:solidFill>
            </a:endParaRPr>
          </a:p>
          <a:p>
            <a:pPr lvl="1"/>
            <a:endParaRPr lang="en-US" dirty="0"/>
          </a:p>
          <a:p>
            <a:pPr marL="0" indent="0">
              <a:buFont typeface="Arial" panose="020B0604020202020204" pitchFamily="34" charset="0"/>
              <a:buNone/>
            </a:pPr>
            <a:endParaRPr lang="en-US" dirty="0"/>
          </a:p>
          <a:p>
            <a:pPr marL="0" indent="0">
              <a:buFont typeface="Arial" panose="020B0604020202020204" pitchFamily="34" charset="0"/>
              <a:buNone/>
            </a:pPr>
            <a:endParaRPr lang="en-US" dirty="0"/>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162750308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1C1091D4-FA22-C581-3233-BB2C934B2D14}"/>
              </a:ext>
            </a:extLst>
          </p:cNvPr>
          <p:cNvSpPr>
            <a:spLocks noGrp="1"/>
          </p:cNvSpPr>
          <p:nvPr>
            <p:ph idx="1"/>
          </p:nvPr>
        </p:nvSpPr>
        <p:spPr/>
        <p:txBody>
          <a:bodyPr/>
          <a:lstStyle/>
          <a:p>
            <a:r>
              <a:rPr lang="en-US" sz="2800" dirty="0"/>
              <a:t>Questions?</a:t>
            </a:r>
          </a:p>
          <a:p>
            <a:r>
              <a:rPr lang="en-US" dirty="0"/>
              <a:t>Continue the conversation on Esri Community</a:t>
            </a:r>
          </a:p>
          <a:p>
            <a:pPr lvl="1"/>
            <a:r>
              <a:rPr lang="en-US" dirty="0">
                <a:hlinkClick r:id="rId2"/>
              </a:rPr>
              <a:t>Ask Questions</a:t>
            </a:r>
            <a:endParaRPr lang="en-US" dirty="0"/>
          </a:p>
          <a:p>
            <a:pPr lvl="1"/>
            <a:r>
              <a:rPr lang="en-US" dirty="0">
                <a:hlinkClick r:id="rId3"/>
              </a:rPr>
              <a:t>Post Ideas</a:t>
            </a:r>
            <a:endParaRPr lang="en-US" dirty="0"/>
          </a:p>
          <a:p>
            <a:r>
              <a:rPr lang="en-US" dirty="0"/>
              <a:t>Watch Videos from previous Events – </a:t>
            </a:r>
            <a:r>
              <a:rPr lang="en-US" dirty="0">
                <a:hlinkClick r:id="rId4"/>
              </a:rPr>
              <a:t>Esri Video</a:t>
            </a:r>
            <a:endParaRPr lang="en-US" dirty="0"/>
          </a:p>
          <a:p>
            <a:r>
              <a:rPr lang="en-US" dirty="0"/>
              <a:t>Session resources can be found here:</a:t>
            </a:r>
            <a:endParaRPr lang="en-US" sz="2800" dirty="0"/>
          </a:p>
          <a:p>
            <a:pPr marL="0" indent="0" algn="ctr">
              <a:buNone/>
            </a:pPr>
            <a:r>
              <a:rPr lang="en-US" sz="2000" dirty="0">
                <a:hlinkClick r:id="rId5">
                  <a:extLst>
                    <a:ext uri="{A12FA001-AC4F-418D-AE19-62706E023703}">
                      <ahyp:hlinkClr xmlns:ahyp="http://schemas.microsoft.com/office/drawing/2018/hyperlinkcolor" val="tx"/>
                    </a:ext>
                  </a:extLst>
                </a:hlinkClick>
              </a:rPr>
              <a:t>https://github.com/Esri/arcgis-pro-sdk/wiki/Tech-Sessions#2024-palm-springs</a:t>
            </a:r>
            <a:endParaRPr lang="en-US" sz="2000" dirty="0"/>
          </a:p>
          <a:p>
            <a:endParaRPr lang="en-US" dirty="0"/>
          </a:p>
        </p:txBody>
      </p:sp>
      <p:pic>
        <p:nvPicPr>
          <p:cNvPr id="4" name="Picture 3">
            <a:extLst>
              <a:ext uri="{FF2B5EF4-FFF2-40B4-BE49-F238E27FC236}">
                <a16:creationId xmlns:a16="http://schemas.microsoft.com/office/drawing/2014/main" id="{A043FA45-EAC6-C271-F387-177B0223E1E8}"/>
              </a:ext>
            </a:extLst>
          </p:cNvPr>
          <p:cNvPicPr>
            <a:picLocks noChangeAspect="1"/>
          </p:cNvPicPr>
          <p:nvPr/>
        </p:nvPicPr>
        <p:blipFill>
          <a:blip r:embed="rId6"/>
          <a:stretch>
            <a:fillRect/>
          </a:stretch>
        </p:blipFill>
        <p:spPr>
          <a:xfrm>
            <a:off x="9228842" y="1825625"/>
            <a:ext cx="2753821" cy="2718515"/>
          </a:xfrm>
          <a:prstGeom prst="rect">
            <a:avLst/>
          </a:prstGeom>
        </p:spPr>
      </p:pic>
    </p:spTree>
    <p:extLst>
      <p:ext uri="{BB962C8B-B14F-4D97-AF65-F5344CB8AC3E}">
        <p14:creationId xmlns:p14="http://schemas.microsoft.com/office/powerpoint/2010/main" val="191060610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4562C38F-3576-9836-84E8-EECA8FA484E2}"/>
              </a:ext>
            </a:extLst>
          </p:cNvPr>
          <p:cNvSpPr>
            <a:spLocks noGrp="1"/>
          </p:cNvSpPr>
          <p:nvPr>
            <p:ph type="title"/>
          </p:nvPr>
        </p:nvSpPr>
        <p:spPr/>
        <p:txBody>
          <a:bodyPr/>
          <a:lstStyle/>
          <a:p>
            <a:r>
              <a:rPr lang="en-US" sz="2800" b="0" dirty="0" err="1"/>
              <a:t>Smoketree</a:t>
            </a:r>
            <a:r>
              <a:rPr lang="en-US" sz="2800" b="0" dirty="0"/>
              <a:t> A-E – Technical Sessions</a:t>
            </a:r>
            <a:endParaRPr lang="en-US" dirty="0"/>
          </a:p>
        </p:txBody>
      </p:sp>
      <p:sp>
        <p:nvSpPr>
          <p:cNvPr id="8" name="Text Placeholder 7">
            <a:extLst>
              <a:ext uri="{FF2B5EF4-FFF2-40B4-BE49-F238E27FC236}">
                <a16:creationId xmlns:a16="http://schemas.microsoft.com/office/drawing/2014/main" id="{4041D984-11D2-D20D-EAF9-C4FA9FF751BC}"/>
              </a:ext>
            </a:extLst>
          </p:cNvPr>
          <p:cNvSpPr>
            <a:spLocks noGrp="1"/>
          </p:cNvSpPr>
          <p:nvPr>
            <p:ph type="body" sz="quarter" idx="4294967295"/>
          </p:nvPr>
        </p:nvSpPr>
        <p:spPr>
          <a:xfrm>
            <a:off x="838200" y="986825"/>
            <a:ext cx="10661651" cy="765776"/>
          </a:xfrm>
        </p:spPr>
        <p:txBody>
          <a:bodyPr/>
          <a:lstStyle/>
          <a:p>
            <a:r>
              <a:rPr lang="en-US" sz="1800" b="0" i="1" dirty="0">
                <a:solidFill>
                  <a:srgbClr val="00B0F0"/>
                </a:solidFill>
              </a:rPr>
              <a:t>NOTE</a:t>
            </a:r>
            <a:r>
              <a:rPr lang="en-US" sz="1800" b="0" dirty="0">
                <a:solidFill>
                  <a:srgbClr val="00B0F0"/>
                </a:solidFill>
              </a:rPr>
              <a:t>:  </a:t>
            </a:r>
            <a:r>
              <a:rPr lang="en-US" sz="1800" dirty="0"/>
              <a:t>For</a:t>
            </a:r>
            <a:r>
              <a:rPr lang="en-US" sz="1800" b="0" dirty="0"/>
              <a:t> </a:t>
            </a:r>
            <a:r>
              <a:rPr lang="en-US" sz="1800" b="0" dirty="0" err="1"/>
              <a:t>DevSummit</a:t>
            </a:r>
            <a:r>
              <a:rPr lang="en-US" sz="1800" b="0" dirty="0"/>
              <a:t> Detailed Agenda search check the ‘Esri Products’ Filter checkbox for:</a:t>
            </a:r>
            <a:br>
              <a:rPr lang="en-US" sz="1800" b="0" dirty="0"/>
            </a:br>
            <a:r>
              <a:rPr lang="en-US" sz="1800" b="0" dirty="0"/>
              <a:t>             ArcGIS Pro SDK for .NET</a:t>
            </a:r>
          </a:p>
          <a:p>
            <a:endParaRPr lang="en-US" dirty="0">
              <a:solidFill>
                <a:srgbClr val="EAFF46"/>
              </a:solidFill>
            </a:endParaRPr>
          </a:p>
        </p:txBody>
      </p:sp>
      <p:sp>
        <p:nvSpPr>
          <p:cNvPr id="11" name="Content Placeholder 10">
            <a:extLst>
              <a:ext uri="{FF2B5EF4-FFF2-40B4-BE49-F238E27FC236}">
                <a16:creationId xmlns:a16="http://schemas.microsoft.com/office/drawing/2014/main" id="{56669042-0838-71A3-A1B1-20736266A8D4}"/>
              </a:ext>
            </a:extLst>
          </p:cNvPr>
          <p:cNvSpPr>
            <a:spLocks noGrp="1"/>
          </p:cNvSpPr>
          <p:nvPr>
            <p:ph sz="quarter" idx="4294967295"/>
          </p:nvPr>
        </p:nvSpPr>
        <p:spPr>
          <a:xfrm>
            <a:off x="0" y="6143625"/>
            <a:ext cx="12000089" cy="373063"/>
          </a:xfrm>
        </p:spPr>
        <p:txBody>
          <a:bodyPr/>
          <a:lstStyle/>
          <a:p>
            <a:pPr marL="0" indent="0" algn="ctr">
              <a:buNone/>
            </a:pPr>
            <a:r>
              <a:rPr lang="en-US" sz="2000" dirty="0"/>
              <a:t>Detailed Agenda: https://registration.esri.com/flow/esri/24epcdev/deveventportal/page/detailed-agenda</a:t>
            </a:r>
          </a:p>
        </p:txBody>
      </p:sp>
      <p:graphicFrame>
        <p:nvGraphicFramePr>
          <p:cNvPr id="9" name="Content Placeholder 6">
            <a:extLst>
              <a:ext uri="{FF2B5EF4-FFF2-40B4-BE49-F238E27FC236}">
                <a16:creationId xmlns:a16="http://schemas.microsoft.com/office/drawing/2014/main" id="{7DD3B9DF-5A24-4FCB-86B2-8D9C5C88E539}"/>
              </a:ext>
            </a:extLst>
          </p:cNvPr>
          <p:cNvGraphicFramePr>
            <a:graphicFrameLocks/>
          </p:cNvGraphicFramePr>
          <p:nvPr>
            <p:extLst>
              <p:ext uri="{D42A27DB-BD31-4B8C-83A1-F6EECF244321}">
                <p14:modId xmlns:p14="http://schemas.microsoft.com/office/powerpoint/2010/main" val="4150655700"/>
              </p:ext>
            </p:extLst>
          </p:nvPr>
        </p:nvGraphicFramePr>
        <p:xfrm>
          <a:off x="688622" y="1867343"/>
          <a:ext cx="10811229" cy="4003833"/>
        </p:xfrm>
        <a:graphic>
          <a:graphicData uri="http://schemas.openxmlformats.org/drawingml/2006/table">
            <a:tbl>
              <a:tblPr firstRow="1">
                <a:tableStyleId>{10A1B5D5-9B99-4C35-A422-299274C87663}</a:tableStyleId>
              </a:tblPr>
              <a:tblGrid>
                <a:gridCol w="1200563">
                  <a:extLst>
                    <a:ext uri="{9D8B030D-6E8A-4147-A177-3AD203B41FA5}">
                      <a16:colId xmlns:a16="http://schemas.microsoft.com/office/drawing/2014/main" val="1488540618"/>
                    </a:ext>
                  </a:extLst>
                </a:gridCol>
                <a:gridCol w="2001328">
                  <a:extLst>
                    <a:ext uri="{9D8B030D-6E8A-4147-A177-3AD203B41FA5}">
                      <a16:colId xmlns:a16="http://schemas.microsoft.com/office/drawing/2014/main" val="4139165684"/>
                    </a:ext>
                  </a:extLst>
                </a:gridCol>
                <a:gridCol w="7609338">
                  <a:extLst>
                    <a:ext uri="{9D8B030D-6E8A-4147-A177-3AD203B41FA5}">
                      <a16:colId xmlns:a16="http://schemas.microsoft.com/office/drawing/2014/main" val="323322535"/>
                    </a:ext>
                  </a:extLst>
                </a:gridCol>
              </a:tblGrid>
              <a:tr h="267630">
                <a:tc>
                  <a:txBody>
                    <a:bodyPr/>
                    <a:lstStyle/>
                    <a:p>
                      <a:pPr marL="0" algn="ctr" defTabSz="457200" rtl="0" eaLnBrk="1" fontAlgn="b" latinLnBrk="0" hangingPunct="1"/>
                      <a:r>
                        <a:rPr lang="en-US" sz="1400" b="1" u="none" strike="noStrike" kern="1200" dirty="0">
                          <a:solidFill>
                            <a:schemeClr val="lt1"/>
                          </a:solidFill>
                          <a:effectLst/>
                        </a:rPr>
                        <a:t>Date</a:t>
                      </a:r>
                      <a:endParaRPr lang="en-US" sz="1400" b="1" u="none" strike="noStrike" kern="1200" dirty="0">
                        <a:solidFill>
                          <a:schemeClr val="lt1"/>
                        </a:solidFill>
                        <a:effectLst/>
                        <a:latin typeface="+mn-lt"/>
                        <a:ea typeface="+mn-ea"/>
                        <a:cs typeface="+mn-cs"/>
                      </a:endParaRPr>
                    </a:p>
                  </a:txBody>
                  <a:tcPr marL="45720" marR="45720" anchor="ctr"/>
                </a:tc>
                <a:tc>
                  <a:txBody>
                    <a:bodyPr/>
                    <a:lstStyle/>
                    <a:p>
                      <a:pPr marL="0" algn="ctr" defTabSz="457200" rtl="0" eaLnBrk="1" fontAlgn="b" latinLnBrk="0" hangingPunct="1"/>
                      <a:r>
                        <a:rPr lang="en-US" sz="1400" b="1" u="none" strike="noStrike" kern="1200" dirty="0">
                          <a:solidFill>
                            <a:schemeClr val="lt1"/>
                          </a:solidFill>
                          <a:effectLst/>
                        </a:rPr>
                        <a:t>Time</a:t>
                      </a:r>
                      <a:endParaRPr lang="en-US" sz="1400" b="1" u="none" strike="noStrike" kern="1200" dirty="0">
                        <a:solidFill>
                          <a:schemeClr val="lt1"/>
                        </a:solidFill>
                        <a:effectLst/>
                        <a:latin typeface="+mn-lt"/>
                        <a:ea typeface="+mn-ea"/>
                        <a:cs typeface="+mn-cs"/>
                      </a:endParaRPr>
                    </a:p>
                  </a:txBody>
                  <a:tcPr marL="45720" marR="45720" anchor="ctr"/>
                </a:tc>
                <a:tc>
                  <a:txBody>
                    <a:bodyPr/>
                    <a:lstStyle/>
                    <a:p>
                      <a:pPr marL="0" algn="ctr" defTabSz="457200" rtl="0" eaLnBrk="1" fontAlgn="b" latinLnBrk="0" hangingPunct="1"/>
                      <a:r>
                        <a:rPr lang="en-US" sz="1400" b="1" u="none" strike="noStrike" kern="1200" dirty="0">
                          <a:solidFill>
                            <a:schemeClr val="lt1"/>
                          </a:solidFill>
                          <a:effectLst/>
                        </a:rPr>
                        <a:t>Session</a:t>
                      </a:r>
                      <a:endParaRPr lang="en-US" sz="1400" b="1" u="none" strike="noStrike" kern="1200" dirty="0">
                        <a:solidFill>
                          <a:schemeClr val="lt1"/>
                        </a:solidFill>
                        <a:effectLst/>
                        <a:latin typeface="+mn-lt"/>
                        <a:ea typeface="+mn-ea"/>
                        <a:cs typeface="+mn-cs"/>
                      </a:endParaRPr>
                    </a:p>
                  </a:txBody>
                  <a:tcPr marL="45720" marR="45720" anchor="ctr"/>
                </a:tc>
                <a:extLst>
                  <a:ext uri="{0D108BD9-81ED-4DB2-BD59-A6C34878D82A}">
                    <a16:rowId xmlns:a16="http://schemas.microsoft.com/office/drawing/2014/main" val="1338074445"/>
                  </a:ext>
                </a:extLst>
              </a:tr>
              <a:tr h="417399">
                <a:tc rowSpan="4">
                  <a:txBody>
                    <a:bodyPr/>
                    <a:lstStyle/>
                    <a:p>
                      <a:pPr marL="0" algn="ctr" defTabSz="457200" rtl="0" eaLnBrk="1" fontAlgn="b" latinLnBrk="0" hangingPunct="1"/>
                      <a:r>
                        <a:rPr lang="en-US" sz="1500" u="none" strike="noStrike" kern="1200" dirty="0">
                          <a:solidFill>
                            <a:srgbClr val="FFFFFF"/>
                          </a:solidFill>
                          <a:effectLst/>
                        </a:rPr>
                        <a:t>Tue, Mar 12</a:t>
                      </a:r>
                    </a:p>
                  </a:txBody>
                  <a:tcPr marL="45720" marR="45720" anchor="ctr"/>
                </a:tc>
                <a:tc>
                  <a:txBody>
                    <a:bodyPr/>
                    <a:lstStyle/>
                    <a:p>
                      <a:pPr marL="0" algn="ctr" defTabSz="457200" rtl="0" eaLnBrk="1" fontAlgn="b" latinLnBrk="0" hangingPunct="1"/>
                      <a:r>
                        <a:rPr lang="en-US" sz="1500" u="none" strike="sngStrike" kern="1200" dirty="0">
                          <a:solidFill>
                            <a:schemeClr val="dk1"/>
                          </a:solidFill>
                          <a:effectLst/>
                        </a:rPr>
                        <a:t>1:00 PM - 2:00 PM</a:t>
                      </a:r>
                      <a:endParaRPr lang="en-US" sz="1500" u="none" strike="sngStrike" kern="1200" dirty="0">
                        <a:solidFill>
                          <a:schemeClr val="dk1"/>
                        </a:solidFill>
                        <a:effectLst/>
                        <a:latin typeface="+mn-lt"/>
                        <a:ea typeface="+mn-ea"/>
                        <a:cs typeface="+mn-cs"/>
                      </a:endParaRPr>
                    </a:p>
                  </a:txBody>
                  <a:tcPr marL="45720" marR="45720" anchor="ctr"/>
                </a:tc>
                <a:tc>
                  <a:txBody>
                    <a:bodyPr/>
                    <a:lstStyle/>
                    <a:p>
                      <a:pPr marL="0" algn="l" defTabSz="457200" rtl="0" eaLnBrk="1" fontAlgn="b" latinLnBrk="0" hangingPunct="1"/>
                      <a:r>
                        <a:rPr lang="en-US" sz="1500" u="none" strike="sngStrike" kern="1200" dirty="0">
                          <a:solidFill>
                            <a:schemeClr val="dk1"/>
                          </a:solidFill>
                          <a:effectLst/>
                        </a:rPr>
                        <a:t>ArcGIS Pro SDK for .NET: Introduction to the Pro SDK (Mesquite B)</a:t>
                      </a:r>
                      <a:endParaRPr lang="en-US" sz="1500" u="none" strike="sngStrike" kern="1200" dirty="0">
                        <a:solidFill>
                          <a:schemeClr val="dk1"/>
                        </a:solidFill>
                        <a:effectLst/>
                        <a:latin typeface="+mn-lt"/>
                        <a:ea typeface="+mn-ea"/>
                        <a:cs typeface="+mn-cs"/>
                      </a:endParaRPr>
                    </a:p>
                  </a:txBody>
                  <a:tcPr marL="45720" marR="45720" anchor="ctr"/>
                </a:tc>
                <a:extLst>
                  <a:ext uri="{0D108BD9-81ED-4DB2-BD59-A6C34878D82A}">
                    <a16:rowId xmlns:a16="http://schemas.microsoft.com/office/drawing/2014/main" val="3659967875"/>
                  </a:ext>
                </a:extLst>
              </a:tr>
              <a:tr h="0">
                <a:tc vMerge="1">
                  <a:txBody>
                    <a:bodyPr/>
                    <a:lstStyle/>
                    <a:p>
                      <a:endParaRPr lang="en-US"/>
                    </a:p>
                  </a:txBody>
                  <a:tcPr/>
                </a:tc>
                <a:tc>
                  <a:txBody>
                    <a:bodyPr/>
                    <a:lstStyle/>
                    <a:p>
                      <a:pPr marL="0" algn="ctr" defTabSz="457200" rtl="0" eaLnBrk="1" fontAlgn="b" latinLnBrk="0" hangingPunct="1"/>
                      <a:r>
                        <a:rPr lang="en-US" sz="1500" u="none" strike="sngStrike" kern="1200" dirty="0">
                          <a:solidFill>
                            <a:schemeClr val="dk1"/>
                          </a:solidFill>
                          <a:effectLst/>
                        </a:rPr>
                        <a:t>2:30 PM - 3:30 PM</a:t>
                      </a:r>
                      <a:endParaRPr lang="en-US" sz="1500" u="none" strike="sngStrike" kern="1200" dirty="0">
                        <a:solidFill>
                          <a:schemeClr val="dk1"/>
                        </a:solidFill>
                        <a:effectLst/>
                        <a:latin typeface="+mn-lt"/>
                        <a:ea typeface="+mn-ea"/>
                        <a:cs typeface="+mn-cs"/>
                      </a:endParaRPr>
                    </a:p>
                  </a:txBody>
                  <a:tcPr marL="45720" marR="45720" anchor="ctr"/>
                </a:tc>
                <a:tc>
                  <a:txBody>
                    <a:bodyPr/>
                    <a:lstStyle/>
                    <a:p>
                      <a:pPr marL="0" algn="l" defTabSz="457200" rtl="0" eaLnBrk="1" fontAlgn="b" latinLnBrk="0" hangingPunct="1"/>
                      <a:r>
                        <a:rPr lang="en-US" sz="1500" b="0" u="none" strike="sngStrike" kern="1200" dirty="0">
                          <a:solidFill>
                            <a:schemeClr val="dk1"/>
                          </a:solidFill>
                          <a:effectLst/>
                        </a:rPr>
                        <a:t>ArcGIS Pro: The Road Ahead (</a:t>
                      </a:r>
                      <a:r>
                        <a:rPr lang="en-US" sz="1500" b="0" u="none" strike="sngStrike" kern="1200" dirty="0" err="1">
                          <a:solidFill>
                            <a:schemeClr val="dk1"/>
                          </a:solidFill>
                          <a:effectLst/>
                        </a:rPr>
                        <a:t>Smoketree</a:t>
                      </a:r>
                      <a:r>
                        <a:rPr lang="en-US" sz="1500" b="0" u="none" strike="sngStrike" kern="1200" dirty="0">
                          <a:solidFill>
                            <a:schemeClr val="dk1"/>
                          </a:solidFill>
                          <a:effectLst/>
                        </a:rPr>
                        <a:t> A-E)</a:t>
                      </a:r>
                      <a:endParaRPr lang="en-US" sz="1500" b="0" i="0" u="none" strike="sngStrike" kern="1200" dirty="0">
                        <a:solidFill>
                          <a:schemeClr val="dk1"/>
                        </a:solidFill>
                        <a:effectLst/>
                        <a:latin typeface="+mn-lt"/>
                        <a:ea typeface="+mn-ea"/>
                        <a:cs typeface="+mn-cs"/>
                      </a:endParaRPr>
                    </a:p>
                  </a:txBody>
                  <a:tcPr marL="45720" marR="45720" anchor="ctr"/>
                </a:tc>
                <a:extLst>
                  <a:ext uri="{0D108BD9-81ED-4DB2-BD59-A6C34878D82A}">
                    <a16:rowId xmlns:a16="http://schemas.microsoft.com/office/drawing/2014/main" val="2461650134"/>
                  </a:ext>
                </a:extLst>
              </a:tr>
              <a:tr h="417399">
                <a:tc vMerge="1">
                  <a:txBody>
                    <a:bodyPr/>
                    <a:lstStyle/>
                    <a:p>
                      <a:pPr algn="ctr" fontAlgn="b"/>
                      <a:endParaRPr lang="en-US" sz="1600" b="1" i="0" u="none" strike="noStrike" dirty="0">
                        <a:solidFill>
                          <a:srgbClr val="000000"/>
                        </a:solidFill>
                        <a:effectLst/>
                        <a:latin typeface="+mn-lt"/>
                      </a:endParaRPr>
                    </a:p>
                  </a:txBody>
                  <a:tcPr marL="45720" marR="45720" anchor="ctr"/>
                </a:tc>
                <a:tc>
                  <a:txBody>
                    <a:bodyPr/>
                    <a:lstStyle/>
                    <a:p>
                      <a:pPr algn="ctr" fontAlgn="b"/>
                      <a:r>
                        <a:rPr lang="en-US" sz="1500" u="none" strike="sngStrike" dirty="0">
                          <a:effectLst/>
                        </a:rPr>
                        <a:t>4:00 PM </a:t>
                      </a:r>
                      <a:r>
                        <a:rPr lang="en-US" sz="1500" u="none" strike="sngStrike" kern="1200" dirty="0">
                          <a:solidFill>
                            <a:schemeClr val="dk1"/>
                          </a:solidFill>
                          <a:effectLst/>
                        </a:rPr>
                        <a:t>-</a:t>
                      </a:r>
                      <a:r>
                        <a:rPr lang="en-US" sz="1500" u="none" strike="sngStrike" dirty="0">
                          <a:effectLst/>
                        </a:rPr>
                        <a:t> 5:00 PM</a:t>
                      </a:r>
                      <a:endParaRPr lang="en-US" sz="1500" b="1" i="0" u="none" strike="sngStrike" dirty="0">
                        <a:solidFill>
                          <a:srgbClr val="000000"/>
                        </a:solidFill>
                        <a:effectLst/>
                        <a:latin typeface="+mn-lt"/>
                      </a:endParaRPr>
                    </a:p>
                  </a:txBody>
                  <a:tcPr marL="45720" marR="45720" anchor="ctr"/>
                </a:tc>
                <a:tc>
                  <a:txBody>
                    <a:bodyPr/>
                    <a:lstStyle/>
                    <a:p>
                      <a:pPr algn="l" fontAlgn="b"/>
                      <a:r>
                        <a:rPr lang="en-US" sz="1500" u="none" strike="sngStrike" dirty="0">
                          <a:effectLst/>
                        </a:rPr>
                        <a:t>ArcGIS Pro SDK for .NET: Introduction to Map and Geodatabase Topology </a:t>
                      </a:r>
                      <a:r>
                        <a:rPr lang="en-US" sz="1500" u="none" strike="sngStrike" kern="1200" dirty="0">
                          <a:solidFill>
                            <a:schemeClr val="dk1"/>
                          </a:solidFill>
                          <a:effectLst/>
                        </a:rPr>
                        <a:t>(Mesquite C)</a:t>
                      </a:r>
                      <a:endParaRPr lang="en-US" sz="1500" b="1" i="0" u="none" strike="sngStrike" dirty="0">
                        <a:solidFill>
                          <a:srgbClr val="000000"/>
                        </a:solidFill>
                        <a:effectLst/>
                        <a:latin typeface="+mn-lt"/>
                      </a:endParaRPr>
                    </a:p>
                  </a:txBody>
                  <a:tcPr marL="45720" marR="45720" anchor="ctr"/>
                </a:tc>
                <a:extLst>
                  <a:ext uri="{0D108BD9-81ED-4DB2-BD59-A6C34878D82A}">
                    <a16:rowId xmlns:a16="http://schemas.microsoft.com/office/drawing/2014/main" val="1758604696"/>
                  </a:ext>
                </a:extLst>
              </a:tr>
              <a:tr h="417399">
                <a:tc vMerge="1">
                  <a:txBody>
                    <a:bodyPr/>
                    <a:lstStyle/>
                    <a:p>
                      <a:endParaRPr dirty="0"/>
                    </a:p>
                  </a:txBody>
                  <a:tcPr marL="45720" marR="45720" anchor="ctr"/>
                </a:tc>
                <a:tc>
                  <a:txBody>
                    <a:bodyPr/>
                    <a:lstStyle/>
                    <a:p>
                      <a:pPr marL="0" algn="ctr" defTabSz="457200" rtl="0" eaLnBrk="1" fontAlgn="b" latinLnBrk="0" hangingPunct="1"/>
                      <a:r>
                        <a:rPr lang="en-US" sz="1500" b="0" u="none" strike="sngStrike" kern="1200" dirty="0">
                          <a:solidFill>
                            <a:schemeClr val="dk1"/>
                          </a:solidFill>
                          <a:effectLst/>
                        </a:rPr>
                        <a:t>5:30 PM - 6:30 PM</a:t>
                      </a:r>
                      <a:endParaRPr lang="en-US" sz="1500" b="0" u="none" strike="sngStrike" kern="1200" dirty="0">
                        <a:solidFill>
                          <a:schemeClr val="dk1"/>
                        </a:solidFill>
                        <a:effectLst/>
                        <a:latin typeface="+mn-lt"/>
                        <a:ea typeface="+mn-ea"/>
                        <a:cs typeface="+mn-cs"/>
                      </a:endParaRPr>
                    </a:p>
                  </a:txBody>
                  <a:tcPr marL="45720" marR="45720" anchor="ctr"/>
                </a:tc>
                <a:tc>
                  <a:txBody>
                    <a:bodyPr/>
                    <a:lstStyle/>
                    <a:p>
                      <a:pPr marL="0" algn="l" defTabSz="457200" rtl="0" eaLnBrk="1" fontAlgn="b" latinLnBrk="0" hangingPunct="1"/>
                      <a:r>
                        <a:rPr lang="en-US" sz="1500" b="0" u="none" strike="sngStrike" kern="1200" dirty="0">
                          <a:solidFill>
                            <a:schemeClr val="dk1"/>
                          </a:solidFill>
                          <a:effectLst/>
                        </a:rPr>
                        <a:t>ArcGIS Pro SDK for .NET: Approaches for Pro Extensibility </a:t>
                      </a:r>
                      <a:r>
                        <a:rPr lang="en-US" sz="1500" u="none" strike="sngStrike" kern="1200" dirty="0">
                          <a:solidFill>
                            <a:schemeClr val="dk1"/>
                          </a:solidFill>
                          <a:effectLst/>
                        </a:rPr>
                        <a:t>(Mesquite C)</a:t>
                      </a:r>
                      <a:endParaRPr lang="en-US" sz="1500" b="0" u="none" strike="sngStrike" kern="1200" dirty="0">
                        <a:solidFill>
                          <a:schemeClr val="dk1"/>
                        </a:solidFill>
                        <a:effectLst/>
                        <a:latin typeface="+mn-lt"/>
                        <a:ea typeface="+mn-ea"/>
                        <a:cs typeface="+mn-cs"/>
                      </a:endParaRPr>
                    </a:p>
                  </a:txBody>
                  <a:tcPr marL="45720" marR="45720" anchor="ctr"/>
                </a:tc>
                <a:extLst>
                  <a:ext uri="{0D108BD9-81ED-4DB2-BD59-A6C34878D82A}">
                    <a16:rowId xmlns:a16="http://schemas.microsoft.com/office/drawing/2014/main" val="2706457270"/>
                  </a:ext>
                </a:extLst>
              </a:tr>
              <a:tr h="417399">
                <a:tc rowSpan="3">
                  <a:txBody>
                    <a:bodyPr/>
                    <a:lstStyle/>
                    <a:p>
                      <a:pPr algn="ctr" fontAlgn="b"/>
                      <a:r>
                        <a:rPr lang="en-US" sz="1500" b="0" u="none" strike="noStrike" kern="1200" dirty="0">
                          <a:solidFill>
                            <a:schemeClr val="dk1"/>
                          </a:solidFill>
                          <a:effectLst/>
                        </a:rPr>
                        <a:t>Wed, Mar 13</a:t>
                      </a:r>
                      <a:endParaRPr lang="en-US" sz="1500" b="0" u="none" strike="noStrike" kern="1200" dirty="0">
                        <a:solidFill>
                          <a:schemeClr val="dk1"/>
                        </a:solidFill>
                        <a:effectLst/>
                        <a:latin typeface="+mn-lt"/>
                        <a:ea typeface="+mn-ea"/>
                        <a:cs typeface="+mn-cs"/>
                      </a:endParaRPr>
                    </a:p>
                  </a:txBody>
                  <a:tcPr marL="45720" marR="45720" anchor="ctr"/>
                </a:tc>
                <a:tc>
                  <a:txBody>
                    <a:bodyPr/>
                    <a:lstStyle/>
                    <a:p>
                      <a:pPr algn="ctr" fontAlgn="b"/>
                      <a:r>
                        <a:rPr lang="en-US" sz="1500" b="0" u="none" strike="sngStrike" kern="1200" dirty="0">
                          <a:solidFill>
                            <a:schemeClr val="dk1"/>
                          </a:solidFill>
                          <a:effectLst/>
                        </a:rPr>
                        <a:t>10:30 AM - 11:30 AM</a:t>
                      </a:r>
                      <a:endParaRPr lang="en-US" sz="1500" b="0" u="none" strike="sngStrike" kern="1200" dirty="0">
                        <a:solidFill>
                          <a:schemeClr val="dk1"/>
                        </a:solidFill>
                        <a:effectLst/>
                        <a:latin typeface="+mn-lt"/>
                        <a:ea typeface="+mn-ea"/>
                        <a:cs typeface="+mn-cs"/>
                      </a:endParaRPr>
                    </a:p>
                  </a:txBody>
                  <a:tcPr marL="45720" marR="45720" anchor="ctr"/>
                </a:tc>
                <a:tc>
                  <a:txBody>
                    <a:bodyPr/>
                    <a:lstStyle/>
                    <a:p>
                      <a:pPr algn="l" fontAlgn="b"/>
                      <a:r>
                        <a:rPr lang="en-US" sz="1500" b="0" u="none" strike="sngStrike" kern="1200" dirty="0">
                          <a:solidFill>
                            <a:schemeClr val="dk1"/>
                          </a:solidFill>
                          <a:effectLst/>
                        </a:rPr>
                        <a:t>ArcGIS Pro SDK for .NET: Introduction to the Editing API </a:t>
                      </a:r>
                      <a:r>
                        <a:rPr lang="en-US" sz="1500" u="none" strike="sngStrike" kern="1200" dirty="0">
                          <a:solidFill>
                            <a:schemeClr val="dk1"/>
                          </a:solidFill>
                          <a:effectLst/>
                        </a:rPr>
                        <a:t>(San Jacinto, Renaissance)</a:t>
                      </a:r>
                      <a:endParaRPr lang="en-US" sz="1500" b="0" u="none" strike="sngStrike" kern="1200" dirty="0">
                        <a:solidFill>
                          <a:schemeClr val="dk1"/>
                        </a:solidFill>
                        <a:effectLst/>
                        <a:latin typeface="+mn-lt"/>
                        <a:ea typeface="+mn-ea"/>
                        <a:cs typeface="+mn-cs"/>
                      </a:endParaRPr>
                    </a:p>
                  </a:txBody>
                  <a:tcPr marL="45720" marR="45720" anchor="ctr"/>
                </a:tc>
                <a:extLst>
                  <a:ext uri="{0D108BD9-81ED-4DB2-BD59-A6C34878D82A}">
                    <a16:rowId xmlns:a16="http://schemas.microsoft.com/office/drawing/2014/main" val="1331585087"/>
                  </a:ext>
                </a:extLst>
              </a:tr>
              <a:tr h="457200">
                <a:tc vMerge="1">
                  <a:txBody>
                    <a:bodyPr/>
                    <a:lstStyle/>
                    <a:p>
                      <a:endParaRPr lang="en-US"/>
                    </a:p>
                  </a:txBody>
                  <a:tcPr>
                    <a:lnT w="12700" cap="flat" cmpd="sng" algn="ctr">
                      <a:solidFill>
                        <a:schemeClr val="tx1"/>
                      </a:solidFill>
                      <a:prstDash val="solid"/>
                      <a:round/>
                      <a:headEnd type="none" w="med" len="med"/>
                      <a:tailEnd type="none" w="med" len="med"/>
                    </a:lnT>
                  </a:tcPr>
                </a:tc>
                <a:tc>
                  <a:txBody>
                    <a:bodyPr/>
                    <a:lstStyle/>
                    <a:p>
                      <a:pPr marL="0" marR="0" lvl="0" indent="0" algn="ctr" defTabSz="457200" rtl="0" eaLnBrk="1" fontAlgn="b" latinLnBrk="0" hangingPunct="1">
                        <a:lnSpc>
                          <a:spcPct val="100000"/>
                        </a:lnSpc>
                        <a:spcBef>
                          <a:spcPts val="0"/>
                        </a:spcBef>
                        <a:spcAft>
                          <a:spcPts val="0"/>
                        </a:spcAft>
                        <a:buClrTx/>
                        <a:buSzTx/>
                        <a:buFontTx/>
                        <a:buNone/>
                        <a:tabLst/>
                        <a:defRPr/>
                      </a:pPr>
                      <a:r>
                        <a:rPr lang="en-US" sz="1500" b="0" u="none" strike="sngStrike" kern="1200" dirty="0">
                          <a:solidFill>
                            <a:schemeClr val="dk1"/>
                          </a:solidFill>
                          <a:effectLst/>
                        </a:rPr>
                        <a:t>1:00 PM - 2:00 PM</a:t>
                      </a:r>
                      <a:endParaRPr lang="en-US" sz="1500" b="0" u="none" strike="sngStrike" kern="1200" dirty="0">
                        <a:solidFill>
                          <a:schemeClr val="dk1"/>
                        </a:solidFill>
                        <a:effectLst/>
                        <a:latin typeface="+mn-lt"/>
                        <a:ea typeface="+mn-ea"/>
                        <a:cs typeface="+mn-cs"/>
                      </a:endParaRPr>
                    </a:p>
                  </a:txBody>
                  <a:tcPr marL="0" marR="0" marT="0" marB="0" anchor="ctr"/>
                </a:tc>
                <a:tc>
                  <a:txBody>
                    <a:bodyPr/>
                    <a:lstStyle/>
                    <a:p>
                      <a:pPr marL="0" marR="0" lvl="0" indent="0" algn="l" defTabSz="457200" rtl="0" eaLnBrk="1" fontAlgn="b" latinLnBrk="0" hangingPunct="1">
                        <a:lnSpc>
                          <a:spcPct val="100000"/>
                        </a:lnSpc>
                        <a:spcBef>
                          <a:spcPts val="0"/>
                        </a:spcBef>
                        <a:spcAft>
                          <a:spcPts val="0"/>
                        </a:spcAft>
                        <a:buClrTx/>
                        <a:buSzTx/>
                        <a:buFontTx/>
                        <a:buNone/>
                        <a:tabLst/>
                        <a:defRPr/>
                      </a:pPr>
                      <a:r>
                        <a:rPr lang="en-US" sz="1500" b="0" u="none" strike="sngStrike" kern="1200" dirty="0">
                          <a:solidFill>
                            <a:schemeClr val="dk1"/>
                          </a:solidFill>
                          <a:effectLst/>
                        </a:rPr>
                        <a:t>ArcGIS Pro SDK for .NET: Asynchronous Programming for </a:t>
                      </a:r>
                      <a:r>
                        <a:rPr lang="en-US" sz="1500" b="0" u="none" strike="sngStrike" kern="1200" dirty="0" err="1">
                          <a:solidFill>
                            <a:schemeClr val="dk1"/>
                          </a:solidFill>
                          <a:effectLst/>
                        </a:rPr>
                        <a:t>Addins</a:t>
                      </a:r>
                      <a:r>
                        <a:rPr lang="en-US" sz="1500" b="0" u="none" strike="sngStrike" kern="1200" dirty="0">
                          <a:solidFill>
                            <a:schemeClr val="dk1"/>
                          </a:solidFill>
                          <a:effectLst/>
                        </a:rPr>
                        <a:t> 1 </a:t>
                      </a:r>
                      <a:r>
                        <a:rPr lang="en-US" sz="1500" u="none" strike="sngStrike" kern="1200" dirty="0">
                          <a:solidFill>
                            <a:schemeClr val="dk1"/>
                          </a:solidFill>
                          <a:effectLst/>
                        </a:rPr>
                        <a:t>(Mesquite GH)</a:t>
                      </a:r>
                      <a:endParaRPr lang="en-US" sz="1500" b="0" u="none" strike="sngStrike" kern="1200" dirty="0">
                        <a:solidFill>
                          <a:schemeClr val="dk1"/>
                        </a:solidFill>
                        <a:effectLst/>
                        <a:latin typeface="+mn-lt"/>
                        <a:ea typeface="+mn-ea"/>
                        <a:cs typeface="+mn-cs"/>
                      </a:endParaRPr>
                    </a:p>
                  </a:txBody>
                  <a:tcPr marL="45720" marR="45720" anchor="ctr"/>
                </a:tc>
                <a:extLst>
                  <a:ext uri="{0D108BD9-81ED-4DB2-BD59-A6C34878D82A}">
                    <a16:rowId xmlns:a16="http://schemas.microsoft.com/office/drawing/2014/main" val="1472650888"/>
                  </a:ext>
                </a:extLst>
              </a:tr>
              <a:tr h="417399">
                <a:tc vMerge="1">
                  <a:txBody>
                    <a:bodyPr/>
                    <a:lstStyle/>
                    <a:p>
                      <a:endParaRPr dirty="0"/>
                    </a:p>
                  </a:txBody>
                  <a:tcPr marL="45720" marR="45720" anchor="ctr"/>
                </a:tc>
                <a:tc>
                  <a:txBody>
                    <a:bodyPr/>
                    <a:lstStyle/>
                    <a:p>
                      <a:pPr marL="0" marR="0" lvl="0" indent="0" algn="ctr" defTabSz="457200" rtl="0" eaLnBrk="1" fontAlgn="b" latinLnBrk="0" hangingPunct="1">
                        <a:lnSpc>
                          <a:spcPct val="100000"/>
                        </a:lnSpc>
                        <a:spcBef>
                          <a:spcPts val="0"/>
                        </a:spcBef>
                        <a:spcAft>
                          <a:spcPts val="0"/>
                        </a:spcAft>
                        <a:buClrTx/>
                        <a:buSzTx/>
                        <a:buFontTx/>
                        <a:buNone/>
                        <a:tabLst/>
                        <a:defRPr/>
                      </a:pPr>
                      <a:r>
                        <a:rPr lang="en-US" sz="1500" b="0" u="none" strike="sngStrike" kern="1200" dirty="0">
                          <a:solidFill>
                            <a:schemeClr val="dk1"/>
                          </a:solidFill>
                          <a:effectLst/>
                        </a:rPr>
                        <a:t>2:30 PM - 3:30 PM</a:t>
                      </a:r>
                      <a:endParaRPr lang="en-US" sz="1500" b="0" u="none" strike="sngStrike" kern="1200" dirty="0">
                        <a:solidFill>
                          <a:schemeClr val="dk1"/>
                        </a:solidFill>
                        <a:effectLst/>
                        <a:latin typeface="+mn-lt"/>
                        <a:ea typeface="+mn-ea"/>
                        <a:cs typeface="+mn-cs"/>
                      </a:endParaRPr>
                    </a:p>
                  </a:txBody>
                  <a:tcPr marL="45720" marR="45720" anchor="ctr"/>
                </a:tc>
                <a:tc>
                  <a:txBody>
                    <a:bodyPr/>
                    <a:lstStyle/>
                    <a:p>
                      <a:pPr algn="l" fontAlgn="b"/>
                      <a:r>
                        <a:rPr lang="en-US" sz="1500" b="0" u="none" strike="sngStrike" kern="1200" dirty="0">
                          <a:solidFill>
                            <a:schemeClr val="dk1"/>
                          </a:solidFill>
                          <a:effectLst/>
                        </a:rPr>
                        <a:t>ArcGIS Pro SDK for .NET: Asynchronous Programming for </a:t>
                      </a:r>
                      <a:r>
                        <a:rPr lang="en-US" sz="1500" b="0" u="none" strike="sngStrike" kern="1200" dirty="0" err="1">
                          <a:solidFill>
                            <a:schemeClr val="dk1"/>
                          </a:solidFill>
                          <a:effectLst/>
                        </a:rPr>
                        <a:t>Addins</a:t>
                      </a:r>
                      <a:r>
                        <a:rPr lang="en-US" sz="1500" b="0" u="none" strike="sngStrike" kern="1200" dirty="0">
                          <a:solidFill>
                            <a:schemeClr val="dk1"/>
                          </a:solidFill>
                          <a:effectLst/>
                        </a:rPr>
                        <a:t> 2 </a:t>
                      </a:r>
                      <a:r>
                        <a:rPr lang="en-US" sz="1500" u="none" strike="sngStrike" kern="1200" dirty="0">
                          <a:solidFill>
                            <a:schemeClr val="dk1"/>
                          </a:solidFill>
                          <a:effectLst/>
                        </a:rPr>
                        <a:t>(Mesquite GH)</a:t>
                      </a:r>
                      <a:endParaRPr lang="en-US" sz="1500" b="0" u="none" strike="sngStrike" kern="1200" dirty="0">
                        <a:solidFill>
                          <a:schemeClr val="dk1"/>
                        </a:solidFill>
                        <a:effectLst/>
                        <a:latin typeface="+mn-lt"/>
                        <a:ea typeface="+mn-ea"/>
                        <a:cs typeface="+mn-cs"/>
                      </a:endParaRPr>
                    </a:p>
                  </a:txBody>
                  <a:tcPr marL="45720" marR="45720" anchor="ctr"/>
                </a:tc>
                <a:extLst>
                  <a:ext uri="{0D108BD9-81ED-4DB2-BD59-A6C34878D82A}">
                    <a16:rowId xmlns:a16="http://schemas.microsoft.com/office/drawing/2014/main" val="2171677062"/>
                  </a:ext>
                </a:extLst>
              </a:tr>
              <a:tr h="417399">
                <a:tc rowSpan="2">
                  <a:txBody>
                    <a:bodyPr/>
                    <a:lstStyle/>
                    <a:p>
                      <a:pPr algn="ctr" fontAlgn="b"/>
                      <a:r>
                        <a:rPr lang="en-US" sz="1500" b="0" u="none" strike="noStrike" kern="1200" dirty="0">
                          <a:solidFill>
                            <a:schemeClr val="dk1"/>
                          </a:solidFill>
                          <a:effectLst/>
                        </a:rPr>
                        <a:t>Thu, Mar 14</a:t>
                      </a:r>
                      <a:endParaRPr lang="en-US" sz="1500" b="0" u="none" strike="noStrike" kern="1200" dirty="0">
                        <a:solidFill>
                          <a:schemeClr val="dk1"/>
                        </a:solidFill>
                        <a:effectLst/>
                        <a:latin typeface="+mn-lt"/>
                        <a:ea typeface="+mn-ea"/>
                        <a:cs typeface="+mn-cs"/>
                      </a:endParaRPr>
                    </a:p>
                  </a:txBody>
                  <a:tcPr marL="45720" marR="45720" anchor="ctr"/>
                </a:tc>
                <a:tc>
                  <a:txBody>
                    <a:bodyPr/>
                    <a:lstStyle/>
                    <a:p>
                      <a:pPr marL="0" marR="0" lvl="0" indent="0" algn="ctr" defTabSz="457200" rtl="0" eaLnBrk="1" fontAlgn="b" latinLnBrk="0" hangingPunct="1">
                        <a:lnSpc>
                          <a:spcPct val="100000"/>
                        </a:lnSpc>
                        <a:spcBef>
                          <a:spcPts val="0"/>
                        </a:spcBef>
                        <a:spcAft>
                          <a:spcPts val="0"/>
                        </a:spcAft>
                        <a:buClrTx/>
                        <a:buSzTx/>
                        <a:buFontTx/>
                        <a:buNone/>
                        <a:tabLst/>
                        <a:defRPr/>
                      </a:pPr>
                      <a:r>
                        <a:rPr lang="en-US" sz="1500" b="0" u="none" strike="noStrike" kern="1200" dirty="0">
                          <a:solidFill>
                            <a:schemeClr val="dk1"/>
                          </a:solidFill>
                          <a:effectLst/>
                        </a:rPr>
                        <a:t>4:00 PM </a:t>
                      </a:r>
                      <a:r>
                        <a:rPr lang="en-US" sz="1500" u="none" strike="noStrike" kern="1200" dirty="0">
                          <a:solidFill>
                            <a:schemeClr val="dk1"/>
                          </a:solidFill>
                          <a:effectLst/>
                        </a:rPr>
                        <a:t>- </a:t>
                      </a:r>
                      <a:r>
                        <a:rPr lang="en-US" sz="1500" b="0" u="none" strike="noStrike" kern="1200" dirty="0">
                          <a:solidFill>
                            <a:schemeClr val="dk1"/>
                          </a:solidFill>
                          <a:effectLst/>
                        </a:rPr>
                        <a:t>5.00 PM</a:t>
                      </a:r>
                      <a:endParaRPr lang="en-US" sz="1500" b="0" u="none" strike="noStrike" kern="1200" dirty="0">
                        <a:solidFill>
                          <a:schemeClr val="dk1"/>
                        </a:solidFill>
                        <a:effectLst/>
                        <a:latin typeface="+mn-lt"/>
                        <a:ea typeface="+mn-ea"/>
                        <a:cs typeface="+mn-cs"/>
                      </a:endParaRPr>
                    </a:p>
                  </a:txBody>
                  <a:tcPr marL="45720" marR="45720" anchor="ctr"/>
                </a:tc>
                <a:tc>
                  <a:txBody>
                    <a:bodyPr/>
                    <a:lstStyle/>
                    <a:p>
                      <a:pPr algn="l" fontAlgn="b"/>
                      <a:r>
                        <a:rPr lang="en-US" sz="1500" b="0" u="none" strike="noStrike" kern="1200" dirty="0">
                          <a:solidFill>
                            <a:schemeClr val="dk1"/>
                          </a:solidFill>
                          <a:effectLst/>
                        </a:rPr>
                        <a:t>ArcGIS Pro SDK for .NET: Introduction to the 3D Analyst API </a:t>
                      </a:r>
                      <a:r>
                        <a:rPr lang="en-US" sz="1500" u="none" strike="noStrike" kern="1200" dirty="0">
                          <a:solidFill>
                            <a:schemeClr val="dk1"/>
                          </a:solidFill>
                          <a:effectLst/>
                        </a:rPr>
                        <a:t>(Mesquite GH)</a:t>
                      </a:r>
                      <a:endParaRPr lang="en-US" sz="1500" b="0" u="none" strike="noStrike" kern="1200" dirty="0">
                        <a:solidFill>
                          <a:schemeClr val="dk1"/>
                        </a:solidFill>
                        <a:effectLst/>
                        <a:latin typeface="+mn-lt"/>
                        <a:ea typeface="+mn-ea"/>
                        <a:cs typeface="+mn-cs"/>
                      </a:endParaRPr>
                    </a:p>
                  </a:txBody>
                  <a:tcPr marL="45720" marR="45720" anchor="ctr"/>
                </a:tc>
                <a:extLst>
                  <a:ext uri="{0D108BD9-81ED-4DB2-BD59-A6C34878D82A}">
                    <a16:rowId xmlns:a16="http://schemas.microsoft.com/office/drawing/2014/main" val="3842428390"/>
                  </a:ext>
                </a:extLst>
              </a:tr>
              <a:tr h="417399">
                <a:tc vMerge="1">
                  <a:txBody>
                    <a:bodyPr/>
                    <a:lstStyle/>
                    <a:p>
                      <a:pPr algn="ctr" fontAlgn="b"/>
                      <a:endParaRPr lang="en-US" sz="1500" b="0" u="none" strike="noStrike" kern="1200" dirty="0">
                        <a:solidFill>
                          <a:schemeClr val="dk1"/>
                        </a:solidFill>
                        <a:effectLst/>
                        <a:latin typeface="+mn-lt"/>
                        <a:ea typeface="+mn-ea"/>
                        <a:cs typeface="+mn-cs"/>
                      </a:endParaRPr>
                    </a:p>
                  </a:txBody>
                  <a:tcPr marL="45720" marR="45720" anchor="ctr"/>
                </a:tc>
                <a:tc>
                  <a:txBody>
                    <a:bodyPr/>
                    <a:lstStyle/>
                    <a:p>
                      <a:pPr marL="0" marR="0" lvl="0" indent="0" algn="ctr" defTabSz="457200" rtl="0" eaLnBrk="1" fontAlgn="b" latinLnBrk="0" hangingPunct="1">
                        <a:lnSpc>
                          <a:spcPct val="100000"/>
                        </a:lnSpc>
                        <a:spcBef>
                          <a:spcPts val="0"/>
                        </a:spcBef>
                        <a:spcAft>
                          <a:spcPts val="0"/>
                        </a:spcAft>
                        <a:buClrTx/>
                        <a:buSzTx/>
                        <a:buFontTx/>
                        <a:buNone/>
                        <a:tabLst/>
                        <a:defRPr/>
                      </a:pPr>
                      <a:r>
                        <a:rPr lang="en-US" sz="1500" b="0" u="none" strike="noStrike" kern="1200" dirty="0">
                          <a:solidFill>
                            <a:schemeClr val="dk1"/>
                          </a:solidFill>
                          <a:effectLst/>
                        </a:rPr>
                        <a:t>5:30 PM - 6:30 PM</a:t>
                      </a:r>
                      <a:endParaRPr lang="en-US" sz="1500" b="0" u="none" strike="noStrike" kern="1200" dirty="0">
                        <a:solidFill>
                          <a:schemeClr val="dk1"/>
                        </a:solidFill>
                        <a:effectLst/>
                        <a:latin typeface="+mn-lt"/>
                        <a:ea typeface="+mn-ea"/>
                        <a:cs typeface="+mn-cs"/>
                      </a:endParaRPr>
                    </a:p>
                  </a:txBody>
                  <a:tcPr marL="45720" marR="45720" anchor="ctr"/>
                </a:tc>
                <a:tc>
                  <a:txBody>
                    <a:bodyPr/>
                    <a:lstStyle/>
                    <a:p>
                      <a:pPr algn="l" fontAlgn="b"/>
                      <a:r>
                        <a:rPr lang="en-US" sz="1500" b="0" u="none" strike="noStrike" kern="1200" dirty="0">
                          <a:solidFill>
                            <a:schemeClr val="dk1"/>
                          </a:solidFill>
                          <a:effectLst/>
                        </a:rPr>
                        <a:t>ArcGIS Pro SDK for .NET: Introduction to the Knowledge Graph API </a:t>
                      </a:r>
                      <a:r>
                        <a:rPr lang="en-US" sz="1500" u="none" strike="noStrike" kern="1200" dirty="0">
                          <a:solidFill>
                            <a:schemeClr val="dk1"/>
                          </a:solidFill>
                          <a:effectLst/>
                        </a:rPr>
                        <a:t>(Mesquite C)</a:t>
                      </a:r>
                      <a:endParaRPr lang="en-US" sz="1500" b="0" u="none" strike="noStrike" kern="1200" dirty="0">
                        <a:solidFill>
                          <a:schemeClr val="dk1"/>
                        </a:solidFill>
                        <a:effectLst/>
                        <a:latin typeface="+mn-lt"/>
                        <a:ea typeface="+mn-ea"/>
                        <a:cs typeface="+mn-cs"/>
                      </a:endParaRPr>
                    </a:p>
                  </a:txBody>
                  <a:tcPr marL="45720" marR="45720" anchor="ctr"/>
                </a:tc>
                <a:extLst>
                  <a:ext uri="{0D108BD9-81ED-4DB2-BD59-A6C34878D82A}">
                    <a16:rowId xmlns:a16="http://schemas.microsoft.com/office/drawing/2014/main" val="3255067115"/>
                  </a:ext>
                </a:extLst>
              </a:tr>
            </a:tbl>
          </a:graphicData>
        </a:graphic>
      </p:graphicFrame>
    </p:spTree>
    <p:extLst>
      <p:ext uri="{BB962C8B-B14F-4D97-AF65-F5344CB8AC3E}">
        <p14:creationId xmlns:p14="http://schemas.microsoft.com/office/powerpoint/2010/main" val="80250315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4562C38F-3576-9836-84E8-EECA8FA484E2}"/>
              </a:ext>
            </a:extLst>
          </p:cNvPr>
          <p:cNvSpPr>
            <a:spLocks noGrp="1"/>
          </p:cNvSpPr>
          <p:nvPr>
            <p:ph type="title"/>
          </p:nvPr>
        </p:nvSpPr>
        <p:spPr/>
        <p:txBody>
          <a:bodyPr/>
          <a:lstStyle/>
          <a:p>
            <a:r>
              <a:rPr lang="en-US" sz="2800" b="0" dirty="0"/>
              <a:t>ArcGIS Pro SDK for .NET – Demo theaters</a:t>
            </a:r>
            <a:endParaRPr lang="en-US" dirty="0"/>
          </a:p>
        </p:txBody>
      </p:sp>
      <p:graphicFrame>
        <p:nvGraphicFramePr>
          <p:cNvPr id="9" name="Content Placeholder 6">
            <a:extLst>
              <a:ext uri="{FF2B5EF4-FFF2-40B4-BE49-F238E27FC236}">
                <a16:creationId xmlns:a16="http://schemas.microsoft.com/office/drawing/2014/main" id="{7DD3B9DF-5A24-4FCB-86B2-8D9C5C88E539}"/>
              </a:ext>
            </a:extLst>
          </p:cNvPr>
          <p:cNvGraphicFramePr>
            <a:graphicFrameLocks/>
          </p:cNvGraphicFramePr>
          <p:nvPr>
            <p:extLst>
              <p:ext uri="{D42A27DB-BD31-4B8C-83A1-F6EECF244321}">
                <p14:modId xmlns:p14="http://schemas.microsoft.com/office/powerpoint/2010/main" val="110530514"/>
              </p:ext>
            </p:extLst>
          </p:nvPr>
        </p:nvGraphicFramePr>
        <p:xfrm>
          <a:off x="638355" y="1970488"/>
          <a:ext cx="11128075" cy="2711835"/>
        </p:xfrm>
        <a:graphic>
          <a:graphicData uri="http://schemas.openxmlformats.org/drawingml/2006/table">
            <a:tbl>
              <a:tblPr firstRow="1">
                <a:tableStyleId>{10A1B5D5-9B99-4C35-A422-299274C87663}</a:tableStyleId>
              </a:tblPr>
              <a:tblGrid>
                <a:gridCol w="1802733">
                  <a:extLst>
                    <a:ext uri="{9D8B030D-6E8A-4147-A177-3AD203B41FA5}">
                      <a16:colId xmlns:a16="http://schemas.microsoft.com/office/drawing/2014/main" val="1488540618"/>
                    </a:ext>
                  </a:extLst>
                </a:gridCol>
                <a:gridCol w="2112421">
                  <a:extLst>
                    <a:ext uri="{9D8B030D-6E8A-4147-A177-3AD203B41FA5}">
                      <a16:colId xmlns:a16="http://schemas.microsoft.com/office/drawing/2014/main" val="4139165684"/>
                    </a:ext>
                  </a:extLst>
                </a:gridCol>
                <a:gridCol w="7212921">
                  <a:extLst>
                    <a:ext uri="{9D8B030D-6E8A-4147-A177-3AD203B41FA5}">
                      <a16:colId xmlns:a16="http://schemas.microsoft.com/office/drawing/2014/main" val="323322535"/>
                    </a:ext>
                  </a:extLst>
                </a:gridCol>
              </a:tblGrid>
              <a:tr h="267630">
                <a:tc>
                  <a:txBody>
                    <a:bodyPr/>
                    <a:lstStyle/>
                    <a:p>
                      <a:pPr marL="0" algn="ctr" defTabSz="457200" rtl="0" eaLnBrk="1" fontAlgn="b" latinLnBrk="0" hangingPunct="1"/>
                      <a:r>
                        <a:rPr lang="en-US" sz="1400" b="1" u="none" strike="noStrike" kern="1200" dirty="0">
                          <a:solidFill>
                            <a:schemeClr val="lt1"/>
                          </a:solidFill>
                          <a:effectLst/>
                        </a:rPr>
                        <a:t>Date</a:t>
                      </a:r>
                      <a:endParaRPr lang="en-US" sz="1400" b="1" u="none" strike="noStrike" kern="1200" dirty="0">
                        <a:solidFill>
                          <a:schemeClr val="lt1"/>
                        </a:solidFill>
                        <a:effectLst/>
                        <a:latin typeface="+mn-lt"/>
                        <a:ea typeface="+mn-ea"/>
                        <a:cs typeface="+mn-cs"/>
                      </a:endParaRPr>
                    </a:p>
                  </a:txBody>
                  <a:tcPr marL="45720" marR="45720" anchor="ctr"/>
                </a:tc>
                <a:tc>
                  <a:txBody>
                    <a:bodyPr/>
                    <a:lstStyle/>
                    <a:p>
                      <a:pPr marL="0" algn="ctr" defTabSz="457200" rtl="0" eaLnBrk="1" fontAlgn="b" latinLnBrk="0" hangingPunct="1"/>
                      <a:r>
                        <a:rPr lang="en-US" sz="1400" b="1" u="none" strike="noStrike" kern="1200" dirty="0">
                          <a:solidFill>
                            <a:schemeClr val="lt1"/>
                          </a:solidFill>
                          <a:effectLst/>
                        </a:rPr>
                        <a:t>Time</a:t>
                      </a:r>
                      <a:endParaRPr lang="en-US" sz="1400" b="1" u="none" strike="noStrike" kern="1200" dirty="0">
                        <a:solidFill>
                          <a:schemeClr val="lt1"/>
                        </a:solidFill>
                        <a:effectLst/>
                        <a:latin typeface="+mn-lt"/>
                        <a:ea typeface="+mn-ea"/>
                        <a:cs typeface="+mn-cs"/>
                      </a:endParaRPr>
                    </a:p>
                  </a:txBody>
                  <a:tcPr marL="45720" marR="45720" anchor="ctr"/>
                </a:tc>
                <a:tc>
                  <a:txBody>
                    <a:bodyPr/>
                    <a:lstStyle/>
                    <a:p>
                      <a:pPr marL="0" algn="ctr" defTabSz="457200" rtl="0" eaLnBrk="1" fontAlgn="b" latinLnBrk="0" hangingPunct="1"/>
                      <a:r>
                        <a:rPr lang="en-US" sz="1400" b="1" u="none" strike="noStrike" kern="1200" dirty="0">
                          <a:solidFill>
                            <a:schemeClr val="lt1"/>
                          </a:solidFill>
                          <a:effectLst/>
                        </a:rPr>
                        <a:t>Session</a:t>
                      </a:r>
                      <a:endParaRPr lang="en-US" sz="1400" b="1" u="none" strike="noStrike" kern="1200" dirty="0">
                        <a:solidFill>
                          <a:schemeClr val="lt1"/>
                        </a:solidFill>
                        <a:effectLst/>
                        <a:latin typeface="+mn-lt"/>
                        <a:ea typeface="+mn-ea"/>
                        <a:cs typeface="+mn-cs"/>
                      </a:endParaRPr>
                    </a:p>
                  </a:txBody>
                  <a:tcPr marL="45720" marR="45720" anchor="ctr"/>
                </a:tc>
                <a:extLst>
                  <a:ext uri="{0D108BD9-81ED-4DB2-BD59-A6C34878D82A}">
                    <a16:rowId xmlns:a16="http://schemas.microsoft.com/office/drawing/2014/main" val="1338074445"/>
                  </a:ext>
                </a:extLst>
              </a:tr>
              <a:tr h="417399">
                <a:tc rowSpan="6">
                  <a:txBody>
                    <a:bodyPr/>
                    <a:lstStyle/>
                    <a:p>
                      <a:pPr marL="0" algn="ctr" defTabSz="457200" rtl="0" eaLnBrk="1" fontAlgn="b" latinLnBrk="0" hangingPunct="1"/>
                      <a:r>
                        <a:rPr lang="en-US" sz="1500" u="none" strike="noStrike" kern="1200" dirty="0">
                          <a:solidFill>
                            <a:schemeClr val="dk1"/>
                          </a:solidFill>
                          <a:effectLst/>
                        </a:rPr>
                        <a:t>Thursday, Mar 14</a:t>
                      </a:r>
                      <a:endParaRPr lang="en-US" sz="1500" u="none" strike="noStrike" kern="1200" dirty="0">
                        <a:solidFill>
                          <a:schemeClr val="dk1"/>
                        </a:solidFill>
                        <a:effectLst/>
                        <a:latin typeface="+mn-lt"/>
                        <a:ea typeface="+mn-ea"/>
                        <a:cs typeface="+mn-cs"/>
                      </a:endParaRPr>
                    </a:p>
                  </a:txBody>
                  <a:tcPr marL="45720" marR="45720" anchor="ctr"/>
                </a:tc>
                <a:tc>
                  <a:txBody>
                    <a:bodyPr/>
                    <a:lstStyle/>
                    <a:p>
                      <a:pPr marL="0" algn="ctr" defTabSz="457200" rtl="0" eaLnBrk="1" fontAlgn="b" latinLnBrk="0" hangingPunct="1"/>
                      <a:r>
                        <a:rPr lang="en-US" sz="1500" u="none" strike="noStrike" kern="1200" dirty="0">
                          <a:solidFill>
                            <a:schemeClr val="dk1"/>
                          </a:solidFill>
                          <a:effectLst/>
                        </a:rPr>
                        <a:t>10:30 AM - 11:00 AM</a:t>
                      </a:r>
                      <a:endParaRPr lang="en-US" sz="1500" u="none" strike="noStrike" kern="1200" dirty="0">
                        <a:solidFill>
                          <a:schemeClr val="dk1"/>
                        </a:solidFill>
                        <a:effectLst/>
                        <a:latin typeface="+mn-lt"/>
                        <a:ea typeface="+mn-ea"/>
                        <a:cs typeface="+mn-cs"/>
                      </a:endParaRPr>
                    </a:p>
                  </a:txBody>
                  <a:tcPr marL="45720" marR="45720" anchor="ctr"/>
                </a:tc>
                <a:tc>
                  <a:txBody>
                    <a:bodyPr/>
                    <a:lstStyle/>
                    <a:p>
                      <a:pPr marL="0" algn="l" defTabSz="457200" rtl="0" eaLnBrk="1" fontAlgn="b" latinLnBrk="0" hangingPunct="1"/>
                      <a:r>
                        <a:rPr lang="en-US" sz="1500" u="none" strike="noStrike" kern="1200" dirty="0">
                          <a:solidFill>
                            <a:schemeClr val="dk1"/>
                          </a:solidFill>
                          <a:effectLst/>
                        </a:rPr>
                        <a:t>ArcGIS Pro SDK for .NET: What's New in the Geodatabase and Utility Network APIs</a:t>
                      </a:r>
                      <a:endParaRPr lang="en-US" sz="1500" u="none" strike="noStrike" kern="1200" dirty="0">
                        <a:solidFill>
                          <a:schemeClr val="dk1"/>
                        </a:solidFill>
                        <a:effectLst/>
                        <a:latin typeface="+mn-lt"/>
                        <a:ea typeface="+mn-ea"/>
                        <a:cs typeface="+mn-cs"/>
                      </a:endParaRPr>
                    </a:p>
                  </a:txBody>
                  <a:tcPr marL="45720" marR="45720" anchor="ctr"/>
                </a:tc>
                <a:extLst>
                  <a:ext uri="{0D108BD9-81ED-4DB2-BD59-A6C34878D82A}">
                    <a16:rowId xmlns:a16="http://schemas.microsoft.com/office/drawing/2014/main" val="3659967875"/>
                  </a:ext>
                </a:extLst>
              </a:tr>
              <a:tr h="417399">
                <a:tc vMerge="1">
                  <a:txBody>
                    <a:bodyPr/>
                    <a:lstStyle/>
                    <a:p>
                      <a:endParaRPr lang="en-US"/>
                    </a:p>
                  </a:txBody>
                  <a:tcPr/>
                </a:tc>
                <a:tc>
                  <a:txBody>
                    <a:bodyPr/>
                    <a:lstStyle/>
                    <a:p>
                      <a:pPr marL="0" algn="ctr" defTabSz="457200" rtl="0" eaLnBrk="1" fontAlgn="b" latinLnBrk="0" hangingPunct="1"/>
                      <a:r>
                        <a:rPr lang="en-US" sz="1500" u="none" strike="noStrike" kern="1200" dirty="0">
                          <a:solidFill>
                            <a:schemeClr val="dk1"/>
                          </a:solidFill>
                          <a:effectLst/>
                        </a:rPr>
                        <a:t>11:15 AM - 11:45 AM</a:t>
                      </a:r>
                      <a:endParaRPr lang="en-US" sz="1500" u="none" strike="noStrike" kern="1200" dirty="0">
                        <a:solidFill>
                          <a:schemeClr val="dk1"/>
                        </a:solidFill>
                        <a:effectLst/>
                        <a:latin typeface="+mn-lt"/>
                        <a:ea typeface="+mn-ea"/>
                        <a:cs typeface="+mn-cs"/>
                      </a:endParaRPr>
                    </a:p>
                  </a:txBody>
                  <a:tcPr marL="45720" marR="45720" anchor="ctr"/>
                </a:tc>
                <a:tc>
                  <a:txBody>
                    <a:bodyPr/>
                    <a:lstStyle/>
                    <a:p>
                      <a:pPr marL="0" algn="l" defTabSz="457200" rtl="0" eaLnBrk="1" fontAlgn="b" latinLnBrk="0" hangingPunct="1"/>
                      <a:r>
                        <a:rPr lang="en-US" sz="1500" u="none" strike="noStrike" kern="1200" dirty="0">
                          <a:solidFill>
                            <a:schemeClr val="dk1"/>
                          </a:solidFill>
                          <a:effectLst/>
                        </a:rPr>
                        <a:t>ArcGIS Pro SDK for .NET: Data Definition Language (DDL) in the ArcGIS Pro SDK</a:t>
                      </a:r>
                      <a:endParaRPr lang="en-US" sz="1500" u="none" strike="noStrike" kern="1200" dirty="0">
                        <a:solidFill>
                          <a:schemeClr val="dk1"/>
                        </a:solidFill>
                        <a:effectLst/>
                        <a:latin typeface="+mn-lt"/>
                        <a:ea typeface="+mn-ea"/>
                        <a:cs typeface="+mn-cs"/>
                      </a:endParaRPr>
                    </a:p>
                  </a:txBody>
                  <a:tcPr marL="45720" marR="45720" anchor="ctr"/>
                </a:tc>
                <a:extLst>
                  <a:ext uri="{0D108BD9-81ED-4DB2-BD59-A6C34878D82A}">
                    <a16:rowId xmlns:a16="http://schemas.microsoft.com/office/drawing/2014/main" val="2407705215"/>
                  </a:ext>
                </a:extLst>
              </a:tr>
              <a:tr h="417399">
                <a:tc vMerge="1">
                  <a:txBody>
                    <a:bodyPr/>
                    <a:lstStyle/>
                    <a:p>
                      <a:endParaRPr lang="en-US"/>
                    </a:p>
                  </a:txBody>
                  <a:tcPr/>
                </a:tc>
                <a:tc>
                  <a:txBody>
                    <a:bodyPr/>
                    <a:lstStyle/>
                    <a:p>
                      <a:pPr marL="0" algn="ctr" defTabSz="457200" rtl="0" eaLnBrk="1" fontAlgn="b" latinLnBrk="0" hangingPunct="1"/>
                      <a:r>
                        <a:rPr lang="en-US" sz="1500" u="none" strike="noStrike" kern="1200" dirty="0">
                          <a:solidFill>
                            <a:schemeClr val="dk1"/>
                          </a:solidFill>
                          <a:effectLst/>
                        </a:rPr>
                        <a:t>1:00 PM - 1:30 PM</a:t>
                      </a:r>
                      <a:endParaRPr lang="en-US" sz="1500" u="none" strike="noStrike" kern="1200" dirty="0">
                        <a:solidFill>
                          <a:schemeClr val="dk1"/>
                        </a:solidFill>
                        <a:effectLst/>
                        <a:latin typeface="+mn-lt"/>
                        <a:ea typeface="+mn-ea"/>
                        <a:cs typeface="+mn-cs"/>
                      </a:endParaRPr>
                    </a:p>
                  </a:txBody>
                  <a:tcPr marL="45720" marR="45720" anchor="ctr"/>
                </a:tc>
                <a:tc>
                  <a:txBody>
                    <a:bodyPr/>
                    <a:lstStyle/>
                    <a:p>
                      <a:pPr marL="0" algn="l" defTabSz="457200" rtl="0" eaLnBrk="1" fontAlgn="b" latinLnBrk="0" hangingPunct="1"/>
                      <a:r>
                        <a:rPr lang="en-US" sz="1500" u="none" strike="noStrike" kern="1200" dirty="0">
                          <a:solidFill>
                            <a:schemeClr val="dk1"/>
                          </a:solidFill>
                          <a:effectLst/>
                        </a:rPr>
                        <a:t>ArcGIS Pro SDK for .NET: 3D Analyst and TIN Layer Line of Sight</a:t>
                      </a:r>
                      <a:endParaRPr lang="en-US" sz="1500" u="none" strike="noStrike" kern="1200" dirty="0">
                        <a:solidFill>
                          <a:schemeClr val="dk1"/>
                        </a:solidFill>
                        <a:effectLst/>
                        <a:latin typeface="+mn-lt"/>
                        <a:ea typeface="+mn-ea"/>
                        <a:cs typeface="+mn-cs"/>
                      </a:endParaRPr>
                    </a:p>
                  </a:txBody>
                  <a:tcPr marL="45720" marR="45720" anchor="ctr"/>
                </a:tc>
                <a:extLst>
                  <a:ext uri="{0D108BD9-81ED-4DB2-BD59-A6C34878D82A}">
                    <a16:rowId xmlns:a16="http://schemas.microsoft.com/office/drawing/2014/main" val="1612382671"/>
                  </a:ext>
                </a:extLst>
              </a:tr>
              <a:tr h="0">
                <a:tc vMerge="1">
                  <a:txBody>
                    <a:bodyPr/>
                    <a:lstStyle/>
                    <a:p>
                      <a:endParaRPr lang="en-US"/>
                    </a:p>
                  </a:txBody>
                  <a:tcPr/>
                </a:tc>
                <a:tc>
                  <a:txBody>
                    <a:bodyPr/>
                    <a:lstStyle/>
                    <a:p>
                      <a:pPr marL="0" algn="ctr" defTabSz="457200" rtl="0" eaLnBrk="1" fontAlgn="b" latinLnBrk="0" hangingPunct="1"/>
                      <a:r>
                        <a:rPr lang="en-US" sz="1500" u="none" strike="noStrike" kern="1200" dirty="0">
                          <a:solidFill>
                            <a:schemeClr val="dk1"/>
                          </a:solidFill>
                          <a:effectLst/>
                        </a:rPr>
                        <a:t>1:45 PM - 2:15 PM</a:t>
                      </a:r>
                      <a:endParaRPr lang="en-US" sz="1500" u="none" strike="noStrike" kern="1200" dirty="0">
                        <a:solidFill>
                          <a:schemeClr val="dk1"/>
                        </a:solidFill>
                        <a:effectLst/>
                        <a:latin typeface="+mn-lt"/>
                        <a:ea typeface="+mn-ea"/>
                        <a:cs typeface="+mn-cs"/>
                      </a:endParaRPr>
                    </a:p>
                  </a:txBody>
                  <a:tcPr marL="45720" marR="45720" anchor="ctr"/>
                </a:tc>
                <a:tc>
                  <a:txBody>
                    <a:bodyPr/>
                    <a:lstStyle/>
                    <a:p>
                      <a:pPr marL="0" algn="l" defTabSz="457200" rtl="0" eaLnBrk="1" fontAlgn="b" latinLnBrk="0" hangingPunct="1"/>
                      <a:r>
                        <a:rPr lang="en-US" sz="1500" u="none" strike="noStrike" kern="1200" dirty="0">
                          <a:solidFill>
                            <a:schemeClr val="dk1"/>
                          </a:solidFill>
                          <a:effectLst/>
                        </a:rPr>
                        <a:t>ArcGIS Pro SDK for .NET: An Overview of Catalog Layers in Pro</a:t>
                      </a:r>
                      <a:endParaRPr lang="en-US" sz="1500" u="none" strike="noStrike" kern="1200" dirty="0">
                        <a:solidFill>
                          <a:schemeClr val="dk1"/>
                        </a:solidFill>
                        <a:effectLst/>
                        <a:latin typeface="+mn-lt"/>
                        <a:ea typeface="+mn-ea"/>
                        <a:cs typeface="+mn-cs"/>
                      </a:endParaRPr>
                    </a:p>
                  </a:txBody>
                  <a:tcPr marL="45720" marR="45720" anchor="ctr"/>
                </a:tc>
                <a:extLst>
                  <a:ext uri="{0D108BD9-81ED-4DB2-BD59-A6C34878D82A}">
                    <a16:rowId xmlns:a16="http://schemas.microsoft.com/office/drawing/2014/main" val="2461650134"/>
                  </a:ext>
                </a:extLst>
              </a:tr>
              <a:tr h="417399">
                <a:tc vMerge="1">
                  <a:txBody>
                    <a:bodyPr/>
                    <a:lstStyle/>
                    <a:p>
                      <a:endParaRPr lang="en-US"/>
                    </a:p>
                  </a:txBody>
                  <a:tcPr/>
                </a:tc>
                <a:tc>
                  <a:txBody>
                    <a:bodyPr/>
                    <a:lstStyle/>
                    <a:p>
                      <a:pPr algn="ctr" fontAlgn="b"/>
                      <a:r>
                        <a:rPr lang="en-US" sz="1500" u="none" strike="noStrike" kern="1200" dirty="0">
                          <a:solidFill>
                            <a:schemeClr val="dk1"/>
                          </a:solidFill>
                          <a:effectLst/>
                          <a:latin typeface="+mn-lt"/>
                          <a:ea typeface="+mn-ea"/>
                          <a:cs typeface="+mn-cs"/>
                        </a:rPr>
                        <a:t>2:30 PM - 3:00 PM</a:t>
                      </a:r>
                    </a:p>
                  </a:txBody>
                  <a:tcPr marL="45720" marR="45720" anchor="ctr"/>
                </a:tc>
                <a:tc>
                  <a:txBody>
                    <a:bodyPr/>
                    <a:lstStyle/>
                    <a:p>
                      <a:pPr algn="l" fontAlgn="b"/>
                      <a:r>
                        <a:rPr lang="en-US" sz="1500" u="none" strike="noStrike" kern="1200" dirty="0">
                          <a:solidFill>
                            <a:schemeClr val="dk1"/>
                          </a:solidFill>
                          <a:effectLst/>
                          <a:latin typeface="+mn-lt"/>
                          <a:ea typeface="+mn-ea"/>
                          <a:cs typeface="+mn-cs"/>
                        </a:rPr>
                        <a:t>ArcGIS Pro SDK for .NET: Extending Editor Inspector UI with Embeddable Controls</a:t>
                      </a:r>
                    </a:p>
                  </a:txBody>
                  <a:tcPr marL="45720" marR="45720" anchor="ctr"/>
                </a:tc>
                <a:extLst>
                  <a:ext uri="{0D108BD9-81ED-4DB2-BD59-A6C34878D82A}">
                    <a16:rowId xmlns:a16="http://schemas.microsoft.com/office/drawing/2014/main" val="1877863819"/>
                  </a:ext>
                </a:extLst>
              </a:tr>
              <a:tr h="417399">
                <a:tc vMerge="1">
                  <a:txBody>
                    <a:bodyPr/>
                    <a:lstStyle/>
                    <a:p>
                      <a:pPr algn="ctr" fontAlgn="b"/>
                      <a:endParaRPr lang="en-US" sz="1600" b="1" i="0" u="none" strike="noStrike" dirty="0">
                        <a:solidFill>
                          <a:srgbClr val="000000"/>
                        </a:solidFill>
                        <a:effectLst/>
                        <a:latin typeface="+mn-lt"/>
                      </a:endParaRPr>
                    </a:p>
                  </a:txBody>
                  <a:tcPr marL="45720" marR="45720" anchor="ctr"/>
                </a:tc>
                <a:tc>
                  <a:txBody>
                    <a:bodyPr/>
                    <a:lstStyle/>
                    <a:p>
                      <a:pPr algn="ctr" fontAlgn="b"/>
                      <a:r>
                        <a:rPr lang="en-US" sz="1500" u="none" strike="noStrike" kern="1200" dirty="0">
                          <a:solidFill>
                            <a:schemeClr val="dk1"/>
                          </a:solidFill>
                          <a:effectLst/>
                        </a:rPr>
                        <a:t>3:15 PM - 3:45 PM</a:t>
                      </a:r>
                      <a:endParaRPr lang="en-US" sz="1500" u="none" strike="noStrike" kern="1200" dirty="0">
                        <a:solidFill>
                          <a:schemeClr val="dk1"/>
                        </a:solidFill>
                        <a:effectLst/>
                        <a:latin typeface="+mn-lt"/>
                        <a:ea typeface="+mn-ea"/>
                        <a:cs typeface="+mn-cs"/>
                      </a:endParaRPr>
                    </a:p>
                  </a:txBody>
                  <a:tcPr marL="45720" marR="45720" anchor="ctr"/>
                </a:tc>
                <a:tc>
                  <a:txBody>
                    <a:bodyPr/>
                    <a:lstStyle/>
                    <a:p>
                      <a:pPr algn="l" fontAlgn="b"/>
                      <a:r>
                        <a:rPr lang="en-US" sz="1500" u="none" strike="noStrike" kern="1200" dirty="0">
                          <a:solidFill>
                            <a:schemeClr val="dk1"/>
                          </a:solidFill>
                          <a:effectLst/>
                        </a:rPr>
                        <a:t>ArcGIS Pro SDK for .NET: What's New for the Parcel Editing API</a:t>
                      </a:r>
                      <a:endParaRPr lang="en-US" sz="1500" u="none" strike="noStrike" kern="1200" dirty="0">
                        <a:solidFill>
                          <a:schemeClr val="dk1"/>
                        </a:solidFill>
                        <a:effectLst/>
                        <a:latin typeface="+mn-lt"/>
                        <a:ea typeface="+mn-ea"/>
                        <a:cs typeface="+mn-cs"/>
                      </a:endParaRPr>
                    </a:p>
                  </a:txBody>
                  <a:tcPr marL="45720" marR="45720" anchor="ctr"/>
                </a:tc>
                <a:extLst>
                  <a:ext uri="{0D108BD9-81ED-4DB2-BD59-A6C34878D82A}">
                    <a16:rowId xmlns:a16="http://schemas.microsoft.com/office/drawing/2014/main" val="1758604696"/>
                  </a:ext>
                </a:extLst>
              </a:tr>
            </a:tbl>
          </a:graphicData>
        </a:graphic>
      </p:graphicFrame>
      <p:sp>
        <p:nvSpPr>
          <p:cNvPr id="3" name="Text Placeholder 7">
            <a:extLst>
              <a:ext uri="{FF2B5EF4-FFF2-40B4-BE49-F238E27FC236}">
                <a16:creationId xmlns:a16="http://schemas.microsoft.com/office/drawing/2014/main" id="{A6AE4C82-77C3-E627-335E-D8224271766D}"/>
              </a:ext>
            </a:extLst>
          </p:cNvPr>
          <p:cNvSpPr txBox="1">
            <a:spLocks/>
          </p:cNvSpPr>
          <p:nvPr/>
        </p:nvSpPr>
        <p:spPr>
          <a:xfrm>
            <a:off x="838200" y="986825"/>
            <a:ext cx="10661651" cy="765776"/>
          </a:xfr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i="1" dirty="0">
                <a:solidFill>
                  <a:srgbClr val="00B0F0"/>
                </a:solidFill>
              </a:rPr>
              <a:t>NOTE</a:t>
            </a:r>
            <a:r>
              <a:rPr lang="en-US" sz="1800" dirty="0">
                <a:solidFill>
                  <a:srgbClr val="00B0F0"/>
                </a:solidFill>
              </a:rPr>
              <a:t>:  </a:t>
            </a:r>
            <a:r>
              <a:rPr lang="en-US" sz="1800" dirty="0"/>
              <a:t>For </a:t>
            </a:r>
            <a:r>
              <a:rPr lang="en-US" sz="1800" dirty="0" err="1"/>
              <a:t>DevSummit</a:t>
            </a:r>
            <a:r>
              <a:rPr lang="en-US" sz="1800" dirty="0"/>
              <a:t> Detailed Agenda search check the ‘Esri Products’ Filter checkbox for:</a:t>
            </a:r>
            <a:br>
              <a:rPr lang="en-US" sz="1800" dirty="0"/>
            </a:br>
            <a:r>
              <a:rPr lang="en-US" sz="1800" dirty="0"/>
              <a:t>             ArcGIS Pro SDK for .NET</a:t>
            </a:r>
          </a:p>
          <a:p>
            <a:endParaRPr lang="en-US" dirty="0">
              <a:solidFill>
                <a:srgbClr val="EAFF46"/>
              </a:solidFill>
            </a:endParaRPr>
          </a:p>
        </p:txBody>
      </p:sp>
      <p:sp>
        <p:nvSpPr>
          <p:cNvPr id="4" name="Content Placeholder 10">
            <a:extLst>
              <a:ext uri="{FF2B5EF4-FFF2-40B4-BE49-F238E27FC236}">
                <a16:creationId xmlns:a16="http://schemas.microsoft.com/office/drawing/2014/main" id="{DFD37691-FA63-9F9D-4B22-D64C77A41BBC}"/>
              </a:ext>
            </a:extLst>
          </p:cNvPr>
          <p:cNvSpPr txBox="1">
            <a:spLocks/>
          </p:cNvSpPr>
          <p:nvPr/>
        </p:nvSpPr>
        <p:spPr>
          <a:xfrm>
            <a:off x="0" y="6143625"/>
            <a:ext cx="12000089" cy="373063"/>
          </a:xfr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2000"/>
              <a:t>Detailed Agenda: https://registration.esri.com/flow/esri/24epcdev/deveventportal/page/detailed-agenda</a:t>
            </a:r>
            <a:endParaRPr lang="en-US" sz="2000" dirty="0"/>
          </a:p>
        </p:txBody>
      </p:sp>
    </p:spTree>
    <p:extLst>
      <p:ext uri="{BB962C8B-B14F-4D97-AF65-F5344CB8AC3E}">
        <p14:creationId xmlns:p14="http://schemas.microsoft.com/office/powerpoint/2010/main" val="72850404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D17C09-5D6F-197B-7F7C-E64AE3C416CC}"/>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3AFFA6DE-E615-A634-6B9E-B9453595E69C}"/>
              </a:ext>
            </a:extLst>
          </p:cNvPr>
          <p:cNvSpPr>
            <a:spLocks noGrp="1"/>
          </p:cNvSpPr>
          <p:nvPr>
            <p:ph sz="half" idx="2"/>
          </p:nvPr>
        </p:nvSpPr>
        <p:spPr/>
        <p:txBody>
          <a:bodyPr/>
          <a:lstStyle/>
          <a:p>
            <a:endParaRPr lang="en-US"/>
          </a:p>
        </p:txBody>
      </p:sp>
      <p:sp>
        <p:nvSpPr>
          <p:cNvPr id="4" name="Text Placeholder 3">
            <a:extLst>
              <a:ext uri="{FF2B5EF4-FFF2-40B4-BE49-F238E27FC236}">
                <a16:creationId xmlns:a16="http://schemas.microsoft.com/office/drawing/2014/main" id="{9F99D312-703E-CD29-009F-1C770673F87D}"/>
              </a:ext>
            </a:extLst>
          </p:cNvPr>
          <p:cNvSpPr>
            <a:spLocks noGrp="1"/>
          </p:cNvSpPr>
          <p:nvPr>
            <p:ph type="body" sz="quarter" idx="14"/>
          </p:nvPr>
        </p:nvSpPr>
        <p:spPr/>
        <p:txBody>
          <a:bodyPr/>
          <a:lstStyle/>
          <a:p>
            <a:endParaRPr lang="en-US"/>
          </a:p>
        </p:txBody>
      </p:sp>
    </p:spTree>
    <p:extLst>
      <p:ext uri="{BB962C8B-B14F-4D97-AF65-F5344CB8AC3E}">
        <p14:creationId xmlns:p14="http://schemas.microsoft.com/office/powerpoint/2010/main" val="3927861184"/>
      </p:ext>
    </p:extLst>
  </p:cSld>
  <p:clrMapOvr>
    <a:masterClrMapping/>
  </p:clrMapOvr>
  <p:transition spd="med">
    <p:fade/>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571351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1">
            <a:extLst>
              <a:ext uri="{FF2B5EF4-FFF2-40B4-BE49-F238E27FC236}">
                <a16:creationId xmlns:a16="http://schemas.microsoft.com/office/drawing/2014/main" id="{3BA07C27-BA25-0730-BDAB-6936350C386A}"/>
              </a:ext>
            </a:extLst>
          </p:cNvPr>
          <p:cNvSpPr>
            <a:spLocks noGrp="1"/>
          </p:cNvSpPr>
          <p:nvPr>
            <p:ph type="title"/>
          </p:nvPr>
        </p:nvSpPr>
        <p:spPr>
          <a:xfrm>
            <a:off x="685800" y="682625"/>
            <a:ext cx="10826496" cy="492443"/>
          </a:xfrm>
        </p:spPr>
        <p:txBody>
          <a:bodyPr/>
          <a:lstStyle/>
          <a:p>
            <a:r>
              <a:rPr lang="en-US" sz="3200" dirty="0"/>
              <a:t>Data Model</a:t>
            </a:r>
          </a:p>
        </p:txBody>
      </p:sp>
      <p:pic>
        <p:nvPicPr>
          <p:cNvPr id="7" name="Picture 6">
            <a:extLst>
              <a:ext uri="{FF2B5EF4-FFF2-40B4-BE49-F238E27FC236}">
                <a16:creationId xmlns:a16="http://schemas.microsoft.com/office/drawing/2014/main" id="{9C89AD7A-2490-3D25-8F5D-A26B0A8EB626}"/>
              </a:ext>
            </a:extLst>
          </p:cNvPr>
          <p:cNvPicPr>
            <a:picLocks noChangeAspect="1"/>
          </p:cNvPicPr>
          <p:nvPr/>
        </p:nvPicPr>
        <p:blipFill>
          <a:blip r:embed="rId3"/>
          <a:stretch>
            <a:fillRect/>
          </a:stretch>
        </p:blipFill>
        <p:spPr>
          <a:xfrm>
            <a:off x="5375881" y="0"/>
            <a:ext cx="7257143" cy="6447619"/>
          </a:xfrm>
          <a:prstGeom prst="rect">
            <a:avLst/>
          </a:prstGeom>
        </p:spPr>
      </p:pic>
      <p:pic>
        <p:nvPicPr>
          <p:cNvPr id="8" name="Picture 7" descr="Diagram&#10;&#10;Description automatically generated">
            <a:extLst>
              <a:ext uri="{FF2B5EF4-FFF2-40B4-BE49-F238E27FC236}">
                <a16:creationId xmlns:a16="http://schemas.microsoft.com/office/drawing/2014/main" id="{C152F222-E9BA-9C7C-1782-39D87B3EE0EA}"/>
              </a:ext>
            </a:extLst>
          </p:cNvPr>
          <p:cNvPicPr>
            <a:picLocks noChangeAspect="1"/>
          </p:cNvPicPr>
          <p:nvPr/>
        </p:nvPicPr>
        <p:blipFill>
          <a:blip r:embed="rId4"/>
          <a:stretch>
            <a:fillRect/>
          </a:stretch>
        </p:blipFill>
        <p:spPr>
          <a:xfrm>
            <a:off x="609429" y="1709410"/>
            <a:ext cx="4942857" cy="3933333"/>
          </a:xfrm>
          <a:prstGeom prst="rect">
            <a:avLst/>
          </a:prstGeom>
        </p:spPr>
      </p:pic>
      <p:sp>
        <p:nvSpPr>
          <p:cNvPr id="9" name="Rectangle 8">
            <a:extLst>
              <a:ext uri="{FF2B5EF4-FFF2-40B4-BE49-F238E27FC236}">
                <a16:creationId xmlns:a16="http://schemas.microsoft.com/office/drawing/2014/main" id="{DA8BC09A-6D72-FAAE-BC43-93C63CEBF716}"/>
              </a:ext>
            </a:extLst>
          </p:cNvPr>
          <p:cNvSpPr/>
          <p:nvPr/>
        </p:nvSpPr>
        <p:spPr bwMode="auto">
          <a:xfrm>
            <a:off x="5414575" y="5900085"/>
            <a:ext cx="2104222" cy="368513"/>
          </a:xfrm>
          <a:prstGeom prst="rect">
            <a:avLst/>
          </a:prstGeom>
          <a:noFill/>
          <a:ln w="57150">
            <a:solidFill>
              <a:srgbClr val="FFC000"/>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spTree>
    <p:extLst>
      <p:ext uri="{BB962C8B-B14F-4D97-AF65-F5344CB8AC3E}">
        <p14:creationId xmlns:p14="http://schemas.microsoft.com/office/powerpoint/2010/main" val="243482008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 Placeholder 13">
            <a:extLst>
              <a:ext uri="{FF2B5EF4-FFF2-40B4-BE49-F238E27FC236}">
                <a16:creationId xmlns:a16="http://schemas.microsoft.com/office/drawing/2014/main" id="{AC496C37-C735-FE47-B447-0D3C20322DC4}"/>
              </a:ext>
            </a:extLst>
          </p:cNvPr>
          <p:cNvSpPr>
            <a:spLocks noGrp="1"/>
          </p:cNvSpPr>
          <p:nvPr>
            <p:ph type="body" sz="quarter" idx="14"/>
          </p:nvPr>
        </p:nvSpPr>
        <p:spPr/>
        <p:txBody>
          <a:bodyPr/>
          <a:lstStyle/>
          <a:p>
            <a:endParaRPr lang="en-US" dirty="0"/>
          </a:p>
        </p:txBody>
      </p:sp>
      <p:sp>
        <p:nvSpPr>
          <p:cNvPr id="3" name="Content Placeholder 2">
            <a:extLst>
              <a:ext uri="{FF2B5EF4-FFF2-40B4-BE49-F238E27FC236}">
                <a16:creationId xmlns:a16="http://schemas.microsoft.com/office/drawing/2014/main" id="{F8CF0E9F-B8A8-D52C-1DFF-6B8162AE5472}"/>
              </a:ext>
            </a:extLst>
          </p:cNvPr>
          <p:cNvSpPr>
            <a:spLocks noGrp="1"/>
          </p:cNvSpPr>
          <p:nvPr>
            <p:ph sz="half" idx="2"/>
          </p:nvPr>
        </p:nvSpPr>
        <p:spPr/>
        <p:txBody>
          <a:bodyPr/>
          <a:lstStyle/>
          <a:p>
            <a:endParaRPr lang="en-US"/>
          </a:p>
        </p:txBody>
      </p:sp>
      <p:sp>
        <p:nvSpPr>
          <p:cNvPr id="5" name="Title 4">
            <a:extLst>
              <a:ext uri="{FF2B5EF4-FFF2-40B4-BE49-F238E27FC236}">
                <a16:creationId xmlns:a16="http://schemas.microsoft.com/office/drawing/2014/main" id="{553344A9-259A-9278-5FFF-7E1D97023B37}"/>
              </a:ext>
            </a:extLst>
          </p:cNvPr>
          <p:cNvSpPr>
            <a:spLocks noGrp="1"/>
          </p:cNvSpPr>
          <p:nvPr>
            <p:ph type="title"/>
          </p:nvPr>
        </p:nvSpPr>
        <p:spPr/>
        <p:txBody>
          <a:bodyPr/>
          <a:lstStyle/>
          <a:p>
            <a:endParaRPr lang="en-US"/>
          </a:p>
        </p:txBody>
      </p:sp>
    </p:spTree>
    <p:extLst>
      <p:ext uri="{BB962C8B-B14F-4D97-AF65-F5344CB8AC3E}">
        <p14:creationId xmlns:p14="http://schemas.microsoft.com/office/powerpoint/2010/main" val="4165310592"/>
      </p:ext>
    </p:extLst>
  </p:cSld>
  <p:clrMapOvr>
    <a:masterClrMapping/>
  </p:clrMapOvr>
  <p:transition spd="med">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9">
            <a:extLst>
              <a:ext uri="{FF2B5EF4-FFF2-40B4-BE49-F238E27FC236}">
                <a16:creationId xmlns:a16="http://schemas.microsoft.com/office/drawing/2014/main" id="{7CC5FBCF-AB8C-8663-04FA-1B183848C865}"/>
              </a:ext>
            </a:extLst>
          </p:cNvPr>
          <p:cNvSpPr txBox="1">
            <a:spLocks/>
          </p:cNvSpPr>
          <p:nvPr/>
        </p:nvSpPr>
        <p:spPr>
          <a:xfrm>
            <a:off x="914400" y="1421341"/>
            <a:ext cx="4728117" cy="3429000"/>
          </a:xfr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t>Access the Parcel Fabric data via the Parcel Layer</a:t>
            </a:r>
          </a:p>
          <a:p>
            <a:endParaRPr lang="en-US"/>
          </a:p>
          <a:p>
            <a:pPr marL="0" indent="0">
              <a:buFont typeface="Arial" panose="020B0604020202020204" pitchFamily="34" charset="0"/>
              <a:buNone/>
            </a:pPr>
            <a:endParaRPr lang="en-US"/>
          </a:p>
          <a:p>
            <a:pPr marL="0" indent="0">
              <a:buFont typeface="Arial" panose="020B0604020202020204" pitchFamily="34" charset="0"/>
              <a:buNone/>
            </a:pPr>
            <a:endParaRPr lang="en-US"/>
          </a:p>
          <a:p>
            <a:pPr marL="0" indent="0">
              <a:buFont typeface="Arial" panose="020B0604020202020204" pitchFamily="34" charset="0"/>
              <a:buNone/>
            </a:pPr>
            <a:endParaRPr lang="en-US"/>
          </a:p>
          <a:p>
            <a:pPr marL="0" indent="0">
              <a:buFont typeface="Arial" panose="020B0604020202020204" pitchFamily="34" charset="0"/>
              <a:buNone/>
            </a:pPr>
            <a:endParaRPr lang="en-US"/>
          </a:p>
          <a:p>
            <a:pPr marL="0" indent="0">
              <a:buFont typeface="Arial" panose="020B0604020202020204" pitchFamily="34" charset="0"/>
              <a:buNone/>
            </a:pPr>
            <a:endParaRPr lang="en-US" dirty="0"/>
          </a:p>
        </p:txBody>
      </p:sp>
      <p:pic>
        <p:nvPicPr>
          <p:cNvPr id="5" name="Picture 4" descr="Diagram&#10;&#10;Description automatically generated">
            <a:extLst>
              <a:ext uri="{FF2B5EF4-FFF2-40B4-BE49-F238E27FC236}">
                <a16:creationId xmlns:a16="http://schemas.microsoft.com/office/drawing/2014/main" id="{778E4B63-3694-FE16-4878-5C454D6B5060}"/>
              </a:ext>
            </a:extLst>
          </p:cNvPr>
          <p:cNvPicPr>
            <a:picLocks noChangeAspect="1"/>
          </p:cNvPicPr>
          <p:nvPr/>
        </p:nvPicPr>
        <p:blipFill>
          <a:blip r:embed="rId3"/>
          <a:stretch>
            <a:fillRect/>
          </a:stretch>
        </p:blipFill>
        <p:spPr>
          <a:xfrm>
            <a:off x="5813088" y="1579778"/>
            <a:ext cx="5486571" cy="4366000"/>
          </a:xfrm>
          <a:prstGeom prst="rect">
            <a:avLst/>
          </a:prstGeom>
        </p:spPr>
      </p:pic>
      <p:sp>
        <p:nvSpPr>
          <p:cNvPr id="6" name="Rectangle 5">
            <a:extLst>
              <a:ext uri="{FF2B5EF4-FFF2-40B4-BE49-F238E27FC236}">
                <a16:creationId xmlns:a16="http://schemas.microsoft.com/office/drawing/2014/main" id="{0C53F267-CC17-7B11-C77F-C0F6461D4F32}"/>
              </a:ext>
            </a:extLst>
          </p:cNvPr>
          <p:cNvSpPr/>
          <p:nvPr/>
        </p:nvSpPr>
        <p:spPr bwMode="auto">
          <a:xfrm>
            <a:off x="6908800" y="2072641"/>
            <a:ext cx="2621280" cy="1056640"/>
          </a:xfrm>
          <a:prstGeom prst="rect">
            <a:avLst/>
          </a:prstGeom>
          <a:noFill/>
          <a:ln w="38100">
            <a:solidFill>
              <a:srgbClr val="FFC000"/>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sp>
        <p:nvSpPr>
          <p:cNvPr id="7" name="Title 11">
            <a:extLst>
              <a:ext uri="{FF2B5EF4-FFF2-40B4-BE49-F238E27FC236}">
                <a16:creationId xmlns:a16="http://schemas.microsoft.com/office/drawing/2014/main" id="{4973CC3B-A6E9-B3F7-130C-69660F366366}"/>
              </a:ext>
            </a:extLst>
          </p:cNvPr>
          <p:cNvSpPr>
            <a:spLocks noGrp="1"/>
          </p:cNvSpPr>
          <p:nvPr>
            <p:ph type="title"/>
          </p:nvPr>
        </p:nvSpPr>
        <p:spPr>
          <a:xfrm>
            <a:off x="685800" y="682625"/>
            <a:ext cx="10826496" cy="492443"/>
          </a:xfrm>
        </p:spPr>
        <p:txBody>
          <a:bodyPr/>
          <a:lstStyle/>
          <a:p>
            <a:r>
              <a:rPr lang="en-US" sz="3200" dirty="0"/>
              <a:t>Parcel Layer</a:t>
            </a:r>
          </a:p>
        </p:txBody>
      </p:sp>
    </p:spTree>
    <p:extLst>
      <p:ext uri="{BB962C8B-B14F-4D97-AF65-F5344CB8AC3E}">
        <p14:creationId xmlns:p14="http://schemas.microsoft.com/office/powerpoint/2010/main" val="41796521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3D9090-EA22-AAC7-EC11-91F2D873280F}"/>
              </a:ext>
            </a:extLst>
          </p:cNvPr>
          <p:cNvSpPr>
            <a:spLocks noGrp="1"/>
          </p:cNvSpPr>
          <p:nvPr>
            <p:ph type="title"/>
          </p:nvPr>
        </p:nvSpPr>
        <p:spPr>
          <a:xfrm>
            <a:off x="838200" y="365125"/>
            <a:ext cx="10515600" cy="1325563"/>
          </a:xfrm>
        </p:spPr>
        <p:txBody>
          <a:bodyPr/>
          <a:lstStyle/>
          <a:p>
            <a:r>
              <a:rPr lang="en-US" dirty="0"/>
              <a:t>Parcel API Coding Pattern</a:t>
            </a:r>
          </a:p>
        </p:txBody>
      </p:sp>
      <p:sp>
        <p:nvSpPr>
          <p:cNvPr id="6" name="Content Placeholder 5">
            <a:extLst>
              <a:ext uri="{FF2B5EF4-FFF2-40B4-BE49-F238E27FC236}">
                <a16:creationId xmlns:a16="http://schemas.microsoft.com/office/drawing/2014/main" id="{385FBA12-E32D-6A4F-5155-E26F54280839}"/>
              </a:ext>
            </a:extLst>
          </p:cNvPr>
          <p:cNvSpPr>
            <a:spLocks noGrp="1"/>
          </p:cNvSpPr>
          <p:nvPr>
            <p:ph idx="1"/>
          </p:nvPr>
        </p:nvSpPr>
        <p:spPr>
          <a:xfrm>
            <a:off x="905312" y="1732633"/>
            <a:ext cx="10515600" cy="4351338"/>
          </a:xfrm>
        </p:spPr>
        <p:txBody>
          <a:bodyPr/>
          <a:lstStyle/>
          <a:p>
            <a:r>
              <a:rPr lang="en-US" sz="2800" b="0" dirty="0"/>
              <a:t>Access parcel data via Parcel Layer</a:t>
            </a:r>
          </a:p>
          <a:p>
            <a:pPr lvl="1"/>
            <a:r>
              <a:rPr lang="en-US" sz="2400" b="0" dirty="0"/>
              <a:t>Leverages pre-defined data model of the parcel fabric</a:t>
            </a:r>
          </a:p>
          <a:p>
            <a:endParaRPr lang="en-US" sz="2800" b="0" dirty="0"/>
          </a:p>
          <a:p>
            <a:r>
              <a:rPr lang="en-US" sz="2800" b="0" dirty="0"/>
              <a:t>Edit the data via Edit Operations</a:t>
            </a:r>
          </a:p>
          <a:p>
            <a:pPr lvl="1"/>
            <a:r>
              <a:rPr lang="en-US" sz="2400" b="0" dirty="0"/>
              <a:t>Uses and Extends the standard Edit Operations framework</a:t>
            </a:r>
          </a:p>
          <a:p>
            <a:endParaRPr lang="en-US" dirty="0"/>
          </a:p>
        </p:txBody>
      </p:sp>
    </p:spTree>
    <p:extLst>
      <p:ext uri="{BB962C8B-B14F-4D97-AF65-F5344CB8AC3E}">
        <p14:creationId xmlns:p14="http://schemas.microsoft.com/office/powerpoint/2010/main" val="58585838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1">
            <a:extLst>
              <a:ext uri="{FF2B5EF4-FFF2-40B4-BE49-F238E27FC236}">
                <a16:creationId xmlns:a16="http://schemas.microsoft.com/office/drawing/2014/main" id="{FA0BF6E8-E272-391A-E37D-A40609DF6805}"/>
              </a:ext>
            </a:extLst>
          </p:cNvPr>
          <p:cNvSpPr>
            <a:spLocks noGrp="1"/>
          </p:cNvSpPr>
          <p:nvPr>
            <p:ph type="title"/>
          </p:nvPr>
        </p:nvSpPr>
        <p:spPr>
          <a:xfrm>
            <a:off x="685800" y="682625"/>
            <a:ext cx="10826496" cy="492443"/>
          </a:xfrm>
        </p:spPr>
        <p:txBody>
          <a:bodyPr/>
          <a:lstStyle/>
          <a:p>
            <a:r>
              <a:rPr lang="en-US" sz="3200" dirty="0"/>
              <a:t>Parcel Layer</a:t>
            </a:r>
          </a:p>
        </p:txBody>
      </p:sp>
      <p:sp>
        <p:nvSpPr>
          <p:cNvPr id="9" name="Content Placeholder 9">
            <a:extLst>
              <a:ext uri="{FF2B5EF4-FFF2-40B4-BE49-F238E27FC236}">
                <a16:creationId xmlns:a16="http://schemas.microsoft.com/office/drawing/2014/main" id="{988BAB62-F978-038D-89C8-386B913DAF09}"/>
              </a:ext>
            </a:extLst>
          </p:cNvPr>
          <p:cNvSpPr txBox="1">
            <a:spLocks/>
          </p:cNvSpPr>
          <p:nvPr/>
        </p:nvSpPr>
        <p:spPr>
          <a:xfrm>
            <a:off x="914400" y="1421341"/>
            <a:ext cx="7794702" cy="3429000"/>
          </a:xfr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Access the Parcel Fabric via the Parcel Layer</a:t>
            </a:r>
          </a:p>
          <a:p>
            <a:pPr lvl="1"/>
            <a:r>
              <a:rPr lang="en-US" dirty="0"/>
              <a:t>Extension methods on layer </a:t>
            </a:r>
          </a:p>
          <a:p>
            <a:endParaRPr lang="en-US" dirty="0"/>
          </a:p>
          <a:p>
            <a:r>
              <a:rPr lang="en-US" dirty="0"/>
              <a:t>For example:</a:t>
            </a:r>
          </a:p>
          <a:p>
            <a:endParaRPr lang="en-US" dirty="0"/>
          </a:p>
          <a:p>
            <a:pPr marL="0" indent="0">
              <a:buFont typeface="Arial" panose="020B0604020202020204" pitchFamily="34" charset="0"/>
              <a:buNone/>
            </a:pPr>
            <a:endParaRPr lang="en-US" dirty="0"/>
          </a:p>
          <a:p>
            <a:pPr marL="0" indent="0">
              <a:buFont typeface="Arial" panose="020B0604020202020204" pitchFamily="34" charset="0"/>
              <a:buNone/>
            </a:pPr>
            <a:endParaRPr lang="en-US" dirty="0"/>
          </a:p>
          <a:p>
            <a:pPr marL="0" indent="0">
              <a:buFont typeface="Arial" panose="020B0604020202020204" pitchFamily="34" charset="0"/>
              <a:buNone/>
            </a:pPr>
            <a:endParaRPr lang="en-US" dirty="0"/>
          </a:p>
        </p:txBody>
      </p:sp>
      <p:pic>
        <p:nvPicPr>
          <p:cNvPr id="10" name="Picture 9" descr="A screenshot of a cell phone&#10;&#10;Description automatically generated">
            <a:extLst>
              <a:ext uri="{FF2B5EF4-FFF2-40B4-BE49-F238E27FC236}">
                <a16:creationId xmlns:a16="http://schemas.microsoft.com/office/drawing/2014/main" id="{F442D968-E9DF-18BC-5D54-1ED8112832AB}"/>
              </a:ext>
            </a:extLst>
          </p:cNvPr>
          <p:cNvPicPr>
            <a:picLocks noChangeAspect="1"/>
          </p:cNvPicPr>
          <p:nvPr/>
        </p:nvPicPr>
        <p:blipFill>
          <a:blip r:embed="rId3"/>
          <a:stretch>
            <a:fillRect/>
          </a:stretch>
        </p:blipFill>
        <p:spPr>
          <a:xfrm>
            <a:off x="1118384" y="4654938"/>
            <a:ext cx="8228571" cy="1581429"/>
          </a:xfrm>
          <a:prstGeom prst="rect">
            <a:avLst/>
          </a:prstGeom>
        </p:spPr>
      </p:pic>
    </p:spTree>
    <p:extLst>
      <p:ext uri="{BB962C8B-B14F-4D97-AF65-F5344CB8AC3E}">
        <p14:creationId xmlns:p14="http://schemas.microsoft.com/office/powerpoint/2010/main" val="19729152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1">
            <a:extLst>
              <a:ext uri="{FF2B5EF4-FFF2-40B4-BE49-F238E27FC236}">
                <a16:creationId xmlns:a16="http://schemas.microsoft.com/office/drawing/2014/main" id="{C01E0E5C-8CAA-8AE1-8BBA-3CFEA677A2FB}"/>
              </a:ext>
            </a:extLst>
          </p:cNvPr>
          <p:cNvSpPr>
            <a:spLocks noGrp="1"/>
          </p:cNvSpPr>
          <p:nvPr>
            <p:ph type="title"/>
          </p:nvPr>
        </p:nvSpPr>
        <p:spPr>
          <a:xfrm>
            <a:off x="685800" y="682625"/>
            <a:ext cx="10826496" cy="492443"/>
          </a:xfrm>
        </p:spPr>
        <p:txBody>
          <a:bodyPr/>
          <a:lstStyle/>
          <a:p>
            <a:r>
              <a:rPr lang="en-US" sz="3200" dirty="0"/>
              <a:t>Parcel Layer – Extension Methods</a:t>
            </a:r>
          </a:p>
        </p:txBody>
      </p:sp>
      <p:sp>
        <p:nvSpPr>
          <p:cNvPr id="5" name="Content Placeholder 9">
            <a:extLst>
              <a:ext uri="{FF2B5EF4-FFF2-40B4-BE49-F238E27FC236}">
                <a16:creationId xmlns:a16="http://schemas.microsoft.com/office/drawing/2014/main" id="{1DF95184-9736-6849-B428-21497691117A}"/>
              </a:ext>
            </a:extLst>
          </p:cNvPr>
          <p:cNvSpPr txBox="1">
            <a:spLocks/>
          </p:cNvSpPr>
          <p:nvPr/>
        </p:nvSpPr>
        <p:spPr>
          <a:xfrm>
            <a:off x="505524" y="1569087"/>
            <a:ext cx="4334834" cy="3549566"/>
          </a:xfr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200"/>
              <a:t>GetParcelFabric</a:t>
            </a:r>
          </a:p>
          <a:p>
            <a:r>
              <a:rPr lang="en-US" sz="2200"/>
              <a:t>GetParcelFeaturesAsync</a:t>
            </a:r>
          </a:p>
          <a:p>
            <a:r>
              <a:rPr lang="en-US" sz="2200"/>
              <a:t>GetActiveRecord</a:t>
            </a:r>
          </a:p>
          <a:p>
            <a:r>
              <a:rPr lang="en-US" sz="2200"/>
              <a:t>SetActiveRecord</a:t>
            </a:r>
          </a:p>
          <a:p>
            <a:r>
              <a:rPr lang="en-US" sz="2200"/>
              <a:t>SetActiveRecordAsync</a:t>
            </a:r>
          </a:p>
          <a:p>
            <a:r>
              <a:rPr lang="en-US" sz="2200"/>
              <a:t>GetRecordAsync</a:t>
            </a:r>
          </a:p>
          <a:p>
            <a:r>
              <a:rPr lang="en-US" sz="2200"/>
              <a:t>GetParcelTypeNamesAsync</a:t>
            </a:r>
          </a:p>
          <a:p>
            <a:r>
              <a:rPr lang="en-US" sz="2200"/>
              <a:t>ClearActiveRecord</a:t>
            </a:r>
          </a:p>
          <a:p>
            <a:endParaRPr lang="en-US" sz="2200"/>
          </a:p>
          <a:p>
            <a:endParaRPr lang="en-US" sz="2200"/>
          </a:p>
          <a:p>
            <a:pPr marL="0" indent="0">
              <a:buFont typeface="Arial" panose="020B0604020202020204" pitchFamily="34" charset="0"/>
              <a:buNone/>
            </a:pPr>
            <a:endParaRPr lang="en-US" sz="1600" dirty="0"/>
          </a:p>
        </p:txBody>
      </p:sp>
      <p:sp>
        <p:nvSpPr>
          <p:cNvPr id="6" name="Content Placeholder 9">
            <a:extLst>
              <a:ext uri="{FF2B5EF4-FFF2-40B4-BE49-F238E27FC236}">
                <a16:creationId xmlns:a16="http://schemas.microsoft.com/office/drawing/2014/main" id="{DE8D994D-552E-6A92-EA6A-3DC4B8EECEE2}"/>
              </a:ext>
            </a:extLst>
          </p:cNvPr>
          <p:cNvSpPr txBox="1">
            <a:spLocks/>
          </p:cNvSpPr>
          <p:nvPr/>
        </p:nvSpPr>
        <p:spPr>
          <a:xfrm>
            <a:off x="5186018" y="1569086"/>
            <a:ext cx="6500458" cy="4125845"/>
          </a:xfrm>
          <a:prstGeom prst="rect">
            <a:avLst/>
          </a:prstGeom>
          <a:noFill/>
        </p:spPr>
        <p:txBody>
          <a:bodyPr vert="horz" lIns="0" tIns="0" rIns="0" bIns="0" rtlCol="0">
            <a:noAutofit/>
          </a:bodyPr>
          <a:lstStyle>
            <a:lvl1pPr marL="114300" indent="-114300" algn="l" defTabSz="457200" rtl="0" eaLnBrk="1" latinLnBrk="0" hangingPunct="1">
              <a:lnSpc>
                <a:spcPct val="100000"/>
              </a:lnSpc>
              <a:spcBef>
                <a:spcPts val="300"/>
              </a:spcBef>
              <a:spcAft>
                <a:spcPts val="600"/>
              </a:spcAft>
              <a:buClr>
                <a:schemeClr val="accent4">
                  <a:lumMod val="60000"/>
                  <a:lumOff val="40000"/>
                </a:schemeClr>
              </a:buClr>
              <a:buSzPct val="80000"/>
              <a:buFont typeface="Arial"/>
              <a:buChar char="•"/>
              <a:tabLst/>
              <a:defRPr sz="2000" b="0" kern="1200">
                <a:solidFill>
                  <a:schemeClr val="tx1"/>
                </a:solidFill>
                <a:latin typeface="+mn-lt"/>
                <a:ea typeface="+mn-ea"/>
                <a:cs typeface="Arial"/>
              </a:defRPr>
            </a:lvl1pPr>
            <a:lvl2pPr marL="404813" indent="-120650"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tabLst/>
              <a:defRPr sz="1800" b="0" kern="1200">
                <a:solidFill>
                  <a:schemeClr val="tx1"/>
                </a:solidFill>
                <a:latin typeface="+mn-lt"/>
                <a:ea typeface="+mn-ea"/>
                <a:cs typeface="Arial"/>
              </a:defRPr>
            </a:lvl2pPr>
            <a:lvl3pPr marL="742950" indent="-120650"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tabLst/>
              <a:defRPr sz="1600" b="0" kern="1200">
                <a:solidFill>
                  <a:schemeClr val="tx1"/>
                </a:solidFill>
                <a:latin typeface="+mn-lt"/>
                <a:ea typeface="+mn-ea"/>
                <a:cs typeface="Arial"/>
              </a:defRPr>
            </a:lvl3pPr>
            <a:lvl4pPr marL="1216152" indent="-173736" algn="l" defTabSz="457200" rtl="0" eaLnBrk="1" latinLnBrk="0" hangingPunct="1">
              <a:lnSpc>
                <a:spcPts val="1800"/>
              </a:lnSpc>
              <a:spcBef>
                <a:spcPts val="0"/>
              </a:spcBef>
              <a:spcAft>
                <a:spcPts val="600"/>
              </a:spcAft>
              <a:buClr>
                <a:schemeClr val="accent4">
                  <a:lumMod val="60000"/>
                  <a:lumOff val="40000"/>
                </a:schemeClr>
              </a:buClr>
              <a:buSzPct val="80000"/>
              <a:buFont typeface="Lucida Grande"/>
              <a:buChar char="-"/>
              <a:defRPr sz="1400" b="0" kern="1200">
                <a:solidFill>
                  <a:schemeClr val="tx1"/>
                </a:solidFill>
                <a:latin typeface="+mn-lt"/>
                <a:ea typeface="+mn-ea"/>
                <a:cs typeface="Arial"/>
              </a:defRPr>
            </a:lvl4pPr>
            <a:lvl5pPr marL="1370012" indent="0" algn="l" defTabSz="457200" rtl="0" eaLnBrk="1" latinLnBrk="0" hangingPunct="1">
              <a:lnSpc>
                <a:spcPts val="1800"/>
              </a:lnSpc>
              <a:spcBef>
                <a:spcPts val="0"/>
              </a:spcBef>
              <a:spcAft>
                <a:spcPts val="600"/>
              </a:spcAft>
              <a:buClr>
                <a:schemeClr val="accent4">
                  <a:lumMod val="60000"/>
                  <a:lumOff val="40000"/>
                </a:schemeClr>
              </a:buClr>
              <a:buSzPct val="80000"/>
              <a:buFont typeface="Lucida Grande"/>
              <a:buNone/>
              <a:defRPr lang="en-US" sz="1400" b="0" kern="1200">
                <a:solidFill>
                  <a:schemeClr val="tx1"/>
                </a:solidFill>
                <a:latin typeface="+mn-lt"/>
                <a:ea typeface="+mn-ea"/>
                <a:cs typeface="Arial"/>
              </a:defRPr>
            </a:lvl5pPr>
            <a:lvl6pPr marL="1773238" indent="-177800" algn="l" defTabSz="401638" rtl="0" eaLnBrk="1" latinLnBrk="0" hangingPunct="1">
              <a:lnSpc>
                <a:spcPts val="1700"/>
              </a:lnSpc>
              <a:spcBef>
                <a:spcPts val="300"/>
              </a:spcBef>
              <a:spcAft>
                <a:spcPts val="300"/>
              </a:spcAft>
              <a:buSzPct val="80000"/>
              <a:buFont typeface="Lucida Grande"/>
              <a:buChar char="-"/>
              <a:tabLst>
                <a:tab pos="1484313" algn="l"/>
              </a:tabLst>
              <a:defRPr sz="1600" b="0" kern="1200">
                <a:solidFill>
                  <a:schemeClr val="tx1"/>
                </a:solidFill>
                <a:latin typeface="Arial"/>
                <a:ea typeface="+mn-ea"/>
                <a:cs typeface="Arial"/>
              </a:defRPr>
            </a:lvl6pPr>
            <a:lvl7pPr marL="2062163" indent="-176213" algn="l" defTabSz="457200" rtl="0" eaLnBrk="1" latinLnBrk="0" hangingPunct="1">
              <a:lnSpc>
                <a:spcPts val="1700"/>
              </a:lnSpc>
              <a:spcBef>
                <a:spcPts val="300"/>
              </a:spcBef>
              <a:spcAft>
                <a:spcPts val="300"/>
              </a:spcAft>
              <a:buSzPct val="80000"/>
              <a:buFont typeface="Lucida Grande"/>
              <a:buChar char="-"/>
              <a:defRPr sz="1600" b="0" kern="1200">
                <a:solidFill>
                  <a:schemeClr val="tx1"/>
                </a:solidFill>
                <a:latin typeface="Arial"/>
                <a:ea typeface="+mn-ea"/>
                <a:cs typeface="Arial"/>
              </a:defRPr>
            </a:lvl7pPr>
            <a:lvl8pPr marL="2286000" indent="-173038" algn="l" defTabSz="457200" rtl="0" eaLnBrk="1" latinLnBrk="0" hangingPunct="1">
              <a:lnSpc>
                <a:spcPts val="1700"/>
              </a:lnSpc>
              <a:spcBef>
                <a:spcPts val="300"/>
              </a:spcBef>
              <a:spcAft>
                <a:spcPts val="300"/>
              </a:spcAft>
              <a:buSzPct val="80000"/>
              <a:buFont typeface="Lucida Grande"/>
              <a:buChar char="-"/>
              <a:defRPr sz="1600" b="0" kern="1200">
                <a:solidFill>
                  <a:schemeClr val="tx1"/>
                </a:solidFill>
                <a:latin typeface="Arial"/>
                <a:ea typeface="+mn-ea"/>
                <a:cs typeface="Arial"/>
              </a:defRPr>
            </a:lvl8pPr>
            <a:lvl9pPr marL="2452688" indent="-163513" algn="l" defTabSz="457200" rtl="0" eaLnBrk="1" latinLnBrk="0" hangingPunct="1">
              <a:lnSpc>
                <a:spcPts val="1700"/>
              </a:lnSpc>
              <a:spcBef>
                <a:spcPts val="300"/>
              </a:spcBef>
              <a:spcAft>
                <a:spcPts val="300"/>
              </a:spcAft>
              <a:buSzPct val="80000"/>
              <a:buFont typeface="Lucida Grande"/>
              <a:buChar char="-"/>
              <a:defRPr sz="1600" b="1" kern="1200">
                <a:solidFill>
                  <a:schemeClr val="tx1"/>
                </a:solidFill>
                <a:latin typeface="Arial"/>
                <a:ea typeface="+mn-ea"/>
                <a:cs typeface="Arial"/>
              </a:defRPr>
            </a:lvl9pPr>
          </a:lstStyle>
          <a:p>
            <a:r>
              <a:rPr lang="en-US" sz="2200" dirty="0" err="1"/>
              <a:t>GetSequencedParcelEdgeInfoAsync</a:t>
            </a:r>
            <a:endParaRPr lang="en-US" sz="2200" dirty="0"/>
          </a:p>
          <a:p>
            <a:r>
              <a:rPr lang="en-US" sz="2200" dirty="0" err="1"/>
              <a:t>GetRecordsLayerAsync</a:t>
            </a:r>
            <a:endParaRPr lang="en-US" sz="2200" dirty="0"/>
          </a:p>
          <a:p>
            <a:r>
              <a:rPr lang="en-US" sz="2200" dirty="0" err="1"/>
              <a:t>GetConnectionLinesLayerAsync</a:t>
            </a:r>
            <a:endParaRPr lang="en-US" sz="2200" dirty="0"/>
          </a:p>
          <a:p>
            <a:r>
              <a:rPr lang="en-US" sz="2200" dirty="0" err="1"/>
              <a:t>GetPointsLayerAsync</a:t>
            </a:r>
            <a:endParaRPr lang="en-US" sz="2200" dirty="0"/>
          </a:p>
          <a:p>
            <a:r>
              <a:rPr lang="en-US" sz="2200" dirty="0" err="1"/>
              <a:t>GetParcelLineLayerByTypeNameAsync</a:t>
            </a:r>
            <a:endParaRPr lang="en-US" sz="2200" dirty="0"/>
          </a:p>
          <a:p>
            <a:r>
              <a:rPr lang="en-US" sz="2200" dirty="0" err="1"/>
              <a:t>GetHistoricParcelLineLayerByTypeNameAsync</a:t>
            </a:r>
            <a:endParaRPr lang="en-US" sz="2200" dirty="0"/>
          </a:p>
          <a:p>
            <a:r>
              <a:rPr lang="en-US" sz="2200" dirty="0" err="1"/>
              <a:t>GetParcelPolygonLayerByTypeNameAsync</a:t>
            </a:r>
            <a:endParaRPr lang="en-US" sz="2200" dirty="0"/>
          </a:p>
          <a:p>
            <a:r>
              <a:rPr lang="en-US" sz="2200" dirty="0" err="1"/>
              <a:t>GetHistoricParcelPolygonLayerByTypeNameAsync</a:t>
            </a:r>
            <a:endParaRPr lang="en-US" sz="2200" dirty="0"/>
          </a:p>
          <a:p>
            <a:r>
              <a:rPr lang="en-US" sz="2200" dirty="0" err="1"/>
              <a:t>IsControlledByParcelFabricAsync</a:t>
            </a:r>
            <a:endParaRPr lang="en-US" sz="2200" dirty="0"/>
          </a:p>
          <a:p>
            <a:pPr marL="0" indent="0">
              <a:buFont typeface="Arial"/>
              <a:buNone/>
            </a:pPr>
            <a:endParaRPr lang="en-US" sz="2200" dirty="0"/>
          </a:p>
          <a:p>
            <a:pPr marL="0" indent="0">
              <a:buFont typeface="Arial"/>
              <a:buNone/>
            </a:pPr>
            <a:endParaRPr lang="en-US" sz="2200" dirty="0"/>
          </a:p>
          <a:p>
            <a:pPr marL="0" indent="0">
              <a:buFont typeface="Arial"/>
              <a:buNone/>
            </a:pPr>
            <a:endParaRPr lang="en-US" sz="2200" dirty="0"/>
          </a:p>
        </p:txBody>
      </p:sp>
    </p:spTree>
    <p:extLst>
      <p:ext uri="{BB962C8B-B14F-4D97-AF65-F5344CB8AC3E}">
        <p14:creationId xmlns:p14="http://schemas.microsoft.com/office/powerpoint/2010/main" val="1964129923"/>
      </p:ext>
    </p:extLst>
  </p:cSld>
  <p:clrMapOvr>
    <a:masterClrMapping/>
  </p:clrMapOvr>
</p:sld>
</file>

<file path=ppt/theme/theme1.xml><?xml version="1.0" encoding="utf-8"?>
<a:theme xmlns:a="http://schemas.openxmlformats.org/drawingml/2006/main" name="Custom Design">
  <a:themeElements>
    <a:clrScheme name="Custom 1">
      <a:dk1>
        <a:srgbClr val="FFFFFF"/>
      </a:dk1>
      <a:lt1>
        <a:srgbClr val="000000"/>
      </a:lt1>
      <a:dk2>
        <a:srgbClr val="E7E6E6"/>
      </a:dk2>
      <a:lt2>
        <a:srgbClr val="44546A"/>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webextensions/_rels/taskpanes.xml.rels><?xml version="1.0" encoding="UTF-8" standalone="yes"?>
<Relationships xmlns="http://schemas.openxmlformats.org/package/2006/relationships"><Relationship Id="rId1" Type="http://schemas.microsoft.com/office/2011/relationships/webextension" Target="webextension1.xml"/></Relationships>
</file>

<file path=ppt/webextensions/taskpanes.xml><?xml version="1.0" encoding="utf-8"?>
<wetp:taskpanes xmlns:wetp="http://schemas.microsoft.com/office/webextensions/taskpanes/2010/11">
  <wetp:taskpane dockstate="right" visibility="0" width="350" row="0">
    <wetp:webextensionref xmlns:r="http://schemas.openxmlformats.org/officeDocument/2006/relationships" r:id="rId1"/>
  </wetp:taskpane>
</wetp:taskpanes>
</file>

<file path=ppt/webextensions/webextension1.xml><?xml version="1.0" encoding="utf-8"?>
<we:webextension xmlns:we="http://schemas.microsoft.com/office/webextensions/webextension/2010/11" id="{FC2F19DF-D984-D24D-9D99-C01191070D67}">
  <we:reference id="eabe5385-62b0-465a-932e-5d906dc6f4ba" version="0.0.3.0" store="EXCatalog" storeType="EXCatalog"/>
  <we:alternateReferences/>
  <we:properties/>
  <we:bindings/>
  <we:snapshot xmlns:r="http://schemas.openxmlformats.org/officeDocument/2006/relationships"/>
</we:webextension>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10.xml.rels><?xml version="1.0" encoding="UTF-8" standalone="yes"?>
<Relationships xmlns="http://schemas.openxmlformats.org/package/2006/relationships"><Relationship Id="rId1" Type="http://schemas.openxmlformats.org/officeDocument/2006/relationships/customXmlProps" Target="itemProps10.xml"/></Relationships>
</file>

<file path=customXml/_rels/item11.xml.rels><?xml version="1.0" encoding="UTF-8" standalone="yes"?>
<Relationships xmlns="http://schemas.openxmlformats.org/package/2006/relationships"><Relationship Id="rId1" Type="http://schemas.openxmlformats.org/officeDocument/2006/relationships/customXmlProps" Target="itemProps11.xml"/></Relationships>
</file>

<file path=customXml/_rels/item12.xml.rels><?xml version="1.0" encoding="UTF-8" standalone="yes"?>
<Relationships xmlns="http://schemas.openxmlformats.org/package/2006/relationships"><Relationship Id="rId1" Type="http://schemas.openxmlformats.org/officeDocument/2006/relationships/customXmlProps" Target="itemProps12.xml"/></Relationships>
</file>

<file path=customXml/_rels/item13.xml.rels><?xml version="1.0" encoding="UTF-8" standalone="yes"?>
<Relationships xmlns="http://schemas.openxmlformats.org/package/2006/relationships"><Relationship Id="rId1" Type="http://schemas.openxmlformats.org/officeDocument/2006/relationships/customXmlProps" Target="itemProps13.xml"/></Relationships>
</file>

<file path=customXml/_rels/item14.xml.rels><?xml version="1.0" encoding="UTF-8" standalone="yes"?>
<Relationships xmlns="http://schemas.openxmlformats.org/package/2006/relationships"><Relationship Id="rId1" Type="http://schemas.openxmlformats.org/officeDocument/2006/relationships/customXmlProps" Target="itemProps14.xml"/></Relationships>
</file>

<file path=customXml/_rels/item15.xml.rels><?xml version="1.0" encoding="UTF-8" standalone="yes"?>
<Relationships xmlns="http://schemas.openxmlformats.org/package/2006/relationships"><Relationship Id="rId1" Type="http://schemas.openxmlformats.org/officeDocument/2006/relationships/customXmlProps" Target="itemProps15.xml"/></Relationships>
</file>

<file path=customXml/_rels/item16.xml.rels><?xml version="1.0" encoding="UTF-8" standalone="yes"?>
<Relationships xmlns="http://schemas.openxmlformats.org/package/2006/relationships"><Relationship Id="rId1" Type="http://schemas.openxmlformats.org/officeDocument/2006/relationships/customXmlProps" Target="itemProps16.xml"/></Relationships>
</file>

<file path=customXml/_rels/item17.xml.rels><?xml version="1.0" encoding="UTF-8" standalone="yes"?>
<Relationships xmlns="http://schemas.openxmlformats.org/package/2006/relationships"><Relationship Id="rId1" Type="http://schemas.openxmlformats.org/officeDocument/2006/relationships/customXmlProps" Target="itemProps17.xml"/></Relationships>
</file>

<file path=customXml/_rels/item18.xml.rels><?xml version="1.0" encoding="UTF-8" standalone="yes"?>
<Relationships xmlns="http://schemas.openxmlformats.org/package/2006/relationships"><Relationship Id="rId1" Type="http://schemas.openxmlformats.org/officeDocument/2006/relationships/customXmlProps" Target="itemProps18.xml"/></Relationships>
</file>

<file path=customXml/_rels/item19.xml.rels><?xml version="1.0" encoding="UTF-8" standalone="yes"?>
<Relationships xmlns="http://schemas.openxmlformats.org/package/2006/relationships"><Relationship Id="rId1" Type="http://schemas.openxmlformats.org/officeDocument/2006/relationships/customXmlProps" Target="itemProps19.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20.xml.rels><?xml version="1.0" encoding="UTF-8" standalone="yes"?>
<Relationships xmlns="http://schemas.openxmlformats.org/package/2006/relationships"><Relationship Id="rId1" Type="http://schemas.openxmlformats.org/officeDocument/2006/relationships/customXmlProps" Target="itemProps20.xml"/></Relationships>
</file>

<file path=customXml/_rels/item21.xml.rels><?xml version="1.0" encoding="UTF-8" standalone="yes"?>
<Relationships xmlns="http://schemas.openxmlformats.org/package/2006/relationships"><Relationship Id="rId1" Type="http://schemas.openxmlformats.org/officeDocument/2006/relationships/customXmlProps" Target="itemProps21.xml"/></Relationships>
</file>

<file path=customXml/_rels/item22.xml.rels><?xml version="1.0" encoding="UTF-8" standalone="yes"?>
<Relationships xmlns="http://schemas.openxmlformats.org/package/2006/relationships"><Relationship Id="rId1" Type="http://schemas.openxmlformats.org/officeDocument/2006/relationships/customXmlProps" Target="itemProps22.xml"/></Relationships>
</file>

<file path=customXml/_rels/item23.xml.rels><?xml version="1.0" encoding="UTF-8" standalone="yes"?>
<Relationships xmlns="http://schemas.openxmlformats.org/package/2006/relationships"><Relationship Id="rId1" Type="http://schemas.openxmlformats.org/officeDocument/2006/relationships/customXmlProps" Target="itemProps23.xml"/></Relationships>
</file>

<file path=customXml/_rels/item24.xml.rels><?xml version="1.0" encoding="UTF-8" standalone="yes"?>
<Relationships xmlns="http://schemas.openxmlformats.org/package/2006/relationships"><Relationship Id="rId1" Type="http://schemas.openxmlformats.org/officeDocument/2006/relationships/customXmlProps" Target="itemProps24.xml"/></Relationships>
</file>

<file path=customXml/_rels/item25.xml.rels><?xml version="1.0" encoding="UTF-8" standalone="yes"?>
<Relationships xmlns="http://schemas.openxmlformats.org/package/2006/relationships"><Relationship Id="rId1" Type="http://schemas.openxmlformats.org/officeDocument/2006/relationships/customXmlProps" Target="itemProps25.xml"/></Relationships>
</file>

<file path=customXml/_rels/item26.xml.rels><?xml version="1.0" encoding="UTF-8" standalone="yes"?>
<Relationships xmlns="http://schemas.openxmlformats.org/package/2006/relationships"><Relationship Id="rId1" Type="http://schemas.openxmlformats.org/officeDocument/2006/relationships/customXmlProps" Target="itemProps26.xml"/></Relationships>
</file>

<file path=customXml/_rels/item27.xml.rels><?xml version="1.0" encoding="UTF-8" standalone="yes"?>
<Relationships xmlns="http://schemas.openxmlformats.org/package/2006/relationships"><Relationship Id="rId1" Type="http://schemas.openxmlformats.org/officeDocument/2006/relationships/customXmlProps" Target="itemProps27.xml"/></Relationships>
</file>

<file path=customXml/_rels/item28.xml.rels><?xml version="1.0" encoding="UTF-8" standalone="yes"?>
<Relationships xmlns="http://schemas.openxmlformats.org/package/2006/relationships"><Relationship Id="rId1" Type="http://schemas.openxmlformats.org/officeDocument/2006/relationships/customXmlProps" Target="itemProps28.xml"/></Relationships>
</file>

<file path=customXml/_rels/item29.xml.rels><?xml version="1.0" encoding="UTF-8" standalone="yes"?>
<Relationships xmlns="http://schemas.openxmlformats.org/package/2006/relationships"><Relationship Id="rId1" Type="http://schemas.openxmlformats.org/officeDocument/2006/relationships/customXmlProps" Target="itemProps29.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30.xml.rels><?xml version="1.0" encoding="UTF-8" standalone="yes"?>
<Relationships xmlns="http://schemas.openxmlformats.org/package/2006/relationships"><Relationship Id="rId1" Type="http://schemas.openxmlformats.org/officeDocument/2006/relationships/customXmlProps" Target="itemProps30.xml"/></Relationships>
</file>

<file path=customXml/_rels/item31.xml.rels><?xml version="1.0" encoding="UTF-8" standalone="yes"?>
<Relationships xmlns="http://schemas.openxmlformats.org/package/2006/relationships"><Relationship Id="rId1" Type="http://schemas.openxmlformats.org/officeDocument/2006/relationships/customXmlProps" Target="itemProps31.xml"/></Relationships>
</file>

<file path=customXml/_rels/item32.xml.rels><?xml version="1.0" encoding="UTF-8" standalone="yes"?>
<Relationships xmlns="http://schemas.openxmlformats.org/package/2006/relationships"><Relationship Id="rId1" Type="http://schemas.openxmlformats.org/officeDocument/2006/relationships/customXmlProps" Target="itemProps32.xml"/></Relationships>
</file>

<file path=customXml/_rels/item33.xml.rels><?xml version="1.0" encoding="UTF-8" standalone="yes"?>
<Relationships xmlns="http://schemas.openxmlformats.org/package/2006/relationships"><Relationship Id="rId1" Type="http://schemas.openxmlformats.org/officeDocument/2006/relationships/customXmlProps" Target="itemProps33.xml"/></Relationships>
</file>

<file path=customXml/_rels/item34.xml.rels><?xml version="1.0" encoding="UTF-8" standalone="yes"?>
<Relationships xmlns="http://schemas.openxmlformats.org/package/2006/relationships"><Relationship Id="rId1" Type="http://schemas.openxmlformats.org/officeDocument/2006/relationships/customXmlProps" Target="itemProps34.xml"/></Relationships>
</file>

<file path=customXml/_rels/item35.xml.rels><?xml version="1.0" encoding="UTF-8" standalone="yes"?>
<Relationships xmlns="http://schemas.openxmlformats.org/package/2006/relationships"><Relationship Id="rId1" Type="http://schemas.openxmlformats.org/officeDocument/2006/relationships/customXmlProps" Target="itemProps35.xml"/></Relationships>
</file>

<file path=customXml/_rels/item36.xml.rels><?xml version="1.0" encoding="UTF-8" standalone="yes"?>
<Relationships xmlns="http://schemas.openxmlformats.org/package/2006/relationships"><Relationship Id="rId1" Type="http://schemas.openxmlformats.org/officeDocument/2006/relationships/customXmlProps" Target="itemProps36.xml"/></Relationships>
</file>

<file path=customXml/_rels/item37.xml.rels><?xml version="1.0" encoding="UTF-8" standalone="yes"?>
<Relationships xmlns="http://schemas.openxmlformats.org/package/2006/relationships"><Relationship Id="rId1" Type="http://schemas.openxmlformats.org/officeDocument/2006/relationships/customXmlProps" Target="itemProps37.xml"/></Relationships>
</file>

<file path=customXml/_rels/item38.xml.rels><?xml version="1.0" encoding="UTF-8" standalone="yes"?>
<Relationships xmlns="http://schemas.openxmlformats.org/package/2006/relationships"><Relationship Id="rId1" Type="http://schemas.openxmlformats.org/officeDocument/2006/relationships/customXmlProps" Target="itemProps38.xml"/></Relationships>
</file>

<file path=customXml/_rels/item39.xml.rels><?xml version="1.0" encoding="UTF-8" standalone="yes"?>
<Relationships xmlns="http://schemas.openxmlformats.org/package/2006/relationships"><Relationship Id="rId1" Type="http://schemas.openxmlformats.org/officeDocument/2006/relationships/customXmlProps" Target="itemProps39.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40.xml.rels><?xml version="1.0" encoding="UTF-8" standalone="yes"?>
<Relationships xmlns="http://schemas.openxmlformats.org/package/2006/relationships"><Relationship Id="rId1" Type="http://schemas.openxmlformats.org/officeDocument/2006/relationships/customXmlProps" Target="itemProps40.xml"/></Relationships>
</file>

<file path=customXml/_rels/item41.xml.rels><?xml version="1.0" encoding="UTF-8" standalone="yes"?>
<Relationships xmlns="http://schemas.openxmlformats.org/package/2006/relationships"><Relationship Id="rId1" Type="http://schemas.openxmlformats.org/officeDocument/2006/relationships/customXmlProps" Target="itemProps41.xml"/></Relationships>
</file>

<file path=customXml/_rels/item42.xml.rels><?xml version="1.0" encoding="UTF-8" standalone="yes"?>
<Relationships xmlns="http://schemas.openxmlformats.org/package/2006/relationships"><Relationship Id="rId1" Type="http://schemas.openxmlformats.org/officeDocument/2006/relationships/customXmlProps" Target="itemProps42.xml"/></Relationships>
</file>

<file path=customXml/_rels/item43.xml.rels><?xml version="1.0" encoding="UTF-8" standalone="yes"?>
<Relationships xmlns="http://schemas.openxmlformats.org/package/2006/relationships"><Relationship Id="rId1" Type="http://schemas.openxmlformats.org/officeDocument/2006/relationships/customXmlProps" Target="itemProps43.xml"/></Relationships>
</file>

<file path=customXml/_rels/item44.xml.rels><?xml version="1.0" encoding="UTF-8" standalone="yes"?>
<Relationships xmlns="http://schemas.openxmlformats.org/package/2006/relationships"><Relationship Id="rId1" Type="http://schemas.openxmlformats.org/officeDocument/2006/relationships/customXmlProps" Target="itemProps44.xml"/></Relationships>
</file>

<file path=customXml/_rels/item45.xml.rels><?xml version="1.0" encoding="UTF-8" standalone="yes"?>
<Relationships xmlns="http://schemas.openxmlformats.org/package/2006/relationships"><Relationship Id="rId1" Type="http://schemas.openxmlformats.org/officeDocument/2006/relationships/customXmlProps" Target="itemProps45.xml"/></Relationships>
</file>

<file path=customXml/_rels/item46.xml.rels><?xml version="1.0" encoding="UTF-8" standalone="yes"?>
<Relationships xmlns="http://schemas.openxmlformats.org/package/2006/relationships"><Relationship Id="rId1" Type="http://schemas.openxmlformats.org/officeDocument/2006/relationships/customXmlProps" Target="itemProps46.xml"/></Relationships>
</file>

<file path=customXml/_rels/item47.xml.rels><?xml version="1.0" encoding="UTF-8" standalone="yes"?>
<Relationships xmlns="http://schemas.openxmlformats.org/package/2006/relationships"><Relationship Id="rId1" Type="http://schemas.openxmlformats.org/officeDocument/2006/relationships/customXmlProps" Target="itemProps47.xml"/></Relationships>
</file>

<file path=customXml/_rels/item48.xml.rels><?xml version="1.0" encoding="UTF-8" standalone="yes"?>
<Relationships xmlns="http://schemas.openxmlformats.org/package/2006/relationships"><Relationship Id="rId1" Type="http://schemas.openxmlformats.org/officeDocument/2006/relationships/customXmlProps" Target="itemProps48.xml"/></Relationships>
</file>

<file path=customXml/_rels/item49.xml.rels><?xml version="1.0" encoding="UTF-8" standalone="yes"?>
<Relationships xmlns="http://schemas.openxmlformats.org/package/2006/relationships"><Relationship Id="rId1" Type="http://schemas.openxmlformats.org/officeDocument/2006/relationships/customXmlProps" Target="itemProps49.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_rels/item50.xml.rels><?xml version="1.0" encoding="UTF-8" standalone="yes"?>
<Relationships xmlns="http://schemas.openxmlformats.org/package/2006/relationships"><Relationship Id="rId1" Type="http://schemas.openxmlformats.org/officeDocument/2006/relationships/customXmlProps" Target="itemProps50.xml"/></Relationships>
</file>

<file path=customXml/_rels/item51.xml.rels><?xml version="1.0" encoding="UTF-8" standalone="yes"?>
<Relationships xmlns="http://schemas.openxmlformats.org/package/2006/relationships"><Relationship Id="rId1" Type="http://schemas.openxmlformats.org/officeDocument/2006/relationships/customXmlProps" Target="itemProps51.xml"/></Relationships>
</file>

<file path=customXml/_rels/item52.xml.rels><?xml version="1.0" encoding="UTF-8" standalone="yes"?>
<Relationships xmlns="http://schemas.openxmlformats.org/package/2006/relationships"><Relationship Id="rId1" Type="http://schemas.openxmlformats.org/officeDocument/2006/relationships/customXmlProps" Target="itemProps52.xml"/></Relationships>
</file>

<file path=customXml/_rels/item53.xml.rels><?xml version="1.0" encoding="UTF-8" standalone="yes"?>
<Relationships xmlns="http://schemas.openxmlformats.org/package/2006/relationships"><Relationship Id="rId1" Type="http://schemas.openxmlformats.org/officeDocument/2006/relationships/customXmlProps" Target="itemProps53.xml"/></Relationships>
</file>

<file path=customXml/_rels/item54.xml.rels><?xml version="1.0" encoding="UTF-8" standalone="yes"?>
<Relationships xmlns="http://schemas.openxmlformats.org/package/2006/relationships"><Relationship Id="rId1" Type="http://schemas.openxmlformats.org/officeDocument/2006/relationships/customXmlProps" Target="itemProps54.xml"/></Relationships>
</file>

<file path=customXml/_rels/item55.xml.rels><?xml version="1.0" encoding="UTF-8" standalone="yes"?>
<Relationships xmlns="http://schemas.openxmlformats.org/package/2006/relationships"><Relationship Id="rId1" Type="http://schemas.openxmlformats.org/officeDocument/2006/relationships/customXmlProps" Target="itemProps55.xml"/></Relationships>
</file>

<file path=customXml/_rels/item56.xml.rels><?xml version="1.0" encoding="UTF-8" standalone="yes"?>
<Relationships xmlns="http://schemas.openxmlformats.org/package/2006/relationships"><Relationship Id="rId1" Type="http://schemas.openxmlformats.org/officeDocument/2006/relationships/customXmlProps" Target="itemProps56.xml"/></Relationships>
</file>

<file path=customXml/_rels/item57.xml.rels><?xml version="1.0" encoding="UTF-8" standalone="yes"?>
<Relationships xmlns="http://schemas.openxmlformats.org/package/2006/relationships"><Relationship Id="rId1" Type="http://schemas.openxmlformats.org/officeDocument/2006/relationships/customXmlProps" Target="itemProps57.xml"/></Relationships>
</file>

<file path=customXml/_rels/item58.xml.rels><?xml version="1.0" encoding="UTF-8" standalone="yes"?>
<Relationships xmlns="http://schemas.openxmlformats.org/package/2006/relationships"><Relationship Id="rId1" Type="http://schemas.openxmlformats.org/officeDocument/2006/relationships/customXmlProps" Target="itemProps58.xml"/></Relationships>
</file>

<file path=customXml/_rels/item59.xml.rels><?xml version="1.0" encoding="UTF-8" standalone="yes"?>
<Relationships xmlns="http://schemas.openxmlformats.org/package/2006/relationships"><Relationship Id="rId1" Type="http://schemas.openxmlformats.org/officeDocument/2006/relationships/customXmlProps" Target="itemProps59.xml"/></Relationships>
</file>

<file path=customXml/_rels/item6.xml.rels><?xml version="1.0" encoding="UTF-8" standalone="yes"?>
<Relationships xmlns="http://schemas.openxmlformats.org/package/2006/relationships"><Relationship Id="rId1" Type="http://schemas.openxmlformats.org/officeDocument/2006/relationships/customXmlProps" Target="itemProps6.xml"/></Relationships>
</file>

<file path=customXml/_rels/item60.xml.rels><?xml version="1.0" encoding="UTF-8" standalone="yes"?>
<Relationships xmlns="http://schemas.openxmlformats.org/package/2006/relationships"><Relationship Id="rId1" Type="http://schemas.openxmlformats.org/officeDocument/2006/relationships/customXmlProps" Target="itemProps60.xml"/></Relationships>
</file>

<file path=customXml/_rels/item61.xml.rels><?xml version="1.0" encoding="UTF-8" standalone="yes"?>
<Relationships xmlns="http://schemas.openxmlformats.org/package/2006/relationships"><Relationship Id="rId1" Type="http://schemas.openxmlformats.org/officeDocument/2006/relationships/customXmlProps" Target="itemProps61.xml"/></Relationships>
</file>

<file path=customXml/_rels/item62.xml.rels><?xml version="1.0" encoding="UTF-8" standalone="yes"?>
<Relationships xmlns="http://schemas.openxmlformats.org/package/2006/relationships"><Relationship Id="rId1" Type="http://schemas.openxmlformats.org/officeDocument/2006/relationships/customXmlProps" Target="itemProps62.xml"/></Relationships>
</file>

<file path=customXml/_rels/item63.xml.rels><?xml version="1.0" encoding="UTF-8" standalone="yes"?>
<Relationships xmlns="http://schemas.openxmlformats.org/package/2006/relationships"><Relationship Id="rId1" Type="http://schemas.openxmlformats.org/officeDocument/2006/relationships/customXmlProps" Target="itemProps63.xml"/></Relationships>
</file>

<file path=customXml/_rels/item64.xml.rels><?xml version="1.0" encoding="UTF-8" standalone="yes"?>
<Relationships xmlns="http://schemas.openxmlformats.org/package/2006/relationships"><Relationship Id="rId1" Type="http://schemas.openxmlformats.org/officeDocument/2006/relationships/customXmlProps" Target="itemProps64.xml"/></Relationships>
</file>

<file path=customXml/_rels/item65.xml.rels><?xml version="1.0" encoding="UTF-8" standalone="yes"?>
<Relationships xmlns="http://schemas.openxmlformats.org/package/2006/relationships"><Relationship Id="rId1" Type="http://schemas.openxmlformats.org/officeDocument/2006/relationships/customXmlProps" Target="itemProps65.xml"/></Relationships>
</file>

<file path=customXml/_rels/item66.xml.rels><?xml version="1.0" encoding="UTF-8" standalone="yes"?>
<Relationships xmlns="http://schemas.openxmlformats.org/package/2006/relationships"><Relationship Id="rId1" Type="http://schemas.openxmlformats.org/officeDocument/2006/relationships/customXmlProps" Target="itemProps66.xml"/></Relationships>
</file>

<file path=customXml/_rels/item67.xml.rels><?xml version="1.0" encoding="UTF-8" standalone="yes"?>
<Relationships xmlns="http://schemas.openxmlformats.org/package/2006/relationships"><Relationship Id="rId1" Type="http://schemas.openxmlformats.org/officeDocument/2006/relationships/customXmlProps" Target="itemProps67.xml"/></Relationships>
</file>

<file path=customXml/_rels/item68.xml.rels><?xml version="1.0" encoding="UTF-8" standalone="yes"?>
<Relationships xmlns="http://schemas.openxmlformats.org/package/2006/relationships"><Relationship Id="rId1" Type="http://schemas.openxmlformats.org/officeDocument/2006/relationships/customXmlProps" Target="itemProps68.xml"/></Relationships>
</file>

<file path=customXml/_rels/item7.xml.rels><?xml version="1.0" encoding="UTF-8" standalone="yes"?>
<Relationships xmlns="http://schemas.openxmlformats.org/package/2006/relationships"><Relationship Id="rId1" Type="http://schemas.openxmlformats.org/officeDocument/2006/relationships/customXmlProps" Target="itemProps7.xml"/></Relationships>
</file>

<file path=customXml/_rels/item8.xml.rels><?xml version="1.0" encoding="UTF-8" standalone="yes"?>
<Relationships xmlns="http://schemas.openxmlformats.org/package/2006/relationships"><Relationship Id="rId1" Type="http://schemas.openxmlformats.org/officeDocument/2006/relationships/customXmlProps" Target="itemProps8.xml"/></Relationships>
</file>

<file path=customXml/_rels/item9.xml.rels><?xml version="1.0" encoding="UTF-8" standalone="yes"?>
<Relationships xmlns="http://schemas.openxmlformats.org/package/2006/relationships"><Relationship Id="rId1" Type="http://schemas.openxmlformats.org/officeDocument/2006/relationships/customXmlProps" Target="itemProps9.xml"/></Relationships>
</file>

<file path=customXml/item1.xml><?xml version="1.0" encoding="utf-8"?>
<EsriMapsInfo xmlns="ESRI.ArcGIS.Mapping.OfficeIntegration.PowerPointInfo">
  <Version>Version1</Version>
  <RequiresSignIn>False</RequiresSignIn>
</EsriMapsInfo>
</file>

<file path=customXml/item10.xml><?xml version="1.0" encoding="utf-8"?>
<EsriMapsInfo xmlns="ESRI.ArcGIS.Mapping.OfficeIntegration.PowerPointInfo">
  <Version>Version1</Version>
  <RequiresSignIn>False</RequiresSignIn>
</EsriMapsInfo>
</file>

<file path=customXml/item11.xml><?xml version="1.0" encoding="utf-8"?>
<EsriMapsInfo xmlns="ESRI.ArcGIS.Mapping.OfficeIntegration.PowerPointInfo">
  <Version>Version1</Version>
  <RequiresSignIn>False</RequiresSignIn>
</EsriMapsInfo>
</file>

<file path=customXml/item12.xml><?xml version="1.0" encoding="utf-8"?>
<EsriMapsInfo xmlns="ESRI.ArcGIS.Mapping.OfficeIntegration.PowerPointInfo">
  <Version>Version1</Version>
  <RequiresSignIn>False</RequiresSignIn>
</EsriMapsInfo>
</file>

<file path=customXml/item13.xml><?xml version="1.0" encoding="utf-8"?>
<EsriMapsInfo xmlns="ESRI.ArcGIS.Mapping.OfficeIntegration.PowerPointInfo">
  <Version>Version1</Version>
  <RequiresSignIn>False</RequiresSignIn>
</EsriMapsInfo>
</file>

<file path=customXml/item14.xml><?xml version="1.0" encoding="utf-8"?>
<EsriMapsInfo xmlns="ESRI.ArcGIS.Mapping.OfficeIntegration.PowerPointInfo">
  <Version>Version1</Version>
  <RequiresSignIn>False</RequiresSignIn>
</EsriMapsInfo>
</file>

<file path=customXml/item15.xml><?xml version="1.0" encoding="utf-8"?>
<EsriMapsInfo xmlns="ESRI.ArcGIS.Mapping.OfficeIntegration.PowerPointInfo">
  <Version>Version1</Version>
  <RequiresSignIn>False</RequiresSignIn>
</EsriMapsInfo>
</file>

<file path=customXml/item16.xml><?xml version="1.0" encoding="utf-8"?>
<EsriMapsInfo xmlns="ESRI.ArcGIS.Mapping.OfficeIntegration.PowerPointInfo">
  <Version>Version1</Version>
  <RequiresSignIn>False</RequiresSignIn>
</EsriMapsInfo>
</file>

<file path=customXml/item17.xml><?xml version="1.0" encoding="utf-8"?>
<EsriMapsInfo xmlns="ESRI.ArcGIS.Mapping.OfficeIntegration.PowerPointInfo">
  <Version>Version1</Version>
  <RequiresSignIn>False</RequiresSignIn>
</EsriMapsInfo>
</file>

<file path=customXml/item18.xml><?xml version="1.0" encoding="utf-8"?>
<EsriMapsInfo xmlns="ESRI.ArcGIS.Mapping.OfficeIntegration.PowerPointInfo">
  <Version>Version1</Version>
  <RequiresSignIn>False</RequiresSignIn>
</EsriMapsInfo>
</file>

<file path=customXml/item19.xml><?xml version="1.0" encoding="utf-8"?>
<EsriMapsInfo xmlns="ESRI.ArcGIS.Mapping.OfficeIntegration.PowerPointInfo">
  <Version>Version1</Version>
  <RequiresSignIn>False</RequiresSignIn>
</EsriMapsInfo>
</file>

<file path=customXml/item2.xml><?xml version="1.0" encoding="utf-8"?>
<EsriMapsInfo xmlns="ESRI.ArcGIS.Mapping.OfficeIntegration.PowerPointInfo">
  <Version>Version1</Version>
  <RequiresSignIn>False</RequiresSignIn>
</EsriMapsInfo>
</file>

<file path=customXml/item20.xml><?xml version="1.0" encoding="utf-8"?>
<EsriMapsInfo xmlns="ESRI.ArcGIS.Mapping.OfficeIntegration.PowerPointInfo">
  <Version>Version1</Version>
  <RequiresSignIn>False</RequiresSignIn>
</EsriMapsInfo>
</file>

<file path=customXml/item21.xml><?xml version="1.0" encoding="utf-8"?>
<EsriMapsInfo xmlns="ESRI.ArcGIS.Mapping.OfficeIntegration.PowerPointInfo">
  <Version>Version1</Version>
  <RequiresSignIn>False</RequiresSignIn>
</EsriMapsInfo>
</file>

<file path=customXml/item22.xml><?xml version="1.0" encoding="utf-8"?>
<EsriMapsInfo xmlns="ESRI.ArcGIS.Mapping.OfficeIntegration.PowerPointInfo">
  <Version>Version1</Version>
  <RequiresSignIn>False</RequiresSignIn>
</EsriMapsInfo>
</file>

<file path=customXml/item23.xml><?xml version="1.0" encoding="utf-8"?>
<EsriMapsInfo xmlns="ESRI.ArcGIS.Mapping.OfficeIntegration.PowerPointInfo">
  <Version>Version1</Version>
  <RequiresSignIn>False</RequiresSignIn>
</EsriMapsInfo>
</file>

<file path=customXml/item24.xml><?xml version="1.0" encoding="utf-8"?>
<EsriMapsInfo xmlns="ESRI.ArcGIS.Mapping.OfficeIntegration.PowerPointInfo">
  <Version>Version1</Version>
  <RequiresSignIn>False</RequiresSignIn>
</EsriMapsInfo>
</file>

<file path=customXml/item25.xml><?xml version="1.0" encoding="utf-8"?>
<EsriMapsInfo xmlns="ESRI.ArcGIS.Mapping.OfficeIntegration.PowerPointInfo">
  <Version>Version1</Version>
  <RequiresSignIn>False</RequiresSignIn>
</EsriMapsInfo>
</file>

<file path=customXml/item26.xml><?xml version="1.0" encoding="utf-8"?>
<EsriMapsInfo xmlns="ESRI.ArcGIS.Mapping.OfficeIntegration.PowerPointInfo">
  <Version>Version1</Version>
  <RequiresSignIn>False</RequiresSignIn>
</EsriMapsInfo>
</file>

<file path=customXml/item27.xml><?xml version="1.0" encoding="utf-8"?>
<EsriMapsInfo xmlns="ESRI.ArcGIS.Mapping.OfficeIntegration.PowerPointInfo">
  <Version>Version1</Version>
  <RequiresSignIn>False</RequiresSignIn>
</EsriMapsInfo>
</file>

<file path=customXml/item28.xml><?xml version="1.0" encoding="utf-8"?>
<EsriMapsInfo xmlns="ESRI.ArcGIS.Mapping.OfficeIntegration.PowerPointInfo">
  <Version>Version1</Version>
  <RequiresSignIn>False</RequiresSignIn>
</EsriMapsInfo>
</file>

<file path=customXml/item29.xml><?xml version="1.0" encoding="utf-8"?>
<EsriMapsInfo xmlns="ESRI.ArcGIS.Mapping.OfficeIntegration.PowerPointInfo">
  <Version>Version1</Version>
  <RequiresSignIn>False</RequiresSignIn>
</EsriMapsInfo>
</file>

<file path=customXml/item3.xml><?xml version="1.0" encoding="utf-8"?>
<EsriMapsInfo xmlns="ESRI.ArcGIS.Mapping.OfficeIntegration.PowerPointInfo">
  <Version>Version1</Version>
  <RequiresSignIn>False</RequiresSignIn>
</EsriMapsInfo>
</file>

<file path=customXml/item30.xml><?xml version="1.0" encoding="utf-8"?>
<EsriMapsInfo xmlns="ESRI.ArcGIS.Mapping.OfficeIntegration.PowerPointInfo">
  <Version>Version1</Version>
  <RequiresSignIn>False</RequiresSignIn>
</EsriMapsInfo>
</file>

<file path=customXml/item31.xml><?xml version="1.0" encoding="utf-8"?>
<EsriMapsInfo xmlns="ESRI.ArcGIS.Mapping.OfficeIntegration.PowerPointInfo">
  <Version>Version1</Version>
  <RequiresSignIn>False</RequiresSignIn>
</EsriMapsInfo>
</file>

<file path=customXml/item32.xml><?xml version="1.0" encoding="utf-8"?>
<EsriMapsInfo xmlns="ESRI.ArcGIS.Mapping.OfficeIntegration.PowerPointInfo">
  <Version>Version1</Version>
  <RequiresSignIn>False</RequiresSignIn>
</EsriMapsInfo>
</file>

<file path=customXml/item33.xml><?xml version="1.0" encoding="utf-8"?>
<EsriMapsInfo xmlns="ESRI.ArcGIS.Mapping.OfficeIntegration.PowerPointInfo">
  <Version>Version1</Version>
  <RequiresSignIn>False</RequiresSignIn>
</EsriMapsInfo>
</file>

<file path=customXml/item34.xml><?xml version="1.0" encoding="utf-8"?>
<EsriMapsInfo xmlns="ESRI.ArcGIS.Mapping.OfficeIntegration.PowerPointInfo">
  <Version>Version1</Version>
  <RequiresSignIn>False</RequiresSignIn>
</EsriMapsInfo>
</file>

<file path=customXml/item35.xml><?xml version="1.0" encoding="utf-8"?>
<EsriMapsInfo xmlns="ESRI.ArcGIS.Mapping.OfficeIntegration.PowerPointInfo">
  <Version>Version1</Version>
  <RequiresSignIn>False</RequiresSignIn>
</EsriMapsInfo>
</file>

<file path=customXml/item36.xml><?xml version="1.0" encoding="utf-8"?>
<EsriMapsInfo xmlns="ESRI.ArcGIS.Mapping.OfficeIntegration.PowerPointInfo">
  <Version>Version1</Version>
  <RequiresSignIn>False</RequiresSignIn>
</EsriMapsInfo>
</file>

<file path=customXml/item37.xml><?xml version="1.0" encoding="utf-8"?>
<EsriMapsInfo xmlns="ESRI.ArcGIS.Mapping.OfficeIntegration.PowerPointInfo">
  <Version>Version1</Version>
  <RequiresSignIn>False</RequiresSignIn>
</EsriMapsInfo>
</file>

<file path=customXml/item38.xml><?xml version="1.0" encoding="utf-8"?>
<EsriMapsInfo xmlns="ESRI.ArcGIS.Mapping.OfficeIntegration.PowerPointInfo">
  <Version>Version1</Version>
  <RequiresSignIn>False</RequiresSignIn>
</EsriMapsInfo>
</file>

<file path=customXml/item39.xml><?xml version="1.0" encoding="utf-8"?>
<?mso-contentType ?>
<FormTemplates xmlns="http://schemas.microsoft.com/sharepoint/v3/contenttype/forms">
  <Display>DocumentLibraryForm</Display>
  <Edit>DocumentLibraryForm</Edit>
  <New>DocumentLibraryForm</New>
</FormTemplates>
</file>

<file path=customXml/item4.xml><?xml version="1.0" encoding="utf-8"?>
<EsriMapsInfo xmlns="ESRI.ArcGIS.Mapping.OfficeIntegration.PowerPointInfo">
  <Version>Version1</Version>
  <RequiresSignIn>False</RequiresSignIn>
</EsriMapsInfo>
</file>

<file path=customXml/item40.xml><?xml version="1.0" encoding="utf-8"?>
<EsriMapsInfo xmlns="ESRI.ArcGIS.Mapping.OfficeIntegration.PowerPointInfo">
  <Version>Version1</Version>
  <RequiresSignIn>False</RequiresSignIn>
</EsriMapsInfo>
</file>

<file path=customXml/item41.xml><?xml version="1.0" encoding="utf-8"?>
<EsriMapsInfo xmlns="ESRI.ArcGIS.Mapping.OfficeIntegration.PowerPointInfo">
  <Version>Version1</Version>
  <RequiresSignIn>False</RequiresSignIn>
</EsriMapsInfo>
</file>

<file path=customXml/item42.xml><?xml version="1.0" encoding="utf-8"?>
<EsriMapsInfo xmlns="ESRI.ArcGIS.Mapping.OfficeIntegration.PowerPointInfo">
  <Version>Version1</Version>
  <RequiresSignIn>False</RequiresSignIn>
</EsriMapsInfo>
</file>

<file path=customXml/item43.xml><?xml version="1.0" encoding="utf-8"?>
<EsriMapsInfo xmlns="ESRI.ArcGIS.Mapping.OfficeIntegration.PowerPointInfo">
  <Version>Version1</Version>
  <RequiresSignIn>False</RequiresSignIn>
</EsriMapsInfo>
</file>

<file path=customXml/item44.xml><?xml version="1.0" encoding="utf-8"?>
<EsriMapsInfo xmlns="ESRI.ArcGIS.Mapping.OfficeIntegration.PowerPointInfo">
  <Version>Version1</Version>
  <RequiresSignIn>False</RequiresSignIn>
</EsriMapsInfo>
</file>

<file path=customXml/item45.xml><?xml version="1.0" encoding="utf-8"?>
<ct:contentTypeSchema xmlns:ct="http://schemas.microsoft.com/office/2006/metadata/contentType" xmlns:ma="http://schemas.microsoft.com/office/2006/metadata/properties/metaAttributes" ct:_="" ma:_="" ma:contentTypeName="Document" ma:contentTypeID="0x010100D08469E6DB176246BE8E7810273A4D93" ma:contentTypeVersion="7" ma:contentTypeDescription="Create a new document." ma:contentTypeScope="" ma:versionID="3bc91ee482005cd6798c1d8d1ca40720">
  <xsd:schema xmlns:xsd="http://www.w3.org/2001/XMLSchema" xmlns:xs="http://www.w3.org/2001/XMLSchema" xmlns:p="http://schemas.microsoft.com/office/2006/metadata/properties" xmlns:ns2="44d2318c-200c-4824-bfa7-97e5d62cd884" targetNamespace="http://schemas.microsoft.com/office/2006/metadata/properties" ma:root="true" ma:fieldsID="d5eb26bef7904562d4ef014868ae6c37" ns2:_="">
    <xsd:import namespace="44d2318c-200c-4824-bfa7-97e5d62cd884"/>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2:MediaServiceDateTaken"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4d2318c-200c-4824-bfa7-97e5d62cd88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6.xml><?xml version="1.0" encoding="utf-8"?>
<EsriMapsInfo xmlns="ESRI.ArcGIS.Mapping.OfficeIntegration.PowerPointInfo">
  <Version>Version1</Version>
  <RequiresSignIn>False</RequiresSignIn>
</EsriMapsInfo>
</file>

<file path=customXml/item47.xml><?xml version="1.0" encoding="utf-8"?>
<EsriMapsInfo xmlns="ESRI.ArcGIS.Mapping.OfficeIntegration.PowerPointInfo">
  <Version>Version1</Version>
  <RequiresSignIn>False</RequiresSignIn>
</EsriMapsInfo>
</file>

<file path=customXml/item48.xml><?xml version="1.0" encoding="utf-8"?>
<EsriMapsInfo xmlns="ESRI.ArcGIS.Mapping.OfficeIntegration.PowerPointInfo">
  <Version>Version1</Version>
  <RequiresSignIn>False</RequiresSignIn>
</EsriMapsInfo>
</file>

<file path=customXml/item49.xml><?xml version="1.0" encoding="utf-8"?>
<EsriMapsInfo xmlns="ESRI.ArcGIS.Mapping.OfficeIntegration.PowerPointInfo">
  <Version>Version1</Version>
  <RequiresSignIn>False</RequiresSignIn>
</EsriMapsInfo>
</file>

<file path=customXml/item5.xml><?xml version="1.0" encoding="utf-8"?>
<EsriMapsInfo xmlns="ESRI.ArcGIS.Mapping.OfficeIntegration.PowerPointInfo">
  <Version>Version1</Version>
  <RequiresSignIn>False</RequiresSignIn>
</EsriMapsInfo>
</file>

<file path=customXml/item50.xml><?xml version="1.0" encoding="utf-8"?>
<EsriMapsInfo xmlns="ESRI.ArcGIS.Mapping.OfficeIntegration.PowerPointInfo">
  <Version>Version1</Version>
  <RequiresSignIn>False</RequiresSignIn>
</EsriMapsInfo>
</file>

<file path=customXml/item51.xml><?xml version="1.0" encoding="utf-8"?>
<EsriMapsInfo xmlns="ESRI.ArcGIS.Mapping.OfficeIntegration.PowerPointInfo">
  <Version>Version1</Version>
  <RequiresSignIn>False</RequiresSignIn>
</EsriMapsInfo>
</file>

<file path=customXml/item52.xml><?xml version="1.0" encoding="utf-8"?>
<EsriMapsInfo xmlns="ESRI.ArcGIS.Mapping.OfficeIntegration.PowerPointInfo">
  <Version>Version1</Version>
  <RequiresSignIn>False</RequiresSignIn>
</EsriMapsInfo>
</file>

<file path=customXml/item53.xml><?xml version="1.0" encoding="utf-8"?>
<EsriMapsInfo xmlns="ESRI.ArcGIS.Mapping.OfficeIntegration.PowerPointInfo">
  <Version>Version1</Version>
  <RequiresSignIn>False</RequiresSignIn>
</EsriMapsInfo>
</file>

<file path=customXml/item54.xml><?xml version="1.0" encoding="utf-8"?>
<EsriMapsInfo xmlns="ESRI.ArcGIS.Mapping.OfficeIntegration.PowerPointInfo">
  <Version>Version1</Version>
  <RequiresSignIn>False</RequiresSignIn>
</EsriMapsInfo>
</file>

<file path=customXml/item55.xml><?xml version="1.0" encoding="utf-8"?>
<EsriMapsInfo xmlns="ESRI.ArcGIS.Mapping.OfficeIntegration.PowerPointInfo">
  <Version>Version1</Version>
  <RequiresSignIn>False</RequiresSignIn>
</EsriMapsInfo>
</file>

<file path=customXml/item56.xml><?xml version="1.0" encoding="utf-8"?>
<EsriMapsInfo xmlns="ESRI.ArcGIS.Mapping.OfficeIntegration.PowerPointInfo">
  <Version>Version1</Version>
  <RequiresSignIn>False</RequiresSignIn>
</EsriMapsInfo>
</file>

<file path=customXml/item57.xml><?xml version="1.0" encoding="utf-8"?>
<EsriMapsInfo xmlns="ESRI.ArcGIS.Mapping.OfficeIntegration.PowerPointInfo">
  <Version>Version1</Version>
  <RequiresSignIn>False</RequiresSignIn>
</EsriMapsInfo>
</file>

<file path=customXml/item58.xml><?xml version="1.0" encoding="utf-8"?>
<EsriMapsInfo xmlns="ESRI.ArcGIS.Mapping.OfficeIntegration.PowerPointInfo">
  <Version>Version1</Version>
  <RequiresSignIn>False</RequiresSignIn>
</EsriMapsInfo>
</file>

<file path=customXml/item59.xml><?xml version="1.0" encoding="utf-8"?>
<p:properties xmlns:p="http://schemas.microsoft.com/office/2006/metadata/properties" xmlns:xsi="http://www.w3.org/2001/XMLSchema-instance" xmlns:pc="http://schemas.microsoft.com/office/infopath/2007/PartnerControls">
  <documentManagement/>
</p:properties>
</file>

<file path=customXml/item6.xml><?xml version="1.0" encoding="utf-8"?>
<EsriMapsInfo xmlns="ESRI.ArcGIS.Mapping.OfficeIntegration.PowerPointInfo">
  <Version>Version1</Version>
  <RequiresSignIn>False</RequiresSignIn>
</EsriMapsInfo>
</file>

<file path=customXml/item60.xml><?xml version="1.0" encoding="utf-8"?>
<EsriMapsInfo xmlns="ESRI.ArcGIS.Mapping.OfficeIntegration.PowerPointInfo">
  <Version>Version1</Version>
  <RequiresSignIn>False</RequiresSignIn>
</EsriMapsInfo>
</file>

<file path=customXml/item61.xml><?xml version="1.0" encoding="utf-8"?>
<EsriMapsInfo xmlns="ESRI.ArcGIS.Mapping.OfficeIntegration.PowerPointInfo">
  <Version>Version1</Version>
  <RequiresSignIn>False</RequiresSignIn>
</EsriMapsInfo>
</file>

<file path=customXml/item62.xml><?xml version="1.0" encoding="utf-8"?>
<EsriMapsInfo xmlns="ESRI.ArcGIS.Mapping.OfficeIntegration.PowerPointInfo">
  <Version>Version1</Version>
  <RequiresSignIn>False</RequiresSignIn>
</EsriMapsInfo>
</file>

<file path=customXml/item63.xml><?xml version="1.0" encoding="utf-8"?>
<EsriMapsInfo xmlns="ESRI.ArcGIS.Mapping.OfficeIntegration.PowerPointInfo">
  <Version>Version1</Version>
  <RequiresSignIn>False</RequiresSignIn>
</EsriMapsInfo>
</file>

<file path=customXml/item64.xml><?xml version="1.0" encoding="utf-8"?>
<EsriMapsInfo xmlns="ESRI.ArcGIS.Mapping.OfficeIntegration.PowerPointInfo">
  <Version>Version1</Version>
  <RequiresSignIn>False</RequiresSignIn>
</EsriMapsInfo>
</file>

<file path=customXml/item65.xml><?xml version="1.0" encoding="utf-8"?>
<EsriMapsInfo xmlns="ESRI.ArcGIS.Mapping.OfficeIntegration.PowerPointInfo">
  <Version>Version1</Version>
  <RequiresSignIn>False</RequiresSignIn>
</EsriMapsInfo>
</file>

<file path=customXml/item66.xml><?xml version="1.0" encoding="utf-8"?>
<EsriMapsInfo xmlns="ESRI.ArcGIS.Mapping.OfficeIntegration.PowerPointInfo">
  <Version>Version1</Version>
  <RequiresSignIn>False</RequiresSignIn>
</EsriMapsInfo>
</file>

<file path=customXml/item67.xml><?xml version="1.0" encoding="utf-8"?>
<EsriMapsInfo xmlns="ESRI.ArcGIS.Mapping.OfficeIntegration.PowerPointInfo">
  <Version>Version1</Version>
  <RequiresSignIn>False</RequiresSignIn>
</EsriMapsInfo>
</file>

<file path=customXml/item68.xml><?xml version="1.0" encoding="utf-8"?>
<EsriMapsInfo xmlns="ESRI.ArcGIS.Mapping.OfficeIntegration.PowerPointInfo">
  <Version>Version1</Version>
  <RequiresSignIn>False</RequiresSignIn>
</EsriMapsInfo>
</file>

<file path=customXml/item7.xml><?xml version="1.0" encoding="utf-8"?>
<EsriMapsInfo xmlns="ESRI.ArcGIS.Mapping.OfficeIntegration.PowerPointInfo">
  <Version>Version1</Version>
  <RequiresSignIn>False</RequiresSignIn>
</EsriMapsInfo>
</file>

<file path=customXml/item8.xml><?xml version="1.0" encoding="utf-8"?>
<EsriMapsInfo xmlns="ESRI.ArcGIS.Mapping.OfficeIntegration.PowerPointInfo">
  <Version>Version1</Version>
  <RequiresSignIn>False</RequiresSignIn>
</EsriMapsInfo>
</file>

<file path=customXml/item9.xml><?xml version="1.0" encoding="utf-8"?>
<EsriMapsInfo xmlns="ESRI.ArcGIS.Mapping.OfficeIntegration.PowerPointInfo">
  <Version>Version1</Version>
  <RequiresSignIn>False</RequiresSignIn>
</EsriMapsInfo>
</file>

<file path=customXml/itemProps1.xml><?xml version="1.0" encoding="utf-8"?>
<ds:datastoreItem xmlns:ds="http://schemas.openxmlformats.org/officeDocument/2006/customXml" ds:itemID="{5B58CDD1-2BF6-415B-A256-DBBCC6A48D56}">
  <ds:schemaRefs>
    <ds:schemaRef ds:uri="ESRI.ArcGIS.Mapping.OfficeIntegration.PowerPointInfo"/>
  </ds:schemaRefs>
</ds:datastoreItem>
</file>

<file path=customXml/itemProps10.xml><?xml version="1.0" encoding="utf-8"?>
<ds:datastoreItem xmlns:ds="http://schemas.openxmlformats.org/officeDocument/2006/customXml" ds:itemID="{2672FF5B-1ADC-45B0-9698-61421F5761E7}">
  <ds:schemaRefs>
    <ds:schemaRef ds:uri="ESRI.ArcGIS.Mapping.OfficeIntegration.PowerPointInfo"/>
  </ds:schemaRefs>
</ds:datastoreItem>
</file>

<file path=customXml/itemProps11.xml><?xml version="1.0" encoding="utf-8"?>
<ds:datastoreItem xmlns:ds="http://schemas.openxmlformats.org/officeDocument/2006/customXml" ds:itemID="{E940B40D-12DB-4BFA-BBB6-2269FD71FF92}">
  <ds:schemaRefs>
    <ds:schemaRef ds:uri="ESRI.ArcGIS.Mapping.OfficeIntegration.PowerPointInfo"/>
  </ds:schemaRefs>
</ds:datastoreItem>
</file>

<file path=customXml/itemProps12.xml><?xml version="1.0" encoding="utf-8"?>
<ds:datastoreItem xmlns:ds="http://schemas.openxmlformats.org/officeDocument/2006/customXml" ds:itemID="{4ADFB689-BC87-4869-ADD0-8C3555150450}">
  <ds:schemaRefs>
    <ds:schemaRef ds:uri="ESRI.ArcGIS.Mapping.OfficeIntegration.PowerPointInfo"/>
  </ds:schemaRefs>
</ds:datastoreItem>
</file>

<file path=customXml/itemProps13.xml><?xml version="1.0" encoding="utf-8"?>
<ds:datastoreItem xmlns:ds="http://schemas.openxmlformats.org/officeDocument/2006/customXml" ds:itemID="{F29452FE-972E-43F8-B54C-969F4C69C00B}">
  <ds:schemaRefs>
    <ds:schemaRef ds:uri="ESRI.ArcGIS.Mapping.OfficeIntegration.PowerPointInfo"/>
  </ds:schemaRefs>
</ds:datastoreItem>
</file>

<file path=customXml/itemProps14.xml><?xml version="1.0" encoding="utf-8"?>
<ds:datastoreItem xmlns:ds="http://schemas.openxmlformats.org/officeDocument/2006/customXml" ds:itemID="{AC4EB402-C456-4A26-8A92-B48606FF9264}">
  <ds:schemaRefs>
    <ds:schemaRef ds:uri="ESRI.ArcGIS.Mapping.OfficeIntegration.PowerPointInfo"/>
  </ds:schemaRefs>
</ds:datastoreItem>
</file>

<file path=customXml/itemProps15.xml><?xml version="1.0" encoding="utf-8"?>
<ds:datastoreItem xmlns:ds="http://schemas.openxmlformats.org/officeDocument/2006/customXml" ds:itemID="{C3102E66-5C5A-4AAF-9C94-24819091B61E}">
  <ds:schemaRefs>
    <ds:schemaRef ds:uri="ESRI.ArcGIS.Mapping.OfficeIntegration.PowerPointInfo"/>
  </ds:schemaRefs>
</ds:datastoreItem>
</file>

<file path=customXml/itemProps16.xml><?xml version="1.0" encoding="utf-8"?>
<ds:datastoreItem xmlns:ds="http://schemas.openxmlformats.org/officeDocument/2006/customXml" ds:itemID="{039A5E78-EC42-40DE-A05E-1C7FCA140310}">
  <ds:schemaRefs>
    <ds:schemaRef ds:uri="ESRI.ArcGIS.Mapping.OfficeIntegration.PowerPointInfo"/>
  </ds:schemaRefs>
</ds:datastoreItem>
</file>

<file path=customXml/itemProps17.xml><?xml version="1.0" encoding="utf-8"?>
<ds:datastoreItem xmlns:ds="http://schemas.openxmlformats.org/officeDocument/2006/customXml" ds:itemID="{C9037CA3-5499-457D-8238-F29CBEBDF143}">
  <ds:schemaRefs>
    <ds:schemaRef ds:uri="ESRI.ArcGIS.Mapping.OfficeIntegration.PowerPointInfo"/>
  </ds:schemaRefs>
</ds:datastoreItem>
</file>

<file path=customXml/itemProps18.xml><?xml version="1.0" encoding="utf-8"?>
<ds:datastoreItem xmlns:ds="http://schemas.openxmlformats.org/officeDocument/2006/customXml" ds:itemID="{EF0D8C03-B10D-4D20-AC38-CA6799A7A314}">
  <ds:schemaRefs>
    <ds:schemaRef ds:uri="ESRI.ArcGIS.Mapping.OfficeIntegration.PowerPointInfo"/>
  </ds:schemaRefs>
</ds:datastoreItem>
</file>

<file path=customXml/itemProps19.xml><?xml version="1.0" encoding="utf-8"?>
<ds:datastoreItem xmlns:ds="http://schemas.openxmlformats.org/officeDocument/2006/customXml" ds:itemID="{E5F80E3B-5636-41B2-898D-5D17189605B7}">
  <ds:schemaRefs>
    <ds:schemaRef ds:uri="ESRI.ArcGIS.Mapping.OfficeIntegration.PowerPointInfo"/>
  </ds:schemaRefs>
</ds:datastoreItem>
</file>

<file path=customXml/itemProps2.xml><?xml version="1.0" encoding="utf-8"?>
<ds:datastoreItem xmlns:ds="http://schemas.openxmlformats.org/officeDocument/2006/customXml" ds:itemID="{4ADFB73A-380D-41FC-8C37-7155886326FA}">
  <ds:schemaRefs>
    <ds:schemaRef ds:uri="ESRI.ArcGIS.Mapping.OfficeIntegration.PowerPointInfo"/>
  </ds:schemaRefs>
</ds:datastoreItem>
</file>

<file path=customXml/itemProps20.xml><?xml version="1.0" encoding="utf-8"?>
<ds:datastoreItem xmlns:ds="http://schemas.openxmlformats.org/officeDocument/2006/customXml" ds:itemID="{F6EFD530-1E3E-47B8-A55C-19EC63E3C655}">
  <ds:schemaRefs>
    <ds:schemaRef ds:uri="ESRI.ArcGIS.Mapping.OfficeIntegration.PowerPointInfo"/>
  </ds:schemaRefs>
</ds:datastoreItem>
</file>

<file path=customXml/itemProps21.xml><?xml version="1.0" encoding="utf-8"?>
<ds:datastoreItem xmlns:ds="http://schemas.openxmlformats.org/officeDocument/2006/customXml" ds:itemID="{FDE85643-3216-4103-A1BD-63F5E1D42D73}">
  <ds:schemaRefs>
    <ds:schemaRef ds:uri="ESRI.ArcGIS.Mapping.OfficeIntegration.PowerPointInfo"/>
  </ds:schemaRefs>
</ds:datastoreItem>
</file>

<file path=customXml/itemProps22.xml><?xml version="1.0" encoding="utf-8"?>
<ds:datastoreItem xmlns:ds="http://schemas.openxmlformats.org/officeDocument/2006/customXml" ds:itemID="{EB8D7141-3508-4B4E-8051-37E3E4C09D17}">
  <ds:schemaRefs>
    <ds:schemaRef ds:uri="ESRI.ArcGIS.Mapping.OfficeIntegration.PowerPointInfo"/>
  </ds:schemaRefs>
</ds:datastoreItem>
</file>

<file path=customXml/itemProps23.xml><?xml version="1.0" encoding="utf-8"?>
<ds:datastoreItem xmlns:ds="http://schemas.openxmlformats.org/officeDocument/2006/customXml" ds:itemID="{16EF6D11-DC4F-410C-A4BF-DF081B432591}">
  <ds:schemaRefs>
    <ds:schemaRef ds:uri="ESRI.ArcGIS.Mapping.OfficeIntegration.PowerPointInfo"/>
  </ds:schemaRefs>
</ds:datastoreItem>
</file>

<file path=customXml/itemProps24.xml><?xml version="1.0" encoding="utf-8"?>
<ds:datastoreItem xmlns:ds="http://schemas.openxmlformats.org/officeDocument/2006/customXml" ds:itemID="{18DF8D07-6137-4D85-8010-4650942E033A}">
  <ds:schemaRefs>
    <ds:schemaRef ds:uri="ESRI.ArcGIS.Mapping.OfficeIntegration.PowerPointInfo"/>
  </ds:schemaRefs>
</ds:datastoreItem>
</file>

<file path=customXml/itemProps25.xml><?xml version="1.0" encoding="utf-8"?>
<ds:datastoreItem xmlns:ds="http://schemas.openxmlformats.org/officeDocument/2006/customXml" ds:itemID="{76859AF2-E75C-459B-8657-EEEA80BC8153}">
  <ds:schemaRefs>
    <ds:schemaRef ds:uri="ESRI.ArcGIS.Mapping.OfficeIntegration.PowerPointInfo"/>
  </ds:schemaRefs>
</ds:datastoreItem>
</file>

<file path=customXml/itemProps26.xml><?xml version="1.0" encoding="utf-8"?>
<ds:datastoreItem xmlns:ds="http://schemas.openxmlformats.org/officeDocument/2006/customXml" ds:itemID="{53220D22-8257-492D-8F60-ECE474D7C478}">
  <ds:schemaRefs>
    <ds:schemaRef ds:uri="ESRI.ArcGIS.Mapping.OfficeIntegration.PowerPointInfo"/>
  </ds:schemaRefs>
</ds:datastoreItem>
</file>

<file path=customXml/itemProps27.xml><?xml version="1.0" encoding="utf-8"?>
<ds:datastoreItem xmlns:ds="http://schemas.openxmlformats.org/officeDocument/2006/customXml" ds:itemID="{612F64FD-E61D-43DE-A84B-8FC0DA8FC26C}">
  <ds:schemaRefs>
    <ds:schemaRef ds:uri="ESRI.ArcGIS.Mapping.OfficeIntegration.PowerPointInfo"/>
  </ds:schemaRefs>
</ds:datastoreItem>
</file>

<file path=customXml/itemProps28.xml><?xml version="1.0" encoding="utf-8"?>
<ds:datastoreItem xmlns:ds="http://schemas.openxmlformats.org/officeDocument/2006/customXml" ds:itemID="{2C9ABD96-756D-41D3-909F-6F7B4C6B6E1F}">
  <ds:schemaRefs>
    <ds:schemaRef ds:uri="ESRI.ArcGIS.Mapping.OfficeIntegration.PowerPointInfo"/>
  </ds:schemaRefs>
</ds:datastoreItem>
</file>

<file path=customXml/itemProps29.xml><?xml version="1.0" encoding="utf-8"?>
<ds:datastoreItem xmlns:ds="http://schemas.openxmlformats.org/officeDocument/2006/customXml" ds:itemID="{33F5FE6F-FF86-471A-919E-6C74E3669390}">
  <ds:schemaRefs>
    <ds:schemaRef ds:uri="ESRI.ArcGIS.Mapping.OfficeIntegration.PowerPointInfo"/>
  </ds:schemaRefs>
</ds:datastoreItem>
</file>

<file path=customXml/itemProps3.xml><?xml version="1.0" encoding="utf-8"?>
<ds:datastoreItem xmlns:ds="http://schemas.openxmlformats.org/officeDocument/2006/customXml" ds:itemID="{D32008F3-64AC-45EB-A05B-F6120AE62290}">
  <ds:schemaRefs>
    <ds:schemaRef ds:uri="ESRI.ArcGIS.Mapping.OfficeIntegration.PowerPointInfo"/>
  </ds:schemaRefs>
</ds:datastoreItem>
</file>

<file path=customXml/itemProps30.xml><?xml version="1.0" encoding="utf-8"?>
<ds:datastoreItem xmlns:ds="http://schemas.openxmlformats.org/officeDocument/2006/customXml" ds:itemID="{86B5FFB5-BF2F-45EA-BC75-C41726A8F251}">
  <ds:schemaRefs>
    <ds:schemaRef ds:uri="ESRI.ArcGIS.Mapping.OfficeIntegration.PowerPointInfo"/>
  </ds:schemaRefs>
</ds:datastoreItem>
</file>

<file path=customXml/itemProps31.xml><?xml version="1.0" encoding="utf-8"?>
<ds:datastoreItem xmlns:ds="http://schemas.openxmlformats.org/officeDocument/2006/customXml" ds:itemID="{C1BF2448-6CBA-44DB-9E22-BED59BA834DF}">
  <ds:schemaRefs>
    <ds:schemaRef ds:uri="ESRI.ArcGIS.Mapping.OfficeIntegration.PowerPointInfo"/>
  </ds:schemaRefs>
</ds:datastoreItem>
</file>

<file path=customXml/itemProps32.xml><?xml version="1.0" encoding="utf-8"?>
<ds:datastoreItem xmlns:ds="http://schemas.openxmlformats.org/officeDocument/2006/customXml" ds:itemID="{55235559-86B9-428B-8DAF-8EE6262226D5}">
  <ds:schemaRefs>
    <ds:schemaRef ds:uri="ESRI.ArcGIS.Mapping.OfficeIntegration.PowerPointInfo"/>
  </ds:schemaRefs>
</ds:datastoreItem>
</file>

<file path=customXml/itemProps33.xml><?xml version="1.0" encoding="utf-8"?>
<ds:datastoreItem xmlns:ds="http://schemas.openxmlformats.org/officeDocument/2006/customXml" ds:itemID="{9DC677B7-6D9E-42B7-AD1F-75D1804EAF7D}">
  <ds:schemaRefs>
    <ds:schemaRef ds:uri="ESRI.ArcGIS.Mapping.OfficeIntegration.PowerPointInfo"/>
  </ds:schemaRefs>
</ds:datastoreItem>
</file>

<file path=customXml/itemProps34.xml><?xml version="1.0" encoding="utf-8"?>
<ds:datastoreItem xmlns:ds="http://schemas.openxmlformats.org/officeDocument/2006/customXml" ds:itemID="{DB399249-DB96-4601-9BA5-97791613CF3A}">
  <ds:schemaRefs>
    <ds:schemaRef ds:uri="ESRI.ArcGIS.Mapping.OfficeIntegration.PowerPointInfo"/>
  </ds:schemaRefs>
</ds:datastoreItem>
</file>

<file path=customXml/itemProps35.xml><?xml version="1.0" encoding="utf-8"?>
<ds:datastoreItem xmlns:ds="http://schemas.openxmlformats.org/officeDocument/2006/customXml" ds:itemID="{AE5A340C-916E-449C-AA30-CD41B151A0D4}">
  <ds:schemaRefs>
    <ds:schemaRef ds:uri="ESRI.ArcGIS.Mapping.OfficeIntegration.PowerPointInfo"/>
  </ds:schemaRefs>
</ds:datastoreItem>
</file>

<file path=customXml/itemProps36.xml><?xml version="1.0" encoding="utf-8"?>
<ds:datastoreItem xmlns:ds="http://schemas.openxmlformats.org/officeDocument/2006/customXml" ds:itemID="{94844715-80D4-4BDB-8DF0-52D9314E2485}">
  <ds:schemaRefs>
    <ds:schemaRef ds:uri="ESRI.ArcGIS.Mapping.OfficeIntegration.PowerPointInfo"/>
  </ds:schemaRefs>
</ds:datastoreItem>
</file>

<file path=customXml/itemProps37.xml><?xml version="1.0" encoding="utf-8"?>
<ds:datastoreItem xmlns:ds="http://schemas.openxmlformats.org/officeDocument/2006/customXml" ds:itemID="{998905D7-FE59-48DE-A74A-5B0009B7827F}">
  <ds:schemaRefs>
    <ds:schemaRef ds:uri="ESRI.ArcGIS.Mapping.OfficeIntegration.PowerPointInfo"/>
  </ds:schemaRefs>
</ds:datastoreItem>
</file>

<file path=customXml/itemProps38.xml><?xml version="1.0" encoding="utf-8"?>
<ds:datastoreItem xmlns:ds="http://schemas.openxmlformats.org/officeDocument/2006/customXml" ds:itemID="{A2D97EB6-C9B5-45C6-85A6-D4FE6E1D9856}">
  <ds:schemaRefs>
    <ds:schemaRef ds:uri="ESRI.ArcGIS.Mapping.OfficeIntegration.PowerPointInfo"/>
  </ds:schemaRefs>
</ds:datastoreItem>
</file>

<file path=customXml/itemProps39.xml><?xml version="1.0" encoding="utf-8"?>
<ds:datastoreItem xmlns:ds="http://schemas.openxmlformats.org/officeDocument/2006/customXml" ds:itemID="{E1A338E5-2E37-4973-87E6-4C02B0B7F460}">
  <ds:schemaRefs>
    <ds:schemaRef ds:uri="http://schemas.microsoft.com/sharepoint/v3/contenttype/forms"/>
  </ds:schemaRefs>
</ds:datastoreItem>
</file>

<file path=customXml/itemProps4.xml><?xml version="1.0" encoding="utf-8"?>
<ds:datastoreItem xmlns:ds="http://schemas.openxmlformats.org/officeDocument/2006/customXml" ds:itemID="{9E8787D6-C7B8-48EC-8C13-4069AE6320BD}">
  <ds:schemaRefs>
    <ds:schemaRef ds:uri="ESRI.ArcGIS.Mapping.OfficeIntegration.PowerPointInfo"/>
  </ds:schemaRefs>
</ds:datastoreItem>
</file>

<file path=customXml/itemProps40.xml><?xml version="1.0" encoding="utf-8"?>
<ds:datastoreItem xmlns:ds="http://schemas.openxmlformats.org/officeDocument/2006/customXml" ds:itemID="{B0302D17-5923-4CC0-9EB4-0E57930F5A8E}">
  <ds:schemaRefs>
    <ds:schemaRef ds:uri="ESRI.ArcGIS.Mapping.OfficeIntegration.PowerPointInfo"/>
  </ds:schemaRefs>
</ds:datastoreItem>
</file>

<file path=customXml/itemProps41.xml><?xml version="1.0" encoding="utf-8"?>
<ds:datastoreItem xmlns:ds="http://schemas.openxmlformats.org/officeDocument/2006/customXml" ds:itemID="{096117C4-1661-4D3B-B9F6-BC19E0F3E90B}">
  <ds:schemaRefs>
    <ds:schemaRef ds:uri="ESRI.ArcGIS.Mapping.OfficeIntegration.PowerPointInfo"/>
  </ds:schemaRefs>
</ds:datastoreItem>
</file>

<file path=customXml/itemProps42.xml><?xml version="1.0" encoding="utf-8"?>
<ds:datastoreItem xmlns:ds="http://schemas.openxmlformats.org/officeDocument/2006/customXml" ds:itemID="{D6F15B81-7660-4E9F-B613-8AA4F84B6DA3}">
  <ds:schemaRefs>
    <ds:schemaRef ds:uri="ESRI.ArcGIS.Mapping.OfficeIntegration.PowerPointInfo"/>
  </ds:schemaRefs>
</ds:datastoreItem>
</file>

<file path=customXml/itemProps43.xml><?xml version="1.0" encoding="utf-8"?>
<ds:datastoreItem xmlns:ds="http://schemas.openxmlformats.org/officeDocument/2006/customXml" ds:itemID="{352E5095-9B98-4AF0-9861-BDC020ABBCFC}">
  <ds:schemaRefs>
    <ds:schemaRef ds:uri="ESRI.ArcGIS.Mapping.OfficeIntegration.PowerPointInfo"/>
  </ds:schemaRefs>
</ds:datastoreItem>
</file>

<file path=customXml/itemProps44.xml><?xml version="1.0" encoding="utf-8"?>
<ds:datastoreItem xmlns:ds="http://schemas.openxmlformats.org/officeDocument/2006/customXml" ds:itemID="{D4E2A01F-BEC1-4558-9AD1-A87ED70D910B}">
  <ds:schemaRefs>
    <ds:schemaRef ds:uri="ESRI.ArcGIS.Mapping.OfficeIntegration.PowerPointInfo"/>
  </ds:schemaRefs>
</ds:datastoreItem>
</file>

<file path=customXml/itemProps45.xml><?xml version="1.0" encoding="utf-8"?>
<ds:datastoreItem xmlns:ds="http://schemas.openxmlformats.org/officeDocument/2006/customXml" ds:itemID="{943EDAB9-B113-4817-8E7D-9E4FFC2E75B1}">
  <ds:schemaRefs>
    <ds:schemaRef ds:uri="44d2318c-200c-4824-bfa7-97e5d62cd884"/>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46.xml><?xml version="1.0" encoding="utf-8"?>
<ds:datastoreItem xmlns:ds="http://schemas.openxmlformats.org/officeDocument/2006/customXml" ds:itemID="{653D88A7-0F5E-41C5-A5C5-47DF37C594C5}">
  <ds:schemaRefs>
    <ds:schemaRef ds:uri="ESRI.ArcGIS.Mapping.OfficeIntegration.PowerPointInfo"/>
  </ds:schemaRefs>
</ds:datastoreItem>
</file>

<file path=customXml/itemProps47.xml><?xml version="1.0" encoding="utf-8"?>
<ds:datastoreItem xmlns:ds="http://schemas.openxmlformats.org/officeDocument/2006/customXml" ds:itemID="{7684026F-E81F-4167-824A-3AA1BAEAE133}">
  <ds:schemaRefs>
    <ds:schemaRef ds:uri="ESRI.ArcGIS.Mapping.OfficeIntegration.PowerPointInfo"/>
  </ds:schemaRefs>
</ds:datastoreItem>
</file>

<file path=customXml/itemProps48.xml><?xml version="1.0" encoding="utf-8"?>
<ds:datastoreItem xmlns:ds="http://schemas.openxmlformats.org/officeDocument/2006/customXml" ds:itemID="{E47732B9-9C1B-4723-B4AA-A21238C5DF44}">
  <ds:schemaRefs>
    <ds:schemaRef ds:uri="ESRI.ArcGIS.Mapping.OfficeIntegration.PowerPointInfo"/>
  </ds:schemaRefs>
</ds:datastoreItem>
</file>

<file path=customXml/itemProps49.xml><?xml version="1.0" encoding="utf-8"?>
<ds:datastoreItem xmlns:ds="http://schemas.openxmlformats.org/officeDocument/2006/customXml" ds:itemID="{905F88FE-324F-4FBE-89BB-9CEE04D6CACF}">
  <ds:schemaRefs>
    <ds:schemaRef ds:uri="ESRI.ArcGIS.Mapping.OfficeIntegration.PowerPointInfo"/>
  </ds:schemaRefs>
</ds:datastoreItem>
</file>

<file path=customXml/itemProps5.xml><?xml version="1.0" encoding="utf-8"?>
<ds:datastoreItem xmlns:ds="http://schemas.openxmlformats.org/officeDocument/2006/customXml" ds:itemID="{7147CA22-2BC4-4917-83D2-7CA4C34A80D4}">
  <ds:schemaRefs>
    <ds:schemaRef ds:uri="ESRI.ArcGIS.Mapping.OfficeIntegration.PowerPointInfo"/>
  </ds:schemaRefs>
</ds:datastoreItem>
</file>

<file path=customXml/itemProps50.xml><?xml version="1.0" encoding="utf-8"?>
<ds:datastoreItem xmlns:ds="http://schemas.openxmlformats.org/officeDocument/2006/customXml" ds:itemID="{6D2D132B-596B-4D69-A43B-566EB6C10C03}">
  <ds:schemaRefs>
    <ds:schemaRef ds:uri="ESRI.ArcGIS.Mapping.OfficeIntegration.PowerPointInfo"/>
  </ds:schemaRefs>
</ds:datastoreItem>
</file>

<file path=customXml/itemProps51.xml><?xml version="1.0" encoding="utf-8"?>
<ds:datastoreItem xmlns:ds="http://schemas.openxmlformats.org/officeDocument/2006/customXml" ds:itemID="{4617AF64-94DB-48BB-8BE2-3BCF6B12593F}">
  <ds:schemaRefs>
    <ds:schemaRef ds:uri="ESRI.ArcGIS.Mapping.OfficeIntegration.PowerPointInfo"/>
  </ds:schemaRefs>
</ds:datastoreItem>
</file>

<file path=customXml/itemProps52.xml><?xml version="1.0" encoding="utf-8"?>
<ds:datastoreItem xmlns:ds="http://schemas.openxmlformats.org/officeDocument/2006/customXml" ds:itemID="{A77C5B54-CA1C-4010-8D5D-ED406825EBB7}">
  <ds:schemaRefs>
    <ds:schemaRef ds:uri="ESRI.ArcGIS.Mapping.OfficeIntegration.PowerPointInfo"/>
  </ds:schemaRefs>
</ds:datastoreItem>
</file>

<file path=customXml/itemProps53.xml><?xml version="1.0" encoding="utf-8"?>
<ds:datastoreItem xmlns:ds="http://schemas.openxmlformats.org/officeDocument/2006/customXml" ds:itemID="{C4AF463C-FA8B-436D-9853-3318650FDAB8}">
  <ds:schemaRefs>
    <ds:schemaRef ds:uri="ESRI.ArcGIS.Mapping.OfficeIntegration.PowerPointInfo"/>
  </ds:schemaRefs>
</ds:datastoreItem>
</file>

<file path=customXml/itemProps54.xml><?xml version="1.0" encoding="utf-8"?>
<ds:datastoreItem xmlns:ds="http://schemas.openxmlformats.org/officeDocument/2006/customXml" ds:itemID="{2FE51124-E413-4DA5-9E06-A6EB32D0C127}">
  <ds:schemaRefs>
    <ds:schemaRef ds:uri="ESRI.ArcGIS.Mapping.OfficeIntegration.PowerPointInfo"/>
  </ds:schemaRefs>
</ds:datastoreItem>
</file>

<file path=customXml/itemProps55.xml><?xml version="1.0" encoding="utf-8"?>
<ds:datastoreItem xmlns:ds="http://schemas.openxmlformats.org/officeDocument/2006/customXml" ds:itemID="{328DCA66-548E-4424-83E1-09FFD45EE4B0}">
  <ds:schemaRefs>
    <ds:schemaRef ds:uri="ESRI.ArcGIS.Mapping.OfficeIntegration.PowerPointInfo"/>
  </ds:schemaRefs>
</ds:datastoreItem>
</file>

<file path=customXml/itemProps56.xml><?xml version="1.0" encoding="utf-8"?>
<ds:datastoreItem xmlns:ds="http://schemas.openxmlformats.org/officeDocument/2006/customXml" ds:itemID="{22A42D4B-0AAE-44C9-A2EF-48BDE1C5260A}">
  <ds:schemaRefs>
    <ds:schemaRef ds:uri="ESRI.ArcGIS.Mapping.OfficeIntegration.PowerPointInfo"/>
  </ds:schemaRefs>
</ds:datastoreItem>
</file>

<file path=customXml/itemProps57.xml><?xml version="1.0" encoding="utf-8"?>
<ds:datastoreItem xmlns:ds="http://schemas.openxmlformats.org/officeDocument/2006/customXml" ds:itemID="{8EED6C1C-A455-42E4-8CBE-649F5A755068}">
  <ds:schemaRefs>
    <ds:schemaRef ds:uri="ESRI.ArcGIS.Mapping.OfficeIntegration.PowerPointInfo"/>
  </ds:schemaRefs>
</ds:datastoreItem>
</file>

<file path=customXml/itemProps58.xml><?xml version="1.0" encoding="utf-8"?>
<ds:datastoreItem xmlns:ds="http://schemas.openxmlformats.org/officeDocument/2006/customXml" ds:itemID="{FB58F897-2A4D-4309-8E20-83FD28E6FE27}">
  <ds:schemaRefs>
    <ds:schemaRef ds:uri="ESRI.ArcGIS.Mapping.OfficeIntegration.PowerPointInfo"/>
  </ds:schemaRefs>
</ds:datastoreItem>
</file>

<file path=customXml/itemProps59.xml><?xml version="1.0" encoding="utf-8"?>
<ds:datastoreItem xmlns:ds="http://schemas.openxmlformats.org/officeDocument/2006/customXml" ds:itemID="{81E133DB-697E-4C10-B192-8899027B1EC6}">
  <ds:schemaRefs>
    <ds:schemaRef ds:uri="http://schemas.microsoft.com/office/infopath/2007/PartnerControls"/>
    <ds:schemaRef ds:uri="http://schemas.microsoft.com/office/2006/documentManagement/types"/>
    <ds:schemaRef ds:uri="http://purl.org/dc/elements/1.1/"/>
    <ds:schemaRef ds:uri="http://schemas.microsoft.com/office/2006/metadata/properties"/>
    <ds:schemaRef ds:uri="http://purl.org/dc/terms/"/>
    <ds:schemaRef ds:uri="http://schemas.openxmlformats.org/package/2006/metadata/core-properties"/>
    <ds:schemaRef ds:uri="44d2318c-200c-4824-bfa7-97e5d62cd884"/>
    <ds:schemaRef ds:uri="http://www.w3.org/XML/1998/namespace"/>
    <ds:schemaRef ds:uri="http://purl.org/dc/dcmitype/"/>
  </ds:schemaRefs>
</ds:datastoreItem>
</file>

<file path=customXml/itemProps6.xml><?xml version="1.0" encoding="utf-8"?>
<ds:datastoreItem xmlns:ds="http://schemas.openxmlformats.org/officeDocument/2006/customXml" ds:itemID="{E559A846-F914-4753-A2DC-D33AFE44114C}">
  <ds:schemaRefs>
    <ds:schemaRef ds:uri="ESRI.ArcGIS.Mapping.OfficeIntegration.PowerPointInfo"/>
  </ds:schemaRefs>
</ds:datastoreItem>
</file>

<file path=customXml/itemProps60.xml><?xml version="1.0" encoding="utf-8"?>
<ds:datastoreItem xmlns:ds="http://schemas.openxmlformats.org/officeDocument/2006/customXml" ds:itemID="{9E56F111-9E55-4604-91C2-8352AE933430}">
  <ds:schemaRefs>
    <ds:schemaRef ds:uri="ESRI.ArcGIS.Mapping.OfficeIntegration.PowerPointInfo"/>
  </ds:schemaRefs>
</ds:datastoreItem>
</file>

<file path=customXml/itemProps61.xml><?xml version="1.0" encoding="utf-8"?>
<ds:datastoreItem xmlns:ds="http://schemas.openxmlformats.org/officeDocument/2006/customXml" ds:itemID="{71658D62-F010-45F1-9326-EDC465FED48E}">
  <ds:schemaRefs>
    <ds:schemaRef ds:uri="ESRI.ArcGIS.Mapping.OfficeIntegration.PowerPointInfo"/>
  </ds:schemaRefs>
</ds:datastoreItem>
</file>

<file path=customXml/itemProps62.xml><?xml version="1.0" encoding="utf-8"?>
<ds:datastoreItem xmlns:ds="http://schemas.openxmlformats.org/officeDocument/2006/customXml" ds:itemID="{7A70D44C-B768-49FE-A70F-C6199D3EE9A7}">
  <ds:schemaRefs>
    <ds:schemaRef ds:uri="ESRI.ArcGIS.Mapping.OfficeIntegration.PowerPointInfo"/>
  </ds:schemaRefs>
</ds:datastoreItem>
</file>

<file path=customXml/itemProps63.xml><?xml version="1.0" encoding="utf-8"?>
<ds:datastoreItem xmlns:ds="http://schemas.openxmlformats.org/officeDocument/2006/customXml" ds:itemID="{3A5DA3C3-46A0-47F8-855A-99C7684A98A2}">
  <ds:schemaRefs>
    <ds:schemaRef ds:uri="ESRI.ArcGIS.Mapping.OfficeIntegration.PowerPointInfo"/>
  </ds:schemaRefs>
</ds:datastoreItem>
</file>

<file path=customXml/itemProps64.xml><?xml version="1.0" encoding="utf-8"?>
<ds:datastoreItem xmlns:ds="http://schemas.openxmlformats.org/officeDocument/2006/customXml" ds:itemID="{AB25B40B-929A-4CD0-B9AB-7142442027B6}">
  <ds:schemaRefs>
    <ds:schemaRef ds:uri="ESRI.ArcGIS.Mapping.OfficeIntegration.PowerPointInfo"/>
  </ds:schemaRefs>
</ds:datastoreItem>
</file>

<file path=customXml/itemProps65.xml><?xml version="1.0" encoding="utf-8"?>
<ds:datastoreItem xmlns:ds="http://schemas.openxmlformats.org/officeDocument/2006/customXml" ds:itemID="{DE4ACD9E-0233-451D-890D-5732E05DB574}">
  <ds:schemaRefs>
    <ds:schemaRef ds:uri="ESRI.ArcGIS.Mapping.OfficeIntegration.PowerPointInfo"/>
  </ds:schemaRefs>
</ds:datastoreItem>
</file>

<file path=customXml/itemProps66.xml><?xml version="1.0" encoding="utf-8"?>
<ds:datastoreItem xmlns:ds="http://schemas.openxmlformats.org/officeDocument/2006/customXml" ds:itemID="{5A1E471A-DB16-4174-9D85-6F159A344CDB}">
  <ds:schemaRefs>
    <ds:schemaRef ds:uri="ESRI.ArcGIS.Mapping.OfficeIntegration.PowerPointInfo"/>
  </ds:schemaRefs>
</ds:datastoreItem>
</file>

<file path=customXml/itemProps67.xml><?xml version="1.0" encoding="utf-8"?>
<ds:datastoreItem xmlns:ds="http://schemas.openxmlformats.org/officeDocument/2006/customXml" ds:itemID="{10846DB9-88C0-41D7-ACE4-BEC3A7488A03}">
  <ds:schemaRefs>
    <ds:schemaRef ds:uri="ESRI.ArcGIS.Mapping.OfficeIntegration.PowerPointInfo"/>
  </ds:schemaRefs>
</ds:datastoreItem>
</file>

<file path=customXml/itemProps68.xml><?xml version="1.0" encoding="utf-8"?>
<ds:datastoreItem xmlns:ds="http://schemas.openxmlformats.org/officeDocument/2006/customXml" ds:itemID="{B7E6AAC2-10E8-4F0C-BCC5-34BD332F8972}">
  <ds:schemaRefs>
    <ds:schemaRef ds:uri="ESRI.ArcGIS.Mapping.OfficeIntegration.PowerPointInfo"/>
  </ds:schemaRefs>
</ds:datastoreItem>
</file>

<file path=customXml/itemProps7.xml><?xml version="1.0" encoding="utf-8"?>
<ds:datastoreItem xmlns:ds="http://schemas.openxmlformats.org/officeDocument/2006/customXml" ds:itemID="{DA46DABE-45F1-4E65-A939-497CB70F357D}">
  <ds:schemaRefs>
    <ds:schemaRef ds:uri="ESRI.ArcGIS.Mapping.OfficeIntegration.PowerPointInfo"/>
  </ds:schemaRefs>
</ds:datastoreItem>
</file>

<file path=customXml/itemProps8.xml><?xml version="1.0" encoding="utf-8"?>
<ds:datastoreItem xmlns:ds="http://schemas.openxmlformats.org/officeDocument/2006/customXml" ds:itemID="{3E253610-1BBE-4C16-A1DA-4D6F07A3A74E}">
  <ds:schemaRefs>
    <ds:schemaRef ds:uri="ESRI.ArcGIS.Mapping.OfficeIntegration.PowerPointInfo"/>
  </ds:schemaRefs>
</ds:datastoreItem>
</file>

<file path=customXml/itemProps9.xml><?xml version="1.0" encoding="utf-8"?>
<ds:datastoreItem xmlns:ds="http://schemas.openxmlformats.org/officeDocument/2006/customXml" ds:itemID="{EE9F405B-FE7A-4AB8-9CB8-9A75FBA69A95}">
  <ds:schemaRefs>
    <ds:schemaRef ds:uri="ESRI.ArcGIS.Mapping.OfficeIntegration.PowerPointInfo"/>
  </ds:schemaRefs>
</ds:datastoreItem>
</file>

<file path=docMetadata/LabelInfo.xml><?xml version="1.0" encoding="utf-8"?>
<clbl:labelList xmlns:clbl="http://schemas.microsoft.com/office/2020/mipLabelMetadata">
  <clbl:label id="{aee6e3c9-711e-4c7c-bd27-04f2307db20d}" enabled="0" method="" siteId="{aee6e3c9-711e-4c7c-bd27-04f2307db20d}" removed="1"/>
</clbl:labelList>
</file>

<file path=docProps/app.xml><?xml version="1.0" encoding="utf-8"?>
<Properties xmlns="http://schemas.openxmlformats.org/officeDocument/2006/extended-properties" xmlns:vt="http://schemas.openxmlformats.org/officeDocument/2006/docPropsVTypes">
  <Template>blank</Template>
  <TotalTime>14046</TotalTime>
  <Words>2052</Words>
  <Application>Microsoft Office PowerPoint</Application>
  <PresentationFormat>Widescreen</PresentationFormat>
  <Paragraphs>308</Paragraphs>
  <Slides>50</Slides>
  <Notes>22</Notes>
  <HiddenSlides>2</HiddenSlides>
  <MMClips>2</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50</vt:i4>
      </vt:variant>
    </vt:vector>
  </HeadingPairs>
  <TitlesOfParts>
    <vt:vector size="53" baseType="lpstr">
      <vt:lpstr>Arial</vt:lpstr>
      <vt:lpstr>Calibri</vt:lpstr>
      <vt:lpstr>Custom Design</vt:lpstr>
      <vt:lpstr>ArcGIS Pro SDK for .NET What’s New For Parcel Editing API</vt:lpstr>
      <vt:lpstr>What’s New For Parcel Editing API?</vt:lpstr>
      <vt:lpstr>Topics</vt:lpstr>
      <vt:lpstr>PowerPoint Presentation</vt:lpstr>
      <vt:lpstr>Data Model</vt:lpstr>
      <vt:lpstr>Parcel Layer</vt:lpstr>
      <vt:lpstr>Parcel API Coding Pattern</vt:lpstr>
      <vt:lpstr>Parcel Layer</vt:lpstr>
      <vt:lpstr>Parcel Layer – Extension Methods</vt:lpstr>
      <vt:lpstr>Parcel Editing API</vt:lpstr>
      <vt:lpstr>Edit Operations - Workflow</vt:lpstr>
      <vt:lpstr>Parcel Edit Operations - Workflow</vt:lpstr>
      <vt:lpstr>Parcel Edit Operations - Workflow</vt:lpstr>
      <vt:lpstr>Parcel Edit Operations </vt:lpstr>
      <vt:lpstr>Parcel Edit Operations </vt:lpstr>
      <vt:lpstr>Reconstruct Parcels From Seeds</vt:lpstr>
      <vt:lpstr>Reconstruct Parcels From Seeds</vt:lpstr>
      <vt:lpstr>Reconstruct Parcels From Seeds</vt:lpstr>
      <vt:lpstr>Reconstruct Parcels From Seeds</vt:lpstr>
      <vt:lpstr>Reconstruct Parcels From Seeds</vt:lpstr>
      <vt:lpstr>Reconstruct From Seeds</vt:lpstr>
      <vt:lpstr>PowerPoint Presentation</vt:lpstr>
      <vt:lpstr>PowerPoint Presentation</vt:lpstr>
      <vt:lpstr>Reconstruct Parcels From Seeds</vt:lpstr>
      <vt:lpstr>Reconstruct Parcels From Seeds</vt:lpstr>
      <vt:lpstr>Reconstruct Parcels From Seeds</vt:lpstr>
      <vt:lpstr>DEMO</vt:lpstr>
      <vt:lpstr>What is the Active Record?</vt:lpstr>
      <vt:lpstr>What is the Active Record?</vt:lpstr>
      <vt:lpstr>What does the Active Record do in the Parcel API?</vt:lpstr>
      <vt:lpstr>Community request</vt:lpstr>
      <vt:lpstr>Community request</vt:lpstr>
      <vt:lpstr>PowerPoint Presentation</vt:lpstr>
      <vt:lpstr>PowerPoint Presentation</vt:lpstr>
      <vt:lpstr>Opt-in Model: Add-in requires known fields</vt:lpstr>
      <vt:lpstr>Opt-in Model: Add-in requires known fields</vt:lpstr>
      <vt:lpstr>Setting up the event listener</vt:lpstr>
      <vt:lpstr>Setting up the event listener</vt:lpstr>
      <vt:lpstr>Setting up the event listener</vt:lpstr>
      <vt:lpstr>Setting up the event listener</vt:lpstr>
      <vt:lpstr>Setting up the event listener</vt:lpstr>
      <vt:lpstr>DEMO</vt:lpstr>
      <vt:lpstr>Parcel Fabric .Net API Resources </vt:lpstr>
      <vt:lpstr>Parcel Fabric SDK .Net Resources</vt:lpstr>
      <vt:lpstr>PowerPoint Presentation</vt:lpstr>
      <vt:lpstr>Smoketree A-E – Technical Sessions</vt:lpstr>
      <vt:lpstr>ArcGIS Pro SDK for .NET – Demo theaters</vt:lpstr>
      <vt:lpstr>PowerPoint Presentation</vt:lpstr>
      <vt:lpstr>PowerPoint Presentation</vt:lpstr>
      <vt:lpstr>PowerPoint Presentation</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ArcGIS Pro SDK for .NET – Technical Sessions</dc:title>
  <dc:creator>Uma Harano</dc:creator>
  <cp:lastModifiedBy>Tim Hodson</cp:lastModifiedBy>
  <cp:revision>102</cp:revision>
  <cp:lastPrinted>2021-08-10T23:54:02Z</cp:lastPrinted>
  <dcterms:created xsi:type="dcterms:W3CDTF">2023-02-15T17:28:44Z</dcterms:created>
  <dcterms:modified xsi:type="dcterms:W3CDTF">2024-03-08T16:57:43Z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0x010100D08469E6DB176246BE8E7810273A4D93</vt:lpwstr>
  </property>
  <property fmtid="{D5CDD505-2E9C-101B-9397-08002B2CF9AE}" pid="3" name="Order">
    <vt:r8>898000</vt:r8>
  </property>
  <property fmtid="{D5CDD505-2E9C-101B-9397-08002B2CF9AE}" pid="4" name="ComplianceAssetId">
    <vt:lpwstr/>
  </property>
  <property fmtid="{D5CDD505-2E9C-101B-9397-08002B2CF9AE}" pid="5" name="TemplateUrl">
    <vt:lpwstr/>
  </property>
  <property fmtid="{D5CDD505-2E9C-101B-9397-08002B2CF9AE}" pid="6" name="xd_Signature">
    <vt:bool>false</vt:bool>
  </property>
  <property fmtid="{D5CDD505-2E9C-101B-9397-08002B2CF9AE}" pid="7" name="xd_ProgID">
    <vt:lpwstr/>
  </property>
  <property fmtid="{D5CDD505-2E9C-101B-9397-08002B2CF9AE}" pid="8" name="_SourceUrl">
    <vt:lpwstr/>
  </property>
  <property fmtid="{D5CDD505-2E9C-101B-9397-08002B2CF9AE}" pid="9" name="_SharedFileIndex">
    <vt:lpwstr/>
  </property>
</Properties>
</file>