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824" r:id="rId69"/>
  </p:sldMasterIdLst>
  <p:notesMasterIdLst>
    <p:notesMasterId r:id="rId85"/>
  </p:notesMasterIdLst>
  <p:handoutMasterIdLst>
    <p:handoutMasterId r:id="rId86"/>
  </p:handoutMasterIdLst>
  <p:sldIdLst>
    <p:sldId id="744" r:id="rId70"/>
    <p:sldId id="1006" r:id="rId71"/>
    <p:sldId id="1003" r:id="rId72"/>
    <p:sldId id="1004" r:id="rId73"/>
    <p:sldId id="1005" r:id="rId74"/>
    <p:sldId id="1007" r:id="rId75"/>
    <p:sldId id="760" r:id="rId76"/>
    <p:sldId id="1008" r:id="rId77"/>
    <p:sldId id="1009" r:id="rId78"/>
    <p:sldId id="1010" r:id="rId79"/>
    <p:sldId id="1011" r:id="rId80"/>
    <p:sldId id="1012" r:id="rId81"/>
    <p:sldId id="638" r:id="rId82"/>
    <p:sldId id="1001" r:id="rId83"/>
    <p:sldId id="1002" r:id="rId8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30A0"/>
    <a:srgbClr val="027ECF"/>
    <a:srgbClr val="064D9E"/>
    <a:srgbClr val="002859"/>
    <a:srgbClr val="FFFFFF"/>
    <a:srgbClr val="C3E3F7"/>
    <a:srgbClr val="C9F2FF"/>
    <a:srgbClr val="828218"/>
    <a:srgbClr val="828219"/>
    <a:srgbClr val="E246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1547"/>
  </p:normalViewPr>
  <p:slideViewPr>
    <p:cSldViewPr snapToGrid="0">
      <p:cViewPr varScale="1">
        <p:scale>
          <a:sx n="96" d="100"/>
          <a:sy n="96" d="100"/>
        </p:scale>
        <p:origin x="86" y="130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5.xml"/><Relationship Id="rId89" Type="http://schemas.openxmlformats.org/officeDocument/2006/relationships/theme" Target="theme/theme1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5.xml"/><Relationship Id="rId79" Type="http://schemas.openxmlformats.org/officeDocument/2006/relationships/slide" Target="slides/slide10.xml"/><Relationship Id="rId5" Type="http://schemas.openxmlformats.org/officeDocument/2006/relationships/customXml" Target="../customXml/item5.xml"/><Relationship Id="rId90" Type="http://schemas.openxmlformats.org/officeDocument/2006/relationships/tableStyles" Target="tableStyles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customXml" Target="../customXml/item64.xml"/><Relationship Id="rId69" Type="http://schemas.openxmlformats.org/officeDocument/2006/relationships/slideMaster" Target="slideMasters/slideMaster1.xml"/><Relationship Id="rId77" Type="http://schemas.openxmlformats.org/officeDocument/2006/relationships/slide" Target="slides/slide8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3.xml"/><Relationship Id="rId80" Type="http://schemas.openxmlformats.org/officeDocument/2006/relationships/slide" Target="slides/slide11.xml"/><Relationship Id="rId85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customXml" Target="../customXml/item67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1.xml"/><Relationship Id="rId75" Type="http://schemas.openxmlformats.org/officeDocument/2006/relationships/slide" Target="slides/slide6.xml"/><Relationship Id="rId83" Type="http://schemas.openxmlformats.org/officeDocument/2006/relationships/slide" Target="slides/slide14.xml"/><Relationship Id="rId88" Type="http://schemas.openxmlformats.org/officeDocument/2006/relationships/viewProps" Target="viewProps.xml"/><Relationship Id="rId9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4.xml"/><Relationship Id="rId78" Type="http://schemas.openxmlformats.org/officeDocument/2006/relationships/slide" Target="slides/slide9.xml"/><Relationship Id="rId81" Type="http://schemas.openxmlformats.org/officeDocument/2006/relationships/slide" Target="slides/slide12.xml"/><Relationship Id="rId86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7.xml"/><Relationship Id="rId7" Type="http://schemas.openxmlformats.org/officeDocument/2006/relationships/customXml" Target="../customXml/item7.xml"/><Relationship Id="rId71" Type="http://schemas.openxmlformats.org/officeDocument/2006/relationships/slide" Target="slides/slide2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presProps" Target="presProps.xml"/><Relationship Id="rId61" Type="http://schemas.openxmlformats.org/officeDocument/2006/relationships/customXml" Target="../customXml/item61.xml"/><Relationship Id="rId82" Type="http://schemas.openxmlformats.org/officeDocument/2006/relationships/slide" Target="slides/slide13.xml"/><Relationship Id="rId19" Type="http://schemas.openxmlformats.org/officeDocument/2006/relationships/customXml" Target="../customXml/item1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olfgang Kaiser" userId="64fa9dc4796f39e0" providerId="LiveId" clId="{D8753143-B731-4918-AB4D-CEF5519280A1}"/>
    <pc:docChg chg="undo custSel modSld modMainMaster">
      <pc:chgData name="Wolfgang Kaiser" userId="64fa9dc4796f39e0" providerId="LiveId" clId="{D8753143-B731-4918-AB4D-CEF5519280A1}" dt="2024-02-12T15:34:00.939" v="774" actId="2165"/>
      <pc:docMkLst>
        <pc:docMk/>
      </pc:docMkLst>
      <pc:sldChg chg="delSp modSp mod">
        <pc:chgData name="Wolfgang Kaiser" userId="64fa9dc4796f39e0" providerId="LiveId" clId="{D8753143-B731-4918-AB4D-CEF5519280A1}" dt="2024-02-12T15:34:00.939" v="774" actId="2165"/>
        <pc:sldMkLst>
          <pc:docMk/>
          <pc:sldMk cId="802503158" sldId="638"/>
        </pc:sldMkLst>
        <pc:spChg chg="mod">
          <ac:chgData name="Wolfgang Kaiser" userId="64fa9dc4796f39e0" providerId="LiveId" clId="{D8753143-B731-4918-AB4D-CEF5519280A1}" dt="2024-02-12T15:29:37.355" v="761"/>
          <ac:spMkLst>
            <pc:docMk/>
            <pc:sldMk cId="802503158" sldId="638"/>
            <ac:spMk id="7" creationId="{4562C38F-3576-9836-84E8-EECA8FA484E2}"/>
          </ac:spMkLst>
        </pc:spChg>
        <pc:spChg chg="mod">
          <ac:chgData name="Wolfgang Kaiser" userId="64fa9dc4796f39e0" providerId="LiveId" clId="{D8753143-B731-4918-AB4D-CEF5519280A1}" dt="2024-02-10T14:06:07.041" v="529" actId="14100"/>
          <ac:spMkLst>
            <pc:docMk/>
            <pc:sldMk cId="802503158" sldId="638"/>
            <ac:spMk id="8" creationId="{4041D984-11D2-D20D-EAF9-C4FA9FF751BC}"/>
          </ac:spMkLst>
        </pc:spChg>
        <pc:spChg chg="mod">
          <ac:chgData name="Wolfgang Kaiser" userId="64fa9dc4796f39e0" providerId="LiveId" clId="{D8753143-B731-4918-AB4D-CEF5519280A1}" dt="2024-02-10T13:56:27.373" v="406"/>
          <ac:spMkLst>
            <pc:docMk/>
            <pc:sldMk cId="802503158" sldId="638"/>
            <ac:spMk id="11" creationId="{56669042-0838-71A3-A1B1-20736266A8D4}"/>
          </ac:spMkLst>
        </pc:spChg>
        <pc:grpChg chg="del mod">
          <ac:chgData name="Wolfgang Kaiser" userId="64fa9dc4796f39e0" providerId="LiveId" clId="{D8753143-B731-4918-AB4D-CEF5519280A1}" dt="2024-02-10T14:34:44.948" v="617" actId="478"/>
          <ac:grpSpMkLst>
            <pc:docMk/>
            <pc:sldMk cId="802503158" sldId="638"/>
            <ac:grpSpMk id="12" creationId="{4E2B89E0-A438-EB49-0E87-138584754F65}"/>
          </ac:grpSpMkLst>
        </pc:grpChg>
        <pc:graphicFrameChg chg="mod modGraphic">
          <ac:chgData name="Wolfgang Kaiser" userId="64fa9dc4796f39e0" providerId="LiveId" clId="{D8753143-B731-4918-AB4D-CEF5519280A1}" dt="2024-02-12T15:34:00.939" v="774" actId="2165"/>
          <ac:graphicFrameMkLst>
            <pc:docMk/>
            <pc:sldMk cId="802503158" sldId="638"/>
            <ac:graphicFrameMk id="9" creationId="{7DD3B9DF-5A24-4FCB-86B2-8D9C5C88E539}"/>
          </ac:graphicFrameMkLst>
        </pc:graphicFrameChg>
      </pc:sldChg>
      <pc:sldChg chg="addSp delSp modSp mod">
        <pc:chgData name="Wolfgang Kaiser" userId="64fa9dc4796f39e0" providerId="LiveId" clId="{D8753143-B731-4918-AB4D-CEF5519280A1}" dt="2024-02-12T15:15:31.686" v="685" actId="6549"/>
        <pc:sldMkLst>
          <pc:docMk/>
          <pc:sldMk cId="728504046" sldId="1001"/>
        </pc:sldMkLst>
        <pc:spChg chg="add mod">
          <ac:chgData name="Wolfgang Kaiser" userId="64fa9dc4796f39e0" providerId="LiveId" clId="{D8753143-B731-4918-AB4D-CEF5519280A1}" dt="2024-02-10T14:06:17.522" v="531"/>
          <ac:spMkLst>
            <pc:docMk/>
            <pc:sldMk cId="728504046" sldId="1001"/>
            <ac:spMk id="3" creationId="{A6AE4C82-77C3-E627-335E-D8224271766D}"/>
          </ac:spMkLst>
        </pc:spChg>
        <pc:spChg chg="add mod">
          <ac:chgData name="Wolfgang Kaiser" userId="64fa9dc4796f39e0" providerId="LiveId" clId="{D8753143-B731-4918-AB4D-CEF5519280A1}" dt="2024-02-10T14:06:50.801" v="534"/>
          <ac:spMkLst>
            <pc:docMk/>
            <pc:sldMk cId="728504046" sldId="1001"/>
            <ac:spMk id="4" creationId="{DFD37691-FA63-9F9D-4B22-D64C77A41BBC}"/>
          </ac:spMkLst>
        </pc:spChg>
        <pc:spChg chg="del mod">
          <ac:chgData name="Wolfgang Kaiser" userId="64fa9dc4796f39e0" providerId="LiveId" clId="{D8753143-B731-4918-AB4D-CEF5519280A1}" dt="2024-02-10T14:06:16.740" v="530" actId="478"/>
          <ac:spMkLst>
            <pc:docMk/>
            <pc:sldMk cId="728504046" sldId="1001"/>
            <ac:spMk id="8" creationId="{4041D984-11D2-D20D-EAF9-C4FA9FF751BC}"/>
          </ac:spMkLst>
        </pc:spChg>
        <pc:spChg chg="del">
          <ac:chgData name="Wolfgang Kaiser" userId="64fa9dc4796f39e0" providerId="LiveId" clId="{D8753143-B731-4918-AB4D-CEF5519280A1}" dt="2024-02-10T14:06:31.934" v="532" actId="478"/>
          <ac:spMkLst>
            <pc:docMk/>
            <pc:sldMk cId="728504046" sldId="1001"/>
            <ac:spMk id="10" creationId="{908E23A1-856A-4874-AF9F-3DC00DC60A74}"/>
          </ac:spMkLst>
        </pc:spChg>
        <pc:spChg chg="del">
          <ac:chgData name="Wolfgang Kaiser" userId="64fa9dc4796f39e0" providerId="LiveId" clId="{D8753143-B731-4918-AB4D-CEF5519280A1}" dt="2024-02-10T14:06:49.996" v="533" actId="478"/>
          <ac:spMkLst>
            <pc:docMk/>
            <pc:sldMk cId="728504046" sldId="1001"/>
            <ac:spMk id="11" creationId="{56669042-0838-71A3-A1B1-20736266A8D4}"/>
          </ac:spMkLst>
        </pc:spChg>
        <pc:grpChg chg="del">
          <ac:chgData name="Wolfgang Kaiser" userId="64fa9dc4796f39e0" providerId="LiveId" clId="{D8753143-B731-4918-AB4D-CEF5519280A1}" dt="2024-02-10T14:34:56.957" v="618" actId="478"/>
          <ac:grpSpMkLst>
            <pc:docMk/>
            <pc:sldMk cId="728504046" sldId="1001"/>
            <ac:grpSpMk id="12" creationId="{4E2B89E0-A438-EB49-0E87-138584754F65}"/>
          </ac:grpSpMkLst>
        </pc:grpChg>
        <pc:graphicFrameChg chg="mod modGraphic">
          <ac:chgData name="Wolfgang Kaiser" userId="64fa9dc4796f39e0" providerId="LiveId" clId="{D8753143-B731-4918-AB4D-CEF5519280A1}" dt="2024-02-12T15:15:31.686" v="685" actId="6549"/>
          <ac:graphicFrameMkLst>
            <pc:docMk/>
            <pc:sldMk cId="728504046" sldId="1001"/>
            <ac:graphicFrameMk id="9" creationId="{7DD3B9DF-5A24-4FCB-86B2-8D9C5C88E539}"/>
          </ac:graphicFrameMkLst>
        </pc:graphicFrameChg>
        <pc:graphicFrameChg chg="del mod">
          <ac:chgData name="Wolfgang Kaiser" userId="64fa9dc4796f39e0" providerId="LiveId" clId="{D8753143-B731-4918-AB4D-CEF5519280A1}" dt="2024-02-10T14:06:31.934" v="532" actId="478"/>
          <ac:graphicFrameMkLst>
            <pc:docMk/>
            <pc:sldMk cId="728504046" sldId="1001"/>
            <ac:graphicFrameMk id="13" creationId="{5522F377-E52D-48E6-8C7C-4AF0CBDDFDB0}"/>
          </ac:graphicFrameMkLst>
        </pc:graphicFrameChg>
      </pc:sldChg>
      <pc:sldChg chg="addSp delSp modSp mod">
        <pc:chgData name="Wolfgang Kaiser" userId="64fa9dc4796f39e0" providerId="LiveId" clId="{D8753143-B731-4918-AB4D-CEF5519280A1}" dt="2024-02-12T14:54:54.068" v="652" actId="20577"/>
        <pc:sldMkLst>
          <pc:docMk/>
          <pc:sldMk cId="2485544716" sldId="1002"/>
        </pc:sldMkLst>
        <pc:spChg chg="mod">
          <ac:chgData name="Wolfgang Kaiser" userId="64fa9dc4796f39e0" providerId="LiveId" clId="{D8753143-B731-4918-AB4D-CEF5519280A1}" dt="2024-02-10T14:24:48.421" v="552" actId="14100"/>
          <ac:spMkLst>
            <pc:docMk/>
            <pc:sldMk cId="2485544716" sldId="1002"/>
            <ac:spMk id="3" creationId="{D32DC750-F34C-4E01-D9C4-16DA8D81FD51}"/>
          </ac:spMkLst>
        </pc:spChg>
        <pc:spChg chg="mod">
          <ac:chgData name="Wolfgang Kaiser" userId="64fa9dc4796f39e0" providerId="LiveId" clId="{D8753143-B731-4918-AB4D-CEF5519280A1}" dt="2024-02-12T14:54:54.068" v="652" actId="20577"/>
          <ac:spMkLst>
            <pc:docMk/>
            <pc:sldMk cId="2485544716" sldId="1002"/>
            <ac:spMk id="5" creationId="{1C1091D4-FA22-C581-3233-BB2C934B2D14}"/>
          </ac:spMkLst>
        </pc:spChg>
        <pc:picChg chg="add mod">
          <ac:chgData name="Wolfgang Kaiser" userId="64fa9dc4796f39e0" providerId="LiveId" clId="{D8753143-B731-4918-AB4D-CEF5519280A1}" dt="2024-02-10T14:25:29.524" v="596" actId="1076"/>
          <ac:picMkLst>
            <pc:docMk/>
            <pc:sldMk cId="2485544716" sldId="1002"/>
            <ac:picMk id="4" creationId="{A043FA45-EAC6-C271-F387-177B0223E1E8}"/>
          </ac:picMkLst>
        </pc:picChg>
        <pc:picChg chg="del">
          <ac:chgData name="Wolfgang Kaiser" userId="64fa9dc4796f39e0" providerId="LiveId" clId="{D8753143-B731-4918-AB4D-CEF5519280A1}" dt="2024-02-10T14:24:24.143" v="546" actId="478"/>
          <ac:picMkLst>
            <pc:docMk/>
            <pc:sldMk cId="2485544716" sldId="1002"/>
            <ac:picMk id="6" creationId="{479CCCB9-D7B3-00D5-4287-F737D0255910}"/>
          </ac:picMkLst>
        </pc:picChg>
      </pc:sldChg>
      <pc:sldMasterChg chg="setBg delSldLayout modSldLayout">
        <pc:chgData name="Wolfgang Kaiser" userId="64fa9dc4796f39e0" providerId="LiveId" clId="{D8753143-B731-4918-AB4D-CEF5519280A1}" dt="2024-02-12T14:52:55.346" v="651" actId="2696"/>
        <pc:sldMasterMkLst>
          <pc:docMk/>
          <pc:sldMasterMk cId="1445069451" sldId="2147486824"/>
        </pc:sldMasterMkLst>
        <pc:sldLayoutChg chg="setBg">
          <pc:chgData name="Wolfgang Kaiser" userId="64fa9dc4796f39e0" providerId="LiveId" clId="{D8753143-B731-4918-AB4D-CEF5519280A1}" dt="2024-02-10T14:29:32.545" v="600"/>
          <pc:sldLayoutMkLst>
            <pc:docMk/>
            <pc:sldMasterMk cId="1445069451" sldId="2147486824"/>
            <pc:sldLayoutMk cId="2528143082" sldId="2147486826"/>
          </pc:sldLayoutMkLst>
        </pc:sldLayoutChg>
        <pc:sldLayoutChg chg="delSp mod setBg">
          <pc:chgData name="Wolfgang Kaiser" userId="64fa9dc4796f39e0" providerId="LiveId" clId="{D8753143-B731-4918-AB4D-CEF5519280A1}" dt="2024-02-10T14:30:42.521" v="603"/>
          <pc:sldLayoutMkLst>
            <pc:docMk/>
            <pc:sldMasterMk cId="1445069451" sldId="2147486824"/>
            <pc:sldLayoutMk cId="362531921" sldId="2147486827"/>
          </pc:sldLayoutMkLst>
          <pc:picChg chg="del">
            <ac:chgData name="Wolfgang Kaiser" userId="64fa9dc4796f39e0" providerId="LiveId" clId="{D8753143-B731-4918-AB4D-CEF5519280A1}" dt="2024-02-10T14:30:23.469" v="601" actId="478"/>
            <ac:picMkLst>
              <pc:docMk/>
              <pc:sldMasterMk cId="1445069451" sldId="2147486824"/>
              <pc:sldLayoutMk cId="362531921" sldId="2147486827"/>
              <ac:picMk id="7" creationId="{C664771C-ED9E-2A4D-E2DB-9313CCDD39B9}"/>
            </ac:picMkLst>
          </pc:picChg>
        </pc:sldLayoutChg>
        <pc:sldLayoutChg chg="delSp mod setBg">
          <pc:chgData name="Wolfgang Kaiser" userId="64fa9dc4796f39e0" providerId="LiveId" clId="{D8753143-B731-4918-AB4D-CEF5519280A1}" dt="2024-02-10T14:31:09.390" v="606"/>
          <pc:sldLayoutMkLst>
            <pc:docMk/>
            <pc:sldMasterMk cId="1445069451" sldId="2147486824"/>
            <pc:sldLayoutMk cId="223590361" sldId="2147486828"/>
          </pc:sldLayoutMkLst>
          <pc:picChg chg="del">
            <ac:chgData name="Wolfgang Kaiser" userId="64fa9dc4796f39e0" providerId="LiveId" clId="{D8753143-B731-4918-AB4D-CEF5519280A1}" dt="2024-02-10T14:30:58.933" v="604" actId="478"/>
            <ac:picMkLst>
              <pc:docMk/>
              <pc:sldMasterMk cId="1445069451" sldId="2147486824"/>
              <pc:sldLayoutMk cId="223590361" sldId="2147486828"/>
              <ac:picMk id="7" creationId="{C664771C-ED9E-2A4D-E2DB-9313CCDD39B9}"/>
            </ac:picMkLst>
          </pc:picChg>
        </pc:sldLayoutChg>
        <pc:sldLayoutChg chg="delSp mod setBg">
          <pc:chgData name="Wolfgang Kaiser" userId="64fa9dc4796f39e0" providerId="LiveId" clId="{D8753143-B731-4918-AB4D-CEF5519280A1}" dt="2024-02-10T14:31:32.617" v="609"/>
          <pc:sldLayoutMkLst>
            <pc:docMk/>
            <pc:sldMasterMk cId="1445069451" sldId="2147486824"/>
            <pc:sldLayoutMk cId="2323124919" sldId="2147486829"/>
          </pc:sldLayoutMkLst>
          <pc:picChg chg="del">
            <ac:chgData name="Wolfgang Kaiser" userId="64fa9dc4796f39e0" providerId="LiveId" clId="{D8753143-B731-4918-AB4D-CEF5519280A1}" dt="2024-02-10T14:31:24.941" v="607" actId="478"/>
            <ac:picMkLst>
              <pc:docMk/>
              <pc:sldMasterMk cId="1445069451" sldId="2147486824"/>
              <pc:sldLayoutMk cId="2323124919" sldId="2147486829"/>
              <ac:picMk id="7" creationId="{C664771C-ED9E-2A4D-E2DB-9313CCDD39B9}"/>
            </ac:picMkLst>
          </pc:picChg>
        </pc:sldLayoutChg>
        <pc:sldLayoutChg chg="setBg">
          <pc:chgData name="Wolfgang Kaiser" userId="64fa9dc4796f39e0" providerId="LiveId" clId="{D8753143-B731-4918-AB4D-CEF5519280A1}" dt="2024-02-10T14:32:21.856" v="611"/>
          <pc:sldLayoutMkLst>
            <pc:docMk/>
            <pc:sldMasterMk cId="1445069451" sldId="2147486824"/>
            <pc:sldLayoutMk cId="244266309" sldId="2147486832"/>
          </pc:sldLayoutMkLst>
        </pc:sldLayoutChg>
        <pc:sldLayoutChg chg="addSp delSp modSp mod setBg">
          <pc:chgData name="Wolfgang Kaiser" userId="64fa9dc4796f39e0" providerId="LiveId" clId="{D8753143-B731-4918-AB4D-CEF5519280A1}" dt="2024-02-10T14:33:47.909" v="616"/>
          <pc:sldLayoutMkLst>
            <pc:docMk/>
            <pc:sldMasterMk cId="1445069451" sldId="2147486824"/>
            <pc:sldLayoutMk cId="4217477021" sldId="2147486833"/>
          </pc:sldLayoutMkLst>
          <pc:grpChg chg="del">
            <ac:chgData name="Wolfgang Kaiser" userId="64fa9dc4796f39e0" providerId="LiveId" clId="{D8753143-B731-4918-AB4D-CEF5519280A1}" dt="2024-02-10T14:32:35.253" v="612" actId="478"/>
            <ac:grpSpMkLst>
              <pc:docMk/>
              <pc:sldMasterMk cId="1445069451" sldId="2147486824"/>
              <pc:sldLayoutMk cId="4217477021" sldId="2147486833"/>
              <ac:grpSpMk id="7" creationId="{B2291AD2-489F-0E46-BE77-9DBBC4F54CDA}"/>
            </ac:grpSpMkLst>
          </pc:grpChg>
          <pc:picChg chg="add mod">
            <ac:chgData name="Wolfgang Kaiser" userId="64fa9dc4796f39e0" providerId="LiveId" clId="{D8753143-B731-4918-AB4D-CEF5519280A1}" dt="2024-02-10T14:33:47.909" v="616"/>
            <ac:picMkLst>
              <pc:docMk/>
              <pc:sldMasterMk cId="1445069451" sldId="2147486824"/>
              <pc:sldLayoutMk cId="4217477021" sldId="2147486833"/>
              <ac:picMk id="2" creationId="{8771E835-5BB7-C6D8-0C02-6A57112C66F9}"/>
            </ac:picMkLst>
          </pc:picChg>
          <pc:picChg chg="del">
            <ac:chgData name="Wolfgang Kaiser" userId="64fa9dc4796f39e0" providerId="LiveId" clId="{D8753143-B731-4918-AB4D-CEF5519280A1}" dt="2024-02-10T14:33:03.973" v="613" actId="478"/>
            <ac:picMkLst>
              <pc:docMk/>
              <pc:sldMasterMk cId="1445069451" sldId="2147486824"/>
              <pc:sldLayoutMk cId="4217477021" sldId="2147486833"/>
              <ac:picMk id="11" creationId="{52FBFC0A-B008-F3AB-ABE9-4DD7834A5ADD}"/>
            </ac:picMkLst>
          </pc:picChg>
        </pc:sldLayoutChg>
        <pc:sldLayoutChg chg="del">
          <pc:chgData name="Wolfgang Kaiser" userId="64fa9dc4796f39e0" providerId="LiveId" clId="{D8753143-B731-4918-AB4D-CEF5519280A1}" dt="2024-02-12T14:52:55.346" v="651" actId="2696"/>
          <pc:sldLayoutMkLst>
            <pc:docMk/>
            <pc:sldMasterMk cId="1445069451" sldId="2147486824"/>
            <pc:sldLayoutMk cId="1949404323" sldId="2147486835"/>
          </pc:sldLayoutMkLst>
        </pc:sldLayoutChg>
        <pc:sldLayoutChg chg="del">
          <pc:chgData name="Wolfgang Kaiser" userId="64fa9dc4796f39e0" providerId="LiveId" clId="{D8753143-B731-4918-AB4D-CEF5519280A1}" dt="2024-02-12T14:52:38.392" v="650" actId="2696"/>
          <pc:sldLayoutMkLst>
            <pc:docMk/>
            <pc:sldMasterMk cId="1445069451" sldId="2147486824"/>
            <pc:sldLayoutMk cId="3430324884" sldId="2147486836"/>
          </pc:sldLayoutMkLst>
        </pc:sldLayoutChg>
        <pc:sldLayoutChg chg="del">
          <pc:chgData name="Wolfgang Kaiser" userId="64fa9dc4796f39e0" providerId="LiveId" clId="{D8753143-B731-4918-AB4D-CEF5519280A1}" dt="2024-02-12T14:52:34.902" v="649" actId="2696"/>
          <pc:sldLayoutMkLst>
            <pc:docMk/>
            <pc:sldMasterMk cId="1445069451" sldId="2147486824"/>
            <pc:sldLayoutMk cId="2028718677" sldId="214748683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Esri</a:t>
            </a:r>
            <a:r>
              <a:rPr lang="en-US" baseline="0" dirty="0"/>
              <a:t> Corporate Template-Dark v4.3</a:t>
            </a:r>
          </a:p>
          <a:p>
            <a:r>
              <a:rPr lang="en-US" baseline="0" dirty="0"/>
              <a:t>September 27, 2023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011388B-DD51-A6AC-1C08-03C302443D0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A9561F-3C54-4C44-84A9-D50BC29223DE}" type="datetime1">
              <a:rPr lang="en-US" smtClean="0"/>
              <a:t>3/3/2024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3E4658A-2C2A-712C-F142-4AD99D69F67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E617FC9-01E7-E072-7EB3-11D8EB55B8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1D69660F-8EE9-FE08-5CB2-DAFCD67E23D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01879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3/3/2024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589551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3/3/2024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030570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4F69AD2-04A9-12BA-20A5-BB6BC05FB6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3536" y="3177425"/>
            <a:ext cx="2121592" cy="658425"/>
          </a:xfrm>
          <a:prstGeom prst="rect">
            <a:avLst/>
          </a:prstGeom>
        </p:spPr>
      </p:pic>
      <p:sp>
        <p:nvSpPr>
          <p:cNvPr id="11" name="UC 2021">
            <a:extLst>
              <a:ext uri="{FF2B5EF4-FFF2-40B4-BE49-F238E27FC236}">
                <a16:creationId xmlns:a16="http://schemas.microsoft.com/office/drawing/2014/main" id="{17DD8D7F-B438-8954-E42E-77A20540851C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6379029" y="3685753"/>
            <a:ext cx="4898571" cy="17999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FFC000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EF5347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ESRI DEVELOPER SUMMIT 2023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A73F5EF-62FD-E0BF-987E-E6917B2FF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574" y="4480500"/>
            <a:ext cx="10357027" cy="914400"/>
          </a:xfrm>
          <a:prstGeom prst="rect">
            <a:avLst/>
          </a:prstGeom>
        </p:spPr>
        <p:txBody>
          <a:bodyPr anchor="ctr"/>
          <a:lstStyle/>
          <a:p>
            <a:pPr algn="r"/>
            <a:endParaRPr lang="en-US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83036E9B-C568-B0F5-1B7C-6E89EEA308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1" y="5517525"/>
            <a:ext cx="10367508" cy="488378"/>
          </a:xfrm>
          <a:prstGeom prst="rect">
            <a:avLst/>
          </a:prstGeom>
        </p:spPr>
        <p:txBody>
          <a:bodyPr anchor="t"/>
          <a:lstStyle/>
          <a:p>
            <a:pPr algn="r"/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868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DF95B-0B80-6A4D-A813-6F9D9F38EBA2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3/3/2024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47EE6-F7C9-3041-A28D-502F5689C8E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0104667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ACD3208-371B-31D8-E6FA-0372BDB30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7119257" cy="73866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1DFE374-7611-9F0A-FDE2-C1AB78054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7119256" cy="33855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143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531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-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2">
            <a:extLst>
              <a:ext uri="{FF2B5EF4-FFF2-40B4-BE49-F238E27FC236}">
                <a16:creationId xmlns:a16="http://schemas.microsoft.com/office/drawing/2014/main" id="{EE544616-9A18-486D-B37E-FFA3A38067A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9509" y="2057400"/>
            <a:ext cx="10464187" cy="4257136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EAFF46"/>
              </a:buClr>
            </a:pPr>
            <a:endParaRPr lang="en-US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10318A8-EAEF-C27C-9EA2-7EC0FC3B17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1399032"/>
            <a:ext cx="10445496" cy="276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76D94D-7181-2B66-06FC-81A78BC07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509" y="365125"/>
            <a:ext cx="1053429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3590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3124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48003-4D43-C0F1-8167-A0E9535AB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4F220-C1B9-56F5-47A1-89E57AF1E0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5256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7335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F28988E3-222D-6A6B-FD34-E430E66F70E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</p:spPr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70A3632-3C20-AED2-BE19-002F3301B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462092"/>
            <a:ext cx="4427728" cy="147732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0BF0AE5-352C-301C-170D-85575985B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33855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66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ou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1B21167-F139-340B-1F1E-9C8D98AB85F0}"/>
              </a:ext>
            </a:extLst>
          </p:cNvPr>
          <p:cNvSpPr/>
          <p:nvPr userDrawn="1"/>
        </p:nvSpPr>
        <p:spPr>
          <a:xfrm>
            <a:off x="1215026" y="4206240"/>
            <a:ext cx="3923608" cy="252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EF5347">
                    <a:alpha val="6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Copyright © 2022 Esri. All rights reserved.</a:t>
            </a:r>
          </a:p>
        </p:txBody>
      </p:sp>
      <p:pic>
        <p:nvPicPr>
          <p:cNvPr id="2" name="Picture 1" descr="Esri logo, The Science of Where">
            <a:extLst>
              <a:ext uri="{FF2B5EF4-FFF2-40B4-BE49-F238E27FC236}">
                <a16:creationId xmlns:a16="http://schemas.microsoft.com/office/drawing/2014/main" id="{8771E835-5BB7-C6D8-0C02-6A57112C66F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7386" y="2365949"/>
            <a:ext cx="5717228" cy="176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477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506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825" r:id="rId1"/>
    <p:sldLayoutId id="2147486826" r:id="rId2"/>
    <p:sldLayoutId id="2147486827" r:id="rId3"/>
    <p:sldLayoutId id="2147486828" r:id="rId4"/>
    <p:sldLayoutId id="2147486829" r:id="rId5"/>
    <p:sldLayoutId id="2147486830" r:id="rId6"/>
    <p:sldLayoutId id="2147486831" r:id="rId7"/>
    <p:sldLayoutId id="2147486832" r:id="rId8"/>
    <p:sldLayoutId id="2147486833" r:id="rId9"/>
    <p:sldLayoutId id="214748683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github.com/Esri/arcgis-pro-sdk/wiki/Tech-Sessions#2023-palm-springs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6F3753-4506-0675-91EF-8D57285C1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51" b="7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E7DADBA-5AD5-D3E7-B6E4-7651A07AF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6802" y="2202162"/>
            <a:ext cx="9604061" cy="914400"/>
          </a:xfrm>
        </p:spPr>
        <p:txBody>
          <a:bodyPr/>
          <a:lstStyle/>
          <a:p>
            <a:pPr algn="l"/>
            <a:r>
              <a:rPr lang="en-US" dirty="0"/>
              <a:t>ArcGIS Pro SDK for .NET: </a:t>
            </a:r>
            <a:br>
              <a:rPr lang="en-US" dirty="0"/>
            </a:br>
            <a:r>
              <a:rPr lang="en-US" dirty="0"/>
              <a:t>Extending Editor Inspector UI with custom Embeddable Controls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9E5FEF-C319-48C4-98E1-6F6E9AF550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93557" y="4158360"/>
            <a:ext cx="6306353" cy="914400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FFE08C"/>
                </a:solidFill>
              </a:rPr>
              <a:t>Uma Harano</a:t>
            </a:r>
          </a:p>
        </p:txBody>
      </p:sp>
      <p:sp>
        <p:nvSpPr>
          <p:cNvPr id="8" name="Event Name">
            <a:extLst>
              <a:ext uri="{FF2B5EF4-FFF2-40B4-BE49-F238E27FC236}">
                <a16:creationId xmlns:a16="http://schemas.microsoft.com/office/drawing/2014/main" id="{2D1FE438-BE6D-850A-791A-5CD184F63F17}"/>
              </a:ext>
            </a:extLst>
          </p:cNvPr>
          <p:cNvSpPr txBox="1">
            <a:spLocks/>
          </p:cNvSpPr>
          <p:nvPr/>
        </p:nvSpPr>
        <p:spPr bwMode="white">
          <a:xfrm>
            <a:off x="842482" y="6114559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Bef>
                <a:spcPts val="200"/>
              </a:spcBef>
              <a:spcAft>
                <a:spcPts val="0"/>
              </a:spcAft>
            </a:pPr>
            <a:r>
              <a:rPr lang="en-US" sz="1200" b="1" i="1" dirty="0">
                <a:solidFill>
                  <a:srgbClr val="82F5FF"/>
                </a:solidFill>
              </a:rPr>
              <a:t>2024 ESRI DEVELOPER SUMMIT</a:t>
            </a:r>
          </a:p>
        </p:txBody>
      </p:sp>
    </p:spTree>
    <p:extLst>
      <p:ext uri="{BB962C8B-B14F-4D97-AF65-F5344CB8AC3E}">
        <p14:creationId xmlns:p14="http://schemas.microsoft.com/office/powerpoint/2010/main" val="2633449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F0AF9-63DC-F8B8-2519-6D4ECE567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077" y="373076"/>
            <a:ext cx="10515600" cy="867327"/>
          </a:xfrm>
        </p:spPr>
        <p:txBody>
          <a:bodyPr/>
          <a:lstStyle/>
          <a:p>
            <a:r>
              <a:rPr lang="en-US" dirty="0"/>
              <a:t>Inspector Provider Creation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E2986D-FADF-165E-1B89-111BFF9CB8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7" y="1041621"/>
            <a:ext cx="11394220" cy="3052584"/>
          </a:xfrm>
          <a:solidFill>
            <a:schemeClr val="tx1"/>
          </a:solidFill>
        </p:spPr>
        <p:txBody>
          <a:bodyPr/>
          <a:lstStyle/>
          <a:p>
            <a:pPr marL="0" indent="0">
              <a:buNone/>
            </a:pPr>
            <a:endParaRPr lang="en-US" sz="18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2B91A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MyProvider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: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InspectorProvider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// implement callbacks to customize that aspect of the Inspector UI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CustomName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(Attribute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attr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){…}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bool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?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IsVisible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Attributes.Attribute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attr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 {…}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CustomName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(Attribute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attr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 {…}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bool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?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IsEditable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(Attribute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attr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 {…}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…and other callbacks.</a:t>
            </a:r>
            <a:endParaRPr lang="en-US" sz="1800" b="1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8F08BA-F0E3-A6E2-9E0C-38BD029D021B}"/>
              </a:ext>
            </a:extLst>
          </p:cNvPr>
          <p:cNvSpPr txBox="1"/>
          <p:nvPr/>
        </p:nvSpPr>
        <p:spPr>
          <a:xfrm>
            <a:off x="446598" y="4351528"/>
            <a:ext cx="11424699" cy="2308324"/>
          </a:xfrm>
          <a:prstGeom prst="rect">
            <a:avLst/>
          </a:prstGeom>
          <a:solidFill>
            <a:schemeClr val="tx1"/>
          </a:solidFill>
          <a:ln w="19050"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else where in code, instantiate the custom provider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provider =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MyProvider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obtain an inspector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Inspector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featureInspector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provider.Create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//Create the embeddable control from the inspector class to display on the pane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icontrol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featureInspector.CreateEmbeddableControl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(); 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026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B7192-5A41-85B8-F312-D3AF569CB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75CC6D4-C073-05C1-93D2-49AE8C6C3A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66932" y="362667"/>
            <a:ext cx="4491669" cy="4228998"/>
          </a:xfrm>
          <a:ln>
            <a:solidFill>
              <a:srgbClr val="C830A0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A284EAF-0933-CC17-3469-23BA4E873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62667"/>
            <a:ext cx="3674806" cy="611759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49EF7B4-B007-7156-35B8-8E4843F7F59F}"/>
              </a:ext>
            </a:extLst>
          </p:cNvPr>
          <p:cNvSpPr/>
          <p:nvPr/>
        </p:nvSpPr>
        <p:spPr>
          <a:xfrm>
            <a:off x="838200" y="1946787"/>
            <a:ext cx="3674806" cy="4533476"/>
          </a:xfrm>
          <a:prstGeom prst="rect">
            <a:avLst/>
          </a:prstGeom>
          <a:noFill/>
          <a:ln w="28575">
            <a:solidFill>
              <a:srgbClr val="C8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0A5BBA-1077-F976-E323-FB274FDA0A3C}"/>
              </a:ext>
            </a:extLst>
          </p:cNvPr>
          <p:cNvSpPr/>
          <p:nvPr/>
        </p:nvSpPr>
        <p:spPr>
          <a:xfrm>
            <a:off x="7166931" y="2218457"/>
            <a:ext cx="4491669" cy="2373208"/>
          </a:xfrm>
          <a:prstGeom prst="rect">
            <a:avLst/>
          </a:prstGeom>
          <a:noFill/>
          <a:ln w="28575">
            <a:solidFill>
              <a:srgbClr val="C8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1D93B8-A4A9-73FE-89F6-55F93FC24FF8}"/>
              </a:ext>
            </a:extLst>
          </p:cNvPr>
          <p:cNvSpPr txBox="1"/>
          <p:nvPr/>
        </p:nvSpPr>
        <p:spPr>
          <a:xfrm>
            <a:off x="7879743" y="4670883"/>
            <a:ext cx="3887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Inspector UI with Provider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470153-8175-0425-CC85-C2C7E66458A6}"/>
              </a:ext>
            </a:extLst>
          </p:cNvPr>
          <p:cNvSpPr txBox="1"/>
          <p:nvPr/>
        </p:nvSpPr>
        <p:spPr>
          <a:xfrm>
            <a:off x="4605131" y="6120845"/>
            <a:ext cx="3887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Inspector UI</a:t>
            </a:r>
          </a:p>
        </p:txBody>
      </p:sp>
    </p:spTree>
    <p:extLst>
      <p:ext uri="{BB962C8B-B14F-4D97-AF65-F5344CB8AC3E}">
        <p14:creationId xmlns:p14="http://schemas.microsoft.com/office/powerpoint/2010/main" val="3104996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8873655" cy="738664"/>
          </a:xfrm>
        </p:spPr>
        <p:txBody>
          <a:bodyPr/>
          <a:lstStyle/>
          <a:p>
            <a:r>
              <a:rPr lang="en-US" dirty="0"/>
              <a:t>Inspector Provider Demo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endParaRPr lang="en-US" dirty="0">
              <a:solidFill>
                <a:srgbClr val="FFE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925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 err="1"/>
              <a:t>Smoketree</a:t>
            </a:r>
            <a:r>
              <a:rPr lang="en-US" sz="2800" b="0" dirty="0"/>
              <a:t> A-E – Technical Sessions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38200" y="986825"/>
            <a:ext cx="10661651" cy="765776"/>
          </a:xfrm>
        </p:spPr>
        <p:txBody>
          <a:bodyPr/>
          <a:lstStyle/>
          <a:p>
            <a:r>
              <a:rPr lang="en-US" sz="1800" b="0" i="1" dirty="0">
                <a:solidFill>
                  <a:srgbClr val="00B0F0"/>
                </a:solidFill>
              </a:rPr>
              <a:t>NOTE</a:t>
            </a:r>
            <a:r>
              <a:rPr lang="en-US" sz="1800" b="0" dirty="0">
                <a:solidFill>
                  <a:srgbClr val="00B0F0"/>
                </a:solidFill>
              </a:rPr>
              <a:t>:  </a:t>
            </a:r>
            <a:r>
              <a:rPr lang="en-US" sz="1800" dirty="0"/>
              <a:t>For</a:t>
            </a:r>
            <a:r>
              <a:rPr lang="en-US" sz="1800" b="0" dirty="0"/>
              <a:t> </a:t>
            </a:r>
            <a:r>
              <a:rPr lang="en-US" sz="1800" b="0" dirty="0" err="1"/>
              <a:t>DevSummit</a:t>
            </a:r>
            <a:r>
              <a:rPr lang="en-US" sz="1800" b="0" dirty="0"/>
              <a:t> Detailed Agenda search check the ‘Esri Products’ Filter checkbox for:</a:t>
            </a:r>
            <a:br>
              <a:rPr lang="en-US" sz="1800" b="0" dirty="0"/>
            </a:br>
            <a:r>
              <a:rPr lang="en-US" sz="1800" b="0" dirty="0"/>
              <a:t>             ArcGIS Pro SDK for .NET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0" y="6143625"/>
            <a:ext cx="12000089" cy="373063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dirty="0"/>
              <a:t>Detailed Agenda: https://registration.esri.com/flow/esri/24epcdev/deveventportal/page/detailed-agenda</a:t>
            </a:r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1029644"/>
              </p:ext>
            </p:extLst>
          </p:nvPr>
        </p:nvGraphicFramePr>
        <p:xfrm>
          <a:off x="688622" y="1867343"/>
          <a:ext cx="10811229" cy="4003833"/>
        </p:xfrm>
        <a:graphic>
          <a:graphicData uri="http://schemas.openxmlformats.org/drawingml/2006/table">
            <a:tbl>
              <a:tblPr firstRow="1">
                <a:tableStyleId>{10A1B5D5-9B99-4C35-A422-299274C87663}</a:tableStyleId>
              </a:tblPr>
              <a:tblGrid>
                <a:gridCol w="1200563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0132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7609338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Date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4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rgbClr val="FFFFFF"/>
                          </a:solidFill>
                          <a:effectLst/>
                        </a:rPr>
                        <a:t>Tue, Mar 12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1:00 PM - 2:00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Pro SDK (Mesquite B)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2:30 PM - 3:30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Pro: The Road Ahead (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</a:rPr>
                        <a:t>Smoketree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 A-E)</a:t>
                      </a:r>
                      <a:endParaRPr lang="en-US" sz="15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4:00 PM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-</a:t>
                      </a:r>
                      <a:r>
                        <a:rPr lang="en-US" sz="1500" u="none" strike="noStrike" dirty="0">
                          <a:effectLst/>
                        </a:rPr>
                        <a:t> 5:00 PM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ArcGIS Pro SDK for .NET: Introduction to Map and Geodatabase Topology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C)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5:30 PM - 6:30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Approaches for Pro Extensibility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C)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Wed, Mar 13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10:30 AM - 11:30 AM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Editing API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(San Jacinto, Renaissance)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1:00 PM - 2:00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Asynchronous Programming for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</a:rPr>
                        <a:t>Addins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 1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2:30 PM - 3:30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Asynchronous Programming for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</a:rPr>
                        <a:t>Addins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 2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171677062"/>
                  </a:ext>
                </a:extLst>
              </a:tr>
              <a:tr h="4173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Thu, Mar 14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4:00 PM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- 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5.00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3D Analyst API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4242839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5:30 PM - 6:30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Knowledge Graph API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C)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255067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ArcGIS Pro SDK for .NET – Demo theaters</a:t>
            </a:r>
            <a:endParaRPr lang="en-US" dirty="0"/>
          </a:p>
        </p:txBody>
      </p:sp>
      <p:graphicFrame>
        <p:nvGraphicFramePr>
          <p:cNvPr id="9" name="Content Placeholder 6">
            <a:extLst>
              <a:ext uri="{FF2B5EF4-FFF2-40B4-BE49-F238E27FC236}">
                <a16:creationId xmlns:a16="http://schemas.microsoft.com/office/drawing/2014/main" id="{7DD3B9DF-5A24-4FCB-86B2-8D9C5C88E5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530514"/>
              </p:ext>
            </p:extLst>
          </p:nvPr>
        </p:nvGraphicFramePr>
        <p:xfrm>
          <a:off x="638355" y="1970488"/>
          <a:ext cx="11128075" cy="2711835"/>
        </p:xfrm>
        <a:graphic>
          <a:graphicData uri="http://schemas.openxmlformats.org/drawingml/2006/table">
            <a:tbl>
              <a:tblPr firstRow="1">
                <a:tableStyleId>{10A1B5D5-9B99-4C35-A422-299274C87663}</a:tableStyleId>
              </a:tblPr>
              <a:tblGrid>
                <a:gridCol w="1802733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1242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7212921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Date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6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Thursday, Mar 14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10:30 AM - 11:00 AM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What's New in the Geodatabase and Utility Network APIs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11:15 AM - 11:45 AM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Data Definition Language (DDL) in the ArcGIS Pro SDK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07705215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1:00 PM - 1:30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3D Analyst and TIN Layer Line of Sight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61238267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1:45 PM - 2:15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An Overview of Catalog Layers in Pro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PM - 3:00 PM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Extending Editor Inspector UI with Embeddable Controls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77863819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3:15 PM - 3:45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What's New for the Parcel Editing API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</a:tbl>
          </a:graphicData>
        </a:graphic>
      </p:graphicFrame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A6AE4C82-77C3-E627-335E-D8224271766D}"/>
              </a:ext>
            </a:extLst>
          </p:cNvPr>
          <p:cNvSpPr txBox="1">
            <a:spLocks/>
          </p:cNvSpPr>
          <p:nvPr/>
        </p:nvSpPr>
        <p:spPr>
          <a:xfrm>
            <a:off x="838200" y="986825"/>
            <a:ext cx="10661651" cy="765776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i="1" dirty="0">
                <a:solidFill>
                  <a:srgbClr val="00B0F0"/>
                </a:solidFill>
              </a:rPr>
              <a:t>NOTE</a:t>
            </a:r>
            <a:r>
              <a:rPr lang="en-US" sz="1800" dirty="0">
                <a:solidFill>
                  <a:srgbClr val="00B0F0"/>
                </a:solidFill>
              </a:rPr>
              <a:t>:  </a:t>
            </a:r>
            <a:r>
              <a:rPr lang="en-US" sz="1800" dirty="0"/>
              <a:t>For </a:t>
            </a:r>
            <a:r>
              <a:rPr lang="en-US" sz="1800" dirty="0" err="1"/>
              <a:t>DevSummit</a:t>
            </a:r>
            <a:r>
              <a:rPr lang="en-US" sz="1800" dirty="0"/>
              <a:t> Detailed Agenda search check the ‘Esri Products’ Filter checkbox for:</a:t>
            </a:r>
            <a:br>
              <a:rPr lang="en-US" sz="1800" dirty="0"/>
            </a:br>
            <a:r>
              <a:rPr lang="en-US" sz="1800" dirty="0"/>
              <a:t>             ArcGIS Pro SDK for .NET</a:t>
            </a:r>
          </a:p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4" name="Content Placeholder 10">
            <a:extLst>
              <a:ext uri="{FF2B5EF4-FFF2-40B4-BE49-F238E27FC236}">
                <a16:creationId xmlns:a16="http://schemas.microsoft.com/office/drawing/2014/main" id="{DFD37691-FA63-9F9D-4B22-D64C77A41BBC}"/>
              </a:ext>
            </a:extLst>
          </p:cNvPr>
          <p:cNvSpPr txBox="1">
            <a:spLocks/>
          </p:cNvSpPr>
          <p:nvPr/>
        </p:nvSpPr>
        <p:spPr>
          <a:xfrm>
            <a:off x="0" y="6143625"/>
            <a:ext cx="12000089" cy="373063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/>
              <a:t>Detailed Agenda: https://registration.esri.com/flow/esri/24epcdev/deveventportal/page/detailed-agenda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28504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Questions?</a:t>
            </a:r>
          </a:p>
          <a:p>
            <a:r>
              <a:rPr lang="en-US" dirty="0"/>
              <a:t>Session resources can be found here:</a:t>
            </a:r>
            <a:endParaRPr lang="en-US" sz="2800" dirty="0"/>
          </a:p>
          <a:p>
            <a:pPr marL="0" indent="0" algn="ctr">
              <a:buNone/>
            </a:pPr>
            <a:r>
              <a:rPr lang="en-US" sz="20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https://github.com/Esri/arcgis-pro-sdk/wiki/Tech-Sessions#2024-palm-springs</a:t>
            </a:r>
            <a:endParaRPr lang="en-US" sz="2000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43FA45-EAC6-C271-F387-177B0223E1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177" y="3429000"/>
            <a:ext cx="2872627" cy="283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AC0F2-E171-5E23-D41F-A15B322C9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683" y="746787"/>
            <a:ext cx="10515600" cy="843473"/>
          </a:xfrm>
        </p:spPr>
        <p:txBody>
          <a:bodyPr/>
          <a:lstStyle/>
          <a:p>
            <a:r>
              <a:rPr lang="en-US" dirty="0"/>
              <a:t>Session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4D114-166C-E0CF-4B12-2E2D3666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683" y="1924215"/>
            <a:ext cx="11544446" cy="5176299"/>
          </a:xfrm>
        </p:spPr>
        <p:txBody>
          <a:bodyPr/>
          <a:lstStyle/>
          <a:p>
            <a:r>
              <a:rPr lang="en-US" dirty="0"/>
              <a:t>What is an </a:t>
            </a:r>
            <a:r>
              <a:rPr lang="en-US" u="sng" dirty="0"/>
              <a:t>Inspector</a:t>
            </a:r>
            <a:r>
              <a:rPr lang="en-US" dirty="0"/>
              <a:t>?</a:t>
            </a:r>
          </a:p>
          <a:p>
            <a:r>
              <a:rPr lang="en-US" dirty="0"/>
              <a:t>How to create a custom inspector UI using the Pro SDK?</a:t>
            </a:r>
          </a:p>
          <a:p>
            <a:r>
              <a:rPr lang="en-US" dirty="0"/>
              <a:t>How to further customize an Inspector UI with “</a:t>
            </a:r>
            <a:r>
              <a:rPr lang="en-US" u="sng" dirty="0"/>
              <a:t>Inspector Provider</a:t>
            </a:r>
            <a:r>
              <a:rPr lang="en-US" dirty="0"/>
              <a:t>”</a:t>
            </a:r>
          </a:p>
          <a:p>
            <a:endParaRPr lang="en-US" dirty="0"/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151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AC0F2-E171-5E23-D41F-A15B322C9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683" y="365125"/>
            <a:ext cx="10515600" cy="843473"/>
          </a:xfrm>
        </p:spPr>
        <p:txBody>
          <a:bodyPr/>
          <a:lstStyle/>
          <a:p>
            <a:r>
              <a:rPr lang="en-US" dirty="0"/>
              <a:t>Inspector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4D114-166C-E0CF-4B12-2E2D3666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683" y="1129085"/>
            <a:ext cx="11544446" cy="4420926"/>
          </a:xfrm>
        </p:spPr>
        <p:txBody>
          <a:bodyPr/>
          <a:lstStyle/>
          <a:p>
            <a:r>
              <a:rPr lang="en-US" dirty="0" err="1"/>
              <a:t>ArcGIS.Desktop.Editing.Attributes.Inspector</a:t>
            </a:r>
            <a:r>
              <a:rPr lang="en-US" dirty="0"/>
              <a:t> is a utility class</a:t>
            </a:r>
          </a:p>
          <a:p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Provides access to the attribute values of one or more features.</a:t>
            </a:r>
          </a:p>
          <a:p>
            <a:pPr lvl="2"/>
            <a:r>
              <a:rPr lang="en-US" dirty="0"/>
              <a:t>Allows editing attribute values</a:t>
            </a:r>
          </a:p>
          <a:p>
            <a:pPr lvl="2"/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sz="2400" dirty="0"/>
              <a:t>Provides UI for displaying the field names and values of a feature in a grid-like manner.</a:t>
            </a:r>
          </a:p>
          <a:p>
            <a:pPr lvl="2"/>
            <a:r>
              <a:rPr lang="en-US" dirty="0"/>
              <a:t>Creates an embeddable user control (View) and View Model of this inspector that can be hosted on your own controls.</a:t>
            </a:r>
          </a:p>
          <a:p>
            <a:pPr lvl="3"/>
            <a:r>
              <a:rPr lang="en-US" dirty="0"/>
              <a:t>Supports MVVM – Model View </a:t>
            </a:r>
            <a:r>
              <a:rPr lang="en-US" dirty="0" err="1"/>
              <a:t>View</a:t>
            </a:r>
            <a:r>
              <a:rPr lang="en-US" dirty="0"/>
              <a:t> Model</a:t>
            </a:r>
          </a:p>
          <a:p>
            <a:pPr lvl="2"/>
            <a:r>
              <a:rPr lang="en-US" dirty="0"/>
              <a:t>In today’s demo, we will host the user control on </a:t>
            </a:r>
            <a:r>
              <a:rPr lang="en-US"/>
              <a:t>a custom dockpane</a:t>
            </a:r>
            <a:r>
              <a:rPr lang="en-US" dirty="0"/>
              <a:t>.</a:t>
            </a:r>
          </a:p>
          <a:p>
            <a:pPr lvl="2"/>
            <a:endParaRPr lang="en-US" dirty="0"/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849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0F5312-B539-6929-3795-2D15B028CF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B14F37-37BD-3C8B-A6AC-57B9932BBA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38200" y="1105231"/>
            <a:ext cx="11021101" cy="548467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C0FC292-CB84-A64D-775F-D95D14EA32B9}"/>
              </a:ext>
            </a:extLst>
          </p:cNvPr>
          <p:cNvSpPr txBox="1"/>
          <p:nvPr/>
        </p:nvSpPr>
        <p:spPr>
          <a:xfrm>
            <a:off x="848967" y="555773"/>
            <a:ext cx="2449002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64D9E"/>
                </a:solidFill>
              </a:rPr>
              <a:t>Custom Inspector UI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E805C5-FD30-2363-977E-8B7C9702FFBC}"/>
              </a:ext>
            </a:extLst>
          </p:cNvPr>
          <p:cNvSpPr txBox="1"/>
          <p:nvPr/>
        </p:nvSpPr>
        <p:spPr>
          <a:xfrm>
            <a:off x="8771378" y="555773"/>
            <a:ext cx="3087923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64D9E"/>
                </a:solidFill>
              </a:rPr>
              <a:t>ArcGIS Pro Attributes pane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A66F052-D5DB-6266-09B9-26135FFE4620}"/>
              </a:ext>
            </a:extLst>
          </p:cNvPr>
          <p:cNvSpPr/>
          <p:nvPr/>
        </p:nvSpPr>
        <p:spPr>
          <a:xfrm>
            <a:off x="848967" y="2449002"/>
            <a:ext cx="2999464" cy="3554233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0FE8446-E528-85D2-0E4A-8B4FB2BC24AE}"/>
              </a:ext>
            </a:extLst>
          </p:cNvPr>
          <p:cNvSpPr/>
          <p:nvPr/>
        </p:nvSpPr>
        <p:spPr>
          <a:xfrm>
            <a:off x="9413847" y="3493528"/>
            <a:ext cx="2385889" cy="2808699"/>
          </a:xfrm>
          <a:prstGeom prst="rect">
            <a:avLst/>
          </a:prstGeom>
          <a:noFill/>
          <a:ln w="28575">
            <a:solidFill>
              <a:srgbClr val="027E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040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E2F7C-0A20-1109-4DBF-507BE2392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6496"/>
          </a:xfrm>
        </p:spPr>
        <p:txBody>
          <a:bodyPr/>
          <a:lstStyle/>
          <a:p>
            <a:r>
              <a:rPr lang="en-US" dirty="0"/>
              <a:t>Inspector UI Creation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6A48B-268B-08ED-BEB5-CC34644EA5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2209"/>
            <a:ext cx="7706032" cy="4904754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/>
              <a:t>Create an Inspector using the constructor</a:t>
            </a:r>
          </a:p>
          <a:p>
            <a:pPr marL="514350" indent="-514350">
              <a:buAutoNum type="arabicPeriod"/>
            </a:pPr>
            <a:r>
              <a:rPr lang="en-US" dirty="0"/>
              <a:t>Use the </a:t>
            </a:r>
            <a:r>
              <a:rPr lang="en-US" dirty="0" err="1"/>
              <a:t>CreateEmbeddableControl</a:t>
            </a:r>
            <a:r>
              <a:rPr lang="en-US" dirty="0"/>
              <a:t> method to obtain a View and </a:t>
            </a:r>
            <a:r>
              <a:rPr lang="en-US" dirty="0" err="1"/>
              <a:t>ViewModel</a:t>
            </a:r>
            <a:r>
              <a:rPr lang="en-US" dirty="0"/>
              <a:t> pair. </a:t>
            </a:r>
          </a:p>
          <a:p>
            <a:pPr marL="514350" indent="-514350">
              <a:buAutoNum type="arabicPeriod"/>
            </a:pPr>
            <a:r>
              <a:rPr lang="en-US" dirty="0"/>
              <a:t>Bind the View to a </a:t>
            </a:r>
            <a:r>
              <a:rPr lang="en-US" dirty="0" err="1"/>
              <a:t>ContentPresenter</a:t>
            </a:r>
            <a:r>
              <a:rPr lang="en-US" dirty="0"/>
              <a:t> on a dockpane or WPF control.</a:t>
            </a:r>
          </a:p>
          <a:p>
            <a:pPr marL="514350" indent="-514350">
              <a:buAutoNum type="arabicPeriod"/>
            </a:pPr>
            <a:r>
              <a:rPr lang="en-US" dirty="0"/>
              <a:t>Use the </a:t>
            </a:r>
            <a:r>
              <a:rPr lang="en-US" dirty="0" err="1"/>
              <a:t>Inspector.Load</a:t>
            </a:r>
            <a:r>
              <a:rPr lang="en-US" dirty="0"/>
              <a:t> (or </a:t>
            </a:r>
            <a:r>
              <a:rPr lang="en-US" dirty="0" err="1"/>
              <a:t>Inspector.LoadAsync</a:t>
            </a:r>
            <a:r>
              <a:rPr lang="en-US" dirty="0"/>
              <a:t>) methods to see the attributes for the row or rows loaded.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8F3694-EF8C-0266-2A92-BCF1C5ED4D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5856" y="365126"/>
            <a:ext cx="3101344" cy="600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107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DD593-1A8D-7C58-4991-856371511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34" y="365125"/>
            <a:ext cx="10515600" cy="1325563"/>
          </a:xfrm>
        </p:spPr>
        <p:txBody>
          <a:bodyPr/>
          <a:lstStyle/>
          <a:p>
            <a:r>
              <a:rPr lang="en-US" dirty="0"/>
              <a:t>Inspector UI Creation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C0A313-A55C-3C2F-39D4-A4D4C15B67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E0B20A-3FC2-A55D-5E84-4D073047D5FC}"/>
              </a:ext>
            </a:extLst>
          </p:cNvPr>
          <p:cNvSpPr txBox="1"/>
          <p:nvPr/>
        </p:nvSpPr>
        <p:spPr>
          <a:xfrm>
            <a:off x="844566" y="1195067"/>
            <a:ext cx="9872207" cy="39703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// create a new instance for the inspector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_inspector =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Inspector();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create an embeddable control from the inspector class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icontrol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inspector.CreateEmbeddableControl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get view and 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viewmodel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from the inspector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InspectorViewModel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icontrol.Item1;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InspectorView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icontrol.Item2;</a:t>
            </a:r>
          </a:p>
          <a:p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// load a single feature into the inspector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inspector.LoadAsync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mapMember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oid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55107A-FF29-D8A9-EA2F-9EC01F3D33A9}"/>
              </a:ext>
            </a:extLst>
          </p:cNvPr>
          <p:cNvSpPr txBox="1"/>
          <p:nvPr/>
        </p:nvSpPr>
        <p:spPr>
          <a:xfrm>
            <a:off x="844566" y="5533662"/>
            <a:ext cx="9872207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Grid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&lt;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ContentPresenter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Content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Binding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InspectorView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}"&gt;&lt;/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ContentPresenter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Grid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786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2732670"/>
            <a:ext cx="6886936" cy="738664"/>
          </a:xfrm>
        </p:spPr>
        <p:txBody>
          <a:bodyPr/>
          <a:lstStyle/>
          <a:p>
            <a:r>
              <a:rPr lang="en-US" dirty="0"/>
              <a:t>Inspector UI Demo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endParaRPr lang="en-US" dirty="0">
              <a:solidFill>
                <a:srgbClr val="FFE0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6125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ADE5F-A861-10C6-D328-1303D933F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3717"/>
          </a:xfrm>
        </p:spPr>
        <p:txBody>
          <a:bodyPr/>
          <a:lstStyle/>
          <a:p>
            <a:r>
              <a:rPr lang="en-US" dirty="0"/>
              <a:t>Inspector Provider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702A4-7F31-B425-8072-E74E26162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61823"/>
            <a:ext cx="10515600" cy="4351338"/>
          </a:xfrm>
        </p:spPr>
        <p:txBody>
          <a:bodyPr/>
          <a:lstStyle/>
          <a:p>
            <a:r>
              <a:rPr lang="en-US" dirty="0" err="1"/>
              <a:t>InspectorProvider</a:t>
            </a:r>
            <a:r>
              <a:rPr lang="en-US" dirty="0"/>
              <a:t> allows you to create a more customized version of the inspector grid. </a:t>
            </a:r>
          </a:p>
          <a:p>
            <a:pPr lvl="1"/>
            <a:r>
              <a:rPr lang="en-US" dirty="0"/>
              <a:t>Controls which fields are displayed, editable and highlighted, </a:t>
            </a:r>
          </a:p>
          <a:p>
            <a:pPr lvl="1"/>
            <a:r>
              <a:rPr lang="en-US" dirty="0"/>
              <a:t>Customize field order in the grid</a:t>
            </a:r>
          </a:p>
          <a:p>
            <a:pPr lvl="1"/>
            <a:r>
              <a:rPr lang="en-US" dirty="0"/>
              <a:t>Add validation</a:t>
            </a:r>
          </a:p>
          <a:p>
            <a:pPr lvl="1"/>
            <a:r>
              <a:rPr lang="en-US" dirty="0"/>
              <a:t>Modify field name display.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92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B8BED5-1928-4432-B12D-9260155BA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Provider Creation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F078AE-002B-065C-6BDB-FBF6191573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Define a class which derives from </a:t>
            </a:r>
            <a:r>
              <a:rPr lang="en-US" dirty="0" err="1"/>
              <a:t>InspectorProvider</a:t>
            </a:r>
            <a:r>
              <a:rPr lang="en-US" dirty="0"/>
              <a:t> base class.</a:t>
            </a:r>
          </a:p>
          <a:p>
            <a:pPr lvl="1"/>
            <a:r>
              <a:rPr lang="en-US" dirty="0"/>
              <a:t>Override methods to customize the fields </a:t>
            </a:r>
          </a:p>
          <a:p>
            <a:r>
              <a:rPr lang="en-US" dirty="0"/>
              <a:t>Instantiate that class </a:t>
            </a:r>
          </a:p>
          <a:p>
            <a:r>
              <a:rPr lang="en-US" dirty="0"/>
              <a:t>Use the Create method to obtain an Inspector. </a:t>
            </a:r>
          </a:p>
          <a:p>
            <a:r>
              <a:rPr lang="en-US" dirty="0"/>
              <a:t>Use the previously outlined </a:t>
            </a:r>
            <a:r>
              <a:rPr lang="en-US" dirty="0" err="1"/>
              <a:t>CreateEmbeddableControl</a:t>
            </a:r>
            <a:r>
              <a:rPr lang="en-US" dirty="0"/>
              <a:t> method to obtain the View and </a:t>
            </a:r>
            <a:r>
              <a:rPr lang="en-US" dirty="0" err="1"/>
              <a:t>ViewModel</a:t>
            </a:r>
            <a:r>
              <a:rPr lang="en-US" dirty="0"/>
              <a:t> pair.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16637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1">
      <a:dk1>
        <a:srgbClr val="FFFFFF"/>
      </a:dk1>
      <a:lt1>
        <a:srgbClr val="000000"/>
      </a:lt1>
      <a:dk2>
        <a:srgbClr val="E7E6E6"/>
      </a:dk2>
      <a:lt2>
        <a:srgbClr val="44546A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8469E6DB176246BE8E7810273A4D93" ma:contentTypeVersion="7" ma:contentTypeDescription="Create a new document." ma:contentTypeScope="" ma:versionID="3bc91ee482005cd6798c1d8d1ca40720">
  <xsd:schema xmlns:xsd="http://www.w3.org/2001/XMLSchema" xmlns:xs="http://www.w3.org/2001/XMLSchema" xmlns:p="http://schemas.microsoft.com/office/2006/metadata/properties" xmlns:ns2="44d2318c-200c-4824-bfa7-97e5d62cd884" targetNamespace="http://schemas.microsoft.com/office/2006/metadata/properties" ma:root="true" ma:fieldsID="d5eb26bef7904562d4ef014868ae6c37" ns2:_="">
    <xsd:import namespace="44d2318c-200c-4824-bfa7-97e5d62cd88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d2318c-200c-4824-bfa7-97e5d62cd8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81E133DB-697E-4C10-B192-8899027B1EC6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4d2318c-200c-4824-bfa7-97e5d62cd884"/>
    <ds:schemaRef ds:uri="http://www.w3.org/XML/1998/namespace"/>
    <ds:schemaRef ds:uri="http://purl.org/dc/dcmitype/"/>
  </ds:schemaRefs>
</ds:datastoreItem>
</file>

<file path=customXml/itemProps37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56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943EDAB9-B113-4817-8E7D-9E4FFC2E75B1}">
  <ds:schemaRefs>
    <ds:schemaRef ds:uri="44d2318c-200c-4824-bfa7-97e5d62cd88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66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5595</TotalTime>
  <Words>1044</Words>
  <Application>Microsoft Office PowerPoint</Application>
  <PresentationFormat>Widescreen</PresentationFormat>
  <Paragraphs>136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Cascadia Mono</vt:lpstr>
      <vt:lpstr>Custom Design</vt:lpstr>
      <vt:lpstr>ArcGIS Pro SDK for .NET:  Extending Editor Inspector UI with custom Embeddable Controls</vt:lpstr>
      <vt:lpstr>Session overview</vt:lpstr>
      <vt:lpstr>Inspector Definition</vt:lpstr>
      <vt:lpstr>PowerPoint Presentation</vt:lpstr>
      <vt:lpstr>Inspector UI Creation</vt:lpstr>
      <vt:lpstr>Inspector UI Creation</vt:lpstr>
      <vt:lpstr>Inspector UI Demo</vt:lpstr>
      <vt:lpstr>Inspector Provider Definition</vt:lpstr>
      <vt:lpstr>Inspector Provider Creation</vt:lpstr>
      <vt:lpstr>Inspector Provider Creation</vt:lpstr>
      <vt:lpstr>PowerPoint Presentation</vt:lpstr>
      <vt:lpstr>Inspector Provider Demo</vt:lpstr>
      <vt:lpstr>Smoketree A-E – Technical Sessions</vt:lpstr>
      <vt:lpstr>ArcGIS Pro SDK for .NET – Demo theaters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ArcGIS Pro SDK for .NET – Technical Sessions</dc:title>
  <dc:creator>Uma Harano</dc:creator>
  <cp:lastModifiedBy>Uma Harano</cp:lastModifiedBy>
  <cp:revision>49</cp:revision>
  <cp:lastPrinted>2021-08-10T23:54:02Z</cp:lastPrinted>
  <dcterms:created xsi:type="dcterms:W3CDTF">2023-02-15T17:28:44Z</dcterms:created>
  <dcterms:modified xsi:type="dcterms:W3CDTF">2024-03-03T17:19:32Z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0x010100D08469E6DB176246BE8E7810273A4D93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SourceUrl">
    <vt:lpwstr/>
  </property>
  <property fmtid="{D5CDD505-2E9C-101B-9397-08002B2CF9AE}" pid="9" name="_SharedFileIndex">
    <vt:lpwstr/>
  </property>
</Properties>
</file>