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876" r:id="rId67"/>
    <p:sldMasterId id="2147486918" r:id="rId68"/>
  </p:sldMasterIdLst>
  <p:notesMasterIdLst>
    <p:notesMasterId r:id="rId106"/>
  </p:notesMasterIdLst>
  <p:handoutMasterIdLst>
    <p:handoutMasterId r:id="rId107"/>
  </p:handoutMasterIdLst>
  <p:sldIdLst>
    <p:sldId id="744" r:id="rId69"/>
    <p:sldId id="638" r:id="rId70"/>
    <p:sldId id="647" r:id="rId71"/>
    <p:sldId id="661" r:id="rId72"/>
    <p:sldId id="662" r:id="rId73"/>
    <p:sldId id="663" r:id="rId74"/>
    <p:sldId id="648" r:id="rId75"/>
    <p:sldId id="649" r:id="rId76"/>
    <p:sldId id="664" r:id="rId77"/>
    <p:sldId id="674" r:id="rId78"/>
    <p:sldId id="1064" r:id="rId79"/>
    <p:sldId id="650" r:id="rId80"/>
    <p:sldId id="666" r:id="rId81"/>
    <p:sldId id="667" r:id="rId82"/>
    <p:sldId id="1065" r:id="rId83"/>
    <p:sldId id="668" r:id="rId84"/>
    <p:sldId id="669" r:id="rId85"/>
    <p:sldId id="670" r:id="rId86"/>
    <p:sldId id="665" r:id="rId87"/>
    <p:sldId id="657" r:id="rId88"/>
    <p:sldId id="651" r:id="rId89"/>
    <p:sldId id="659" r:id="rId90"/>
    <p:sldId id="671" r:id="rId91"/>
    <p:sldId id="653" r:id="rId92"/>
    <p:sldId id="658" r:id="rId93"/>
    <p:sldId id="672" r:id="rId94"/>
    <p:sldId id="654" r:id="rId95"/>
    <p:sldId id="656" r:id="rId96"/>
    <p:sldId id="673" r:id="rId97"/>
    <p:sldId id="655" r:id="rId98"/>
    <p:sldId id="660" r:id="rId99"/>
    <p:sldId id="1002" r:id="rId100"/>
    <p:sldId id="1066" r:id="rId101"/>
    <p:sldId id="1001" r:id="rId102"/>
    <p:sldId id="736" r:id="rId103"/>
    <p:sldId id="646" r:id="rId104"/>
    <p:sldId id="743" r:id="rId10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5C5178-4606-CD22-3F67-F8C03E0915FF}" name="Kitty Hurley" initials="KH" userId="S::kit12303@esri.com::e053c73e-06eb-4c62-868c-e85b9274d561"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F5FF"/>
    <a:srgbClr val="FFE08C"/>
    <a:srgbClr val="00375B"/>
    <a:srgbClr val="037D98"/>
    <a:srgbClr val="004451"/>
    <a:srgbClr val="004A51"/>
    <a:srgbClr val="004A5E"/>
    <a:srgbClr val="BFFFFF"/>
    <a:srgbClr val="4FC7CD"/>
    <a:srgbClr val="0057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9295A1-3008-4274-8979-5E06BC18F430}" v="41" dt="2024-03-04T21:08:37.2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52" autoAdjust="0"/>
    <p:restoredTop sz="96400" autoAdjust="0"/>
  </p:normalViewPr>
  <p:slideViewPr>
    <p:cSldViewPr snapToGrid="0">
      <p:cViewPr varScale="1">
        <p:scale>
          <a:sx n="128" d="100"/>
          <a:sy n="128" d="100"/>
        </p:scale>
        <p:origin x="276" y="126"/>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slideMaster" Target="slideMasters/slideMaster2.xml"/><Relationship Id="rId84" Type="http://schemas.openxmlformats.org/officeDocument/2006/relationships/slide" Target="slides/slide16.xml"/><Relationship Id="rId89" Type="http://schemas.openxmlformats.org/officeDocument/2006/relationships/slide" Target="slides/slide21.xml"/><Relationship Id="rId112" Type="http://schemas.microsoft.com/office/2016/11/relationships/changesInfo" Target="changesInfos/changesInfo1.xml"/><Relationship Id="rId16" Type="http://schemas.openxmlformats.org/officeDocument/2006/relationships/customXml" Target="../customXml/item16.xml"/><Relationship Id="rId107" Type="http://schemas.openxmlformats.org/officeDocument/2006/relationships/handoutMaster" Target="handoutMasters/handoutMaster1.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6.xml"/><Relationship Id="rId79" Type="http://schemas.openxmlformats.org/officeDocument/2006/relationships/slide" Target="slides/slide11.xml"/><Relationship Id="rId102" Type="http://schemas.openxmlformats.org/officeDocument/2006/relationships/slide" Target="slides/slide34.xml"/><Relationship Id="rId5" Type="http://schemas.openxmlformats.org/officeDocument/2006/relationships/customXml" Target="../customXml/item5.xml"/><Relationship Id="rId90" Type="http://schemas.openxmlformats.org/officeDocument/2006/relationships/slide" Target="slides/slide22.xml"/><Relationship Id="rId95" Type="http://schemas.openxmlformats.org/officeDocument/2006/relationships/slide" Target="slides/slide27.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 Target="slides/slide1.xml"/><Relationship Id="rId113" Type="http://schemas.microsoft.com/office/2015/10/relationships/revisionInfo" Target="revisionInfo.xml"/><Relationship Id="rId80" Type="http://schemas.openxmlformats.org/officeDocument/2006/relationships/slide" Target="slides/slide12.xml"/><Relationship Id="rId85" Type="http://schemas.openxmlformats.org/officeDocument/2006/relationships/slide" Target="slides/slide17.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5.xml"/><Relationship Id="rId108" Type="http://schemas.openxmlformats.org/officeDocument/2006/relationships/presProps" Target="presProps.xml"/><Relationship Id="rId54" Type="http://schemas.openxmlformats.org/officeDocument/2006/relationships/customXml" Target="../customXml/item54.xml"/><Relationship Id="rId70" Type="http://schemas.openxmlformats.org/officeDocument/2006/relationships/slide" Target="slides/slide2.xml"/><Relationship Id="rId75" Type="http://schemas.openxmlformats.org/officeDocument/2006/relationships/slide" Target="slides/slide7.xml"/><Relationship Id="rId91" Type="http://schemas.openxmlformats.org/officeDocument/2006/relationships/slide" Target="slides/slide23.xml"/><Relationship Id="rId96" Type="http://schemas.openxmlformats.org/officeDocument/2006/relationships/slide" Target="slides/slide28.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notesMaster" Target="notesMasters/notesMaster1.xml"/><Relationship Id="rId114" Type="http://schemas.microsoft.com/office/2018/10/relationships/authors" Target="authors.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5.xml"/><Relationship Id="rId78" Type="http://schemas.openxmlformats.org/officeDocument/2006/relationships/slide" Target="slides/slide10.xml"/><Relationship Id="rId81" Type="http://schemas.openxmlformats.org/officeDocument/2006/relationships/slide" Target="slides/slide13.xml"/><Relationship Id="rId86" Type="http://schemas.openxmlformats.org/officeDocument/2006/relationships/slide" Target="slides/slide18.xml"/><Relationship Id="rId94" Type="http://schemas.openxmlformats.org/officeDocument/2006/relationships/slide" Target="slides/slide26.xml"/><Relationship Id="rId99" Type="http://schemas.openxmlformats.org/officeDocument/2006/relationships/slide" Target="slides/slide31.xml"/><Relationship Id="rId101" Type="http://schemas.openxmlformats.org/officeDocument/2006/relationships/slide" Target="slides/slide33.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viewProps" Target="viewProps.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8.xml"/><Relationship Id="rId97" Type="http://schemas.openxmlformats.org/officeDocument/2006/relationships/slide" Target="slides/slide29.xml"/><Relationship Id="rId104" Type="http://schemas.openxmlformats.org/officeDocument/2006/relationships/slide" Target="slides/slide36.xml"/><Relationship Id="rId7" Type="http://schemas.openxmlformats.org/officeDocument/2006/relationships/customXml" Target="../customXml/item7.xml"/><Relationship Id="rId71" Type="http://schemas.openxmlformats.org/officeDocument/2006/relationships/slide" Target="slides/slide3.xml"/><Relationship Id="rId92" Type="http://schemas.openxmlformats.org/officeDocument/2006/relationships/slide" Target="slides/slide24.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9.xml"/><Relationship Id="rId110" Type="http://schemas.openxmlformats.org/officeDocument/2006/relationships/theme" Target="theme/theme1.xml"/><Relationship Id="rId61" Type="http://schemas.openxmlformats.org/officeDocument/2006/relationships/customXml" Target="../customXml/item61.xml"/><Relationship Id="rId82" Type="http://schemas.openxmlformats.org/officeDocument/2006/relationships/slide" Target="slides/slide14.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9.xml"/><Relationship Id="rId100" Type="http://schemas.openxmlformats.org/officeDocument/2006/relationships/slide" Target="slides/slide32.xml"/><Relationship Id="rId105" Type="http://schemas.openxmlformats.org/officeDocument/2006/relationships/slide" Target="slides/slide37.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4.xml"/><Relationship Id="rId93" Type="http://schemas.openxmlformats.org/officeDocument/2006/relationships/slide" Target="slides/slide25.xml"/><Relationship Id="rId98" Type="http://schemas.openxmlformats.org/officeDocument/2006/relationships/slide" Target="slides/slide30.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slideMaster" Target="slideMasters/slideMaster1.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5.xml"/><Relationship Id="rId88" Type="http://schemas.openxmlformats.org/officeDocument/2006/relationships/slide" Target="slides/slide20.xml"/><Relationship Id="rId11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ashis Lamsal" userId="42229be4-7f54-4205-9f3c-ef7aa246a95b" providerId="ADAL" clId="{3A5F6FCC-1943-4B43-BAC3-CFCF25D25FAD}"/>
    <pc:docChg chg="undo custSel addSld delSld modSld sldOrd addSection delSection modSection">
      <pc:chgData name="Aashis Lamsal" userId="42229be4-7f54-4205-9f3c-ef7aa246a95b" providerId="ADAL" clId="{3A5F6FCC-1943-4B43-BAC3-CFCF25D25FAD}" dt="2024-01-16T17:11:36.444" v="51" actId="2890"/>
      <pc:docMkLst>
        <pc:docMk/>
      </pc:docMkLst>
      <pc:sldChg chg="del">
        <pc:chgData name="Aashis Lamsal" userId="42229be4-7f54-4205-9f3c-ef7aa246a95b" providerId="ADAL" clId="{3A5F6FCC-1943-4B43-BAC3-CFCF25D25FAD}" dt="2024-01-16T15:53:43.271" v="7" actId="2696"/>
        <pc:sldMkLst>
          <pc:docMk/>
          <pc:sldMk cId="3771042479" sldId="611"/>
        </pc:sldMkLst>
      </pc:sldChg>
      <pc:sldChg chg="del">
        <pc:chgData name="Aashis Lamsal" userId="42229be4-7f54-4205-9f3c-ef7aa246a95b" providerId="ADAL" clId="{3A5F6FCC-1943-4B43-BAC3-CFCF25D25FAD}" dt="2024-01-16T15:53:48.124" v="9" actId="2696"/>
        <pc:sldMkLst>
          <pc:docMk/>
          <pc:sldMk cId="2801803227" sldId="612"/>
        </pc:sldMkLst>
      </pc:sldChg>
      <pc:sldChg chg="del">
        <pc:chgData name="Aashis Lamsal" userId="42229be4-7f54-4205-9f3c-ef7aa246a95b" providerId="ADAL" clId="{3A5F6FCC-1943-4B43-BAC3-CFCF25D25FAD}" dt="2024-01-16T15:53:45.783" v="8" actId="2696"/>
        <pc:sldMkLst>
          <pc:docMk/>
          <pc:sldMk cId="4293013150" sldId="613"/>
        </pc:sldMkLst>
      </pc:sldChg>
      <pc:sldChg chg="del ord">
        <pc:chgData name="Aashis Lamsal" userId="42229be4-7f54-4205-9f3c-ef7aa246a95b" providerId="ADAL" clId="{3A5F6FCC-1943-4B43-BAC3-CFCF25D25FAD}" dt="2024-01-16T15:56:09.170" v="14" actId="2696"/>
        <pc:sldMkLst>
          <pc:docMk/>
          <pc:sldMk cId="1909432140" sldId="618"/>
        </pc:sldMkLst>
      </pc:sldChg>
      <pc:sldChg chg="ord">
        <pc:chgData name="Aashis Lamsal" userId="42229be4-7f54-4205-9f3c-ef7aa246a95b" providerId="ADAL" clId="{3A5F6FCC-1943-4B43-BAC3-CFCF25D25FAD}" dt="2024-01-16T15:54:31.741" v="12"/>
        <pc:sldMkLst>
          <pc:docMk/>
          <pc:sldMk cId="666563884" sldId="620"/>
        </pc:sldMkLst>
      </pc:sldChg>
      <pc:sldChg chg="ord">
        <pc:chgData name="Aashis Lamsal" userId="42229be4-7f54-4205-9f3c-ef7aa246a95b" providerId="ADAL" clId="{3A5F6FCC-1943-4B43-BAC3-CFCF25D25FAD}" dt="2024-01-16T15:54:31.741" v="12"/>
        <pc:sldMkLst>
          <pc:docMk/>
          <pc:sldMk cId="3187278753" sldId="738"/>
        </pc:sldMkLst>
      </pc:sldChg>
      <pc:sldChg chg="ord">
        <pc:chgData name="Aashis Lamsal" userId="42229be4-7f54-4205-9f3c-ef7aa246a95b" providerId="ADAL" clId="{3A5F6FCC-1943-4B43-BAC3-CFCF25D25FAD}" dt="2024-01-16T15:54:31.741" v="12"/>
        <pc:sldMkLst>
          <pc:docMk/>
          <pc:sldMk cId="1857742656" sldId="741"/>
        </pc:sldMkLst>
      </pc:sldChg>
      <pc:sldChg chg="del">
        <pc:chgData name="Aashis Lamsal" userId="42229be4-7f54-4205-9f3c-ef7aa246a95b" providerId="ADAL" clId="{3A5F6FCC-1943-4B43-BAC3-CFCF25D25FAD}" dt="2024-01-16T15:53:41.116" v="6" actId="2696"/>
        <pc:sldMkLst>
          <pc:docMk/>
          <pc:sldMk cId="3281524772" sldId="742"/>
        </pc:sldMkLst>
      </pc:sldChg>
      <pc:sldChg chg="del">
        <pc:chgData name="Aashis Lamsal" userId="42229be4-7f54-4205-9f3c-ef7aa246a95b" providerId="ADAL" clId="{3A5F6FCC-1943-4B43-BAC3-CFCF25D25FAD}" dt="2024-01-16T17:10:38.871" v="43" actId="2696"/>
        <pc:sldMkLst>
          <pc:docMk/>
          <pc:sldMk cId="2633449381" sldId="744"/>
        </pc:sldMkLst>
      </pc:sldChg>
      <pc:sldChg chg="modSp mod ord">
        <pc:chgData name="Aashis Lamsal" userId="42229be4-7f54-4205-9f3c-ef7aa246a95b" providerId="ADAL" clId="{3A5F6FCC-1943-4B43-BAC3-CFCF25D25FAD}" dt="2024-01-16T17:10:22.329" v="42" actId="14100"/>
        <pc:sldMkLst>
          <pc:docMk/>
          <pc:sldMk cId="535275433" sldId="745"/>
        </pc:sldMkLst>
        <pc:spChg chg="mod">
          <ac:chgData name="Aashis Lamsal" userId="42229be4-7f54-4205-9f3c-ef7aa246a95b" providerId="ADAL" clId="{3A5F6FCC-1943-4B43-BAC3-CFCF25D25FAD}" dt="2024-01-16T17:10:22.329" v="42" actId="14100"/>
          <ac:spMkLst>
            <pc:docMk/>
            <pc:sldMk cId="535275433" sldId="745"/>
            <ac:spMk id="6" creationId="{2E7DADBA-5AD5-D3E7-B6E4-7651A07AF8D1}"/>
          </ac:spMkLst>
        </pc:spChg>
        <pc:spChg chg="mod">
          <ac:chgData name="Aashis Lamsal" userId="42229be4-7f54-4205-9f3c-ef7aa246a95b" providerId="ADAL" clId="{3A5F6FCC-1943-4B43-BAC3-CFCF25D25FAD}" dt="2024-01-16T17:09:59.682" v="41" actId="20577"/>
          <ac:spMkLst>
            <pc:docMk/>
            <pc:sldMk cId="535275433" sldId="745"/>
            <ac:spMk id="7" creationId="{F29E5FEF-C319-48C4-98E1-6F6E9AF550BF}"/>
          </ac:spMkLst>
        </pc:spChg>
      </pc:sldChg>
      <pc:sldChg chg="ord">
        <pc:chgData name="Aashis Lamsal" userId="42229be4-7f54-4205-9f3c-ef7aa246a95b" providerId="ADAL" clId="{3A5F6FCC-1943-4B43-BAC3-CFCF25D25FAD}" dt="2024-01-16T15:54:31.741" v="12"/>
        <pc:sldMkLst>
          <pc:docMk/>
          <pc:sldMk cId="4132354682" sldId="746"/>
        </pc:sldMkLst>
      </pc:sldChg>
      <pc:sldChg chg="new del">
        <pc:chgData name="Aashis Lamsal" userId="42229be4-7f54-4205-9f3c-ef7aa246a95b" providerId="ADAL" clId="{3A5F6FCC-1943-4B43-BAC3-CFCF25D25FAD}" dt="2024-01-16T15:48:00.683" v="1" actId="680"/>
        <pc:sldMkLst>
          <pc:docMk/>
          <pc:sldMk cId="819166535" sldId="749"/>
        </pc:sldMkLst>
      </pc:sldChg>
      <pc:sldChg chg="new del">
        <pc:chgData name="Aashis Lamsal" userId="42229be4-7f54-4205-9f3c-ef7aa246a95b" providerId="ADAL" clId="{3A5F6FCC-1943-4B43-BAC3-CFCF25D25FAD}" dt="2024-01-16T15:48:26.747" v="3" actId="2696"/>
        <pc:sldMkLst>
          <pc:docMk/>
          <pc:sldMk cId="1908607468" sldId="749"/>
        </pc:sldMkLst>
      </pc:sldChg>
      <pc:sldChg chg="add">
        <pc:chgData name="Aashis Lamsal" userId="42229be4-7f54-4205-9f3c-ef7aa246a95b" providerId="ADAL" clId="{3A5F6FCC-1943-4B43-BAC3-CFCF25D25FAD}" dt="2024-01-16T17:11:18.864" v="47" actId="2890"/>
        <pc:sldMkLst>
          <pc:docMk/>
          <pc:sldMk cId="2649075160" sldId="749"/>
        </pc:sldMkLst>
      </pc:sldChg>
      <pc:sldChg chg="add">
        <pc:chgData name="Aashis Lamsal" userId="42229be4-7f54-4205-9f3c-ef7aa246a95b" providerId="ADAL" clId="{3A5F6FCC-1943-4B43-BAC3-CFCF25D25FAD}" dt="2024-01-16T17:11:22.502" v="48" actId="2890"/>
        <pc:sldMkLst>
          <pc:docMk/>
          <pc:sldMk cId="3077293267" sldId="750"/>
        </pc:sldMkLst>
      </pc:sldChg>
      <pc:sldChg chg="add">
        <pc:chgData name="Aashis Lamsal" userId="42229be4-7f54-4205-9f3c-ef7aa246a95b" providerId="ADAL" clId="{3A5F6FCC-1943-4B43-BAC3-CFCF25D25FAD}" dt="2024-01-16T17:11:27.272" v="49" actId="2890"/>
        <pc:sldMkLst>
          <pc:docMk/>
          <pc:sldMk cId="3234332036" sldId="751"/>
        </pc:sldMkLst>
      </pc:sldChg>
      <pc:sldChg chg="add">
        <pc:chgData name="Aashis Lamsal" userId="42229be4-7f54-4205-9f3c-ef7aa246a95b" providerId="ADAL" clId="{3A5F6FCC-1943-4B43-BAC3-CFCF25D25FAD}" dt="2024-01-16T17:11:30.432" v="50" actId="2890"/>
        <pc:sldMkLst>
          <pc:docMk/>
          <pc:sldMk cId="779535766" sldId="752"/>
        </pc:sldMkLst>
      </pc:sldChg>
      <pc:sldChg chg="add">
        <pc:chgData name="Aashis Lamsal" userId="42229be4-7f54-4205-9f3c-ef7aa246a95b" providerId="ADAL" clId="{3A5F6FCC-1943-4B43-BAC3-CFCF25D25FAD}" dt="2024-01-16T17:11:36.444" v="51" actId="2890"/>
        <pc:sldMkLst>
          <pc:docMk/>
          <pc:sldMk cId="2292689167" sldId="753"/>
        </pc:sldMkLst>
      </pc:sldChg>
    </pc:docChg>
  </pc:docChgLst>
  <pc:docChgLst>
    <pc:chgData name="Aashis Lamsal" userId="42229be4-7f54-4205-9f3c-ef7aa246a95b" providerId="ADAL" clId="{599295A1-3008-4274-8979-5E06BC18F430}"/>
    <pc:docChg chg="undo custSel addSld delSld modSld sldOrd addMainMaster delMainMaster modMainMaster">
      <pc:chgData name="Aashis Lamsal" userId="42229be4-7f54-4205-9f3c-ef7aa246a95b" providerId="ADAL" clId="{599295A1-3008-4274-8979-5E06BC18F430}" dt="2024-03-05T14:56:27.206" v="546" actId="2696"/>
      <pc:docMkLst>
        <pc:docMk/>
      </pc:docMkLst>
      <pc:sldChg chg="modSp add del">
        <pc:chgData name="Aashis Lamsal" userId="42229be4-7f54-4205-9f3c-ef7aa246a95b" providerId="ADAL" clId="{599295A1-3008-4274-8979-5E06BC18F430}" dt="2024-02-08T16:00:50.741" v="247" actId="47"/>
        <pc:sldMkLst>
          <pc:docMk/>
          <pc:sldMk cId="666563884" sldId="620"/>
        </pc:sldMkLst>
        <pc:spChg chg="mod">
          <ac:chgData name="Aashis Lamsal" userId="42229be4-7f54-4205-9f3c-ef7aa246a95b" providerId="ADAL" clId="{599295A1-3008-4274-8979-5E06BC18F430}" dt="2024-02-07T21:59:16.395" v="94"/>
          <ac:spMkLst>
            <pc:docMk/>
            <pc:sldMk cId="666563884" sldId="620"/>
            <ac:spMk id="2" creationId="{5D3EEA6D-C02F-92A2-756E-B0FAEED65EBF}"/>
          </ac:spMkLst>
        </pc:spChg>
        <pc:spChg chg="mod">
          <ac:chgData name="Aashis Lamsal" userId="42229be4-7f54-4205-9f3c-ef7aa246a95b" providerId="ADAL" clId="{599295A1-3008-4274-8979-5E06BC18F430}" dt="2024-02-07T21:59:16.395" v="94"/>
          <ac:spMkLst>
            <pc:docMk/>
            <pc:sldMk cId="666563884" sldId="620"/>
            <ac:spMk id="3" creationId="{E745AD94-04C4-B4A3-5EAD-A8AFE0261DB8}"/>
          </ac:spMkLst>
        </pc:spChg>
        <pc:spChg chg="mod">
          <ac:chgData name="Aashis Lamsal" userId="42229be4-7f54-4205-9f3c-ef7aa246a95b" providerId="ADAL" clId="{599295A1-3008-4274-8979-5E06BC18F430}" dt="2024-02-07T21:59:16.395" v="94"/>
          <ac:spMkLst>
            <pc:docMk/>
            <pc:sldMk cId="666563884" sldId="620"/>
            <ac:spMk id="13" creationId="{F661B069-63C2-BA37-6495-9D28D84B67FC}"/>
          </ac:spMkLst>
        </pc:spChg>
      </pc:sldChg>
      <pc:sldChg chg="add del">
        <pc:chgData name="Aashis Lamsal" userId="42229be4-7f54-4205-9f3c-ef7aa246a95b" providerId="ADAL" clId="{599295A1-3008-4274-8979-5E06BC18F430}" dt="2024-02-07T21:38:23.074" v="48" actId="47"/>
        <pc:sldMkLst>
          <pc:docMk/>
          <pc:sldMk cId="1929728519" sldId="633"/>
        </pc:sldMkLst>
      </pc:sldChg>
      <pc:sldChg chg="delSp modSp add del mod modClrScheme chgLayout">
        <pc:chgData name="Aashis Lamsal" userId="42229be4-7f54-4205-9f3c-ef7aa246a95b" providerId="ADAL" clId="{599295A1-3008-4274-8979-5E06BC18F430}" dt="2024-02-20T16:33:07.134" v="389" actId="700"/>
        <pc:sldMkLst>
          <pc:docMk/>
          <pc:sldMk cId="802503158" sldId="638"/>
        </pc:sldMkLst>
        <pc:spChg chg="del topLvl">
          <ac:chgData name="Aashis Lamsal" userId="42229be4-7f54-4205-9f3c-ef7aa246a95b" providerId="ADAL" clId="{599295A1-3008-4274-8979-5E06BC18F430}" dt="2024-02-07T21:35:50.671" v="6" actId="478"/>
          <ac:spMkLst>
            <pc:docMk/>
            <pc:sldMk cId="802503158" sldId="638"/>
            <ac:spMk id="2" creationId="{5719DC7D-14A8-D6B7-C512-913AA0BF2CB2}"/>
          </ac:spMkLst>
        </pc:spChg>
        <pc:spChg chg="mod ord">
          <ac:chgData name="Aashis Lamsal" userId="42229be4-7f54-4205-9f3c-ef7aa246a95b" providerId="ADAL" clId="{599295A1-3008-4274-8979-5E06BC18F430}" dt="2024-02-20T16:33:07.134" v="389" actId="700"/>
          <ac:spMkLst>
            <pc:docMk/>
            <pc:sldMk cId="802503158" sldId="638"/>
            <ac:spMk id="7" creationId="{4562C38F-3576-9836-84E8-EECA8FA484E2}"/>
          </ac:spMkLst>
        </pc:spChg>
        <pc:spChg chg="mod ord">
          <ac:chgData name="Aashis Lamsal" userId="42229be4-7f54-4205-9f3c-ef7aa246a95b" providerId="ADAL" clId="{599295A1-3008-4274-8979-5E06BC18F430}" dt="2024-02-20T16:33:07.134" v="389" actId="700"/>
          <ac:spMkLst>
            <pc:docMk/>
            <pc:sldMk cId="802503158" sldId="638"/>
            <ac:spMk id="8" creationId="{4041D984-11D2-D20D-EAF9-C4FA9FF751BC}"/>
          </ac:spMkLst>
        </pc:spChg>
        <pc:spChg chg="mod ord">
          <ac:chgData name="Aashis Lamsal" userId="42229be4-7f54-4205-9f3c-ef7aa246a95b" providerId="ADAL" clId="{599295A1-3008-4274-8979-5E06BC18F430}" dt="2024-02-20T16:33:07.134" v="389" actId="700"/>
          <ac:spMkLst>
            <pc:docMk/>
            <pc:sldMk cId="802503158" sldId="638"/>
            <ac:spMk id="11" creationId="{56669042-0838-71A3-A1B1-20736266A8D4}"/>
          </ac:spMkLst>
        </pc:spChg>
        <pc:grpChg chg="del">
          <ac:chgData name="Aashis Lamsal" userId="42229be4-7f54-4205-9f3c-ef7aa246a95b" providerId="ADAL" clId="{599295A1-3008-4274-8979-5E06BC18F430}" dt="2024-02-07T21:35:32.607" v="2" actId="478"/>
          <ac:grpSpMkLst>
            <pc:docMk/>
            <pc:sldMk cId="802503158" sldId="638"/>
            <ac:grpSpMk id="12" creationId="{4E2B89E0-A438-EB49-0E87-138584754F65}"/>
          </ac:grpSpMkLst>
        </pc:grpChg>
        <pc:picChg chg="del topLvl">
          <ac:chgData name="Aashis Lamsal" userId="42229be4-7f54-4205-9f3c-ef7aa246a95b" providerId="ADAL" clId="{599295A1-3008-4274-8979-5E06BC18F430}" dt="2024-02-07T21:35:32.607" v="2" actId="478"/>
          <ac:picMkLst>
            <pc:docMk/>
            <pc:sldMk cId="802503158" sldId="638"/>
            <ac:picMk id="6" creationId="{FCA93C78-3371-C0E0-2E26-2D749F76D450}"/>
          </ac:picMkLst>
        </pc:picChg>
      </pc:sldChg>
      <pc:sldChg chg="add del">
        <pc:chgData name="Aashis Lamsal" userId="42229be4-7f54-4205-9f3c-ef7aa246a95b" providerId="ADAL" clId="{599295A1-3008-4274-8979-5E06BC18F430}" dt="2024-02-07T21:35:26.772" v="1" actId="47"/>
        <pc:sldMkLst>
          <pc:docMk/>
          <pc:sldMk cId="1433695203" sldId="643"/>
        </pc:sldMkLst>
      </pc:sldChg>
      <pc:sldChg chg="delSp add del mod">
        <pc:chgData name="Aashis Lamsal" userId="42229be4-7f54-4205-9f3c-ef7aa246a95b" providerId="ADAL" clId="{599295A1-3008-4274-8979-5E06BC18F430}" dt="2024-02-07T21:38:18.426" v="46" actId="47"/>
        <pc:sldMkLst>
          <pc:docMk/>
          <pc:sldMk cId="3563880688" sldId="644"/>
        </pc:sldMkLst>
        <pc:grpChg chg="del">
          <ac:chgData name="Aashis Lamsal" userId="42229be4-7f54-4205-9f3c-ef7aa246a95b" providerId="ADAL" clId="{599295A1-3008-4274-8979-5E06BC18F430}" dt="2024-02-07T21:38:16.818" v="45" actId="478"/>
          <ac:grpSpMkLst>
            <pc:docMk/>
            <pc:sldMk cId="3563880688" sldId="644"/>
            <ac:grpSpMk id="12" creationId="{4E2B89E0-A438-EB49-0E87-138584754F65}"/>
          </ac:grpSpMkLst>
        </pc:grpChg>
      </pc:sldChg>
      <pc:sldChg chg="modSp add del">
        <pc:chgData name="Aashis Lamsal" userId="42229be4-7f54-4205-9f3c-ef7aa246a95b" providerId="ADAL" clId="{599295A1-3008-4274-8979-5E06BC18F430}" dt="2024-02-20T16:18:19.167" v="370"/>
        <pc:sldMkLst>
          <pc:docMk/>
          <pc:sldMk cId="2756267565" sldId="646"/>
        </pc:sldMkLst>
        <pc:spChg chg="mod">
          <ac:chgData name="Aashis Lamsal" userId="42229be4-7f54-4205-9f3c-ef7aa246a95b" providerId="ADAL" clId="{599295A1-3008-4274-8979-5E06BC18F430}" dt="2024-02-20T16:18:19.167" v="370"/>
          <ac:spMkLst>
            <pc:docMk/>
            <pc:sldMk cId="2756267565" sldId="646"/>
            <ac:spMk id="10" creationId="{921A8D64-5ED7-C677-405B-30AB7E41A33A}"/>
          </ac:spMkLst>
        </pc:spChg>
        <pc:spChg chg="mod">
          <ac:chgData name="Aashis Lamsal" userId="42229be4-7f54-4205-9f3c-ef7aa246a95b" providerId="ADAL" clId="{599295A1-3008-4274-8979-5E06BC18F430}" dt="2024-02-20T16:18:19.167" v="370"/>
          <ac:spMkLst>
            <pc:docMk/>
            <pc:sldMk cId="2756267565" sldId="646"/>
            <ac:spMk id="11" creationId="{CC59D668-8282-F4FB-305F-1D83415E5CA2}"/>
          </ac:spMkLst>
        </pc:spChg>
      </pc:sldChg>
      <pc:sldChg chg="delSp modSp add del mod modClrScheme chgLayout">
        <pc:chgData name="Aashis Lamsal" userId="42229be4-7f54-4205-9f3c-ef7aa246a95b" providerId="ADAL" clId="{599295A1-3008-4274-8979-5E06BC18F430}" dt="2024-02-20T16:33:07.134" v="389" actId="700"/>
        <pc:sldMkLst>
          <pc:docMk/>
          <pc:sldMk cId="801192879" sldId="647"/>
        </pc:sldMkLst>
        <pc:spChg chg="mod ord">
          <ac:chgData name="Aashis Lamsal" userId="42229be4-7f54-4205-9f3c-ef7aa246a95b" providerId="ADAL" clId="{599295A1-3008-4274-8979-5E06BC18F430}" dt="2024-02-20T16:33:07.134" v="389" actId="700"/>
          <ac:spMkLst>
            <pc:docMk/>
            <pc:sldMk cId="801192879" sldId="647"/>
            <ac:spMk id="7" creationId="{4562C38F-3576-9836-84E8-EECA8FA484E2}"/>
          </ac:spMkLst>
        </pc:spChg>
        <pc:spChg chg="mod ord">
          <ac:chgData name="Aashis Lamsal" userId="42229be4-7f54-4205-9f3c-ef7aa246a95b" providerId="ADAL" clId="{599295A1-3008-4274-8979-5E06BC18F430}" dt="2024-02-20T16:33:07.134" v="389" actId="700"/>
          <ac:spMkLst>
            <pc:docMk/>
            <pc:sldMk cId="801192879" sldId="647"/>
            <ac:spMk id="8" creationId="{4041D984-11D2-D20D-EAF9-C4FA9FF751BC}"/>
          </ac:spMkLst>
        </pc:spChg>
        <pc:spChg chg="mod ord">
          <ac:chgData name="Aashis Lamsal" userId="42229be4-7f54-4205-9f3c-ef7aa246a95b" providerId="ADAL" clId="{599295A1-3008-4274-8979-5E06BC18F430}" dt="2024-02-20T16:33:07.134" v="389" actId="700"/>
          <ac:spMkLst>
            <pc:docMk/>
            <pc:sldMk cId="801192879" sldId="647"/>
            <ac:spMk id="11" creationId="{56669042-0838-71A3-A1B1-20736266A8D4}"/>
          </ac:spMkLst>
        </pc:spChg>
        <pc:grpChg chg="del">
          <ac:chgData name="Aashis Lamsal" userId="42229be4-7f54-4205-9f3c-ef7aa246a95b" providerId="ADAL" clId="{599295A1-3008-4274-8979-5E06BC18F430}" dt="2024-02-07T21:35:38.571" v="3" actId="478"/>
          <ac:grpSpMkLst>
            <pc:docMk/>
            <pc:sldMk cId="801192879" sldId="647"/>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330078443" sldId="648"/>
        </pc:sldMkLst>
        <pc:spChg chg="del topLvl">
          <ac:chgData name="Aashis Lamsal" userId="42229be4-7f54-4205-9f3c-ef7aa246a95b" providerId="ADAL" clId="{599295A1-3008-4274-8979-5E06BC18F430}" dt="2024-02-07T21:36:14.193" v="13" actId="478"/>
          <ac:spMkLst>
            <pc:docMk/>
            <pc:sldMk cId="330078443" sldId="648"/>
            <ac:spMk id="2" creationId="{5719DC7D-14A8-D6B7-C512-913AA0BF2CB2}"/>
          </ac:spMkLst>
        </pc:spChg>
        <pc:spChg chg="mod ord">
          <ac:chgData name="Aashis Lamsal" userId="42229be4-7f54-4205-9f3c-ef7aa246a95b" providerId="ADAL" clId="{599295A1-3008-4274-8979-5E06BC18F430}" dt="2024-02-20T16:33:07.134" v="389" actId="700"/>
          <ac:spMkLst>
            <pc:docMk/>
            <pc:sldMk cId="330078443" sldId="648"/>
            <ac:spMk id="7" creationId="{4562C38F-3576-9836-84E8-EECA8FA484E2}"/>
          </ac:spMkLst>
        </pc:spChg>
        <pc:spChg chg="mod ord">
          <ac:chgData name="Aashis Lamsal" userId="42229be4-7f54-4205-9f3c-ef7aa246a95b" providerId="ADAL" clId="{599295A1-3008-4274-8979-5E06BC18F430}" dt="2024-02-20T16:33:07.134" v="389" actId="700"/>
          <ac:spMkLst>
            <pc:docMk/>
            <pc:sldMk cId="330078443" sldId="648"/>
            <ac:spMk id="8" creationId="{4041D984-11D2-D20D-EAF9-C4FA9FF751BC}"/>
          </ac:spMkLst>
        </pc:spChg>
        <pc:spChg chg="mod ord">
          <ac:chgData name="Aashis Lamsal" userId="42229be4-7f54-4205-9f3c-ef7aa246a95b" providerId="ADAL" clId="{599295A1-3008-4274-8979-5E06BC18F430}" dt="2024-02-20T16:33:07.134" v="389" actId="700"/>
          <ac:spMkLst>
            <pc:docMk/>
            <pc:sldMk cId="330078443" sldId="648"/>
            <ac:spMk id="11" creationId="{56669042-0838-71A3-A1B1-20736266A8D4}"/>
          </ac:spMkLst>
        </pc:spChg>
        <pc:grpChg chg="del">
          <ac:chgData name="Aashis Lamsal" userId="42229be4-7f54-4205-9f3c-ef7aa246a95b" providerId="ADAL" clId="{599295A1-3008-4274-8979-5E06BC18F430}" dt="2024-02-07T21:36:12.502" v="12" actId="478"/>
          <ac:grpSpMkLst>
            <pc:docMk/>
            <pc:sldMk cId="330078443" sldId="648"/>
            <ac:grpSpMk id="12" creationId="{4E2B89E0-A438-EB49-0E87-138584754F65}"/>
          </ac:grpSpMkLst>
        </pc:grpChg>
        <pc:picChg chg="del topLvl">
          <ac:chgData name="Aashis Lamsal" userId="42229be4-7f54-4205-9f3c-ef7aa246a95b" providerId="ADAL" clId="{599295A1-3008-4274-8979-5E06BC18F430}" dt="2024-02-07T21:36:12.502" v="12" actId="478"/>
          <ac:picMkLst>
            <pc:docMk/>
            <pc:sldMk cId="330078443" sldId="648"/>
            <ac:picMk id="6" creationId="{FCA93C78-3371-C0E0-2E26-2D749F76D450}"/>
          </ac:picMkLst>
        </pc:picChg>
      </pc:sldChg>
      <pc:sldChg chg="delSp modSp add del mod modClrScheme chgLayout">
        <pc:chgData name="Aashis Lamsal" userId="42229be4-7f54-4205-9f3c-ef7aa246a95b" providerId="ADAL" clId="{599295A1-3008-4274-8979-5E06BC18F430}" dt="2024-02-20T16:33:07.134" v="389" actId="700"/>
        <pc:sldMkLst>
          <pc:docMk/>
          <pc:sldMk cId="2185406192" sldId="649"/>
        </pc:sldMkLst>
        <pc:spChg chg="mod ord">
          <ac:chgData name="Aashis Lamsal" userId="42229be4-7f54-4205-9f3c-ef7aa246a95b" providerId="ADAL" clId="{599295A1-3008-4274-8979-5E06BC18F430}" dt="2024-02-20T16:33:07.134" v="389" actId="700"/>
          <ac:spMkLst>
            <pc:docMk/>
            <pc:sldMk cId="2185406192" sldId="649"/>
            <ac:spMk id="7" creationId="{4562C38F-3576-9836-84E8-EECA8FA484E2}"/>
          </ac:spMkLst>
        </pc:spChg>
        <pc:spChg chg="mod ord">
          <ac:chgData name="Aashis Lamsal" userId="42229be4-7f54-4205-9f3c-ef7aa246a95b" providerId="ADAL" clId="{599295A1-3008-4274-8979-5E06BC18F430}" dt="2024-02-20T16:33:07.134" v="389" actId="700"/>
          <ac:spMkLst>
            <pc:docMk/>
            <pc:sldMk cId="2185406192" sldId="649"/>
            <ac:spMk id="8" creationId="{4041D984-11D2-D20D-EAF9-C4FA9FF751BC}"/>
          </ac:spMkLst>
        </pc:spChg>
        <pc:spChg chg="mod ord">
          <ac:chgData name="Aashis Lamsal" userId="42229be4-7f54-4205-9f3c-ef7aa246a95b" providerId="ADAL" clId="{599295A1-3008-4274-8979-5E06BC18F430}" dt="2024-02-20T16:33:07.134" v="389" actId="700"/>
          <ac:spMkLst>
            <pc:docMk/>
            <pc:sldMk cId="2185406192" sldId="649"/>
            <ac:spMk id="11" creationId="{56669042-0838-71A3-A1B1-20736266A8D4}"/>
          </ac:spMkLst>
        </pc:spChg>
        <pc:grpChg chg="del">
          <ac:chgData name="Aashis Lamsal" userId="42229be4-7f54-4205-9f3c-ef7aa246a95b" providerId="ADAL" clId="{599295A1-3008-4274-8979-5E06BC18F430}" dt="2024-02-07T21:36:17.489" v="14" actId="478"/>
          <ac:grpSpMkLst>
            <pc:docMk/>
            <pc:sldMk cId="2185406192" sldId="649"/>
            <ac:grpSpMk id="12" creationId="{4E2B89E0-A438-EB49-0E87-138584754F65}"/>
          </ac:grpSpMkLst>
        </pc:grpChg>
      </pc:sldChg>
      <pc:sldChg chg="addSp delSp modSp add del mod modClrScheme chgLayout">
        <pc:chgData name="Aashis Lamsal" userId="42229be4-7f54-4205-9f3c-ef7aa246a95b" providerId="ADAL" clId="{599295A1-3008-4274-8979-5E06BC18F430}" dt="2024-02-20T16:33:07.134" v="389" actId="700"/>
        <pc:sldMkLst>
          <pc:docMk/>
          <pc:sldMk cId="2917244246" sldId="650"/>
        </pc:sldMkLst>
        <pc:spChg chg="add mod">
          <ac:chgData name="Aashis Lamsal" userId="42229be4-7f54-4205-9f3c-ef7aa246a95b" providerId="ADAL" clId="{599295A1-3008-4274-8979-5E06BC18F430}" dt="2024-02-07T22:39:57.062" v="191" actId="571"/>
          <ac:spMkLst>
            <pc:docMk/>
            <pc:sldMk cId="2917244246" sldId="650"/>
            <ac:spMk id="2" creationId="{3C2257D2-5AF9-2720-4642-5EC3BAFEA359}"/>
          </ac:spMkLst>
        </pc:spChg>
        <pc:spChg chg="del topLvl">
          <ac:chgData name="Aashis Lamsal" userId="42229be4-7f54-4205-9f3c-ef7aa246a95b" providerId="ADAL" clId="{599295A1-3008-4274-8979-5E06BC18F430}" dt="2024-02-07T21:36:33.033" v="19" actId="478"/>
          <ac:spMkLst>
            <pc:docMk/>
            <pc:sldMk cId="2917244246" sldId="650"/>
            <ac:spMk id="2" creationId="{5719DC7D-14A8-D6B7-C512-913AA0BF2CB2}"/>
          </ac:spMkLst>
        </pc:spChg>
        <pc:spChg chg="mod ord">
          <ac:chgData name="Aashis Lamsal" userId="42229be4-7f54-4205-9f3c-ef7aa246a95b" providerId="ADAL" clId="{599295A1-3008-4274-8979-5E06BC18F430}" dt="2024-02-20T16:33:07.134" v="389" actId="700"/>
          <ac:spMkLst>
            <pc:docMk/>
            <pc:sldMk cId="2917244246" sldId="650"/>
            <ac:spMk id="7" creationId="{4562C38F-3576-9836-84E8-EECA8FA484E2}"/>
          </ac:spMkLst>
        </pc:spChg>
        <pc:spChg chg="mod ord">
          <ac:chgData name="Aashis Lamsal" userId="42229be4-7f54-4205-9f3c-ef7aa246a95b" providerId="ADAL" clId="{599295A1-3008-4274-8979-5E06BC18F430}" dt="2024-02-20T16:33:07.134" v="389" actId="700"/>
          <ac:spMkLst>
            <pc:docMk/>
            <pc:sldMk cId="2917244246" sldId="650"/>
            <ac:spMk id="8" creationId="{4041D984-11D2-D20D-EAF9-C4FA9FF751BC}"/>
          </ac:spMkLst>
        </pc:spChg>
        <pc:spChg chg="mod ord">
          <ac:chgData name="Aashis Lamsal" userId="42229be4-7f54-4205-9f3c-ef7aa246a95b" providerId="ADAL" clId="{599295A1-3008-4274-8979-5E06BC18F430}" dt="2024-02-20T16:33:07.134" v="389" actId="700"/>
          <ac:spMkLst>
            <pc:docMk/>
            <pc:sldMk cId="2917244246" sldId="650"/>
            <ac:spMk id="11" creationId="{56669042-0838-71A3-A1B1-20736266A8D4}"/>
          </ac:spMkLst>
        </pc:spChg>
        <pc:grpChg chg="del">
          <ac:chgData name="Aashis Lamsal" userId="42229be4-7f54-4205-9f3c-ef7aa246a95b" providerId="ADAL" clId="{599295A1-3008-4274-8979-5E06BC18F430}" dt="2024-02-07T21:36:31.435" v="18" actId="478"/>
          <ac:grpSpMkLst>
            <pc:docMk/>
            <pc:sldMk cId="2917244246" sldId="650"/>
            <ac:grpSpMk id="12" creationId="{4E2B89E0-A438-EB49-0E87-138584754F65}"/>
          </ac:grpSpMkLst>
        </pc:grpChg>
        <pc:picChg chg="del topLvl">
          <ac:chgData name="Aashis Lamsal" userId="42229be4-7f54-4205-9f3c-ef7aa246a95b" providerId="ADAL" clId="{599295A1-3008-4274-8979-5E06BC18F430}" dt="2024-02-07T21:36:31.435" v="18" actId="478"/>
          <ac:picMkLst>
            <pc:docMk/>
            <pc:sldMk cId="2917244246" sldId="650"/>
            <ac:picMk id="6" creationId="{FCA93C78-3371-C0E0-2E26-2D749F76D450}"/>
          </ac:picMkLst>
        </pc:picChg>
      </pc:sldChg>
      <pc:sldChg chg="delSp modSp add del mod modClrScheme chgLayout">
        <pc:chgData name="Aashis Lamsal" userId="42229be4-7f54-4205-9f3c-ef7aa246a95b" providerId="ADAL" clId="{599295A1-3008-4274-8979-5E06BC18F430}" dt="2024-02-20T16:33:07.134" v="389" actId="700"/>
        <pc:sldMkLst>
          <pc:docMk/>
          <pc:sldMk cId="1879254329" sldId="651"/>
        </pc:sldMkLst>
        <pc:spChg chg="mod ord">
          <ac:chgData name="Aashis Lamsal" userId="42229be4-7f54-4205-9f3c-ef7aa246a95b" providerId="ADAL" clId="{599295A1-3008-4274-8979-5E06BC18F430}" dt="2024-02-20T16:33:07.134" v="389" actId="700"/>
          <ac:spMkLst>
            <pc:docMk/>
            <pc:sldMk cId="1879254329" sldId="651"/>
            <ac:spMk id="7" creationId="{4562C38F-3576-9836-84E8-EECA8FA484E2}"/>
          </ac:spMkLst>
        </pc:spChg>
        <pc:spChg chg="mod ord">
          <ac:chgData name="Aashis Lamsal" userId="42229be4-7f54-4205-9f3c-ef7aa246a95b" providerId="ADAL" clId="{599295A1-3008-4274-8979-5E06BC18F430}" dt="2024-02-20T16:33:07.134" v="389" actId="700"/>
          <ac:spMkLst>
            <pc:docMk/>
            <pc:sldMk cId="1879254329" sldId="651"/>
            <ac:spMk id="8" creationId="{4041D984-11D2-D20D-EAF9-C4FA9FF751BC}"/>
          </ac:spMkLst>
        </pc:spChg>
        <pc:spChg chg="mod ord">
          <ac:chgData name="Aashis Lamsal" userId="42229be4-7f54-4205-9f3c-ef7aa246a95b" providerId="ADAL" clId="{599295A1-3008-4274-8979-5E06BC18F430}" dt="2024-02-20T16:33:07.134" v="389" actId="700"/>
          <ac:spMkLst>
            <pc:docMk/>
            <pc:sldMk cId="1879254329" sldId="651"/>
            <ac:spMk id="11" creationId="{56669042-0838-71A3-A1B1-20736266A8D4}"/>
          </ac:spMkLst>
        </pc:spChg>
        <pc:grpChg chg="del">
          <ac:chgData name="Aashis Lamsal" userId="42229be4-7f54-4205-9f3c-ef7aa246a95b" providerId="ADAL" clId="{599295A1-3008-4274-8979-5E06BC18F430}" dt="2024-02-07T21:37:05.972" v="28" actId="478"/>
          <ac:grpSpMkLst>
            <pc:docMk/>
            <pc:sldMk cId="1879254329" sldId="651"/>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2778637719" sldId="653"/>
        </pc:sldMkLst>
        <pc:spChg chg="mod ord">
          <ac:chgData name="Aashis Lamsal" userId="42229be4-7f54-4205-9f3c-ef7aa246a95b" providerId="ADAL" clId="{599295A1-3008-4274-8979-5E06BC18F430}" dt="2024-02-20T16:33:07.134" v="389" actId="700"/>
          <ac:spMkLst>
            <pc:docMk/>
            <pc:sldMk cId="2778637719" sldId="653"/>
            <ac:spMk id="7" creationId="{4562C38F-3576-9836-84E8-EECA8FA484E2}"/>
          </ac:spMkLst>
        </pc:spChg>
        <pc:spChg chg="mod ord">
          <ac:chgData name="Aashis Lamsal" userId="42229be4-7f54-4205-9f3c-ef7aa246a95b" providerId="ADAL" clId="{599295A1-3008-4274-8979-5E06BC18F430}" dt="2024-02-20T16:33:07.134" v="389" actId="700"/>
          <ac:spMkLst>
            <pc:docMk/>
            <pc:sldMk cId="2778637719" sldId="653"/>
            <ac:spMk id="8" creationId="{4041D984-11D2-D20D-EAF9-C4FA9FF751BC}"/>
          </ac:spMkLst>
        </pc:spChg>
        <pc:spChg chg="mod ord">
          <ac:chgData name="Aashis Lamsal" userId="42229be4-7f54-4205-9f3c-ef7aa246a95b" providerId="ADAL" clId="{599295A1-3008-4274-8979-5E06BC18F430}" dt="2024-02-20T16:33:07.134" v="389" actId="700"/>
          <ac:spMkLst>
            <pc:docMk/>
            <pc:sldMk cId="2778637719" sldId="653"/>
            <ac:spMk id="11" creationId="{56669042-0838-71A3-A1B1-20736266A8D4}"/>
          </ac:spMkLst>
        </pc:spChg>
        <pc:grpChg chg="del">
          <ac:chgData name="Aashis Lamsal" userId="42229be4-7f54-4205-9f3c-ef7aa246a95b" providerId="ADAL" clId="{599295A1-3008-4274-8979-5E06BC18F430}" dt="2024-02-07T21:37:20.496" v="32" actId="478"/>
          <ac:grpSpMkLst>
            <pc:docMk/>
            <pc:sldMk cId="2778637719" sldId="653"/>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2426735369" sldId="654"/>
        </pc:sldMkLst>
        <pc:spChg chg="mod ord">
          <ac:chgData name="Aashis Lamsal" userId="42229be4-7f54-4205-9f3c-ef7aa246a95b" providerId="ADAL" clId="{599295A1-3008-4274-8979-5E06BC18F430}" dt="2024-02-20T16:33:07.134" v="389" actId="700"/>
          <ac:spMkLst>
            <pc:docMk/>
            <pc:sldMk cId="2426735369" sldId="654"/>
            <ac:spMk id="7" creationId="{4562C38F-3576-9836-84E8-EECA8FA484E2}"/>
          </ac:spMkLst>
        </pc:spChg>
        <pc:spChg chg="mod ord">
          <ac:chgData name="Aashis Lamsal" userId="42229be4-7f54-4205-9f3c-ef7aa246a95b" providerId="ADAL" clId="{599295A1-3008-4274-8979-5E06BC18F430}" dt="2024-02-20T16:33:07.134" v="389" actId="700"/>
          <ac:spMkLst>
            <pc:docMk/>
            <pc:sldMk cId="2426735369" sldId="654"/>
            <ac:spMk id="8" creationId="{4041D984-11D2-D20D-EAF9-C4FA9FF751BC}"/>
          </ac:spMkLst>
        </pc:spChg>
        <pc:spChg chg="mod ord">
          <ac:chgData name="Aashis Lamsal" userId="42229be4-7f54-4205-9f3c-ef7aa246a95b" providerId="ADAL" clId="{599295A1-3008-4274-8979-5E06BC18F430}" dt="2024-02-20T16:33:07.134" v="389" actId="700"/>
          <ac:spMkLst>
            <pc:docMk/>
            <pc:sldMk cId="2426735369" sldId="654"/>
            <ac:spMk id="11" creationId="{56669042-0838-71A3-A1B1-20736266A8D4}"/>
          </ac:spMkLst>
        </pc:spChg>
        <pc:grpChg chg="del">
          <ac:chgData name="Aashis Lamsal" userId="42229be4-7f54-4205-9f3c-ef7aa246a95b" providerId="ADAL" clId="{599295A1-3008-4274-8979-5E06BC18F430}" dt="2024-02-07T21:37:29.079" v="35" actId="478"/>
          <ac:grpSpMkLst>
            <pc:docMk/>
            <pc:sldMk cId="2426735369" sldId="654"/>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1076984306" sldId="655"/>
        </pc:sldMkLst>
        <pc:spChg chg="mod ord">
          <ac:chgData name="Aashis Lamsal" userId="42229be4-7f54-4205-9f3c-ef7aa246a95b" providerId="ADAL" clId="{599295A1-3008-4274-8979-5E06BC18F430}" dt="2024-02-20T16:33:07.134" v="389" actId="700"/>
          <ac:spMkLst>
            <pc:docMk/>
            <pc:sldMk cId="1076984306" sldId="655"/>
            <ac:spMk id="7" creationId="{4562C38F-3576-9836-84E8-EECA8FA484E2}"/>
          </ac:spMkLst>
        </pc:spChg>
        <pc:spChg chg="mod ord">
          <ac:chgData name="Aashis Lamsal" userId="42229be4-7f54-4205-9f3c-ef7aa246a95b" providerId="ADAL" clId="{599295A1-3008-4274-8979-5E06BC18F430}" dt="2024-02-20T16:33:07.134" v="389" actId="700"/>
          <ac:spMkLst>
            <pc:docMk/>
            <pc:sldMk cId="1076984306" sldId="655"/>
            <ac:spMk id="8" creationId="{4041D984-11D2-D20D-EAF9-C4FA9FF751BC}"/>
          </ac:spMkLst>
        </pc:spChg>
        <pc:spChg chg="mod ord">
          <ac:chgData name="Aashis Lamsal" userId="42229be4-7f54-4205-9f3c-ef7aa246a95b" providerId="ADAL" clId="{599295A1-3008-4274-8979-5E06BC18F430}" dt="2024-02-20T16:33:07.134" v="389" actId="700"/>
          <ac:spMkLst>
            <pc:docMk/>
            <pc:sldMk cId="1076984306" sldId="655"/>
            <ac:spMk id="11" creationId="{56669042-0838-71A3-A1B1-20736266A8D4}"/>
          </ac:spMkLst>
        </pc:spChg>
        <pc:grpChg chg="del">
          <ac:chgData name="Aashis Lamsal" userId="42229be4-7f54-4205-9f3c-ef7aa246a95b" providerId="ADAL" clId="{599295A1-3008-4274-8979-5E06BC18F430}" dt="2024-02-07T21:37:36.269" v="37" actId="478"/>
          <ac:grpSpMkLst>
            <pc:docMk/>
            <pc:sldMk cId="1076984306" sldId="655"/>
            <ac:grpSpMk id="12" creationId="{4E2B89E0-A438-EB49-0E87-138584754F65}"/>
          </ac:grpSpMkLst>
        </pc:grpChg>
      </pc:sldChg>
      <pc:sldChg chg="addSp delSp modSp add del mod modClrScheme chgLayout">
        <pc:chgData name="Aashis Lamsal" userId="42229be4-7f54-4205-9f3c-ef7aa246a95b" providerId="ADAL" clId="{599295A1-3008-4274-8979-5E06BC18F430}" dt="2024-02-20T16:34:48.570" v="405" actId="478"/>
        <pc:sldMkLst>
          <pc:docMk/>
          <pc:sldMk cId="1992727685" sldId="656"/>
        </pc:sldMkLst>
        <pc:spChg chg="add del mod ord">
          <ac:chgData name="Aashis Lamsal" userId="42229be4-7f54-4205-9f3c-ef7aa246a95b" providerId="ADAL" clId="{599295A1-3008-4274-8979-5E06BC18F430}" dt="2024-02-20T16:33:07.134" v="389" actId="700"/>
          <ac:spMkLst>
            <pc:docMk/>
            <pc:sldMk cId="1992727685" sldId="656"/>
            <ac:spMk id="2" creationId="{6502389F-5B8B-B857-0579-DD4106A01228}"/>
          </ac:spMkLst>
        </pc:spChg>
        <pc:spChg chg="add mod ord">
          <ac:chgData name="Aashis Lamsal" userId="42229be4-7f54-4205-9f3c-ef7aa246a95b" providerId="ADAL" clId="{599295A1-3008-4274-8979-5E06BC18F430}" dt="2024-02-07T21:46:14.830" v="58" actId="700"/>
          <ac:spMkLst>
            <pc:docMk/>
            <pc:sldMk cId="1992727685" sldId="656"/>
            <ac:spMk id="3" creationId="{DD9C26B2-3AC5-43EC-451D-9F5C13CB3153}"/>
          </ac:spMkLst>
        </pc:spChg>
        <pc:spChg chg="add del mod ord">
          <ac:chgData name="Aashis Lamsal" userId="42229be4-7f54-4205-9f3c-ef7aa246a95b" providerId="ADAL" clId="{599295A1-3008-4274-8979-5E06BC18F430}" dt="2024-02-20T16:34:48.570" v="405" actId="478"/>
          <ac:spMkLst>
            <pc:docMk/>
            <pc:sldMk cId="1992727685" sldId="656"/>
            <ac:spMk id="3" creationId="{F729BA89-7CC3-7C31-76A4-83CD2200D198}"/>
          </ac:spMkLst>
        </pc:spChg>
        <pc:spChg chg="del mod ord">
          <ac:chgData name="Aashis Lamsal" userId="42229be4-7f54-4205-9f3c-ef7aa246a95b" providerId="ADAL" clId="{599295A1-3008-4274-8979-5E06BC18F430}" dt="2024-02-07T21:46:14.830" v="58" actId="700"/>
          <ac:spMkLst>
            <pc:docMk/>
            <pc:sldMk cId="1992727685" sldId="656"/>
            <ac:spMk id="5" creationId="{5E1F3355-E5D0-B3C7-01AF-256252B1DFBB}"/>
          </ac:spMkLst>
        </pc:spChg>
        <pc:spChg chg="mod ord">
          <ac:chgData name="Aashis Lamsal" userId="42229be4-7f54-4205-9f3c-ef7aa246a95b" providerId="ADAL" clId="{599295A1-3008-4274-8979-5E06BC18F430}" dt="2024-02-20T16:33:07.134" v="389" actId="700"/>
          <ac:spMkLst>
            <pc:docMk/>
            <pc:sldMk cId="1992727685" sldId="656"/>
            <ac:spMk id="7" creationId="{4562C38F-3576-9836-84E8-EECA8FA484E2}"/>
          </ac:spMkLst>
        </pc:spChg>
        <pc:spChg chg="mod ord">
          <ac:chgData name="Aashis Lamsal" userId="42229be4-7f54-4205-9f3c-ef7aa246a95b" providerId="ADAL" clId="{599295A1-3008-4274-8979-5E06BC18F430}" dt="2024-02-20T16:33:07.134" v="389" actId="700"/>
          <ac:spMkLst>
            <pc:docMk/>
            <pc:sldMk cId="1992727685" sldId="656"/>
            <ac:spMk id="8" creationId="{4041D984-11D2-D20D-EAF9-C4FA9FF751BC}"/>
          </ac:spMkLst>
        </pc:spChg>
        <pc:grpChg chg="del">
          <ac:chgData name="Aashis Lamsal" userId="42229be4-7f54-4205-9f3c-ef7aa246a95b" providerId="ADAL" clId="{599295A1-3008-4274-8979-5E06BC18F430}" dt="2024-02-07T21:37:31.417" v="36" actId="478"/>
          <ac:grpSpMkLst>
            <pc:docMk/>
            <pc:sldMk cId="1992727685" sldId="656"/>
            <ac:grpSpMk id="12" creationId="{4E2B89E0-A438-EB49-0E87-138584754F65}"/>
          </ac:grpSpMkLst>
        </pc:grpChg>
      </pc:sldChg>
      <pc:sldChg chg="addSp delSp modSp add del mod modClrScheme chgLayout">
        <pc:chgData name="Aashis Lamsal" userId="42229be4-7f54-4205-9f3c-ef7aa246a95b" providerId="ADAL" clId="{599295A1-3008-4274-8979-5E06BC18F430}" dt="2024-02-20T16:34:02.829" v="391" actId="478"/>
        <pc:sldMkLst>
          <pc:docMk/>
          <pc:sldMk cId="1958026973" sldId="657"/>
        </pc:sldMkLst>
        <pc:spChg chg="add del mod ord">
          <ac:chgData name="Aashis Lamsal" userId="42229be4-7f54-4205-9f3c-ef7aa246a95b" providerId="ADAL" clId="{599295A1-3008-4274-8979-5E06BC18F430}" dt="2024-02-20T16:33:07.134" v="389" actId="700"/>
          <ac:spMkLst>
            <pc:docMk/>
            <pc:sldMk cId="1958026973" sldId="657"/>
            <ac:spMk id="2" creationId="{E63816E6-37BD-F963-CB40-197C852F0B75}"/>
          </ac:spMkLst>
        </pc:spChg>
        <pc:spChg chg="add del mod ord">
          <ac:chgData name="Aashis Lamsal" userId="42229be4-7f54-4205-9f3c-ef7aa246a95b" providerId="ADAL" clId="{599295A1-3008-4274-8979-5E06BC18F430}" dt="2024-02-20T16:33:07.134" v="389" actId="700"/>
          <ac:spMkLst>
            <pc:docMk/>
            <pc:sldMk cId="1958026973" sldId="657"/>
            <ac:spMk id="3" creationId="{1F6341BC-0BAF-35B0-C5FE-9E3F6A04D360}"/>
          </ac:spMkLst>
        </pc:spChg>
        <pc:spChg chg="add mod ord">
          <ac:chgData name="Aashis Lamsal" userId="42229be4-7f54-4205-9f3c-ef7aa246a95b" providerId="ADAL" clId="{599295A1-3008-4274-8979-5E06BC18F430}" dt="2024-02-07T21:46:14.830" v="58" actId="700"/>
          <ac:spMkLst>
            <pc:docMk/>
            <pc:sldMk cId="1958026973" sldId="657"/>
            <ac:spMk id="3" creationId="{D28E2432-6839-E2CF-AEFC-2817FB1F1F1E}"/>
          </ac:spMkLst>
        </pc:spChg>
        <pc:spChg chg="add del mod ord">
          <ac:chgData name="Aashis Lamsal" userId="42229be4-7f54-4205-9f3c-ef7aa246a95b" providerId="ADAL" clId="{599295A1-3008-4274-8979-5E06BC18F430}" dt="2024-02-20T16:34:02.829" v="391" actId="478"/>
          <ac:spMkLst>
            <pc:docMk/>
            <pc:sldMk cId="1958026973" sldId="657"/>
            <ac:spMk id="5" creationId="{613F3D0C-42B7-2BF5-12A5-404E657B16C0}"/>
          </ac:spMkLst>
        </pc:spChg>
        <pc:spChg chg="del mod ord">
          <ac:chgData name="Aashis Lamsal" userId="42229be4-7f54-4205-9f3c-ef7aa246a95b" providerId="ADAL" clId="{599295A1-3008-4274-8979-5E06BC18F430}" dt="2024-02-07T21:46:14.830" v="58" actId="700"/>
          <ac:spMkLst>
            <pc:docMk/>
            <pc:sldMk cId="1958026973" sldId="657"/>
            <ac:spMk id="5" creationId="{76E3D859-DFDF-EAD1-13F6-1DF04253306B}"/>
          </ac:spMkLst>
        </pc:spChg>
        <pc:spChg chg="add del mod ord">
          <ac:chgData name="Aashis Lamsal" userId="42229be4-7f54-4205-9f3c-ef7aa246a95b" providerId="ADAL" clId="{599295A1-3008-4274-8979-5E06BC18F430}" dt="2024-02-20T16:34:01.262" v="390" actId="478"/>
          <ac:spMkLst>
            <pc:docMk/>
            <pc:sldMk cId="1958026973" sldId="657"/>
            <ac:spMk id="6" creationId="{DB90A4D7-2D07-6218-A418-C305E0503AFC}"/>
          </ac:spMkLst>
        </pc:spChg>
        <pc:spChg chg="mod ord">
          <ac:chgData name="Aashis Lamsal" userId="42229be4-7f54-4205-9f3c-ef7aa246a95b" providerId="ADAL" clId="{599295A1-3008-4274-8979-5E06BC18F430}" dt="2024-02-20T16:33:07.134" v="389" actId="700"/>
          <ac:spMkLst>
            <pc:docMk/>
            <pc:sldMk cId="1958026973" sldId="657"/>
            <ac:spMk id="7" creationId="{4562C38F-3576-9836-84E8-EECA8FA484E2}"/>
          </ac:spMkLst>
        </pc:spChg>
        <pc:spChg chg="del mod ord">
          <ac:chgData name="Aashis Lamsal" userId="42229be4-7f54-4205-9f3c-ef7aa246a95b" providerId="ADAL" clId="{599295A1-3008-4274-8979-5E06BC18F430}" dt="2024-02-07T21:46:14.830" v="58" actId="700"/>
          <ac:spMkLst>
            <pc:docMk/>
            <pc:sldMk cId="1958026973" sldId="657"/>
            <ac:spMk id="8" creationId="{5E1211AC-9A2E-365F-A7AE-768C7461C7E3}"/>
          </ac:spMkLst>
        </pc:spChg>
        <pc:spChg chg="add mod ord">
          <ac:chgData name="Aashis Lamsal" userId="42229be4-7f54-4205-9f3c-ef7aa246a95b" providerId="ADAL" clId="{599295A1-3008-4274-8979-5E06BC18F430}" dt="2024-02-07T21:46:14.830" v="58" actId="700"/>
          <ac:spMkLst>
            <pc:docMk/>
            <pc:sldMk cId="1958026973" sldId="657"/>
            <ac:spMk id="9" creationId="{4ABDEFB0-226A-2172-496E-E8F8A164EB09}"/>
          </ac:spMkLst>
        </pc:spChg>
        <pc:grpChg chg="del">
          <ac:chgData name="Aashis Lamsal" userId="42229be4-7f54-4205-9f3c-ef7aa246a95b" providerId="ADAL" clId="{599295A1-3008-4274-8979-5E06BC18F430}" dt="2024-02-07T21:37:02.952" v="27" actId="478"/>
          <ac:grpSpMkLst>
            <pc:docMk/>
            <pc:sldMk cId="1958026973" sldId="657"/>
            <ac:grpSpMk id="12" creationId="{4E2B89E0-A438-EB49-0E87-138584754F65}"/>
          </ac:grpSpMkLst>
        </pc:grpChg>
      </pc:sldChg>
      <pc:sldChg chg="addSp delSp modSp add del mod modClrScheme chgLayout">
        <pc:chgData name="Aashis Lamsal" userId="42229be4-7f54-4205-9f3c-ef7aa246a95b" providerId="ADAL" clId="{599295A1-3008-4274-8979-5E06BC18F430}" dt="2024-02-20T16:34:29.650" v="401" actId="478"/>
        <pc:sldMkLst>
          <pc:docMk/>
          <pc:sldMk cId="2896238372" sldId="658"/>
        </pc:sldMkLst>
        <pc:spChg chg="del">
          <ac:chgData name="Aashis Lamsal" userId="42229be4-7f54-4205-9f3c-ef7aa246a95b" providerId="ADAL" clId="{599295A1-3008-4274-8979-5E06BC18F430}" dt="2024-02-07T21:37:23.376" v="33" actId="478"/>
          <ac:spMkLst>
            <pc:docMk/>
            <pc:sldMk cId="2896238372" sldId="658"/>
            <ac:spMk id="2" creationId="{5719DC7D-14A8-D6B7-C512-913AA0BF2CB2}"/>
          </ac:spMkLst>
        </pc:spChg>
        <pc:spChg chg="add del mod ord">
          <ac:chgData name="Aashis Lamsal" userId="42229be4-7f54-4205-9f3c-ef7aa246a95b" providerId="ADAL" clId="{599295A1-3008-4274-8979-5E06BC18F430}" dt="2024-02-20T16:33:07.134" v="389" actId="700"/>
          <ac:spMkLst>
            <pc:docMk/>
            <pc:sldMk cId="2896238372" sldId="658"/>
            <ac:spMk id="2" creationId="{9015AFBE-AF02-52E2-935C-D08CBB6FE25D}"/>
          </ac:spMkLst>
        </pc:spChg>
        <pc:spChg chg="add del mod ord">
          <ac:chgData name="Aashis Lamsal" userId="42229be4-7f54-4205-9f3c-ef7aa246a95b" providerId="ADAL" clId="{599295A1-3008-4274-8979-5E06BC18F430}" dt="2024-02-20T16:33:07.134" v="389" actId="700"/>
          <ac:spMkLst>
            <pc:docMk/>
            <pc:sldMk cId="2896238372" sldId="658"/>
            <ac:spMk id="3" creationId="{0A1E0974-A845-7902-9521-433DD18058BB}"/>
          </ac:spMkLst>
        </pc:spChg>
        <pc:spChg chg="add mod ord">
          <ac:chgData name="Aashis Lamsal" userId="42229be4-7f54-4205-9f3c-ef7aa246a95b" providerId="ADAL" clId="{599295A1-3008-4274-8979-5E06BC18F430}" dt="2024-02-07T21:46:14.830" v="58" actId="700"/>
          <ac:spMkLst>
            <pc:docMk/>
            <pc:sldMk cId="2896238372" sldId="658"/>
            <ac:spMk id="3" creationId="{9930AEC4-06A1-A755-0FAC-8A40A7538E88}"/>
          </ac:spMkLst>
        </pc:spChg>
        <pc:spChg chg="del mod ord">
          <ac:chgData name="Aashis Lamsal" userId="42229be4-7f54-4205-9f3c-ef7aa246a95b" providerId="ADAL" clId="{599295A1-3008-4274-8979-5E06BC18F430}" dt="2024-02-07T21:46:14.830" v="58" actId="700"/>
          <ac:spMkLst>
            <pc:docMk/>
            <pc:sldMk cId="2896238372" sldId="658"/>
            <ac:spMk id="4" creationId="{25EE3C37-2ED8-25FD-14A4-F50A77E2214B}"/>
          </ac:spMkLst>
        </pc:spChg>
        <pc:spChg chg="add del mod ord">
          <ac:chgData name="Aashis Lamsal" userId="42229be4-7f54-4205-9f3c-ef7aa246a95b" providerId="ADAL" clId="{599295A1-3008-4274-8979-5E06BC18F430}" dt="2024-02-20T16:34:28.160" v="400" actId="478"/>
          <ac:spMkLst>
            <pc:docMk/>
            <pc:sldMk cId="2896238372" sldId="658"/>
            <ac:spMk id="4" creationId="{C1D9B7AB-FF5A-8424-454B-DA4CDA587168}"/>
          </ac:spMkLst>
        </pc:spChg>
        <pc:spChg chg="add del mod ord">
          <ac:chgData name="Aashis Lamsal" userId="42229be4-7f54-4205-9f3c-ef7aa246a95b" providerId="ADAL" clId="{599295A1-3008-4274-8979-5E06BC18F430}" dt="2024-02-20T16:34:29.650" v="401" actId="478"/>
          <ac:spMkLst>
            <pc:docMk/>
            <pc:sldMk cId="2896238372" sldId="658"/>
            <ac:spMk id="5" creationId="{C0AE699D-41A3-3615-B11C-548DA0E77B44}"/>
          </ac:spMkLst>
        </pc:spChg>
        <pc:spChg chg="del mod ord">
          <ac:chgData name="Aashis Lamsal" userId="42229be4-7f54-4205-9f3c-ef7aa246a95b" providerId="ADAL" clId="{599295A1-3008-4274-8979-5E06BC18F430}" dt="2024-02-07T21:46:14.830" v="58" actId="700"/>
          <ac:spMkLst>
            <pc:docMk/>
            <pc:sldMk cId="2896238372" sldId="658"/>
            <ac:spMk id="5" creationId="{D277C94C-E9D4-D2DF-462B-4AEE0437F4A7}"/>
          </ac:spMkLst>
        </pc:spChg>
        <pc:spChg chg="add mod ord">
          <ac:chgData name="Aashis Lamsal" userId="42229be4-7f54-4205-9f3c-ef7aa246a95b" providerId="ADAL" clId="{599295A1-3008-4274-8979-5E06BC18F430}" dt="2024-02-07T21:46:14.830" v="58" actId="700"/>
          <ac:spMkLst>
            <pc:docMk/>
            <pc:sldMk cId="2896238372" sldId="658"/>
            <ac:spMk id="6" creationId="{22B38215-4A2E-5EFD-3629-FDAB517745A1}"/>
          </ac:spMkLst>
        </pc:spChg>
        <pc:spChg chg="mod ord">
          <ac:chgData name="Aashis Lamsal" userId="42229be4-7f54-4205-9f3c-ef7aa246a95b" providerId="ADAL" clId="{599295A1-3008-4274-8979-5E06BC18F430}" dt="2024-02-20T16:33:07.134" v="389" actId="700"/>
          <ac:spMkLst>
            <pc:docMk/>
            <pc:sldMk cId="2896238372" sldId="658"/>
            <ac:spMk id="7" creationId="{4562C38F-3576-9836-84E8-EECA8FA484E2}"/>
          </ac:spMkLst>
        </pc:spChg>
      </pc:sldChg>
      <pc:sldChg chg="addSp delSp modSp add del mod modTransition modClrScheme chgLayout">
        <pc:chgData name="Aashis Lamsal" userId="42229be4-7f54-4205-9f3c-ef7aa246a95b" providerId="ADAL" clId="{599295A1-3008-4274-8979-5E06BC18F430}" dt="2024-02-20T16:34:10.228" v="393" actId="478"/>
        <pc:sldMkLst>
          <pc:docMk/>
          <pc:sldMk cId="2211281149" sldId="659"/>
        </pc:sldMkLst>
        <pc:spChg chg="del topLvl">
          <ac:chgData name="Aashis Lamsal" userId="42229be4-7f54-4205-9f3c-ef7aa246a95b" providerId="ADAL" clId="{599295A1-3008-4274-8979-5E06BC18F430}" dt="2024-02-07T21:37:14.417" v="30" actId="478"/>
          <ac:spMkLst>
            <pc:docMk/>
            <pc:sldMk cId="2211281149" sldId="659"/>
            <ac:spMk id="2" creationId="{5719DC7D-14A8-D6B7-C512-913AA0BF2CB2}"/>
          </ac:spMkLst>
        </pc:spChg>
        <pc:spChg chg="add del mod ord">
          <ac:chgData name="Aashis Lamsal" userId="42229be4-7f54-4205-9f3c-ef7aa246a95b" providerId="ADAL" clId="{599295A1-3008-4274-8979-5E06BC18F430}" dt="2024-02-20T16:33:07.134" v="389" actId="700"/>
          <ac:spMkLst>
            <pc:docMk/>
            <pc:sldMk cId="2211281149" sldId="659"/>
            <ac:spMk id="2" creationId="{7BA66C09-90E5-7D1D-F2CD-C127136D2543}"/>
          </ac:spMkLst>
        </pc:spChg>
        <pc:spChg chg="add del mod ord">
          <ac:chgData name="Aashis Lamsal" userId="42229be4-7f54-4205-9f3c-ef7aa246a95b" providerId="ADAL" clId="{599295A1-3008-4274-8979-5E06BC18F430}" dt="2024-02-20T16:33:07.134" v="389" actId="700"/>
          <ac:spMkLst>
            <pc:docMk/>
            <pc:sldMk cId="2211281149" sldId="659"/>
            <ac:spMk id="3" creationId="{5A0D34D2-3B58-651F-F26E-8134EDF16CD0}"/>
          </ac:spMkLst>
        </pc:spChg>
        <pc:spChg chg="add mod ord">
          <ac:chgData name="Aashis Lamsal" userId="42229be4-7f54-4205-9f3c-ef7aa246a95b" providerId="ADAL" clId="{599295A1-3008-4274-8979-5E06BC18F430}" dt="2024-02-07T21:46:14.830" v="58" actId="700"/>
          <ac:spMkLst>
            <pc:docMk/>
            <pc:sldMk cId="2211281149" sldId="659"/>
            <ac:spMk id="3" creationId="{D768BA6D-16E2-6101-A9C9-E438B1C80E0F}"/>
          </ac:spMkLst>
        </pc:spChg>
        <pc:spChg chg="add del mod ord">
          <ac:chgData name="Aashis Lamsal" userId="42229be4-7f54-4205-9f3c-ef7aa246a95b" providerId="ADAL" clId="{599295A1-3008-4274-8979-5E06BC18F430}" dt="2024-02-20T16:34:08.820" v="392" actId="478"/>
          <ac:spMkLst>
            <pc:docMk/>
            <pc:sldMk cId="2211281149" sldId="659"/>
            <ac:spMk id="4" creationId="{01465F62-57E2-EE33-09DC-B6774C9D851F}"/>
          </ac:spMkLst>
        </pc:spChg>
        <pc:spChg chg="add mod ord">
          <ac:chgData name="Aashis Lamsal" userId="42229be4-7f54-4205-9f3c-ef7aa246a95b" providerId="ADAL" clId="{599295A1-3008-4274-8979-5E06BC18F430}" dt="2024-02-07T21:46:14.830" v="58" actId="700"/>
          <ac:spMkLst>
            <pc:docMk/>
            <pc:sldMk cId="2211281149" sldId="659"/>
            <ac:spMk id="4" creationId="{EBD8ADD2-6B6B-0CF1-3013-E49C5BC45F0F}"/>
          </ac:spMkLst>
        </pc:spChg>
        <pc:spChg chg="add del mod ord">
          <ac:chgData name="Aashis Lamsal" userId="42229be4-7f54-4205-9f3c-ef7aa246a95b" providerId="ADAL" clId="{599295A1-3008-4274-8979-5E06BC18F430}" dt="2024-02-20T16:34:10.228" v="393" actId="478"/>
          <ac:spMkLst>
            <pc:docMk/>
            <pc:sldMk cId="2211281149" sldId="659"/>
            <ac:spMk id="5" creationId="{521F4777-A81B-2D71-20C4-9FC945C80E2B}"/>
          </ac:spMkLst>
        </pc:spChg>
        <pc:spChg chg="mod ord">
          <ac:chgData name="Aashis Lamsal" userId="42229be4-7f54-4205-9f3c-ef7aa246a95b" providerId="ADAL" clId="{599295A1-3008-4274-8979-5E06BC18F430}" dt="2024-02-20T16:33:07.134" v="389" actId="700"/>
          <ac:spMkLst>
            <pc:docMk/>
            <pc:sldMk cId="2211281149" sldId="659"/>
            <ac:spMk id="7" creationId="{4562C38F-3576-9836-84E8-EECA8FA484E2}"/>
          </ac:spMkLst>
        </pc:spChg>
        <pc:grpChg chg="del">
          <ac:chgData name="Aashis Lamsal" userId="42229be4-7f54-4205-9f3c-ef7aa246a95b" providerId="ADAL" clId="{599295A1-3008-4274-8979-5E06BC18F430}" dt="2024-02-07T21:37:13.258" v="29" actId="478"/>
          <ac:grpSpMkLst>
            <pc:docMk/>
            <pc:sldMk cId="2211281149" sldId="659"/>
            <ac:grpSpMk id="12" creationId="{4E2B89E0-A438-EB49-0E87-138584754F65}"/>
          </ac:grpSpMkLst>
        </pc:grpChg>
        <pc:picChg chg="del topLvl">
          <ac:chgData name="Aashis Lamsal" userId="42229be4-7f54-4205-9f3c-ef7aa246a95b" providerId="ADAL" clId="{599295A1-3008-4274-8979-5E06BC18F430}" dt="2024-02-07T21:37:13.258" v="29" actId="478"/>
          <ac:picMkLst>
            <pc:docMk/>
            <pc:sldMk cId="2211281149" sldId="659"/>
            <ac:picMk id="6" creationId="{FCA93C78-3371-C0E0-2E26-2D749F76D450}"/>
          </ac:picMkLst>
        </pc:picChg>
      </pc:sldChg>
      <pc:sldChg chg="addSp delSp modSp add del mod modClrScheme chgLayout">
        <pc:chgData name="Aashis Lamsal" userId="42229be4-7f54-4205-9f3c-ef7aa246a95b" providerId="ADAL" clId="{599295A1-3008-4274-8979-5E06BC18F430}" dt="2024-02-20T16:54:48.819" v="532" actId="1076"/>
        <pc:sldMkLst>
          <pc:docMk/>
          <pc:sldMk cId="3601551211" sldId="660"/>
        </pc:sldMkLst>
        <pc:spChg chg="add del mod ord">
          <ac:chgData name="Aashis Lamsal" userId="42229be4-7f54-4205-9f3c-ef7aa246a95b" providerId="ADAL" clId="{599295A1-3008-4274-8979-5E06BC18F430}" dt="2024-02-20T16:33:07.134" v="389" actId="700"/>
          <ac:spMkLst>
            <pc:docMk/>
            <pc:sldMk cId="3601551211" sldId="660"/>
            <ac:spMk id="2" creationId="{D91099BA-C63A-F765-2182-D3327A5CD9A2}"/>
          </ac:spMkLst>
        </pc:spChg>
        <pc:spChg chg="add del mod ord">
          <ac:chgData name="Aashis Lamsal" userId="42229be4-7f54-4205-9f3c-ef7aa246a95b" providerId="ADAL" clId="{599295A1-3008-4274-8979-5E06BC18F430}" dt="2024-02-20T16:35:01.056" v="407" actId="478"/>
          <ac:spMkLst>
            <pc:docMk/>
            <pc:sldMk cId="3601551211" sldId="660"/>
            <ac:spMk id="4" creationId="{CB92AACE-2C23-3256-6319-3A3255D10BF6}"/>
          </ac:spMkLst>
        </pc:spChg>
        <pc:spChg chg="mod ord">
          <ac:chgData name="Aashis Lamsal" userId="42229be4-7f54-4205-9f3c-ef7aa246a95b" providerId="ADAL" clId="{599295A1-3008-4274-8979-5E06BC18F430}" dt="2024-02-20T16:33:07.134" v="389" actId="700"/>
          <ac:spMkLst>
            <pc:docMk/>
            <pc:sldMk cId="3601551211" sldId="660"/>
            <ac:spMk id="7" creationId="{4562C38F-3576-9836-84E8-EECA8FA484E2}"/>
          </ac:spMkLst>
        </pc:spChg>
        <pc:spChg chg="mod ord">
          <ac:chgData name="Aashis Lamsal" userId="42229be4-7f54-4205-9f3c-ef7aa246a95b" providerId="ADAL" clId="{599295A1-3008-4274-8979-5E06BC18F430}" dt="2024-02-20T16:52:04.040" v="522" actId="20577"/>
          <ac:spMkLst>
            <pc:docMk/>
            <pc:sldMk cId="3601551211" sldId="660"/>
            <ac:spMk id="11" creationId="{56669042-0838-71A3-A1B1-20736266A8D4}"/>
          </ac:spMkLst>
        </pc:spChg>
        <pc:grpChg chg="del">
          <ac:chgData name="Aashis Lamsal" userId="42229be4-7f54-4205-9f3c-ef7aa246a95b" providerId="ADAL" clId="{599295A1-3008-4274-8979-5E06BC18F430}" dt="2024-02-07T21:37:42.253" v="39" actId="478"/>
          <ac:grpSpMkLst>
            <pc:docMk/>
            <pc:sldMk cId="3601551211" sldId="660"/>
            <ac:grpSpMk id="12" creationId="{4E2B89E0-A438-EB49-0E87-138584754F65}"/>
          </ac:grpSpMkLst>
        </pc:grpChg>
        <pc:picChg chg="add del mod ord">
          <ac:chgData name="Aashis Lamsal" userId="42229be4-7f54-4205-9f3c-ef7aa246a95b" providerId="ADAL" clId="{599295A1-3008-4274-8979-5E06BC18F430}" dt="2024-02-20T16:50:45.576" v="463" actId="478"/>
          <ac:picMkLst>
            <pc:docMk/>
            <pc:sldMk cId="3601551211" sldId="660"/>
            <ac:picMk id="3" creationId="{BCAA99F3-C0C1-4050-2A98-A75F06456C3D}"/>
          </ac:picMkLst>
        </pc:picChg>
        <pc:picChg chg="add del mod modCrop">
          <ac:chgData name="Aashis Lamsal" userId="42229be4-7f54-4205-9f3c-ef7aa246a95b" providerId="ADAL" clId="{599295A1-3008-4274-8979-5E06BC18F430}" dt="2024-02-20T16:50:46.515" v="464" actId="478"/>
          <ac:picMkLst>
            <pc:docMk/>
            <pc:sldMk cId="3601551211" sldId="660"/>
            <ac:picMk id="5" creationId="{B0D98FDA-DAEE-5C31-C1E5-F470B18CDB23}"/>
          </ac:picMkLst>
        </pc:picChg>
        <pc:picChg chg="add del mod">
          <ac:chgData name="Aashis Lamsal" userId="42229be4-7f54-4205-9f3c-ef7aa246a95b" providerId="ADAL" clId="{599295A1-3008-4274-8979-5E06BC18F430}" dt="2024-02-20T16:54:18.903" v="526" actId="478"/>
          <ac:picMkLst>
            <pc:docMk/>
            <pc:sldMk cId="3601551211" sldId="660"/>
            <ac:picMk id="8" creationId="{F8694140-0E94-641A-6913-E5CFB6AA5D82}"/>
          </ac:picMkLst>
        </pc:picChg>
        <pc:picChg chg="del">
          <ac:chgData name="Aashis Lamsal" userId="42229be4-7f54-4205-9f3c-ef7aa246a95b" providerId="ADAL" clId="{599295A1-3008-4274-8979-5E06BC18F430}" dt="2024-02-08T15:58:40.616" v="233" actId="478"/>
          <ac:picMkLst>
            <pc:docMk/>
            <pc:sldMk cId="3601551211" sldId="660"/>
            <ac:picMk id="9" creationId="{D345917B-0CD6-4595-8AAE-A6AB288A3074}"/>
          </ac:picMkLst>
        </pc:picChg>
        <pc:picChg chg="add mod ord">
          <ac:chgData name="Aashis Lamsal" userId="42229be4-7f54-4205-9f3c-ef7aa246a95b" providerId="ADAL" clId="{599295A1-3008-4274-8979-5E06BC18F430}" dt="2024-02-20T16:54:48.819" v="532" actId="1076"/>
          <ac:picMkLst>
            <pc:docMk/>
            <pc:sldMk cId="3601551211" sldId="660"/>
            <ac:picMk id="10" creationId="{EFB4C963-F891-27A8-4A05-4FF2A0165C9B}"/>
          </ac:picMkLst>
        </pc:picChg>
        <pc:picChg chg="del">
          <ac:chgData name="Aashis Lamsal" userId="42229be4-7f54-4205-9f3c-ef7aa246a95b" providerId="ADAL" clId="{599295A1-3008-4274-8979-5E06BC18F430}" dt="2024-02-08T15:56:06.560" v="225" actId="478"/>
          <ac:picMkLst>
            <pc:docMk/>
            <pc:sldMk cId="3601551211" sldId="660"/>
            <ac:picMk id="13" creationId="{E5D7D63E-CE15-4C7E-B3D2-9584989B45A1}"/>
          </ac:picMkLst>
        </pc:picChg>
      </pc:sldChg>
      <pc:sldChg chg="delSp modSp add del mod modClrScheme chgLayout">
        <pc:chgData name="Aashis Lamsal" userId="42229be4-7f54-4205-9f3c-ef7aa246a95b" providerId="ADAL" clId="{599295A1-3008-4274-8979-5E06BC18F430}" dt="2024-02-20T16:33:07.134" v="389" actId="700"/>
        <pc:sldMkLst>
          <pc:docMk/>
          <pc:sldMk cId="4044721054" sldId="661"/>
        </pc:sldMkLst>
        <pc:spChg chg="del topLvl">
          <ac:chgData name="Aashis Lamsal" userId="42229be4-7f54-4205-9f3c-ef7aa246a95b" providerId="ADAL" clId="{599295A1-3008-4274-8979-5E06BC18F430}" dt="2024-02-07T21:35:47.352" v="5" actId="478"/>
          <ac:spMkLst>
            <pc:docMk/>
            <pc:sldMk cId="4044721054" sldId="661"/>
            <ac:spMk id="2" creationId="{5719DC7D-14A8-D6B7-C512-913AA0BF2CB2}"/>
          </ac:spMkLst>
        </pc:spChg>
        <pc:spChg chg="mod ord">
          <ac:chgData name="Aashis Lamsal" userId="42229be4-7f54-4205-9f3c-ef7aa246a95b" providerId="ADAL" clId="{599295A1-3008-4274-8979-5E06BC18F430}" dt="2024-02-20T16:33:07.134" v="389" actId="700"/>
          <ac:spMkLst>
            <pc:docMk/>
            <pc:sldMk cId="4044721054" sldId="661"/>
            <ac:spMk id="7" creationId="{4562C38F-3576-9836-84E8-EECA8FA484E2}"/>
          </ac:spMkLst>
        </pc:spChg>
        <pc:spChg chg="mod ord">
          <ac:chgData name="Aashis Lamsal" userId="42229be4-7f54-4205-9f3c-ef7aa246a95b" providerId="ADAL" clId="{599295A1-3008-4274-8979-5E06BC18F430}" dt="2024-02-20T16:33:07.134" v="389" actId="700"/>
          <ac:spMkLst>
            <pc:docMk/>
            <pc:sldMk cId="4044721054" sldId="661"/>
            <ac:spMk id="8" creationId="{4041D984-11D2-D20D-EAF9-C4FA9FF751BC}"/>
          </ac:spMkLst>
        </pc:spChg>
        <pc:spChg chg="mod ord">
          <ac:chgData name="Aashis Lamsal" userId="42229be4-7f54-4205-9f3c-ef7aa246a95b" providerId="ADAL" clId="{599295A1-3008-4274-8979-5E06BC18F430}" dt="2024-02-20T16:33:07.134" v="389" actId="700"/>
          <ac:spMkLst>
            <pc:docMk/>
            <pc:sldMk cId="4044721054" sldId="661"/>
            <ac:spMk id="11" creationId="{56669042-0838-71A3-A1B1-20736266A8D4}"/>
          </ac:spMkLst>
        </pc:spChg>
        <pc:grpChg chg="del">
          <ac:chgData name="Aashis Lamsal" userId="42229be4-7f54-4205-9f3c-ef7aa246a95b" providerId="ADAL" clId="{599295A1-3008-4274-8979-5E06BC18F430}" dt="2024-02-07T21:35:44.311" v="4" actId="478"/>
          <ac:grpSpMkLst>
            <pc:docMk/>
            <pc:sldMk cId="4044721054" sldId="661"/>
            <ac:grpSpMk id="12" creationId="{4E2B89E0-A438-EB49-0E87-138584754F65}"/>
          </ac:grpSpMkLst>
        </pc:grpChg>
        <pc:picChg chg="del topLvl">
          <ac:chgData name="Aashis Lamsal" userId="42229be4-7f54-4205-9f3c-ef7aa246a95b" providerId="ADAL" clId="{599295A1-3008-4274-8979-5E06BC18F430}" dt="2024-02-07T21:35:44.311" v="4" actId="478"/>
          <ac:picMkLst>
            <pc:docMk/>
            <pc:sldMk cId="4044721054" sldId="661"/>
            <ac:picMk id="6" creationId="{FCA93C78-3371-C0E0-2E26-2D749F76D450}"/>
          </ac:picMkLst>
        </pc:picChg>
      </pc:sldChg>
      <pc:sldChg chg="delSp modSp add del mod modClrScheme chgLayout">
        <pc:chgData name="Aashis Lamsal" userId="42229be4-7f54-4205-9f3c-ef7aa246a95b" providerId="ADAL" clId="{599295A1-3008-4274-8979-5E06BC18F430}" dt="2024-02-20T16:33:07.134" v="389" actId="700"/>
        <pc:sldMkLst>
          <pc:docMk/>
          <pc:sldMk cId="4019860703" sldId="662"/>
        </pc:sldMkLst>
        <pc:spChg chg="mod ord">
          <ac:chgData name="Aashis Lamsal" userId="42229be4-7f54-4205-9f3c-ef7aa246a95b" providerId="ADAL" clId="{599295A1-3008-4274-8979-5E06BC18F430}" dt="2024-02-20T16:33:07.134" v="389" actId="700"/>
          <ac:spMkLst>
            <pc:docMk/>
            <pc:sldMk cId="4019860703" sldId="662"/>
            <ac:spMk id="7" creationId="{4562C38F-3576-9836-84E8-EECA8FA484E2}"/>
          </ac:spMkLst>
        </pc:spChg>
        <pc:spChg chg="mod ord">
          <ac:chgData name="Aashis Lamsal" userId="42229be4-7f54-4205-9f3c-ef7aa246a95b" providerId="ADAL" clId="{599295A1-3008-4274-8979-5E06BC18F430}" dt="2024-02-20T16:33:07.134" v="389" actId="700"/>
          <ac:spMkLst>
            <pc:docMk/>
            <pc:sldMk cId="4019860703" sldId="662"/>
            <ac:spMk id="8" creationId="{4041D984-11D2-D20D-EAF9-C4FA9FF751BC}"/>
          </ac:spMkLst>
        </pc:spChg>
        <pc:spChg chg="mod ord">
          <ac:chgData name="Aashis Lamsal" userId="42229be4-7f54-4205-9f3c-ef7aa246a95b" providerId="ADAL" clId="{599295A1-3008-4274-8979-5E06BC18F430}" dt="2024-02-20T16:33:07.134" v="389" actId="700"/>
          <ac:spMkLst>
            <pc:docMk/>
            <pc:sldMk cId="4019860703" sldId="662"/>
            <ac:spMk id="11" creationId="{56669042-0838-71A3-A1B1-20736266A8D4}"/>
          </ac:spMkLst>
        </pc:spChg>
        <pc:grpChg chg="del">
          <ac:chgData name="Aashis Lamsal" userId="42229be4-7f54-4205-9f3c-ef7aa246a95b" providerId="ADAL" clId="{599295A1-3008-4274-8979-5E06BC18F430}" dt="2024-02-07T21:36:03.177" v="9" actId="478"/>
          <ac:grpSpMkLst>
            <pc:docMk/>
            <pc:sldMk cId="4019860703" sldId="662"/>
            <ac:grpSpMk id="12" creationId="{4E2B89E0-A438-EB49-0E87-138584754F65}"/>
          </ac:grpSpMkLst>
        </pc:grpChg>
      </pc:sldChg>
      <pc:sldChg chg="addSp delSp modSp add del mod modClrScheme chgLayout">
        <pc:chgData name="Aashis Lamsal" userId="42229be4-7f54-4205-9f3c-ef7aa246a95b" providerId="ADAL" clId="{599295A1-3008-4274-8979-5E06BC18F430}" dt="2024-02-20T16:33:07.134" v="389" actId="700"/>
        <pc:sldMkLst>
          <pc:docMk/>
          <pc:sldMk cId="2344691052" sldId="663"/>
        </pc:sldMkLst>
        <pc:spChg chg="del topLvl">
          <ac:chgData name="Aashis Lamsal" userId="42229be4-7f54-4205-9f3c-ef7aa246a95b" providerId="ADAL" clId="{599295A1-3008-4274-8979-5E06BC18F430}" dt="2024-02-07T21:36:08.389" v="11" actId="478"/>
          <ac:spMkLst>
            <pc:docMk/>
            <pc:sldMk cId="2344691052" sldId="663"/>
            <ac:spMk id="2" creationId="{5719DC7D-14A8-D6B7-C512-913AA0BF2CB2}"/>
          </ac:spMkLst>
        </pc:spChg>
        <pc:spChg chg="mod ord">
          <ac:chgData name="Aashis Lamsal" userId="42229be4-7f54-4205-9f3c-ef7aa246a95b" providerId="ADAL" clId="{599295A1-3008-4274-8979-5E06BC18F430}" dt="2024-02-20T16:33:07.134" v="389" actId="700"/>
          <ac:spMkLst>
            <pc:docMk/>
            <pc:sldMk cId="2344691052" sldId="663"/>
            <ac:spMk id="7" creationId="{4562C38F-3576-9836-84E8-EECA8FA484E2}"/>
          </ac:spMkLst>
        </pc:spChg>
        <pc:spChg chg="mod ord">
          <ac:chgData name="Aashis Lamsal" userId="42229be4-7f54-4205-9f3c-ef7aa246a95b" providerId="ADAL" clId="{599295A1-3008-4274-8979-5E06BC18F430}" dt="2024-02-20T16:33:07.134" v="389" actId="700"/>
          <ac:spMkLst>
            <pc:docMk/>
            <pc:sldMk cId="2344691052" sldId="663"/>
            <ac:spMk id="8" creationId="{4041D984-11D2-D20D-EAF9-C4FA9FF751BC}"/>
          </ac:spMkLst>
        </pc:spChg>
        <pc:spChg chg="add del mod ord">
          <ac:chgData name="Aashis Lamsal" userId="42229be4-7f54-4205-9f3c-ef7aa246a95b" providerId="ADAL" clId="{599295A1-3008-4274-8979-5E06BC18F430}" dt="2024-02-20T16:33:07.134" v="389" actId="700"/>
          <ac:spMkLst>
            <pc:docMk/>
            <pc:sldMk cId="2344691052" sldId="663"/>
            <ac:spMk id="11" creationId="{56669042-0838-71A3-A1B1-20736266A8D4}"/>
          </ac:spMkLst>
        </pc:spChg>
        <pc:spChg chg="add del mod">
          <ac:chgData name="Aashis Lamsal" userId="42229be4-7f54-4205-9f3c-ef7aa246a95b" providerId="ADAL" clId="{599295A1-3008-4274-8979-5E06BC18F430}" dt="2024-02-07T21:48:27.415" v="86" actId="26606"/>
          <ac:spMkLst>
            <pc:docMk/>
            <pc:sldMk cId="2344691052" sldId="663"/>
            <ac:spMk id="15" creationId="{56669042-0838-71A3-A1B1-20736266A8D4}"/>
          </ac:spMkLst>
        </pc:spChg>
        <pc:spChg chg="add del mod">
          <ac:chgData name="Aashis Lamsal" userId="42229be4-7f54-4205-9f3c-ef7aa246a95b" providerId="ADAL" clId="{599295A1-3008-4274-8979-5E06BC18F430}" dt="2024-02-07T21:48:21.490" v="80" actId="26606"/>
          <ac:spMkLst>
            <pc:docMk/>
            <pc:sldMk cId="2344691052" sldId="663"/>
            <ac:spMk id="16" creationId="{1D7B3C5C-C856-4812-9F30-EC2A5E8D0C0C}"/>
          </ac:spMkLst>
        </pc:spChg>
        <pc:spChg chg="add del mod">
          <ac:chgData name="Aashis Lamsal" userId="42229be4-7f54-4205-9f3c-ef7aa246a95b" providerId="ADAL" clId="{599295A1-3008-4274-8979-5E06BC18F430}" dt="2024-02-07T21:48:35.303" v="88" actId="26606"/>
          <ac:spMkLst>
            <pc:docMk/>
            <pc:sldMk cId="2344691052" sldId="663"/>
            <ac:spMk id="17" creationId="{56669042-0838-71A3-A1B1-20736266A8D4}"/>
          </ac:spMkLst>
        </pc:spChg>
        <pc:grpChg chg="del">
          <ac:chgData name="Aashis Lamsal" userId="42229be4-7f54-4205-9f3c-ef7aa246a95b" providerId="ADAL" clId="{599295A1-3008-4274-8979-5E06BC18F430}" dt="2024-02-07T21:36:06.720" v="10" actId="478"/>
          <ac:grpSpMkLst>
            <pc:docMk/>
            <pc:sldMk cId="2344691052" sldId="663"/>
            <ac:grpSpMk id="12" creationId="{4E2B89E0-A438-EB49-0E87-138584754F65}"/>
          </ac:grpSpMkLst>
        </pc:grpChg>
        <pc:graphicFrameChg chg="add del">
          <ac:chgData name="Aashis Lamsal" userId="42229be4-7f54-4205-9f3c-ef7aa246a95b" providerId="ADAL" clId="{599295A1-3008-4274-8979-5E06BC18F430}" dt="2024-02-07T21:48:25.551" v="84" actId="26606"/>
          <ac:graphicFrameMkLst>
            <pc:docMk/>
            <pc:sldMk cId="2344691052" sldId="663"/>
            <ac:graphicFrameMk id="13" creationId="{123C8D6A-47E1-407E-4F70-2EBFAB3F2811}"/>
          </ac:graphicFrameMkLst>
        </pc:graphicFrameChg>
        <pc:picChg chg="del topLvl">
          <ac:chgData name="Aashis Lamsal" userId="42229be4-7f54-4205-9f3c-ef7aa246a95b" providerId="ADAL" clId="{599295A1-3008-4274-8979-5E06BC18F430}" dt="2024-02-07T21:36:06.720" v="10" actId="478"/>
          <ac:picMkLst>
            <pc:docMk/>
            <pc:sldMk cId="2344691052" sldId="663"/>
            <ac:picMk id="6" creationId="{FCA93C78-3371-C0E0-2E26-2D749F76D450}"/>
          </ac:picMkLst>
        </pc:picChg>
      </pc:sldChg>
      <pc:sldChg chg="delSp modSp add del mod modClrScheme chgLayout">
        <pc:chgData name="Aashis Lamsal" userId="42229be4-7f54-4205-9f3c-ef7aa246a95b" providerId="ADAL" clId="{599295A1-3008-4274-8979-5E06BC18F430}" dt="2024-02-20T16:33:07.134" v="389" actId="700"/>
        <pc:sldMkLst>
          <pc:docMk/>
          <pc:sldMk cId="1032993592" sldId="664"/>
        </pc:sldMkLst>
        <pc:spChg chg="mod ord">
          <ac:chgData name="Aashis Lamsal" userId="42229be4-7f54-4205-9f3c-ef7aa246a95b" providerId="ADAL" clId="{599295A1-3008-4274-8979-5E06BC18F430}" dt="2024-02-20T16:33:07.134" v="389" actId="700"/>
          <ac:spMkLst>
            <pc:docMk/>
            <pc:sldMk cId="1032993592" sldId="664"/>
            <ac:spMk id="7" creationId="{4562C38F-3576-9836-84E8-EECA8FA484E2}"/>
          </ac:spMkLst>
        </pc:spChg>
        <pc:spChg chg="mod ord">
          <ac:chgData name="Aashis Lamsal" userId="42229be4-7f54-4205-9f3c-ef7aa246a95b" providerId="ADAL" clId="{599295A1-3008-4274-8979-5E06BC18F430}" dt="2024-02-20T16:33:07.134" v="389" actId="700"/>
          <ac:spMkLst>
            <pc:docMk/>
            <pc:sldMk cId="1032993592" sldId="664"/>
            <ac:spMk id="8" creationId="{4041D984-11D2-D20D-EAF9-C4FA9FF751BC}"/>
          </ac:spMkLst>
        </pc:spChg>
        <pc:spChg chg="mod ord">
          <ac:chgData name="Aashis Lamsal" userId="42229be4-7f54-4205-9f3c-ef7aa246a95b" providerId="ADAL" clId="{599295A1-3008-4274-8979-5E06BC18F430}" dt="2024-02-20T16:33:07.134" v="389" actId="700"/>
          <ac:spMkLst>
            <pc:docMk/>
            <pc:sldMk cId="1032993592" sldId="664"/>
            <ac:spMk id="11" creationId="{56669042-0838-71A3-A1B1-20736266A8D4}"/>
          </ac:spMkLst>
        </pc:spChg>
        <pc:grpChg chg="del">
          <ac:chgData name="Aashis Lamsal" userId="42229be4-7f54-4205-9f3c-ef7aa246a95b" providerId="ADAL" clId="{599295A1-3008-4274-8979-5E06BC18F430}" dt="2024-02-07T21:36:23.005" v="15" actId="478"/>
          <ac:grpSpMkLst>
            <pc:docMk/>
            <pc:sldMk cId="1032993592" sldId="664"/>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3197627983" sldId="665"/>
        </pc:sldMkLst>
        <pc:spChg chg="mod ord">
          <ac:chgData name="Aashis Lamsal" userId="42229be4-7f54-4205-9f3c-ef7aa246a95b" providerId="ADAL" clId="{599295A1-3008-4274-8979-5E06BC18F430}" dt="2024-02-20T16:33:07.134" v="389" actId="700"/>
          <ac:spMkLst>
            <pc:docMk/>
            <pc:sldMk cId="3197627983" sldId="665"/>
            <ac:spMk id="7" creationId="{4562C38F-3576-9836-84E8-EECA8FA484E2}"/>
          </ac:spMkLst>
        </pc:spChg>
        <pc:spChg chg="mod ord">
          <ac:chgData name="Aashis Lamsal" userId="42229be4-7f54-4205-9f3c-ef7aa246a95b" providerId="ADAL" clId="{599295A1-3008-4274-8979-5E06BC18F430}" dt="2024-02-20T16:33:07.134" v="389" actId="700"/>
          <ac:spMkLst>
            <pc:docMk/>
            <pc:sldMk cId="3197627983" sldId="665"/>
            <ac:spMk id="8" creationId="{4041D984-11D2-D20D-EAF9-C4FA9FF751BC}"/>
          </ac:spMkLst>
        </pc:spChg>
        <pc:spChg chg="mod ord">
          <ac:chgData name="Aashis Lamsal" userId="42229be4-7f54-4205-9f3c-ef7aa246a95b" providerId="ADAL" clId="{599295A1-3008-4274-8979-5E06BC18F430}" dt="2024-02-20T16:33:07.134" v="389" actId="700"/>
          <ac:spMkLst>
            <pc:docMk/>
            <pc:sldMk cId="3197627983" sldId="665"/>
            <ac:spMk id="11" creationId="{56669042-0838-71A3-A1B1-20736266A8D4}"/>
          </ac:spMkLst>
        </pc:spChg>
        <pc:grpChg chg="del">
          <ac:chgData name="Aashis Lamsal" userId="42229be4-7f54-4205-9f3c-ef7aa246a95b" providerId="ADAL" clId="{599295A1-3008-4274-8979-5E06BC18F430}" dt="2024-02-07T21:37:00.001" v="26" actId="478"/>
          <ac:grpSpMkLst>
            <pc:docMk/>
            <pc:sldMk cId="3197627983" sldId="665"/>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3014745907" sldId="666"/>
        </pc:sldMkLst>
        <pc:spChg chg="mod ord">
          <ac:chgData name="Aashis Lamsal" userId="42229be4-7f54-4205-9f3c-ef7aa246a95b" providerId="ADAL" clId="{599295A1-3008-4274-8979-5E06BC18F430}" dt="2024-02-20T16:33:07.134" v="389" actId="700"/>
          <ac:spMkLst>
            <pc:docMk/>
            <pc:sldMk cId="3014745907" sldId="666"/>
            <ac:spMk id="7" creationId="{4562C38F-3576-9836-84E8-EECA8FA484E2}"/>
          </ac:spMkLst>
        </pc:spChg>
        <pc:spChg chg="mod ord">
          <ac:chgData name="Aashis Lamsal" userId="42229be4-7f54-4205-9f3c-ef7aa246a95b" providerId="ADAL" clId="{599295A1-3008-4274-8979-5E06BC18F430}" dt="2024-02-20T16:33:07.134" v="389" actId="700"/>
          <ac:spMkLst>
            <pc:docMk/>
            <pc:sldMk cId="3014745907" sldId="666"/>
            <ac:spMk id="8" creationId="{4041D984-11D2-D20D-EAF9-C4FA9FF751BC}"/>
          </ac:spMkLst>
        </pc:spChg>
        <pc:spChg chg="mod ord">
          <ac:chgData name="Aashis Lamsal" userId="42229be4-7f54-4205-9f3c-ef7aa246a95b" providerId="ADAL" clId="{599295A1-3008-4274-8979-5E06BC18F430}" dt="2024-02-20T16:33:07.134" v="389" actId="700"/>
          <ac:spMkLst>
            <pc:docMk/>
            <pc:sldMk cId="3014745907" sldId="666"/>
            <ac:spMk id="11" creationId="{56669042-0838-71A3-A1B1-20736266A8D4}"/>
          </ac:spMkLst>
        </pc:spChg>
        <pc:grpChg chg="del">
          <ac:chgData name="Aashis Lamsal" userId="42229be4-7f54-4205-9f3c-ef7aa246a95b" providerId="ADAL" clId="{599295A1-3008-4274-8979-5E06BC18F430}" dt="2024-02-07T21:36:37.269" v="20" actId="478"/>
          <ac:grpSpMkLst>
            <pc:docMk/>
            <pc:sldMk cId="3014745907" sldId="666"/>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4149824302" sldId="667"/>
        </pc:sldMkLst>
        <pc:spChg chg="mod ord">
          <ac:chgData name="Aashis Lamsal" userId="42229be4-7f54-4205-9f3c-ef7aa246a95b" providerId="ADAL" clId="{599295A1-3008-4274-8979-5E06BC18F430}" dt="2024-02-20T16:33:07.134" v="389" actId="700"/>
          <ac:spMkLst>
            <pc:docMk/>
            <pc:sldMk cId="4149824302" sldId="667"/>
            <ac:spMk id="7" creationId="{4562C38F-3576-9836-84E8-EECA8FA484E2}"/>
          </ac:spMkLst>
        </pc:spChg>
        <pc:spChg chg="mod ord">
          <ac:chgData name="Aashis Lamsal" userId="42229be4-7f54-4205-9f3c-ef7aa246a95b" providerId="ADAL" clId="{599295A1-3008-4274-8979-5E06BC18F430}" dt="2024-02-20T16:33:07.134" v="389" actId="700"/>
          <ac:spMkLst>
            <pc:docMk/>
            <pc:sldMk cId="4149824302" sldId="667"/>
            <ac:spMk id="8" creationId="{4041D984-11D2-D20D-EAF9-C4FA9FF751BC}"/>
          </ac:spMkLst>
        </pc:spChg>
        <pc:spChg chg="mod ord">
          <ac:chgData name="Aashis Lamsal" userId="42229be4-7f54-4205-9f3c-ef7aa246a95b" providerId="ADAL" clId="{599295A1-3008-4274-8979-5E06BC18F430}" dt="2024-02-20T16:33:07.134" v="389" actId="700"/>
          <ac:spMkLst>
            <pc:docMk/>
            <pc:sldMk cId="4149824302" sldId="667"/>
            <ac:spMk id="11" creationId="{56669042-0838-71A3-A1B1-20736266A8D4}"/>
          </ac:spMkLst>
        </pc:spChg>
        <pc:grpChg chg="del">
          <ac:chgData name="Aashis Lamsal" userId="42229be4-7f54-4205-9f3c-ef7aa246a95b" providerId="ADAL" clId="{599295A1-3008-4274-8979-5E06BC18F430}" dt="2024-02-07T21:36:42.143" v="21" actId="478"/>
          <ac:grpSpMkLst>
            <pc:docMk/>
            <pc:sldMk cId="4149824302" sldId="667"/>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801616548" sldId="668"/>
        </pc:sldMkLst>
        <pc:spChg chg="mod ord">
          <ac:chgData name="Aashis Lamsal" userId="42229be4-7f54-4205-9f3c-ef7aa246a95b" providerId="ADAL" clId="{599295A1-3008-4274-8979-5E06BC18F430}" dt="2024-02-20T16:33:07.134" v="389" actId="700"/>
          <ac:spMkLst>
            <pc:docMk/>
            <pc:sldMk cId="801616548" sldId="668"/>
            <ac:spMk id="7" creationId="{4562C38F-3576-9836-84E8-EECA8FA484E2}"/>
          </ac:spMkLst>
        </pc:spChg>
        <pc:spChg chg="mod ord">
          <ac:chgData name="Aashis Lamsal" userId="42229be4-7f54-4205-9f3c-ef7aa246a95b" providerId="ADAL" clId="{599295A1-3008-4274-8979-5E06BC18F430}" dt="2024-02-20T16:33:07.134" v="389" actId="700"/>
          <ac:spMkLst>
            <pc:docMk/>
            <pc:sldMk cId="801616548" sldId="668"/>
            <ac:spMk id="8" creationId="{4041D984-11D2-D20D-EAF9-C4FA9FF751BC}"/>
          </ac:spMkLst>
        </pc:spChg>
        <pc:spChg chg="mod ord">
          <ac:chgData name="Aashis Lamsal" userId="42229be4-7f54-4205-9f3c-ef7aa246a95b" providerId="ADAL" clId="{599295A1-3008-4274-8979-5E06BC18F430}" dt="2024-02-20T16:33:07.134" v="389" actId="700"/>
          <ac:spMkLst>
            <pc:docMk/>
            <pc:sldMk cId="801616548" sldId="668"/>
            <ac:spMk id="11" creationId="{56669042-0838-71A3-A1B1-20736266A8D4}"/>
          </ac:spMkLst>
        </pc:spChg>
        <pc:grpChg chg="del">
          <ac:chgData name="Aashis Lamsal" userId="42229be4-7f54-4205-9f3c-ef7aa246a95b" providerId="ADAL" clId="{599295A1-3008-4274-8979-5E06BC18F430}" dt="2024-02-07T21:36:51.879" v="23" actId="478"/>
          <ac:grpSpMkLst>
            <pc:docMk/>
            <pc:sldMk cId="801616548" sldId="668"/>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3432851752" sldId="669"/>
        </pc:sldMkLst>
        <pc:spChg chg="mod ord">
          <ac:chgData name="Aashis Lamsal" userId="42229be4-7f54-4205-9f3c-ef7aa246a95b" providerId="ADAL" clId="{599295A1-3008-4274-8979-5E06BC18F430}" dt="2024-02-20T16:33:07.134" v="389" actId="700"/>
          <ac:spMkLst>
            <pc:docMk/>
            <pc:sldMk cId="3432851752" sldId="669"/>
            <ac:spMk id="7" creationId="{4562C38F-3576-9836-84E8-EECA8FA484E2}"/>
          </ac:spMkLst>
        </pc:spChg>
        <pc:spChg chg="mod ord">
          <ac:chgData name="Aashis Lamsal" userId="42229be4-7f54-4205-9f3c-ef7aa246a95b" providerId="ADAL" clId="{599295A1-3008-4274-8979-5E06BC18F430}" dt="2024-02-20T16:33:07.134" v="389" actId="700"/>
          <ac:spMkLst>
            <pc:docMk/>
            <pc:sldMk cId="3432851752" sldId="669"/>
            <ac:spMk id="8" creationId="{4041D984-11D2-D20D-EAF9-C4FA9FF751BC}"/>
          </ac:spMkLst>
        </pc:spChg>
        <pc:spChg chg="mod ord">
          <ac:chgData name="Aashis Lamsal" userId="42229be4-7f54-4205-9f3c-ef7aa246a95b" providerId="ADAL" clId="{599295A1-3008-4274-8979-5E06BC18F430}" dt="2024-02-20T16:33:07.134" v="389" actId="700"/>
          <ac:spMkLst>
            <pc:docMk/>
            <pc:sldMk cId="3432851752" sldId="669"/>
            <ac:spMk id="11" creationId="{56669042-0838-71A3-A1B1-20736266A8D4}"/>
          </ac:spMkLst>
        </pc:spChg>
        <pc:grpChg chg="del">
          <ac:chgData name="Aashis Lamsal" userId="42229be4-7f54-4205-9f3c-ef7aa246a95b" providerId="ADAL" clId="{599295A1-3008-4274-8979-5E06BC18F430}" dt="2024-02-07T21:36:54.230" v="24" actId="478"/>
          <ac:grpSpMkLst>
            <pc:docMk/>
            <pc:sldMk cId="3432851752" sldId="669"/>
            <ac:grpSpMk id="12" creationId="{4E2B89E0-A438-EB49-0E87-138584754F65}"/>
          </ac:grpSpMkLst>
        </pc:grpChg>
      </pc:sldChg>
      <pc:sldChg chg="addSp delSp modSp add del mod modClrScheme chgLayout">
        <pc:chgData name="Aashis Lamsal" userId="42229be4-7f54-4205-9f3c-ef7aa246a95b" providerId="ADAL" clId="{599295A1-3008-4274-8979-5E06BC18F430}" dt="2024-02-21T15:59:20.632" v="533" actId="478"/>
        <pc:sldMkLst>
          <pc:docMk/>
          <pc:sldMk cId="2069835639" sldId="670"/>
        </pc:sldMkLst>
        <pc:spChg chg="add del mod ord">
          <ac:chgData name="Aashis Lamsal" userId="42229be4-7f54-4205-9f3c-ef7aa246a95b" providerId="ADAL" clId="{599295A1-3008-4274-8979-5E06BC18F430}" dt="2024-02-20T16:33:07.134" v="389" actId="700"/>
          <ac:spMkLst>
            <pc:docMk/>
            <pc:sldMk cId="2069835639" sldId="670"/>
            <ac:spMk id="2" creationId="{F2ADD8F1-ACAF-3E0A-F540-EBCB7DEF10EC}"/>
          </ac:spMkLst>
        </pc:spChg>
        <pc:spChg chg="add mod ord">
          <ac:chgData name="Aashis Lamsal" userId="42229be4-7f54-4205-9f3c-ef7aa246a95b" providerId="ADAL" clId="{599295A1-3008-4274-8979-5E06BC18F430}" dt="2024-02-07T21:46:14.830" v="58" actId="700"/>
          <ac:spMkLst>
            <pc:docMk/>
            <pc:sldMk cId="2069835639" sldId="670"/>
            <ac:spMk id="3" creationId="{57D73965-B59D-88EC-918A-C47BB0352FAB}"/>
          </ac:spMkLst>
        </pc:spChg>
        <pc:spChg chg="add del mod ord">
          <ac:chgData name="Aashis Lamsal" userId="42229be4-7f54-4205-9f3c-ef7aa246a95b" providerId="ADAL" clId="{599295A1-3008-4274-8979-5E06BC18F430}" dt="2024-02-21T15:59:20.632" v="533" actId="478"/>
          <ac:spMkLst>
            <pc:docMk/>
            <pc:sldMk cId="2069835639" sldId="670"/>
            <ac:spMk id="3" creationId="{FCD84E53-DEF3-A5E0-5952-CB2C48D1C5F1}"/>
          </ac:spMkLst>
        </pc:spChg>
        <pc:spChg chg="del mod ord">
          <ac:chgData name="Aashis Lamsal" userId="42229be4-7f54-4205-9f3c-ef7aa246a95b" providerId="ADAL" clId="{599295A1-3008-4274-8979-5E06BC18F430}" dt="2024-02-07T21:46:14.830" v="58" actId="700"/>
          <ac:spMkLst>
            <pc:docMk/>
            <pc:sldMk cId="2069835639" sldId="670"/>
            <ac:spMk id="5" creationId="{C44B36A4-9C97-41DE-5E9E-B97CC0640B86}"/>
          </ac:spMkLst>
        </pc:spChg>
        <pc:spChg chg="mod ord">
          <ac:chgData name="Aashis Lamsal" userId="42229be4-7f54-4205-9f3c-ef7aa246a95b" providerId="ADAL" clId="{599295A1-3008-4274-8979-5E06BC18F430}" dt="2024-02-20T16:33:07.134" v="389" actId="700"/>
          <ac:spMkLst>
            <pc:docMk/>
            <pc:sldMk cId="2069835639" sldId="670"/>
            <ac:spMk id="7" creationId="{4562C38F-3576-9836-84E8-EECA8FA484E2}"/>
          </ac:spMkLst>
        </pc:spChg>
        <pc:spChg chg="mod ord">
          <ac:chgData name="Aashis Lamsal" userId="42229be4-7f54-4205-9f3c-ef7aa246a95b" providerId="ADAL" clId="{599295A1-3008-4274-8979-5E06BC18F430}" dt="2024-02-20T16:33:07.134" v="389" actId="700"/>
          <ac:spMkLst>
            <pc:docMk/>
            <pc:sldMk cId="2069835639" sldId="670"/>
            <ac:spMk id="8" creationId="{4041D984-11D2-D20D-EAF9-C4FA9FF751BC}"/>
          </ac:spMkLst>
        </pc:spChg>
        <pc:grpChg chg="del">
          <ac:chgData name="Aashis Lamsal" userId="42229be4-7f54-4205-9f3c-ef7aa246a95b" providerId="ADAL" clId="{599295A1-3008-4274-8979-5E06BC18F430}" dt="2024-02-07T21:36:56.880" v="25" actId="478"/>
          <ac:grpSpMkLst>
            <pc:docMk/>
            <pc:sldMk cId="2069835639" sldId="670"/>
            <ac:grpSpMk id="12" creationId="{4E2B89E0-A438-EB49-0E87-138584754F65}"/>
          </ac:grpSpMkLst>
        </pc:grpChg>
      </pc:sldChg>
      <pc:sldChg chg="addSp delSp modSp add del mod modClrScheme chgLayout">
        <pc:chgData name="Aashis Lamsal" userId="42229be4-7f54-4205-9f3c-ef7aa246a95b" providerId="ADAL" clId="{599295A1-3008-4274-8979-5E06BC18F430}" dt="2024-02-20T16:34:18.577" v="397" actId="478"/>
        <pc:sldMkLst>
          <pc:docMk/>
          <pc:sldMk cId="3950378047" sldId="671"/>
        </pc:sldMkLst>
        <pc:spChg chg="add del mod ord">
          <ac:chgData name="Aashis Lamsal" userId="42229be4-7f54-4205-9f3c-ef7aa246a95b" providerId="ADAL" clId="{599295A1-3008-4274-8979-5E06BC18F430}" dt="2024-02-20T16:33:07.134" v="389" actId="700"/>
          <ac:spMkLst>
            <pc:docMk/>
            <pc:sldMk cId="3950378047" sldId="671"/>
            <ac:spMk id="2" creationId="{6D8C1B05-1AE0-FA11-AF2F-5052A6D25496}"/>
          </ac:spMkLst>
        </pc:spChg>
        <pc:spChg chg="add mod ord">
          <ac:chgData name="Aashis Lamsal" userId="42229be4-7f54-4205-9f3c-ef7aa246a95b" providerId="ADAL" clId="{599295A1-3008-4274-8979-5E06BC18F430}" dt="2024-02-07T21:46:14.830" v="58" actId="700"/>
          <ac:spMkLst>
            <pc:docMk/>
            <pc:sldMk cId="3950378047" sldId="671"/>
            <ac:spMk id="5" creationId="{C4AF7C47-0238-BD75-32B7-65BC085F60B7}"/>
          </ac:spMkLst>
        </pc:spChg>
        <pc:spChg chg="add del mod ord">
          <ac:chgData name="Aashis Lamsal" userId="42229be4-7f54-4205-9f3c-ef7aa246a95b" providerId="ADAL" clId="{599295A1-3008-4274-8979-5E06BC18F430}" dt="2024-02-20T16:33:07.134" v="389" actId="700"/>
          <ac:spMkLst>
            <pc:docMk/>
            <pc:sldMk cId="3950378047" sldId="671"/>
            <ac:spMk id="5" creationId="{F89127F4-61D0-D8CD-20E4-17F787B456A8}"/>
          </ac:spMkLst>
        </pc:spChg>
        <pc:spChg chg="add del mod ord">
          <ac:chgData name="Aashis Lamsal" userId="42229be4-7f54-4205-9f3c-ef7aa246a95b" providerId="ADAL" clId="{599295A1-3008-4274-8979-5E06BC18F430}" dt="2024-02-20T16:34:18.577" v="397" actId="478"/>
          <ac:spMkLst>
            <pc:docMk/>
            <pc:sldMk cId="3950378047" sldId="671"/>
            <ac:spMk id="6" creationId="{EDFE9974-6251-FECC-7814-AA7DC306EC3C}"/>
          </ac:spMkLst>
        </pc:spChg>
        <pc:spChg chg="mod ord">
          <ac:chgData name="Aashis Lamsal" userId="42229be4-7f54-4205-9f3c-ef7aa246a95b" providerId="ADAL" clId="{599295A1-3008-4274-8979-5E06BC18F430}" dt="2024-02-20T16:33:07.134" v="389" actId="700"/>
          <ac:spMkLst>
            <pc:docMk/>
            <pc:sldMk cId="3950378047" sldId="671"/>
            <ac:spMk id="7" creationId="{4562C38F-3576-9836-84E8-EECA8FA484E2}"/>
          </ac:spMkLst>
        </pc:spChg>
        <pc:spChg chg="add del mod ord">
          <ac:chgData name="Aashis Lamsal" userId="42229be4-7f54-4205-9f3c-ef7aa246a95b" providerId="ADAL" clId="{599295A1-3008-4274-8979-5E06BC18F430}" dt="2024-02-20T16:34:17.269" v="396" actId="478"/>
          <ac:spMkLst>
            <pc:docMk/>
            <pc:sldMk cId="3950378047" sldId="671"/>
            <ac:spMk id="10" creationId="{4FFE9862-19C5-6F7F-716C-78B58144246A}"/>
          </ac:spMkLst>
        </pc:spChg>
        <pc:spChg chg="del mod ord">
          <ac:chgData name="Aashis Lamsal" userId="42229be4-7f54-4205-9f3c-ef7aa246a95b" providerId="ADAL" clId="{599295A1-3008-4274-8979-5E06BC18F430}" dt="2024-02-07T21:46:14.830" v="58" actId="700"/>
          <ac:spMkLst>
            <pc:docMk/>
            <pc:sldMk cId="3950378047" sldId="671"/>
            <ac:spMk id="10" creationId="{A8E517E6-9941-26ED-3E88-9891E207658A}"/>
          </ac:spMkLst>
        </pc:spChg>
        <pc:spChg chg="del mod ord">
          <ac:chgData name="Aashis Lamsal" userId="42229be4-7f54-4205-9f3c-ef7aa246a95b" providerId="ADAL" clId="{599295A1-3008-4274-8979-5E06BC18F430}" dt="2024-02-07T21:46:14.830" v="58" actId="700"/>
          <ac:spMkLst>
            <pc:docMk/>
            <pc:sldMk cId="3950378047" sldId="671"/>
            <ac:spMk id="11" creationId="{217C7856-3066-896E-FD97-C9581BE7DA6F}"/>
          </ac:spMkLst>
        </pc:spChg>
        <pc:spChg chg="add mod ord">
          <ac:chgData name="Aashis Lamsal" userId="42229be4-7f54-4205-9f3c-ef7aa246a95b" providerId="ADAL" clId="{599295A1-3008-4274-8979-5E06BC18F430}" dt="2024-02-07T21:46:14.830" v="58" actId="700"/>
          <ac:spMkLst>
            <pc:docMk/>
            <pc:sldMk cId="3950378047" sldId="671"/>
            <ac:spMk id="13" creationId="{756552F7-2143-A881-9828-8AA831D031DC}"/>
          </ac:spMkLst>
        </pc:spChg>
        <pc:grpChg chg="del">
          <ac:chgData name="Aashis Lamsal" userId="42229be4-7f54-4205-9f3c-ef7aa246a95b" providerId="ADAL" clId="{599295A1-3008-4274-8979-5E06BC18F430}" dt="2024-02-07T21:37:17.685" v="31" actId="478"/>
          <ac:grpSpMkLst>
            <pc:docMk/>
            <pc:sldMk cId="3950378047" sldId="671"/>
            <ac:grpSpMk id="12" creationId="{4E2B89E0-A438-EB49-0E87-138584754F65}"/>
          </ac:grpSpMkLst>
        </pc:grpChg>
      </pc:sldChg>
      <pc:sldChg chg="addSp delSp modSp add del mod modClrScheme chgLayout">
        <pc:chgData name="Aashis Lamsal" userId="42229be4-7f54-4205-9f3c-ef7aa246a95b" providerId="ADAL" clId="{599295A1-3008-4274-8979-5E06BC18F430}" dt="2024-02-20T16:34:41.405" v="404" actId="478"/>
        <pc:sldMkLst>
          <pc:docMk/>
          <pc:sldMk cId="4253392654" sldId="672"/>
        </pc:sldMkLst>
        <pc:spChg chg="add del mod ord">
          <ac:chgData name="Aashis Lamsal" userId="42229be4-7f54-4205-9f3c-ef7aa246a95b" providerId="ADAL" clId="{599295A1-3008-4274-8979-5E06BC18F430}" dt="2024-02-20T16:33:07.134" v="389" actId="700"/>
          <ac:spMkLst>
            <pc:docMk/>
            <pc:sldMk cId="4253392654" sldId="672"/>
            <ac:spMk id="2" creationId="{1F35CB21-49C5-001E-43C3-676CF10F8372}"/>
          </ac:spMkLst>
        </pc:spChg>
        <pc:spChg chg="del">
          <ac:chgData name="Aashis Lamsal" userId="42229be4-7f54-4205-9f3c-ef7aa246a95b" providerId="ADAL" clId="{599295A1-3008-4274-8979-5E06BC18F430}" dt="2024-02-07T21:37:26.446" v="34" actId="478"/>
          <ac:spMkLst>
            <pc:docMk/>
            <pc:sldMk cId="4253392654" sldId="672"/>
            <ac:spMk id="2" creationId="{5719DC7D-14A8-D6B7-C512-913AA0BF2CB2}"/>
          </ac:spMkLst>
        </pc:spChg>
        <pc:spChg chg="add mod ord">
          <ac:chgData name="Aashis Lamsal" userId="42229be4-7f54-4205-9f3c-ef7aa246a95b" providerId="ADAL" clId="{599295A1-3008-4274-8979-5E06BC18F430}" dt="2024-02-07T21:46:14.830" v="58" actId="700"/>
          <ac:spMkLst>
            <pc:docMk/>
            <pc:sldMk cId="4253392654" sldId="672"/>
            <ac:spMk id="3" creationId="{38C96762-EC32-3460-716D-D2F245EB4310}"/>
          </ac:spMkLst>
        </pc:spChg>
        <pc:spChg chg="add del mod ord">
          <ac:chgData name="Aashis Lamsal" userId="42229be4-7f54-4205-9f3c-ef7aa246a95b" providerId="ADAL" clId="{599295A1-3008-4274-8979-5E06BC18F430}" dt="2024-02-20T16:33:07.134" v="389" actId="700"/>
          <ac:spMkLst>
            <pc:docMk/>
            <pc:sldMk cId="4253392654" sldId="672"/>
            <ac:spMk id="3" creationId="{89A06754-06B3-3BBB-F323-98644D2A3D82}"/>
          </ac:spMkLst>
        </pc:spChg>
        <pc:spChg chg="del mod ord">
          <ac:chgData name="Aashis Lamsal" userId="42229be4-7f54-4205-9f3c-ef7aa246a95b" providerId="ADAL" clId="{599295A1-3008-4274-8979-5E06BC18F430}" dt="2024-02-07T21:46:14.830" v="58" actId="700"/>
          <ac:spMkLst>
            <pc:docMk/>
            <pc:sldMk cId="4253392654" sldId="672"/>
            <ac:spMk id="4" creationId="{3D5237D5-EB75-3604-D98B-DE7680A98DDF}"/>
          </ac:spMkLst>
        </pc:spChg>
        <pc:spChg chg="add del mod ord">
          <ac:chgData name="Aashis Lamsal" userId="42229be4-7f54-4205-9f3c-ef7aa246a95b" providerId="ADAL" clId="{599295A1-3008-4274-8979-5E06BC18F430}" dt="2024-02-20T16:34:38.241" v="403" actId="478"/>
          <ac:spMkLst>
            <pc:docMk/>
            <pc:sldMk cId="4253392654" sldId="672"/>
            <ac:spMk id="4" creationId="{6ACA87D6-77E2-308A-60AE-FCE3C10A7F86}"/>
          </ac:spMkLst>
        </pc:spChg>
        <pc:spChg chg="del mod ord">
          <ac:chgData name="Aashis Lamsal" userId="42229be4-7f54-4205-9f3c-ef7aa246a95b" providerId="ADAL" clId="{599295A1-3008-4274-8979-5E06BC18F430}" dt="2024-02-07T21:46:14.830" v="58" actId="700"/>
          <ac:spMkLst>
            <pc:docMk/>
            <pc:sldMk cId="4253392654" sldId="672"/>
            <ac:spMk id="5" creationId="{78FB91B8-4A69-4B7D-46F0-A520A5566A18}"/>
          </ac:spMkLst>
        </pc:spChg>
        <pc:spChg chg="add del mod ord">
          <ac:chgData name="Aashis Lamsal" userId="42229be4-7f54-4205-9f3c-ef7aa246a95b" providerId="ADAL" clId="{599295A1-3008-4274-8979-5E06BC18F430}" dt="2024-02-20T16:34:41.405" v="404" actId="478"/>
          <ac:spMkLst>
            <pc:docMk/>
            <pc:sldMk cId="4253392654" sldId="672"/>
            <ac:spMk id="5" creationId="{D5352EBA-6E23-935B-94F5-7902FA606CC4}"/>
          </ac:spMkLst>
        </pc:spChg>
        <pc:spChg chg="add mod ord">
          <ac:chgData name="Aashis Lamsal" userId="42229be4-7f54-4205-9f3c-ef7aa246a95b" providerId="ADAL" clId="{599295A1-3008-4274-8979-5E06BC18F430}" dt="2024-02-07T21:46:14.830" v="58" actId="700"/>
          <ac:spMkLst>
            <pc:docMk/>
            <pc:sldMk cId="4253392654" sldId="672"/>
            <ac:spMk id="6" creationId="{6E747786-23A4-C52D-E1CD-32BEB3D2CF22}"/>
          </ac:spMkLst>
        </pc:spChg>
        <pc:spChg chg="mod ord">
          <ac:chgData name="Aashis Lamsal" userId="42229be4-7f54-4205-9f3c-ef7aa246a95b" providerId="ADAL" clId="{599295A1-3008-4274-8979-5E06BC18F430}" dt="2024-02-20T16:33:07.134" v="389" actId="700"/>
          <ac:spMkLst>
            <pc:docMk/>
            <pc:sldMk cId="4253392654" sldId="672"/>
            <ac:spMk id="7" creationId="{4562C38F-3576-9836-84E8-EECA8FA484E2}"/>
          </ac:spMkLst>
        </pc:spChg>
      </pc:sldChg>
      <pc:sldChg chg="addSp delSp modSp add del mod modClrScheme chgLayout">
        <pc:chgData name="Aashis Lamsal" userId="42229be4-7f54-4205-9f3c-ef7aa246a95b" providerId="ADAL" clId="{599295A1-3008-4274-8979-5E06BC18F430}" dt="2024-02-20T16:34:53.400" v="406" actId="478"/>
        <pc:sldMkLst>
          <pc:docMk/>
          <pc:sldMk cId="3304333785" sldId="673"/>
        </pc:sldMkLst>
        <pc:spChg chg="add del mod ord">
          <ac:chgData name="Aashis Lamsal" userId="42229be4-7f54-4205-9f3c-ef7aa246a95b" providerId="ADAL" clId="{599295A1-3008-4274-8979-5E06BC18F430}" dt="2024-02-20T16:33:07.134" v="389" actId="700"/>
          <ac:spMkLst>
            <pc:docMk/>
            <pc:sldMk cId="3304333785" sldId="673"/>
            <ac:spMk id="2" creationId="{99CFAA09-20B1-8242-157B-CEE62998EF7D}"/>
          </ac:spMkLst>
        </pc:spChg>
        <pc:spChg chg="add del mod ord">
          <ac:chgData name="Aashis Lamsal" userId="42229be4-7f54-4205-9f3c-ef7aa246a95b" providerId="ADAL" clId="{599295A1-3008-4274-8979-5E06BC18F430}" dt="2024-02-20T16:34:53.400" v="406" actId="478"/>
          <ac:spMkLst>
            <pc:docMk/>
            <pc:sldMk cId="3304333785" sldId="673"/>
            <ac:spMk id="3" creationId="{0D67E7C9-DAE1-8DE9-BC30-662EEB921EE7}"/>
          </ac:spMkLst>
        </pc:spChg>
        <pc:spChg chg="add mod ord">
          <ac:chgData name="Aashis Lamsal" userId="42229be4-7f54-4205-9f3c-ef7aa246a95b" providerId="ADAL" clId="{599295A1-3008-4274-8979-5E06BC18F430}" dt="2024-02-07T21:46:14.830" v="58" actId="700"/>
          <ac:spMkLst>
            <pc:docMk/>
            <pc:sldMk cId="3304333785" sldId="673"/>
            <ac:spMk id="3" creationId="{49003664-EA20-B408-7566-8334B089D7B7}"/>
          </ac:spMkLst>
        </pc:spChg>
        <pc:spChg chg="mod ord">
          <ac:chgData name="Aashis Lamsal" userId="42229be4-7f54-4205-9f3c-ef7aa246a95b" providerId="ADAL" clId="{599295A1-3008-4274-8979-5E06BC18F430}" dt="2024-02-20T16:33:07.134" v="389" actId="700"/>
          <ac:spMkLst>
            <pc:docMk/>
            <pc:sldMk cId="3304333785" sldId="673"/>
            <ac:spMk id="7" creationId="{4562C38F-3576-9836-84E8-EECA8FA484E2}"/>
          </ac:spMkLst>
        </pc:spChg>
        <pc:spChg chg="mod ord">
          <ac:chgData name="Aashis Lamsal" userId="42229be4-7f54-4205-9f3c-ef7aa246a95b" providerId="ADAL" clId="{599295A1-3008-4274-8979-5E06BC18F430}" dt="2024-02-20T16:33:07.134" v="389" actId="700"/>
          <ac:spMkLst>
            <pc:docMk/>
            <pc:sldMk cId="3304333785" sldId="673"/>
            <ac:spMk id="8" creationId="{4041D984-11D2-D20D-EAF9-C4FA9FF751BC}"/>
          </ac:spMkLst>
        </pc:spChg>
        <pc:spChg chg="del mod ord">
          <ac:chgData name="Aashis Lamsal" userId="42229be4-7f54-4205-9f3c-ef7aa246a95b" providerId="ADAL" clId="{599295A1-3008-4274-8979-5E06BC18F430}" dt="2024-02-07T21:46:14.830" v="58" actId="700"/>
          <ac:spMkLst>
            <pc:docMk/>
            <pc:sldMk cId="3304333785" sldId="673"/>
            <ac:spMk id="10" creationId="{2CD7E1F2-32DD-97AB-1828-1C93CBC81BF3}"/>
          </ac:spMkLst>
        </pc:spChg>
        <pc:grpChg chg="del">
          <ac:chgData name="Aashis Lamsal" userId="42229be4-7f54-4205-9f3c-ef7aa246a95b" providerId="ADAL" clId="{599295A1-3008-4274-8979-5E06BC18F430}" dt="2024-02-07T21:37:38.679" v="38" actId="478"/>
          <ac:grpSpMkLst>
            <pc:docMk/>
            <pc:sldMk cId="3304333785" sldId="673"/>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2736571012" sldId="674"/>
        </pc:sldMkLst>
        <pc:spChg chg="mod ord">
          <ac:chgData name="Aashis Lamsal" userId="42229be4-7f54-4205-9f3c-ef7aa246a95b" providerId="ADAL" clId="{599295A1-3008-4274-8979-5E06BC18F430}" dt="2024-02-20T16:33:07.134" v="389" actId="700"/>
          <ac:spMkLst>
            <pc:docMk/>
            <pc:sldMk cId="2736571012" sldId="674"/>
            <ac:spMk id="7" creationId="{4562C38F-3576-9836-84E8-EECA8FA484E2}"/>
          </ac:spMkLst>
        </pc:spChg>
        <pc:spChg chg="mod ord">
          <ac:chgData name="Aashis Lamsal" userId="42229be4-7f54-4205-9f3c-ef7aa246a95b" providerId="ADAL" clId="{599295A1-3008-4274-8979-5E06BC18F430}" dt="2024-02-20T16:33:07.134" v="389" actId="700"/>
          <ac:spMkLst>
            <pc:docMk/>
            <pc:sldMk cId="2736571012" sldId="674"/>
            <ac:spMk id="8" creationId="{4041D984-11D2-D20D-EAF9-C4FA9FF751BC}"/>
          </ac:spMkLst>
        </pc:spChg>
        <pc:spChg chg="mod ord">
          <ac:chgData name="Aashis Lamsal" userId="42229be4-7f54-4205-9f3c-ef7aa246a95b" providerId="ADAL" clId="{599295A1-3008-4274-8979-5E06BC18F430}" dt="2024-02-20T16:33:07.134" v="389" actId="700"/>
          <ac:spMkLst>
            <pc:docMk/>
            <pc:sldMk cId="2736571012" sldId="674"/>
            <ac:spMk id="11" creationId="{56669042-0838-71A3-A1B1-20736266A8D4}"/>
          </ac:spMkLst>
        </pc:spChg>
        <pc:grpChg chg="del">
          <ac:chgData name="Aashis Lamsal" userId="42229be4-7f54-4205-9f3c-ef7aa246a95b" providerId="ADAL" clId="{599295A1-3008-4274-8979-5E06BC18F430}" dt="2024-02-07T21:36:25.472" v="16" actId="478"/>
          <ac:grpSpMkLst>
            <pc:docMk/>
            <pc:sldMk cId="2736571012" sldId="674"/>
            <ac:grpSpMk id="12" creationId="{4E2B89E0-A438-EB49-0E87-138584754F65}"/>
          </ac:grpSpMkLst>
        </pc:grpChg>
      </pc:sldChg>
      <pc:sldChg chg="delSp add del mod">
        <pc:chgData name="Aashis Lamsal" userId="42229be4-7f54-4205-9f3c-ef7aa246a95b" providerId="ADAL" clId="{599295A1-3008-4274-8979-5E06BC18F430}" dt="2024-02-07T21:50:17.558" v="93" actId="47"/>
        <pc:sldMkLst>
          <pc:docMk/>
          <pc:sldMk cId="1662065767" sldId="676"/>
        </pc:sldMkLst>
        <pc:grpChg chg="del">
          <ac:chgData name="Aashis Lamsal" userId="42229be4-7f54-4205-9f3c-ef7aa246a95b" providerId="ADAL" clId="{599295A1-3008-4274-8979-5E06BC18F430}" dt="2024-02-07T21:37:48.645" v="40" actId="478"/>
          <ac:grpSpMkLst>
            <pc:docMk/>
            <pc:sldMk cId="1662065767" sldId="676"/>
            <ac:grpSpMk id="12" creationId="{4E2B89E0-A438-EB49-0E87-138584754F65}"/>
          </ac:grpSpMkLst>
        </pc:grpChg>
      </pc:sldChg>
      <pc:sldChg chg="addSp delSp modSp add del mod ord modTransition">
        <pc:chgData name="Aashis Lamsal" userId="42229be4-7f54-4205-9f3c-ef7aa246a95b" providerId="ADAL" clId="{599295A1-3008-4274-8979-5E06BC18F430}" dt="2024-02-20T16:46:51.756" v="446"/>
        <pc:sldMkLst>
          <pc:docMk/>
          <pc:sldMk cId="2405103883" sldId="736"/>
        </pc:sldMkLst>
        <pc:spChg chg="mod">
          <ac:chgData name="Aashis Lamsal" userId="42229be4-7f54-4205-9f3c-ef7aa246a95b" providerId="ADAL" clId="{599295A1-3008-4274-8979-5E06BC18F430}" dt="2024-02-20T16:18:19.167" v="370"/>
          <ac:spMkLst>
            <pc:docMk/>
            <pc:sldMk cId="2405103883" sldId="736"/>
            <ac:spMk id="3" creationId="{CBE4F601-EEBF-215C-918A-83B5BE987D27}"/>
          </ac:spMkLst>
        </pc:spChg>
        <pc:grpChg chg="del">
          <ac:chgData name="Aashis Lamsal" userId="42229be4-7f54-4205-9f3c-ef7aa246a95b" providerId="ADAL" clId="{599295A1-3008-4274-8979-5E06BC18F430}" dt="2024-02-20T16:45:28.234" v="437" actId="478"/>
          <ac:grpSpMkLst>
            <pc:docMk/>
            <pc:sldMk cId="2405103883" sldId="736"/>
            <ac:grpSpMk id="6" creationId="{5DD88300-3B74-77A8-8FC9-5D94DB414C6C}"/>
          </ac:grpSpMkLst>
        </pc:grpChg>
        <pc:picChg chg="add mod ord">
          <ac:chgData name="Aashis Lamsal" userId="42229be4-7f54-4205-9f3c-ef7aa246a95b" providerId="ADAL" clId="{599295A1-3008-4274-8979-5E06BC18F430}" dt="2024-02-20T16:45:15.687" v="435" actId="1035"/>
          <ac:picMkLst>
            <pc:docMk/>
            <pc:sldMk cId="2405103883" sldId="736"/>
            <ac:picMk id="8" creationId="{2FC2AB5C-EBF8-F594-C83B-332C8C43C26F}"/>
          </ac:picMkLst>
        </pc:picChg>
        <pc:picChg chg="del">
          <ac:chgData name="Aashis Lamsal" userId="42229be4-7f54-4205-9f3c-ef7aa246a95b" providerId="ADAL" clId="{599295A1-3008-4274-8979-5E06BC18F430}" dt="2024-02-20T16:45:23.505" v="436" actId="478"/>
          <ac:picMkLst>
            <pc:docMk/>
            <pc:sldMk cId="2405103883" sldId="736"/>
            <ac:picMk id="37" creationId="{4AE6866F-6F92-19EA-E732-34B4F0931932}"/>
          </ac:picMkLst>
        </pc:picChg>
      </pc:sldChg>
      <pc:sldChg chg="add del">
        <pc:chgData name="Aashis Lamsal" userId="42229be4-7f54-4205-9f3c-ef7aa246a95b" providerId="ADAL" clId="{599295A1-3008-4274-8979-5E06BC18F430}" dt="2024-02-08T16:00:48.039" v="245" actId="47"/>
        <pc:sldMkLst>
          <pc:docMk/>
          <pc:sldMk cId="3187278753" sldId="738"/>
        </pc:sldMkLst>
      </pc:sldChg>
      <pc:sldChg chg="modSp add del">
        <pc:chgData name="Aashis Lamsal" userId="42229be4-7f54-4205-9f3c-ef7aa246a95b" providerId="ADAL" clId="{599295A1-3008-4274-8979-5E06BC18F430}" dt="2024-02-08T16:01:02.180" v="250" actId="47"/>
        <pc:sldMkLst>
          <pc:docMk/>
          <pc:sldMk cId="1857742656" sldId="741"/>
        </pc:sldMkLst>
        <pc:spChg chg="mod">
          <ac:chgData name="Aashis Lamsal" userId="42229be4-7f54-4205-9f3c-ef7aa246a95b" providerId="ADAL" clId="{599295A1-3008-4274-8979-5E06BC18F430}" dt="2024-02-07T21:59:16.395" v="94"/>
          <ac:spMkLst>
            <pc:docMk/>
            <pc:sldMk cId="1857742656" sldId="741"/>
            <ac:spMk id="9" creationId="{E1B82D40-9B82-44A7-D1DD-20719C78A5CE}"/>
          </ac:spMkLst>
        </pc:spChg>
      </pc:sldChg>
      <pc:sldChg chg="modSp add del modTransition">
        <pc:chgData name="Aashis Lamsal" userId="42229be4-7f54-4205-9f3c-ef7aa246a95b" providerId="ADAL" clId="{599295A1-3008-4274-8979-5E06BC18F430}" dt="2024-02-20T16:18:19.167" v="370"/>
        <pc:sldMkLst>
          <pc:docMk/>
          <pc:sldMk cId="1949155925" sldId="743"/>
        </pc:sldMkLst>
        <pc:spChg chg="mod">
          <ac:chgData name="Aashis Lamsal" userId="42229be4-7f54-4205-9f3c-ef7aa246a95b" providerId="ADAL" clId="{599295A1-3008-4274-8979-5E06BC18F430}" dt="2024-02-07T21:59:16.395" v="94"/>
          <ac:spMkLst>
            <pc:docMk/>
            <pc:sldMk cId="1949155925" sldId="743"/>
            <ac:spMk id="9" creationId="{E1B82D40-9B82-44A7-D1DD-20719C78A5CE}"/>
          </ac:spMkLst>
        </pc:spChg>
      </pc:sldChg>
      <pc:sldChg chg="modSp add mod">
        <pc:chgData name="Aashis Lamsal" userId="42229be4-7f54-4205-9f3c-ef7aa246a95b" providerId="ADAL" clId="{599295A1-3008-4274-8979-5E06BC18F430}" dt="2024-02-20T16:30:43.444" v="378"/>
        <pc:sldMkLst>
          <pc:docMk/>
          <pc:sldMk cId="2633449381" sldId="744"/>
        </pc:sldMkLst>
        <pc:spChg chg="mod">
          <ac:chgData name="Aashis Lamsal" userId="42229be4-7f54-4205-9f3c-ef7aa246a95b" providerId="ADAL" clId="{599295A1-3008-4274-8979-5E06BC18F430}" dt="2024-02-20T16:30:34.726" v="377" actId="14100"/>
          <ac:spMkLst>
            <pc:docMk/>
            <pc:sldMk cId="2633449381" sldId="744"/>
            <ac:spMk id="6" creationId="{2E7DADBA-5AD5-D3E7-B6E4-7651A07AF8D1}"/>
          </ac:spMkLst>
        </pc:spChg>
        <pc:spChg chg="mod">
          <ac:chgData name="Aashis Lamsal" userId="42229be4-7f54-4205-9f3c-ef7aa246a95b" providerId="ADAL" clId="{599295A1-3008-4274-8979-5E06BC18F430}" dt="2024-02-20T16:30:43.444" v="378"/>
          <ac:spMkLst>
            <pc:docMk/>
            <pc:sldMk cId="2633449381" sldId="744"/>
            <ac:spMk id="7" creationId="{F29E5FEF-C319-48C4-98E1-6F6E9AF550BF}"/>
          </ac:spMkLst>
        </pc:spChg>
      </pc:sldChg>
      <pc:sldChg chg="addSp delSp modSp add del mod modTransition chgLayout">
        <pc:chgData name="Aashis Lamsal" userId="42229be4-7f54-4205-9f3c-ef7aa246a95b" providerId="ADAL" clId="{599295A1-3008-4274-8979-5E06BC18F430}" dt="2024-02-20T16:31:56.714" v="388" actId="2696"/>
        <pc:sldMkLst>
          <pc:docMk/>
          <pc:sldMk cId="535275433" sldId="745"/>
        </pc:sldMkLst>
        <pc:spChg chg="add del mod">
          <ac:chgData name="Aashis Lamsal" userId="42229be4-7f54-4205-9f3c-ef7aa246a95b" providerId="ADAL" clId="{599295A1-3008-4274-8979-5E06BC18F430}" dt="2024-02-20T16:12:38.003" v="325" actId="6264"/>
          <ac:spMkLst>
            <pc:docMk/>
            <pc:sldMk cId="535275433" sldId="745"/>
            <ac:spMk id="2" creationId="{07023F4C-0444-3CC3-CC58-C29663A59471}"/>
          </ac:spMkLst>
        </pc:spChg>
        <pc:spChg chg="add del mod">
          <ac:chgData name="Aashis Lamsal" userId="42229be4-7f54-4205-9f3c-ef7aa246a95b" providerId="ADAL" clId="{599295A1-3008-4274-8979-5E06BC18F430}" dt="2024-02-20T16:12:38.003" v="325" actId="6264"/>
          <ac:spMkLst>
            <pc:docMk/>
            <pc:sldMk cId="535275433" sldId="745"/>
            <ac:spMk id="3" creationId="{39BEBDF1-4621-E42C-3F13-CC9D5A23CFAB}"/>
          </ac:spMkLst>
        </pc:spChg>
        <pc:spChg chg="mod ord">
          <ac:chgData name="Aashis Lamsal" userId="42229be4-7f54-4205-9f3c-ef7aa246a95b" providerId="ADAL" clId="{599295A1-3008-4274-8979-5E06BC18F430}" dt="2024-02-20T16:31:20.847" v="386" actId="14100"/>
          <ac:spMkLst>
            <pc:docMk/>
            <pc:sldMk cId="535275433" sldId="745"/>
            <ac:spMk id="6" creationId="{2E7DADBA-5AD5-D3E7-B6E4-7651A07AF8D1}"/>
          </ac:spMkLst>
        </pc:spChg>
        <pc:spChg chg="mod ord">
          <ac:chgData name="Aashis Lamsal" userId="42229be4-7f54-4205-9f3c-ef7aa246a95b" providerId="ADAL" clId="{599295A1-3008-4274-8979-5E06BC18F430}" dt="2024-02-20T16:31:25.502" v="387" actId="1076"/>
          <ac:spMkLst>
            <pc:docMk/>
            <pc:sldMk cId="535275433" sldId="745"/>
            <ac:spMk id="7" creationId="{F29E5FEF-C319-48C4-98E1-6F6E9AF550BF}"/>
          </ac:spMkLst>
        </pc:spChg>
        <pc:picChg chg="add del mod">
          <ac:chgData name="Aashis Lamsal" userId="42229be4-7f54-4205-9f3c-ef7aa246a95b" providerId="ADAL" clId="{599295A1-3008-4274-8979-5E06BC18F430}" dt="2024-02-20T16:31:05.746" v="383" actId="478"/>
          <ac:picMkLst>
            <pc:docMk/>
            <pc:sldMk cId="535275433" sldId="745"/>
            <ac:picMk id="10" creationId="{FF6F3753-4506-0675-91EF-8D57285C13DF}"/>
          </ac:picMkLst>
        </pc:picChg>
      </pc:sldChg>
      <pc:sldChg chg="addSp delSp del mod">
        <pc:chgData name="Aashis Lamsal" userId="42229be4-7f54-4205-9f3c-ef7aa246a95b" providerId="ADAL" clId="{599295A1-3008-4274-8979-5E06BC18F430}" dt="2024-02-07T21:46:24.445" v="59" actId="47"/>
        <pc:sldMkLst>
          <pc:docMk/>
          <pc:sldMk cId="4132354682" sldId="746"/>
        </pc:sldMkLst>
        <pc:grpChg chg="add del">
          <ac:chgData name="Aashis Lamsal" userId="42229be4-7f54-4205-9f3c-ef7aa246a95b" providerId="ADAL" clId="{599295A1-3008-4274-8979-5E06BC18F430}" dt="2024-02-07T21:35:56.572" v="8" actId="478"/>
          <ac:grpSpMkLst>
            <pc:docMk/>
            <pc:sldMk cId="4132354682" sldId="746"/>
            <ac:grpSpMk id="6" creationId="{52B9A175-249F-C39C-A9F4-D69EA5085783}"/>
          </ac:grpSpMkLst>
        </pc:grpChg>
      </pc:sldChg>
      <pc:sldChg chg="addSp delSp modSp add del mod ord modTransition">
        <pc:chgData name="Aashis Lamsal" userId="42229be4-7f54-4205-9f3c-ef7aa246a95b" providerId="ADAL" clId="{599295A1-3008-4274-8979-5E06BC18F430}" dt="2024-03-05T14:56:27.206" v="546" actId="2696"/>
        <pc:sldMkLst>
          <pc:docMk/>
          <pc:sldMk cId="916343448" sldId="748"/>
        </pc:sldMkLst>
        <pc:grpChg chg="del">
          <ac:chgData name="Aashis Lamsal" userId="42229be4-7f54-4205-9f3c-ef7aa246a95b" providerId="ADAL" clId="{599295A1-3008-4274-8979-5E06BC18F430}" dt="2024-02-20T16:45:56.536" v="440" actId="478"/>
          <ac:grpSpMkLst>
            <pc:docMk/>
            <pc:sldMk cId="916343448" sldId="748"/>
            <ac:grpSpMk id="18" creationId="{E9EDBE79-5C52-A322-B5C2-084B028B3A43}"/>
          </ac:grpSpMkLst>
        </pc:grpChg>
        <pc:picChg chg="add mod ord">
          <ac:chgData name="Aashis Lamsal" userId="42229be4-7f54-4205-9f3c-ef7aa246a95b" providerId="ADAL" clId="{599295A1-3008-4274-8979-5E06BC18F430}" dt="2024-02-20T16:46:06.701" v="443" actId="1035"/>
          <ac:picMkLst>
            <pc:docMk/>
            <pc:sldMk cId="916343448" sldId="748"/>
            <ac:picMk id="2" creationId="{FCC12A6C-36BD-FC61-3508-B3E8FC9C0E7A}"/>
          </ac:picMkLst>
        </pc:picChg>
      </pc:sldChg>
      <pc:sldChg chg="modSp add del">
        <pc:chgData name="Aashis Lamsal" userId="42229be4-7f54-4205-9f3c-ef7aa246a95b" providerId="ADAL" clId="{599295A1-3008-4274-8979-5E06BC18F430}" dt="2024-02-07T22:02:22.092" v="96" actId="47"/>
        <pc:sldMkLst>
          <pc:docMk/>
          <pc:sldMk cId="2649075160" sldId="749"/>
        </pc:sldMkLst>
        <pc:spChg chg="mod">
          <ac:chgData name="Aashis Lamsal" userId="42229be4-7f54-4205-9f3c-ef7aa246a95b" providerId="ADAL" clId="{599295A1-3008-4274-8979-5E06BC18F430}" dt="2024-02-07T21:59:16.395" v="94"/>
          <ac:spMkLst>
            <pc:docMk/>
            <pc:sldMk cId="2649075160" sldId="749"/>
            <ac:spMk id="2" creationId="{82B3E8FD-2202-E10E-C190-A772C44F1D3F}"/>
          </ac:spMkLst>
        </pc:spChg>
        <pc:spChg chg="mod">
          <ac:chgData name="Aashis Lamsal" userId="42229be4-7f54-4205-9f3c-ef7aa246a95b" providerId="ADAL" clId="{599295A1-3008-4274-8979-5E06BC18F430}" dt="2024-02-07T21:59:16.395" v="94"/>
          <ac:spMkLst>
            <pc:docMk/>
            <pc:sldMk cId="2649075160" sldId="749"/>
            <ac:spMk id="3" creationId="{3D8CE0A5-D73E-63DC-A2D1-AC4979BAFF5F}"/>
          </ac:spMkLst>
        </pc:spChg>
        <pc:spChg chg="mod">
          <ac:chgData name="Aashis Lamsal" userId="42229be4-7f54-4205-9f3c-ef7aa246a95b" providerId="ADAL" clId="{599295A1-3008-4274-8979-5E06BC18F430}" dt="2024-02-07T21:59:16.395" v="94"/>
          <ac:spMkLst>
            <pc:docMk/>
            <pc:sldMk cId="2649075160" sldId="749"/>
            <ac:spMk id="15" creationId="{BE94C267-A57C-5A0F-4144-ECD20BB009AC}"/>
          </ac:spMkLst>
        </pc:spChg>
      </pc:sldChg>
      <pc:sldChg chg="modSp add del">
        <pc:chgData name="Aashis Lamsal" userId="42229be4-7f54-4205-9f3c-ef7aa246a95b" providerId="ADAL" clId="{599295A1-3008-4274-8979-5E06BC18F430}" dt="2024-02-08T16:00:44.830" v="244" actId="47"/>
        <pc:sldMkLst>
          <pc:docMk/>
          <pc:sldMk cId="3077293267" sldId="750"/>
        </pc:sldMkLst>
        <pc:spChg chg="mod">
          <ac:chgData name="Aashis Lamsal" userId="42229be4-7f54-4205-9f3c-ef7aa246a95b" providerId="ADAL" clId="{599295A1-3008-4274-8979-5E06BC18F430}" dt="2024-02-07T21:59:16.395" v="94"/>
          <ac:spMkLst>
            <pc:docMk/>
            <pc:sldMk cId="3077293267" sldId="750"/>
            <ac:spMk id="2" creationId="{82B3E8FD-2202-E10E-C190-A772C44F1D3F}"/>
          </ac:spMkLst>
        </pc:spChg>
        <pc:spChg chg="mod">
          <ac:chgData name="Aashis Lamsal" userId="42229be4-7f54-4205-9f3c-ef7aa246a95b" providerId="ADAL" clId="{599295A1-3008-4274-8979-5E06BC18F430}" dt="2024-02-07T21:59:16.395" v="94"/>
          <ac:spMkLst>
            <pc:docMk/>
            <pc:sldMk cId="3077293267" sldId="750"/>
            <ac:spMk id="3" creationId="{3D8CE0A5-D73E-63DC-A2D1-AC4979BAFF5F}"/>
          </ac:spMkLst>
        </pc:spChg>
        <pc:spChg chg="mod">
          <ac:chgData name="Aashis Lamsal" userId="42229be4-7f54-4205-9f3c-ef7aa246a95b" providerId="ADAL" clId="{599295A1-3008-4274-8979-5E06BC18F430}" dt="2024-02-07T21:59:16.395" v="94"/>
          <ac:spMkLst>
            <pc:docMk/>
            <pc:sldMk cId="3077293267" sldId="750"/>
            <ac:spMk id="15" creationId="{BE94C267-A57C-5A0F-4144-ECD20BB009AC}"/>
          </ac:spMkLst>
        </pc:spChg>
      </pc:sldChg>
      <pc:sldChg chg="add del">
        <pc:chgData name="Aashis Lamsal" userId="42229be4-7f54-4205-9f3c-ef7aa246a95b" providerId="ADAL" clId="{599295A1-3008-4274-8979-5E06BC18F430}" dt="2024-02-08T16:00:49.073" v="246" actId="47"/>
        <pc:sldMkLst>
          <pc:docMk/>
          <pc:sldMk cId="3234332036" sldId="751"/>
        </pc:sldMkLst>
      </pc:sldChg>
      <pc:sldChg chg="modSp add del">
        <pc:chgData name="Aashis Lamsal" userId="42229be4-7f54-4205-9f3c-ef7aa246a95b" providerId="ADAL" clId="{599295A1-3008-4274-8979-5E06BC18F430}" dt="2024-02-08T16:00:52.043" v="248" actId="47"/>
        <pc:sldMkLst>
          <pc:docMk/>
          <pc:sldMk cId="779535766" sldId="752"/>
        </pc:sldMkLst>
        <pc:spChg chg="mod">
          <ac:chgData name="Aashis Lamsal" userId="42229be4-7f54-4205-9f3c-ef7aa246a95b" providerId="ADAL" clId="{599295A1-3008-4274-8979-5E06BC18F430}" dt="2024-02-07T21:59:16.395" v="94"/>
          <ac:spMkLst>
            <pc:docMk/>
            <pc:sldMk cId="779535766" sldId="752"/>
            <ac:spMk id="2" creationId="{5D3EEA6D-C02F-92A2-756E-B0FAEED65EBF}"/>
          </ac:spMkLst>
        </pc:spChg>
        <pc:spChg chg="mod">
          <ac:chgData name="Aashis Lamsal" userId="42229be4-7f54-4205-9f3c-ef7aa246a95b" providerId="ADAL" clId="{599295A1-3008-4274-8979-5E06BC18F430}" dt="2024-02-07T21:59:16.395" v="94"/>
          <ac:spMkLst>
            <pc:docMk/>
            <pc:sldMk cId="779535766" sldId="752"/>
            <ac:spMk id="3" creationId="{E745AD94-04C4-B4A3-5EAD-A8AFE0261DB8}"/>
          </ac:spMkLst>
        </pc:spChg>
        <pc:spChg chg="mod">
          <ac:chgData name="Aashis Lamsal" userId="42229be4-7f54-4205-9f3c-ef7aa246a95b" providerId="ADAL" clId="{599295A1-3008-4274-8979-5E06BC18F430}" dt="2024-02-07T21:59:16.395" v="94"/>
          <ac:spMkLst>
            <pc:docMk/>
            <pc:sldMk cId="779535766" sldId="752"/>
            <ac:spMk id="13" creationId="{F661B069-63C2-BA37-6495-9D28D84B67FC}"/>
          </ac:spMkLst>
        </pc:spChg>
      </pc:sldChg>
      <pc:sldChg chg="modSp add del">
        <pc:chgData name="Aashis Lamsal" userId="42229be4-7f54-4205-9f3c-ef7aa246a95b" providerId="ADAL" clId="{599295A1-3008-4274-8979-5E06BC18F430}" dt="2024-02-08T16:00:52.783" v="249" actId="47"/>
        <pc:sldMkLst>
          <pc:docMk/>
          <pc:sldMk cId="2292689167" sldId="753"/>
        </pc:sldMkLst>
        <pc:spChg chg="mod">
          <ac:chgData name="Aashis Lamsal" userId="42229be4-7f54-4205-9f3c-ef7aa246a95b" providerId="ADAL" clId="{599295A1-3008-4274-8979-5E06BC18F430}" dt="2024-02-07T21:59:16.395" v="94"/>
          <ac:spMkLst>
            <pc:docMk/>
            <pc:sldMk cId="2292689167" sldId="753"/>
            <ac:spMk id="2" creationId="{5D3EEA6D-C02F-92A2-756E-B0FAEED65EBF}"/>
          </ac:spMkLst>
        </pc:spChg>
        <pc:spChg chg="mod">
          <ac:chgData name="Aashis Lamsal" userId="42229be4-7f54-4205-9f3c-ef7aa246a95b" providerId="ADAL" clId="{599295A1-3008-4274-8979-5E06BC18F430}" dt="2024-02-07T21:59:16.395" v="94"/>
          <ac:spMkLst>
            <pc:docMk/>
            <pc:sldMk cId="2292689167" sldId="753"/>
            <ac:spMk id="3" creationId="{E745AD94-04C4-B4A3-5EAD-A8AFE0261DB8}"/>
          </ac:spMkLst>
        </pc:spChg>
        <pc:spChg chg="mod">
          <ac:chgData name="Aashis Lamsal" userId="42229be4-7f54-4205-9f3c-ef7aa246a95b" providerId="ADAL" clId="{599295A1-3008-4274-8979-5E06BC18F430}" dt="2024-02-07T21:59:16.395" v="94"/>
          <ac:spMkLst>
            <pc:docMk/>
            <pc:sldMk cId="2292689167" sldId="753"/>
            <ac:spMk id="13" creationId="{F661B069-63C2-BA37-6495-9D28D84B67FC}"/>
          </ac:spMkLst>
        </pc:spChg>
      </pc:sldChg>
      <pc:sldChg chg="addSp delSp modSp add del mod ord modTransition">
        <pc:chgData name="Aashis Lamsal" userId="42229be4-7f54-4205-9f3c-ef7aa246a95b" providerId="ADAL" clId="{599295A1-3008-4274-8979-5E06BC18F430}" dt="2024-03-04T21:09:00.902" v="545"/>
        <pc:sldMkLst>
          <pc:docMk/>
          <pc:sldMk cId="728504046" sldId="1001"/>
        </pc:sldMkLst>
        <pc:spChg chg="add del mod">
          <ac:chgData name="Aashis Lamsal" userId="42229be4-7f54-4205-9f3c-ef7aa246a95b" providerId="ADAL" clId="{599295A1-3008-4274-8979-5E06BC18F430}" dt="2024-02-20T16:37:18.371" v="424" actId="478"/>
          <ac:spMkLst>
            <pc:docMk/>
            <pc:sldMk cId="728504046" sldId="1001"/>
            <ac:spMk id="5" creationId="{82611C87-FA4A-8D5A-084F-939889F8EB58}"/>
          </ac:spMkLst>
        </pc:spChg>
        <pc:spChg chg="del mod">
          <ac:chgData name="Aashis Lamsal" userId="42229be4-7f54-4205-9f3c-ef7aa246a95b" providerId="ADAL" clId="{599295A1-3008-4274-8979-5E06BC18F430}" dt="2024-02-20T16:44:27.204" v="432"/>
          <ac:spMkLst>
            <pc:docMk/>
            <pc:sldMk cId="728504046" sldId="1001"/>
            <ac:spMk id="7" creationId="{4562C38F-3576-9836-84E8-EECA8FA484E2}"/>
          </ac:spMkLst>
        </pc:spChg>
        <pc:grpChg chg="del">
          <ac:chgData name="Aashis Lamsal" userId="42229be4-7f54-4205-9f3c-ef7aa246a95b" providerId="ADAL" clId="{599295A1-3008-4274-8979-5E06BC18F430}" dt="2024-02-07T21:37:53.449" v="41" actId="478"/>
          <ac:grpSpMkLst>
            <pc:docMk/>
            <pc:sldMk cId="728504046" sldId="1001"/>
            <ac:grpSpMk id="12" creationId="{4E2B89E0-A438-EB49-0E87-138584754F65}"/>
          </ac:grpSpMkLst>
        </pc:grpChg>
        <pc:graphicFrameChg chg="add mod">
          <ac:chgData name="Aashis Lamsal" userId="42229be4-7f54-4205-9f3c-ef7aa246a95b" providerId="ADAL" clId="{599295A1-3008-4274-8979-5E06BC18F430}" dt="2024-03-04T20:14:14.154" v="535"/>
          <ac:graphicFrameMkLst>
            <pc:docMk/>
            <pc:sldMk cId="728504046" sldId="1001"/>
            <ac:graphicFrameMk id="2" creationId="{1AD12055-84DF-23C1-E00C-48F8DFAC7BB5}"/>
          </ac:graphicFrameMkLst>
        </pc:graphicFrameChg>
        <pc:graphicFrameChg chg="del">
          <ac:chgData name="Aashis Lamsal" userId="42229be4-7f54-4205-9f3c-ef7aa246a95b" providerId="ADAL" clId="{599295A1-3008-4274-8979-5E06BC18F430}" dt="2024-03-04T20:13:52.846" v="534" actId="21"/>
          <ac:graphicFrameMkLst>
            <pc:docMk/>
            <pc:sldMk cId="728504046" sldId="1001"/>
            <ac:graphicFrameMk id="9" creationId="{7DD3B9DF-5A24-4FCB-86B2-8D9C5C88E539}"/>
          </ac:graphicFrameMkLst>
        </pc:graphicFrameChg>
      </pc:sldChg>
      <pc:sldChg chg="delSp modSp add del mod ord">
        <pc:chgData name="Aashis Lamsal" userId="42229be4-7f54-4205-9f3c-ef7aa246a95b" providerId="ADAL" clId="{599295A1-3008-4274-8979-5E06BC18F430}" dt="2024-02-20T16:48:08.298" v="451" actId="478"/>
        <pc:sldMkLst>
          <pc:docMk/>
          <pc:sldMk cId="2485544716" sldId="1002"/>
        </pc:sldMkLst>
        <pc:spChg chg="del">
          <ac:chgData name="Aashis Lamsal" userId="42229be4-7f54-4205-9f3c-ef7aa246a95b" providerId="ADAL" clId="{599295A1-3008-4274-8979-5E06BC18F430}" dt="2024-02-20T16:48:08.298" v="451" actId="478"/>
          <ac:spMkLst>
            <pc:docMk/>
            <pc:sldMk cId="2485544716" sldId="1002"/>
            <ac:spMk id="3" creationId="{D32DC750-F34C-4E01-D9C4-16DA8D81FD51}"/>
          </ac:spMkLst>
        </pc:spChg>
        <pc:spChg chg="mod">
          <ac:chgData name="Aashis Lamsal" userId="42229be4-7f54-4205-9f3c-ef7aa246a95b" providerId="ADAL" clId="{599295A1-3008-4274-8979-5E06BC18F430}" dt="2024-02-20T16:44:27.204" v="432"/>
          <ac:spMkLst>
            <pc:docMk/>
            <pc:sldMk cId="2485544716" sldId="1002"/>
            <ac:spMk id="5" creationId="{1C1091D4-FA22-C581-3233-BB2C934B2D14}"/>
          </ac:spMkLst>
        </pc:spChg>
      </pc:sldChg>
      <pc:sldChg chg="delSp add del mod">
        <pc:chgData name="Aashis Lamsal" userId="42229be4-7f54-4205-9f3c-ef7aa246a95b" providerId="ADAL" clId="{599295A1-3008-4274-8979-5E06BC18F430}" dt="2024-02-07T21:50:17.558" v="93" actId="47"/>
        <pc:sldMkLst>
          <pc:docMk/>
          <pc:sldMk cId="3167858061" sldId="1063"/>
        </pc:sldMkLst>
        <pc:grpChg chg="del">
          <ac:chgData name="Aashis Lamsal" userId="42229be4-7f54-4205-9f3c-ef7aa246a95b" providerId="ADAL" clId="{599295A1-3008-4274-8979-5E06BC18F430}" dt="2024-02-07T21:38:05.414" v="44" actId="478"/>
          <ac:grpSpMkLst>
            <pc:docMk/>
            <pc:sldMk cId="3167858061" sldId="1063"/>
            <ac:grpSpMk id="17" creationId="{55EC4399-5262-4974-9EBA-8248BDC262EE}"/>
          </ac:grpSpMkLst>
        </pc:grpChg>
      </pc:sldChg>
      <pc:sldChg chg="delSp modSp add del mod modClrScheme chgLayout">
        <pc:chgData name="Aashis Lamsal" userId="42229be4-7f54-4205-9f3c-ef7aa246a95b" providerId="ADAL" clId="{599295A1-3008-4274-8979-5E06BC18F430}" dt="2024-02-20T16:33:07.134" v="389" actId="700"/>
        <pc:sldMkLst>
          <pc:docMk/>
          <pc:sldMk cId="3800725680" sldId="1064"/>
        </pc:sldMkLst>
        <pc:spChg chg="mod ord">
          <ac:chgData name="Aashis Lamsal" userId="42229be4-7f54-4205-9f3c-ef7aa246a95b" providerId="ADAL" clId="{599295A1-3008-4274-8979-5E06BC18F430}" dt="2024-02-20T16:33:07.134" v="389" actId="700"/>
          <ac:spMkLst>
            <pc:docMk/>
            <pc:sldMk cId="3800725680" sldId="1064"/>
            <ac:spMk id="7" creationId="{4562C38F-3576-9836-84E8-EECA8FA484E2}"/>
          </ac:spMkLst>
        </pc:spChg>
        <pc:spChg chg="mod ord">
          <ac:chgData name="Aashis Lamsal" userId="42229be4-7f54-4205-9f3c-ef7aa246a95b" providerId="ADAL" clId="{599295A1-3008-4274-8979-5E06BC18F430}" dt="2024-02-20T16:33:07.134" v="389" actId="700"/>
          <ac:spMkLst>
            <pc:docMk/>
            <pc:sldMk cId="3800725680" sldId="1064"/>
            <ac:spMk id="8" creationId="{4041D984-11D2-D20D-EAF9-C4FA9FF751BC}"/>
          </ac:spMkLst>
        </pc:spChg>
        <pc:spChg chg="mod ord">
          <ac:chgData name="Aashis Lamsal" userId="42229be4-7f54-4205-9f3c-ef7aa246a95b" providerId="ADAL" clId="{599295A1-3008-4274-8979-5E06BC18F430}" dt="2024-02-20T16:33:07.134" v="389" actId="700"/>
          <ac:spMkLst>
            <pc:docMk/>
            <pc:sldMk cId="3800725680" sldId="1064"/>
            <ac:spMk id="11" creationId="{56669042-0838-71A3-A1B1-20736266A8D4}"/>
          </ac:spMkLst>
        </pc:spChg>
        <pc:grpChg chg="del">
          <ac:chgData name="Aashis Lamsal" userId="42229be4-7f54-4205-9f3c-ef7aa246a95b" providerId="ADAL" clId="{599295A1-3008-4274-8979-5E06BC18F430}" dt="2024-02-07T21:36:27.532" v="17" actId="478"/>
          <ac:grpSpMkLst>
            <pc:docMk/>
            <pc:sldMk cId="3800725680" sldId="1064"/>
            <ac:grpSpMk id="12" creationId="{4E2B89E0-A438-EB49-0E87-138584754F65}"/>
          </ac:grpSpMkLst>
        </pc:grpChg>
      </pc:sldChg>
      <pc:sldChg chg="delSp modSp add del mod modClrScheme chgLayout">
        <pc:chgData name="Aashis Lamsal" userId="42229be4-7f54-4205-9f3c-ef7aa246a95b" providerId="ADAL" clId="{599295A1-3008-4274-8979-5E06BC18F430}" dt="2024-02-20T16:33:07.134" v="389" actId="700"/>
        <pc:sldMkLst>
          <pc:docMk/>
          <pc:sldMk cId="3287471694" sldId="1065"/>
        </pc:sldMkLst>
        <pc:spChg chg="mod ord">
          <ac:chgData name="Aashis Lamsal" userId="42229be4-7f54-4205-9f3c-ef7aa246a95b" providerId="ADAL" clId="{599295A1-3008-4274-8979-5E06BC18F430}" dt="2024-02-20T16:33:07.134" v="389" actId="700"/>
          <ac:spMkLst>
            <pc:docMk/>
            <pc:sldMk cId="3287471694" sldId="1065"/>
            <ac:spMk id="7" creationId="{4562C38F-3576-9836-84E8-EECA8FA484E2}"/>
          </ac:spMkLst>
        </pc:spChg>
        <pc:spChg chg="mod ord">
          <ac:chgData name="Aashis Lamsal" userId="42229be4-7f54-4205-9f3c-ef7aa246a95b" providerId="ADAL" clId="{599295A1-3008-4274-8979-5E06BC18F430}" dt="2024-02-20T16:33:07.134" v="389" actId="700"/>
          <ac:spMkLst>
            <pc:docMk/>
            <pc:sldMk cId="3287471694" sldId="1065"/>
            <ac:spMk id="8" creationId="{4041D984-11D2-D20D-EAF9-C4FA9FF751BC}"/>
          </ac:spMkLst>
        </pc:spChg>
        <pc:spChg chg="mod ord">
          <ac:chgData name="Aashis Lamsal" userId="42229be4-7f54-4205-9f3c-ef7aa246a95b" providerId="ADAL" clId="{599295A1-3008-4274-8979-5E06BC18F430}" dt="2024-02-20T16:33:07.134" v="389" actId="700"/>
          <ac:spMkLst>
            <pc:docMk/>
            <pc:sldMk cId="3287471694" sldId="1065"/>
            <ac:spMk id="11" creationId="{56669042-0838-71A3-A1B1-20736266A8D4}"/>
          </ac:spMkLst>
        </pc:spChg>
        <pc:grpChg chg="del">
          <ac:chgData name="Aashis Lamsal" userId="42229be4-7f54-4205-9f3c-ef7aa246a95b" providerId="ADAL" clId="{599295A1-3008-4274-8979-5E06BC18F430}" dt="2024-02-07T21:36:49.360" v="22" actId="478"/>
          <ac:grpSpMkLst>
            <pc:docMk/>
            <pc:sldMk cId="3287471694" sldId="1065"/>
            <ac:grpSpMk id="12" creationId="{4E2B89E0-A438-EB49-0E87-138584754F65}"/>
          </ac:grpSpMkLst>
        </pc:grpChg>
      </pc:sldChg>
      <pc:sldChg chg="add del ord modTransition">
        <pc:chgData name="Aashis Lamsal" userId="42229be4-7f54-4205-9f3c-ef7aa246a95b" providerId="ADAL" clId="{599295A1-3008-4274-8979-5E06BC18F430}" dt="2024-03-04T21:08:59.333" v="543"/>
        <pc:sldMkLst>
          <pc:docMk/>
          <pc:sldMk cId="1515413191" sldId="1066"/>
        </pc:sldMkLst>
      </pc:sldChg>
      <pc:sldChg chg="add del">
        <pc:chgData name="Aashis Lamsal" userId="42229be4-7f54-4205-9f3c-ef7aa246a95b" providerId="ADAL" clId="{599295A1-3008-4274-8979-5E06BC18F430}" dt="2024-02-07T21:38:20.998" v="47" actId="47"/>
        <pc:sldMkLst>
          <pc:docMk/>
          <pc:sldMk cId="1737871294" sldId="1066"/>
        </pc:sldMkLst>
      </pc:sldChg>
      <pc:sldChg chg="add del modTransition">
        <pc:chgData name="Aashis Lamsal" userId="42229be4-7f54-4205-9f3c-ef7aa246a95b" providerId="ADAL" clId="{599295A1-3008-4274-8979-5E06BC18F430}" dt="2024-02-20T15:54:01.034" v="252" actId="47"/>
        <pc:sldMkLst>
          <pc:docMk/>
          <pc:sldMk cId="2079408742" sldId="1066"/>
        </pc:sldMkLst>
      </pc:sldChg>
      <pc:sldChg chg="modSp add del modTransition">
        <pc:chgData name="Aashis Lamsal" userId="42229be4-7f54-4205-9f3c-ef7aa246a95b" providerId="ADAL" clId="{599295A1-3008-4274-8979-5E06BC18F430}" dt="2024-02-20T16:45:45.539" v="438" actId="47"/>
        <pc:sldMkLst>
          <pc:docMk/>
          <pc:sldMk cId="3704884561" sldId="1066"/>
        </pc:sldMkLst>
        <pc:spChg chg="mod">
          <ac:chgData name="Aashis Lamsal" userId="42229be4-7f54-4205-9f3c-ef7aa246a95b" providerId="ADAL" clId="{599295A1-3008-4274-8979-5E06BC18F430}" dt="2024-02-20T16:44:27.204" v="432"/>
          <ac:spMkLst>
            <pc:docMk/>
            <pc:sldMk cId="3704884561" sldId="1066"/>
            <ac:spMk id="7" creationId="{4562C38F-3576-9836-84E8-EECA8FA484E2}"/>
          </ac:spMkLst>
        </pc:spChg>
        <pc:spChg chg="mod">
          <ac:chgData name="Aashis Lamsal" userId="42229be4-7f54-4205-9f3c-ef7aa246a95b" providerId="ADAL" clId="{599295A1-3008-4274-8979-5E06BC18F430}" dt="2024-02-20T16:44:27.204" v="432"/>
          <ac:spMkLst>
            <pc:docMk/>
            <pc:sldMk cId="3704884561" sldId="1066"/>
            <ac:spMk id="8" creationId="{4041D984-11D2-D20D-EAF9-C4FA9FF751BC}"/>
          </ac:spMkLst>
        </pc:spChg>
        <pc:spChg chg="mod">
          <ac:chgData name="Aashis Lamsal" userId="42229be4-7f54-4205-9f3c-ef7aa246a95b" providerId="ADAL" clId="{599295A1-3008-4274-8979-5E06BC18F430}" dt="2024-02-20T16:44:27.204" v="432"/>
          <ac:spMkLst>
            <pc:docMk/>
            <pc:sldMk cId="3704884561" sldId="1066"/>
            <ac:spMk id="11" creationId="{56669042-0838-71A3-A1B1-20736266A8D4}"/>
          </ac:spMkLst>
        </pc:spChg>
      </pc:sldChg>
      <pc:sldChg chg="addSp delSp modSp add del mod modTransition modClrScheme chgLayout">
        <pc:chgData name="Aashis Lamsal" userId="42229be4-7f54-4205-9f3c-ef7aa246a95b" providerId="ADAL" clId="{599295A1-3008-4274-8979-5E06BC18F430}" dt="2024-02-20T16:41:49.101" v="425" actId="47"/>
        <pc:sldMkLst>
          <pc:docMk/>
          <pc:sldMk cId="3815699507" sldId="1066"/>
        </pc:sldMkLst>
        <pc:spChg chg="add del mod">
          <ac:chgData name="Aashis Lamsal" userId="42229be4-7f54-4205-9f3c-ef7aa246a95b" providerId="ADAL" clId="{599295A1-3008-4274-8979-5E06BC18F430}" dt="2024-02-20T15:59:09.976" v="280" actId="6264"/>
          <ac:spMkLst>
            <pc:docMk/>
            <pc:sldMk cId="3815699507" sldId="1066"/>
            <ac:spMk id="2" creationId="{8C75EA12-B918-FD8E-A1BF-1FC53430AB34}"/>
          </ac:spMkLst>
        </pc:spChg>
        <pc:spChg chg="mod ord">
          <ac:chgData name="Aashis Lamsal" userId="42229be4-7f54-4205-9f3c-ef7aa246a95b" providerId="ADAL" clId="{599295A1-3008-4274-8979-5E06BC18F430}" dt="2024-02-20T16:18:19.167" v="370"/>
          <ac:spMkLst>
            <pc:docMk/>
            <pc:sldMk cId="3815699507" sldId="1066"/>
            <ac:spMk id="7" creationId="{4562C38F-3576-9836-84E8-EECA8FA484E2}"/>
          </ac:spMkLst>
        </pc:spChg>
        <pc:spChg chg="del mod ord">
          <ac:chgData name="Aashis Lamsal" userId="42229be4-7f54-4205-9f3c-ef7aa246a95b" providerId="ADAL" clId="{599295A1-3008-4274-8979-5E06BC18F430}" dt="2024-02-20T16:37:09.008" v="422" actId="478"/>
          <ac:spMkLst>
            <pc:docMk/>
            <pc:sldMk cId="3815699507" sldId="1066"/>
            <ac:spMk id="8" creationId="{4041D984-11D2-D20D-EAF9-C4FA9FF751BC}"/>
          </ac:spMkLst>
        </pc:spChg>
        <pc:spChg chg="mod ord">
          <ac:chgData name="Aashis Lamsal" userId="42229be4-7f54-4205-9f3c-ef7aa246a95b" providerId="ADAL" clId="{599295A1-3008-4274-8979-5E06BC18F430}" dt="2024-02-20T15:59:37.316" v="282" actId="700"/>
          <ac:spMkLst>
            <pc:docMk/>
            <pc:sldMk cId="3815699507" sldId="1066"/>
            <ac:spMk id="11" creationId="{56669042-0838-71A3-A1B1-20736266A8D4}"/>
          </ac:spMkLst>
        </pc:spChg>
      </pc:sldChg>
      <pc:sldChg chg="addSp delSp modSp new del mod">
        <pc:chgData name="Aashis Lamsal" userId="42229be4-7f54-4205-9f3c-ef7aa246a95b" providerId="ADAL" clId="{599295A1-3008-4274-8979-5E06BC18F430}" dt="2024-02-20T15:57:07.480" v="265" actId="2696"/>
        <pc:sldMkLst>
          <pc:docMk/>
          <pc:sldMk cId="1089085162" sldId="1067"/>
        </pc:sldMkLst>
        <pc:spChg chg="del">
          <ac:chgData name="Aashis Lamsal" userId="42229be4-7f54-4205-9f3c-ef7aa246a95b" providerId="ADAL" clId="{599295A1-3008-4274-8979-5E06BC18F430}" dt="2024-02-20T15:56:35.737" v="263" actId="478"/>
          <ac:spMkLst>
            <pc:docMk/>
            <pc:sldMk cId="1089085162" sldId="1067"/>
            <ac:spMk id="2" creationId="{208021A0-D172-CAC5-A9C1-AA08C8CC2120}"/>
          </ac:spMkLst>
        </pc:spChg>
        <pc:spChg chg="add mod">
          <ac:chgData name="Aashis Lamsal" userId="42229be4-7f54-4205-9f3c-ef7aa246a95b" providerId="ADAL" clId="{599295A1-3008-4274-8979-5E06BC18F430}" dt="2024-02-20T15:56:36.929" v="264"/>
          <ac:spMkLst>
            <pc:docMk/>
            <pc:sldMk cId="1089085162" sldId="1067"/>
            <ac:spMk id="3" creationId="{B3E792C1-72B4-37FD-7604-518FC2EEF844}"/>
          </ac:spMkLst>
        </pc:spChg>
        <pc:spChg chg="add mod">
          <ac:chgData name="Aashis Lamsal" userId="42229be4-7f54-4205-9f3c-ef7aa246a95b" providerId="ADAL" clId="{599295A1-3008-4274-8979-5E06BC18F430}" dt="2024-02-20T15:56:36.929" v="264"/>
          <ac:spMkLst>
            <pc:docMk/>
            <pc:sldMk cId="1089085162" sldId="1067"/>
            <ac:spMk id="5" creationId="{AFB916D5-C22E-B182-FF1E-4213B351470C}"/>
          </ac:spMkLst>
        </pc:spChg>
        <pc:spChg chg="add mod">
          <ac:chgData name="Aashis Lamsal" userId="42229be4-7f54-4205-9f3c-ef7aa246a95b" providerId="ADAL" clId="{599295A1-3008-4274-8979-5E06BC18F430}" dt="2024-02-20T15:56:36.929" v="264"/>
          <ac:spMkLst>
            <pc:docMk/>
            <pc:sldMk cId="1089085162" sldId="1067"/>
            <ac:spMk id="6" creationId="{5370E7FF-A78E-82B7-406B-9FE15DEFBBEA}"/>
          </ac:spMkLst>
        </pc:spChg>
        <pc:graphicFrameChg chg="add mod">
          <ac:chgData name="Aashis Lamsal" userId="42229be4-7f54-4205-9f3c-ef7aa246a95b" providerId="ADAL" clId="{599295A1-3008-4274-8979-5E06BC18F430}" dt="2024-02-20T15:56:36.929" v="264"/>
          <ac:graphicFrameMkLst>
            <pc:docMk/>
            <pc:sldMk cId="1089085162" sldId="1067"/>
            <ac:graphicFrameMk id="4" creationId="{A0F09745-CEC5-37A2-8559-F664CA8655A4}"/>
          </ac:graphicFrameMkLst>
        </pc:graphicFrameChg>
      </pc:sldChg>
      <pc:sldChg chg="addSp delSp modSp new del mod ord">
        <pc:chgData name="Aashis Lamsal" userId="42229be4-7f54-4205-9f3c-ef7aa246a95b" providerId="ADAL" clId="{599295A1-3008-4274-8979-5E06BC18F430}" dt="2024-02-20T16:36:51.569" v="421" actId="47"/>
        <pc:sldMkLst>
          <pc:docMk/>
          <pc:sldMk cId="1426616532" sldId="1067"/>
        </pc:sldMkLst>
        <pc:spChg chg="del">
          <ac:chgData name="Aashis Lamsal" userId="42229be4-7f54-4205-9f3c-ef7aa246a95b" providerId="ADAL" clId="{599295A1-3008-4274-8979-5E06BC18F430}" dt="2024-02-20T15:57:49.940" v="274" actId="478"/>
          <ac:spMkLst>
            <pc:docMk/>
            <pc:sldMk cId="1426616532" sldId="1067"/>
            <ac:spMk id="2" creationId="{3C060BB1-4543-CF08-7EC0-377F6FF92086}"/>
          </ac:spMkLst>
        </pc:spChg>
        <pc:spChg chg="del">
          <ac:chgData name="Aashis Lamsal" userId="42229be4-7f54-4205-9f3c-ef7aa246a95b" providerId="ADAL" clId="{599295A1-3008-4274-8979-5E06BC18F430}" dt="2024-02-20T15:57:51.991" v="275" actId="478"/>
          <ac:spMkLst>
            <pc:docMk/>
            <pc:sldMk cId="1426616532" sldId="1067"/>
            <ac:spMk id="3" creationId="{66B5CB94-FA9F-EC23-3ACE-90BC10191CE7}"/>
          </ac:spMkLst>
        </pc:spChg>
        <pc:spChg chg="add del mod">
          <ac:chgData name="Aashis Lamsal" userId="42229be4-7f54-4205-9f3c-ef7aa246a95b" providerId="ADAL" clId="{599295A1-3008-4274-8979-5E06BC18F430}" dt="2024-02-20T15:57:46.941" v="273" actId="21"/>
          <ac:spMkLst>
            <pc:docMk/>
            <pc:sldMk cId="1426616532" sldId="1067"/>
            <ac:spMk id="4" creationId="{760A7DDA-E3DF-3DF3-F985-A302829CE51B}"/>
          </ac:spMkLst>
        </pc:spChg>
        <pc:spChg chg="add del mod">
          <ac:chgData name="Aashis Lamsal" userId="42229be4-7f54-4205-9f3c-ef7aa246a95b" providerId="ADAL" clId="{599295A1-3008-4274-8979-5E06BC18F430}" dt="2024-02-20T15:57:46.941" v="273" actId="21"/>
          <ac:spMkLst>
            <pc:docMk/>
            <pc:sldMk cId="1426616532" sldId="1067"/>
            <ac:spMk id="5" creationId="{5BC996DC-9AED-E871-09AA-3D644C500071}"/>
          </ac:spMkLst>
        </pc:spChg>
        <pc:spChg chg="add del mod">
          <ac:chgData name="Aashis Lamsal" userId="42229be4-7f54-4205-9f3c-ef7aa246a95b" providerId="ADAL" clId="{599295A1-3008-4274-8979-5E06BC18F430}" dt="2024-02-20T15:57:46.941" v="273" actId="21"/>
          <ac:spMkLst>
            <pc:docMk/>
            <pc:sldMk cId="1426616532" sldId="1067"/>
            <ac:spMk id="6" creationId="{68B1A010-B7D8-7E53-5372-25A8E04307DE}"/>
          </ac:spMkLst>
        </pc:spChg>
        <pc:graphicFrameChg chg="add del mod">
          <ac:chgData name="Aashis Lamsal" userId="42229be4-7f54-4205-9f3c-ef7aa246a95b" providerId="ADAL" clId="{599295A1-3008-4274-8979-5E06BC18F430}" dt="2024-02-20T15:57:46.941" v="273" actId="21"/>
          <ac:graphicFrameMkLst>
            <pc:docMk/>
            <pc:sldMk cId="1426616532" sldId="1067"/>
            <ac:graphicFrameMk id="7" creationId="{79098C2D-8CBF-2126-52AC-D1CE8EBAA283}"/>
          </ac:graphicFrameMkLst>
        </pc:graphicFrameChg>
      </pc:sldChg>
      <pc:sldChg chg="addSp delSp modSp new del mod">
        <pc:chgData name="Aashis Lamsal" userId="42229be4-7f54-4205-9f3c-ef7aa246a95b" providerId="ADAL" clId="{599295A1-3008-4274-8979-5E06BC18F430}" dt="2024-02-20T16:36:50.767" v="420" actId="47"/>
        <pc:sldMkLst>
          <pc:docMk/>
          <pc:sldMk cId="1686059681" sldId="1068"/>
        </pc:sldMkLst>
        <pc:spChg chg="del">
          <ac:chgData name="Aashis Lamsal" userId="42229be4-7f54-4205-9f3c-ef7aa246a95b" providerId="ADAL" clId="{599295A1-3008-4274-8979-5E06BC18F430}" dt="2024-02-20T15:57:17.837" v="268" actId="478"/>
          <ac:spMkLst>
            <pc:docMk/>
            <pc:sldMk cId="1686059681" sldId="1068"/>
            <ac:spMk id="2" creationId="{332F46B7-7CD6-8CD6-01F4-7BB8B2A495A3}"/>
          </ac:spMkLst>
        </pc:spChg>
        <pc:spChg chg="del">
          <ac:chgData name="Aashis Lamsal" userId="42229be4-7f54-4205-9f3c-ef7aa246a95b" providerId="ADAL" clId="{599295A1-3008-4274-8979-5E06BC18F430}" dt="2024-02-20T15:57:20.431" v="269" actId="478"/>
          <ac:spMkLst>
            <pc:docMk/>
            <pc:sldMk cId="1686059681" sldId="1068"/>
            <ac:spMk id="3" creationId="{AF278BA0-4179-79D2-6E26-A7E52318F9F6}"/>
          </ac:spMkLst>
        </pc:spChg>
        <pc:spChg chg="add del mod">
          <ac:chgData name="Aashis Lamsal" userId="42229be4-7f54-4205-9f3c-ef7aa246a95b" providerId="ADAL" clId="{599295A1-3008-4274-8979-5E06BC18F430}" dt="2024-02-20T15:57:29.774" v="271"/>
          <ac:spMkLst>
            <pc:docMk/>
            <pc:sldMk cId="1686059681" sldId="1068"/>
            <ac:spMk id="4" creationId="{74698ADC-F5A9-22FB-394A-918DBA43027F}"/>
          </ac:spMkLst>
        </pc:spChg>
        <pc:spChg chg="add del mod">
          <ac:chgData name="Aashis Lamsal" userId="42229be4-7f54-4205-9f3c-ef7aa246a95b" providerId="ADAL" clId="{599295A1-3008-4274-8979-5E06BC18F430}" dt="2024-02-20T15:57:29.774" v="271"/>
          <ac:spMkLst>
            <pc:docMk/>
            <pc:sldMk cId="1686059681" sldId="1068"/>
            <ac:spMk id="6" creationId="{42B55754-A49B-F8F8-F6E1-70070840CA7E}"/>
          </ac:spMkLst>
        </pc:spChg>
        <pc:spChg chg="add del mod">
          <ac:chgData name="Aashis Lamsal" userId="42229be4-7f54-4205-9f3c-ef7aa246a95b" providerId="ADAL" clId="{599295A1-3008-4274-8979-5E06BC18F430}" dt="2024-02-20T15:57:29.774" v="271"/>
          <ac:spMkLst>
            <pc:docMk/>
            <pc:sldMk cId="1686059681" sldId="1068"/>
            <ac:spMk id="7" creationId="{8E46A510-F641-BB49-4A09-90BE5C7CBE2D}"/>
          </ac:spMkLst>
        </pc:spChg>
        <pc:graphicFrameChg chg="add del mod">
          <ac:chgData name="Aashis Lamsal" userId="42229be4-7f54-4205-9f3c-ef7aa246a95b" providerId="ADAL" clId="{599295A1-3008-4274-8979-5E06BC18F430}" dt="2024-02-20T15:57:29.774" v="271"/>
          <ac:graphicFrameMkLst>
            <pc:docMk/>
            <pc:sldMk cId="1686059681" sldId="1068"/>
            <ac:graphicFrameMk id="5" creationId="{27D7D628-38C1-DFAA-D9A4-743217AEBA2A}"/>
          </ac:graphicFrameMkLst>
        </pc:graphicFrameChg>
      </pc:sldChg>
      <pc:sldMasterChg chg="addSp delSp modSp mod">
        <pc:chgData name="Aashis Lamsal" userId="42229be4-7f54-4205-9f3c-ef7aa246a95b" providerId="ADAL" clId="{599295A1-3008-4274-8979-5E06BC18F430}" dt="2024-02-07T22:13:10.687" v="110"/>
        <pc:sldMasterMkLst>
          <pc:docMk/>
          <pc:sldMasterMk cId="27088415" sldId="2147486824"/>
        </pc:sldMasterMkLst>
        <pc:picChg chg="del">
          <ac:chgData name="Aashis Lamsal" userId="42229be4-7f54-4205-9f3c-ef7aa246a95b" providerId="ADAL" clId="{599295A1-3008-4274-8979-5E06BC18F430}" dt="2024-02-07T22:10:59.117" v="103" actId="478"/>
          <ac:picMkLst>
            <pc:docMk/>
            <pc:sldMasterMk cId="27088415" sldId="2147486824"/>
            <ac:picMk id="10" creationId="{EFD2BEA9-0C29-0F0C-3498-858257C39839}"/>
          </ac:picMkLst>
        </pc:picChg>
        <pc:picChg chg="add del mod">
          <ac:chgData name="Aashis Lamsal" userId="42229be4-7f54-4205-9f3c-ef7aa246a95b" providerId="ADAL" clId="{599295A1-3008-4274-8979-5E06BC18F430}" dt="2024-02-07T22:11:08.077" v="105"/>
          <ac:picMkLst>
            <pc:docMk/>
            <pc:sldMasterMk cId="27088415" sldId="2147486824"/>
            <ac:picMk id="11" creationId="{3942329C-A4B4-EDBB-B096-5FBE8F728588}"/>
          </ac:picMkLst>
        </pc:picChg>
        <pc:picChg chg="add del mod">
          <ac:chgData name="Aashis Lamsal" userId="42229be4-7f54-4205-9f3c-ef7aa246a95b" providerId="ADAL" clId="{599295A1-3008-4274-8979-5E06BC18F430}" dt="2024-02-07T22:13:09.206" v="109" actId="478"/>
          <ac:picMkLst>
            <pc:docMk/>
            <pc:sldMasterMk cId="27088415" sldId="2147486824"/>
            <ac:picMk id="12" creationId="{56C093F9-0E86-C2CF-4AE4-441B21452B3D}"/>
          </ac:picMkLst>
        </pc:picChg>
        <pc:picChg chg="add mod">
          <ac:chgData name="Aashis Lamsal" userId="42229be4-7f54-4205-9f3c-ef7aa246a95b" providerId="ADAL" clId="{599295A1-3008-4274-8979-5E06BC18F430}" dt="2024-02-07T22:13:10.687" v="110"/>
          <ac:picMkLst>
            <pc:docMk/>
            <pc:sldMasterMk cId="27088415" sldId="2147486824"/>
            <ac:picMk id="13" creationId="{0CD4CE6A-95CB-C92F-083E-A1989286CA9D}"/>
          </ac:picMkLst>
        </pc:picChg>
      </pc:sldMasterChg>
      <pc:sldMasterChg chg="modSldLayout">
        <pc:chgData name="Aashis Lamsal" userId="42229be4-7f54-4205-9f3c-ef7aa246a95b" providerId="ADAL" clId="{599295A1-3008-4274-8979-5E06BC18F430}" dt="2024-02-07T22:10:38.691" v="102"/>
        <pc:sldMasterMkLst>
          <pc:docMk/>
          <pc:sldMasterMk cId="1248317502" sldId="2147486838"/>
        </pc:sldMasterMkLst>
        <pc:sldLayoutChg chg="setBg">
          <pc:chgData name="Aashis Lamsal" userId="42229be4-7f54-4205-9f3c-ef7aa246a95b" providerId="ADAL" clId="{599295A1-3008-4274-8979-5E06BC18F430}" dt="2024-02-07T22:10:38.691" v="102"/>
          <pc:sldLayoutMkLst>
            <pc:docMk/>
            <pc:sldMasterMk cId="1248317502" sldId="2147486838"/>
            <pc:sldLayoutMk cId="1103825461" sldId="2147486844"/>
          </pc:sldLayoutMkLst>
        </pc:sldLayoutChg>
        <pc:sldLayoutChg chg="setBg">
          <pc:chgData name="Aashis Lamsal" userId="42229be4-7f54-4205-9f3c-ef7aa246a95b" providerId="ADAL" clId="{599295A1-3008-4274-8979-5E06BC18F430}" dt="2024-02-07T22:10:38.691" v="102"/>
          <pc:sldLayoutMkLst>
            <pc:docMk/>
            <pc:sldMasterMk cId="1248317502" sldId="2147486838"/>
            <pc:sldLayoutMk cId="673416845" sldId="2147486847"/>
          </pc:sldLayoutMkLst>
        </pc:sldLayoutChg>
        <pc:sldLayoutChg chg="setBg">
          <pc:chgData name="Aashis Lamsal" userId="42229be4-7f54-4205-9f3c-ef7aa246a95b" providerId="ADAL" clId="{599295A1-3008-4274-8979-5E06BC18F430}" dt="2024-02-07T22:10:38.691" v="102"/>
          <pc:sldLayoutMkLst>
            <pc:docMk/>
            <pc:sldMasterMk cId="1248317502" sldId="2147486838"/>
            <pc:sldLayoutMk cId="3877399293" sldId="2147486848"/>
          </pc:sldLayoutMkLst>
        </pc:sldLayoutChg>
        <pc:sldLayoutChg chg="setBg">
          <pc:chgData name="Aashis Lamsal" userId="42229be4-7f54-4205-9f3c-ef7aa246a95b" providerId="ADAL" clId="{599295A1-3008-4274-8979-5E06BC18F430}" dt="2024-02-07T22:10:38.691" v="102"/>
          <pc:sldLayoutMkLst>
            <pc:docMk/>
            <pc:sldMasterMk cId="1248317502" sldId="2147486838"/>
            <pc:sldLayoutMk cId="859289522" sldId="2147486851"/>
          </pc:sldLayoutMkLst>
        </pc:sldLayoutChg>
      </pc:sldMasterChg>
      <pc:sldMasterChg chg="modSldLayout">
        <pc:chgData name="Aashis Lamsal" userId="42229be4-7f54-4205-9f3c-ef7aa246a95b" providerId="ADAL" clId="{599295A1-3008-4274-8979-5E06BC18F430}" dt="2024-02-07T22:10:28.516" v="101"/>
        <pc:sldMasterMkLst>
          <pc:docMk/>
          <pc:sldMasterMk cId="4213092325" sldId="2147486838"/>
        </pc:sldMasterMkLst>
        <pc:sldLayoutChg chg="setBg">
          <pc:chgData name="Aashis Lamsal" userId="42229be4-7f54-4205-9f3c-ef7aa246a95b" providerId="ADAL" clId="{599295A1-3008-4274-8979-5E06BC18F430}" dt="2024-02-07T22:10:28.516" v="101"/>
          <pc:sldLayoutMkLst>
            <pc:docMk/>
            <pc:sldMasterMk cId="4213092325" sldId="2147486838"/>
            <pc:sldLayoutMk cId="3689906235" sldId="2147486844"/>
          </pc:sldLayoutMkLst>
        </pc:sldLayoutChg>
        <pc:sldLayoutChg chg="setBg">
          <pc:chgData name="Aashis Lamsal" userId="42229be4-7f54-4205-9f3c-ef7aa246a95b" providerId="ADAL" clId="{599295A1-3008-4274-8979-5E06BC18F430}" dt="2024-02-07T22:10:28.516" v="101"/>
          <pc:sldLayoutMkLst>
            <pc:docMk/>
            <pc:sldMasterMk cId="4213092325" sldId="2147486838"/>
            <pc:sldLayoutMk cId="40848000" sldId="2147486847"/>
          </pc:sldLayoutMkLst>
        </pc:sldLayoutChg>
        <pc:sldLayoutChg chg="setBg">
          <pc:chgData name="Aashis Lamsal" userId="42229be4-7f54-4205-9f3c-ef7aa246a95b" providerId="ADAL" clId="{599295A1-3008-4274-8979-5E06BC18F430}" dt="2024-02-07T22:10:28.516" v="101"/>
          <pc:sldLayoutMkLst>
            <pc:docMk/>
            <pc:sldMasterMk cId="4213092325" sldId="2147486838"/>
            <pc:sldLayoutMk cId="1492141250" sldId="2147486848"/>
          </pc:sldLayoutMkLst>
        </pc:sldLayoutChg>
        <pc:sldLayoutChg chg="setBg">
          <pc:chgData name="Aashis Lamsal" userId="42229be4-7f54-4205-9f3c-ef7aa246a95b" providerId="ADAL" clId="{599295A1-3008-4274-8979-5E06BC18F430}" dt="2024-02-07T22:10:28.516" v="101"/>
          <pc:sldLayoutMkLst>
            <pc:docMk/>
            <pc:sldMasterMk cId="4213092325" sldId="2147486838"/>
            <pc:sldLayoutMk cId="1017759221" sldId="2147486851"/>
          </pc:sldLayoutMkLst>
        </pc:sldLayoutChg>
      </pc:sldMasterChg>
      <pc:sldMasterChg chg="mod addSldLayout modSldLayout">
        <pc:chgData name="Aashis Lamsal" userId="42229be4-7f54-4205-9f3c-ef7aa246a95b" providerId="ADAL" clId="{599295A1-3008-4274-8979-5E06BC18F430}" dt="2024-02-20T16:17:25.503" v="329" actId="6013"/>
        <pc:sldMasterMkLst>
          <pc:docMk/>
          <pc:sldMasterMk cId="917391384" sldId="2147486839"/>
        </pc:sldMasterMkLst>
        <pc:sldLayoutChg chg="new mod">
          <pc:chgData name="Aashis Lamsal" userId="42229be4-7f54-4205-9f3c-ef7aa246a95b" providerId="ADAL" clId="{599295A1-3008-4274-8979-5E06BC18F430}" dt="2024-02-20T16:11:18.436" v="323" actId="11236"/>
          <pc:sldLayoutMkLst>
            <pc:docMk/>
            <pc:sldMasterMk cId="2662217767" sldId="2147486876"/>
            <pc:sldLayoutMk cId="490232728" sldId="2147486850"/>
          </pc:sldLayoutMkLst>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2679827635" sldId="2147486851"/>
          </pc:sldLayoutMkLst>
          <pc:spChg chg="mod">
            <ac:chgData name="Aashis Lamsal" userId="42229be4-7f54-4205-9f3c-ef7aa246a95b" providerId="ADAL" clId="{599295A1-3008-4274-8979-5E06BC18F430}" dt="2024-02-20T16:17:06.724" v="328"/>
            <ac:spMkLst>
              <pc:docMk/>
              <pc:sldMasterMk cId="917391384" sldId="2147486839"/>
              <pc:sldLayoutMk cId="2679827635" sldId="2147486851"/>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679827635" sldId="2147486851"/>
              <ac:spMk id="3"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679827635" sldId="2147486851"/>
              <ac:spMk id="5"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679827635" sldId="2147486851"/>
              <ac:spMk id="6"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679827635" sldId="2147486851"/>
              <ac:spMk id="8"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1207890704" sldId="2147486852"/>
          </pc:sldLayoutMkLst>
          <pc:spChg chg="mod">
            <ac:chgData name="Aashis Lamsal" userId="42229be4-7f54-4205-9f3c-ef7aa246a95b" providerId="ADAL" clId="{599295A1-3008-4274-8979-5E06BC18F430}" dt="2024-02-20T16:17:06.724" v="328"/>
            <ac:spMkLst>
              <pc:docMk/>
              <pc:sldMasterMk cId="917391384" sldId="2147486839"/>
              <pc:sldLayoutMk cId="1207890704" sldId="2147486852"/>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207890704" sldId="2147486852"/>
              <ac:spMk id="4"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207890704" sldId="2147486852"/>
              <ac:spMk id="5"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207890704" sldId="2147486852"/>
              <ac:spMk id="6"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207890704" sldId="2147486852"/>
              <ac:spMk id="7"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1633377525" sldId="2147486853"/>
          </pc:sldLayoutMkLst>
          <pc:spChg chg="mod">
            <ac:chgData name="Aashis Lamsal" userId="42229be4-7f54-4205-9f3c-ef7aa246a95b" providerId="ADAL" clId="{599295A1-3008-4274-8979-5E06BC18F430}" dt="2024-02-20T16:17:06.724" v="328"/>
            <ac:spMkLst>
              <pc:docMk/>
              <pc:sldMasterMk cId="917391384" sldId="2147486839"/>
              <pc:sldLayoutMk cId="1633377525" sldId="2147486853"/>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633377525" sldId="2147486853"/>
              <ac:spMk id="5"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633377525" sldId="2147486853"/>
              <ac:spMk id="6"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633377525" sldId="2147486853"/>
              <ac:spMk id="7"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633377525" sldId="2147486853"/>
              <ac:spMk id="8"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633377525" sldId="2147486853"/>
              <ac:spMk id="11"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3735023207" sldId="2147486854"/>
          </pc:sldLayoutMkLst>
          <pc:spChg chg="mod">
            <ac:chgData name="Aashis Lamsal" userId="42229be4-7f54-4205-9f3c-ef7aa246a95b" providerId="ADAL" clId="{599295A1-3008-4274-8979-5E06BC18F430}" dt="2024-02-20T16:17:06.724" v="328"/>
            <ac:spMkLst>
              <pc:docMk/>
              <pc:sldMasterMk cId="917391384" sldId="2147486839"/>
              <pc:sldLayoutMk cId="3735023207" sldId="2147486854"/>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35023207" sldId="2147486854"/>
              <ac:spMk id="4"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35023207" sldId="2147486854"/>
              <ac:spMk id="5"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35023207" sldId="2147486854"/>
              <ac:spMk id="6"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35023207" sldId="2147486854"/>
              <ac:spMk id="7"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35023207" sldId="2147486854"/>
              <ac:spMk id="8"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1782205505" sldId="2147486855"/>
          </pc:sldLayoutMkLst>
          <pc:spChg chg="mod">
            <ac:chgData name="Aashis Lamsal" userId="42229be4-7f54-4205-9f3c-ef7aa246a95b" providerId="ADAL" clId="{599295A1-3008-4274-8979-5E06BC18F430}" dt="2024-02-20T16:17:06.724" v="328"/>
            <ac:spMkLst>
              <pc:docMk/>
              <pc:sldMasterMk cId="917391384" sldId="2147486839"/>
              <pc:sldLayoutMk cId="1782205505" sldId="2147486855"/>
              <ac:spMk id="7"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82205505" sldId="2147486855"/>
              <ac:spMk id="9"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82205505" sldId="2147486855"/>
              <ac:spMk id="10"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82205505" sldId="2147486855"/>
              <ac:spMk id="11"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82205505" sldId="2147486855"/>
              <ac:spMk id="1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82205505" sldId="2147486855"/>
              <ac:spMk id="13"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82205505" sldId="2147486855"/>
              <ac:spMk id="14"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2715303006" sldId="2147486856"/>
          </pc:sldLayoutMkLst>
          <pc:spChg chg="mod">
            <ac:chgData name="Aashis Lamsal" userId="42229be4-7f54-4205-9f3c-ef7aa246a95b" providerId="ADAL" clId="{599295A1-3008-4274-8979-5E06BC18F430}" dt="2024-02-20T16:17:06.724" v="328"/>
            <ac:spMkLst>
              <pc:docMk/>
              <pc:sldMasterMk cId="917391384" sldId="2147486839"/>
              <pc:sldLayoutMk cId="2715303006" sldId="2147486856"/>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715303006" sldId="2147486856"/>
              <ac:spMk id="3"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715303006" sldId="2147486856"/>
              <ac:spMk id="4"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715303006" sldId="2147486856"/>
              <ac:spMk id="5"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199204239" sldId="2147486857"/>
          </pc:sldLayoutMkLst>
          <pc:spChg chg="mod">
            <ac:chgData name="Aashis Lamsal" userId="42229be4-7f54-4205-9f3c-ef7aa246a95b" providerId="ADAL" clId="{599295A1-3008-4274-8979-5E06BC18F430}" dt="2024-02-20T16:17:06.724" v="328"/>
            <ac:spMkLst>
              <pc:docMk/>
              <pc:sldMasterMk cId="917391384" sldId="2147486839"/>
              <pc:sldLayoutMk cId="199204239" sldId="2147486857"/>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99204239" sldId="2147486857"/>
              <ac:spMk id="3"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99204239" sldId="2147486857"/>
              <ac:spMk id="4"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99204239" sldId="2147486857"/>
              <ac:spMk id="5"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979277384" sldId="2147486858"/>
          </pc:sldLayoutMkLst>
          <pc:spChg chg="mod">
            <ac:chgData name="Aashis Lamsal" userId="42229be4-7f54-4205-9f3c-ef7aa246a95b" providerId="ADAL" clId="{599295A1-3008-4274-8979-5E06BC18F430}" dt="2024-02-20T16:17:06.724" v="328"/>
            <ac:spMkLst>
              <pc:docMk/>
              <pc:sldMasterMk cId="917391384" sldId="2147486839"/>
              <pc:sldLayoutMk cId="979277384" sldId="2147486858"/>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979277384" sldId="2147486858"/>
              <ac:spMk id="3"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979277384" sldId="2147486858"/>
              <ac:spMk id="4"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1790246198" sldId="2147486859"/>
          </pc:sldLayoutMkLst>
          <pc:spChg chg="mod">
            <ac:chgData name="Aashis Lamsal" userId="42229be4-7f54-4205-9f3c-ef7aa246a95b" providerId="ADAL" clId="{599295A1-3008-4274-8979-5E06BC18F430}" dt="2024-02-20T16:17:06.724" v="328"/>
            <ac:spMkLst>
              <pc:docMk/>
              <pc:sldMasterMk cId="917391384" sldId="2147486839"/>
              <pc:sldLayoutMk cId="1790246198" sldId="2147486859"/>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90246198" sldId="2147486859"/>
              <ac:spMk id="3"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90246198" sldId="2147486859"/>
              <ac:spMk id="7"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90246198" sldId="2147486859"/>
              <ac:spMk id="9"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1790246198" sldId="2147486859"/>
              <ac:spMk id="11"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2662217767" sldId="2147486876"/>
            <pc:sldLayoutMk cId="3732253443" sldId="2147486860"/>
          </pc:sldLayoutMkLst>
          <pc:spChg chg="mod">
            <ac:chgData name="Aashis Lamsal" userId="42229be4-7f54-4205-9f3c-ef7aa246a95b" providerId="ADAL" clId="{599295A1-3008-4274-8979-5E06BC18F430}" dt="2024-02-20T16:17:06.724" v="328"/>
            <ac:spMkLst>
              <pc:docMk/>
              <pc:sldMasterMk cId="2662217767" sldId="2147486876"/>
              <pc:sldLayoutMk cId="3732253443" sldId="2147486860"/>
              <ac:spMk id="2" creationId="{00000000-0000-0000-0000-000000000000}"/>
            </ac:spMkLst>
          </pc:spChg>
          <pc:spChg chg="mod">
            <ac:chgData name="Aashis Lamsal" userId="42229be4-7f54-4205-9f3c-ef7aa246a95b" providerId="ADAL" clId="{599295A1-3008-4274-8979-5E06BC18F430}" dt="2024-02-20T16:17:06.724" v="328"/>
            <ac:spMkLst>
              <pc:docMk/>
              <pc:sldMasterMk cId="2662217767" sldId="2147486876"/>
              <pc:sldLayoutMk cId="3732253443" sldId="2147486860"/>
              <ac:spMk id="3" creationId="{00000000-0000-0000-0000-000000000000}"/>
            </ac:spMkLst>
          </pc:spChg>
          <pc:spChg chg="mod">
            <ac:chgData name="Aashis Lamsal" userId="42229be4-7f54-4205-9f3c-ef7aa246a95b" providerId="ADAL" clId="{599295A1-3008-4274-8979-5E06BC18F430}" dt="2024-02-20T16:17:06.724" v="328"/>
            <ac:spMkLst>
              <pc:docMk/>
              <pc:sldMasterMk cId="2662217767" sldId="2147486876"/>
              <pc:sldLayoutMk cId="3732253443" sldId="2147486860"/>
              <ac:spMk id="7" creationId="{00000000-0000-0000-0000-000000000000}"/>
            </ac:spMkLst>
          </pc:spChg>
          <pc:spChg chg="mod">
            <ac:chgData name="Aashis Lamsal" userId="42229be4-7f54-4205-9f3c-ef7aa246a95b" providerId="ADAL" clId="{599295A1-3008-4274-8979-5E06BC18F430}" dt="2024-02-20T16:17:06.724" v="328"/>
            <ac:spMkLst>
              <pc:docMk/>
              <pc:sldMasterMk cId="2662217767" sldId="2147486876"/>
              <pc:sldLayoutMk cId="3732253443" sldId="2147486860"/>
              <ac:spMk id="8" creationId="{A4DFB064-9EBB-CE43-A484-6B2123001EC1}"/>
            </ac:spMkLst>
          </pc:spChg>
          <pc:spChg chg="mod">
            <ac:chgData name="Aashis Lamsal" userId="42229be4-7f54-4205-9f3c-ef7aa246a95b" providerId="ADAL" clId="{599295A1-3008-4274-8979-5E06BC18F430}" dt="2024-02-20T16:17:06.724" v="328"/>
            <ac:spMkLst>
              <pc:docMk/>
              <pc:sldMasterMk cId="2662217767" sldId="2147486876"/>
              <pc:sldLayoutMk cId="3732253443" sldId="2147486860"/>
              <ac:spMk id="9" creationId="{00000000-0000-0000-0000-000000000000}"/>
            </ac:spMkLst>
          </pc:spChg>
          <pc:spChg chg="mod">
            <ac:chgData name="Aashis Lamsal" userId="42229be4-7f54-4205-9f3c-ef7aa246a95b" providerId="ADAL" clId="{599295A1-3008-4274-8979-5E06BC18F430}" dt="2024-02-20T16:17:06.724" v="328"/>
            <ac:spMkLst>
              <pc:docMk/>
              <pc:sldMasterMk cId="2662217767" sldId="2147486876"/>
              <pc:sldLayoutMk cId="3732253443" sldId="2147486860"/>
              <ac:spMk id="11"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3785905595" sldId="2147486861"/>
          </pc:sldLayoutMkLst>
          <pc:spChg chg="mod">
            <ac:chgData name="Aashis Lamsal" userId="42229be4-7f54-4205-9f3c-ef7aa246a95b" providerId="ADAL" clId="{599295A1-3008-4274-8979-5E06BC18F430}" dt="2024-02-20T16:17:06.724" v="328"/>
            <ac:spMkLst>
              <pc:docMk/>
              <pc:sldMasterMk cId="917391384" sldId="2147486839"/>
              <pc:sldLayoutMk cId="3785905595" sldId="2147486861"/>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85905595" sldId="2147486861"/>
              <ac:spMk id="4"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85905595" sldId="2147486861"/>
              <ac:spMk id="5"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85905595" sldId="2147486861"/>
              <ac:spMk id="6"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3785905595" sldId="2147486861"/>
              <ac:spMk id="7" creationId="{00000000-0000-0000-0000-000000000000}"/>
            </ac:spMkLst>
          </pc:spChg>
        </pc:sldLayoutChg>
        <pc:sldLayoutChg chg="modSp modTransition">
          <pc:chgData name="Aashis Lamsal" userId="42229be4-7f54-4205-9f3c-ef7aa246a95b" providerId="ADAL" clId="{599295A1-3008-4274-8979-5E06BC18F430}" dt="2024-02-20T16:17:06.724" v="328"/>
          <pc:sldLayoutMkLst>
            <pc:docMk/>
            <pc:sldMasterMk cId="917391384" sldId="2147486839"/>
            <pc:sldLayoutMk cId="2652038830" sldId="2147486862"/>
          </pc:sldLayoutMkLst>
          <pc:spChg chg="mod">
            <ac:chgData name="Aashis Lamsal" userId="42229be4-7f54-4205-9f3c-ef7aa246a95b" providerId="ADAL" clId="{599295A1-3008-4274-8979-5E06BC18F430}" dt="2024-02-20T16:17:06.724" v="328"/>
            <ac:spMkLst>
              <pc:docMk/>
              <pc:sldMasterMk cId="917391384" sldId="2147486839"/>
              <pc:sldLayoutMk cId="2652038830" sldId="2147486862"/>
              <ac:spMk id="2"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652038830" sldId="2147486862"/>
              <ac:spMk id="4"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652038830" sldId="2147486862"/>
              <ac:spMk id="5"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652038830" sldId="2147486862"/>
              <ac:spMk id="6" creationId="{00000000-0000-0000-0000-000000000000}"/>
            </ac:spMkLst>
          </pc:spChg>
          <pc:spChg chg="mod">
            <ac:chgData name="Aashis Lamsal" userId="42229be4-7f54-4205-9f3c-ef7aa246a95b" providerId="ADAL" clId="{599295A1-3008-4274-8979-5E06BC18F430}" dt="2024-02-20T16:17:06.724" v="328"/>
            <ac:spMkLst>
              <pc:docMk/>
              <pc:sldMasterMk cId="917391384" sldId="2147486839"/>
              <pc:sldLayoutMk cId="2652038830" sldId="2147486862"/>
              <ac:spMk id="7" creationId="{00000000-0000-0000-0000-000000000000}"/>
            </ac:spMkLst>
          </pc:spChg>
        </pc:sldLayoutChg>
        <pc:sldLayoutChg chg="modTransition">
          <pc:chgData name="Aashis Lamsal" userId="42229be4-7f54-4205-9f3c-ef7aa246a95b" providerId="ADAL" clId="{599295A1-3008-4274-8979-5E06BC18F430}" dt="2024-02-20T16:17:06.724" v="328"/>
          <pc:sldLayoutMkLst>
            <pc:docMk/>
            <pc:sldMasterMk cId="917391384" sldId="2147486839"/>
            <pc:sldLayoutMk cId="472525602" sldId="2147486863"/>
          </pc:sldLayoutMkLst>
        </pc:sldLayoutChg>
      </pc:sldMasterChg>
      <pc:sldMasterChg chg="new del mod addSldLayout delSldLayout">
        <pc:chgData name="Aashis Lamsal" userId="42229be4-7f54-4205-9f3c-ef7aa246a95b" providerId="ADAL" clId="{599295A1-3008-4274-8979-5E06BC18F430}" dt="2024-02-20T16:18:15.239" v="369" actId="2696"/>
        <pc:sldMasterMkLst>
          <pc:docMk/>
          <pc:sldMasterMk cId="3930357357" sldId="2147486864"/>
        </pc:sldMasterMkLst>
        <pc:sldLayoutChg chg="new del replId">
          <pc:chgData name="Aashis Lamsal" userId="42229be4-7f54-4205-9f3c-ef7aa246a95b" providerId="ADAL" clId="{599295A1-3008-4274-8979-5E06BC18F430}" dt="2024-02-20T16:18:15.202" v="358" actId="2696"/>
          <pc:sldLayoutMkLst>
            <pc:docMk/>
            <pc:sldMasterMk cId="3930357357" sldId="2147486864"/>
            <pc:sldLayoutMk cId="3060746952" sldId="2147486865"/>
          </pc:sldLayoutMkLst>
        </pc:sldLayoutChg>
        <pc:sldLayoutChg chg="new del replId">
          <pc:chgData name="Aashis Lamsal" userId="42229be4-7f54-4205-9f3c-ef7aa246a95b" providerId="ADAL" clId="{599295A1-3008-4274-8979-5E06BC18F430}" dt="2024-02-20T16:18:15.202" v="359" actId="2696"/>
          <pc:sldLayoutMkLst>
            <pc:docMk/>
            <pc:sldMasterMk cId="3930357357" sldId="2147486864"/>
            <pc:sldLayoutMk cId="14090984" sldId="2147486866"/>
          </pc:sldLayoutMkLst>
        </pc:sldLayoutChg>
        <pc:sldLayoutChg chg="new del replId">
          <pc:chgData name="Aashis Lamsal" userId="42229be4-7f54-4205-9f3c-ef7aa246a95b" providerId="ADAL" clId="{599295A1-3008-4274-8979-5E06BC18F430}" dt="2024-02-20T16:18:15.202" v="360" actId="2696"/>
          <pc:sldLayoutMkLst>
            <pc:docMk/>
            <pc:sldMasterMk cId="3930357357" sldId="2147486864"/>
            <pc:sldLayoutMk cId="1760767604" sldId="2147486867"/>
          </pc:sldLayoutMkLst>
        </pc:sldLayoutChg>
        <pc:sldLayoutChg chg="new del replId">
          <pc:chgData name="Aashis Lamsal" userId="42229be4-7f54-4205-9f3c-ef7aa246a95b" providerId="ADAL" clId="{599295A1-3008-4274-8979-5E06BC18F430}" dt="2024-02-20T16:18:15.202" v="361" actId="2696"/>
          <pc:sldLayoutMkLst>
            <pc:docMk/>
            <pc:sldMasterMk cId="3930357357" sldId="2147486864"/>
            <pc:sldLayoutMk cId="982600912" sldId="2147486868"/>
          </pc:sldLayoutMkLst>
        </pc:sldLayoutChg>
        <pc:sldLayoutChg chg="new del replId">
          <pc:chgData name="Aashis Lamsal" userId="42229be4-7f54-4205-9f3c-ef7aa246a95b" providerId="ADAL" clId="{599295A1-3008-4274-8979-5E06BC18F430}" dt="2024-02-20T16:18:15.218" v="362" actId="2696"/>
          <pc:sldLayoutMkLst>
            <pc:docMk/>
            <pc:sldMasterMk cId="3930357357" sldId="2147486864"/>
            <pc:sldLayoutMk cId="1921242113" sldId="2147486869"/>
          </pc:sldLayoutMkLst>
        </pc:sldLayoutChg>
        <pc:sldLayoutChg chg="new del replId">
          <pc:chgData name="Aashis Lamsal" userId="42229be4-7f54-4205-9f3c-ef7aa246a95b" providerId="ADAL" clId="{599295A1-3008-4274-8979-5E06BC18F430}" dt="2024-02-20T16:18:15.218" v="363" actId="2696"/>
          <pc:sldLayoutMkLst>
            <pc:docMk/>
            <pc:sldMasterMk cId="3930357357" sldId="2147486864"/>
            <pc:sldLayoutMk cId="2269486333" sldId="2147486870"/>
          </pc:sldLayoutMkLst>
        </pc:sldLayoutChg>
        <pc:sldLayoutChg chg="new del replId">
          <pc:chgData name="Aashis Lamsal" userId="42229be4-7f54-4205-9f3c-ef7aa246a95b" providerId="ADAL" clId="{599295A1-3008-4274-8979-5E06BC18F430}" dt="2024-02-20T16:18:15.223" v="364" actId="2696"/>
          <pc:sldLayoutMkLst>
            <pc:docMk/>
            <pc:sldMasterMk cId="3930357357" sldId="2147486864"/>
            <pc:sldLayoutMk cId="3031796276" sldId="2147486871"/>
          </pc:sldLayoutMkLst>
        </pc:sldLayoutChg>
        <pc:sldLayoutChg chg="new del replId">
          <pc:chgData name="Aashis Lamsal" userId="42229be4-7f54-4205-9f3c-ef7aa246a95b" providerId="ADAL" clId="{599295A1-3008-4274-8979-5E06BC18F430}" dt="2024-02-20T16:18:15.223" v="365" actId="2696"/>
          <pc:sldLayoutMkLst>
            <pc:docMk/>
            <pc:sldMasterMk cId="3930357357" sldId="2147486864"/>
            <pc:sldLayoutMk cId="4083450407" sldId="2147486872"/>
          </pc:sldLayoutMkLst>
        </pc:sldLayoutChg>
        <pc:sldLayoutChg chg="new del replId">
          <pc:chgData name="Aashis Lamsal" userId="42229be4-7f54-4205-9f3c-ef7aa246a95b" providerId="ADAL" clId="{599295A1-3008-4274-8979-5E06BC18F430}" dt="2024-02-20T16:18:15.223" v="366" actId="2696"/>
          <pc:sldLayoutMkLst>
            <pc:docMk/>
            <pc:sldMasterMk cId="3930357357" sldId="2147486864"/>
            <pc:sldLayoutMk cId="2838466262" sldId="2147486873"/>
          </pc:sldLayoutMkLst>
        </pc:sldLayoutChg>
        <pc:sldLayoutChg chg="new del replId">
          <pc:chgData name="Aashis Lamsal" userId="42229be4-7f54-4205-9f3c-ef7aa246a95b" providerId="ADAL" clId="{599295A1-3008-4274-8979-5E06BC18F430}" dt="2024-02-20T16:18:15.239" v="367" actId="2696"/>
          <pc:sldLayoutMkLst>
            <pc:docMk/>
            <pc:sldMasterMk cId="3930357357" sldId="2147486864"/>
            <pc:sldLayoutMk cId="789664455" sldId="2147486874"/>
          </pc:sldLayoutMkLst>
        </pc:sldLayoutChg>
        <pc:sldLayoutChg chg="new del replId">
          <pc:chgData name="Aashis Lamsal" userId="42229be4-7f54-4205-9f3c-ef7aa246a95b" providerId="ADAL" clId="{599295A1-3008-4274-8979-5E06BC18F430}" dt="2024-02-20T16:18:15.239" v="368" actId="2696"/>
          <pc:sldLayoutMkLst>
            <pc:docMk/>
            <pc:sldMasterMk cId="3930357357" sldId="2147486864"/>
            <pc:sldLayoutMk cId="3996629270" sldId="2147486875"/>
          </pc:sldLayoutMkLst>
        </pc:sldLayoutChg>
      </pc:sldMasterChg>
      <pc:sldMasterChg chg="new del mod addSldLayout delSldLayout modSldLayout">
        <pc:chgData name="Aashis Lamsal" userId="42229be4-7f54-4205-9f3c-ef7aa246a95b" providerId="ADAL" clId="{599295A1-3008-4274-8979-5E06BC18F430}" dt="2024-02-20T16:17:43.856" v="356" actId="2696"/>
        <pc:sldMasterMkLst>
          <pc:docMk/>
          <pc:sldMasterMk cId="4061766729" sldId="2147486864"/>
        </pc:sldMasterMkLst>
        <pc:sldLayoutChg chg="new del replId">
          <pc:chgData name="Aashis Lamsal" userId="42229be4-7f54-4205-9f3c-ef7aa246a95b" providerId="ADAL" clId="{599295A1-3008-4274-8979-5E06BC18F430}" dt="2024-02-20T16:17:43.823" v="345" actId="2696"/>
          <pc:sldLayoutMkLst>
            <pc:docMk/>
            <pc:sldMasterMk cId="4061766729" sldId="2147486864"/>
            <pc:sldLayoutMk cId="1109779120" sldId="2147486865"/>
          </pc:sldLayoutMkLst>
        </pc:sldLayoutChg>
        <pc:sldLayoutChg chg="new del replId">
          <pc:chgData name="Aashis Lamsal" userId="42229be4-7f54-4205-9f3c-ef7aa246a95b" providerId="ADAL" clId="{599295A1-3008-4274-8979-5E06BC18F430}" dt="2024-02-20T16:17:43.823" v="346" actId="2696"/>
          <pc:sldLayoutMkLst>
            <pc:docMk/>
            <pc:sldMasterMk cId="4061766729" sldId="2147486864"/>
            <pc:sldLayoutMk cId="1853141682" sldId="2147486866"/>
          </pc:sldLayoutMkLst>
        </pc:sldLayoutChg>
        <pc:sldLayoutChg chg="new del replId">
          <pc:chgData name="Aashis Lamsal" userId="42229be4-7f54-4205-9f3c-ef7aa246a95b" providerId="ADAL" clId="{599295A1-3008-4274-8979-5E06BC18F430}" dt="2024-02-20T16:17:43.823" v="347" actId="2696"/>
          <pc:sldLayoutMkLst>
            <pc:docMk/>
            <pc:sldMasterMk cId="4061766729" sldId="2147486864"/>
            <pc:sldLayoutMk cId="3224762079" sldId="2147486867"/>
          </pc:sldLayoutMkLst>
        </pc:sldLayoutChg>
        <pc:sldLayoutChg chg="new del replId">
          <pc:chgData name="Aashis Lamsal" userId="42229be4-7f54-4205-9f3c-ef7aa246a95b" providerId="ADAL" clId="{599295A1-3008-4274-8979-5E06BC18F430}" dt="2024-02-20T16:17:43.838" v="348" actId="2696"/>
          <pc:sldLayoutMkLst>
            <pc:docMk/>
            <pc:sldMasterMk cId="4061766729" sldId="2147486864"/>
            <pc:sldLayoutMk cId="3220175243" sldId="2147486868"/>
          </pc:sldLayoutMkLst>
        </pc:sldLayoutChg>
        <pc:sldLayoutChg chg="new del replId">
          <pc:chgData name="Aashis Lamsal" userId="42229be4-7f54-4205-9f3c-ef7aa246a95b" providerId="ADAL" clId="{599295A1-3008-4274-8979-5E06BC18F430}" dt="2024-02-20T16:17:43.840" v="349" actId="2696"/>
          <pc:sldLayoutMkLst>
            <pc:docMk/>
            <pc:sldMasterMk cId="4061766729" sldId="2147486864"/>
            <pc:sldLayoutMk cId="560996311" sldId="2147486869"/>
          </pc:sldLayoutMkLst>
        </pc:sldLayoutChg>
        <pc:sldLayoutChg chg="new del replId">
          <pc:chgData name="Aashis Lamsal" userId="42229be4-7f54-4205-9f3c-ef7aa246a95b" providerId="ADAL" clId="{599295A1-3008-4274-8979-5E06BC18F430}" dt="2024-02-20T16:17:43.840" v="350" actId="2696"/>
          <pc:sldLayoutMkLst>
            <pc:docMk/>
            <pc:sldMasterMk cId="4061766729" sldId="2147486864"/>
            <pc:sldLayoutMk cId="1423311022" sldId="2147486870"/>
          </pc:sldLayoutMkLst>
        </pc:sldLayoutChg>
        <pc:sldLayoutChg chg="new del replId">
          <pc:chgData name="Aashis Lamsal" userId="42229be4-7f54-4205-9f3c-ef7aa246a95b" providerId="ADAL" clId="{599295A1-3008-4274-8979-5E06BC18F430}" dt="2024-02-20T16:17:43.840" v="351" actId="2696"/>
          <pc:sldLayoutMkLst>
            <pc:docMk/>
            <pc:sldMasterMk cId="4061766729" sldId="2147486864"/>
            <pc:sldLayoutMk cId="3239020125" sldId="2147486871"/>
          </pc:sldLayoutMkLst>
        </pc:sldLayoutChg>
        <pc:sldLayoutChg chg="new del replId">
          <pc:chgData name="Aashis Lamsal" userId="42229be4-7f54-4205-9f3c-ef7aa246a95b" providerId="ADAL" clId="{599295A1-3008-4274-8979-5E06BC18F430}" dt="2024-02-20T16:17:43.840" v="352" actId="2696"/>
          <pc:sldLayoutMkLst>
            <pc:docMk/>
            <pc:sldMasterMk cId="4061766729" sldId="2147486864"/>
            <pc:sldLayoutMk cId="1693136495" sldId="2147486872"/>
          </pc:sldLayoutMkLst>
        </pc:sldLayoutChg>
        <pc:sldLayoutChg chg="new del replId">
          <pc:chgData name="Aashis Lamsal" userId="42229be4-7f54-4205-9f3c-ef7aa246a95b" providerId="ADAL" clId="{599295A1-3008-4274-8979-5E06BC18F430}" dt="2024-02-20T16:17:43.840" v="353" actId="2696"/>
          <pc:sldLayoutMkLst>
            <pc:docMk/>
            <pc:sldMasterMk cId="4061766729" sldId="2147486864"/>
            <pc:sldLayoutMk cId="2607171583" sldId="2147486873"/>
          </pc:sldLayoutMkLst>
        </pc:sldLayoutChg>
        <pc:sldLayoutChg chg="new del replId">
          <pc:chgData name="Aashis Lamsal" userId="42229be4-7f54-4205-9f3c-ef7aa246a95b" providerId="ADAL" clId="{599295A1-3008-4274-8979-5E06BC18F430}" dt="2024-02-20T16:17:43.856" v="354" actId="2696"/>
          <pc:sldLayoutMkLst>
            <pc:docMk/>
            <pc:sldMasterMk cId="4061766729" sldId="2147486864"/>
            <pc:sldLayoutMk cId="3907390578" sldId="2147486874"/>
          </pc:sldLayoutMkLst>
        </pc:sldLayoutChg>
        <pc:sldLayoutChg chg="new del replId">
          <pc:chgData name="Aashis Lamsal" userId="42229be4-7f54-4205-9f3c-ef7aa246a95b" providerId="ADAL" clId="{599295A1-3008-4274-8979-5E06BC18F430}" dt="2024-02-20T16:17:43.856" v="355" actId="2696"/>
          <pc:sldLayoutMkLst>
            <pc:docMk/>
            <pc:sldMasterMk cId="4061766729" sldId="2147486864"/>
            <pc:sldLayoutMk cId="2643832579" sldId="2147486875"/>
          </pc:sldLayoutMkLst>
        </pc:sldLayoutChg>
        <pc:sldLayoutChg chg="del modTransition">
          <pc:chgData name="Aashis Lamsal" userId="42229be4-7f54-4205-9f3c-ef7aa246a95b" providerId="ADAL" clId="{599295A1-3008-4274-8979-5E06BC18F430}" dt="2024-02-20T16:17:43.771" v="332" actId="2696"/>
          <pc:sldLayoutMkLst>
            <pc:docMk/>
            <pc:sldMasterMk cId="4061766729" sldId="2147486864"/>
            <pc:sldLayoutMk cId="3404733759" sldId="2147486876"/>
          </pc:sldLayoutMkLst>
        </pc:sldLayoutChg>
        <pc:sldLayoutChg chg="del modTransition">
          <pc:chgData name="Aashis Lamsal" userId="42229be4-7f54-4205-9f3c-ef7aa246a95b" providerId="ADAL" clId="{599295A1-3008-4274-8979-5E06BC18F430}" dt="2024-02-20T16:17:43.771" v="333" actId="2696"/>
          <pc:sldLayoutMkLst>
            <pc:docMk/>
            <pc:sldMasterMk cId="4061766729" sldId="2147486864"/>
            <pc:sldLayoutMk cId="3602257872" sldId="2147486877"/>
          </pc:sldLayoutMkLst>
        </pc:sldLayoutChg>
        <pc:sldLayoutChg chg="del modTransition">
          <pc:chgData name="Aashis Lamsal" userId="42229be4-7f54-4205-9f3c-ef7aa246a95b" providerId="ADAL" clId="{599295A1-3008-4274-8979-5E06BC18F430}" dt="2024-02-20T16:17:43.771" v="334" actId="2696"/>
          <pc:sldLayoutMkLst>
            <pc:docMk/>
            <pc:sldMasterMk cId="4061766729" sldId="2147486864"/>
            <pc:sldLayoutMk cId="4136950746" sldId="2147486878"/>
          </pc:sldLayoutMkLst>
        </pc:sldLayoutChg>
        <pc:sldLayoutChg chg="del modTransition">
          <pc:chgData name="Aashis Lamsal" userId="42229be4-7f54-4205-9f3c-ef7aa246a95b" providerId="ADAL" clId="{599295A1-3008-4274-8979-5E06BC18F430}" dt="2024-02-20T16:17:43.789" v="335" actId="2696"/>
          <pc:sldLayoutMkLst>
            <pc:docMk/>
            <pc:sldMasterMk cId="4061766729" sldId="2147486864"/>
            <pc:sldLayoutMk cId="2846742397" sldId="2147486879"/>
          </pc:sldLayoutMkLst>
        </pc:sldLayoutChg>
        <pc:sldLayoutChg chg="del modTransition">
          <pc:chgData name="Aashis Lamsal" userId="42229be4-7f54-4205-9f3c-ef7aa246a95b" providerId="ADAL" clId="{599295A1-3008-4274-8979-5E06BC18F430}" dt="2024-02-20T16:17:43.789" v="336" actId="2696"/>
          <pc:sldLayoutMkLst>
            <pc:docMk/>
            <pc:sldMasterMk cId="4061766729" sldId="2147486864"/>
            <pc:sldLayoutMk cId="1326935466" sldId="2147486880"/>
          </pc:sldLayoutMkLst>
        </pc:sldLayoutChg>
        <pc:sldLayoutChg chg="del modTransition">
          <pc:chgData name="Aashis Lamsal" userId="42229be4-7f54-4205-9f3c-ef7aa246a95b" providerId="ADAL" clId="{599295A1-3008-4274-8979-5E06BC18F430}" dt="2024-02-20T16:17:43.789" v="337" actId="2696"/>
          <pc:sldLayoutMkLst>
            <pc:docMk/>
            <pc:sldMasterMk cId="4061766729" sldId="2147486864"/>
            <pc:sldLayoutMk cId="2528444051" sldId="2147486881"/>
          </pc:sldLayoutMkLst>
        </pc:sldLayoutChg>
        <pc:sldLayoutChg chg="del modTransition">
          <pc:chgData name="Aashis Lamsal" userId="42229be4-7f54-4205-9f3c-ef7aa246a95b" providerId="ADAL" clId="{599295A1-3008-4274-8979-5E06BC18F430}" dt="2024-02-20T16:17:43.789" v="338" actId="2696"/>
          <pc:sldLayoutMkLst>
            <pc:docMk/>
            <pc:sldMasterMk cId="4061766729" sldId="2147486864"/>
            <pc:sldLayoutMk cId="3048602215" sldId="2147486882"/>
          </pc:sldLayoutMkLst>
        </pc:sldLayoutChg>
        <pc:sldLayoutChg chg="del modTransition">
          <pc:chgData name="Aashis Lamsal" userId="42229be4-7f54-4205-9f3c-ef7aa246a95b" providerId="ADAL" clId="{599295A1-3008-4274-8979-5E06BC18F430}" dt="2024-02-20T16:17:43.806" v="339" actId="2696"/>
          <pc:sldLayoutMkLst>
            <pc:docMk/>
            <pc:sldMasterMk cId="4061766729" sldId="2147486864"/>
            <pc:sldLayoutMk cId="1356194192" sldId="2147486883"/>
          </pc:sldLayoutMkLst>
        </pc:sldLayoutChg>
        <pc:sldLayoutChg chg="del modTransition">
          <pc:chgData name="Aashis Lamsal" userId="42229be4-7f54-4205-9f3c-ef7aa246a95b" providerId="ADAL" clId="{599295A1-3008-4274-8979-5E06BC18F430}" dt="2024-02-20T16:17:43.807" v="340" actId="2696"/>
          <pc:sldLayoutMkLst>
            <pc:docMk/>
            <pc:sldMasterMk cId="4061766729" sldId="2147486864"/>
            <pc:sldLayoutMk cId="1166537527" sldId="2147486884"/>
          </pc:sldLayoutMkLst>
        </pc:sldLayoutChg>
        <pc:sldLayoutChg chg="del modTransition">
          <pc:chgData name="Aashis Lamsal" userId="42229be4-7f54-4205-9f3c-ef7aa246a95b" providerId="ADAL" clId="{599295A1-3008-4274-8979-5E06BC18F430}" dt="2024-02-20T16:17:43.807" v="341" actId="2696"/>
          <pc:sldLayoutMkLst>
            <pc:docMk/>
            <pc:sldMasterMk cId="4061766729" sldId="2147486864"/>
            <pc:sldLayoutMk cId="365254444" sldId="2147486885"/>
          </pc:sldLayoutMkLst>
        </pc:sldLayoutChg>
        <pc:sldLayoutChg chg="del modTransition">
          <pc:chgData name="Aashis Lamsal" userId="42229be4-7f54-4205-9f3c-ef7aa246a95b" providerId="ADAL" clId="{599295A1-3008-4274-8979-5E06BC18F430}" dt="2024-02-20T16:17:43.807" v="342" actId="2696"/>
          <pc:sldLayoutMkLst>
            <pc:docMk/>
            <pc:sldMasterMk cId="4061766729" sldId="2147486864"/>
            <pc:sldLayoutMk cId="4060609742" sldId="2147486886"/>
          </pc:sldLayoutMkLst>
        </pc:sldLayoutChg>
        <pc:sldLayoutChg chg="del modTransition">
          <pc:chgData name="Aashis Lamsal" userId="42229be4-7f54-4205-9f3c-ef7aa246a95b" providerId="ADAL" clId="{599295A1-3008-4274-8979-5E06BC18F430}" dt="2024-02-20T16:17:43.807" v="343" actId="2696"/>
          <pc:sldLayoutMkLst>
            <pc:docMk/>
            <pc:sldMasterMk cId="4061766729" sldId="2147486864"/>
            <pc:sldLayoutMk cId="829779960" sldId="2147486887"/>
          </pc:sldLayoutMkLst>
        </pc:sldLayoutChg>
        <pc:sldLayoutChg chg="del modTransition">
          <pc:chgData name="Aashis Lamsal" userId="42229be4-7f54-4205-9f3c-ef7aa246a95b" providerId="ADAL" clId="{599295A1-3008-4274-8979-5E06BC18F430}" dt="2024-02-20T16:17:43.823" v="344" actId="2696"/>
          <pc:sldLayoutMkLst>
            <pc:docMk/>
            <pc:sldMasterMk cId="4061766729" sldId="2147486864"/>
            <pc:sldLayoutMk cId="2552686525" sldId="2147486888"/>
          </pc:sldLayoutMkLst>
        </pc:sldLayoutChg>
      </pc:sldMasterChg>
      <pc:sldMasterChg chg="addSp delSp modSp mod delSldLayout modSldLayout">
        <pc:chgData name="Aashis Lamsal" userId="42229be4-7f54-4205-9f3c-ef7aa246a95b" providerId="ADAL" clId="{599295A1-3008-4274-8979-5E06BC18F430}" dt="2024-02-20T16:43:21.450" v="429"/>
        <pc:sldMasterMkLst>
          <pc:docMk/>
          <pc:sldMasterMk cId="2662217767" sldId="2147486876"/>
        </pc:sldMasterMkLst>
        <pc:picChg chg="add del">
          <ac:chgData name="Aashis Lamsal" userId="42229be4-7f54-4205-9f3c-ef7aa246a95b" providerId="ADAL" clId="{599295A1-3008-4274-8979-5E06BC18F430}" dt="2024-02-20T16:42:57.364" v="428" actId="478"/>
          <ac:picMkLst>
            <pc:docMk/>
            <pc:sldMasterMk cId="2662217767" sldId="2147486876"/>
            <ac:picMk id="11" creationId="{419396EC-FE75-8D67-4AB8-B5A3FA85B4C1}"/>
          </ac:picMkLst>
        </pc:picChg>
        <pc:picChg chg="add mod">
          <ac:chgData name="Aashis Lamsal" userId="42229be4-7f54-4205-9f3c-ef7aa246a95b" providerId="ADAL" clId="{599295A1-3008-4274-8979-5E06BC18F430}" dt="2024-02-20T16:43:21.450" v="429"/>
          <ac:picMkLst>
            <pc:docMk/>
            <pc:sldMasterMk cId="2662217767" sldId="2147486876"/>
            <ac:picMk id="12" creationId="{FC873F21-C0B2-10A3-3A95-92B8A3EF6FC8}"/>
          </ac:picMkLst>
        </pc:picChg>
        <pc:sldLayoutChg chg="modTransition">
          <pc:chgData name="Aashis Lamsal" userId="42229be4-7f54-4205-9f3c-ef7aa246a95b" providerId="ADAL" clId="{599295A1-3008-4274-8979-5E06BC18F430}" dt="2024-02-20T16:18:19.167" v="370"/>
          <pc:sldLayoutMkLst>
            <pc:docMk/>
            <pc:sldMasterMk cId="2662217767" sldId="2147486876"/>
            <pc:sldLayoutMk cId="4075419739" sldId="2147486840"/>
          </pc:sldLayoutMkLst>
        </pc:sldLayoutChg>
        <pc:sldLayoutChg chg="modTransition">
          <pc:chgData name="Aashis Lamsal" userId="42229be4-7f54-4205-9f3c-ef7aa246a95b" providerId="ADAL" clId="{599295A1-3008-4274-8979-5E06BC18F430}" dt="2024-02-20T16:18:19.167" v="370"/>
          <pc:sldLayoutMkLst>
            <pc:docMk/>
            <pc:sldMasterMk cId="2662217767" sldId="2147486876"/>
            <pc:sldLayoutMk cId="96691989" sldId="2147486841"/>
          </pc:sldLayoutMkLst>
        </pc:sldLayoutChg>
        <pc:sldLayoutChg chg="modTransition">
          <pc:chgData name="Aashis Lamsal" userId="42229be4-7f54-4205-9f3c-ef7aa246a95b" providerId="ADAL" clId="{599295A1-3008-4274-8979-5E06BC18F430}" dt="2024-02-20T16:18:19.167" v="370"/>
          <pc:sldLayoutMkLst>
            <pc:docMk/>
            <pc:sldMasterMk cId="2662217767" sldId="2147486876"/>
            <pc:sldLayoutMk cId="2279190741" sldId="2147486844"/>
          </pc:sldLayoutMkLst>
        </pc:sldLayoutChg>
        <pc:sldLayoutChg chg="modTransition">
          <pc:chgData name="Aashis Lamsal" userId="42229be4-7f54-4205-9f3c-ef7aa246a95b" providerId="ADAL" clId="{599295A1-3008-4274-8979-5E06BC18F430}" dt="2024-02-20T16:18:19.167" v="370"/>
          <pc:sldLayoutMkLst>
            <pc:docMk/>
            <pc:sldMasterMk cId="2662217767" sldId="2147486876"/>
            <pc:sldLayoutMk cId="2634007346" sldId="2147486847"/>
          </pc:sldLayoutMkLst>
        </pc:sldLayoutChg>
        <pc:sldLayoutChg chg="modTransition">
          <pc:chgData name="Aashis Lamsal" userId="42229be4-7f54-4205-9f3c-ef7aa246a95b" providerId="ADAL" clId="{599295A1-3008-4274-8979-5E06BC18F430}" dt="2024-02-20T16:18:19.167" v="370"/>
          <pc:sldLayoutMkLst>
            <pc:docMk/>
            <pc:sldMasterMk cId="2662217767" sldId="2147486876"/>
            <pc:sldLayoutMk cId="1386602123" sldId="2147486848"/>
          </pc:sldLayoutMkLst>
        </pc:sldLayoutChg>
        <pc:sldLayoutChg chg="modTransition">
          <pc:chgData name="Aashis Lamsal" userId="42229be4-7f54-4205-9f3c-ef7aa246a95b" providerId="ADAL" clId="{599295A1-3008-4274-8979-5E06BC18F430}" dt="2024-02-20T16:18:19.167" v="370"/>
          <pc:sldLayoutMkLst>
            <pc:docMk/>
            <pc:sldMasterMk cId="2662217767" sldId="2147486876"/>
            <pc:sldLayoutMk cId="490232728" sldId="2147486850"/>
          </pc:sldLayoutMkLst>
        </pc:sldLayoutChg>
        <pc:sldLayoutChg chg="modTransition">
          <pc:chgData name="Aashis Lamsal" userId="42229be4-7f54-4205-9f3c-ef7aa246a95b" providerId="ADAL" clId="{599295A1-3008-4274-8979-5E06BC18F430}" dt="2024-02-20T16:18:19.167" v="370"/>
          <pc:sldLayoutMkLst>
            <pc:docMk/>
            <pc:sldMasterMk cId="2662217767" sldId="2147486876"/>
            <pc:sldLayoutMk cId="3732253443" sldId="2147486860"/>
          </pc:sldLayoutMkLst>
        </pc:sldLayoutChg>
        <pc:sldLayoutChg chg="addSp modSp mod">
          <pc:chgData name="Aashis Lamsal" userId="42229be4-7f54-4205-9f3c-ef7aa246a95b" providerId="ADAL" clId="{599295A1-3008-4274-8979-5E06BC18F430}" dt="2024-02-20T16:19:59.665" v="374" actId="167"/>
          <pc:sldLayoutMkLst>
            <pc:docMk/>
            <pc:sldMasterMk cId="2662217767" sldId="2147486876"/>
            <pc:sldLayoutMk cId="4046134191" sldId="2147486877"/>
          </pc:sldLayoutMkLst>
          <pc:picChg chg="add ord">
            <ac:chgData name="Aashis Lamsal" userId="42229be4-7f54-4205-9f3c-ef7aa246a95b" providerId="ADAL" clId="{599295A1-3008-4274-8979-5E06BC18F430}" dt="2024-02-20T16:19:59.665" v="374" actId="167"/>
            <ac:picMkLst>
              <pc:docMk/>
              <pc:sldMasterMk cId="2662217767" sldId="2147486876"/>
              <pc:sldLayoutMk cId="4046134191" sldId="2147486877"/>
              <ac:picMk id="4" creationId="{7CBB3530-9600-DF94-5C29-1BC6834EF0A5}"/>
            </ac:picMkLst>
          </pc:picChg>
        </pc:sldLayoutChg>
        <pc:sldLayoutChg chg="del">
          <pc:chgData name="Aashis Lamsal" userId="42229be4-7f54-4205-9f3c-ef7aa246a95b" providerId="ADAL" clId="{599295A1-3008-4274-8979-5E06BC18F430}" dt="2024-02-20T16:41:49.101" v="425" actId="47"/>
          <pc:sldLayoutMkLst>
            <pc:docMk/>
            <pc:sldMasterMk cId="2662217767" sldId="2147486876"/>
            <pc:sldLayoutMk cId="2412599411" sldId="2147486891"/>
          </pc:sldLayoutMkLst>
        </pc:sldLayoutChg>
      </pc:sldMaster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lgn="l">
              <a:defRPr sz="1200"/>
            </a:lvl1pPr>
          </a:lstStyle>
          <a:p>
            <a:r>
              <a:rPr lang="en-US">
                <a:solidFill>
                  <a:schemeClr val="tx1">
                    <a:lumMod val="50000"/>
                    <a:lumOff val="50000"/>
                  </a:schemeClr>
                </a:solidFill>
              </a:rPr>
              <a:t>Title of Presentation</a:t>
            </a:r>
          </a:p>
        </p:txBody>
      </p:sp>
      <p:sp>
        <p:nvSpPr>
          <p:cNvPr id="3" name="Date Placeholder 2"/>
          <p:cNvSpPr>
            <a:spLocks noGrp="1"/>
          </p:cNvSpPr>
          <p:nvPr>
            <p:ph type="dt" sz="quarter" idx="1"/>
          </p:nvPr>
        </p:nvSpPr>
        <p:spPr>
          <a:xfrm>
            <a:off x="4140645" y="146786"/>
            <a:ext cx="2598483" cy="310414"/>
          </a:xfrm>
          <a:prstGeom prst="rect">
            <a:avLst/>
          </a:prstGeom>
        </p:spPr>
        <p:txBody>
          <a:bodyPr vert="horz" lIns="91440" tIns="45720" rIns="91440" bIns="45720" rtlCol="0" anchor="ctr"/>
          <a:lstStyle>
            <a:lvl1pPr algn="r">
              <a:defRPr sz="1200"/>
            </a:lvl1pPr>
          </a:lstStyle>
          <a:p>
            <a:fld id="{CFF81237-0D81-4B64-8F26-EEE4428B5EC0}" type="datetime1">
              <a:rPr lang="en-US">
                <a:solidFill>
                  <a:schemeClr val="tx1">
                    <a:lumMod val="50000"/>
                    <a:lumOff val="50000"/>
                  </a:schemeClr>
                </a:solidFill>
              </a:rPr>
              <a:pPr/>
              <a:t>3/5/2024</a:t>
            </a:fld>
            <a:endParaRPr lang="en-US">
              <a:solidFill>
                <a:schemeClr val="tx1">
                  <a:lumMod val="50000"/>
                  <a:lumOff val="50000"/>
                </a:schemeClr>
              </a:solidFill>
            </a:endParaRPr>
          </a:p>
        </p:txBody>
      </p:sp>
      <p:sp>
        <p:nvSpPr>
          <p:cNvPr id="4" name="Footer Placeholder 3"/>
          <p:cNvSpPr>
            <a:spLocks noGrp="1"/>
          </p:cNvSpPr>
          <p:nvPr>
            <p:ph type="ftr" sz="quarter" idx="2"/>
          </p:nvPr>
        </p:nvSpPr>
        <p:spPr>
          <a:xfrm>
            <a:off x="118870" y="8685213"/>
            <a:ext cx="2596897" cy="329184"/>
          </a:xfrm>
          <a:prstGeom prst="rect">
            <a:avLst/>
          </a:prstGeom>
        </p:spPr>
        <p:txBody>
          <a:bodyPr vert="horz" lIns="91440" tIns="45720" rIns="91440" bIns="45720" rtlCol="0" anchor="ctr"/>
          <a:lstStyle>
            <a:lvl1pPr algn="l">
              <a:defRPr sz="1200"/>
            </a:lvl1pPr>
          </a:lstStyle>
          <a:p>
            <a:r>
              <a:rPr lang="en-US" sz="800">
                <a:solidFill>
                  <a:schemeClr val="tx1">
                    <a:lumMod val="50000"/>
                    <a:lumOff val="50000"/>
                  </a:schemeClr>
                </a:solidFill>
              </a:rPr>
              <a:t>Copyright © 2023 Esri. All rights reserved.</a:t>
            </a:r>
          </a:p>
        </p:txBody>
      </p:sp>
      <p:sp>
        <p:nvSpPr>
          <p:cNvPr id="5" name="Slide Number Placeholder 4"/>
          <p:cNvSpPr>
            <a:spLocks noGrp="1"/>
          </p:cNvSpPr>
          <p:nvPr>
            <p:ph type="sldNum" sz="quarter" idx="3"/>
          </p:nvPr>
        </p:nvSpPr>
        <p:spPr>
          <a:xfrm>
            <a:off x="4140645" y="8685213"/>
            <a:ext cx="2598483" cy="326158"/>
          </a:xfrm>
          <a:prstGeom prst="rect">
            <a:avLst/>
          </a:prstGeom>
        </p:spPr>
        <p:txBody>
          <a:bodyPr vert="horz" lIns="91440" tIns="45720" rIns="91440" bIns="45720" rtlCol="0" anchor="ctr"/>
          <a:lstStyle>
            <a:lvl1pPr algn="r">
              <a:defRPr sz="1200"/>
            </a:lvl1pPr>
          </a:lstStyle>
          <a:p>
            <a:fld id="{89BED56D-3A20-2943-930A-2361A9DDC1ED}" type="slidenum">
              <a:rPr lang="en-US"/>
              <a:pPr/>
              <a:t>‹#›</a:t>
            </a:fld>
            <a:endParaRPr lang="en-US"/>
          </a:p>
        </p:txBody>
      </p:sp>
      <p:pic>
        <p:nvPicPr>
          <p:cNvPr id="6" name="Picture 5" descr="Logo&#10;&#10;Description automatically generated with medium confidence">
            <a:extLst>
              <a:ext uri="{FF2B5EF4-FFF2-40B4-BE49-F238E27FC236}">
                <a16:creationId xmlns:a16="http://schemas.microsoft.com/office/drawing/2014/main" id="{7CD2FDE5-1F26-C84C-9B10-CC9C50E7271E}"/>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140645" y="128016"/>
            <a:ext cx="2598483" cy="329184"/>
          </a:xfrm>
          <a:prstGeom prst="rect">
            <a:avLst/>
          </a:prstGeom>
        </p:spPr>
        <p:txBody>
          <a:bodyPr vert="horz" lIns="91440" tIns="45720" rIns="91440" bIns="45720" rtlCol="0" anchor="ctr"/>
          <a:lstStyle>
            <a:lvl1pPr algn="r">
              <a:defRPr lang="en-US" sz="1200" smtClean="0">
                <a:solidFill>
                  <a:schemeClr val="tx1">
                    <a:lumMod val="50000"/>
                    <a:lumOff val="50000"/>
                  </a:schemeClr>
                </a:solidFill>
                <a:latin typeface="Arial"/>
              </a:defRPr>
            </a:lvl1pPr>
          </a:lstStyle>
          <a:p>
            <a:fld id="{5CA8440C-8469-462C-8E65-F6557CAB48BD}" type="datetime1">
              <a:rPr lang="en-US" smtClean="0"/>
              <a:t>3/5/2024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635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17285" y="8685213"/>
            <a:ext cx="2596896" cy="329184"/>
          </a:xfrm>
          <a:prstGeom prst="rect">
            <a:avLst/>
          </a:prstGeom>
        </p:spPr>
        <p:txBody>
          <a:bodyPr vert="horz" lIns="91440" tIns="45720" rIns="91440" bIns="45720" rtlCol="0" anchor="ctr"/>
          <a:lstStyle>
            <a:lvl1pPr>
              <a:defRPr lang="en-US" sz="800">
                <a:solidFill>
                  <a:schemeClr val="tx1">
                    <a:lumMod val="50000"/>
                    <a:lumOff val="50000"/>
                  </a:schemeClr>
                </a:solidFill>
                <a:latin typeface="+mn-lt"/>
              </a:defRPr>
            </a:lvl1pPr>
          </a:lstStyle>
          <a:p>
            <a:r>
              <a:rPr lang="en-US"/>
              <a:t>Copyright © 2023 Esri. All rights reserved.</a:t>
            </a:r>
          </a:p>
        </p:txBody>
      </p:sp>
      <p:sp>
        <p:nvSpPr>
          <p:cNvPr id="7" name="Slide Number Placeholder 6"/>
          <p:cNvSpPr>
            <a:spLocks noGrp="1"/>
          </p:cNvSpPr>
          <p:nvPr>
            <p:ph type="sldNum" sz="quarter" idx="5"/>
          </p:nvPr>
        </p:nvSpPr>
        <p:spPr>
          <a:xfrm>
            <a:off x="4140645" y="8685213"/>
            <a:ext cx="2598483" cy="329184"/>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
        <p:nvSpPr>
          <p:cNvPr id="9" name="Header Placeholder 1">
            <a:extLst>
              <a:ext uri="{FF2B5EF4-FFF2-40B4-BE49-F238E27FC236}">
                <a16:creationId xmlns:a16="http://schemas.microsoft.com/office/drawing/2014/main" id="{B638CFBE-76FA-C80C-2921-7A31BA9ADCE8}"/>
              </a:ext>
            </a:extLst>
          </p:cNvPr>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defRPr lang="en-US" sz="1200" smtClean="0">
                <a:solidFill>
                  <a:schemeClr val="tx1">
                    <a:lumMod val="50000"/>
                    <a:lumOff val="50000"/>
                  </a:schemeClr>
                </a:solidFill>
                <a:latin typeface="Arial"/>
              </a:defRPr>
            </a:lvl1pPr>
          </a:lstStyle>
          <a:p>
            <a:r>
              <a:rPr lang="en-US"/>
              <a:t>Title of Presentation</a:t>
            </a:r>
          </a:p>
        </p:txBody>
      </p:sp>
      <p:pic>
        <p:nvPicPr>
          <p:cNvPr id="10" name="Picture 9" descr="Logo&#10;&#10;Description automatically generated with medium confidence">
            <a:extLst>
              <a:ext uri="{FF2B5EF4-FFF2-40B4-BE49-F238E27FC236}">
                <a16:creationId xmlns:a16="http://schemas.microsoft.com/office/drawing/2014/main" id="{F1515867-25DE-D5BF-4D8C-F147C0D5FB59}"/>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Esri</a:t>
            </a:r>
            <a:r>
              <a:rPr lang="en-US" baseline="0" dirty="0"/>
              <a:t> Corporate Template-Dark v4.3</a:t>
            </a:r>
          </a:p>
          <a:p>
            <a:r>
              <a:rPr lang="en-US" baseline="0" dirty="0"/>
              <a:t>September 27, 2023</a:t>
            </a:r>
          </a:p>
        </p:txBody>
      </p:sp>
      <p:sp>
        <p:nvSpPr>
          <p:cNvPr id="9" name="Date Placeholder 8">
            <a:extLst>
              <a:ext uri="{FF2B5EF4-FFF2-40B4-BE49-F238E27FC236}">
                <a16:creationId xmlns:a16="http://schemas.microsoft.com/office/drawing/2014/main" id="{1011388B-DD51-A6AC-1C08-03C302443D06}"/>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3/5/2024</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03E4658A-2C2A-712C-F142-4AD99D69F671}"/>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2023 Esri. All rights reserved.</a:t>
            </a:r>
          </a:p>
        </p:txBody>
      </p:sp>
      <p:sp>
        <p:nvSpPr>
          <p:cNvPr id="11" name="Slide Number Placeholder 10">
            <a:extLst>
              <a:ext uri="{FF2B5EF4-FFF2-40B4-BE49-F238E27FC236}">
                <a16:creationId xmlns:a16="http://schemas.microsoft.com/office/drawing/2014/main" id="{1E617FC9-01E7-E072-7EB3-11D8EB55B84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1D69660F-8EE9-FE08-5CB2-DAFCD67E23DE}"/>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901879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DML – Only supports insert/create/update/delete rows in a table</a:t>
            </a:r>
          </a:p>
          <a:p>
            <a:r>
              <a:rPr lang="en-US" dirty="0"/>
              <a:t>Lack of support for schema creation.</a:t>
            </a:r>
          </a:p>
          <a:p>
            <a:r>
              <a:rPr lang="en-US" dirty="0"/>
              <a:t>Gradually added support for schema creation in 2.8, 2.9..</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a:t>
            </a:fld>
            <a:endParaRPr lang="en-US"/>
          </a:p>
        </p:txBody>
      </p:sp>
    </p:spTree>
    <p:extLst>
      <p:ext uri="{BB962C8B-B14F-4D97-AF65-F5344CB8AC3E}">
        <p14:creationId xmlns:p14="http://schemas.microsoft.com/office/powerpoint/2010/main" val="498144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 to date and most common DDL functionality supported by Pro SDK API</a:t>
            </a:r>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a:p>
        </p:txBody>
      </p:sp>
    </p:spTree>
    <p:extLst>
      <p:ext uri="{BB962C8B-B14F-4D97-AF65-F5344CB8AC3E}">
        <p14:creationId xmlns:p14="http://schemas.microsoft.com/office/powerpoint/2010/main" val="2706673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should one choose the DDL </a:t>
            </a:r>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a:p>
        </p:txBody>
      </p:sp>
    </p:spTree>
    <p:extLst>
      <p:ext uri="{BB962C8B-B14F-4D97-AF65-F5344CB8AC3E}">
        <p14:creationId xmlns:p14="http://schemas.microsoft.com/office/powerpoint/2010/main" val="4056398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20</a:t>
            </a:fld>
            <a:endParaRPr lang="en-US"/>
          </a:p>
        </p:txBody>
      </p:sp>
    </p:spTree>
    <p:extLst>
      <p:ext uri="{BB962C8B-B14F-4D97-AF65-F5344CB8AC3E}">
        <p14:creationId xmlns:p14="http://schemas.microsoft.com/office/powerpoint/2010/main" val="805771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35</a:t>
            </a:fld>
            <a:endParaRPr lang="en-US"/>
          </a:p>
        </p:txBody>
      </p:sp>
    </p:spTree>
    <p:extLst>
      <p:ext uri="{BB962C8B-B14F-4D97-AF65-F5344CB8AC3E}">
        <p14:creationId xmlns:p14="http://schemas.microsoft.com/office/powerpoint/2010/main" val="3672820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a:extLst>
              <a:ext uri="{FF2B5EF4-FFF2-40B4-BE49-F238E27FC236}">
                <a16:creationId xmlns:a16="http://schemas.microsoft.com/office/drawing/2014/main" id="{017E6035-3572-12C0-BFC4-4AB977FB73C4}"/>
              </a:ext>
            </a:extLst>
          </p:cNvPr>
          <p:cNvSpPr>
            <a:spLocks noGrp="1"/>
          </p:cNvSpPr>
          <p:nvPr>
            <p:ph type="dt" idx="1"/>
          </p:nvPr>
        </p:nvSpPr>
        <p:spPr/>
        <p:txBody>
          <a:bodyPr/>
          <a:lstStyle/>
          <a:p>
            <a:fld id="{470D8960-C1A1-4424-94DB-E23BBA9C2054}" type="datetime1">
              <a:rPr lang="en-US" smtClean="0"/>
              <a:t>3/5/2024</a:t>
            </a:fld>
            <a:endParaRPr lang="en-US"/>
          </a:p>
        </p:txBody>
      </p:sp>
      <p:sp>
        <p:nvSpPr>
          <p:cNvPr id="9" name="Footer Placeholder 8">
            <a:extLst>
              <a:ext uri="{FF2B5EF4-FFF2-40B4-BE49-F238E27FC236}">
                <a16:creationId xmlns:a16="http://schemas.microsoft.com/office/drawing/2014/main" id="{58F037F9-8CE3-5063-29A4-D4ADFDD5AA4D}"/>
              </a:ext>
            </a:extLst>
          </p:cNvPr>
          <p:cNvSpPr>
            <a:spLocks noGrp="1"/>
          </p:cNvSpPr>
          <p:nvPr>
            <p:ph type="ftr" sz="quarter" idx="4"/>
          </p:nvPr>
        </p:nvSpPr>
        <p:spPr/>
        <p:txBody>
          <a:bodyPr/>
          <a:lstStyle/>
          <a:p>
            <a:r>
              <a:rPr lang="en-US"/>
              <a:t>Copyright © 2023 Esri. All rights reserved.</a:t>
            </a:r>
          </a:p>
        </p:txBody>
      </p:sp>
      <p:sp>
        <p:nvSpPr>
          <p:cNvPr id="10" name="Slide Number Placeholder 9">
            <a:extLst>
              <a:ext uri="{FF2B5EF4-FFF2-40B4-BE49-F238E27FC236}">
                <a16:creationId xmlns:a16="http://schemas.microsoft.com/office/drawing/2014/main" id="{95E6CBA3-9BF4-5598-DE46-0650A018DC47}"/>
              </a:ext>
            </a:extLst>
          </p:cNvPr>
          <p:cNvSpPr>
            <a:spLocks noGrp="1"/>
          </p:cNvSpPr>
          <p:nvPr>
            <p:ph type="sldNum" sz="quarter" idx="5"/>
          </p:nvPr>
        </p:nvSpPr>
        <p:spPr/>
        <p:txBody>
          <a:bodyPr/>
          <a:lstStyle/>
          <a:p>
            <a:fld id="{3E7143C0-4F23-B545-9533-520B5A87CA1E}" type="slidenum">
              <a:rPr lang="en-US" smtClean="0"/>
              <a:pPr/>
              <a:t>37</a:t>
            </a:fld>
            <a:endParaRPr lang="en-US"/>
          </a:p>
        </p:txBody>
      </p:sp>
      <p:sp>
        <p:nvSpPr>
          <p:cNvPr id="11" name="Header Placeholder 10">
            <a:extLst>
              <a:ext uri="{FF2B5EF4-FFF2-40B4-BE49-F238E27FC236}">
                <a16:creationId xmlns:a16="http://schemas.microsoft.com/office/drawing/2014/main" id="{AEE18667-6FA6-E118-E784-3328FA283DD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4187143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BB3530-9600-DF94-5C29-1BC6834EF0A5}"/>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EC91B51-25EE-0147-9293-37E16A70024E}"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pic>
        <p:nvPicPr>
          <p:cNvPr id="9" name="Esri logo with tagline"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3"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extLst>
      <p:ext uri="{BB962C8B-B14F-4D97-AF65-F5344CB8AC3E}">
        <p14:creationId xmlns:p14="http://schemas.microsoft.com/office/powerpoint/2010/main" val="4046134191"/>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F17F20F-8413-1548-BF61-558511100DB7}"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1488456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D77C214-390A-F944-BF27-73F37F4360F9}"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392529382"/>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6225C2B-15EC-3348-B6CD-75D75F51F610}"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344190985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Esri logo with tagline"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054379314"/>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ub-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12">
            <a:extLst>
              <a:ext uri="{FF2B5EF4-FFF2-40B4-BE49-F238E27FC236}">
                <a16:creationId xmlns:a16="http://schemas.microsoft.com/office/drawing/2014/main" id="{EE544616-9A18-486D-B37E-FFA3A38067AF}"/>
              </a:ext>
            </a:extLst>
          </p:cNvPr>
          <p:cNvSpPr>
            <a:spLocks noGrp="1"/>
          </p:cNvSpPr>
          <p:nvPr>
            <p:ph sz="quarter" idx="12"/>
          </p:nvPr>
        </p:nvSpPr>
        <p:spPr>
          <a:xfrm>
            <a:off x="819509" y="2057400"/>
            <a:ext cx="10464187" cy="4257136"/>
          </a:xfrm>
          <a:prstGeom prst="rect">
            <a:avLst/>
          </a:prstGeom>
        </p:spPr>
        <p:txBody>
          <a:bodyPr/>
          <a:lstStyle/>
          <a:p>
            <a:pPr>
              <a:buClr>
                <a:srgbClr val="EAFF46"/>
              </a:buClr>
            </a:pPr>
            <a:endParaRPr lang="en-US" dirty="0"/>
          </a:p>
        </p:txBody>
      </p:sp>
      <p:sp>
        <p:nvSpPr>
          <p:cNvPr id="6" name="Text Placeholder 7">
            <a:extLst>
              <a:ext uri="{FF2B5EF4-FFF2-40B4-BE49-F238E27FC236}">
                <a16:creationId xmlns:a16="http://schemas.microsoft.com/office/drawing/2014/main" id="{110318A8-EAEF-C27C-9EA2-7EC0FC3B17FB}"/>
              </a:ext>
            </a:extLst>
          </p:cNvPr>
          <p:cNvSpPr>
            <a:spLocks noGrp="1"/>
          </p:cNvSpPr>
          <p:nvPr>
            <p:ph type="body" sz="quarter" idx="11"/>
          </p:nvPr>
        </p:nvSpPr>
        <p:spPr>
          <a:xfrm>
            <a:off x="838200" y="1399032"/>
            <a:ext cx="10445496" cy="276999"/>
          </a:xfrm>
          <a:prstGeom prst="rect">
            <a:avLst/>
          </a:prstGeom>
        </p:spPr>
        <p:txBody>
          <a:bodyPr/>
          <a:lstStyle>
            <a:lvl1pPr marL="0" indent="0">
              <a:buNone/>
              <a:defRPr/>
            </a:lvl1pPr>
          </a:lstStyle>
          <a:p>
            <a:endParaRPr lang="en-US" dirty="0">
              <a:solidFill>
                <a:srgbClr val="EAFF46"/>
              </a:solidFill>
            </a:endParaRPr>
          </a:p>
        </p:txBody>
      </p:sp>
      <p:sp>
        <p:nvSpPr>
          <p:cNvPr id="2" name="Title 1">
            <a:extLst>
              <a:ext uri="{FF2B5EF4-FFF2-40B4-BE49-F238E27FC236}">
                <a16:creationId xmlns:a16="http://schemas.microsoft.com/office/drawing/2014/main" id="{9B76D94D-7181-2B66-06FC-81A78BC07D92}"/>
              </a:ext>
            </a:extLst>
          </p:cNvPr>
          <p:cNvSpPr>
            <a:spLocks noGrp="1"/>
          </p:cNvSpPr>
          <p:nvPr>
            <p:ph type="title"/>
          </p:nvPr>
        </p:nvSpPr>
        <p:spPr>
          <a:xfrm>
            <a:off x="819509" y="365125"/>
            <a:ext cx="10534291"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329763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0" y="2057400"/>
            <a:ext cx="10361957" cy="3429000"/>
          </a:xfrm>
          <a:prstGeom prst="rect">
            <a:avLst/>
          </a:prstGeom>
          <a:noFill/>
        </p:spPr>
        <p:txBody>
          <a:bodyPr vert="horz" wrap="square" lIns="0" tIns="0" rIns="0" bIns="0" rtlCol="0" anchor="t">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Click to Edit Text</a:t>
            </a:r>
          </a:p>
          <a:p>
            <a:pPr lvl="1"/>
            <a:r>
              <a:rPr lang="en-US"/>
              <a:t>Second level</a:t>
            </a:r>
          </a:p>
          <a:p>
            <a:pPr lvl="2"/>
            <a:r>
              <a:rPr lang="en-US"/>
              <a:t>Third level</a:t>
            </a:r>
          </a:p>
        </p:txBody>
      </p:sp>
      <p:sp>
        <p:nvSpPr>
          <p:cNvPr id="2" name="Title 1"/>
          <p:cNvSpPr>
            <a:spLocks noGrp="1"/>
          </p:cNvSpPr>
          <p:nvPr>
            <p:ph type="title" hasCustomPrompt="1"/>
          </p:nvPr>
        </p:nvSpPr>
        <p:spPr>
          <a:xfrm>
            <a:off x="914400" y="914400"/>
            <a:ext cx="10369296" cy="461665"/>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a:lstStyle>
          <a:p>
            <a:r>
              <a:rPr lang="en-US"/>
              <a:t>Click to Edit Title</a:t>
            </a:r>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CE7E69C-4D79-BB49-9350-1FEE210EB4F7}" type="datetime1">
              <a:rPr lang="en-US" smtClean="0"/>
              <a:pPr/>
              <a:t>3/5/2024</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914400" y="2057400"/>
            <a:ext cx="10361957" cy="3429000"/>
          </a:xfrm>
          <a:prstGeom prst="rect">
            <a:avLst/>
          </a:prstGeom>
          <a:noFill/>
          <a:ln>
            <a:noFill/>
          </a:ln>
        </p:spPr>
        <p:txBody>
          <a:bodyPr vert="horz" lIns="0" tIns="0" rIns="0" bIns="0" rtlCol="0" anchor="ctr">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Click to Edit Text</a:t>
            </a:r>
          </a:p>
          <a:p>
            <a:pPr lvl="1"/>
            <a:r>
              <a:rPr lang="en-US"/>
              <a:t>Second level</a:t>
            </a:r>
          </a:p>
          <a:p>
            <a:pPr lvl="2"/>
            <a:r>
              <a:rPr lang="en-US"/>
              <a:t>Third level</a:t>
            </a:r>
            <a:endParaRPr kumimoji="0" lang="en-US" sz="20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32253443"/>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4F69AD2-04A9-12BA-20A5-BB6BC05FB6B2}"/>
              </a:ext>
            </a:extLst>
          </p:cNvPr>
          <p:cNvPicPr>
            <a:picLocks noChangeAspect="1"/>
          </p:cNvPicPr>
          <p:nvPr userDrawn="1"/>
        </p:nvPicPr>
        <p:blipFill>
          <a:blip r:embed="rId2"/>
          <a:stretch>
            <a:fillRect/>
          </a:stretch>
        </p:blipFill>
        <p:spPr>
          <a:xfrm>
            <a:off x="963536" y="3177425"/>
            <a:ext cx="2121592" cy="658425"/>
          </a:xfrm>
          <a:prstGeom prst="rect">
            <a:avLst/>
          </a:prstGeom>
        </p:spPr>
      </p:pic>
      <p:sp>
        <p:nvSpPr>
          <p:cNvPr id="11" name="UC 2021">
            <a:extLst>
              <a:ext uri="{FF2B5EF4-FFF2-40B4-BE49-F238E27FC236}">
                <a16:creationId xmlns:a16="http://schemas.microsoft.com/office/drawing/2014/main" id="{17DD8D7F-B438-8954-E42E-77A20540851C}"/>
              </a:ext>
            </a:extLst>
          </p:cNvPr>
          <p:cNvSpPr txBox="1">
            <a:spLocks/>
          </p:cNvSpPr>
          <p:nvPr userDrawn="1"/>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marL="0" marR="0" lvl="0" indent="0" algn="r" defTabSz="457200" rtl="0" eaLnBrk="1" fontAlgn="auto" latinLnBrk="0" hangingPunct="1">
              <a:lnSpc>
                <a:spcPct val="100000"/>
              </a:lnSpc>
              <a:spcBef>
                <a:spcPts val="300"/>
              </a:spcBef>
              <a:spcAft>
                <a:spcPts val="0"/>
              </a:spcAft>
              <a:buClr>
                <a:srgbClr val="FFC000">
                  <a:lumMod val="60000"/>
                  <a:lumOff val="40000"/>
                </a:srgbClr>
              </a:buClr>
              <a:buSzPct val="80000"/>
              <a:buFont typeface="Arial"/>
              <a:buNone/>
              <a:tabLst/>
              <a:defRPr/>
            </a:pPr>
            <a:r>
              <a:rPr kumimoji="0" lang="en-US" sz="1200" b="1" i="1" u="none" strike="noStrike" kern="1200" cap="none" spc="0" normalizeH="0" baseline="0" noProof="0" dirty="0">
                <a:ln>
                  <a:noFill/>
                </a:ln>
                <a:solidFill>
                  <a:srgbClr val="EF5347"/>
                </a:solidFill>
                <a:effectLst/>
                <a:uLnTx/>
                <a:uFillTx/>
                <a:latin typeface="Arial" panose="020B0604020202020204"/>
                <a:ea typeface="+mn-ea"/>
                <a:cs typeface="Arial"/>
              </a:rPr>
              <a:t>ESRI DEVELOPER SUMMIT 2023 </a:t>
            </a:r>
          </a:p>
        </p:txBody>
      </p:sp>
      <p:sp>
        <p:nvSpPr>
          <p:cNvPr id="12" name="Title 1">
            <a:extLst>
              <a:ext uri="{FF2B5EF4-FFF2-40B4-BE49-F238E27FC236}">
                <a16:creationId xmlns:a16="http://schemas.microsoft.com/office/drawing/2014/main" id="{DA73F5EF-62FD-E0BF-987E-E6917B2FFD19}"/>
              </a:ext>
            </a:extLst>
          </p:cNvPr>
          <p:cNvSpPr>
            <a:spLocks noGrp="1"/>
          </p:cNvSpPr>
          <p:nvPr>
            <p:ph type="ctrTitle"/>
          </p:nvPr>
        </p:nvSpPr>
        <p:spPr>
          <a:xfrm>
            <a:off x="920574" y="4480500"/>
            <a:ext cx="10357027" cy="914400"/>
          </a:xfrm>
          <a:prstGeom prst="rect">
            <a:avLst/>
          </a:prstGeom>
        </p:spPr>
        <p:txBody>
          <a:bodyPr anchor="ctr"/>
          <a:lstStyle/>
          <a:p>
            <a:pPr algn="r"/>
            <a:endParaRPr lang="en-US" dirty="0"/>
          </a:p>
        </p:txBody>
      </p:sp>
      <p:sp>
        <p:nvSpPr>
          <p:cNvPr id="13" name="Subtitle 2">
            <a:extLst>
              <a:ext uri="{FF2B5EF4-FFF2-40B4-BE49-F238E27FC236}">
                <a16:creationId xmlns:a16="http://schemas.microsoft.com/office/drawing/2014/main" id="{83036E9B-C568-B0F5-1B7C-6E89EEA30821}"/>
              </a:ext>
            </a:extLst>
          </p:cNvPr>
          <p:cNvSpPr>
            <a:spLocks noGrp="1"/>
          </p:cNvSpPr>
          <p:nvPr>
            <p:ph type="subTitle" idx="1"/>
          </p:nvPr>
        </p:nvSpPr>
        <p:spPr>
          <a:xfrm>
            <a:off x="914401" y="5517525"/>
            <a:ext cx="10367508" cy="488378"/>
          </a:xfrm>
          <a:prstGeom prst="rect">
            <a:avLst/>
          </a:prstGeom>
        </p:spPr>
        <p:txBody>
          <a:bodyPr anchor="t"/>
          <a:lstStyle/>
          <a:p>
            <a:pPr algn="r"/>
            <a:endParaRPr lang="en-US" dirty="0">
              <a:solidFill>
                <a:srgbClr val="EAFF46"/>
              </a:solidFill>
            </a:endParaRPr>
          </a:p>
        </p:txBody>
      </p:sp>
    </p:spTree>
    <p:extLst>
      <p:ext uri="{BB962C8B-B14F-4D97-AF65-F5344CB8AC3E}">
        <p14:creationId xmlns:p14="http://schemas.microsoft.com/office/powerpoint/2010/main" val="4075419739"/>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34185-CCBA-5DFF-FF83-B91DAC5666C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90232728"/>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ACD3208-371B-31D8-E6FA-0372BDB305DC}"/>
              </a:ext>
            </a:extLst>
          </p:cNvPr>
          <p:cNvSpPr>
            <a:spLocks noGrp="1"/>
          </p:cNvSpPr>
          <p:nvPr>
            <p:ph type="title"/>
          </p:nvPr>
        </p:nvSpPr>
        <p:spPr>
          <a:xfrm>
            <a:off x="914400" y="2732670"/>
            <a:ext cx="7119257" cy="738664"/>
          </a:xfrm>
          <a:prstGeom prst="rect">
            <a:avLst/>
          </a:prstGeom>
        </p:spPr>
        <p:txBody>
          <a:bodyPr/>
          <a:lstStyle/>
          <a:p>
            <a:endParaRPr lang="en-US" dirty="0"/>
          </a:p>
        </p:txBody>
      </p:sp>
      <p:sp>
        <p:nvSpPr>
          <p:cNvPr id="10" name="Text Placeholder 2">
            <a:extLst>
              <a:ext uri="{FF2B5EF4-FFF2-40B4-BE49-F238E27FC236}">
                <a16:creationId xmlns:a16="http://schemas.microsoft.com/office/drawing/2014/main" id="{B1DFE374-7611-9F0A-FDE2-C1AB78054272}"/>
              </a:ext>
            </a:extLst>
          </p:cNvPr>
          <p:cNvSpPr>
            <a:spLocks noGrp="1"/>
          </p:cNvSpPr>
          <p:nvPr>
            <p:ph type="body" idx="1"/>
          </p:nvPr>
        </p:nvSpPr>
        <p:spPr>
          <a:xfrm>
            <a:off x="914401" y="3512743"/>
            <a:ext cx="7119256" cy="338554"/>
          </a:xfrm>
          <a:prstGeom prst="rect">
            <a:avLst/>
          </a:prstGeom>
        </p:spPr>
        <p:txBody>
          <a:bodyPr/>
          <a:lstStyle/>
          <a:p>
            <a:endParaRPr lang="en-US" dirty="0">
              <a:solidFill>
                <a:srgbClr val="EAFF46"/>
              </a:solidFill>
            </a:endParaRPr>
          </a:p>
        </p:txBody>
      </p:sp>
    </p:spTree>
    <p:extLst>
      <p:ext uri="{BB962C8B-B14F-4D97-AF65-F5344CB8AC3E}">
        <p14:creationId xmlns:p14="http://schemas.microsoft.com/office/powerpoint/2010/main" val="96691989"/>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Only">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279190741"/>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6DEFD86-78C4-084A-B0B5-04A7A3431B39}"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2451847088"/>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F28988E3-222D-6A6B-FD34-E430E66F70E0}"/>
              </a:ext>
            </a:extLst>
          </p:cNvPr>
          <p:cNvSpPr>
            <a:spLocks noGrp="1"/>
          </p:cNvSpPr>
          <p:nvPr>
            <p:ph type="pic" sz="quarter" idx="12"/>
          </p:nvPr>
        </p:nvSpPr>
        <p:spPr>
          <a:xfrm>
            <a:off x="684213" y="1757363"/>
            <a:ext cx="5943600" cy="3343275"/>
          </a:xfrm>
          <a:prstGeom prst="rect">
            <a:avLst/>
          </a:prstGeom>
        </p:spPr>
      </p:sp>
      <p:sp>
        <p:nvSpPr>
          <p:cNvPr id="8" name="Title 1">
            <a:extLst>
              <a:ext uri="{FF2B5EF4-FFF2-40B4-BE49-F238E27FC236}">
                <a16:creationId xmlns:a16="http://schemas.microsoft.com/office/drawing/2014/main" id="{470A3632-3C20-AED2-BE19-002F3301B16C}"/>
              </a:ext>
            </a:extLst>
          </p:cNvPr>
          <p:cNvSpPr>
            <a:spLocks noGrp="1"/>
          </p:cNvSpPr>
          <p:nvPr>
            <p:ph type="title"/>
          </p:nvPr>
        </p:nvSpPr>
        <p:spPr>
          <a:xfrm>
            <a:off x="6976872" y="2462092"/>
            <a:ext cx="4427728" cy="1477328"/>
          </a:xfrm>
          <a:prstGeom prst="rect">
            <a:avLst/>
          </a:prstGeom>
        </p:spPr>
        <p:txBody>
          <a:bodyPr/>
          <a:lstStyle/>
          <a:p>
            <a:endParaRPr lang="en-US" dirty="0"/>
          </a:p>
        </p:txBody>
      </p:sp>
      <p:sp>
        <p:nvSpPr>
          <p:cNvPr id="9" name="Text Placeholder 2">
            <a:extLst>
              <a:ext uri="{FF2B5EF4-FFF2-40B4-BE49-F238E27FC236}">
                <a16:creationId xmlns:a16="http://schemas.microsoft.com/office/drawing/2014/main" id="{70BF0AE5-352C-301C-170D-85575985B184}"/>
              </a:ext>
            </a:extLst>
          </p:cNvPr>
          <p:cNvSpPr>
            <a:spLocks noGrp="1"/>
          </p:cNvSpPr>
          <p:nvPr>
            <p:ph type="body" idx="1"/>
          </p:nvPr>
        </p:nvSpPr>
        <p:spPr>
          <a:xfrm>
            <a:off x="6976872" y="3980828"/>
            <a:ext cx="4427728" cy="338554"/>
          </a:xfrm>
          <a:prstGeom prst="rect">
            <a:avLst/>
          </a:prstGeom>
        </p:spPr>
        <p:txBody>
          <a:bodyPr/>
          <a:lstStyle/>
          <a:p>
            <a:endParaRPr lang="en-US" dirty="0">
              <a:solidFill>
                <a:srgbClr val="EAFF46"/>
              </a:solidFill>
            </a:endParaRPr>
          </a:p>
        </p:txBody>
      </p:sp>
    </p:spTree>
    <p:extLst>
      <p:ext uri="{BB962C8B-B14F-4D97-AF65-F5344CB8AC3E}">
        <p14:creationId xmlns:p14="http://schemas.microsoft.com/office/powerpoint/2010/main" val="2634007346"/>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alkout">
    <p:bg>
      <p:bgPr>
        <a:blipFill dpi="0" rotWithShape="1">
          <a:blip r:embed="rId2">
            <a:lum/>
            <a:extLst>
              <a:ext uri="{96DAC541-7B7A-43D3-8B79-37D633B846F1}">
                <asvg:svgBlip xmlns:asvg="http://schemas.microsoft.com/office/drawing/2016/SVG/main" r:embed="rId3"/>
              </a:ext>
            </a:extLst>
          </a:blip>
          <a:srcRect/>
          <a:stretch>
            <a:fillRect l="-2000" r="-2000"/>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B21167-F139-340B-1F1E-9C8D98AB85F0}"/>
              </a:ext>
            </a:extLst>
          </p:cNvPr>
          <p:cNvSpPr/>
          <p:nvPr userDrawn="1"/>
        </p:nvSpPr>
        <p:spPr>
          <a:xfrm>
            <a:off x="1215026" y="4206240"/>
            <a:ext cx="3923608" cy="25288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EF5347">
                    <a:alpha val="60000"/>
                  </a:srgbClr>
                </a:solidFill>
                <a:effectLst/>
                <a:uLnTx/>
                <a:uFillTx/>
                <a:latin typeface="Arial" panose="020B0604020202020204"/>
                <a:ea typeface="+mn-ea"/>
                <a:cs typeface="+mn-cs"/>
              </a:rPr>
              <a:t>Copyright © 2022 Esri. All rights reserved.</a:t>
            </a:r>
          </a:p>
        </p:txBody>
      </p:sp>
      <p:pic>
        <p:nvPicPr>
          <p:cNvPr id="2" name="Picture 1" descr="Esri logo, The Science of Where">
            <a:extLst>
              <a:ext uri="{FF2B5EF4-FFF2-40B4-BE49-F238E27FC236}">
                <a16:creationId xmlns:a16="http://schemas.microsoft.com/office/drawing/2014/main" id="{8771E835-5BB7-C6D8-0C02-6A57112C66F9}"/>
              </a:ext>
              <a:ext uri="{C183D7F6-B498-43B3-948B-1728B52AA6E4}">
                <adec:decorative xmlns:adec="http://schemas.microsoft.com/office/drawing/2017/decorative" val="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237386" y="2365949"/>
            <a:ext cx="5717228" cy="1767705"/>
          </a:xfrm>
          <a:prstGeom prst="rect">
            <a:avLst/>
          </a:prstGeom>
        </p:spPr>
      </p:pic>
    </p:spTree>
    <p:extLst>
      <p:ext uri="{BB962C8B-B14F-4D97-AF65-F5344CB8AC3E}">
        <p14:creationId xmlns:p14="http://schemas.microsoft.com/office/powerpoint/2010/main" val="1386602123"/>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1_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8652EF-63F5-217E-52B9-7D5D9A4F5BD3}"/>
              </a:ext>
            </a:extLst>
          </p:cNvPr>
          <p:cNvPicPr>
            <a:picLocks noChangeAspect="1"/>
          </p:cNvPicPr>
          <p:nvPr userDrawn="1"/>
        </p:nvPicPr>
        <p:blipFill>
          <a:blip r:embed="rId4"/>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0528238-7069-5FC6-3972-E6B86C23CAD8}"/>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43573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4F69AD2-04A9-12BA-20A5-BB6BC05FB6B2}"/>
              </a:ext>
            </a:extLst>
          </p:cNvPr>
          <p:cNvPicPr>
            <a:picLocks noChangeAspect="1"/>
          </p:cNvPicPr>
          <p:nvPr userDrawn="1"/>
        </p:nvPicPr>
        <p:blipFill>
          <a:blip r:embed="rId2"/>
          <a:stretch>
            <a:fillRect/>
          </a:stretch>
        </p:blipFill>
        <p:spPr>
          <a:xfrm>
            <a:off x="963536" y="3177425"/>
            <a:ext cx="2121592" cy="658425"/>
          </a:xfrm>
          <a:prstGeom prst="rect">
            <a:avLst/>
          </a:prstGeom>
        </p:spPr>
      </p:pic>
      <p:sp>
        <p:nvSpPr>
          <p:cNvPr id="11" name="UC 2021">
            <a:extLst>
              <a:ext uri="{FF2B5EF4-FFF2-40B4-BE49-F238E27FC236}">
                <a16:creationId xmlns:a16="http://schemas.microsoft.com/office/drawing/2014/main" id="{17DD8D7F-B438-8954-E42E-77A20540851C}"/>
              </a:ext>
            </a:extLst>
          </p:cNvPr>
          <p:cNvSpPr txBox="1">
            <a:spLocks/>
          </p:cNvSpPr>
          <p:nvPr userDrawn="1"/>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marL="0" marR="0" lvl="0" indent="0" algn="r" defTabSz="457200" rtl="0" eaLnBrk="1" fontAlgn="auto" latinLnBrk="0" hangingPunct="1">
              <a:lnSpc>
                <a:spcPct val="100000"/>
              </a:lnSpc>
              <a:spcBef>
                <a:spcPts val="300"/>
              </a:spcBef>
              <a:spcAft>
                <a:spcPts val="0"/>
              </a:spcAft>
              <a:buClr>
                <a:srgbClr val="FFC000">
                  <a:lumMod val="60000"/>
                  <a:lumOff val="40000"/>
                </a:srgbClr>
              </a:buClr>
              <a:buSzPct val="80000"/>
              <a:buFont typeface="Arial"/>
              <a:buNone/>
              <a:tabLst/>
              <a:defRPr/>
            </a:pPr>
            <a:r>
              <a:rPr kumimoji="0" lang="en-US" sz="1200" b="1" i="1" u="none" strike="noStrike" kern="1200" cap="none" spc="0" normalizeH="0" baseline="0" noProof="0" dirty="0">
                <a:ln>
                  <a:noFill/>
                </a:ln>
                <a:solidFill>
                  <a:srgbClr val="EF5347"/>
                </a:solidFill>
                <a:effectLst/>
                <a:uLnTx/>
                <a:uFillTx/>
                <a:latin typeface="Arial" panose="020B0604020202020204"/>
                <a:ea typeface="+mn-ea"/>
                <a:cs typeface="Arial"/>
              </a:rPr>
              <a:t>ESRI DEVELOPER SUMMIT 2023 </a:t>
            </a:r>
          </a:p>
        </p:txBody>
      </p:sp>
      <p:sp>
        <p:nvSpPr>
          <p:cNvPr id="12" name="Title 1">
            <a:extLst>
              <a:ext uri="{FF2B5EF4-FFF2-40B4-BE49-F238E27FC236}">
                <a16:creationId xmlns:a16="http://schemas.microsoft.com/office/drawing/2014/main" id="{DA73F5EF-62FD-E0BF-987E-E6917B2FFD19}"/>
              </a:ext>
            </a:extLst>
          </p:cNvPr>
          <p:cNvSpPr>
            <a:spLocks noGrp="1"/>
          </p:cNvSpPr>
          <p:nvPr>
            <p:ph type="ctrTitle"/>
          </p:nvPr>
        </p:nvSpPr>
        <p:spPr>
          <a:xfrm>
            <a:off x="920574" y="4480500"/>
            <a:ext cx="10357027" cy="914400"/>
          </a:xfrm>
          <a:prstGeom prst="rect">
            <a:avLst/>
          </a:prstGeom>
        </p:spPr>
        <p:txBody>
          <a:bodyPr anchor="ctr"/>
          <a:lstStyle/>
          <a:p>
            <a:pPr algn="r"/>
            <a:endParaRPr lang="en-US" dirty="0"/>
          </a:p>
        </p:txBody>
      </p:sp>
      <p:sp>
        <p:nvSpPr>
          <p:cNvPr id="13" name="Subtitle 2">
            <a:extLst>
              <a:ext uri="{FF2B5EF4-FFF2-40B4-BE49-F238E27FC236}">
                <a16:creationId xmlns:a16="http://schemas.microsoft.com/office/drawing/2014/main" id="{83036E9B-C568-B0F5-1B7C-6E89EEA30821}"/>
              </a:ext>
            </a:extLst>
          </p:cNvPr>
          <p:cNvSpPr>
            <a:spLocks noGrp="1"/>
          </p:cNvSpPr>
          <p:nvPr>
            <p:ph type="subTitle" idx="1"/>
          </p:nvPr>
        </p:nvSpPr>
        <p:spPr>
          <a:xfrm>
            <a:off x="914401" y="5517525"/>
            <a:ext cx="10367508" cy="488378"/>
          </a:xfrm>
          <a:prstGeom prst="rect">
            <a:avLst/>
          </a:prstGeom>
        </p:spPr>
        <p:txBody>
          <a:bodyPr anchor="t"/>
          <a:lstStyle/>
          <a:p>
            <a:pPr algn="r"/>
            <a:endParaRPr lang="en-US" dirty="0">
              <a:solidFill>
                <a:srgbClr val="EAFF46"/>
              </a:solidFill>
            </a:endParaRPr>
          </a:p>
        </p:txBody>
      </p:sp>
    </p:spTree>
    <p:extLst>
      <p:ext uri="{BB962C8B-B14F-4D97-AF65-F5344CB8AC3E}">
        <p14:creationId xmlns:p14="http://schemas.microsoft.com/office/powerpoint/2010/main" val="34721988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Title">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ACD3208-371B-31D8-E6FA-0372BDB305DC}"/>
              </a:ext>
            </a:extLst>
          </p:cNvPr>
          <p:cNvSpPr>
            <a:spLocks noGrp="1"/>
          </p:cNvSpPr>
          <p:nvPr>
            <p:ph type="title"/>
          </p:nvPr>
        </p:nvSpPr>
        <p:spPr>
          <a:xfrm>
            <a:off x="914400" y="2732670"/>
            <a:ext cx="7119257" cy="738664"/>
          </a:xfrm>
          <a:prstGeom prst="rect">
            <a:avLst/>
          </a:prstGeom>
        </p:spPr>
        <p:txBody>
          <a:bodyPr/>
          <a:lstStyle/>
          <a:p>
            <a:endParaRPr lang="en-US" dirty="0"/>
          </a:p>
        </p:txBody>
      </p:sp>
      <p:sp>
        <p:nvSpPr>
          <p:cNvPr id="10" name="Text Placeholder 2">
            <a:extLst>
              <a:ext uri="{FF2B5EF4-FFF2-40B4-BE49-F238E27FC236}">
                <a16:creationId xmlns:a16="http://schemas.microsoft.com/office/drawing/2014/main" id="{B1DFE374-7611-9F0A-FDE2-C1AB78054272}"/>
              </a:ext>
            </a:extLst>
          </p:cNvPr>
          <p:cNvSpPr>
            <a:spLocks noGrp="1"/>
          </p:cNvSpPr>
          <p:nvPr>
            <p:ph type="body" idx="1"/>
          </p:nvPr>
        </p:nvSpPr>
        <p:spPr>
          <a:xfrm>
            <a:off x="914401" y="3512743"/>
            <a:ext cx="7119256" cy="338554"/>
          </a:xfrm>
          <a:prstGeom prst="rect">
            <a:avLst/>
          </a:prstGeom>
        </p:spPr>
        <p:txBody>
          <a:bodyPr/>
          <a:lstStyle/>
          <a:p>
            <a:endParaRPr lang="en-US" dirty="0">
              <a:solidFill>
                <a:srgbClr val="EAFF46"/>
              </a:solidFill>
            </a:endParaRPr>
          </a:p>
        </p:txBody>
      </p:sp>
    </p:spTree>
    <p:extLst>
      <p:ext uri="{BB962C8B-B14F-4D97-AF65-F5344CB8AC3E}">
        <p14:creationId xmlns:p14="http://schemas.microsoft.com/office/powerpoint/2010/main" val="34499139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8652EF-63F5-217E-52B9-7D5D9A4F5BD3}"/>
              </a:ext>
            </a:extLst>
          </p:cNvPr>
          <p:cNvPicPr>
            <a:picLocks noChangeAspect="1"/>
          </p:cNvPicPr>
          <p:nvPr userDrawn="1"/>
        </p:nvPicPr>
        <p:blipFill>
          <a:blip r:embed="rId4"/>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0528238-7069-5FC6-3972-E6B86C23CAD8}"/>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74773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ub-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37A365-1B23-1DDA-DFF2-2AB309ADEFFF}"/>
              </a:ext>
            </a:extLst>
          </p:cNvPr>
          <p:cNvPicPr>
            <a:picLocks noChangeAspect="1"/>
          </p:cNvPicPr>
          <p:nvPr userDrawn="1"/>
        </p:nvPicPr>
        <p:blipFill>
          <a:blip r:embed="rId4"/>
          <a:stretch>
            <a:fillRect/>
          </a:stretch>
        </p:blipFill>
        <p:spPr>
          <a:xfrm>
            <a:off x="0" y="0"/>
            <a:ext cx="12192000" cy="6857999"/>
          </a:xfrm>
          <a:prstGeom prst="rect">
            <a:avLst/>
          </a:prstGeom>
        </p:spPr>
      </p:pic>
      <p:sp>
        <p:nvSpPr>
          <p:cNvPr id="4" name="Content Placeholder 12">
            <a:extLst>
              <a:ext uri="{FF2B5EF4-FFF2-40B4-BE49-F238E27FC236}">
                <a16:creationId xmlns:a16="http://schemas.microsoft.com/office/drawing/2014/main" id="{EE544616-9A18-486D-B37E-FFA3A38067AF}"/>
              </a:ext>
            </a:extLst>
          </p:cNvPr>
          <p:cNvSpPr>
            <a:spLocks noGrp="1"/>
          </p:cNvSpPr>
          <p:nvPr>
            <p:ph sz="quarter" idx="12"/>
          </p:nvPr>
        </p:nvSpPr>
        <p:spPr>
          <a:xfrm>
            <a:off x="819509" y="2057400"/>
            <a:ext cx="10464187" cy="4257136"/>
          </a:xfrm>
          <a:prstGeom prst="rect">
            <a:avLst/>
          </a:prstGeom>
        </p:spPr>
        <p:txBody>
          <a:bodyPr/>
          <a:lstStyle/>
          <a:p>
            <a:pPr>
              <a:buClr>
                <a:srgbClr val="EAFF46"/>
              </a:buClr>
            </a:pPr>
            <a:endParaRPr lang="en-US" dirty="0"/>
          </a:p>
        </p:txBody>
      </p:sp>
      <p:sp>
        <p:nvSpPr>
          <p:cNvPr id="6" name="Text Placeholder 7">
            <a:extLst>
              <a:ext uri="{FF2B5EF4-FFF2-40B4-BE49-F238E27FC236}">
                <a16:creationId xmlns:a16="http://schemas.microsoft.com/office/drawing/2014/main" id="{110318A8-EAEF-C27C-9EA2-7EC0FC3B17FB}"/>
              </a:ext>
            </a:extLst>
          </p:cNvPr>
          <p:cNvSpPr>
            <a:spLocks noGrp="1"/>
          </p:cNvSpPr>
          <p:nvPr>
            <p:ph type="body" sz="quarter" idx="11"/>
          </p:nvPr>
        </p:nvSpPr>
        <p:spPr>
          <a:xfrm>
            <a:off x="838200" y="1399032"/>
            <a:ext cx="10445496" cy="276999"/>
          </a:xfrm>
          <a:prstGeom prst="rect">
            <a:avLst/>
          </a:prstGeom>
        </p:spPr>
        <p:txBody>
          <a:bodyPr/>
          <a:lstStyle>
            <a:lvl1pPr marL="0" indent="0">
              <a:buNone/>
              <a:defRPr/>
            </a:lvl1pPr>
          </a:lstStyle>
          <a:p>
            <a:endParaRPr lang="en-US" dirty="0">
              <a:solidFill>
                <a:srgbClr val="EAFF46"/>
              </a:solidFill>
            </a:endParaRPr>
          </a:p>
        </p:txBody>
      </p:sp>
      <p:sp>
        <p:nvSpPr>
          <p:cNvPr id="2" name="Title 1">
            <a:extLst>
              <a:ext uri="{FF2B5EF4-FFF2-40B4-BE49-F238E27FC236}">
                <a16:creationId xmlns:a16="http://schemas.microsoft.com/office/drawing/2014/main" id="{9B76D94D-7181-2B66-06FC-81A78BC07D92}"/>
              </a:ext>
            </a:extLst>
          </p:cNvPr>
          <p:cNvSpPr>
            <a:spLocks noGrp="1"/>
          </p:cNvSpPr>
          <p:nvPr>
            <p:ph type="title"/>
          </p:nvPr>
        </p:nvSpPr>
        <p:spPr>
          <a:xfrm>
            <a:off x="819509" y="365125"/>
            <a:ext cx="10534291"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3513273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13D9F1-450E-DDC3-D927-3769A75A42CE}"/>
              </a:ext>
            </a:extLst>
          </p:cNvPr>
          <p:cNvPicPr>
            <a:picLocks noChangeAspect="1"/>
          </p:cNvPicPr>
          <p:nvPr userDrawn="1"/>
        </p:nvPicPr>
        <p:blipFill>
          <a:blip r:embed="rId4"/>
          <a:stretch>
            <a:fillRect/>
          </a:stretch>
        </p:blipFill>
        <p:spPr>
          <a:xfrm>
            <a:off x="-1" y="0"/>
            <a:ext cx="12192001" cy="6858001"/>
          </a:xfrm>
          <a:prstGeom prst="rect">
            <a:avLst/>
          </a:prstGeom>
        </p:spPr>
      </p:pic>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9792114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48003-4D43-C0F1-8167-A0E9535AB3C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54F220-C1B9-56F5-47A1-89E57AF1E0F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067505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5199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5DF95B-0B80-6A4D-A813-6F9D9F38EBA2}"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4140574512"/>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F28988E3-222D-6A6B-FD34-E430E66F70E0}"/>
              </a:ext>
            </a:extLst>
          </p:cNvPr>
          <p:cNvSpPr>
            <a:spLocks noGrp="1"/>
          </p:cNvSpPr>
          <p:nvPr>
            <p:ph type="pic" sz="quarter" idx="12"/>
          </p:nvPr>
        </p:nvSpPr>
        <p:spPr>
          <a:xfrm>
            <a:off x="684213" y="1757363"/>
            <a:ext cx="5943600" cy="3343275"/>
          </a:xfrm>
          <a:prstGeom prst="rect">
            <a:avLst/>
          </a:prstGeom>
        </p:spPr>
      </p:sp>
      <p:sp>
        <p:nvSpPr>
          <p:cNvPr id="8" name="Title 1">
            <a:extLst>
              <a:ext uri="{FF2B5EF4-FFF2-40B4-BE49-F238E27FC236}">
                <a16:creationId xmlns:a16="http://schemas.microsoft.com/office/drawing/2014/main" id="{470A3632-3C20-AED2-BE19-002F3301B16C}"/>
              </a:ext>
            </a:extLst>
          </p:cNvPr>
          <p:cNvSpPr>
            <a:spLocks noGrp="1"/>
          </p:cNvSpPr>
          <p:nvPr>
            <p:ph type="title"/>
          </p:nvPr>
        </p:nvSpPr>
        <p:spPr>
          <a:xfrm>
            <a:off x="6976872" y="2462092"/>
            <a:ext cx="4427728" cy="1477328"/>
          </a:xfrm>
          <a:prstGeom prst="rect">
            <a:avLst/>
          </a:prstGeom>
        </p:spPr>
        <p:txBody>
          <a:bodyPr/>
          <a:lstStyle/>
          <a:p>
            <a:endParaRPr lang="en-US" dirty="0"/>
          </a:p>
        </p:txBody>
      </p:sp>
      <p:sp>
        <p:nvSpPr>
          <p:cNvPr id="9" name="Text Placeholder 2">
            <a:extLst>
              <a:ext uri="{FF2B5EF4-FFF2-40B4-BE49-F238E27FC236}">
                <a16:creationId xmlns:a16="http://schemas.microsoft.com/office/drawing/2014/main" id="{70BF0AE5-352C-301C-170D-85575985B184}"/>
              </a:ext>
            </a:extLst>
          </p:cNvPr>
          <p:cNvSpPr>
            <a:spLocks noGrp="1"/>
          </p:cNvSpPr>
          <p:nvPr>
            <p:ph type="body" idx="1"/>
          </p:nvPr>
        </p:nvSpPr>
        <p:spPr>
          <a:xfrm>
            <a:off x="6976872" y="3980828"/>
            <a:ext cx="4427728" cy="338554"/>
          </a:xfrm>
          <a:prstGeom prst="rect">
            <a:avLst/>
          </a:prstGeom>
        </p:spPr>
        <p:txBody>
          <a:bodyPr/>
          <a:lstStyle/>
          <a:p>
            <a:endParaRPr lang="en-US" dirty="0">
              <a:solidFill>
                <a:srgbClr val="EAFF46"/>
              </a:solidFill>
            </a:endParaRPr>
          </a:p>
        </p:txBody>
      </p:sp>
    </p:spTree>
    <p:extLst>
      <p:ext uri="{BB962C8B-B14F-4D97-AF65-F5344CB8AC3E}">
        <p14:creationId xmlns:p14="http://schemas.microsoft.com/office/powerpoint/2010/main" val="3182565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alkout">
    <p:bg>
      <p:bgPr>
        <a:blipFill dpi="0" rotWithShape="1">
          <a:blip r:embed="rId2">
            <a:lum/>
            <a:extLst>
              <a:ext uri="{96DAC541-7B7A-43D3-8B79-37D633B846F1}">
                <asvg:svgBlip xmlns:asvg="http://schemas.microsoft.com/office/drawing/2016/SVG/main" r:embed="rId3"/>
              </a:ext>
            </a:extLst>
          </a:blip>
          <a:srcRect/>
          <a:stretch>
            <a:fillRect l="-2000" r="-2000"/>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B21167-F139-340B-1F1E-9C8D98AB85F0}"/>
              </a:ext>
            </a:extLst>
          </p:cNvPr>
          <p:cNvSpPr/>
          <p:nvPr userDrawn="1"/>
        </p:nvSpPr>
        <p:spPr>
          <a:xfrm>
            <a:off x="1215026" y="4206240"/>
            <a:ext cx="3923608" cy="25288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EF5347">
                    <a:alpha val="60000"/>
                  </a:srgbClr>
                </a:solidFill>
                <a:effectLst/>
                <a:uLnTx/>
                <a:uFillTx/>
                <a:latin typeface="Arial" panose="020B0604020202020204"/>
                <a:ea typeface="+mn-ea"/>
                <a:cs typeface="+mn-cs"/>
              </a:rPr>
              <a:t>Copyright © 2022 Esri. All rights reserved.</a:t>
            </a:r>
          </a:p>
        </p:txBody>
      </p:sp>
      <p:pic>
        <p:nvPicPr>
          <p:cNvPr id="2" name="Picture 1" descr="Esri logo, The Science of Where">
            <a:extLst>
              <a:ext uri="{FF2B5EF4-FFF2-40B4-BE49-F238E27FC236}">
                <a16:creationId xmlns:a16="http://schemas.microsoft.com/office/drawing/2014/main" id="{8771E835-5BB7-C6D8-0C02-6A57112C66F9}"/>
              </a:ext>
              <a:ext uri="{C183D7F6-B498-43B3-948B-1728B52AA6E4}">
                <adec:decorative xmlns:adec="http://schemas.microsoft.com/office/drawing/2017/decorative" val="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237386" y="2365949"/>
            <a:ext cx="5717228" cy="1767705"/>
          </a:xfrm>
          <a:prstGeom prst="rect">
            <a:avLst/>
          </a:prstGeom>
        </p:spPr>
      </p:pic>
    </p:spTree>
    <p:extLst>
      <p:ext uri="{BB962C8B-B14F-4D97-AF65-F5344CB8AC3E}">
        <p14:creationId xmlns:p14="http://schemas.microsoft.com/office/powerpoint/2010/main" val="30558607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5DF95B-0B80-6A4D-A813-6F9D9F38EBA2}" type="datetime1">
              <a:rPr kumimoji="0" lang="en-US" sz="900" b="0" i="0" u="none" strike="noStrike" kern="1200" cap="none" spc="0" normalizeH="0" baseline="0" noProof="0" smtClean="0">
                <a:ln>
                  <a:noFill/>
                </a:ln>
                <a:solidFill>
                  <a:srgbClr val="FFFFFF">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4491100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4E55AC9-5819-304B-AB8A-EC561A98EE59}"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77957438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marL="0" marR="0" lvl="0" indent="0" algn="l" defTabSz="457200" rtl="0" eaLnBrk="0" fontAlgn="auto" latinLnBrk="0" hangingPunct="0">
              <a:lnSpc>
                <a:spcPts val="18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marL="0" marR="0" lvl="0" indent="0" algn="l" defTabSz="457200" rtl="0" eaLnBrk="0" fontAlgn="auto" latinLnBrk="0" hangingPunct="0">
              <a:lnSpc>
                <a:spcPts val="18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874F111-1245-FB4C-ACB7-129F68E66232}"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260358451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80C21C6-642C-6F4C-B53C-06F3F35CEF14}"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282763652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A0E3BE2-FFFE-0B46-AE5A-CBB4C5FEC6FC}"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3420517739"/>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861994C-B8B3-A740-949B-C8D716F26A7F}"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42886959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F17F20F-8413-1548-BF61-558511100DB7}"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Tree>
    <p:extLst>
      <p:ext uri="{BB962C8B-B14F-4D97-AF65-F5344CB8AC3E}">
        <p14:creationId xmlns:p14="http://schemas.microsoft.com/office/powerpoint/2010/main" val="349425428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16.jpe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2.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CE7E69C-4D79-BB49-9350-1FEE210EB4F7}" type="datetime1">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3/5/2024</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a:ea typeface="ＭＳ Ｐゴシック"/>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a:ea typeface="ＭＳ Ｐゴシック"/>
            </a:endParaRPr>
          </a:p>
        </p:txBody>
      </p:sp>
      <p:grpSp>
        <p:nvGrpSpPr>
          <p:cNvPr id="7" name="Group 6">
            <a:extLst>
              <a:ext uri="{FF2B5EF4-FFF2-40B4-BE49-F238E27FC236}">
                <a16:creationId xmlns:a16="http://schemas.microsoft.com/office/drawing/2014/main" id="{2147E5BF-0CE5-23C3-CAB3-C83A28C4786E}"/>
              </a:ext>
              <a:ext uri="{C183D7F6-B498-43B3-948B-1728B52AA6E4}">
                <adec:decorative xmlns:adec="http://schemas.microsoft.com/office/drawing/2017/decorative" val="1"/>
              </a:ext>
            </a:extLst>
          </p:cNvPr>
          <p:cNvGrpSpPr/>
          <p:nvPr userDrawn="1"/>
        </p:nvGrpSpPr>
        <p:grpSpPr>
          <a:xfrm>
            <a:off x="-7056" y="-4642"/>
            <a:ext cx="12202584" cy="6871589"/>
            <a:chOff x="-7056" y="-4642"/>
            <a:chExt cx="12202584" cy="6871589"/>
          </a:xfrm>
        </p:grpSpPr>
        <p:sp>
          <p:nvSpPr>
            <p:cNvPr id="8" name="Rectangle 7">
              <a:extLst>
                <a:ext uri="{FF2B5EF4-FFF2-40B4-BE49-F238E27FC236}">
                  <a16:creationId xmlns:a16="http://schemas.microsoft.com/office/drawing/2014/main" id="{81E55035-14C0-691D-3E14-C2086FE0045D}"/>
                </a:ext>
              </a:extLst>
            </p:cNvPr>
            <p:cNvSpPr/>
            <p:nvPr/>
          </p:nvSpPr>
          <p:spPr bwMode="auto">
            <a:xfrm>
              <a:off x="0" y="-4642"/>
              <a:ext cx="12195528" cy="6871589"/>
            </a:xfrm>
            <a:prstGeom prst="rect">
              <a:avLst/>
            </a:prstGeom>
            <a:gradFill>
              <a:gsLst>
                <a:gs pos="98000">
                  <a:srgbClr val="00375B"/>
                </a:gs>
                <a:gs pos="0">
                  <a:srgbClr val="037D98">
                    <a:lumMod val="95000"/>
                  </a:srgbClr>
                </a:gs>
              </a:gsLst>
              <a:lin ang="5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Arial"/>
                <a:ea typeface="ＭＳ Ｐゴシック"/>
              </a:endParaRPr>
            </a:p>
          </p:txBody>
        </p:sp>
        <p:pic>
          <p:nvPicPr>
            <p:cNvPr id="9" name="Content Placeholder 12">
              <a:extLst>
                <a:ext uri="{FF2B5EF4-FFF2-40B4-BE49-F238E27FC236}">
                  <a16:creationId xmlns:a16="http://schemas.microsoft.com/office/drawing/2014/main" id="{6EF6A352-A372-3668-6247-36B412F8D5D7}"/>
                </a:ext>
              </a:extLst>
            </p:cNvPr>
            <p:cNvPicPr>
              <a:picLocks noChangeAspect="1"/>
            </p:cNvPicPr>
            <p:nvPr/>
          </p:nvPicPr>
          <p:blipFill>
            <a:blip r:embed="rId24">
              <a:alphaModFix amt="40000"/>
            </a:blip>
            <a:stretch>
              <a:fillRect/>
            </a:stretch>
          </p:blipFill>
          <p:spPr>
            <a:xfrm>
              <a:off x="0" y="-4641"/>
              <a:ext cx="12188472" cy="6869265"/>
            </a:xfrm>
            <a:prstGeom prst="rect">
              <a:avLst/>
            </a:prstGeom>
            <a:noFill/>
          </p:spPr>
        </p:pic>
        <p:pic>
          <p:nvPicPr>
            <p:cNvPr id="10" name="Picture 9" descr="A blue light on a black background&#10;&#10;Description automatically generated">
              <a:extLst>
                <a:ext uri="{FF2B5EF4-FFF2-40B4-BE49-F238E27FC236}">
                  <a16:creationId xmlns:a16="http://schemas.microsoft.com/office/drawing/2014/main" id="{EFD2BEA9-0C29-0F0C-3498-858257C39839}"/>
                </a:ext>
              </a:extLst>
            </p:cNvPr>
            <p:cNvPicPr>
              <a:picLocks noChangeAspect="1"/>
            </p:cNvPicPr>
            <p:nvPr/>
          </p:nvPicPr>
          <p:blipFill>
            <a:blip r:embed="rId25">
              <a:alphaModFix amt="70000"/>
            </a:blip>
            <a:stretch>
              <a:fillRect/>
            </a:stretch>
          </p:blipFill>
          <p:spPr>
            <a:xfrm>
              <a:off x="-7056" y="-4642"/>
              <a:ext cx="12195528" cy="6869267"/>
            </a:xfrm>
            <a:prstGeom prst="rect">
              <a:avLst/>
            </a:prstGeom>
          </p:spPr>
        </p:pic>
      </p:grpSp>
      <p:pic>
        <p:nvPicPr>
          <p:cNvPr id="12" name="Picture 11">
            <a:extLst>
              <a:ext uri="{FF2B5EF4-FFF2-40B4-BE49-F238E27FC236}">
                <a16:creationId xmlns:a16="http://schemas.microsoft.com/office/drawing/2014/main" id="{FC873F21-C0B2-10A3-3A95-92B8A3EF6FC8}"/>
              </a:ext>
            </a:extLst>
          </p:cNvPr>
          <p:cNvPicPr>
            <a:picLocks noChangeAspect="1"/>
          </p:cNvPicPr>
          <p:nvPr userDrawn="1"/>
        </p:nvPicPr>
        <p:blipFill>
          <a:blip r:embed="rId26"/>
          <a:stretch>
            <a:fillRect/>
          </a:stretch>
        </p:blipFill>
        <p:spPr>
          <a:xfrm>
            <a:off x="-1" y="0"/>
            <a:ext cx="12192001" cy="6858001"/>
          </a:xfrm>
          <a:prstGeom prst="rect">
            <a:avLst/>
          </a:prstGeom>
        </p:spPr>
      </p:pic>
    </p:spTree>
    <p:extLst>
      <p:ext uri="{BB962C8B-B14F-4D97-AF65-F5344CB8AC3E}">
        <p14:creationId xmlns:p14="http://schemas.microsoft.com/office/powerpoint/2010/main" val="2662217767"/>
      </p:ext>
    </p:extLst>
  </p:cSld>
  <p:clrMap bg1="dk1" tx1="lt1" bg2="dk2" tx2="lt2" accent1="accent1" accent2="accent2" accent3="accent3" accent4="accent4" accent5="accent5" accent6="accent6" hlink="hlink" folHlink="folHlink"/>
  <p:sldLayoutIdLst>
    <p:sldLayoutId id="2147486877" r:id="rId1"/>
    <p:sldLayoutId id="2147486878" r:id="rId2"/>
    <p:sldLayoutId id="2147486879" r:id="rId3"/>
    <p:sldLayoutId id="2147486880" r:id="rId4"/>
    <p:sldLayoutId id="2147486881" r:id="rId5"/>
    <p:sldLayoutId id="2147486882" r:id="rId6"/>
    <p:sldLayoutId id="2147486883" r:id="rId7"/>
    <p:sldLayoutId id="2147486884" r:id="rId8"/>
    <p:sldLayoutId id="2147486885" r:id="rId9"/>
    <p:sldLayoutId id="2147486886" r:id="rId10"/>
    <p:sldLayoutId id="2147486887" r:id="rId11"/>
    <p:sldLayoutId id="2147486888" r:id="rId12"/>
    <p:sldLayoutId id="2147486889" r:id="rId13"/>
    <p:sldLayoutId id="2147486890" r:id="rId14"/>
    <p:sldLayoutId id="2147486860" r:id="rId15"/>
    <p:sldLayoutId id="2147486840" r:id="rId16"/>
    <p:sldLayoutId id="2147486850" r:id="rId17"/>
    <p:sldLayoutId id="2147486841" r:id="rId18"/>
    <p:sldLayoutId id="2147486844" r:id="rId19"/>
    <p:sldLayoutId id="2147486847" r:id="rId20"/>
    <p:sldLayoutId id="2147486848" r:id="rId21"/>
    <p:sldLayoutId id="2147486917" r:id="rId22"/>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1287436"/>
      </p:ext>
    </p:extLst>
  </p:cSld>
  <p:clrMap bg1="lt1" tx1="dk1" bg2="lt2" tx2="dk2" accent1="accent1" accent2="accent2" accent3="accent3" accent4="accent4" accent5="accent5" accent6="accent6" hlink="hlink" folHlink="folHlink"/>
  <p:sldLayoutIdLst>
    <p:sldLayoutId id="2147486919" r:id="rId1"/>
    <p:sldLayoutId id="2147486920" r:id="rId2"/>
    <p:sldLayoutId id="2147486921" r:id="rId3"/>
    <p:sldLayoutId id="2147486922" r:id="rId4"/>
    <p:sldLayoutId id="2147486923" r:id="rId5"/>
    <p:sldLayoutId id="2147486924" r:id="rId6"/>
    <p:sldLayoutId id="2147486925" r:id="rId7"/>
    <p:sldLayoutId id="2147486926" r:id="rId8"/>
    <p:sldLayoutId id="2147486927" r:id="rId9"/>
    <p:sldLayoutId id="214748692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github.com/esri/arcgis-pro-sdk/wiki/ProConcepts-DDL" TargetMode="External"/><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hyperlink" Target="https://www.esri.com/arcgis-blog/products/arcgis-pro-net/developers/ddl-in-pro-sdk/"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github.com/Esri/arcgis-pro-sdk/wiki/Tech-Sessions#2023-palm-springs" TargetMode="Externa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jpeg"/><Relationship Id="rId3" Type="http://schemas.openxmlformats.org/officeDocument/2006/relationships/image" Target="../media/image3.png"/><Relationship Id="rId7" Type="http://schemas.openxmlformats.org/officeDocument/2006/relationships/image" Target="../media/image40.png"/><Relationship Id="rId12" Type="http://schemas.openxmlformats.org/officeDocument/2006/relationships/image" Target="../media/image45.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9.jpeg"/><Relationship Id="rId11" Type="http://schemas.openxmlformats.org/officeDocument/2006/relationships/image" Target="../media/image44.tiff"/><Relationship Id="rId5" Type="http://schemas.openxmlformats.org/officeDocument/2006/relationships/image" Target="../media/image38.svg"/><Relationship Id="rId15" Type="http://schemas.openxmlformats.org/officeDocument/2006/relationships/image" Target="../media/image48.pn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_rels/slide3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hyperlink" Target="https://twitter.com/ArcGISDevs" TargetMode="External"/><Relationship Id="rId9"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s://pro.arcgis.com/en/pro-app/latest/sdk/api-reference/#topic6813.htm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github.com/arcgis/arcgis-pro-sdk/wiki/ProConcepts-Geoprocessing"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F6F3753-4506-0675-91EF-8D57285C13DF}"/>
              </a:ext>
              <a:ext uri="{C183D7F6-B498-43B3-948B-1728B52AA6E4}">
                <adec:decorative xmlns:adec="http://schemas.microsoft.com/office/drawing/2017/decorative" val="1"/>
              </a:ext>
            </a:extLst>
          </p:cNvPr>
          <p:cNvPicPr>
            <a:picLocks noChangeAspect="1"/>
          </p:cNvPicPr>
          <p:nvPr/>
        </p:nvPicPr>
        <p:blipFill rotWithShape="1">
          <a:blip r:embed="rId3"/>
          <a:srcRect r="751" b="751"/>
          <a:stretch/>
        </p:blipFill>
        <p:spPr>
          <a:xfrm>
            <a:off x="0" y="0"/>
            <a:ext cx="12192000" cy="6858000"/>
          </a:xfrm>
          <a:prstGeom prst="rect">
            <a:avLst/>
          </a:prstGeom>
        </p:spPr>
      </p:pic>
      <p:sp>
        <p:nvSpPr>
          <p:cNvPr id="6" name="Title 1">
            <a:extLst>
              <a:ext uri="{FF2B5EF4-FFF2-40B4-BE49-F238E27FC236}">
                <a16:creationId xmlns:a16="http://schemas.microsoft.com/office/drawing/2014/main" id="{2E7DADBA-5AD5-D3E7-B6E4-7651A07AF8D1}"/>
              </a:ext>
            </a:extLst>
          </p:cNvPr>
          <p:cNvSpPr>
            <a:spLocks noGrp="1"/>
          </p:cNvSpPr>
          <p:nvPr>
            <p:ph type="ctrTitle"/>
          </p:nvPr>
        </p:nvSpPr>
        <p:spPr>
          <a:xfrm>
            <a:off x="846802" y="2202162"/>
            <a:ext cx="11015459" cy="914400"/>
          </a:xfrm>
        </p:spPr>
        <p:txBody>
          <a:bodyPr/>
          <a:lstStyle/>
          <a:p>
            <a:pPr algn="l"/>
            <a:r>
              <a:rPr lang="en-US" dirty="0"/>
              <a:t>ArcGIS </a:t>
            </a:r>
            <a:r>
              <a:rPr lang="en-US" sz="3600" dirty="0"/>
              <a:t>Pro</a:t>
            </a:r>
            <a:r>
              <a:rPr lang="en-US" dirty="0"/>
              <a:t> SDK for .NET: Data Definition Language (DDL) in the ArcGIS Pro SDK</a:t>
            </a:r>
          </a:p>
        </p:txBody>
      </p:sp>
      <p:sp>
        <p:nvSpPr>
          <p:cNvPr id="7" name="Subtitle 2">
            <a:extLst>
              <a:ext uri="{FF2B5EF4-FFF2-40B4-BE49-F238E27FC236}">
                <a16:creationId xmlns:a16="http://schemas.microsoft.com/office/drawing/2014/main" id="{F29E5FEF-C319-48C4-98E1-6F6E9AF550BF}"/>
              </a:ext>
            </a:extLst>
          </p:cNvPr>
          <p:cNvSpPr>
            <a:spLocks noGrp="1"/>
          </p:cNvSpPr>
          <p:nvPr>
            <p:ph type="subTitle" idx="1"/>
          </p:nvPr>
        </p:nvSpPr>
        <p:spPr>
          <a:xfrm>
            <a:off x="842482" y="3239187"/>
            <a:ext cx="6306353" cy="914400"/>
          </a:xfrm>
        </p:spPr>
        <p:txBody>
          <a:bodyPr/>
          <a:lstStyle/>
          <a:p>
            <a:pPr algn="l"/>
            <a:r>
              <a:rPr lang="en-US" dirty="0">
                <a:solidFill>
                  <a:srgbClr val="FFE08C"/>
                </a:solidFill>
              </a:rPr>
              <a:t>Aashis </a:t>
            </a:r>
            <a:r>
              <a:rPr lang="en-US" sz="2000" dirty="0">
                <a:solidFill>
                  <a:srgbClr val="FFE08C"/>
                </a:solidFill>
              </a:rPr>
              <a:t>Lamsal</a:t>
            </a:r>
          </a:p>
          <a:p>
            <a:pPr algn="l"/>
            <a:endParaRPr lang="en-US" dirty="0">
              <a:solidFill>
                <a:srgbClr val="FFE08C"/>
              </a:solidFill>
            </a:endParaRPr>
          </a:p>
        </p:txBody>
      </p:sp>
      <p:sp>
        <p:nvSpPr>
          <p:cNvPr id="8" name="Event Name">
            <a:extLst>
              <a:ext uri="{FF2B5EF4-FFF2-40B4-BE49-F238E27FC236}">
                <a16:creationId xmlns:a16="http://schemas.microsoft.com/office/drawing/2014/main" id="{2D1FE438-BE6D-850A-791A-5CD184F63F17}"/>
              </a:ext>
            </a:extLst>
          </p:cNvPr>
          <p:cNvSpPr txBox="1">
            <a:spLocks/>
          </p:cNvSpPr>
          <p:nvPr/>
        </p:nvSpPr>
        <p:spPr bwMode="white">
          <a:xfrm>
            <a:off x="842482" y="6114559"/>
            <a:ext cx="3847084" cy="16062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marL="0" marR="0" lvl="0" indent="0" algn="l" defTabSz="457200" rtl="0" eaLnBrk="1" fontAlgn="auto" latinLnBrk="0" hangingPunct="1">
              <a:lnSpc>
                <a:spcPct val="100000"/>
              </a:lnSpc>
              <a:spcBef>
                <a:spcPts val="200"/>
              </a:spcBef>
              <a:spcAft>
                <a:spcPts val="0"/>
              </a:spcAft>
              <a:buClr>
                <a:srgbClr val="00B9F2">
                  <a:lumMod val="60000"/>
                  <a:lumOff val="40000"/>
                </a:srgbClr>
              </a:buClr>
              <a:buSzPct val="80000"/>
              <a:buFont typeface="Arial"/>
              <a:buNone/>
              <a:tabLst/>
              <a:defRPr/>
            </a:pPr>
            <a:r>
              <a:rPr kumimoji="0" lang="en-US" sz="1200" b="1" i="1" u="none" strike="noStrike" kern="1200" cap="none" spc="0" normalizeH="0" baseline="0" noProof="0" dirty="0">
                <a:ln>
                  <a:noFill/>
                </a:ln>
                <a:solidFill>
                  <a:srgbClr val="82F5FF"/>
                </a:solidFill>
                <a:effectLst/>
                <a:uLnTx/>
                <a:uFillTx/>
                <a:latin typeface="Arial"/>
                <a:ea typeface="ＭＳ Ｐゴシック"/>
                <a:cs typeface="Arial"/>
              </a:rPr>
              <a:t>2024 ESRI DEVELOPER SUMMIT</a:t>
            </a:r>
          </a:p>
        </p:txBody>
      </p:sp>
    </p:spTree>
    <p:extLst>
      <p:ext uri="{BB962C8B-B14F-4D97-AF65-F5344CB8AC3E}">
        <p14:creationId xmlns:p14="http://schemas.microsoft.com/office/powerpoint/2010/main" val="2633449381"/>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DDL Patterns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err="1">
                <a:solidFill>
                  <a:srgbClr val="82F5FF"/>
                </a:solidFill>
              </a:rPr>
              <a:t>SchemaBuilder</a:t>
            </a:r>
            <a:r>
              <a:rPr lang="en-US" dirty="0">
                <a:solidFill>
                  <a:srgbClr val="82F5FF"/>
                </a:solidFill>
              </a:rPr>
              <a:t> and Description Object</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marL="0" indent="0">
              <a:buClr>
                <a:srgbClr val="EAFF46"/>
              </a:buClr>
              <a:buNone/>
            </a:pPr>
            <a:r>
              <a:rPr lang="en-US" sz="2400" dirty="0"/>
              <a:t>3. Enqueue schema operations</a:t>
            </a:r>
          </a:p>
          <a:p>
            <a:pPr marL="0" indent="0">
              <a:buClr>
                <a:srgbClr val="EAFF46"/>
              </a:buClr>
              <a:buNone/>
            </a:pPr>
            <a:r>
              <a:rPr lang="en-US" sz="2400" dirty="0">
                <a:solidFill>
                  <a:srgbClr val="FFFF00"/>
                </a:solidFill>
                <a:latin typeface="Consolas" panose="020B0609020204030204" pitchFamily="49" charset="0"/>
              </a:rPr>
              <a:t>	</a:t>
            </a:r>
            <a:r>
              <a:rPr lang="en-US" sz="2000" dirty="0" err="1">
                <a:solidFill>
                  <a:srgbClr val="FFFF00"/>
                </a:solidFill>
                <a:latin typeface="Consolas" panose="020B0609020204030204" pitchFamily="49" charset="0"/>
              </a:rPr>
              <a:t>schemaBuilder.Create</a:t>
            </a:r>
            <a:r>
              <a:rPr lang="en-US" sz="2000" dirty="0">
                <a:solidFill>
                  <a:srgbClr val="FFFF00"/>
                </a:solidFill>
                <a:latin typeface="Consolas" panose="020B0609020204030204" pitchFamily="49" charset="0"/>
              </a:rPr>
              <a:t>(description):Token</a:t>
            </a:r>
          </a:p>
          <a:p>
            <a:pPr marL="0" indent="0">
              <a:buClr>
                <a:srgbClr val="EAFF46"/>
              </a:buClr>
              <a:buNone/>
            </a:pP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schemaBuilder.Modify</a:t>
            </a:r>
            <a:r>
              <a:rPr lang="en-US" dirty="0">
                <a:solidFill>
                  <a:srgbClr val="FFFF00"/>
                </a:solidFill>
                <a:latin typeface="Consolas" panose="020B0609020204030204" pitchFamily="49" charset="0"/>
              </a:rPr>
              <a:t>(description)</a:t>
            </a:r>
          </a:p>
          <a:p>
            <a:pPr marL="0" indent="0">
              <a:buClr>
                <a:srgbClr val="EAFF46"/>
              </a:buClr>
              <a:buNone/>
            </a:pP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schemaBuilder.Delete</a:t>
            </a:r>
            <a:r>
              <a:rPr lang="en-US" dirty="0">
                <a:solidFill>
                  <a:srgbClr val="FFFF00"/>
                </a:solidFill>
                <a:latin typeface="Consolas" panose="020B0609020204030204" pitchFamily="49" charset="0"/>
              </a:rPr>
              <a:t>(description)</a:t>
            </a:r>
          </a:p>
          <a:p>
            <a:pPr marL="0" indent="0">
              <a:buClr>
                <a:srgbClr val="EAFF46"/>
              </a:buClr>
              <a:buNone/>
            </a:pP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schemaBuilder.Rename</a:t>
            </a:r>
            <a:r>
              <a:rPr lang="en-US" dirty="0">
                <a:solidFill>
                  <a:srgbClr val="FFFF00"/>
                </a:solidFill>
                <a:latin typeface="Consolas" panose="020B0609020204030204" pitchFamily="49" charset="0"/>
              </a:rPr>
              <a:t>(description)</a:t>
            </a:r>
          </a:p>
          <a:p>
            <a:pPr marL="0" indent="0">
              <a:buClr>
                <a:srgbClr val="EAFF46"/>
              </a:buClr>
              <a:buNone/>
            </a:pPr>
            <a:endParaRPr lang="en-US" sz="2400" dirty="0"/>
          </a:p>
          <a:p>
            <a:pPr marL="0" indent="0">
              <a:buClr>
                <a:srgbClr val="EAFF46"/>
              </a:buClr>
              <a:buNone/>
            </a:pPr>
            <a:r>
              <a:rPr lang="en-US" sz="2400" dirty="0"/>
              <a:t>4. Execute DDL</a:t>
            </a:r>
          </a:p>
          <a:p>
            <a:pPr marL="284163" lvl="1" indent="0">
              <a:buClr>
                <a:srgbClr val="EAFF46"/>
              </a:buClr>
              <a:buNone/>
            </a:pPr>
            <a:r>
              <a:rPr lang="en-US" sz="2000" dirty="0" err="1">
                <a:solidFill>
                  <a:srgbClr val="FFFF00"/>
                </a:solidFill>
                <a:latin typeface="Consolas" panose="020B0609020204030204" pitchFamily="49" charset="0"/>
              </a:rPr>
              <a:t>schemaBuilder.Build</a:t>
            </a:r>
            <a:r>
              <a:rPr lang="en-US" sz="2000" dirty="0">
                <a:solidFill>
                  <a:srgbClr val="FFFF00"/>
                </a:solidFill>
                <a:latin typeface="Consolas" panose="020B0609020204030204" pitchFamily="49" charset="0"/>
              </a:rPr>
              <a:t>():bool</a:t>
            </a:r>
          </a:p>
          <a:p>
            <a:pPr marL="284163" lvl="1" indent="0">
              <a:buClr>
                <a:srgbClr val="EAFF46"/>
              </a:buClr>
              <a:buNone/>
            </a:pPr>
            <a:endParaRPr lang="en-US" sz="2000" dirty="0">
              <a:solidFill>
                <a:srgbClr val="FFFF00"/>
              </a:solidFill>
              <a:latin typeface="Consolas" panose="020B0609020204030204" pitchFamily="49" charset="0"/>
            </a:endParaRPr>
          </a:p>
          <a:p>
            <a:pPr>
              <a:buClr>
                <a:srgbClr val="EAFF46"/>
              </a:buClr>
            </a:pPr>
            <a:endParaRPr lang="en-US" dirty="0"/>
          </a:p>
          <a:p>
            <a:pPr marL="0" indent="0">
              <a:buClr>
                <a:srgbClr val="EAFF46"/>
              </a:buClr>
              <a:buNone/>
            </a:pPr>
            <a:r>
              <a:rPr lang="en-US" dirty="0"/>
              <a:t> </a:t>
            </a:r>
          </a:p>
          <a:p>
            <a:pPr>
              <a:buClr>
                <a:srgbClr val="EAFF46"/>
              </a:buClr>
            </a:pPr>
            <a:endParaRPr lang="en-US" dirty="0"/>
          </a:p>
        </p:txBody>
      </p:sp>
      <p:pic>
        <p:nvPicPr>
          <p:cNvPr id="16" name="Picture 15">
            <a:extLst>
              <a:ext uri="{FF2B5EF4-FFF2-40B4-BE49-F238E27FC236}">
                <a16:creationId xmlns:a16="http://schemas.microsoft.com/office/drawing/2014/main" id="{2776844D-BC07-4DAE-B197-589E13BEAB77}"/>
              </a:ext>
            </a:extLst>
          </p:cNvPr>
          <p:cNvPicPr>
            <a:picLocks noChangeAspect="1"/>
          </p:cNvPicPr>
          <p:nvPr/>
        </p:nvPicPr>
        <p:blipFill>
          <a:blip r:embed="rId2"/>
          <a:stretch>
            <a:fillRect/>
          </a:stretch>
        </p:blipFill>
        <p:spPr>
          <a:xfrm>
            <a:off x="6263875" y="3317317"/>
            <a:ext cx="5678292" cy="3175307"/>
          </a:xfrm>
          <a:prstGeom prst="rect">
            <a:avLst/>
          </a:prstGeom>
        </p:spPr>
      </p:pic>
    </p:spTree>
    <p:extLst>
      <p:ext uri="{BB962C8B-B14F-4D97-AF65-F5344CB8AC3E}">
        <p14:creationId xmlns:p14="http://schemas.microsoft.com/office/powerpoint/2010/main" val="2736571012"/>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DDL Patterns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err="1">
                <a:solidFill>
                  <a:srgbClr val="82F5FF"/>
                </a:solidFill>
              </a:rPr>
              <a:t>SchemaBuilder</a:t>
            </a:r>
            <a:r>
              <a:rPr lang="en-US" dirty="0">
                <a:solidFill>
                  <a:srgbClr val="82F5FF"/>
                </a:solidFill>
              </a:rPr>
              <a:t> and Description Object</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pPr>
            <a:r>
              <a:rPr lang="en-US" sz="2400" dirty="0"/>
              <a:t>DDL routines can fail for the same reason as the equivalent geoprocessing tool</a:t>
            </a:r>
          </a:p>
          <a:p>
            <a:pPr lvl="1">
              <a:buClr>
                <a:srgbClr val="82F5FF"/>
              </a:buClr>
            </a:pPr>
            <a:r>
              <a:rPr lang="en-US" sz="2200" dirty="0"/>
              <a:t>For example, if a table has outstanding edits, you cannot delete it</a:t>
            </a:r>
          </a:p>
          <a:p>
            <a:pPr lvl="1">
              <a:buClr>
                <a:srgbClr val="EAFF46"/>
              </a:buClr>
            </a:pPr>
            <a:endParaRPr lang="en-US" sz="2200" dirty="0"/>
          </a:p>
          <a:p>
            <a:pPr>
              <a:buClr>
                <a:srgbClr val="82F5FF"/>
              </a:buClr>
            </a:pPr>
            <a:r>
              <a:rPr lang="en-US" sz="2400" dirty="0"/>
              <a:t>Build operation is not guaranteed to be atomic. </a:t>
            </a:r>
          </a:p>
          <a:p>
            <a:pPr lvl="1">
              <a:buClr>
                <a:srgbClr val="82F5FF"/>
              </a:buClr>
            </a:pPr>
            <a:r>
              <a:rPr lang="en-US" sz="2200" dirty="0"/>
              <a:t>For example, consider a build operation that creates two tables. If the second table creation fails, the first table will still be created</a:t>
            </a:r>
          </a:p>
          <a:p>
            <a:pPr lvl="1">
              <a:buClr>
                <a:srgbClr val="EAFF46"/>
              </a:buClr>
            </a:pPr>
            <a:endParaRPr lang="en-US" dirty="0">
              <a:solidFill>
                <a:srgbClr val="FFFF00"/>
              </a:solidFill>
              <a:latin typeface="Consolas" panose="020B0609020204030204" pitchFamily="49" charset="0"/>
            </a:endParaRPr>
          </a:p>
          <a:p>
            <a:pPr>
              <a:buClr>
                <a:srgbClr val="EAFF46"/>
              </a:buClr>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3800725680"/>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Wingdings" panose="05000000000000000000" pitchFamily="2" charset="2"/>
              <a:buChar char="ü"/>
            </a:pPr>
            <a:r>
              <a:rPr lang="en-US" dirty="0">
                <a:solidFill>
                  <a:schemeClr val="tx1">
                    <a:lumMod val="50000"/>
                  </a:schemeClr>
                </a:solidFill>
              </a:rPr>
              <a:t>Why DDL? </a:t>
            </a:r>
          </a:p>
          <a:p>
            <a:pPr>
              <a:buClr>
                <a:srgbClr val="82F5FF"/>
              </a:buClr>
              <a:buFont typeface="Wingdings" panose="05000000000000000000" pitchFamily="2" charset="2"/>
              <a:buChar char="ü"/>
            </a:pPr>
            <a:r>
              <a:rPr lang="en-US" dirty="0">
                <a:solidFill>
                  <a:schemeClr val="tx1">
                    <a:lumMod val="50000"/>
                  </a:schemeClr>
                </a:solidFill>
              </a:rPr>
              <a:t>Patterns to use DDL in the Pro SDK</a:t>
            </a:r>
          </a:p>
          <a:p>
            <a:pPr lvl="1">
              <a:buClr>
                <a:srgbClr val="82F5FF"/>
              </a:buClr>
            </a:pPr>
            <a:r>
              <a:rPr lang="en-US" dirty="0">
                <a:solidFill>
                  <a:schemeClr val="tx1">
                    <a:lumMod val="50000"/>
                  </a:schemeClr>
                </a:solidFill>
              </a:rPr>
              <a:t>Schema Builder</a:t>
            </a:r>
          </a:p>
          <a:p>
            <a:pPr lvl="1">
              <a:buClr>
                <a:srgbClr val="82F5FF"/>
              </a:buClr>
            </a:pPr>
            <a:r>
              <a:rPr lang="en-US" dirty="0">
                <a:solidFill>
                  <a:schemeClr val="tx1">
                    <a:lumMod val="50000"/>
                  </a:schemeClr>
                </a:solidFill>
              </a:rPr>
              <a:t>Description objects</a:t>
            </a:r>
          </a:p>
          <a:p>
            <a:pPr>
              <a:buClr>
                <a:srgbClr val="82F5FF"/>
              </a:buClr>
            </a:pPr>
            <a:r>
              <a:rPr lang="en-US" dirty="0"/>
              <a:t>Create a Workspace/Geodatabase</a:t>
            </a:r>
          </a:p>
          <a:p>
            <a:pPr>
              <a:buClr>
                <a:srgbClr val="82F5FF"/>
              </a:buClr>
            </a:pPr>
            <a:r>
              <a:rPr lang="en-US" dirty="0">
                <a:solidFill>
                  <a:schemeClr val="tx1">
                    <a:lumMod val="50000"/>
                  </a:schemeClr>
                </a:solidFill>
              </a:rPr>
              <a:t>Create a Feature Class and Table</a:t>
            </a:r>
          </a:p>
          <a:p>
            <a:pPr>
              <a:buClr>
                <a:srgbClr val="82F5FF"/>
              </a:buClr>
            </a:pPr>
            <a:r>
              <a:rPr lang="en-US" dirty="0">
                <a:solidFill>
                  <a:schemeClr val="tx1">
                    <a:lumMod val="50000"/>
                  </a:schemeClr>
                </a:solidFill>
              </a:rPr>
              <a:t>Enable Subtype support</a:t>
            </a:r>
          </a:p>
          <a:p>
            <a:pPr>
              <a:buClr>
                <a:srgbClr val="82F5FF"/>
              </a:buClr>
            </a:pPr>
            <a:r>
              <a:rPr lang="en-US" dirty="0">
                <a:solidFill>
                  <a:schemeClr val="tx1">
                    <a:lumMod val="50000"/>
                  </a:schemeClr>
                </a:solidFill>
              </a:rPr>
              <a:t>Create/Delete Relationship Classes</a:t>
            </a:r>
          </a:p>
          <a:p>
            <a:pPr>
              <a:buClr>
                <a:srgbClr val="82F5FF"/>
              </a:buClr>
            </a:pPr>
            <a:r>
              <a:rPr lang="en-US" dirty="0">
                <a:solidFill>
                  <a:schemeClr val="tx1">
                    <a:lumMod val="50000"/>
                  </a:schemeClr>
                </a:solidFill>
              </a:rPr>
              <a:t>Create/Delete Indexes</a:t>
            </a:r>
          </a:p>
          <a:p>
            <a:pPr>
              <a:buClr>
                <a:srgbClr val="82F5FF"/>
              </a:buClr>
            </a:pPr>
            <a:r>
              <a:rPr lang="en-US" dirty="0">
                <a:solidFill>
                  <a:schemeClr val="tx1">
                    <a:lumMod val="50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917244246"/>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err="1">
                <a:solidFill>
                  <a:srgbClr val="82F5FF"/>
                </a:solidFill>
              </a:rPr>
              <a:t>SchemaBuilder.CreateGeodatabase</a:t>
            </a:r>
            <a:endParaRPr lang="en-US" dirty="0">
              <a:solidFill>
                <a:srgbClr val="82F5FF"/>
              </a:solidFill>
            </a:endParaRP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pPr>
            <a:r>
              <a:rPr lang="en-US" dirty="0"/>
              <a:t> Memory Geodatabase</a:t>
            </a:r>
          </a:p>
          <a:p>
            <a:pPr lvl="1">
              <a:buClr>
                <a:srgbClr val="82F5FF"/>
              </a:buClr>
            </a:pPr>
            <a:r>
              <a:rPr lang="en-US" dirty="0"/>
              <a:t>Faster than writing to on-disk formats</a:t>
            </a:r>
          </a:p>
          <a:p>
            <a:pPr lvl="1">
              <a:buClr>
                <a:srgbClr val="82F5FF"/>
              </a:buClr>
            </a:pPr>
            <a:r>
              <a:rPr lang="en-US" dirty="0"/>
              <a:t>Temporary and is deleted when the application is closed</a:t>
            </a:r>
          </a:p>
          <a:p>
            <a:pPr>
              <a:buClr>
                <a:srgbClr val="82F5FF"/>
              </a:buClr>
            </a:pPr>
            <a:r>
              <a:rPr lang="en-US" dirty="0"/>
              <a:t> File Geodatabase</a:t>
            </a:r>
          </a:p>
          <a:p>
            <a:pPr>
              <a:buClr>
                <a:srgbClr val="82F5FF"/>
              </a:buClr>
            </a:pPr>
            <a:r>
              <a:rPr lang="en-US" dirty="0"/>
              <a:t> Mobile Geodatabase</a:t>
            </a:r>
          </a:p>
          <a:p>
            <a:pPr marL="0" indent="0">
              <a:buClr>
                <a:srgbClr val="EAFF46"/>
              </a:buClr>
              <a:buNone/>
            </a:pPr>
            <a:r>
              <a:rPr lang="en-US" dirty="0"/>
              <a:t> </a:t>
            </a:r>
          </a:p>
          <a:p>
            <a:pPr>
              <a:buClr>
                <a:srgbClr val="EAFF46"/>
              </a:buClr>
            </a:pPr>
            <a:endParaRPr lang="en-US" dirty="0"/>
          </a:p>
        </p:txBody>
      </p:sp>
      <p:pic>
        <p:nvPicPr>
          <p:cNvPr id="4" name="Picture 3">
            <a:extLst>
              <a:ext uri="{FF2B5EF4-FFF2-40B4-BE49-F238E27FC236}">
                <a16:creationId xmlns:a16="http://schemas.microsoft.com/office/drawing/2014/main" id="{01E66D05-6D09-4029-86F5-CF671A156639}"/>
              </a:ext>
            </a:extLst>
          </p:cNvPr>
          <p:cNvPicPr>
            <a:picLocks noChangeAspect="1"/>
          </p:cNvPicPr>
          <p:nvPr/>
        </p:nvPicPr>
        <p:blipFill>
          <a:blip r:embed="rId2"/>
          <a:stretch>
            <a:fillRect/>
          </a:stretch>
        </p:blipFill>
        <p:spPr>
          <a:xfrm>
            <a:off x="3880707" y="3883557"/>
            <a:ext cx="8036521" cy="2737522"/>
          </a:xfrm>
          <a:prstGeom prst="rect">
            <a:avLst/>
          </a:prstGeom>
        </p:spPr>
      </p:pic>
    </p:spTree>
    <p:extLst>
      <p:ext uri="{BB962C8B-B14F-4D97-AF65-F5344CB8AC3E}">
        <p14:creationId xmlns:p14="http://schemas.microsoft.com/office/powerpoint/2010/main" val="3014745907"/>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pPr marL="0" indent="0">
              <a:buClr>
                <a:srgbClr val="EAFF46"/>
              </a:buClr>
              <a:buNone/>
            </a:pPr>
            <a:r>
              <a:rPr lang="en-US" dirty="0">
                <a:solidFill>
                  <a:srgbClr val="82F5FF"/>
                </a:solidFill>
              </a:rPr>
              <a:t>Memory Geodatabase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pPr>
            <a:r>
              <a:rPr lang="en-US" dirty="0"/>
              <a:t> “memory” - GP Tool</a:t>
            </a:r>
          </a:p>
          <a:p>
            <a:pPr marL="0" indent="0">
              <a:buClr>
                <a:srgbClr val="EAFF46"/>
              </a:buClr>
              <a:buNone/>
            </a:pPr>
            <a:r>
              <a:rPr lang="en-US" dirty="0"/>
              <a:t> </a:t>
            </a:r>
            <a:r>
              <a:rPr lang="en-US" sz="1800" dirty="0"/>
              <a:t>// Create the memory connection properties to connect to the default memory geodatabase</a:t>
            </a:r>
          </a:p>
          <a:p>
            <a:pPr marL="0" indent="0">
              <a:buClr>
                <a:srgbClr val="EAFF46"/>
              </a:buClr>
              <a:buNone/>
            </a:pPr>
            <a:r>
              <a:rPr lang="en-US" sz="1800" dirty="0" err="1">
                <a:solidFill>
                  <a:srgbClr val="EAFF46"/>
                </a:solidFill>
                <a:latin typeface="Consolas" panose="020B0609020204030204" pitchFamily="49" charset="0"/>
              </a:rPr>
              <a:t>MemoryConnectionProperties</a:t>
            </a:r>
            <a:r>
              <a:rPr lang="en-US" sz="1800" dirty="0">
                <a:solidFill>
                  <a:srgbClr val="EAFF46"/>
                </a:solidFill>
                <a:latin typeface="Consolas" panose="020B0609020204030204" pitchFamily="49" charset="0"/>
              </a:rPr>
              <a:t> </a:t>
            </a:r>
            <a:r>
              <a:rPr lang="en-US" sz="1800" dirty="0" err="1">
                <a:solidFill>
                  <a:srgbClr val="EAFF46"/>
                </a:solidFill>
                <a:latin typeface="Consolas" panose="020B0609020204030204" pitchFamily="49" charset="0"/>
              </a:rPr>
              <a:t>memoryConnectionProperties</a:t>
            </a:r>
            <a:r>
              <a:rPr lang="en-US" sz="1800" dirty="0">
                <a:solidFill>
                  <a:srgbClr val="EAFF46"/>
                </a:solidFill>
                <a:latin typeface="Consolas" panose="020B0609020204030204" pitchFamily="49" charset="0"/>
              </a:rPr>
              <a:t> = new </a:t>
            </a:r>
            <a:r>
              <a:rPr lang="en-US" sz="1800" dirty="0" err="1">
                <a:solidFill>
                  <a:srgbClr val="EAFF46"/>
                </a:solidFill>
                <a:latin typeface="Consolas" panose="020B0609020204030204" pitchFamily="49" charset="0"/>
              </a:rPr>
              <a:t>MemoryConnectionProperties</a:t>
            </a:r>
            <a:r>
              <a:rPr lang="en-US" sz="1800" dirty="0">
                <a:solidFill>
                  <a:srgbClr val="EAFF46"/>
                </a:solidFill>
                <a:latin typeface="Consolas" panose="020B0609020204030204" pitchFamily="49" charset="0"/>
              </a:rPr>
              <a:t>();</a:t>
            </a:r>
          </a:p>
          <a:p>
            <a:pPr marL="0" indent="0">
              <a:buClr>
                <a:srgbClr val="EAFF46"/>
              </a:buClr>
              <a:buNone/>
            </a:pPr>
            <a:endParaRPr lang="en-US" sz="1600" dirty="0"/>
          </a:p>
          <a:p>
            <a:pPr marL="0" indent="0">
              <a:buClr>
                <a:srgbClr val="EAFF46"/>
              </a:buClr>
              <a:buNone/>
            </a:pPr>
            <a:endParaRPr lang="en-US" sz="1800" dirty="0"/>
          </a:p>
          <a:p>
            <a:pPr marL="0" indent="0">
              <a:buClr>
                <a:srgbClr val="EAFF46"/>
              </a:buClr>
              <a:buNone/>
            </a:pPr>
            <a:r>
              <a:rPr lang="en-US" sz="1800" dirty="0"/>
              <a:t>// Named memory geodatabase </a:t>
            </a:r>
          </a:p>
          <a:p>
            <a:pPr marL="0" indent="0">
              <a:buClr>
                <a:srgbClr val="EAFF46"/>
              </a:buClr>
              <a:buNone/>
            </a:pP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 </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 = new </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a:t>
            </a:r>
            <a:r>
              <a:rPr lang="en-US" sz="1600" dirty="0" err="1">
                <a:solidFill>
                  <a:srgbClr val="EAFF46"/>
                </a:solidFill>
                <a:latin typeface="Consolas" panose="020B0609020204030204" pitchFamily="49" charset="0"/>
              </a:rPr>
              <a:t>MyMemory</a:t>
            </a:r>
            <a:r>
              <a:rPr lang="en-US" sz="1600" dirty="0">
                <a:solidFill>
                  <a:srgbClr val="EAFF46"/>
                </a:solidFill>
                <a:latin typeface="Consolas" panose="020B0609020204030204" pitchFamily="49" charset="0"/>
              </a:rPr>
              <a:t>”);</a:t>
            </a:r>
            <a:endParaRPr lang="en-US" sz="1800" dirty="0"/>
          </a:p>
          <a:p>
            <a:pPr marL="0" indent="0">
              <a:buClr>
                <a:srgbClr val="EAFF46"/>
              </a:buClr>
              <a:buNone/>
            </a:pPr>
            <a:endParaRPr lang="en-US" sz="1400" dirty="0"/>
          </a:p>
          <a:p>
            <a:pPr marL="0" indent="0">
              <a:buClr>
                <a:srgbClr val="EAFF46"/>
              </a:buClr>
              <a:buNone/>
            </a:pPr>
            <a:endParaRPr lang="en-US" sz="1800" dirty="0">
              <a:solidFill>
                <a:srgbClr val="FFFF00"/>
              </a:solidFill>
              <a:latin typeface="Consolas" panose="020B0609020204030204" pitchFamily="49" charset="0"/>
            </a:endParaRPr>
          </a:p>
          <a:p>
            <a:pPr marL="0" indent="0">
              <a:buClr>
                <a:srgbClr val="EAFF46"/>
              </a:buClr>
              <a:buNone/>
            </a:pPr>
            <a:endParaRPr lang="en-US" sz="2000" dirty="0"/>
          </a:p>
          <a:p>
            <a:pPr marL="0" indent="0">
              <a:buClr>
                <a:srgbClr val="EAFF46"/>
              </a:buClr>
              <a:buNone/>
            </a:pPr>
            <a:endParaRPr lang="en-US" dirty="0"/>
          </a:p>
          <a:p>
            <a:pPr>
              <a:buClr>
                <a:srgbClr val="EAFF46"/>
              </a:buClr>
            </a:pPr>
            <a:endParaRPr lang="en-US" dirty="0"/>
          </a:p>
        </p:txBody>
      </p:sp>
    </p:spTree>
    <p:extLst>
      <p:ext uri="{BB962C8B-B14F-4D97-AF65-F5344CB8AC3E}">
        <p14:creationId xmlns:p14="http://schemas.microsoft.com/office/powerpoint/2010/main" val="4149824302"/>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pPr marL="0" indent="0">
              <a:buClr>
                <a:srgbClr val="EAFF46"/>
              </a:buClr>
              <a:buNone/>
            </a:pPr>
            <a:r>
              <a:rPr lang="en-US" dirty="0">
                <a:solidFill>
                  <a:srgbClr val="82F5FF"/>
                </a:solidFill>
              </a:rPr>
              <a:t>Memory Geodatabase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pPr>
            <a:r>
              <a:rPr lang="en-US" dirty="0"/>
              <a:t> “memory” - GP Tool</a:t>
            </a:r>
          </a:p>
          <a:p>
            <a:pPr marL="0" indent="0">
              <a:buClr>
                <a:srgbClr val="EAFF46"/>
              </a:buClr>
              <a:buNone/>
            </a:pPr>
            <a:r>
              <a:rPr lang="en-US" sz="1600" dirty="0"/>
              <a:t> // Create the memory connection properties to connect to the default memory geodatabase</a:t>
            </a:r>
          </a:p>
          <a:p>
            <a:pPr marL="0" indent="0">
              <a:buClr>
                <a:srgbClr val="EAFF46"/>
              </a:buClr>
              <a:buNone/>
            </a:pP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 </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 = new </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a:t>
            </a:r>
          </a:p>
          <a:p>
            <a:pPr marL="0" indent="0">
              <a:buClr>
                <a:srgbClr val="EAFF46"/>
              </a:buClr>
              <a:buNone/>
            </a:pPr>
            <a:endParaRPr lang="en-US" sz="1600" dirty="0"/>
          </a:p>
          <a:p>
            <a:pPr marL="0" indent="0">
              <a:buClr>
                <a:srgbClr val="EAFF46"/>
              </a:buClr>
              <a:buNone/>
            </a:pPr>
            <a:r>
              <a:rPr lang="en-US" sz="1600" dirty="0"/>
              <a:t>// Creates the new memory geodatabase if it does not exist or connects to an existing one if it already exists</a:t>
            </a:r>
          </a:p>
          <a:p>
            <a:pPr marL="0" indent="0">
              <a:buClr>
                <a:srgbClr val="EAFF46"/>
              </a:buClr>
              <a:buNone/>
            </a:pPr>
            <a:r>
              <a:rPr lang="en-US" sz="1600" dirty="0">
                <a:solidFill>
                  <a:srgbClr val="EAFF46"/>
                </a:solidFill>
                <a:latin typeface="Consolas" panose="020B0609020204030204" pitchFamily="49" charset="0"/>
              </a:rPr>
              <a:t>using (Geodatabase </a:t>
            </a:r>
            <a:r>
              <a:rPr lang="en-US" sz="1600" dirty="0" err="1">
                <a:solidFill>
                  <a:srgbClr val="EAFF46"/>
                </a:solidFill>
                <a:latin typeface="Consolas" panose="020B0609020204030204" pitchFamily="49" charset="0"/>
              </a:rPr>
              <a:t>geodatabase</a:t>
            </a:r>
            <a:r>
              <a:rPr lang="en-US" sz="1600" dirty="0">
                <a:solidFill>
                  <a:srgbClr val="EAFF46"/>
                </a:solidFill>
                <a:latin typeface="Consolas" panose="020B0609020204030204" pitchFamily="49" charset="0"/>
              </a:rPr>
              <a:t> = new Geodatabase(</a:t>
            </a:r>
            <a:r>
              <a:rPr lang="en-US" sz="1600" dirty="0" err="1">
                <a:solidFill>
                  <a:srgbClr val="EAFF46"/>
                </a:solidFill>
                <a:latin typeface="Consolas" panose="020B0609020204030204" pitchFamily="49" charset="0"/>
              </a:rPr>
              <a:t>memoryConnectionProperties</a:t>
            </a:r>
            <a:r>
              <a:rPr lang="en-US" sz="1600" dirty="0">
                <a:solidFill>
                  <a:srgbClr val="EAFF46"/>
                </a:solidFill>
                <a:latin typeface="Consolas" panose="020B0609020204030204" pitchFamily="49" charset="0"/>
              </a:rPr>
              <a:t>)){</a:t>
            </a:r>
            <a:r>
              <a:rPr lang="en-US" sz="1600" dirty="0">
                <a:latin typeface="Consolas" panose="020B0609020204030204" pitchFamily="49" charset="0"/>
              </a:rPr>
              <a:t>	</a:t>
            </a:r>
          </a:p>
          <a:p>
            <a:pPr marL="0" indent="0">
              <a:buClr>
                <a:srgbClr val="EAFF46"/>
              </a:buClr>
              <a:buNone/>
            </a:pPr>
            <a:r>
              <a:rPr lang="en-US" sz="1600" dirty="0">
                <a:latin typeface="Consolas" panose="020B0609020204030204" pitchFamily="49" charset="0"/>
              </a:rPr>
              <a:t>	// Create additional schema here</a:t>
            </a:r>
          </a:p>
          <a:p>
            <a:pPr marL="0" indent="0">
              <a:buClr>
                <a:srgbClr val="EAFF46"/>
              </a:buClr>
              <a:buNone/>
            </a:pPr>
            <a:r>
              <a:rPr lang="en-US" sz="1600" dirty="0">
                <a:solidFill>
                  <a:srgbClr val="EAFF46"/>
                </a:solidFill>
                <a:latin typeface="Consolas" panose="020B0609020204030204" pitchFamily="49" charset="0"/>
              </a:rPr>
              <a:t>}</a:t>
            </a:r>
          </a:p>
          <a:p>
            <a:pPr marL="0" indent="0">
              <a:buClr>
                <a:srgbClr val="EAFF46"/>
              </a:buClr>
              <a:buNone/>
            </a:pPr>
            <a:r>
              <a:rPr lang="en-US" sz="1800" b="1" dirty="0">
                <a:solidFill>
                  <a:srgbClr val="FF0000"/>
                </a:solidFill>
                <a:latin typeface="Consolas" panose="020B0609020204030204" pitchFamily="49" charset="0"/>
              </a:rPr>
              <a:t>OR</a:t>
            </a:r>
          </a:p>
          <a:p>
            <a:pPr marL="0" indent="0">
              <a:buClr>
                <a:srgbClr val="EAFF46"/>
              </a:buClr>
              <a:buNone/>
            </a:pPr>
            <a:r>
              <a:rPr lang="en-US" sz="1600" dirty="0"/>
              <a:t> </a:t>
            </a:r>
            <a:r>
              <a:rPr lang="en-US" sz="1600" dirty="0">
                <a:solidFill>
                  <a:srgbClr val="FFFF00"/>
                </a:solidFill>
                <a:latin typeface="Consolas" panose="020B0609020204030204" pitchFamily="49" charset="0"/>
              </a:rPr>
              <a:t>using (Geodatabase </a:t>
            </a:r>
            <a:r>
              <a:rPr lang="en-US" sz="1600" dirty="0" err="1">
                <a:solidFill>
                  <a:srgbClr val="FFFF00"/>
                </a:solidFill>
                <a:latin typeface="Consolas" panose="020B0609020204030204" pitchFamily="49" charset="0"/>
              </a:rPr>
              <a:t>geodatabase</a:t>
            </a:r>
            <a:r>
              <a:rPr lang="en-US" sz="1600" dirty="0">
                <a:solidFill>
                  <a:srgbClr val="FFFF00"/>
                </a:solidFill>
                <a:latin typeface="Consolas" panose="020B0609020204030204" pitchFamily="49" charset="0"/>
              </a:rPr>
              <a:t> = </a:t>
            </a:r>
            <a:r>
              <a:rPr lang="en-US" sz="1600" dirty="0" err="1">
                <a:solidFill>
                  <a:srgbClr val="FFFF00"/>
                </a:solidFill>
                <a:latin typeface="Consolas" panose="020B0609020204030204" pitchFamily="49" charset="0"/>
              </a:rPr>
              <a:t>SchemaBuilder.CreateGeodatabase</a:t>
            </a:r>
            <a:r>
              <a:rPr lang="en-US" sz="1600" dirty="0">
                <a:solidFill>
                  <a:srgbClr val="FFFF00"/>
                </a:solidFill>
                <a:latin typeface="Consolas" panose="020B0609020204030204" pitchFamily="49" charset="0"/>
              </a:rPr>
              <a:t>(</a:t>
            </a:r>
            <a:r>
              <a:rPr lang="en-US" sz="1600" dirty="0" err="1">
                <a:solidFill>
                  <a:srgbClr val="EAFF46"/>
                </a:solidFill>
                <a:latin typeface="Consolas" panose="020B0609020204030204" pitchFamily="49" charset="0"/>
              </a:rPr>
              <a:t>memoryConnectionProperties</a:t>
            </a:r>
            <a:r>
              <a:rPr lang="en-US" sz="1600" dirty="0">
                <a:solidFill>
                  <a:srgbClr val="FFFF00"/>
                </a:solidFill>
                <a:latin typeface="Consolas" panose="020B0609020204030204" pitchFamily="49" charset="0"/>
              </a:rPr>
              <a:t>)){</a:t>
            </a:r>
          </a:p>
          <a:p>
            <a:pPr marL="0" indent="0">
              <a:buClr>
                <a:srgbClr val="EAFF46"/>
              </a:buClr>
              <a:buNone/>
            </a:pPr>
            <a:r>
              <a:rPr lang="en-US" sz="1600" dirty="0">
                <a:latin typeface="Consolas" panose="020B0609020204030204" pitchFamily="49" charset="0"/>
              </a:rPr>
              <a:t>	// Create additional schema here</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endParaRPr lang="en-US" sz="1600" dirty="0"/>
          </a:p>
          <a:p>
            <a:pPr marL="0" indent="0">
              <a:buClr>
                <a:srgbClr val="EAFF46"/>
              </a:buClr>
              <a:buNone/>
            </a:pPr>
            <a:endParaRPr lang="en-US" sz="1400" dirty="0"/>
          </a:p>
          <a:p>
            <a:pPr marL="0" indent="0">
              <a:buClr>
                <a:srgbClr val="EAFF46"/>
              </a:buClr>
              <a:buNone/>
            </a:pPr>
            <a:endParaRPr lang="en-US" sz="1800" dirty="0">
              <a:solidFill>
                <a:srgbClr val="FFFF00"/>
              </a:solidFill>
              <a:latin typeface="Consolas" panose="020B0609020204030204" pitchFamily="49" charset="0"/>
            </a:endParaRPr>
          </a:p>
          <a:p>
            <a:pPr marL="0" indent="0">
              <a:buClr>
                <a:srgbClr val="EAFF46"/>
              </a:buClr>
              <a:buNone/>
            </a:pPr>
            <a:endParaRPr lang="en-US" sz="2000" dirty="0"/>
          </a:p>
          <a:p>
            <a:pPr marL="0" indent="0">
              <a:buClr>
                <a:srgbClr val="EAFF46"/>
              </a:buClr>
              <a:buNone/>
            </a:pPr>
            <a:endParaRPr lang="en-US" dirty="0"/>
          </a:p>
          <a:p>
            <a:pPr>
              <a:buClr>
                <a:srgbClr val="EAFF46"/>
              </a:buClr>
            </a:pPr>
            <a:endParaRPr lang="en-US" dirty="0"/>
          </a:p>
        </p:txBody>
      </p:sp>
    </p:spTree>
    <p:extLst>
      <p:ext uri="{BB962C8B-B14F-4D97-AF65-F5344CB8AC3E}">
        <p14:creationId xmlns:p14="http://schemas.microsoft.com/office/powerpoint/2010/main" val="3287471694"/>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pPr marL="0" indent="0">
              <a:buClr>
                <a:srgbClr val="EAFF46"/>
              </a:buClr>
              <a:buNone/>
            </a:pPr>
            <a:r>
              <a:rPr lang="en-US" dirty="0">
                <a:solidFill>
                  <a:srgbClr val="82F5FF"/>
                </a:solidFill>
              </a:rPr>
              <a:t>File Geodatabase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pPr>
            <a:r>
              <a:rPr lang="en-US" dirty="0"/>
              <a:t>*.</a:t>
            </a:r>
            <a:r>
              <a:rPr lang="en-US" dirty="0" err="1"/>
              <a:t>gdb</a:t>
            </a:r>
            <a:endParaRPr lang="en-US" dirty="0"/>
          </a:p>
          <a:p>
            <a:pPr marL="0" indent="0">
              <a:buClr>
                <a:srgbClr val="EAFF46"/>
              </a:buClr>
              <a:buNone/>
            </a:pPr>
            <a:endParaRPr lang="en-US" dirty="0"/>
          </a:p>
          <a:p>
            <a:pPr marL="0" indent="0">
              <a:buClr>
                <a:srgbClr val="EAFF46"/>
              </a:buClr>
              <a:buNone/>
            </a:pPr>
            <a:r>
              <a:rPr lang="en-US" sz="1600" dirty="0"/>
              <a:t>// Create and use the file geodatabase</a:t>
            </a:r>
          </a:p>
          <a:p>
            <a:pPr marL="0" indent="0">
              <a:buClr>
                <a:srgbClr val="EAFF46"/>
              </a:buClr>
              <a:buNone/>
            </a:pPr>
            <a:r>
              <a:rPr lang="en-US" sz="1600" dirty="0" err="1">
                <a:solidFill>
                  <a:srgbClr val="FFFF00"/>
                </a:solidFill>
                <a:latin typeface="Consolas" panose="020B0609020204030204" pitchFamily="49" charset="0"/>
              </a:rPr>
              <a:t>FileGeodatabaseConnectionPath</a:t>
            </a:r>
            <a:r>
              <a:rPr lang="en-US" sz="1600" dirty="0">
                <a:solidFill>
                  <a:srgbClr val="FFFF00"/>
                </a:solidFill>
                <a:latin typeface="Consolas" panose="020B0609020204030204" pitchFamily="49" charset="0"/>
              </a:rPr>
              <a:t> </a:t>
            </a:r>
            <a:r>
              <a:rPr lang="en-US" sz="1600" dirty="0" err="1">
                <a:solidFill>
                  <a:srgbClr val="FFFF00"/>
                </a:solidFill>
                <a:latin typeface="Consolas" panose="020B0609020204030204" pitchFamily="49" charset="0"/>
              </a:rPr>
              <a:t>fileGeodatabaseConnectionPath</a:t>
            </a:r>
            <a:r>
              <a:rPr lang="en-US" sz="1600" dirty="0">
                <a:solidFill>
                  <a:srgbClr val="FFFF00"/>
                </a:solidFill>
                <a:latin typeface="Consolas" panose="020B0609020204030204" pitchFamily="49" charset="0"/>
              </a:rPr>
              <a:t> =    new </a:t>
            </a:r>
            <a:r>
              <a:rPr lang="en-US" sz="1600" dirty="0" err="1">
                <a:solidFill>
                  <a:srgbClr val="FFFF00"/>
                </a:solidFill>
                <a:latin typeface="Consolas" panose="020B0609020204030204" pitchFamily="49" charset="0"/>
              </a:rPr>
              <a:t>FileGeodatabaseConnectionPath</a:t>
            </a:r>
            <a:r>
              <a:rPr lang="en-US" sz="1600" dirty="0">
                <a:solidFill>
                  <a:srgbClr val="FFFF00"/>
                </a:solidFill>
                <a:latin typeface="Consolas" panose="020B0609020204030204" pitchFamily="49" charset="0"/>
              </a:rPr>
              <a:t>(new Uri(@"C:\Path-To-File-Geodatabase\YourName.gdb"));</a:t>
            </a:r>
          </a:p>
          <a:p>
            <a:pPr marL="0" indent="0">
              <a:buClr>
                <a:srgbClr val="EAFF46"/>
              </a:buClr>
              <a:buNone/>
            </a:pPr>
            <a:endParaRPr lang="en-US" sz="1600" dirty="0">
              <a:latin typeface="Consolas" panose="020B0609020204030204" pitchFamily="49" charset="0"/>
            </a:endParaRPr>
          </a:p>
          <a:p>
            <a:pPr marL="0" indent="0">
              <a:buClr>
                <a:srgbClr val="EAFF46"/>
              </a:buClr>
              <a:buNone/>
            </a:pPr>
            <a:r>
              <a:rPr lang="en-US" sz="1600" dirty="0">
                <a:solidFill>
                  <a:srgbClr val="FFFF00"/>
                </a:solidFill>
                <a:latin typeface="Consolas" panose="020B0609020204030204" pitchFamily="49" charset="0"/>
              </a:rPr>
              <a:t>using (Geodatabase </a:t>
            </a:r>
            <a:r>
              <a:rPr lang="en-US" sz="1600" dirty="0" err="1">
                <a:solidFill>
                  <a:srgbClr val="FFFF00"/>
                </a:solidFill>
                <a:latin typeface="Consolas" panose="020B0609020204030204" pitchFamily="49" charset="0"/>
              </a:rPr>
              <a:t>geodatabase</a:t>
            </a:r>
            <a:r>
              <a:rPr lang="en-US" sz="1600" dirty="0">
                <a:solidFill>
                  <a:srgbClr val="FFFF00"/>
                </a:solidFill>
                <a:latin typeface="Consolas" panose="020B0609020204030204" pitchFamily="49" charset="0"/>
              </a:rPr>
              <a:t> =   </a:t>
            </a:r>
            <a:r>
              <a:rPr lang="en-US" sz="1600" dirty="0" err="1">
                <a:solidFill>
                  <a:srgbClr val="FFFF00"/>
                </a:solidFill>
                <a:latin typeface="Consolas" panose="020B0609020204030204" pitchFamily="49" charset="0"/>
              </a:rPr>
              <a:t>SchemaBuilder.CreateGeodatabase</a:t>
            </a:r>
            <a:r>
              <a:rPr lang="en-US" sz="1600" dirty="0">
                <a:solidFill>
                  <a:srgbClr val="FFFF00"/>
                </a:solidFill>
                <a:latin typeface="Consolas" panose="020B0609020204030204" pitchFamily="49" charset="0"/>
              </a:rPr>
              <a:t>(</a:t>
            </a:r>
            <a:r>
              <a:rPr lang="en-US" sz="1600" dirty="0" err="1">
                <a:solidFill>
                  <a:srgbClr val="FFFF00"/>
                </a:solidFill>
                <a:latin typeface="Consolas" panose="020B0609020204030204" pitchFamily="49" charset="0"/>
              </a:rPr>
              <a:t>fileGeodatabaseConnectionPath</a:t>
            </a:r>
            <a:r>
              <a:rPr lang="en-US" sz="1600" dirty="0">
                <a:solidFill>
                  <a:srgbClr val="FFFF00"/>
                </a:solidFill>
                <a:latin typeface="Consolas" panose="020B0609020204030204" pitchFamily="49" charset="0"/>
              </a:rPr>
              <a:t>))</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r>
              <a:rPr lang="en-US" sz="1600" dirty="0">
                <a:latin typeface="Consolas" panose="020B0609020204030204" pitchFamily="49" charset="0"/>
              </a:rPr>
              <a:t>	// Create additional schema here</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801616548"/>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Workspace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pPr marL="0" indent="0">
              <a:buClr>
                <a:srgbClr val="EAFF46"/>
              </a:buClr>
              <a:buNone/>
            </a:pPr>
            <a:r>
              <a:rPr lang="en-US" dirty="0">
                <a:solidFill>
                  <a:srgbClr val="82F5FF"/>
                </a:solidFill>
              </a:rPr>
              <a:t>Mobile Geodatabase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pPr>
            <a:r>
              <a:rPr lang="en-US" dirty="0"/>
              <a:t>*.geodatabase</a:t>
            </a:r>
          </a:p>
          <a:p>
            <a:pPr marL="0" indent="0">
              <a:buClr>
                <a:srgbClr val="EAFF46"/>
              </a:buClr>
              <a:buNone/>
            </a:pPr>
            <a:endParaRPr lang="en-US" dirty="0"/>
          </a:p>
          <a:p>
            <a:pPr marL="0" indent="0">
              <a:buClr>
                <a:srgbClr val="EAFF46"/>
              </a:buClr>
              <a:buNone/>
            </a:pPr>
            <a:r>
              <a:rPr lang="en-US" sz="1600" dirty="0" err="1">
                <a:solidFill>
                  <a:srgbClr val="FFFF00"/>
                </a:solidFill>
                <a:latin typeface="Consolas" panose="020B0609020204030204" pitchFamily="49" charset="0"/>
              </a:rPr>
              <a:t>MobileGeodatabaseConnectionPath</a:t>
            </a:r>
            <a:r>
              <a:rPr lang="en-US" sz="1600" dirty="0">
                <a:solidFill>
                  <a:srgbClr val="FFFF00"/>
                </a:solidFill>
                <a:latin typeface="Consolas" panose="020B0609020204030204" pitchFamily="49" charset="0"/>
              </a:rPr>
              <a:t> </a:t>
            </a:r>
            <a:r>
              <a:rPr lang="en-US" sz="1600" dirty="0" err="1">
                <a:solidFill>
                  <a:srgbClr val="FFFF00"/>
                </a:solidFill>
                <a:latin typeface="Consolas" panose="020B0609020204030204" pitchFamily="49" charset="0"/>
              </a:rPr>
              <a:t>mobileGeodatabaseConnectionPath</a:t>
            </a:r>
            <a:r>
              <a:rPr lang="en-US" sz="1600" dirty="0">
                <a:solidFill>
                  <a:srgbClr val="FFFF00"/>
                </a:solidFill>
                <a:latin typeface="Consolas" panose="020B0609020204030204" pitchFamily="49" charset="0"/>
              </a:rPr>
              <a:t> = new </a:t>
            </a:r>
            <a:r>
              <a:rPr lang="en-US" sz="1600" dirty="0" err="1">
                <a:solidFill>
                  <a:srgbClr val="FFFF00"/>
                </a:solidFill>
                <a:latin typeface="Consolas" panose="020B0609020204030204" pitchFamily="49" charset="0"/>
              </a:rPr>
              <a:t>MobileGeodatabaseConnectionPath</a:t>
            </a:r>
            <a:r>
              <a:rPr lang="en-US" sz="1600" dirty="0">
                <a:solidFill>
                  <a:srgbClr val="FFFF00"/>
                </a:solidFill>
                <a:latin typeface="Consolas" panose="020B0609020204030204" pitchFamily="49" charset="0"/>
              </a:rPr>
              <a:t>(new Uri(@"C:\Path-To-Mobile-Geodatabase\YourName.geodatabase"));</a:t>
            </a:r>
          </a:p>
          <a:p>
            <a:pPr marL="0" indent="0">
              <a:buClr>
                <a:srgbClr val="EAFF46"/>
              </a:buClr>
              <a:buNone/>
            </a:pPr>
            <a:endParaRPr lang="en-US" sz="1600" dirty="0">
              <a:solidFill>
                <a:srgbClr val="FFFF00"/>
              </a:solidFill>
              <a:latin typeface="Consolas" panose="020B0609020204030204" pitchFamily="49" charset="0"/>
            </a:endParaRPr>
          </a:p>
          <a:p>
            <a:pPr marL="0" indent="0">
              <a:buClr>
                <a:srgbClr val="EAFF46"/>
              </a:buClr>
              <a:buNone/>
            </a:pPr>
            <a:r>
              <a:rPr lang="en-US" sz="1600" dirty="0">
                <a:latin typeface="Consolas" panose="020B0609020204030204" pitchFamily="49" charset="0"/>
              </a:rPr>
              <a:t>// Create and use the mobile geodatabase</a:t>
            </a:r>
          </a:p>
          <a:p>
            <a:pPr marL="0" indent="0">
              <a:buClr>
                <a:srgbClr val="EAFF46"/>
              </a:buClr>
              <a:buNone/>
            </a:pPr>
            <a:r>
              <a:rPr lang="en-US" sz="1600" dirty="0">
                <a:solidFill>
                  <a:srgbClr val="FFFF00"/>
                </a:solidFill>
                <a:latin typeface="Consolas" panose="020B0609020204030204" pitchFamily="49" charset="0"/>
              </a:rPr>
              <a:t>using (Geodatabase </a:t>
            </a:r>
            <a:r>
              <a:rPr lang="en-US" sz="1600" dirty="0" err="1">
                <a:solidFill>
                  <a:srgbClr val="FFFF00"/>
                </a:solidFill>
                <a:latin typeface="Consolas" panose="020B0609020204030204" pitchFamily="49" charset="0"/>
              </a:rPr>
              <a:t>geodatabase</a:t>
            </a:r>
            <a:r>
              <a:rPr lang="en-US" sz="1600" dirty="0">
                <a:solidFill>
                  <a:srgbClr val="FFFF00"/>
                </a:solidFill>
                <a:latin typeface="Consolas" panose="020B0609020204030204" pitchFamily="49" charset="0"/>
              </a:rPr>
              <a:t> = </a:t>
            </a:r>
            <a:r>
              <a:rPr lang="en-US" sz="1600" dirty="0" err="1">
                <a:solidFill>
                  <a:srgbClr val="FFFF00"/>
                </a:solidFill>
                <a:latin typeface="Consolas" panose="020B0609020204030204" pitchFamily="49" charset="0"/>
              </a:rPr>
              <a:t>SchemaBuilder.CreateGeodatabase</a:t>
            </a:r>
            <a:r>
              <a:rPr lang="en-US" sz="1600" dirty="0">
                <a:solidFill>
                  <a:srgbClr val="FFFF00"/>
                </a:solidFill>
                <a:latin typeface="Consolas" panose="020B0609020204030204" pitchFamily="49" charset="0"/>
              </a:rPr>
              <a:t>(</a:t>
            </a:r>
            <a:r>
              <a:rPr lang="en-US" sz="1600" dirty="0" err="1">
                <a:solidFill>
                  <a:srgbClr val="FFFF00"/>
                </a:solidFill>
                <a:latin typeface="Consolas" panose="020B0609020204030204" pitchFamily="49" charset="0"/>
              </a:rPr>
              <a:t>mobileGeodatabaseConnectionPath</a:t>
            </a:r>
            <a:r>
              <a:rPr lang="en-US" sz="1600" dirty="0">
                <a:solidFill>
                  <a:srgbClr val="FFFF00"/>
                </a:solidFill>
                <a:latin typeface="Consolas" panose="020B0609020204030204" pitchFamily="49" charset="0"/>
              </a:rPr>
              <a:t>))</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r>
              <a:rPr lang="en-US" sz="1600" dirty="0">
                <a:latin typeface="Consolas" panose="020B0609020204030204" pitchFamily="49" charset="0"/>
              </a:rPr>
              <a:t>	// Create additional schema here</a:t>
            </a:r>
          </a:p>
          <a:p>
            <a:pPr marL="0" indent="0">
              <a:buClr>
                <a:srgbClr val="EAFF46"/>
              </a:buClr>
              <a:buNone/>
            </a:pPr>
            <a:r>
              <a:rPr lang="en-US" sz="1600" dirty="0">
                <a:solidFill>
                  <a:srgbClr val="FFFF00"/>
                </a:solidFill>
                <a:latin typeface="Consolas" panose="020B0609020204030204" pitchFamily="49" charset="0"/>
              </a:rPr>
              <a:t>}</a:t>
            </a:r>
          </a:p>
          <a:p>
            <a:pPr marL="0" indent="0">
              <a:buClr>
                <a:srgbClr val="EAFF46"/>
              </a:buClr>
              <a:buNone/>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3432851752"/>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Mobile Geodatabase</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pPr marL="0" indent="0">
              <a:buClr>
                <a:srgbClr val="EAFF46"/>
              </a:buClr>
              <a:buNone/>
            </a:pPr>
            <a:r>
              <a:rPr lang="en-US" dirty="0">
                <a:solidFill>
                  <a:srgbClr val="82F5FF"/>
                </a:solidFill>
              </a:rPr>
              <a:t>Mobile Geodatabase</a:t>
            </a:r>
          </a:p>
          <a:p>
            <a:endParaRPr lang="en-US" dirty="0">
              <a:solidFill>
                <a:srgbClr val="EAFF46"/>
              </a:solidFill>
            </a:endParaRPr>
          </a:p>
        </p:txBody>
      </p:sp>
      <p:pic>
        <p:nvPicPr>
          <p:cNvPr id="9" name="Picture 8">
            <a:extLst>
              <a:ext uri="{FF2B5EF4-FFF2-40B4-BE49-F238E27FC236}">
                <a16:creationId xmlns:a16="http://schemas.microsoft.com/office/drawing/2014/main" id="{050F12FB-4CFF-4820-B551-D9B67FF8EE82}"/>
              </a:ext>
            </a:extLst>
          </p:cNvPr>
          <p:cNvPicPr>
            <a:picLocks noChangeAspect="1"/>
          </p:cNvPicPr>
          <p:nvPr/>
        </p:nvPicPr>
        <p:blipFill>
          <a:blip r:embed="rId2"/>
          <a:stretch>
            <a:fillRect/>
          </a:stretch>
        </p:blipFill>
        <p:spPr>
          <a:xfrm>
            <a:off x="3062592" y="3117687"/>
            <a:ext cx="4637962" cy="847320"/>
          </a:xfrm>
          <a:prstGeom prst="rect">
            <a:avLst/>
          </a:prstGeom>
        </p:spPr>
      </p:pic>
    </p:spTree>
    <p:extLst>
      <p:ext uri="{BB962C8B-B14F-4D97-AF65-F5344CB8AC3E}">
        <p14:creationId xmlns:p14="http://schemas.microsoft.com/office/powerpoint/2010/main" val="2069835639"/>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Wingdings" panose="05000000000000000000" pitchFamily="2" charset="2"/>
              <a:buChar char="ü"/>
            </a:pPr>
            <a:r>
              <a:rPr lang="en-US" dirty="0">
                <a:solidFill>
                  <a:schemeClr val="tx1">
                    <a:lumMod val="50000"/>
                  </a:schemeClr>
                </a:solidFill>
              </a:rPr>
              <a:t>Why DDL? </a:t>
            </a:r>
          </a:p>
          <a:p>
            <a:pPr>
              <a:buClr>
                <a:srgbClr val="82F5FF"/>
              </a:buClr>
              <a:buFont typeface="Wingdings" panose="05000000000000000000" pitchFamily="2" charset="2"/>
              <a:buChar char="ü"/>
            </a:pPr>
            <a:r>
              <a:rPr lang="en-US" dirty="0">
                <a:solidFill>
                  <a:schemeClr val="tx1">
                    <a:lumMod val="50000"/>
                  </a:schemeClr>
                </a:solidFill>
              </a:rPr>
              <a:t>Patterns to use DDL in the Pro SDK</a:t>
            </a:r>
          </a:p>
          <a:p>
            <a:pPr lvl="1">
              <a:buClr>
                <a:srgbClr val="82F5FF"/>
              </a:buClr>
            </a:pPr>
            <a:r>
              <a:rPr lang="en-US" dirty="0">
                <a:solidFill>
                  <a:schemeClr val="tx1">
                    <a:lumMod val="50000"/>
                  </a:schemeClr>
                </a:solidFill>
              </a:rPr>
              <a:t>Schema Builder</a:t>
            </a:r>
          </a:p>
          <a:p>
            <a:pPr lvl="1">
              <a:buClr>
                <a:srgbClr val="82F5FF"/>
              </a:buClr>
            </a:pPr>
            <a:r>
              <a:rPr lang="en-US" dirty="0">
                <a:solidFill>
                  <a:schemeClr val="tx1">
                    <a:lumMod val="50000"/>
                  </a:schemeClr>
                </a:solidFill>
              </a:rPr>
              <a:t>Description objects</a:t>
            </a:r>
          </a:p>
          <a:p>
            <a:pPr>
              <a:buClr>
                <a:srgbClr val="82F5FF"/>
              </a:buClr>
              <a:buFont typeface="Wingdings" panose="05000000000000000000" pitchFamily="2" charset="2"/>
              <a:buChar char="ü"/>
            </a:pPr>
            <a:r>
              <a:rPr lang="en-US" dirty="0">
                <a:solidFill>
                  <a:schemeClr val="tx1">
                    <a:lumMod val="50000"/>
                  </a:schemeClr>
                </a:solidFill>
              </a:rPr>
              <a:t>Create a Workspace/Geodatabase</a:t>
            </a:r>
          </a:p>
          <a:p>
            <a:pPr>
              <a:buClr>
                <a:srgbClr val="82F5FF"/>
              </a:buClr>
            </a:pPr>
            <a:r>
              <a:rPr lang="en-US" dirty="0"/>
              <a:t>Create a Feature Class and Table</a:t>
            </a:r>
          </a:p>
          <a:p>
            <a:pPr>
              <a:buClr>
                <a:srgbClr val="82F5FF"/>
              </a:buClr>
            </a:pPr>
            <a:r>
              <a:rPr lang="en-US" dirty="0">
                <a:solidFill>
                  <a:schemeClr val="tx1">
                    <a:lumMod val="50000"/>
                  </a:schemeClr>
                </a:solidFill>
              </a:rPr>
              <a:t>Enable Subtype support</a:t>
            </a:r>
          </a:p>
          <a:p>
            <a:pPr>
              <a:buClr>
                <a:srgbClr val="82F5FF"/>
              </a:buClr>
            </a:pPr>
            <a:r>
              <a:rPr lang="en-US" dirty="0">
                <a:solidFill>
                  <a:schemeClr val="tx1">
                    <a:lumMod val="50000"/>
                  </a:schemeClr>
                </a:solidFill>
              </a:rPr>
              <a:t>Create/Delete Relationship Classes</a:t>
            </a:r>
          </a:p>
          <a:p>
            <a:pPr>
              <a:buClr>
                <a:srgbClr val="82F5FF"/>
              </a:buClr>
            </a:pPr>
            <a:r>
              <a:rPr lang="en-US" dirty="0">
                <a:solidFill>
                  <a:schemeClr val="tx1">
                    <a:lumMod val="50000"/>
                  </a:schemeClr>
                </a:solidFill>
              </a:rPr>
              <a:t>Create/Delete Indexes</a:t>
            </a:r>
          </a:p>
          <a:p>
            <a:pPr>
              <a:buClr>
                <a:srgbClr val="82F5FF"/>
              </a:buClr>
            </a:pPr>
            <a:r>
              <a:rPr lang="en-US" dirty="0">
                <a:solidFill>
                  <a:schemeClr val="tx1">
                    <a:lumMod val="50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3197627983"/>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Arial" panose="020B0604020202020204" pitchFamily="34" charset="0"/>
              <a:buChar char="•"/>
            </a:pPr>
            <a:r>
              <a:rPr lang="en-US" dirty="0"/>
              <a:t>Why DDL? </a:t>
            </a:r>
          </a:p>
          <a:p>
            <a:pPr>
              <a:buClr>
                <a:srgbClr val="82F5FF"/>
              </a:buClr>
              <a:buFont typeface="Arial" panose="020B0604020202020204" pitchFamily="34" charset="0"/>
              <a:buChar char="•"/>
            </a:pPr>
            <a:r>
              <a:rPr lang="en-US" dirty="0"/>
              <a:t>Patterns to use DDL in the Pro SDK</a:t>
            </a:r>
          </a:p>
          <a:p>
            <a:pPr lvl="1">
              <a:buClr>
                <a:srgbClr val="82F5FF"/>
              </a:buClr>
              <a:buFont typeface="Arial" panose="020B0604020202020204" pitchFamily="34" charset="0"/>
              <a:buChar char="-"/>
            </a:pPr>
            <a:r>
              <a:rPr lang="en-US" dirty="0"/>
              <a:t>Schema Builder</a:t>
            </a:r>
          </a:p>
          <a:p>
            <a:pPr lvl="1">
              <a:buClr>
                <a:srgbClr val="82F5FF"/>
              </a:buClr>
              <a:buFont typeface="Arial" panose="020B0604020202020204" pitchFamily="34" charset="0"/>
              <a:buChar char="-"/>
            </a:pPr>
            <a:r>
              <a:rPr lang="en-US" dirty="0"/>
              <a:t>Description objects</a:t>
            </a:r>
          </a:p>
          <a:p>
            <a:pPr>
              <a:buClr>
                <a:srgbClr val="82F5FF"/>
              </a:buClr>
              <a:buFont typeface="Arial" panose="020B0604020202020204" pitchFamily="34" charset="0"/>
              <a:buChar char="•"/>
            </a:pPr>
            <a:r>
              <a:rPr lang="en-US" dirty="0"/>
              <a:t>Create a Workspace/Geodatabase</a:t>
            </a:r>
          </a:p>
          <a:p>
            <a:pPr>
              <a:buClr>
                <a:srgbClr val="82F5FF"/>
              </a:buClr>
              <a:buFont typeface="Arial" panose="020B0604020202020204" pitchFamily="34" charset="0"/>
              <a:buChar char="•"/>
            </a:pPr>
            <a:r>
              <a:rPr lang="en-US" dirty="0"/>
              <a:t>Create a Feature Class and Table</a:t>
            </a:r>
          </a:p>
          <a:p>
            <a:pPr>
              <a:buClr>
                <a:srgbClr val="82F5FF"/>
              </a:buClr>
              <a:buFont typeface="Arial" panose="020B0604020202020204" pitchFamily="34" charset="0"/>
              <a:buChar char="•"/>
            </a:pPr>
            <a:r>
              <a:rPr lang="en-US" dirty="0"/>
              <a:t>Enable Subtype support</a:t>
            </a:r>
          </a:p>
          <a:p>
            <a:pPr>
              <a:buClr>
                <a:srgbClr val="82F5FF"/>
              </a:buClr>
              <a:buFont typeface="Arial" panose="020B0604020202020204" pitchFamily="34" charset="0"/>
              <a:buChar char="•"/>
            </a:pPr>
            <a:r>
              <a:rPr lang="en-US" dirty="0"/>
              <a:t>Create/Delete Relationship Classes</a:t>
            </a:r>
          </a:p>
          <a:p>
            <a:pPr>
              <a:buClr>
                <a:srgbClr val="82F5FF"/>
              </a:buClr>
              <a:buFont typeface="Arial" panose="020B0604020202020204" pitchFamily="34" charset="0"/>
              <a:buChar char="•"/>
            </a:pPr>
            <a:r>
              <a:rPr lang="en-US" dirty="0"/>
              <a:t>Create/Delete Indexes</a:t>
            </a:r>
          </a:p>
          <a:p>
            <a:pPr>
              <a:buClr>
                <a:srgbClr val="82F5FF"/>
              </a:buClr>
              <a:buFont typeface="Arial" panose="020B0604020202020204" pitchFamily="34" charset="0"/>
              <a:buChar char="•"/>
            </a:pPr>
            <a:r>
              <a:rPr lang="en-US" dirty="0"/>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802503158"/>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a Feature Class and Table</a:t>
            </a:r>
          </a:p>
        </p:txBody>
      </p:sp>
      <p:pic>
        <p:nvPicPr>
          <p:cNvPr id="4" name="Picture 3">
            <a:extLst>
              <a:ext uri="{FF2B5EF4-FFF2-40B4-BE49-F238E27FC236}">
                <a16:creationId xmlns:a16="http://schemas.microsoft.com/office/drawing/2014/main" id="{700191B8-D662-4029-AA51-1E3BFEC70C66}"/>
              </a:ext>
            </a:extLst>
          </p:cNvPr>
          <p:cNvPicPr>
            <a:picLocks noChangeAspect="1"/>
          </p:cNvPicPr>
          <p:nvPr/>
        </p:nvPicPr>
        <p:blipFill rotWithShape="1">
          <a:blip r:embed="rId3"/>
          <a:srcRect t="5666"/>
          <a:stretch/>
        </p:blipFill>
        <p:spPr>
          <a:xfrm>
            <a:off x="6306969" y="2209799"/>
            <a:ext cx="4781666" cy="1451131"/>
          </a:xfrm>
          <a:prstGeom prst="rect">
            <a:avLst/>
          </a:prstGeom>
        </p:spPr>
      </p:pic>
      <p:grpSp>
        <p:nvGrpSpPr>
          <p:cNvPr id="18" name="Group 17">
            <a:extLst>
              <a:ext uri="{FF2B5EF4-FFF2-40B4-BE49-F238E27FC236}">
                <a16:creationId xmlns:a16="http://schemas.microsoft.com/office/drawing/2014/main" id="{33B772F3-7472-4F28-AE68-59548B1B6E1D}"/>
              </a:ext>
            </a:extLst>
          </p:cNvPr>
          <p:cNvGrpSpPr/>
          <p:nvPr/>
        </p:nvGrpSpPr>
        <p:grpSpPr>
          <a:xfrm>
            <a:off x="1496639" y="1725007"/>
            <a:ext cx="3218687" cy="4821708"/>
            <a:chOff x="1389635" y="2036292"/>
            <a:chExt cx="3218687" cy="4821708"/>
          </a:xfrm>
        </p:grpSpPr>
        <p:pic>
          <p:nvPicPr>
            <p:cNvPr id="15" name="Picture 14">
              <a:extLst>
                <a:ext uri="{FF2B5EF4-FFF2-40B4-BE49-F238E27FC236}">
                  <a16:creationId xmlns:a16="http://schemas.microsoft.com/office/drawing/2014/main" id="{77DA174D-CA80-4719-BF48-5635D9479BBC}"/>
                </a:ext>
              </a:extLst>
            </p:cNvPr>
            <p:cNvPicPr>
              <a:picLocks noChangeAspect="1"/>
            </p:cNvPicPr>
            <p:nvPr/>
          </p:nvPicPr>
          <p:blipFill>
            <a:blip r:embed="rId4"/>
            <a:stretch>
              <a:fillRect/>
            </a:stretch>
          </p:blipFill>
          <p:spPr>
            <a:xfrm>
              <a:off x="1389635" y="2036292"/>
              <a:ext cx="3218687" cy="2973453"/>
            </a:xfrm>
            <a:prstGeom prst="rect">
              <a:avLst/>
            </a:prstGeom>
          </p:spPr>
        </p:pic>
        <p:pic>
          <p:nvPicPr>
            <p:cNvPr id="17" name="Picture 16">
              <a:extLst>
                <a:ext uri="{FF2B5EF4-FFF2-40B4-BE49-F238E27FC236}">
                  <a16:creationId xmlns:a16="http://schemas.microsoft.com/office/drawing/2014/main" id="{13DBB4D1-6A86-4DA8-BEA3-54A37663A1AE}"/>
                </a:ext>
              </a:extLst>
            </p:cNvPr>
            <p:cNvPicPr>
              <a:picLocks noChangeAspect="1"/>
            </p:cNvPicPr>
            <p:nvPr/>
          </p:nvPicPr>
          <p:blipFill>
            <a:blip r:embed="rId5"/>
            <a:stretch>
              <a:fillRect/>
            </a:stretch>
          </p:blipFill>
          <p:spPr>
            <a:xfrm>
              <a:off x="1389635" y="4637763"/>
              <a:ext cx="3218687" cy="2220237"/>
            </a:xfrm>
            <a:prstGeom prst="rect">
              <a:avLst/>
            </a:prstGeom>
          </p:spPr>
        </p:pic>
      </p:grpSp>
    </p:spTree>
    <p:extLst>
      <p:ext uri="{BB962C8B-B14F-4D97-AF65-F5344CB8AC3E}">
        <p14:creationId xmlns:p14="http://schemas.microsoft.com/office/powerpoint/2010/main" val="1958026973"/>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Wingdings" panose="05000000000000000000" pitchFamily="2" charset="2"/>
              <a:buChar char="ü"/>
            </a:pPr>
            <a:r>
              <a:rPr lang="en-US" dirty="0">
                <a:solidFill>
                  <a:schemeClr val="tx1">
                    <a:lumMod val="50000"/>
                  </a:schemeClr>
                </a:solidFill>
              </a:rPr>
              <a:t>Why DDL? </a:t>
            </a:r>
          </a:p>
          <a:p>
            <a:pPr>
              <a:buClr>
                <a:srgbClr val="82F5FF"/>
              </a:buClr>
              <a:buFont typeface="Wingdings" panose="05000000000000000000" pitchFamily="2" charset="2"/>
              <a:buChar char="ü"/>
            </a:pPr>
            <a:r>
              <a:rPr lang="en-US" dirty="0">
                <a:solidFill>
                  <a:schemeClr val="tx1">
                    <a:lumMod val="50000"/>
                  </a:schemeClr>
                </a:solidFill>
              </a:rPr>
              <a:t>Patterns to use DDL in the Pro SDK</a:t>
            </a:r>
          </a:p>
          <a:p>
            <a:pPr lvl="1">
              <a:buClr>
                <a:srgbClr val="82F5FF"/>
              </a:buClr>
            </a:pPr>
            <a:r>
              <a:rPr lang="en-US" dirty="0">
                <a:solidFill>
                  <a:schemeClr val="tx1">
                    <a:lumMod val="50000"/>
                  </a:schemeClr>
                </a:solidFill>
              </a:rPr>
              <a:t>Schema Builder</a:t>
            </a:r>
          </a:p>
          <a:p>
            <a:pPr lvl="1">
              <a:buClr>
                <a:srgbClr val="82F5FF"/>
              </a:buClr>
            </a:pPr>
            <a:r>
              <a:rPr lang="en-US" dirty="0">
                <a:solidFill>
                  <a:schemeClr val="tx1">
                    <a:lumMod val="50000"/>
                  </a:schemeClr>
                </a:solidFill>
              </a:rPr>
              <a:t>Description objects</a:t>
            </a:r>
          </a:p>
          <a:p>
            <a:pPr>
              <a:buClr>
                <a:srgbClr val="82F5FF"/>
              </a:buClr>
              <a:buFont typeface="Wingdings" panose="05000000000000000000" pitchFamily="2" charset="2"/>
              <a:buChar char="ü"/>
            </a:pPr>
            <a:r>
              <a:rPr lang="en-US" dirty="0">
                <a:solidFill>
                  <a:schemeClr val="tx1">
                    <a:lumMod val="50000"/>
                  </a:schemeClr>
                </a:solidFill>
              </a:rPr>
              <a:t>Create a Workspace/Geodatabase</a:t>
            </a:r>
          </a:p>
          <a:p>
            <a:pPr>
              <a:buClr>
                <a:srgbClr val="82F5FF"/>
              </a:buClr>
              <a:buFont typeface="Wingdings" panose="05000000000000000000" pitchFamily="2" charset="2"/>
              <a:buChar char="ü"/>
            </a:pPr>
            <a:r>
              <a:rPr lang="en-US" dirty="0">
                <a:solidFill>
                  <a:schemeClr val="tx1">
                    <a:lumMod val="50000"/>
                  </a:schemeClr>
                </a:solidFill>
              </a:rPr>
              <a:t>Create a Feature Class and Table</a:t>
            </a:r>
          </a:p>
          <a:p>
            <a:pPr>
              <a:buClr>
                <a:srgbClr val="82F5FF"/>
              </a:buClr>
            </a:pPr>
            <a:r>
              <a:rPr lang="en-US" dirty="0"/>
              <a:t>Enable Subtype support</a:t>
            </a:r>
          </a:p>
          <a:p>
            <a:pPr>
              <a:buClr>
                <a:srgbClr val="82F5FF"/>
              </a:buClr>
            </a:pPr>
            <a:r>
              <a:rPr lang="en-US" dirty="0">
                <a:solidFill>
                  <a:schemeClr val="tx1">
                    <a:lumMod val="50000"/>
                  </a:schemeClr>
                </a:solidFill>
              </a:rPr>
              <a:t>Create/Delete Relationship Classes</a:t>
            </a:r>
          </a:p>
          <a:p>
            <a:pPr>
              <a:buClr>
                <a:srgbClr val="82F5FF"/>
              </a:buClr>
            </a:pPr>
            <a:r>
              <a:rPr lang="en-US" dirty="0">
                <a:solidFill>
                  <a:schemeClr val="tx1">
                    <a:lumMod val="50000"/>
                  </a:schemeClr>
                </a:solidFill>
              </a:rPr>
              <a:t>Create/Delete Indexes</a:t>
            </a:r>
          </a:p>
          <a:p>
            <a:pPr>
              <a:buClr>
                <a:srgbClr val="82F5FF"/>
              </a:buClr>
            </a:pPr>
            <a:r>
              <a:rPr lang="en-US" dirty="0">
                <a:solidFill>
                  <a:schemeClr val="tx1">
                    <a:lumMod val="50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1879254329"/>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Enable Subtype Support</a:t>
            </a:r>
          </a:p>
        </p:txBody>
      </p:sp>
      <p:pic>
        <p:nvPicPr>
          <p:cNvPr id="13" name="Picture 12">
            <a:extLst>
              <a:ext uri="{FF2B5EF4-FFF2-40B4-BE49-F238E27FC236}">
                <a16:creationId xmlns:a16="http://schemas.microsoft.com/office/drawing/2014/main" id="{CA9506AA-AAF5-43B4-A020-6F4A9AB8E339}"/>
              </a:ext>
            </a:extLst>
          </p:cNvPr>
          <p:cNvPicPr>
            <a:picLocks noChangeAspect="1"/>
          </p:cNvPicPr>
          <p:nvPr/>
        </p:nvPicPr>
        <p:blipFill>
          <a:blip r:embed="rId2"/>
          <a:stretch>
            <a:fillRect/>
          </a:stretch>
        </p:blipFill>
        <p:spPr>
          <a:xfrm>
            <a:off x="749030" y="1547828"/>
            <a:ext cx="7429500" cy="2505075"/>
          </a:xfrm>
          <a:prstGeom prst="rect">
            <a:avLst/>
          </a:prstGeom>
        </p:spPr>
      </p:pic>
      <p:pic>
        <p:nvPicPr>
          <p:cNvPr id="17" name="Picture 16">
            <a:extLst>
              <a:ext uri="{FF2B5EF4-FFF2-40B4-BE49-F238E27FC236}">
                <a16:creationId xmlns:a16="http://schemas.microsoft.com/office/drawing/2014/main" id="{AB2AB7EF-2910-4BC8-9BD1-F8DA3193EE08}"/>
              </a:ext>
            </a:extLst>
          </p:cNvPr>
          <p:cNvPicPr>
            <a:picLocks noChangeAspect="1"/>
          </p:cNvPicPr>
          <p:nvPr/>
        </p:nvPicPr>
        <p:blipFill>
          <a:blip r:embed="rId3"/>
          <a:stretch>
            <a:fillRect/>
          </a:stretch>
        </p:blipFill>
        <p:spPr>
          <a:xfrm>
            <a:off x="3283261" y="2751724"/>
            <a:ext cx="8716112" cy="4057635"/>
          </a:xfrm>
          <a:prstGeom prst="rect">
            <a:avLst/>
          </a:prstGeom>
        </p:spPr>
      </p:pic>
    </p:spTree>
    <p:extLst>
      <p:ext uri="{BB962C8B-B14F-4D97-AF65-F5344CB8AC3E}">
        <p14:creationId xmlns:p14="http://schemas.microsoft.com/office/powerpoint/2010/main" val="2211281149"/>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Enable Subtype Support</a:t>
            </a:r>
          </a:p>
        </p:txBody>
      </p:sp>
      <p:pic>
        <p:nvPicPr>
          <p:cNvPr id="8" name="Picture 7">
            <a:extLst>
              <a:ext uri="{FF2B5EF4-FFF2-40B4-BE49-F238E27FC236}">
                <a16:creationId xmlns:a16="http://schemas.microsoft.com/office/drawing/2014/main" id="{28A61941-DCCA-4F91-953E-72A2420A5E2C}"/>
              </a:ext>
            </a:extLst>
          </p:cNvPr>
          <p:cNvPicPr>
            <a:picLocks noChangeAspect="1"/>
          </p:cNvPicPr>
          <p:nvPr/>
        </p:nvPicPr>
        <p:blipFill>
          <a:blip r:embed="rId2"/>
          <a:stretch>
            <a:fillRect/>
          </a:stretch>
        </p:blipFill>
        <p:spPr>
          <a:xfrm>
            <a:off x="246434" y="1613981"/>
            <a:ext cx="6771970" cy="3152573"/>
          </a:xfrm>
          <a:prstGeom prst="rect">
            <a:avLst/>
          </a:prstGeom>
        </p:spPr>
      </p:pic>
      <p:pic>
        <p:nvPicPr>
          <p:cNvPr id="4" name="Picture 3">
            <a:extLst>
              <a:ext uri="{FF2B5EF4-FFF2-40B4-BE49-F238E27FC236}">
                <a16:creationId xmlns:a16="http://schemas.microsoft.com/office/drawing/2014/main" id="{9664D27F-A25D-450C-B01D-D26A25FFB224}"/>
              </a:ext>
            </a:extLst>
          </p:cNvPr>
          <p:cNvPicPr>
            <a:picLocks noChangeAspect="1"/>
          </p:cNvPicPr>
          <p:nvPr/>
        </p:nvPicPr>
        <p:blipFill>
          <a:blip r:embed="rId3"/>
          <a:stretch>
            <a:fillRect/>
          </a:stretch>
        </p:blipFill>
        <p:spPr>
          <a:xfrm>
            <a:off x="5644694" y="3350149"/>
            <a:ext cx="6407877" cy="3308642"/>
          </a:xfrm>
          <a:prstGeom prst="rect">
            <a:avLst/>
          </a:prstGeom>
        </p:spPr>
      </p:pic>
      <p:sp>
        <p:nvSpPr>
          <p:cNvPr id="3" name="Arrow: Down 2">
            <a:extLst>
              <a:ext uri="{FF2B5EF4-FFF2-40B4-BE49-F238E27FC236}">
                <a16:creationId xmlns:a16="http://schemas.microsoft.com/office/drawing/2014/main" id="{DC30B17D-CA9F-44B9-851A-276292792F44}"/>
              </a:ext>
            </a:extLst>
          </p:cNvPr>
          <p:cNvSpPr/>
          <p:nvPr/>
        </p:nvSpPr>
        <p:spPr bwMode="auto">
          <a:xfrm>
            <a:off x="8848632" y="5553074"/>
            <a:ext cx="295275" cy="390525"/>
          </a:xfrm>
          <a:prstGeom prst="downArrow">
            <a:avLst/>
          </a:prstGeom>
          <a:solidFill>
            <a:srgbClr val="C0000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sp>
        <p:nvSpPr>
          <p:cNvPr id="9" name="Arrow: Down 8">
            <a:extLst>
              <a:ext uri="{FF2B5EF4-FFF2-40B4-BE49-F238E27FC236}">
                <a16:creationId xmlns:a16="http://schemas.microsoft.com/office/drawing/2014/main" id="{342140A8-C442-455F-A186-E7E5987F0E2F}"/>
              </a:ext>
            </a:extLst>
          </p:cNvPr>
          <p:cNvSpPr/>
          <p:nvPr/>
        </p:nvSpPr>
        <p:spPr bwMode="auto">
          <a:xfrm rot="16200000">
            <a:off x="5376206" y="4191658"/>
            <a:ext cx="295275" cy="398733"/>
          </a:xfrm>
          <a:prstGeom prst="downArrow">
            <a:avLst/>
          </a:prstGeom>
          <a:solidFill>
            <a:srgbClr val="C0000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spTree>
    <p:extLst>
      <p:ext uri="{BB962C8B-B14F-4D97-AF65-F5344CB8AC3E}">
        <p14:creationId xmlns:p14="http://schemas.microsoft.com/office/powerpoint/2010/main" val="3950378047"/>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Wingdings" panose="05000000000000000000" pitchFamily="2" charset="2"/>
              <a:buChar char="ü"/>
            </a:pPr>
            <a:r>
              <a:rPr lang="en-US" dirty="0">
                <a:solidFill>
                  <a:schemeClr val="tx1">
                    <a:lumMod val="50000"/>
                  </a:schemeClr>
                </a:solidFill>
              </a:rPr>
              <a:t>Why DDL? </a:t>
            </a:r>
          </a:p>
          <a:p>
            <a:pPr>
              <a:buClr>
                <a:srgbClr val="82F5FF"/>
              </a:buClr>
              <a:buFont typeface="Wingdings" panose="05000000000000000000" pitchFamily="2" charset="2"/>
              <a:buChar char="ü"/>
            </a:pPr>
            <a:r>
              <a:rPr lang="en-US" dirty="0">
                <a:solidFill>
                  <a:schemeClr val="tx1">
                    <a:lumMod val="50000"/>
                  </a:schemeClr>
                </a:solidFill>
              </a:rPr>
              <a:t>Patterns to use DDL in the Pro SDK</a:t>
            </a:r>
          </a:p>
          <a:p>
            <a:pPr lvl="1">
              <a:buClr>
                <a:srgbClr val="82F5FF"/>
              </a:buClr>
            </a:pPr>
            <a:r>
              <a:rPr lang="en-US" dirty="0">
                <a:solidFill>
                  <a:schemeClr val="tx1">
                    <a:lumMod val="50000"/>
                  </a:schemeClr>
                </a:solidFill>
              </a:rPr>
              <a:t>Schema Builder</a:t>
            </a:r>
          </a:p>
          <a:p>
            <a:pPr lvl="1">
              <a:buClr>
                <a:srgbClr val="82F5FF"/>
              </a:buClr>
            </a:pPr>
            <a:r>
              <a:rPr lang="en-US" dirty="0">
                <a:solidFill>
                  <a:schemeClr val="tx1">
                    <a:lumMod val="50000"/>
                  </a:schemeClr>
                </a:solidFill>
              </a:rPr>
              <a:t>Description objects</a:t>
            </a:r>
          </a:p>
          <a:p>
            <a:pPr>
              <a:buClr>
                <a:srgbClr val="82F5FF"/>
              </a:buClr>
              <a:buFont typeface="Wingdings" panose="05000000000000000000" pitchFamily="2" charset="2"/>
              <a:buChar char="ü"/>
            </a:pPr>
            <a:r>
              <a:rPr lang="en-US" dirty="0">
                <a:solidFill>
                  <a:schemeClr val="tx1">
                    <a:lumMod val="50000"/>
                  </a:schemeClr>
                </a:solidFill>
              </a:rPr>
              <a:t>Create a Workspace/Geodatabase</a:t>
            </a:r>
          </a:p>
          <a:p>
            <a:pPr>
              <a:buClr>
                <a:srgbClr val="82F5FF"/>
              </a:buClr>
              <a:buFont typeface="Wingdings" panose="05000000000000000000" pitchFamily="2" charset="2"/>
              <a:buChar char="ü"/>
            </a:pPr>
            <a:r>
              <a:rPr lang="en-US" dirty="0">
                <a:solidFill>
                  <a:schemeClr val="tx1">
                    <a:lumMod val="50000"/>
                  </a:schemeClr>
                </a:solidFill>
              </a:rPr>
              <a:t>Create a Feature Class and Table</a:t>
            </a:r>
          </a:p>
          <a:p>
            <a:pPr>
              <a:buClr>
                <a:srgbClr val="82F5FF"/>
              </a:buClr>
              <a:buFont typeface="Wingdings" panose="05000000000000000000" pitchFamily="2" charset="2"/>
              <a:buChar char="ü"/>
            </a:pPr>
            <a:r>
              <a:rPr lang="en-US" dirty="0">
                <a:solidFill>
                  <a:schemeClr val="tx1">
                    <a:lumMod val="50000"/>
                  </a:schemeClr>
                </a:solidFill>
              </a:rPr>
              <a:t>Enable Subtype support</a:t>
            </a:r>
          </a:p>
          <a:p>
            <a:pPr>
              <a:buClr>
                <a:srgbClr val="82F5FF"/>
              </a:buClr>
            </a:pPr>
            <a:r>
              <a:rPr lang="en-US" dirty="0"/>
              <a:t>Create/Delete Relationship Classes</a:t>
            </a:r>
          </a:p>
          <a:p>
            <a:pPr>
              <a:buClr>
                <a:srgbClr val="82F5FF"/>
              </a:buClr>
            </a:pPr>
            <a:r>
              <a:rPr lang="en-US" dirty="0">
                <a:solidFill>
                  <a:schemeClr val="tx1">
                    <a:lumMod val="50000"/>
                  </a:schemeClr>
                </a:solidFill>
              </a:rPr>
              <a:t>Create/Delete Indexes</a:t>
            </a:r>
          </a:p>
          <a:p>
            <a:pPr>
              <a:buClr>
                <a:srgbClr val="82F5FF"/>
              </a:buClr>
            </a:pPr>
            <a:r>
              <a:rPr lang="en-US" dirty="0">
                <a:solidFill>
                  <a:schemeClr val="tx1">
                    <a:lumMod val="50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778637719"/>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Relationship Classes</a:t>
            </a:r>
          </a:p>
        </p:txBody>
      </p:sp>
      <p:pic>
        <p:nvPicPr>
          <p:cNvPr id="17" name="Picture 16">
            <a:extLst>
              <a:ext uri="{FF2B5EF4-FFF2-40B4-BE49-F238E27FC236}">
                <a16:creationId xmlns:a16="http://schemas.microsoft.com/office/drawing/2014/main" id="{426178D5-57A0-4DD6-91D3-EA1E2E7B83E0}"/>
              </a:ext>
            </a:extLst>
          </p:cNvPr>
          <p:cNvPicPr>
            <a:picLocks noChangeAspect="1"/>
          </p:cNvPicPr>
          <p:nvPr/>
        </p:nvPicPr>
        <p:blipFill>
          <a:blip r:embed="rId2"/>
          <a:stretch>
            <a:fillRect/>
          </a:stretch>
        </p:blipFill>
        <p:spPr>
          <a:xfrm>
            <a:off x="144622" y="3580672"/>
            <a:ext cx="8777145" cy="3084783"/>
          </a:xfrm>
          <a:prstGeom prst="rect">
            <a:avLst/>
          </a:prstGeom>
        </p:spPr>
      </p:pic>
      <p:pic>
        <p:nvPicPr>
          <p:cNvPr id="19" name="Picture 18">
            <a:extLst>
              <a:ext uri="{FF2B5EF4-FFF2-40B4-BE49-F238E27FC236}">
                <a16:creationId xmlns:a16="http://schemas.microsoft.com/office/drawing/2014/main" id="{B8DA4CE7-89CE-47B9-80A3-5F7849F743BD}"/>
              </a:ext>
            </a:extLst>
          </p:cNvPr>
          <p:cNvPicPr>
            <a:picLocks noChangeAspect="1"/>
          </p:cNvPicPr>
          <p:nvPr/>
        </p:nvPicPr>
        <p:blipFill>
          <a:blip r:embed="rId3"/>
          <a:stretch>
            <a:fillRect/>
          </a:stretch>
        </p:blipFill>
        <p:spPr>
          <a:xfrm>
            <a:off x="3847908" y="1376064"/>
            <a:ext cx="8152886" cy="2204607"/>
          </a:xfrm>
          <a:prstGeom prst="rect">
            <a:avLst/>
          </a:prstGeom>
        </p:spPr>
      </p:pic>
    </p:spTree>
    <p:extLst>
      <p:ext uri="{BB962C8B-B14F-4D97-AF65-F5344CB8AC3E}">
        <p14:creationId xmlns:p14="http://schemas.microsoft.com/office/powerpoint/2010/main" val="2896238372"/>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Attributed Relationship Classes</a:t>
            </a:r>
          </a:p>
        </p:txBody>
      </p:sp>
      <p:pic>
        <p:nvPicPr>
          <p:cNvPr id="8" name="Picture 7">
            <a:extLst>
              <a:ext uri="{FF2B5EF4-FFF2-40B4-BE49-F238E27FC236}">
                <a16:creationId xmlns:a16="http://schemas.microsoft.com/office/drawing/2014/main" id="{92200466-AFFF-4017-BA20-4ADF9D638390}"/>
              </a:ext>
            </a:extLst>
          </p:cNvPr>
          <p:cNvPicPr>
            <a:picLocks noChangeAspect="1"/>
          </p:cNvPicPr>
          <p:nvPr/>
        </p:nvPicPr>
        <p:blipFill>
          <a:blip r:embed="rId2"/>
          <a:stretch>
            <a:fillRect/>
          </a:stretch>
        </p:blipFill>
        <p:spPr>
          <a:xfrm>
            <a:off x="1707235" y="2001691"/>
            <a:ext cx="8777530" cy="3941909"/>
          </a:xfrm>
          <a:prstGeom prst="rect">
            <a:avLst/>
          </a:prstGeom>
        </p:spPr>
      </p:pic>
      <p:cxnSp>
        <p:nvCxnSpPr>
          <p:cNvPr id="22" name="Straight Arrow Connector 21">
            <a:extLst>
              <a:ext uri="{FF2B5EF4-FFF2-40B4-BE49-F238E27FC236}">
                <a16:creationId xmlns:a16="http://schemas.microsoft.com/office/drawing/2014/main" id="{E816B227-E685-4231-9267-4EFE5C83E3FA}"/>
              </a:ext>
            </a:extLst>
          </p:cNvPr>
          <p:cNvCxnSpPr/>
          <p:nvPr/>
        </p:nvCxnSpPr>
        <p:spPr bwMode="auto">
          <a:xfrm flipV="1">
            <a:off x="4071668" y="2493034"/>
            <a:ext cx="1431985" cy="2122098"/>
          </a:xfrm>
          <a:prstGeom prst="straightConnector1">
            <a:avLst/>
          </a:prstGeom>
          <a:noFill/>
          <a:ln w="50800" cap="flat" cmpd="sng" algn="ctr">
            <a:solidFill>
              <a:srgbClr val="EF5347"/>
            </a:solidFill>
            <a:prstDash val="solid"/>
            <a:round/>
            <a:headEnd type="none" w="med" len="med"/>
            <a:tailEnd type="triangle"/>
          </a:ln>
          <a:effectLst>
            <a:outerShdw blurRad="25400" algn="ctr" rotWithShape="0">
              <a:schemeClr val="accent4">
                <a:lumMod val="20000"/>
                <a:lumOff val="80000"/>
                <a:alpha val="41000"/>
              </a:schemeClr>
            </a:outerShdw>
          </a:effectLst>
        </p:spPr>
      </p:cxnSp>
      <p:cxnSp>
        <p:nvCxnSpPr>
          <p:cNvPr id="24" name="Straight Arrow Connector 23">
            <a:extLst>
              <a:ext uri="{FF2B5EF4-FFF2-40B4-BE49-F238E27FC236}">
                <a16:creationId xmlns:a16="http://schemas.microsoft.com/office/drawing/2014/main" id="{89047FFF-B7EE-4AA8-884B-C11F2F4AE18D}"/>
              </a:ext>
            </a:extLst>
          </p:cNvPr>
          <p:cNvCxnSpPr>
            <a:cxnSpLocks/>
          </p:cNvCxnSpPr>
          <p:nvPr/>
        </p:nvCxnSpPr>
        <p:spPr bwMode="auto">
          <a:xfrm flipH="1" flipV="1">
            <a:off x="7315200" y="2493034"/>
            <a:ext cx="1742536" cy="2674190"/>
          </a:xfrm>
          <a:prstGeom prst="straightConnector1">
            <a:avLst/>
          </a:prstGeom>
          <a:noFill/>
          <a:ln w="50800" cap="flat" cmpd="sng" algn="ctr">
            <a:solidFill>
              <a:srgbClr val="00B050"/>
            </a:solidFill>
            <a:prstDash val="solid"/>
            <a:round/>
            <a:headEnd type="none" w="med" len="med"/>
            <a:tailEnd type="triangle"/>
          </a:ln>
          <a:effectLst>
            <a:outerShdw blurRad="25400" algn="ctr" rotWithShape="0">
              <a:schemeClr val="accent4">
                <a:lumMod val="20000"/>
                <a:lumOff val="80000"/>
                <a:alpha val="41000"/>
              </a:schemeClr>
            </a:outerShdw>
          </a:effectLst>
        </p:spPr>
      </p:cxnSp>
    </p:spTree>
    <p:extLst>
      <p:ext uri="{BB962C8B-B14F-4D97-AF65-F5344CB8AC3E}">
        <p14:creationId xmlns:p14="http://schemas.microsoft.com/office/powerpoint/2010/main" val="4253392654"/>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Wingdings" panose="05000000000000000000" pitchFamily="2" charset="2"/>
              <a:buChar char="ü"/>
            </a:pPr>
            <a:r>
              <a:rPr lang="en-US" dirty="0">
                <a:solidFill>
                  <a:schemeClr val="tx1">
                    <a:lumMod val="50000"/>
                  </a:schemeClr>
                </a:solidFill>
              </a:rPr>
              <a:t>Why DDL? </a:t>
            </a:r>
          </a:p>
          <a:p>
            <a:pPr>
              <a:buClr>
                <a:srgbClr val="82F5FF"/>
              </a:buClr>
              <a:buFont typeface="Wingdings" panose="05000000000000000000" pitchFamily="2" charset="2"/>
              <a:buChar char="ü"/>
            </a:pPr>
            <a:r>
              <a:rPr lang="en-US" dirty="0">
                <a:solidFill>
                  <a:schemeClr val="tx1">
                    <a:lumMod val="50000"/>
                  </a:schemeClr>
                </a:solidFill>
              </a:rPr>
              <a:t>Patterns to use DDL in the Pro SDK</a:t>
            </a:r>
          </a:p>
          <a:p>
            <a:pPr lvl="1">
              <a:buClr>
                <a:srgbClr val="82F5FF"/>
              </a:buClr>
            </a:pPr>
            <a:r>
              <a:rPr lang="en-US" dirty="0">
                <a:solidFill>
                  <a:schemeClr val="tx1">
                    <a:lumMod val="50000"/>
                  </a:schemeClr>
                </a:solidFill>
              </a:rPr>
              <a:t>Schema Builder</a:t>
            </a:r>
          </a:p>
          <a:p>
            <a:pPr lvl="1">
              <a:buClr>
                <a:srgbClr val="82F5FF"/>
              </a:buClr>
            </a:pPr>
            <a:r>
              <a:rPr lang="en-US" dirty="0">
                <a:solidFill>
                  <a:schemeClr val="tx1">
                    <a:lumMod val="50000"/>
                  </a:schemeClr>
                </a:solidFill>
              </a:rPr>
              <a:t>Description objects</a:t>
            </a:r>
          </a:p>
          <a:p>
            <a:pPr>
              <a:buClr>
                <a:srgbClr val="82F5FF"/>
              </a:buClr>
              <a:buFont typeface="Wingdings" panose="05000000000000000000" pitchFamily="2" charset="2"/>
              <a:buChar char="ü"/>
            </a:pPr>
            <a:r>
              <a:rPr lang="en-US" dirty="0">
                <a:solidFill>
                  <a:schemeClr val="tx1">
                    <a:lumMod val="50000"/>
                  </a:schemeClr>
                </a:solidFill>
              </a:rPr>
              <a:t>Create a Workspace/Geodatabase</a:t>
            </a:r>
          </a:p>
          <a:p>
            <a:pPr>
              <a:buClr>
                <a:srgbClr val="82F5FF"/>
              </a:buClr>
              <a:buFont typeface="Wingdings" panose="05000000000000000000" pitchFamily="2" charset="2"/>
              <a:buChar char="ü"/>
            </a:pPr>
            <a:r>
              <a:rPr lang="en-US" dirty="0">
                <a:solidFill>
                  <a:schemeClr val="tx1">
                    <a:lumMod val="50000"/>
                  </a:schemeClr>
                </a:solidFill>
              </a:rPr>
              <a:t>Create a Feature Class and Table</a:t>
            </a:r>
          </a:p>
          <a:p>
            <a:pPr>
              <a:buClr>
                <a:srgbClr val="82F5FF"/>
              </a:buClr>
              <a:buFont typeface="Wingdings" panose="05000000000000000000" pitchFamily="2" charset="2"/>
              <a:buChar char="ü"/>
            </a:pPr>
            <a:r>
              <a:rPr lang="en-US" dirty="0">
                <a:solidFill>
                  <a:schemeClr val="tx1">
                    <a:lumMod val="50000"/>
                  </a:schemeClr>
                </a:solidFill>
              </a:rPr>
              <a:t>Enable Subtype support</a:t>
            </a:r>
          </a:p>
          <a:p>
            <a:pPr>
              <a:buClr>
                <a:srgbClr val="82F5FF"/>
              </a:buClr>
              <a:buFont typeface="Wingdings" panose="05000000000000000000" pitchFamily="2" charset="2"/>
              <a:buChar char="ü"/>
            </a:pPr>
            <a:r>
              <a:rPr lang="en-US" dirty="0">
                <a:solidFill>
                  <a:schemeClr val="tx1">
                    <a:lumMod val="50000"/>
                  </a:schemeClr>
                </a:solidFill>
              </a:rPr>
              <a:t>Create/Delete Relationship Classes</a:t>
            </a:r>
          </a:p>
          <a:p>
            <a:pPr>
              <a:buClr>
                <a:srgbClr val="82F5FF"/>
              </a:buClr>
            </a:pPr>
            <a:r>
              <a:rPr lang="en-US" dirty="0"/>
              <a:t>Create/Delete Indexes</a:t>
            </a:r>
          </a:p>
          <a:p>
            <a:pPr>
              <a:buClr>
                <a:srgbClr val="82F5FF"/>
              </a:buClr>
            </a:pPr>
            <a:r>
              <a:rPr lang="en-US" dirty="0">
                <a:solidFill>
                  <a:schemeClr val="tx1">
                    <a:lumMod val="50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426735369"/>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and Delete Indexes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Attribute Index</a:t>
            </a:r>
          </a:p>
          <a:p>
            <a:endParaRPr lang="en-US" dirty="0">
              <a:solidFill>
                <a:srgbClr val="EAFF46"/>
              </a:solidFill>
            </a:endParaRPr>
          </a:p>
        </p:txBody>
      </p:sp>
      <p:pic>
        <p:nvPicPr>
          <p:cNvPr id="13" name="Picture 12">
            <a:extLst>
              <a:ext uri="{FF2B5EF4-FFF2-40B4-BE49-F238E27FC236}">
                <a16:creationId xmlns:a16="http://schemas.microsoft.com/office/drawing/2014/main" id="{61F4FF0E-31E0-48A8-97CA-572C9FF8BC61}"/>
              </a:ext>
            </a:extLst>
          </p:cNvPr>
          <p:cNvPicPr>
            <a:picLocks noChangeAspect="1"/>
          </p:cNvPicPr>
          <p:nvPr/>
        </p:nvPicPr>
        <p:blipFill>
          <a:blip r:embed="rId2"/>
          <a:stretch>
            <a:fillRect/>
          </a:stretch>
        </p:blipFill>
        <p:spPr>
          <a:xfrm>
            <a:off x="908304" y="1811581"/>
            <a:ext cx="5829300" cy="2333625"/>
          </a:xfrm>
          <a:prstGeom prst="rect">
            <a:avLst/>
          </a:prstGeom>
        </p:spPr>
      </p:pic>
      <p:pic>
        <p:nvPicPr>
          <p:cNvPr id="15" name="Picture 14">
            <a:extLst>
              <a:ext uri="{FF2B5EF4-FFF2-40B4-BE49-F238E27FC236}">
                <a16:creationId xmlns:a16="http://schemas.microsoft.com/office/drawing/2014/main" id="{D0220A16-7447-4B8B-B3CF-A93232FE0640}"/>
              </a:ext>
            </a:extLst>
          </p:cNvPr>
          <p:cNvPicPr>
            <a:picLocks noChangeAspect="1"/>
          </p:cNvPicPr>
          <p:nvPr/>
        </p:nvPicPr>
        <p:blipFill>
          <a:blip r:embed="rId3"/>
          <a:stretch>
            <a:fillRect/>
          </a:stretch>
        </p:blipFill>
        <p:spPr>
          <a:xfrm>
            <a:off x="6286421" y="4159494"/>
            <a:ext cx="5667375" cy="2419350"/>
          </a:xfrm>
          <a:prstGeom prst="rect">
            <a:avLst/>
          </a:prstGeom>
        </p:spPr>
      </p:pic>
    </p:spTree>
    <p:extLst>
      <p:ext uri="{BB962C8B-B14F-4D97-AF65-F5344CB8AC3E}">
        <p14:creationId xmlns:p14="http://schemas.microsoft.com/office/powerpoint/2010/main" val="1992727685"/>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Create and Delete Indexes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Spatial Index</a:t>
            </a:r>
          </a:p>
          <a:p>
            <a:endParaRPr lang="en-US" dirty="0">
              <a:solidFill>
                <a:srgbClr val="EAFF46"/>
              </a:solidFill>
            </a:endParaRPr>
          </a:p>
        </p:txBody>
      </p:sp>
      <p:pic>
        <p:nvPicPr>
          <p:cNvPr id="9" name="Picture 8">
            <a:extLst>
              <a:ext uri="{FF2B5EF4-FFF2-40B4-BE49-F238E27FC236}">
                <a16:creationId xmlns:a16="http://schemas.microsoft.com/office/drawing/2014/main" id="{68185637-3EFA-4D08-B4EF-58CDE4A3268D}"/>
              </a:ext>
            </a:extLst>
          </p:cNvPr>
          <p:cNvPicPr>
            <a:picLocks noChangeAspect="1"/>
          </p:cNvPicPr>
          <p:nvPr/>
        </p:nvPicPr>
        <p:blipFill>
          <a:blip r:embed="rId2"/>
          <a:stretch>
            <a:fillRect/>
          </a:stretch>
        </p:blipFill>
        <p:spPr>
          <a:xfrm>
            <a:off x="5600291" y="3600127"/>
            <a:ext cx="6287108" cy="3080840"/>
          </a:xfrm>
          <a:prstGeom prst="rect">
            <a:avLst/>
          </a:prstGeom>
        </p:spPr>
      </p:pic>
      <p:pic>
        <p:nvPicPr>
          <p:cNvPr id="4" name="Picture 3">
            <a:extLst>
              <a:ext uri="{FF2B5EF4-FFF2-40B4-BE49-F238E27FC236}">
                <a16:creationId xmlns:a16="http://schemas.microsoft.com/office/drawing/2014/main" id="{AD85BDB6-0F78-4143-83E2-38B0F584EE75}"/>
              </a:ext>
            </a:extLst>
          </p:cNvPr>
          <p:cNvPicPr>
            <a:picLocks noChangeAspect="1"/>
          </p:cNvPicPr>
          <p:nvPr/>
        </p:nvPicPr>
        <p:blipFill>
          <a:blip r:embed="rId3"/>
          <a:stretch>
            <a:fillRect/>
          </a:stretch>
        </p:blipFill>
        <p:spPr>
          <a:xfrm>
            <a:off x="457201" y="1953030"/>
            <a:ext cx="6056894" cy="2935264"/>
          </a:xfrm>
          <a:prstGeom prst="rect">
            <a:avLst/>
          </a:prstGeom>
        </p:spPr>
      </p:pic>
    </p:spTree>
    <p:extLst>
      <p:ext uri="{BB962C8B-B14F-4D97-AF65-F5344CB8AC3E}">
        <p14:creationId xmlns:p14="http://schemas.microsoft.com/office/powerpoint/2010/main" val="330433378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Arial" panose="020B0604020202020204" pitchFamily="34" charset="0"/>
              <a:buChar char="•"/>
            </a:pPr>
            <a:r>
              <a:rPr lang="en-US" dirty="0"/>
              <a:t>Why DDL? </a:t>
            </a:r>
          </a:p>
          <a:p>
            <a:pPr>
              <a:buClr>
                <a:srgbClr val="82F5FF"/>
              </a:buClr>
              <a:buFont typeface="Arial" panose="020B0604020202020204" pitchFamily="34" charset="0"/>
              <a:buChar char="•"/>
            </a:pPr>
            <a:r>
              <a:rPr lang="en-US" dirty="0">
                <a:solidFill>
                  <a:schemeClr val="tx1">
                    <a:lumMod val="50000"/>
                  </a:schemeClr>
                </a:solidFill>
              </a:rPr>
              <a:t>Patterns to use DDL in the Pro SDK</a:t>
            </a:r>
          </a:p>
          <a:p>
            <a:pPr lvl="1">
              <a:buClr>
                <a:srgbClr val="82F5FF"/>
              </a:buClr>
              <a:buFont typeface="Arial" panose="020B0604020202020204" pitchFamily="34" charset="0"/>
              <a:buChar char="-"/>
            </a:pPr>
            <a:r>
              <a:rPr lang="en-US" dirty="0">
                <a:solidFill>
                  <a:schemeClr val="tx1">
                    <a:lumMod val="50000"/>
                  </a:schemeClr>
                </a:solidFill>
              </a:rPr>
              <a:t>Schema Builder</a:t>
            </a:r>
          </a:p>
          <a:p>
            <a:pPr lvl="1">
              <a:buClr>
                <a:srgbClr val="82F5FF"/>
              </a:buClr>
              <a:buFont typeface="Arial" panose="020B0604020202020204" pitchFamily="34" charset="0"/>
              <a:buChar char="-"/>
            </a:pPr>
            <a:r>
              <a:rPr lang="en-US" dirty="0">
                <a:solidFill>
                  <a:schemeClr val="tx1">
                    <a:lumMod val="50000"/>
                  </a:schemeClr>
                </a:solidFill>
              </a:rPr>
              <a:t>Description objects</a:t>
            </a:r>
          </a:p>
          <a:p>
            <a:pPr>
              <a:buClr>
                <a:srgbClr val="82F5FF"/>
              </a:buClr>
              <a:buFont typeface="Arial" panose="020B0604020202020204" pitchFamily="34" charset="0"/>
              <a:buChar char="•"/>
            </a:pPr>
            <a:r>
              <a:rPr lang="en-US" dirty="0">
                <a:solidFill>
                  <a:schemeClr val="tx1">
                    <a:lumMod val="50000"/>
                  </a:schemeClr>
                </a:solidFill>
              </a:rPr>
              <a:t>Create a Workspace/Geodatabase</a:t>
            </a:r>
          </a:p>
          <a:p>
            <a:pPr>
              <a:buClr>
                <a:srgbClr val="82F5FF"/>
              </a:buClr>
              <a:buFont typeface="Arial" panose="020B0604020202020204" pitchFamily="34" charset="0"/>
              <a:buChar char="•"/>
            </a:pPr>
            <a:r>
              <a:rPr lang="en-US" dirty="0">
                <a:solidFill>
                  <a:schemeClr val="tx1">
                    <a:lumMod val="50000"/>
                  </a:schemeClr>
                </a:solidFill>
              </a:rPr>
              <a:t>Create a Feature Class and Table</a:t>
            </a:r>
          </a:p>
          <a:p>
            <a:pPr>
              <a:buClr>
                <a:srgbClr val="82F5FF"/>
              </a:buClr>
              <a:buFont typeface="Arial" panose="020B0604020202020204" pitchFamily="34" charset="0"/>
              <a:buChar char="•"/>
            </a:pPr>
            <a:r>
              <a:rPr lang="en-US" dirty="0">
                <a:solidFill>
                  <a:schemeClr val="tx1">
                    <a:lumMod val="50000"/>
                  </a:schemeClr>
                </a:solidFill>
              </a:rPr>
              <a:t>Enable Subtype support</a:t>
            </a:r>
          </a:p>
          <a:p>
            <a:pPr>
              <a:buClr>
                <a:srgbClr val="82F5FF"/>
              </a:buClr>
              <a:buFont typeface="Arial" panose="020B0604020202020204" pitchFamily="34" charset="0"/>
              <a:buChar char="•"/>
            </a:pPr>
            <a:r>
              <a:rPr lang="en-US" dirty="0">
                <a:solidFill>
                  <a:schemeClr val="tx1">
                    <a:lumMod val="50000"/>
                  </a:schemeClr>
                </a:solidFill>
              </a:rPr>
              <a:t>Create/Delete Relationship Classes</a:t>
            </a:r>
          </a:p>
          <a:p>
            <a:pPr>
              <a:buClr>
                <a:srgbClr val="82F5FF"/>
              </a:buClr>
              <a:buFont typeface="Arial" panose="020B0604020202020204" pitchFamily="34" charset="0"/>
              <a:buChar char="•"/>
            </a:pPr>
            <a:r>
              <a:rPr lang="en-US" dirty="0">
                <a:solidFill>
                  <a:schemeClr val="tx1">
                    <a:lumMod val="50000"/>
                  </a:schemeClr>
                </a:solidFill>
              </a:rPr>
              <a:t>Create/Delete Indexes</a:t>
            </a:r>
          </a:p>
          <a:p>
            <a:pPr>
              <a:buClr>
                <a:srgbClr val="82F5FF"/>
              </a:buClr>
              <a:buFont typeface="Arial" panose="020B0604020202020204" pitchFamily="34" charset="0"/>
              <a:buChar char="•"/>
            </a:pPr>
            <a:r>
              <a:rPr lang="en-US" dirty="0">
                <a:solidFill>
                  <a:schemeClr val="tx1">
                    <a:lumMod val="50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801192879"/>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Wingdings" panose="05000000000000000000" pitchFamily="2" charset="2"/>
              <a:buChar char="ü"/>
            </a:pPr>
            <a:r>
              <a:rPr lang="en-US" dirty="0">
                <a:solidFill>
                  <a:schemeClr val="tx1">
                    <a:lumMod val="50000"/>
                  </a:schemeClr>
                </a:solidFill>
              </a:rPr>
              <a:t>Why DDL? </a:t>
            </a:r>
          </a:p>
          <a:p>
            <a:pPr>
              <a:buClr>
                <a:srgbClr val="82F5FF"/>
              </a:buClr>
              <a:buFont typeface="Wingdings" panose="05000000000000000000" pitchFamily="2" charset="2"/>
              <a:buChar char="ü"/>
            </a:pPr>
            <a:r>
              <a:rPr lang="en-US" dirty="0">
                <a:solidFill>
                  <a:schemeClr val="tx1">
                    <a:lumMod val="50000"/>
                  </a:schemeClr>
                </a:solidFill>
              </a:rPr>
              <a:t>Patterns to use DDL in the Pro SDK</a:t>
            </a:r>
          </a:p>
          <a:p>
            <a:pPr lvl="1">
              <a:buClr>
                <a:srgbClr val="82F5FF"/>
              </a:buClr>
            </a:pPr>
            <a:r>
              <a:rPr lang="en-US" dirty="0">
                <a:solidFill>
                  <a:schemeClr val="tx1">
                    <a:lumMod val="50000"/>
                  </a:schemeClr>
                </a:solidFill>
              </a:rPr>
              <a:t>Schema Builder</a:t>
            </a:r>
          </a:p>
          <a:p>
            <a:pPr lvl="1">
              <a:buClr>
                <a:srgbClr val="82F5FF"/>
              </a:buClr>
            </a:pPr>
            <a:r>
              <a:rPr lang="en-US" dirty="0">
                <a:solidFill>
                  <a:schemeClr val="tx1">
                    <a:lumMod val="50000"/>
                  </a:schemeClr>
                </a:solidFill>
              </a:rPr>
              <a:t>Description objects</a:t>
            </a:r>
          </a:p>
          <a:p>
            <a:pPr>
              <a:buClr>
                <a:srgbClr val="82F5FF"/>
              </a:buClr>
              <a:buFont typeface="Wingdings" panose="05000000000000000000" pitchFamily="2" charset="2"/>
              <a:buChar char="ü"/>
            </a:pPr>
            <a:r>
              <a:rPr lang="en-US" dirty="0">
                <a:solidFill>
                  <a:schemeClr val="tx1">
                    <a:lumMod val="50000"/>
                  </a:schemeClr>
                </a:solidFill>
              </a:rPr>
              <a:t>Create a Workspace/Geodatabase</a:t>
            </a:r>
          </a:p>
          <a:p>
            <a:pPr>
              <a:buClr>
                <a:srgbClr val="82F5FF"/>
              </a:buClr>
              <a:buFont typeface="Wingdings" panose="05000000000000000000" pitchFamily="2" charset="2"/>
              <a:buChar char="ü"/>
            </a:pPr>
            <a:r>
              <a:rPr lang="en-US" dirty="0">
                <a:solidFill>
                  <a:schemeClr val="tx1">
                    <a:lumMod val="50000"/>
                  </a:schemeClr>
                </a:solidFill>
              </a:rPr>
              <a:t>Create a Feature Class and Table</a:t>
            </a:r>
          </a:p>
          <a:p>
            <a:pPr>
              <a:buClr>
                <a:srgbClr val="82F5FF"/>
              </a:buClr>
              <a:buFont typeface="Wingdings" panose="05000000000000000000" pitchFamily="2" charset="2"/>
              <a:buChar char="ü"/>
            </a:pPr>
            <a:r>
              <a:rPr lang="en-US" dirty="0">
                <a:solidFill>
                  <a:schemeClr val="tx1">
                    <a:lumMod val="50000"/>
                  </a:schemeClr>
                </a:solidFill>
              </a:rPr>
              <a:t>Enable Subtype support</a:t>
            </a:r>
          </a:p>
          <a:p>
            <a:pPr>
              <a:buClr>
                <a:srgbClr val="82F5FF"/>
              </a:buClr>
              <a:buFont typeface="Wingdings" panose="05000000000000000000" pitchFamily="2" charset="2"/>
              <a:buChar char="ü"/>
            </a:pPr>
            <a:r>
              <a:rPr lang="en-US" dirty="0">
                <a:solidFill>
                  <a:schemeClr val="tx1">
                    <a:lumMod val="50000"/>
                  </a:schemeClr>
                </a:solidFill>
              </a:rPr>
              <a:t>Create/Delete Relationship Classes</a:t>
            </a:r>
          </a:p>
          <a:p>
            <a:pPr>
              <a:buClr>
                <a:srgbClr val="82F5FF"/>
              </a:buClr>
              <a:buFont typeface="Wingdings" panose="05000000000000000000" pitchFamily="2" charset="2"/>
              <a:buChar char="ü"/>
            </a:pPr>
            <a:r>
              <a:rPr lang="en-US" dirty="0">
                <a:solidFill>
                  <a:schemeClr val="tx1">
                    <a:lumMod val="50000"/>
                  </a:schemeClr>
                </a:solidFill>
              </a:rPr>
              <a:t>Create/Delete Indexes</a:t>
            </a:r>
          </a:p>
          <a:p>
            <a:pPr>
              <a:buClr>
                <a:srgbClr val="82F5FF"/>
              </a:buClr>
            </a:pPr>
            <a:r>
              <a:rPr lang="en-US" dirty="0"/>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1076984306"/>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B4C963-F891-27A8-4A05-4FF2A0165C9B}"/>
              </a:ext>
            </a:extLst>
          </p:cNvPr>
          <p:cNvPicPr>
            <a:picLocks noChangeAspect="1"/>
          </p:cNvPicPr>
          <p:nvPr/>
        </p:nvPicPr>
        <p:blipFill>
          <a:blip r:embed="rId2"/>
          <a:stretch>
            <a:fillRect/>
          </a:stretch>
        </p:blipFill>
        <p:spPr>
          <a:xfrm>
            <a:off x="7435741" y="2952647"/>
            <a:ext cx="4339034" cy="3830401"/>
          </a:xfrm>
          <a:prstGeom prst="rect">
            <a:avLst/>
          </a:prstGeom>
        </p:spPr>
      </p:pic>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Final Thoughts</a:t>
            </a: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911352" y="1715294"/>
            <a:ext cx="10369296" cy="1410156"/>
          </a:xfrm>
        </p:spPr>
        <p:txBody>
          <a:bodyPr/>
          <a:lstStyle/>
          <a:p>
            <a:pPr>
              <a:buClr>
                <a:srgbClr val="82F5FF"/>
              </a:buClr>
            </a:pPr>
            <a:r>
              <a:rPr lang="en-US" dirty="0"/>
              <a:t>Geoprocessing and Python will remain the preferred way to do large-scale operations​ </a:t>
            </a:r>
          </a:p>
          <a:p>
            <a:pPr>
              <a:buClr>
                <a:srgbClr val="82F5FF"/>
              </a:buClr>
            </a:pPr>
            <a:r>
              <a:rPr lang="en-US" dirty="0"/>
              <a:t>DDL Concepts - </a:t>
            </a:r>
            <a:r>
              <a:rPr lang="en-US" dirty="0">
                <a:hlinkClick r:id="rId3"/>
              </a:rPr>
              <a:t>https://github.com/esri/arcgis-pro-sdk/wiki/ProConcepts-DDL</a:t>
            </a:r>
            <a:endParaRPr lang="en-US" dirty="0"/>
          </a:p>
          <a:p>
            <a:pPr>
              <a:buClr>
                <a:srgbClr val="82F5FF"/>
              </a:buClr>
            </a:pPr>
            <a:r>
              <a:rPr lang="en-US" dirty="0"/>
              <a:t>Blog - </a:t>
            </a:r>
            <a:r>
              <a:rPr lang="en-US" dirty="0">
                <a:hlinkClick r:id="rId4"/>
              </a:rPr>
              <a:t>https://www.esri.com/arcgis-blog/products/arcgis-pro-net/developers/ddl-in-pro-sdk/</a:t>
            </a:r>
            <a:endParaRPr lang="en-US" dirty="0"/>
          </a:p>
          <a:p>
            <a:pPr>
              <a:buClr>
                <a:srgbClr val="82F5FF"/>
              </a:buClr>
            </a:pPr>
            <a:endParaRPr lang="en-US" dirty="0"/>
          </a:p>
          <a:p>
            <a:pPr>
              <a:buClr>
                <a:srgbClr val="EAFF46"/>
              </a:buClr>
            </a:pPr>
            <a:endParaRPr lang="en-US" dirty="0"/>
          </a:p>
          <a:p>
            <a:pPr>
              <a:buClr>
                <a:srgbClr val="EAFF46"/>
              </a:buClr>
            </a:pPr>
            <a:endParaRPr lang="en-US" dirty="0"/>
          </a:p>
        </p:txBody>
      </p:sp>
    </p:spTree>
    <p:extLst>
      <p:ext uri="{BB962C8B-B14F-4D97-AF65-F5344CB8AC3E}">
        <p14:creationId xmlns:p14="http://schemas.microsoft.com/office/powerpoint/2010/main" val="3601551211"/>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C1091D4-FA22-C581-3233-BB2C934B2D14}"/>
              </a:ext>
            </a:extLst>
          </p:cNvPr>
          <p:cNvSpPr>
            <a:spLocks noGrp="1"/>
          </p:cNvSpPr>
          <p:nvPr>
            <p:ph idx="1"/>
          </p:nvPr>
        </p:nvSpPr>
        <p:spPr/>
        <p:txBody>
          <a:bodyPr/>
          <a:lstStyle/>
          <a:p>
            <a:r>
              <a:rPr lang="en-US" sz="2800" dirty="0"/>
              <a:t>Questions?</a:t>
            </a:r>
          </a:p>
          <a:p>
            <a:r>
              <a:rPr lang="en-US" dirty="0"/>
              <a:t>Session resources can be found here:</a:t>
            </a:r>
            <a:endParaRPr lang="en-US" sz="2800" dirty="0"/>
          </a:p>
          <a:p>
            <a:pPr marL="0" indent="0" algn="ctr">
              <a:buNone/>
            </a:pPr>
            <a:r>
              <a:rPr lang="en-US" sz="2000" dirty="0">
                <a:hlinkClick r:id="rId2">
                  <a:extLst>
                    <a:ext uri="{A12FA001-AC4F-418D-AE19-62706E023703}">
                      <ahyp:hlinkClr xmlns:ahyp="http://schemas.microsoft.com/office/drawing/2018/hyperlinkcolor" val="tx"/>
                    </a:ext>
                  </a:extLst>
                </a:hlinkClick>
              </a:rPr>
              <a:t>https://github.com/Esri/arcgis-pro-sdk/wiki/Tech-Sessions#2024-palm-springs</a:t>
            </a:r>
            <a:endParaRPr lang="en-US" sz="2000" dirty="0"/>
          </a:p>
          <a:p>
            <a:endParaRPr lang="en-US" dirty="0"/>
          </a:p>
        </p:txBody>
      </p:sp>
      <p:pic>
        <p:nvPicPr>
          <p:cNvPr id="4" name="Picture 3">
            <a:extLst>
              <a:ext uri="{FF2B5EF4-FFF2-40B4-BE49-F238E27FC236}">
                <a16:creationId xmlns:a16="http://schemas.microsoft.com/office/drawing/2014/main" id="{A043FA45-EAC6-C271-F387-177B0223E1E8}"/>
              </a:ext>
            </a:extLst>
          </p:cNvPr>
          <p:cNvPicPr>
            <a:picLocks noChangeAspect="1"/>
          </p:cNvPicPr>
          <p:nvPr/>
        </p:nvPicPr>
        <p:blipFill>
          <a:blip r:embed="rId3"/>
          <a:stretch>
            <a:fillRect/>
          </a:stretch>
        </p:blipFill>
        <p:spPr>
          <a:xfrm>
            <a:off x="4188177" y="3429000"/>
            <a:ext cx="2872627" cy="2835798"/>
          </a:xfrm>
          <a:prstGeom prst="rect">
            <a:avLst/>
          </a:prstGeom>
        </p:spPr>
      </p:pic>
    </p:spTree>
    <p:extLst>
      <p:ext uri="{BB962C8B-B14F-4D97-AF65-F5344CB8AC3E}">
        <p14:creationId xmlns:p14="http://schemas.microsoft.com/office/powerpoint/2010/main" val="24855447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sz="2800" b="0" dirty="0" err="1"/>
              <a:t>Smoketree</a:t>
            </a:r>
            <a:r>
              <a:rPr lang="en-US" sz="2800" b="0" dirty="0"/>
              <a:t> A-E – Technical Sessions</a:t>
            </a:r>
            <a:endParaRPr lang="en-US" dirty="0"/>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4294967295"/>
          </p:nvPr>
        </p:nvSpPr>
        <p:spPr>
          <a:xfrm>
            <a:off x="838200" y="986825"/>
            <a:ext cx="10661651" cy="765776"/>
          </a:xfrm>
        </p:spPr>
        <p:txBody>
          <a:bodyPr/>
          <a:lstStyle/>
          <a:p>
            <a:r>
              <a:rPr lang="en-US" sz="1800" b="0" i="1">
                <a:solidFill>
                  <a:srgbClr val="00B0F0"/>
                </a:solidFill>
              </a:rPr>
              <a:t>NOTE</a:t>
            </a:r>
            <a:r>
              <a:rPr lang="en-US" sz="1800" b="0">
                <a:solidFill>
                  <a:srgbClr val="00B0F0"/>
                </a:solidFill>
              </a:rPr>
              <a:t>:  </a:t>
            </a:r>
            <a:r>
              <a:rPr lang="en-US" sz="1800"/>
              <a:t>For</a:t>
            </a:r>
            <a:r>
              <a:rPr lang="en-US" sz="1800" b="0"/>
              <a:t> </a:t>
            </a:r>
            <a:r>
              <a:rPr lang="en-US" sz="1800" b="0" err="1"/>
              <a:t>DevSummit</a:t>
            </a:r>
            <a:r>
              <a:rPr lang="en-US" sz="1800" b="0"/>
              <a:t> Detailed Agenda search check the ‘Esri Products’ Filter checkbox for:</a:t>
            </a:r>
            <a:br>
              <a:rPr lang="en-US" sz="1800" b="0"/>
            </a:br>
            <a:r>
              <a:rPr lang="en-US" sz="1800" b="0"/>
              <a:t>             ArcGIS Pro SDK for .NET</a:t>
            </a:r>
          </a:p>
          <a:p>
            <a:endParaRPr lang="en-US">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4294967295"/>
          </p:nvPr>
        </p:nvSpPr>
        <p:spPr>
          <a:xfrm>
            <a:off x="0" y="6143625"/>
            <a:ext cx="12000089" cy="373063"/>
          </a:xfrm>
        </p:spPr>
        <p:txBody>
          <a:bodyPr/>
          <a:lstStyle/>
          <a:p>
            <a:pPr marL="0" indent="0" algn="ctr">
              <a:buNone/>
            </a:pPr>
            <a:r>
              <a:rPr lang="en-US" sz="2000"/>
              <a:t>Detailed Agenda: https://registration.esri.com/flow/esri/24epcdev/deveventportal/page/detailed-agenda</a:t>
            </a:r>
          </a:p>
        </p:txBody>
      </p:sp>
      <p:graphicFrame>
        <p:nvGraphicFramePr>
          <p:cNvPr id="2" name="Content Placeholder 6">
            <a:extLst>
              <a:ext uri="{FF2B5EF4-FFF2-40B4-BE49-F238E27FC236}">
                <a16:creationId xmlns:a16="http://schemas.microsoft.com/office/drawing/2014/main" id="{651FBD19-8D29-24DE-601C-B2F0E52A758A}"/>
              </a:ext>
            </a:extLst>
          </p:cNvPr>
          <p:cNvGraphicFramePr>
            <a:graphicFrameLocks/>
          </p:cNvGraphicFramePr>
          <p:nvPr/>
        </p:nvGraphicFramePr>
        <p:xfrm>
          <a:off x="688622" y="1663793"/>
          <a:ext cx="10811229" cy="4421232"/>
        </p:xfrm>
        <a:graphic>
          <a:graphicData uri="http://schemas.openxmlformats.org/drawingml/2006/table">
            <a:tbl>
              <a:tblPr firstRow="1">
                <a:tableStyleId>{10A1B5D5-9B99-4C35-A422-299274C87663}</a:tableStyleId>
              </a:tblPr>
              <a:tblGrid>
                <a:gridCol w="1200563">
                  <a:extLst>
                    <a:ext uri="{9D8B030D-6E8A-4147-A177-3AD203B41FA5}">
                      <a16:colId xmlns:a16="http://schemas.microsoft.com/office/drawing/2014/main" val="1488540618"/>
                    </a:ext>
                  </a:extLst>
                </a:gridCol>
                <a:gridCol w="2001328">
                  <a:extLst>
                    <a:ext uri="{9D8B030D-6E8A-4147-A177-3AD203B41FA5}">
                      <a16:colId xmlns:a16="http://schemas.microsoft.com/office/drawing/2014/main" val="4139165684"/>
                    </a:ext>
                  </a:extLst>
                </a:gridCol>
                <a:gridCol w="7609338">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dirty="0">
                          <a:solidFill>
                            <a:schemeClr val="lt1"/>
                          </a:solidFill>
                          <a:effectLst/>
                        </a:rPr>
                        <a:t>Date</a:t>
                      </a:r>
                      <a:endParaRPr lang="en-US" sz="1400" b="1" u="none" strike="noStrike" kern="1200" dirty="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dirty="0">
                          <a:solidFill>
                            <a:schemeClr val="lt1"/>
                          </a:solidFill>
                          <a:effectLst/>
                        </a:rPr>
                        <a:t>Time</a:t>
                      </a:r>
                      <a:endParaRPr lang="en-US" sz="1400" b="1" u="none" strike="noStrike" kern="1200" dirty="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dirty="0">
                          <a:solidFill>
                            <a:schemeClr val="lt1"/>
                          </a:solidFill>
                          <a:effectLst/>
                        </a:rPr>
                        <a:t>Session</a:t>
                      </a:r>
                      <a:endParaRPr lang="en-US" sz="1400" b="1" u="none" strike="noStrike" kern="1200" dirty="0">
                        <a:solidFill>
                          <a:schemeClr val="lt1"/>
                        </a:solidFill>
                        <a:effectLst/>
                        <a:latin typeface="+mn-lt"/>
                        <a:ea typeface="+mn-ea"/>
                        <a:cs typeface="+mn-cs"/>
                      </a:endParaRPr>
                    </a:p>
                  </a:txBody>
                  <a:tcPr marL="45720" marR="45720" anchor="ctr"/>
                </a:tc>
                <a:extLst>
                  <a:ext uri="{0D108BD9-81ED-4DB2-BD59-A6C34878D82A}">
                    <a16:rowId xmlns:a16="http://schemas.microsoft.com/office/drawing/2014/main" val="1338074445"/>
                  </a:ext>
                </a:extLst>
              </a:tr>
              <a:tr h="417399">
                <a:tc rowSpan="4">
                  <a:txBody>
                    <a:bodyPr/>
                    <a:lstStyle/>
                    <a:p>
                      <a:pPr marL="0" algn="ctr" defTabSz="457200" rtl="0" eaLnBrk="1" fontAlgn="b" latinLnBrk="0" hangingPunct="1"/>
                      <a:r>
                        <a:rPr lang="en-US" sz="1500" u="none" strike="noStrike" kern="1200" dirty="0">
                          <a:solidFill>
                            <a:srgbClr val="FFFFFF"/>
                          </a:solidFill>
                          <a:effectLst/>
                        </a:rPr>
                        <a:t>Tue, Mar 12</a:t>
                      </a:r>
                    </a:p>
                  </a:txBody>
                  <a:tcPr marL="45720" marR="45720" anchor="ctr"/>
                </a:tc>
                <a:tc>
                  <a:txBody>
                    <a:bodyPr/>
                    <a:lstStyle/>
                    <a:p>
                      <a:pPr marL="0" algn="ctr" defTabSz="457200" rtl="0" eaLnBrk="1" fontAlgn="b" latinLnBrk="0" hangingPunct="1"/>
                      <a:r>
                        <a:rPr lang="en-US" sz="1500" u="none" strike="noStrike" kern="1200" dirty="0">
                          <a:solidFill>
                            <a:schemeClr val="dk1"/>
                          </a:solidFill>
                          <a:effectLst/>
                        </a:rPr>
                        <a:t>1:00 PM - 2:00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Introduction to the Pro SDK (Mesquite B)</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rPr>
                        <a:t>2:30 PM - 3:30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b="0" u="none" strike="noStrike" kern="1200" dirty="0">
                          <a:solidFill>
                            <a:schemeClr val="dk1"/>
                          </a:solidFill>
                          <a:effectLst/>
                        </a:rPr>
                        <a:t>ArcGIS Pro: The Road Ahead (</a:t>
                      </a:r>
                      <a:r>
                        <a:rPr lang="en-US" sz="1500" b="0" u="none" strike="noStrike" kern="1200" dirty="0" err="1">
                          <a:solidFill>
                            <a:schemeClr val="dk1"/>
                          </a:solidFill>
                          <a:effectLst/>
                        </a:rPr>
                        <a:t>Smoketree</a:t>
                      </a:r>
                      <a:r>
                        <a:rPr lang="en-US" sz="1500" b="0" u="none" strike="noStrike" kern="1200" dirty="0">
                          <a:solidFill>
                            <a:schemeClr val="dk1"/>
                          </a:solidFill>
                          <a:effectLst/>
                        </a:rPr>
                        <a:t> A-E)</a:t>
                      </a:r>
                      <a:endParaRPr lang="en-US" sz="1500" b="0" i="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61650134"/>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4:00 PM </a:t>
                      </a:r>
                      <a:r>
                        <a:rPr lang="en-US" sz="1500" u="none" strike="noStrike" kern="1200" dirty="0">
                          <a:solidFill>
                            <a:schemeClr val="dk1"/>
                          </a:solidFill>
                          <a:effectLst/>
                        </a:rPr>
                        <a:t>-</a:t>
                      </a:r>
                      <a:r>
                        <a:rPr lang="en-US" sz="1500" u="none" strike="noStrike" dirty="0">
                          <a:effectLst/>
                        </a:rPr>
                        <a:t> 5:00 PM</a:t>
                      </a:r>
                      <a:endParaRPr lang="en-US" sz="1500" b="1" i="0" u="none" strike="noStrike" dirty="0">
                        <a:solidFill>
                          <a:srgbClr val="000000"/>
                        </a:solidFill>
                        <a:effectLst/>
                        <a:latin typeface="+mn-lt"/>
                      </a:endParaRPr>
                    </a:p>
                  </a:txBody>
                  <a:tcPr marL="45720" marR="45720" anchor="ctr"/>
                </a:tc>
                <a:tc>
                  <a:txBody>
                    <a:bodyPr/>
                    <a:lstStyle/>
                    <a:p>
                      <a:pPr algn="l" fontAlgn="b"/>
                      <a:r>
                        <a:rPr lang="en-US" sz="1500" u="none" strike="noStrike" dirty="0">
                          <a:effectLst/>
                        </a:rPr>
                        <a:t>ArcGIS Pro SDK for .NET: Introduction to Map and Geodatabase Topology </a:t>
                      </a:r>
                      <a:r>
                        <a:rPr lang="en-US" sz="1500" u="none" strike="noStrike" kern="1200" dirty="0">
                          <a:solidFill>
                            <a:schemeClr val="dk1"/>
                          </a:solidFill>
                          <a:effectLst/>
                        </a:rPr>
                        <a:t>(Mesquite C)</a:t>
                      </a:r>
                      <a:endParaRPr lang="en-US" sz="1500" b="1" i="0" u="none" strike="noStrike" dirty="0">
                        <a:solidFill>
                          <a:srgbClr val="000000"/>
                        </a:solidFill>
                        <a:effectLst/>
                        <a:latin typeface="+mn-lt"/>
                      </a:endParaRPr>
                    </a:p>
                  </a:txBody>
                  <a:tcPr marL="45720" marR="45720" anchor="ctr"/>
                </a:tc>
                <a:extLst>
                  <a:ext uri="{0D108BD9-81ED-4DB2-BD59-A6C34878D82A}">
                    <a16:rowId xmlns:a16="http://schemas.microsoft.com/office/drawing/2014/main" val="1758604696"/>
                  </a:ext>
                </a:extLst>
              </a:tr>
              <a:tr h="417399">
                <a:tc vMerge="1">
                  <a:txBody>
                    <a:bodyPr/>
                    <a:lstStyle/>
                    <a:p>
                      <a:endParaRPr dirty="0"/>
                    </a:p>
                  </a:txBody>
                  <a:tcPr marL="45720" marR="45720" anchor="ctr"/>
                </a:tc>
                <a:tc>
                  <a:txBody>
                    <a:bodyPr/>
                    <a:lstStyle/>
                    <a:p>
                      <a:pPr marL="0" algn="ctr" defTabSz="457200" rtl="0" eaLnBrk="1" fontAlgn="b" latinLnBrk="0" hangingPunct="1"/>
                      <a:r>
                        <a:rPr lang="en-US" sz="1500" b="0" u="none" strike="noStrike" kern="1200" dirty="0">
                          <a:solidFill>
                            <a:schemeClr val="dk1"/>
                          </a:solidFill>
                          <a:effectLst/>
                        </a:rPr>
                        <a:t>5:30 PM - 6:30 PM</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b="0" u="none" strike="noStrike" kern="1200" dirty="0">
                          <a:solidFill>
                            <a:schemeClr val="dk1"/>
                          </a:solidFill>
                          <a:effectLst/>
                        </a:rPr>
                        <a:t>ArcGIS Pro SDK for .NET: Approaches for Pro Extensibility </a:t>
                      </a:r>
                      <a:r>
                        <a:rPr lang="en-US" sz="1500" u="none" strike="noStrike" kern="1200" dirty="0">
                          <a:solidFill>
                            <a:schemeClr val="dk1"/>
                          </a:solidFill>
                          <a:effectLst/>
                        </a:rPr>
                        <a:t>(Mesquite C)</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706457270"/>
                  </a:ext>
                </a:extLst>
              </a:tr>
              <a:tr h="417399">
                <a:tc rowSpan="3">
                  <a:txBody>
                    <a:bodyPr/>
                    <a:lstStyle/>
                    <a:p>
                      <a:pPr algn="ctr" fontAlgn="b"/>
                      <a:r>
                        <a:rPr lang="en-US" sz="1500" b="0" u="none" strike="noStrike" kern="1200" dirty="0">
                          <a:solidFill>
                            <a:schemeClr val="dk1"/>
                          </a:solidFill>
                          <a:effectLst/>
                        </a:rPr>
                        <a:t>Wed, Mar 13</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algn="ctr" fontAlgn="b"/>
                      <a:r>
                        <a:rPr lang="en-US" sz="1500" b="0" u="none" strike="noStrike" kern="1200" dirty="0">
                          <a:solidFill>
                            <a:schemeClr val="dk1"/>
                          </a:solidFill>
                          <a:effectLst/>
                        </a:rPr>
                        <a:t>10:30 AM - 11:30 AM</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dirty="0">
                          <a:solidFill>
                            <a:schemeClr val="dk1"/>
                          </a:solidFill>
                          <a:effectLst/>
                        </a:rPr>
                        <a:t>ArcGIS Pro SDK for .NET: Introduction to the Editing API </a:t>
                      </a:r>
                      <a:r>
                        <a:rPr lang="en-US" sz="1500" u="none" strike="noStrike" kern="1200" dirty="0">
                          <a:solidFill>
                            <a:schemeClr val="dk1"/>
                          </a:solidFill>
                          <a:effectLst/>
                        </a:rPr>
                        <a:t>(San Jacinto, Renaissance)</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331585087"/>
                  </a:ext>
                </a:extLst>
              </a:tr>
              <a:tr h="457200">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rPr>
                        <a:t>1:00 PM - 2:00 PM</a:t>
                      </a:r>
                      <a:endParaRPr lang="en-US" sz="1500" b="0" u="none" strike="noStrike" kern="1200" dirty="0">
                        <a:solidFill>
                          <a:schemeClr val="dk1"/>
                        </a:solidFill>
                        <a:effectLst/>
                        <a:latin typeface="+mn-lt"/>
                        <a:ea typeface="+mn-ea"/>
                        <a:cs typeface="+mn-cs"/>
                      </a:endParaRPr>
                    </a:p>
                  </a:txBody>
                  <a:tcPr marL="0" marR="0" marT="0" marB="0" anchor="ct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rPr>
                        <a:t>ArcGIS Pro SDK for .NET: Asynchronous Programming for </a:t>
                      </a:r>
                      <a:r>
                        <a:rPr lang="en-US" sz="1500" b="0" u="none" strike="noStrike" kern="1200" dirty="0" err="1">
                          <a:solidFill>
                            <a:schemeClr val="dk1"/>
                          </a:solidFill>
                          <a:effectLst/>
                        </a:rPr>
                        <a:t>Addins</a:t>
                      </a:r>
                      <a:r>
                        <a:rPr lang="en-US" sz="1500" b="0" u="none" strike="noStrike" kern="1200" dirty="0">
                          <a:solidFill>
                            <a:schemeClr val="dk1"/>
                          </a:solidFill>
                          <a:effectLst/>
                        </a:rPr>
                        <a:t> 1 </a:t>
                      </a:r>
                      <a:r>
                        <a:rPr lang="en-US" sz="1500" u="none" strike="noStrike" kern="1200" dirty="0">
                          <a:solidFill>
                            <a:schemeClr val="dk1"/>
                          </a:solidFill>
                          <a:effectLst/>
                        </a:rPr>
                        <a:t>(Mesquite GH)</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472650888"/>
                  </a:ext>
                </a:extLst>
              </a:tr>
              <a:tr h="417399">
                <a:tc vMerge="1">
                  <a:txBody>
                    <a:bodyPr/>
                    <a:lstStyle/>
                    <a:p>
                      <a:endParaRPr dirty="0"/>
                    </a:p>
                  </a:txBody>
                  <a:tcPr marL="45720" marR="45720"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rPr>
                        <a:t>2:30 PM - 3:30 PM</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dirty="0">
                          <a:solidFill>
                            <a:schemeClr val="dk1"/>
                          </a:solidFill>
                          <a:effectLst/>
                        </a:rPr>
                        <a:t>ArcGIS Pro SDK for .NET: Asynchronous Programming for </a:t>
                      </a:r>
                      <a:r>
                        <a:rPr lang="en-US" sz="1500" b="0" u="none" strike="noStrike" kern="1200" dirty="0" err="1">
                          <a:solidFill>
                            <a:schemeClr val="dk1"/>
                          </a:solidFill>
                          <a:effectLst/>
                        </a:rPr>
                        <a:t>Addins</a:t>
                      </a:r>
                      <a:r>
                        <a:rPr lang="en-US" sz="1500" b="0" u="none" strike="noStrike" kern="1200" dirty="0">
                          <a:solidFill>
                            <a:schemeClr val="dk1"/>
                          </a:solidFill>
                          <a:effectLst/>
                        </a:rPr>
                        <a:t> 2 </a:t>
                      </a:r>
                      <a:r>
                        <a:rPr lang="en-US" sz="1500" u="none" strike="noStrike" kern="1200" dirty="0">
                          <a:solidFill>
                            <a:schemeClr val="dk1"/>
                          </a:solidFill>
                          <a:effectLst/>
                        </a:rPr>
                        <a:t>(Mesquite GH)</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171677062"/>
                  </a:ext>
                </a:extLst>
              </a:tr>
              <a:tr h="417399">
                <a:tc rowSpan="3">
                  <a:txBody>
                    <a:bodyPr/>
                    <a:lstStyle/>
                    <a:p>
                      <a:pPr algn="ctr" fontAlgn="b"/>
                      <a:r>
                        <a:rPr lang="en-US" sz="1500" b="0" u="none" strike="noStrike" kern="1200" dirty="0">
                          <a:solidFill>
                            <a:schemeClr val="dk1"/>
                          </a:solidFill>
                          <a:effectLst/>
                        </a:rPr>
                        <a:t>Thu, Mar 14</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marL="0" algn="ctr" defTabSz="457200" rtl="0" eaLnBrk="1" fontAlgn="b" latinLnBrk="0" hangingPunct="1"/>
                      <a:r>
                        <a:rPr lang="en-US" sz="1500" u="none" strike="noStrike" kern="1200" dirty="0">
                          <a:solidFill>
                            <a:schemeClr val="dk1"/>
                          </a:solidFill>
                          <a:effectLst/>
                        </a:rPr>
                        <a:t>4:00 PM - 5:00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What's New in the Geodatabase and Utility Network APIs</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842428390"/>
                  </a:ext>
                </a:extLst>
              </a:tr>
              <a:tr h="417399">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rPr>
                        <a:t>4:00 PM </a:t>
                      </a:r>
                      <a:r>
                        <a:rPr lang="en-US" sz="1500" u="none" strike="noStrike" kern="1200" dirty="0">
                          <a:solidFill>
                            <a:schemeClr val="dk1"/>
                          </a:solidFill>
                          <a:effectLst/>
                        </a:rPr>
                        <a:t>- </a:t>
                      </a:r>
                      <a:r>
                        <a:rPr lang="en-US" sz="1500" b="0" u="none" strike="noStrike" kern="1200" dirty="0">
                          <a:solidFill>
                            <a:schemeClr val="dk1"/>
                          </a:solidFill>
                          <a:effectLst/>
                        </a:rPr>
                        <a:t>5.00 PM</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dirty="0">
                          <a:solidFill>
                            <a:schemeClr val="dk1"/>
                          </a:solidFill>
                          <a:effectLst/>
                        </a:rPr>
                        <a:t>ArcGIS Pro SDK for .NET: Introduction to the 3D Analyst API </a:t>
                      </a:r>
                      <a:r>
                        <a:rPr lang="en-US" sz="1500" u="none" strike="noStrike" kern="1200" dirty="0">
                          <a:solidFill>
                            <a:schemeClr val="dk1"/>
                          </a:solidFill>
                          <a:effectLst/>
                        </a:rPr>
                        <a:t>(Mesquite GH)</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489490206"/>
                  </a:ext>
                </a:extLst>
              </a:tr>
              <a:tr h="417399">
                <a:tc vMerge="1">
                  <a:txBody>
                    <a:bodyPr/>
                    <a:lstStyle/>
                    <a:p>
                      <a:pPr algn="ctr" fontAlgn="b"/>
                      <a:endParaRPr lang="en-US" sz="1500" b="0" u="none" strike="noStrike" kern="1200" dirty="0">
                        <a:solidFill>
                          <a:schemeClr val="dk1"/>
                        </a:solidFill>
                        <a:effectLst/>
                        <a:latin typeface="+mn-lt"/>
                        <a:ea typeface="+mn-ea"/>
                        <a:cs typeface="+mn-cs"/>
                      </a:endParaRPr>
                    </a:p>
                  </a:txBody>
                  <a:tcPr marL="45720" marR="45720"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rPr>
                        <a:t>5:30 PM - 6:30 PM</a:t>
                      </a:r>
                      <a:endParaRPr lang="en-US" sz="1500" b="0" u="none" strike="noStrike" kern="1200" dirty="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dirty="0">
                          <a:solidFill>
                            <a:schemeClr val="dk1"/>
                          </a:solidFill>
                          <a:effectLst/>
                        </a:rPr>
                        <a:t>ArcGIS Pro SDK for .NET: Introduction to the Knowledge Graph API </a:t>
                      </a:r>
                      <a:r>
                        <a:rPr lang="en-US" sz="1500" u="none" strike="noStrike" kern="1200" dirty="0">
                          <a:solidFill>
                            <a:schemeClr val="dk1"/>
                          </a:solidFill>
                          <a:effectLst/>
                        </a:rPr>
                        <a:t>(Mesquite C)</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255067115"/>
                  </a:ext>
                </a:extLst>
              </a:tr>
            </a:tbl>
          </a:graphicData>
        </a:graphic>
      </p:graphicFrame>
    </p:spTree>
    <p:extLst>
      <p:ext uri="{BB962C8B-B14F-4D97-AF65-F5344CB8AC3E}">
        <p14:creationId xmlns:p14="http://schemas.microsoft.com/office/powerpoint/2010/main" val="15154131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sz="2800" b="0"/>
              <a:t>ArcGIS Pro SDK for .NET – Demo theaters</a:t>
            </a:r>
            <a:endParaRPr lang="en-US"/>
          </a:p>
        </p:txBody>
      </p:sp>
      <p:sp>
        <p:nvSpPr>
          <p:cNvPr id="3" name="Text Placeholder 7">
            <a:extLst>
              <a:ext uri="{FF2B5EF4-FFF2-40B4-BE49-F238E27FC236}">
                <a16:creationId xmlns:a16="http://schemas.microsoft.com/office/drawing/2014/main" id="{A6AE4C82-77C3-E627-335E-D8224271766D}"/>
              </a:ext>
            </a:extLst>
          </p:cNvPr>
          <p:cNvSpPr txBox="1">
            <a:spLocks/>
          </p:cNvSpPr>
          <p:nvPr/>
        </p:nvSpPr>
        <p:spPr>
          <a:xfrm>
            <a:off x="838200" y="986825"/>
            <a:ext cx="10661651" cy="765776"/>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1" u="none" strike="noStrike" kern="1200" cap="none" spc="0" normalizeH="0" baseline="0" noProof="0">
                <a:ln>
                  <a:noFill/>
                </a:ln>
                <a:solidFill>
                  <a:srgbClr val="00B0F0"/>
                </a:solidFill>
                <a:effectLst/>
                <a:uLnTx/>
                <a:uFillTx/>
                <a:latin typeface="Arial" panose="020B0604020202020204"/>
                <a:ea typeface="+mn-ea"/>
                <a:cs typeface="+mn-cs"/>
              </a:rPr>
              <a:t>NOTE</a:t>
            </a:r>
            <a:r>
              <a:rPr kumimoji="0" lang="en-US" sz="1800" b="0" i="0" u="none" strike="noStrike" kern="1200" cap="none" spc="0" normalizeH="0" baseline="0" noProof="0">
                <a:ln>
                  <a:noFill/>
                </a:ln>
                <a:solidFill>
                  <a:srgbClr val="00B0F0"/>
                </a:solidFill>
                <a:effectLst/>
                <a:uLnTx/>
                <a:uFillTx/>
                <a:latin typeface="Arial" panose="020B0604020202020204"/>
                <a:ea typeface="+mn-ea"/>
                <a:cs typeface="+mn-cs"/>
              </a:rPr>
              <a:t>:  </a:t>
            </a: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For </a:t>
            </a:r>
            <a:r>
              <a:rPr kumimoji="0" lang="en-US" sz="1800" b="0" i="0" u="none" strike="noStrike" kern="1200" cap="none" spc="0" normalizeH="0" baseline="0" noProof="0" err="1">
                <a:ln>
                  <a:noFill/>
                </a:ln>
                <a:solidFill>
                  <a:srgbClr val="FFFFFF"/>
                </a:solidFill>
                <a:effectLst/>
                <a:uLnTx/>
                <a:uFillTx/>
                <a:latin typeface="Arial" panose="020B0604020202020204"/>
                <a:ea typeface="+mn-ea"/>
                <a:cs typeface="+mn-cs"/>
              </a:rPr>
              <a:t>DevSummit</a:t>
            </a: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 Detailed Agenda search check the ‘Esri Products’ Filter checkbox for:</a:t>
            </a:r>
            <a:b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b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             ArcGIS Pro SDK for .NET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srgbClr val="EAFF46"/>
              </a:solidFill>
              <a:effectLst/>
              <a:uLnTx/>
              <a:uFillTx/>
              <a:latin typeface="Arial" panose="020B0604020202020204"/>
              <a:ea typeface="+mn-ea"/>
              <a:cs typeface="+mn-cs"/>
            </a:endParaRPr>
          </a:p>
        </p:txBody>
      </p:sp>
      <p:sp>
        <p:nvSpPr>
          <p:cNvPr id="4" name="Content Placeholder 10">
            <a:extLst>
              <a:ext uri="{FF2B5EF4-FFF2-40B4-BE49-F238E27FC236}">
                <a16:creationId xmlns:a16="http://schemas.microsoft.com/office/drawing/2014/main" id="{DFD37691-FA63-9F9D-4B22-D64C77A41BBC}"/>
              </a:ext>
            </a:extLst>
          </p:cNvPr>
          <p:cNvSpPr txBox="1">
            <a:spLocks/>
          </p:cNvSpPr>
          <p:nvPr/>
        </p:nvSpPr>
        <p:spPr>
          <a:xfrm>
            <a:off x="0" y="6143625"/>
            <a:ext cx="12000089" cy="373063"/>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a:ea typeface="+mn-ea"/>
                <a:cs typeface="+mn-cs"/>
              </a:rPr>
              <a:t>Detailed Agenda: https://registration.esri.com/flow/esri/24epcdev/deveventportal/page/detailed-agenda</a:t>
            </a:r>
          </a:p>
        </p:txBody>
      </p:sp>
      <p:graphicFrame>
        <p:nvGraphicFramePr>
          <p:cNvPr id="2" name="Content Placeholder 6">
            <a:extLst>
              <a:ext uri="{FF2B5EF4-FFF2-40B4-BE49-F238E27FC236}">
                <a16:creationId xmlns:a16="http://schemas.microsoft.com/office/drawing/2014/main" id="{920229E3-278F-6DBC-61BF-47C201F28498}"/>
              </a:ext>
            </a:extLst>
          </p:cNvPr>
          <p:cNvGraphicFramePr>
            <a:graphicFrameLocks/>
          </p:cNvGraphicFramePr>
          <p:nvPr/>
        </p:nvGraphicFramePr>
        <p:xfrm>
          <a:off x="638355" y="1970488"/>
          <a:ext cx="11128075" cy="2294436"/>
        </p:xfrm>
        <a:graphic>
          <a:graphicData uri="http://schemas.openxmlformats.org/drawingml/2006/table">
            <a:tbl>
              <a:tblPr firstRow="1">
                <a:tableStyleId>{10A1B5D5-9B99-4C35-A422-299274C87663}</a:tableStyleId>
              </a:tblPr>
              <a:tblGrid>
                <a:gridCol w="1802733">
                  <a:extLst>
                    <a:ext uri="{9D8B030D-6E8A-4147-A177-3AD203B41FA5}">
                      <a16:colId xmlns:a16="http://schemas.microsoft.com/office/drawing/2014/main" val="1488540618"/>
                    </a:ext>
                  </a:extLst>
                </a:gridCol>
                <a:gridCol w="2112421">
                  <a:extLst>
                    <a:ext uri="{9D8B030D-6E8A-4147-A177-3AD203B41FA5}">
                      <a16:colId xmlns:a16="http://schemas.microsoft.com/office/drawing/2014/main" val="4139165684"/>
                    </a:ext>
                  </a:extLst>
                </a:gridCol>
                <a:gridCol w="7212921">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dirty="0">
                          <a:solidFill>
                            <a:schemeClr val="lt1"/>
                          </a:solidFill>
                          <a:effectLst/>
                        </a:rPr>
                        <a:t>Date</a:t>
                      </a:r>
                      <a:endParaRPr lang="en-US" sz="1400" b="1" u="none" strike="noStrike" kern="1200" dirty="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dirty="0">
                          <a:solidFill>
                            <a:schemeClr val="lt1"/>
                          </a:solidFill>
                          <a:effectLst/>
                        </a:rPr>
                        <a:t>Time</a:t>
                      </a:r>
                      <a:endParaRPr lang="en-US" sz="1400" b="1" u="none" strike="noStrike" kern="1200" dirty="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dirty="0">
                          <a:solidFill>
                            <a:schemeClr val="lt1"/>
                          </a:solidFill>
                          <a:effectLst/>
                        </a:rPr>
                        <a:t>Session</a:t>
                      </a:r>
                      <a:endParaRPr lang="en-US" sz="1400" b="1" u="none" strike="noStrike" kern="1200" dirty="0">
                        <a:solidFill>
                          <a:schemeClr val="lt1"/>
                        </a:solidFill>
                        <a:effectLst/>
                        <a:latin typeface="+mn-lt"/>
                        <a:ea typeface="+mn-ea"/>
                        <a:cs typeface="+mn-cs"/>
                      </a:endParaRPr>
                    </a:p>
                  </a:txBody>
                  <a:tcPr marL="45720" marR="45720" anchor="ctr"/>
                </a:tc>
                <a:extLst>
                  <a:ext uri="{0D108BD9-81ED-4DB2-BD59-A6C34878D82A}">
                    <a16:rowId xmlns:a16="http://schemas.microsoft.com/office/drawing/2014/main" val="1338074445"/>
                  </a:ext>
                </a:extLst>
              </a:tr>
              <a:tr h="417399">
                <a:tc row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u="none" strike="noStrike" kern="1200" dirty="0">
                          <a:solidFill>
                            <a:schemeClr val="dk1"/>
                          </a:solidFill>
                          <a:effectLst/>
                        </a:rPr>
                        <a:t>Thursday, Mar 14</a:t>
                      </a:r>
                      <a:endParaRPr lang="en-US" sz="1500" u="none" strike="noStrike" kern="1200" dirty="0">
                        <a:solidFill>
                          <a:schemeClr val="dk1"/>
                        </a:solidFill>
                        <a:effectLst/>
                        <a:latin typeface="+mn-lt"/>
                        <a:ea typeface="+mn-ea"/>
                        <a:cs typeface="+mn-cs"/>
                      </a:endParaRPr>
                    </a:p>
                    <a:p>
                      <a:endParaRPr lang="en-US" dirty="0"/>
                    </a:p>
                  </a:txBody>
                  <a:tcPr anchor="ctr"/>
                </a:tc>
                <a:tc>
                  <a:txBody>
                    <a:bodyPr/>
                    <a:lstStyle/>
                    <a:p>
                      <a:pPr marL="0" algn="ctr" defTabSz="457200" rtl="0" eaLnBrk="1" fontAlgn="b" latinLnBrk="0" hangingPunct="1"/>
                      <a:r>
                        <a:rPr lang="en-US" sz="1500" u="none" strike="noStrike" kern="1200" dirty="0">
                          <a:solidFill>
                            <a:schemeClr val="dk1"/>
                          </a:solidFill>
                          <a:effectLst/>
                        </a:rPr>
                        <a:t>11:15 AM - 11:45 AM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Data Definition Language (DDL) in the ArcGIS Pro SDK</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07705215"/>
                  </a:ext>
                </a:extLst>
              </a:tr>
              <a:tr h="417399">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rPr>
                        <a:t>1:00 PM - 1:30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3D Analyst and TIN Layer Line of Sight</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612382671"/>
                  </a:ext>
                </a:extLst>
              </a:tr>
              <a:tr h="0">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rPr>
                        <a:t>1:45 PM - 2:15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rPr>
                        <a:t>ArcGIS Pro SDK for .NET: An Overview of Catalog Layers in Pro</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61650134"/>
                  </a:ext>
                </a:extLst>
              </a:tr>
              <a:tr h="417399">
                <a:tc vMerge="1">
                  <a:txBody>
                    <a:bodyPr/>
                    <a:lstStyle/>
                    <a:p>
                      <a:endParaRPr lang="en-US"/>
                    </a:p>
                  </a:txBody>
                  <a:tcPr/>
                </a:tc>
                <a:tc>
                  <a:txBody>
                    <a:bodyPr/>
                    <a:lstStyle/>
                    <a:p>
                      <a:pPr algn="ctr" fontAlgn="b"/>
                      <a:r>
                        <a:rPr lang="en-US" sz="1500" u="none" strike="noStrike" kern="1200" dirty="0">
                          <a:solidFill>
                            <a:schemeClr val="dk1"/>
                          </a:solidFill>
                          <a:effectLst/>
                          <a:latin typeface="+mn-lt"/>
                          <a:ea typeface="+mn-ea"/>
                          <a:cs typeface="+mn-cs"/>
                        </a:rPr>
                        <a:t>2:30 PM - 3:00 PM</a:t>
                      </a:r>
                    </a:p>
                  </a:txBody>
                  <a:tcPr marL="45720" marR="45720" anchor="ctr"/>
                </a:tc>
                <a:tc>
                  <a:txBody>
                    <a:bodyPr/>
                    <a:lstStyle/>
                    <a:p>
                      <a:pPr algn="l" fontAlgn="b"/>
                      <a:r>
                        <a:rPr lang="en-US" sz="1500" u="none" strike="noStrike" kern="1200" dirty="0">
                          <a:solidFill>
                            <a:schemeClr val="dk1"/>
                          </a:solidFill>
                          <a:effectLst/>
                          <a:latin typeface="+mn-lt"/>
                          <a:ea typeface="+mn-ea"/>
                          <a:cs typeface="+mn-cs"/>
                        </a:rPr>
                        <a:t>ArcGIS Pro SDK for .NET: Extending Editor Inspector UI with Embeddable Controls</a:t>
                      </a:r>
                    </a:p>
                  </a:txBody>
                  <a:tcPr marL="45720" marR="45720" anchor="ctr"/>
                </a:tc>
                <a:extLst>
                  <a:ext uri="{0D108BD9-81ED-4DB2-BD59-A6C34878D82A}">
                    <a16:rowId xmlns:a16="http://schemas.microsoft.com/office/drawing/2014/main" val="1877863819"/>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kern="1200" dirty="0">
                          <a:solidFill>
                            <a:schemeClr val="dk1"/>
                          </a:solidFill>
                          <a:effectLst/>
                        </a:rPr>
                        <a:t>3:15 PM - 3:45 PM</a:t>
                      </a:r>
                      <a:endParaRPr lang="en-US" sz="1500" u="none" strike="noStrike" kern="1200" dirty="0">
                        <a:solidFill>
                          <a:schemeClr val="dk1"/>
                        </a:solidFill>
                        <a:effectLst/>
                        <a:latin typeface="+mn-lt"/>
                        <a:ea typeface="+mn-ea"/>
                        <a:cs typeface="+mn-cs"/>
                      </a:endParaRPr>
                    </a:p>
                  </a:txBody>
                  <a:tcPr marL="45720" marR="45720" anchor="ctr"/>
                </a:tc>
                <a:tc>
                  <a:txBody>
                    <a:bodyPr/>
                    <a:lstStyle/>
                    <a:p>
                      <a:pPr algn="l" fontAlgn="b"/>
                      <a:r>
                        <a:rPr lang="en-US" sz="1500" u="none" strike="noStrike" kern="1200" dirty="0">
                          <a:solidFill>
                            <a:schemeClr val="dk1"/>
                          </a:solidFill>
                          <a:effectLst/>
                        </a:rPr>
                        <a:t>ArcGIS Pro SDK for .NET: What's New for the Parcel Editing API</a:t>
                      </a:r>
                      <a:endParaRPr lang="en-US" sz="150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758604696"/>
                  </a:ext>
                </a:extLst>
              </a:tr>
            </a:tbl>
          </a:graphicData>
        </a:graphic>
      </p:graphicFrame>
    </p:spTree>
    <p:extLst>
      <p:ext uri="{BB962C8B-B14F-4D97-AF65-F5344CB8AC3E}">
        <p14:creationId xmlns:p14="http://schemas.microsoft.com/office/powerpoint/2010/main" val="7285040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FC2AB5C-EBF8-F594-C83B-332C8C43C26F}"/>
              </a:ext>
            </a:extLst>
          </p:cNvPr>
          <p:cNvPicPr>
            <a:picLocks noChangeAspect="1"/>
          </p:cNvPicPr>
          <p:nvPr/>
        </p:nvPicPr>
        <p:blipFill>
          <a:blip r:embed="rId3"/>
          <a:stretch>
            <a:fillRect/>
          </a:stretch>
        </p:blipFill>
        <p:spPr>
          <a:xfrm>
            <a:off x="-1" y="-7495"/>
            <a:ext cx="12192001" cy="6858001"/>
          </a:xfrm>
          <a:prstGeom prst="rect">
            <a:avLst/>
          </a:prstGeom>
        </p:spPr>
      </p:pic>
      <p:sp>
        <p:nvSpPr>
          <p:cNvPr id="3" name="Title 2">
            <a:extLst>
              <a:ext uri="{FF2B5EF4-FFF2-40B4-BE49-F238E27FC236}">
                <a16:creationId xmlns:a16="http://schemas.microsoft.com/office/drawing/2014/main" id="{CBE4F601-EEBF-215C-918A-83B5BE987D27}"/>
              </a:ext>
            </a:extLst>
          </p:cNvPr>
          <p:cNvSpPr>
            <a:spLocks noGrp="1"/>
          </p:cNvSpPr>
          <p:nvPr>
            <p:ph type="title"/>
          </p:nvPr>
        </p:nvSpPr>
        <p:spPr/>
        <p:txBody>
          <a:bodyPr/>
          <a:lstStyle/>
          <a:p>
            <a:r>
              <a:rPr lang="en-US" dirty="0"/>
              <a:t>Please Share Your Feedback in the App</a:t>
            </a:r>
          </a:p>
        </p:txBody>
      </p:sp>
      <p:sp>
        <p:nvSpPr>
          <p:cNvPr id="10" name="TextBox 9">
            <a:extLst>
              <a:ext uri="{FF2B5EF4-FFF2-40B4-BE49-F238E27FC236}">
                <a16:creationId xmlns:a16="http://schemas.microsoft.com/office/drawing/2014/main" id="{895AF314-F57D-4842-9487-E20089D3D048}"/>
              </a:ext>
            </a:extLst>
          </p:cNvPr>
          <p:cNvSpPr txBox="1"/>
          <p:nvPr/>
        </p:nvSpPr>
        <p:spPr>
          <a:xfrm>
            <a:off x="1605700" y="1683638"/>
            <a:ext cx="1733298" cy="634695"/>
          </a:xfrm>
          <a:prstGeom prst="rect">
            <a:avLst/>
          </a:prstGeom>
          <a:noFill/>
          <a:effectLst/>
        </p:spPr>
        <p:txBody>
          <a:bodyPr wrap="square" lIns="0" tIns="0" rIns="0" bIns="0" rtlCol="0" anchor="ctr">
            <a:noAutofit/>
          </a:bodyPr>
          <a:lstStyle/>
          <a:p>
            <a:pPr algn="ctr" eaLnBrk="0" hangingPunct="0"/>
            <a:r>
              <a:rPr lang="en-US" sz="1400" dirty="0"/>
              <a:t>Download the Esri Events app and find your event</a:t>
            </a:r>
          </a:p>
        </p:txBody>
      </p:sp>
      <p:grpSp>
        <p:nvGrpSpPr>
          <p:cNvPr id="5" name="Group 4" descr="Step 1">
            <a:extLst>
              <a:ext uri="{FF2B5EF4-FFF2-40B4-BE49-F238E27FC236}">
                <a16:creationId xmlns:a16="http://schemas.microsoft.com/office/drawing/2014/main" id="{FECED265-E03B-4A1C-A101-D14029853E4B}"/>
              </a:ext>
            </a:extLst>
          </p:cNvPr>
          <p:cNvGrpSpPr/>
          <p:nvPr/>
        </p:nvGrpSpPr>
        <p:grpSpPr>
          <a:xfrm>
            <a:off x="1511487" y="2504270"/>
            <a:ext cx="1921724" cy="3516069"/>
            <a:chOff x="1511487" y="2504270"/>
            <a:chExt cx="1921724" cy="3516069"/>
          </a:xfrm>
        </p:grpSpPr>
        <p:pic>
          <p:nvPicPr>
            <p:cNvPr id="35" name="Picture 8">
              <a:extLst>
                <a:ext uri="{FF2B5EF4-FFF2-40B4-BE49-F238E27FC236}">
                  <a16:creationId xmlns:a16="http://schemas.microsoft.com/office/drawing/2014/main" id="{94423F6C-E71D-1446-9DEE-D45B8795CCC7}"/>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1487" y="2504270"/>
              <a:ext cx="1921724" cy="3516069"/>
            </a:xfrm>
            <a:prstGeom prst="rect">
              <a:avLst/>
            </a:prstGeom>
          </p:spPr>
        </p:pic>
        <p:pic>
          <p:nvPicPr>
            <p:cNvPr id="36" name="Picture 35" descr="Step 1">
              <a:extLst>
                <a:ext uri="{FF2B5EF4-FFF2-40B4-BE49-F238E27FC236}">
                  <a16:creationId xmlns:a16="http://schemas.microsoft.com/office/drawing/2014/main" id="{67AABF1D-708B-9A49-9BF1-EDF12AB80E33}"/>
                </a:ext>
              </a:extLst>
            </p:cNvPr>
            <p:cNvPicPr>
              <a:picLocks noChangeAspect="1"/>
            </p:cNvPicPr>
            <p:nvPr/>
          </p:nvPicPr>
          <p:blipFill rotWithShape="1">
            <a:blip r:embed="rId6" cstate="print">
              <a:alphaModFix/>
              <a:extLst>
                <a:ext uri="{28A0092B-C50C-407E-A947-70E740481C1C}">
                  <a14:useLocalDpi xmlns:a14="http://schemas.microsoft.com/office/drawing/2010/main"/>
                </a:ext>
              </a:extLst>
            </a:blip>
            <a:srcRect l="239" t="4174" r="-239" b="12799"/>
            <a:stretch/>
          </p:blipFill>
          <p:spPr>
            <a:xfrm>
              <a:off x="1581621" y="2647837"/>
              <a:ext cx="1785525" cy="3208149"/>
            </a:xfrm>
            <a:prstGeom prst="rect">
              <a:avLst/>
            </a:prstGeom>
          </p:spPr>
        </p:pic>
        <p:pic>
          <p:nvPicPr>
            <p:cNvPr id="2" name="Picture 1">
              <a:extLst>
                <a:ext uri="{FF2B5EF4-FFF2-40B4-BE49-F238E27FC236}">
                  <a16:creationId xmlns:a16="http://schemas.microsoft.com/office/drawing/2014/main" id="{D52F90AA-6977-6B6D-03DB-ECD87B29AF73}"/>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17447" r="1154"/>
            <a:stretch/>
          </p:blipFill>
          <p:spPr>
            <a:xfrm>
              <a:off x="1622339" y="5067851"/>
              <a:ext cx="1692361" cy="632852"/>
            </a:xfrm>
            <a:prstGeom prst="rect">
              <a:avLst/>
            </a:prstGeom>
          </p:spPr>
        </p:pic>
        <p:sp>
          <p:nvSpPr>
            <p:cNvPr id="7" name="Rectangle 6">
              <a:extLst>
                <a:ext uri="{FF2B5EF4-FFF2-40B4-BE49-F238E27FC236}">
                  <a16:creationId xmlns:a16="http://schemas.microsoft.com/office/drawing/2014/main" id="{0E48294A-2BAA-126B-5ACC-7A7397C3836D}"/>
                </a:ext>
              </a:extLst>
            </p:cNvPr>
            <p:cNvSpPr/>
            <p:nvPr/>
          </p:nvSpPr>
          <p:spPr bwMode="auto">
            <a:xfrm>
              <a:off x="1605700" y="3491062"/>
              <a:ext cx="1733298" cy="731984"/>
            </a:xfrm>
            <a:prstGeom prst="rect">
              <a:avLst/>
            </a:prstGeom>
            <a:solidFill>
              <a:srgbClr val="F7F7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 name="Picture 3" descr="A computer screen shot&#10;&#10;Description automatically generated">
              <a:extLst>
                <a:ext uri="{FF2B5EF4-FFF2-40B4-BE49-F238E27FC236}">
                  <a16:creationId xmlns:a16="http://schemas.microsoft.com/office/drawing/2014/main" id="{7BAE464A-E80F-0484-497C-B2586EF6AAD9}"/>
                </a:ext>
              </a:extLst>
            </p:cNvPr>
            <p:cNvPicPr>
              <a:picLocks noChangeAspect="1"/>
            </p:cNvPicPr>
            <p:nvPr/>
          </p:nvPicPr>
          <p:blipFill rotWithShape="1">
            <a:blip r:embed="rId8"/>
            <a:srcRect l="5400"/>
            <a:stretch/>
          </p:blipFill>
          <p:spPr>
            <a:xfrm>
              <a:off x="1619947" y="3530642"/>
              <a:ext cx="1694645" cy="648738"/>
            </a:xfrm>
            <a:prstGeom prst="rect">
              <a:avLst/>
            </a:prstGeom>
          </p:spPr>
        </p:pic>
      </p:grpSp>
      <p:sp>
        <p:nvSpPr>
          <p:cNvPr id="25" name="Right Arrow 38">
            <a:extLst>
              <a:ext uri="{FF2B5EF4-FFF2-40B4-BE49-F238E27FC236}">
                <a16:creationId xmlns:a16="http://schemas.microsoft.com/office/drawing/2014/main" id="{8FADF273-5FA9-B148-AE02-6C67E631DC2A}"/>
              </a:ext>
              <a:ext uri="{C183D7F6-B498-43B3-948B-1728B52AA6E4}">
                <adec:decorative xmlns:adec="http://schemas.microsoft.com/office/drawing/2017/decorative" val="1"/>
              </a:ext>
            </a:extLst>
          </p:cNvPr>
          <p:cNvSpPr/>
          <p:nvPr/>
        </p:nvSpPr>
        <p:spPr bwMode="auto">
          <a:xfrm>
            <a:off x="3208835" y="3632943"/>
            <a:ext cx="777941" cy="484727"/>
          </a:xfrm>
          <a:prstGeom prst="rightArrow">
            <a:avLst/>
          </a:prstGeom>
          <a:gradFill flip="none" rotWithShape="1">
            <a:gsLst>
              <a:gs pos="98000">
                <a:srgbClr val="82F5FF"/>
              </a:gs>
              <a:gs pos="0">
                <a:srgbClr val="002060">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 name="TextBox 10">
            <a:extLst>
              <a:ext uri="{FF2B5EF4-FFF2-40B4-BE49-F238E27FC236}">
                <a16:creationId xmlns:a16="http://schemas.microsoft.com/office/drawing/2014/main" id="{CC9F6EAA-203F-0A4C-89DA-8A12D68A6EF6}"/>
              </a:ext>
            </a:extLst>
          </p:cNvPr>
          <p:cNvSpPr txBox="1"/>
          <p:nvPr/>
        </p:nvSpPr>
        <p:spPr>
          <a:xfrm>
            <a:off x="4011467" y="1683638"/>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82F5FF"/>
                </a:solidFill>
              </a:rPr>
              <a:t>Select the session you attended</a:t>
            </a:r>
          </a:p>
        </p:txBody>
      </p:sp>
      <p:grpSp>
        <p:nvGrpSpPr>
          <p:cNvPr id="14" name="Group 13" descr="Step 2">
            <a:extLst>
              <a:ext uri="{FF2B5EF4-FFF2-40B4-BE49-F238E27FC236}">
                <a16:creationId xmlns:a16="http://schemas.microsoft.com/office/drawing/2014/main" id="{517FEF7C-AAED-6943-855D-7E6B40EC4E52}"/>
              </a:ext>
            </a:extLst>
          </p:cNvPr>
          <p:cNvGrpSpPr/>
          <p:nvPr/>
        </p:nvGrpSpPr>
        <p:grpSpPr>
          <a:xfrm>
            <a:off x="3917254" y="2504270"/>
            <a:ext cx="1921724" cy="3516069"/>
            <a:chOff x="3125273" y="2289667"/>
            <a:chExt cx="1745068" cy="3192852"/>
          </a:xfrm>
        </p:grpSpPr>
        <p:pic>
          <p:nvPicPr>
            <p:cNvPr id="15" name="Picture 14" descr="A screenshot of a cell phone&#10;&#10;Description generated with very high confidence">
              <a:extLst>
                <a:ext uri="{FF2B5EF4-FFF2-40B4-BE49-F238E27FC236}">
                  <a16:creationId xmlns:a16="http://schemas.microsoft.com/office/drawing/2014/main" id="{BD203922-372C-BA4E-A198-37419F1C9A8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6" name="Picture 8">
              <a:extLst>
                <a:ext uri="{FF2B5EF4-FFF2-40B4-BE49-F238E27FC236}">
                  <a16:creationId xmlns:a16="http://schemas.microsoft.com/office/drawing/2014/main" id="{E131BD53-AA07-7946-A59F-4170DD5AC153}"/>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17" name="Picture 16">
              <a:extLst>
                <a:ext uri="{FF2B5EF4-FFF2-40B4-BE49-F238E27FC236}">
                  <a16:creationId xmlns:a16="http://schemas.microsoft.com/office/drawing/2014/main" id="{2EEB9005-592D-5340-B66F-D4FEACDD1BB2}"/>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t="5264" b="11908"/>
            <a:stretch/>
          </p:blipFill>
          <p:spPr>
            <a:xfrm>
              <a:off x="3184457" y="2416320"/>
              <a:ext cx="1627632" cy="2917493"/>
            </a:xfrm>
            <a:prstGeom prst="rect">
              <a:avLst/>
            </a:prstGeom>
          </p:spPr>
        </p:pic>
      </p:grpSp>
      <p:sp>
        <p:nvSpPr>
          <p:cNvPr id="26" name="Right Arrow 38">
            <a:extLst>
              <a:ext uri="{FF2B5EF4-FFF2-40B4-BE49-F238E27FC236}">
                <a16:creationId xmlns:a16="http://schemas.microsoft.com/office/drawing/2014/main" id="{C9E1A03B-FD0F-3B45-B92F-D21CC58A747B}"/>
              </a:ext>
              <a:ext uri="{C183D7F6-B498-43B3-948B-1728B52AA6E4}">
                <adec:decorative xmlns:adec="http://schemas.microsoft.com/office/drawing/2017/decorative" val="1"/>
              </a:ext>
            </a:extLst>
          </p:cNvPr>
          <p:cNvSpPr/>
          <p:nvPr/>
        </p:nvSpPr>
        <p:spPr bwMode="auto">
          <a:xfrm>
            <a:off x="5609701" y="4350962"/>
            <a:ext cx="777941" cy="484727"/>
          </a:xfrm>
          <a:prstGeom prst="rightArrow">
            <a:avLst/>
          </a:prstGeom>
          <a:gradFill flip="none" rotWithShape="1">
            <a:gsLst>
              <a:gs pos="99000">
                <a:srgbClr val="82F5FF"/>
              </a:gs>
              <a:gs pos="0">
                <a:srgbClr val="002060">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2" name="TextBox 11">
            <a:extLst>
              <a:ext uri="{FF2B5EF4-FFF2-40B4-BE49-F238E27FC236}">
                <a16:creationId xmlns:a16="http://schemas.microsoft.com/office/drawing/2014/main" id="{F83336C3-971C-ED47-A35D-06297059F7DC}"/>
              </a:ext>
            </a:extLst>
          </p:cNvPr>
          <p:cNvSpPr txBox="1"/>
          <p:nvPr/>
        </p:nvSpPr>
        <p:spPr>
          <a:xfrm>
            <a:off x="6417234" y="1683638"/>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grpSp>
        <p:nvGrpSpPr>
          <p:cNvPr id="18" name="Group 17" descr="Step 3">
            <a:extLst>
              <a:ext uri="{FF2B5EF4-FFF2-40B4-BE49-F238E27FC236}">
                <a16:creationId xmlns:a16="http://schemas.microsoft.com/office/drawing/2014/main" id="{3CDD739D-668C-A44D-A26B-49B9F3C4351E}"/>
              </a:ext>
            </a:extLst>
          </p:cNvPr>
          <p:cNvGrpSpPr/>
          <p:nvPr/>
        </p:nvGrpSpPr>
        <p:grpSpPr>
          <a:xfrm>
            <a:off x="6323021" y="2504270"/>
            <a:ext cx="1921724" cy="3516069"/>
            <a:chOff x="5226240" y="2289667"/>
            <a:chExt cx="1745068" cy="3192852"/>
          </a:xfrm>
        </p:grpSpPr>
        <p:pic>
          <p:nvPicPr>
            <p:cNvPr id="20" name="Picture 19">
              <a:extLst>
                <a:ext uri="{FF2B5EF4-FFF2-40B4-BE49-F238E27FC236}">
                  <a16:creationId xmlns:a16="http://schemas.microsoft.com/office/drawing/2014/main" id="{C2F6D0DA-5C62-D848-8F92-DCBE91DB540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1" name="Rectangle 20">
              <a:extLst>
                <a:ext uri="{FF2B5EF4-FFF2-40B4-BE49-F238E27FC236}">
                  <a16:creationId xmlns:a16="http://schemas.microsoft.com/office/drawing/2014/main" id="{B927FCCC-3631-474D-8EBE-7C679934D2A9}"/>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22" name="Picture 8">
              <a:extLst>
                <a:ext uri="{FF2B5EF4-FFF2-40B4-BE49-F238E27FC236}">
                  <a16:creationId xmlns:a16="http://schemas.microsoft.com/office/drawing/2014/main" id="{0F3D4B8A-164A-E04B-9746-88BA8CFCF1C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23" name="Picture 22">
              <a:extLst>
                <a:ext uri="{FF2B5EF4-FFF2-40B4-BE49-F238E27FC236}">
                  <a16:creationId xmlns:a16="http://schemas.microsoft.com/office/drawing/2014/main" id="{9D78115A-9EC7-C14F-92FD-AF12B3E6CA31}"/>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t="5528" b="11593"/>
            <a:stretch/>
          </p:blipFill>
          <p:spPr>
            <a:xfrm>
              <a:off x="5288838" y="2428985"/>
              <a:ext cx="1627632" cy="2919244"/>
            </a:xfrm>
            <a:prstGeom prst="rect">
              <a:avLst/>
            </a:prstGeom>
          </p:spPr>
        </p:pic>
        <p:pic>
          <p:nvPicPr>
            <p:cNvPr id="24" name="Picture 23">
              <a:extLst>
                <a:ext uri="{FF2B5EF4-FFF2-40B4-BE49-F238E27FC236}">
                  <a16:creationId xmlns:a16="http://schemas.microsoft.com/office/drawing/2014/main" id="{7F72B39A-AC95-FF4C-9323-DAC9FAE93350}"/>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t="5528" b="88481"/>
            <a:stretch/>
          </p:blipFill>
          <p:spPr>
            <a:xfrm>
              <a:off x="5286686" y="2428985"/>
              <a:ext cx="1627632" cy="211014"/>
            </a:xfrm>
            <a:prstGeom prst="rect">
              <a:avLst/>
            </a:prstGeom>
          </p:spPr>
        </p:pic>
      </p:grpSp>
      <p:sp>
        <p:nvSpPr>
          <p:cNvPr id="27" name="Right Arrow 38">
            <a:extLst>
              <a:ext uri="{FF2B5EF4-FFF2-40B4-BE49-F238E27FC236}">
                <a16:creationId xmlns:a16="http://schemas.microsoft.com/office/drawing/2014/main" id="{192E5CAA-4490-DA49-8153-C6E2395FE411}"/>
              </a:ext>
              <a:ext uri="{C183D7F6-B498-43B3-948B-1728B52AA6E4}">
                <adec:decorative xmlns:adec="http://schemas.microsoft.com/office/drawing/2017/decorative" val="1"/>
              </a:ext>
            </a:extLst>
          </p:cNvPr>
          <p:cNvSpPr/>
          <p:nvPr/>
        </p:nvSpPr>
        <p:spPr bwMode="auto">
          <a:xfrm>
            <a:off x="7935728" y="4350962"/>
            <a:ext cx="777941" cy="484727"/>
          </a:xfrm>
          <a:prstGeom prst="rightArrow">
            <a:avLst/>
          </a:prstGeom>
          <a:gradFill flip="none" rotWithShape="1">
            <a:gsLst>
              <a:gs pos="99000">
                <a:srgbClr val="82F5FF"/>
              </a:gs>
              <a:gs pos="0">
                <a:srgbClr val="002060">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3" name="TextBox 12">
            <a:extLst>
              <a:ext uri="{FF2B5EF4-FFF2-40B4-BE49-F238E27FC236}">
                <a16:creationId xmlns:a16="http://schemas.microsoft.com/office/drawing/2014/main" id="{F0CFF59F-58D2-4348-8987-4053B342320A}"/>
              </a:ext>
            </a:extLst>
          </p:cNvPr>
          <p:cNvSpPr txBox="1"/>
          <p:nvPr/>
        </p:nvSpPr>
        <p:spPr>
          <a:xfrm>
            <a:off x="8823001" y="1683638"/>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82F5FF"/>
                </a:solidFill>
              </a:rPr>
              <a:t>Log in to access the survey</a:t>
            </a:r>
          </a:p>
        </p:txBody>
      </p:sp>
      <p:grpSp>
        <p:nvGrpSpPr>
          <p:cNvPr id="29" name="Group 28" descr="Step 4">
            <a:extLst>
              <a:ext uri="{FF2B5EF4-FFF2-40B4-BE49-F238E27FC236}">
                <a16:creationId xmlns:a16="http://schemas.microsoft.com/office/drawing/2014/main" id="{4E8DF0E9-6BE6-9745-ABFB-7B6F1FAB83D3}"/>
              </a:ext>
            </a:extLst>
          </p:cNvPr>
          <p:cNvGrpSpPr/>
          <p:nvPr/>
        </p:nvGrpSpPr>
        <p:grpSpPr>
          <a:xfrm>
            <a:off x="8728788" y="2504270"/>
            <a:ext cx="1921724" cy="3516069"/>
            <a:chOff x="8728788" y="2289666"/>
            <a:chExt cx="1921724" cy="3516069"/>
          </a:xfrm>
        </p:grpSpPr>
        <p:pic>
          <p:nvPicPr>
            <p:cNvPr id="30" name="Picture 8">
              <a:extLst>
                <a:ext uri="{FF2B5EF4-FFF2-40B4-BE49-F238E27FC236}">
                  <a16:creationId xmlns:a16="http://schemas.microsoft.com/office/drawing/2014/main" id="{4B5123E9-439B-034E-8863-FC09DC7251CC}"/>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31" name="Group 30">
              <a:extLst>
                <a:ext uri="{FF2B5EF4-FFF2-40B4-BE49-F238E27FC236}">
                  <a16:creationId xmlns:a16="http://schemas.microsoft.com/office/drawing/2014/main" id="{283D9D4E-8941-2641-9D4D-CA61483E816A}"/>
                </a:ext>
              </a:extLst>
            </p:cNvPr>
            <p:cNvGrpSpPr/>
            <p:nvPr/>
          </p:nvGrpSpPr>
          <p:grpSpPr>
            <a:xfrm>
              <a:off x="8795989" y="2443515"/>
              <a:ext cx="1801368" cy="3214334"/>
              <a:chOff x="8795989" y="2443515"/>
              <a:chExt cx="1801368" cy="3214334"/>
            </a:xfrm>
          </p:grpSpPr>
          <p:pic>
            <p:nvPicPr>
              <p:cNvPr id="32" name="Picture 31">
                <a:extLst>
                  <a:ext uri="{FF2B5EF4-FFF2-40B4-BE49-F238E27FC236}">
                    <a16:creationId xmlns:a16="http://schemas.microsoft.com/office/drawing/2014/main" id="{4F869627-FED5-D64A-92DD-63A0588962BB}"/>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t="5776" b="89445"/>
              <a:stretch/>
            </p:blipFill>
            <p:spPr>
              <a:xfrm>
                <a:off x="8795989" y="2443515"/>
                <a:ext cx="1801368" cy="186411"/>
              </a:xfrm>
              <a:prstGeom prst="rect">
                <a:avLst/>
              </a:prstGeom>
            </p:spPr>
          </p:pic>
          <p:pic>
            <p:nvPicPr>
              <p:cNvPr id="33" name="Picture 32">
                <a:extLst>
                  <a:ext uri="{FF2B5EF4-FFF2-40B4-BE49-F238E27FC236}">
                    <a16:creationId xmlns:a16="http://schemas.microsoft.com/office/drawing/2014/main" id="{1D68AF69-FE44-D04B-BBFF-7723E9F2E9CE}"/>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t="21917" b="493"/>
              <a:stretch/>
            </p:blipFill>
            <p:spPr>
              <a:xfrm>
                <a:off x="8795990" y="2635248"/>
                <a:ext cx="1799083" cy="3022601"/>
              </a:xfrm>
              <a:prstGeom prst="rect">
                <a:avLst/>
              </a:prstGeom>
            </p:spPr>
          </p:pic>
        </p:grpSp>
      </p:grpSp>
    </p:spTree>
    <p:extLst>
      <p:ext uri="{BB962C8B-B14F-4D97-AF65-F5344CB8AC3E}">
        <p14:creationId xmlns:p14="http://schemas.microsoft.com/office/powerpoint/2010/main" val="2405103883"/>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F4E3A200-C7E5-8FA1-A13B-BF6F92CF8644}"/>
              </a:ext>
              <a:ext uri="{C183D7F6-B498-43B3-948B-1728B52AA6E4}">
                <adec:decorative xmlns:adec="http://schemas.microsoft.com/office/drawing/2017/decorative" val="1"/>
              </a:ext>
            </a:extLst>
          </p:cNvPr>
          <p:cNvGrpSpPr/>
          <p:nvPr/>
        </p:nvGrpSpPr>
        <p:grpSpPr>
          <a:xfrm>
            <a:off x="-7056" y="-4642"/>
            <a:ext cx="12202584" cy="6871589"/>
            <a:chOff x="-7056" y="-4642"/>
            <a:chExt cx="12202584" cy="6871589"/>
          </a:xfrm>
        </p:grpSpPr>
        <p:sp>
          <p:nvSpPr>
            <p:cNvPr id="6" name="Rectangle 5">
              <a:extLst>
                <a:ext uri="{FF2B5EF4-FFF2-40B4-BE49-F238E27FC236}">
                  <a16:creationId xmlns:a16="http://schemas.microsoft.com/office/drawing/2014/main" id="{D0956C0F-9479-B233-DF50-2386732C6886}"/>
                </a:ext>
              </a:extLst>
            </p:cNvPr>
            <p:cNvSpPr/>
            <p:nvPr/>
          </p:nvSpPr>
          <p:spPr bwMode="auto">
            <a:xfrm>
              <a:off x="0" y="-4642"/>
              <a:ext cx="12195528" cy="6871589"/>
            </a:xfrm>
            <a:prstGeom prst="rect">
              <a:avLst/>
            </a:prstGeom>
            <a:gradFill>
              <a:gsLst>
                <a:gs pos="98000">
                  <a:srgbClr val="00375B"/>
                </a:gs>
                <a:gs pos="0">
                  <a:srgbClr val="037D98">
                    <a:lumMod val="95000"/>
                  </a:srgbClr>
                </a:gs>
              </a:gsLst>
              <a:lin ang="5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b="1" dirty="0">
                <a:solidFill>
                  <a:prstClr val="white"/>
                </a:solidFill>
              </a:endParaRPr>
            </a:p>
          </p:txBody>
        </p:sp>
        <p:pic>
          <p:nvPicPr>
            <p:cNvPr id="9" name="Content Placeholder 12">
              <a:extLst>
                <a:ext uri="{FF2B5EF4-FFF2-40B4-BE49-F238E27FC236}">
                  <a16:creationId xmlns:a16="http://schemas.microsoft.com/office/drawing/2014/main" id="{B8AF88D3-352C-0EE1-8DC6-5396A494DBD0}"/>
                </a:ext>
              </a:extLst>
            </p:cNvPr>
            <p:cNvPicPr>
              <a:picLocks noChangeAspect="1"/>
            </p:cNvPicPr>
            <p:nvPr/>
          </p:nvPicPr>
          <p:blipFill>
            <a:blip r:embed="rId2">
              <a:alphaModFix amt="40000"/>
            </a:blip>
            <a:stretch>
              <a:fillRect/>
            </a:stretch>
          </p:blipFill>
          <p:spPr>
            <a:xfrm>
              <a:off x="0" y="-4641"/>
              <a:ext cx="12188472" cy="6869265"/>
            </a:xfrm>
            <a:prstGeom prst="rect">
              <a:avLst/>
            </a:prstGeom>
            <a:noFill/>
          </p:spPr>
        </p:pic>
        <p:pic>
          <p:nvPicPr>
            <p:cNvPr id="22" name="Picture 21" descr="A computer screen with colorful lines&#10;&#10;Description automatically generated">
              <a:extLst>
                <a:ext uri="{FF2B5EF4-FFF2-40B4-BE49-F238E27FC236}">
                  <a16:creationId xmlns:a16="http://schemas.microsoft.com/office/drawing/2014/main" id="{77ACC46D-A929-9FE5-9694-EB3272B50E1B}"/>
                </a:ext>
              </a:extLst>
            </p:cNvPr>
            <p:cNvPicPr>
              <a:picLocks noChangeAspect="1"/>
            </p:cNvPicPr>
            <p:nvPr/>
          </p:nvPicPr>
          <p:blipFill rotWithShape="1">
            <a:blip r:embed="rId3"/>
            <a:srcRect l="-4529" r="5414"/>
            <a:stretch/>
          </p:blipFill>
          <p:spPr>
            <a:xfrm>
              <a:off x="-7056" y="-4640"/>
              <a:ext cx="12192001" cy="6862640"/>
            </a:xfrm>
            <a:prstGeom prst="rect">
              <a:avLst/>
            </a:prstGeom>
          </p:spPr>
        </p:pic>
      </p:grpSp>
      <p:sp>
        <p:nvSpPr>
          <p:cNvPr id="10" name="Title 9">
            <a:extLst>
              <a:ext uri="{FF2B5EF4-FFF2-40B4-BE49-F238E27FC236}">
                <a16:creationId xmlns:a16="http://schemas.microsoft.com/office/drawing/2014/main" id="{921A8D64-5ED7-C677-405B-30AB7E41A33A}"/>
              </a:ext>
            </a:extLst>
          </p:cNvPr>
          <p:cNvSpPr>
            <a:spLocks noGrp="1"/>
          </p:cNvSpPr>
          <p:nvPr>
            <p:ph type="title"/>
          </p:nvPr>
        </p:nvSpPr>
        <p:spPr/>
        <p:txBody>
          <a:bodyPr/>
          <a:lstStyle/>
          <a:p>
            <a:r>
              <a:rPr lang="en-US"/>
              <a:t>Connect With Us On Social</a:t>
            </a:r>
          </a:p>
        </p:txBody>
      </p:sp>
      <p:sp>
        <p:nvSpPr>
          <p:cNvPr id="11" name="Text Placeholder 10">
            <a:extLst>
              <a:ext uri="{FF2B5EF4-FFF2-40B4-BE49-F238E27FC236}">
                <a16:creationId xmlns:a16="http://schemas.microsoft.com/office/drawing/2014/main" id="{CC59D668-8282-F4FB-305F-1D83415E5CA2}"/>
              </a:ext>
            </a:extLst>
          </p:cNvPr>
          <p:cNvSpPr>
            <a:spLocks noGrp="1"/>
          </p:cNvSpPr>
          <p:nvPr>
            <p:ph type="body" sz="quarter" idx="11"/>
          </p:nvPr>
        </p:nvSpPr>
        <p:spPr/>
        <p:txBody>
          <a:bodyPr/>
          <a:lstStyle/>
          <a:p>
            <a:r>
              <a:rPr lang="en-US" dirty="0">
                <a:solidFill>
                  <a:srgbClr val="FFE08C"/>
                </a:solidFill>
              </a:rPr>
              <a:t>And Join the Conversation Using #EsriDevSummit2024</a:t>
            </a:r>
          </a:p>
        </p:txBody>
      </p:sp>
      <p:sp>
        <p:nvSpPr>
          <p:cNvPr id="12" name="Content Placeholder 11">
            <a:extLst>
              <a:ext uri="{FF2B5EF4-FFF2-40B4-BE49-F238E27FC236}">
                <a16:creationId xmlns:a16="http://schemas.microsoft.com/office/drawing/2014/main" id="{283D5F36-F14B-3032-5F09-51F9F5C4D5F6}"/>
              </a:ext>
            </a:extLst>
          </p:cNvPr>
          <p:cNvSpPr>
            <a:spLocks noGrp="1"/>
          </p:cNvSpPr>
          <p:nvPr>
            <p:ph sz="quarter" idx="12"/>
          </p:nvPr>
        </p:nvSpPr>
        <p:spPr>
          <a:xfrm>
            <a:off x="1560610" y="1913916"/>
            <a:ext cx="4194148" cy="3772466"/>
          </a:xfrm>
        </p:spPr>
        <p:txBody>
          <a:bodyPr/>
          <a:lstStyle/>
          <a:p>
            <a:pPr marL="0" indent="0">
              <a:lnSpc>
                <a:spcPct val="150000"/>
              </a:lnSpc>
              <a:buClr>
                <a:srgbClr val="EAFF46"/>
              </a:buClr>
              <a:buNone/>
            </a:pPr>
            <a:r>
              <a:rPr lang="en-US" u="sng">
                <a:effectLst/>
                <a:latin typeface="Helvetica Neue" panose="02000503000000020004" pitchFamily="2" charset="0"/>
                <a:hlinkClick r:id="rId4"/>
              </a:rPr>
              <a:t>twitter.com/EsriDevs</a:t>
            </a:r>
            <a:endParaRPr lang="en-US">
              <a:effectLst/>
              <a:latin typeface="Helvetica Neue" panose="02000503000000020004" pitchFamily="2" charset="0"/>
              <a:hlinkClick r:id="rId4"/>
            </a:endParaRPr>
          </a:p>
          <a:p>
            <a:pPr marL="0" indent="0">
              <a:lnSpc>
                <a:spcPct val="150000"/>
              </a:lnSpc>
              <a:buClr>
                <a:srgbClr val="EAFF46"/>
              </a:buClr>
              <a:buNone/>
            </a:pPr>
            <a:r>
              <a:rPr lang="en-US" u="sng">
                <a:effectLst/>
                <a:latin typeface="Helvetica Neue" panose="02000503000000020004" pitchFamily="2" charset="0"/>
                <a:hlinkClick r:id="rId4"/>
              </a:rPr>
              <a:t>twitter.com/EsriDevEvents</a:t>
            </a:r>
          </a:p>
          <a:p>
            <a:pPr marL="0" indent="0">
              <a:lnSpc>
                <a:spcPct val="150000"/>
              </a:lnSpc>
              <a:buClr>
                <a:srgbClr val="EAFF46"/>
              </a:buClr>
              <a:buNone/>
            </a:pPr>
            <a:r>
              <a:rPr lang="en-US" u="sng">
                <a:effectLst/>
                <a:latin typeface="Helvetica Neue" panose="02000503000000020004" pitchFamily="2" charset="0"/>
                <a:hlinkClick r:id="rId4"/>
              </a:rPr>
              <a:t>youtube.com/c/</a:t>
            </a:r>
            <a:r>
              <a:rPr lang="en-US" u="sng">
                <a:latin typeface="Helvetica Neue" panose="02000503000000020004" pitchFamily="2" charset="0"/>
                <a:hlinkClick r:id="rId4"/>
              </a:rPr>
              <a:t>Esri</a:t>
            </a:r>
            <a:r>
              <a:rPr lang="en-US" u="sng">
                <a:effectLst/>
                <a:latin typeface="Helvetica Neue" panose="02000503000000020004" pitchFamily="2" charset="0"/>
                <a:hlinkClick r:id="rId4"/>
              </a:rPr>
              <a:t>Developers</a:t>
            </a:r>
          </a:p>
          <a:p>
            <a:pPr marL="0" indent="0">
              <a:lnSpc>
                <a:spcPct val="150000"/>
              </a:lnSpc>
              <a:buClr>
                <a:srgbClr val="EAFF46"/>
              </a:buClr>
              <a:buNone/>
            </a:pPr>
            <a:r>
              <a:rPr lang="en-US" u="sng">
                <a:effectLst/>
                <a:latin typeface="Helvetica Neue" panose="02000503000000020004" pitchFamily="2" charset="0"/>
                <a:hlinkClick r:id="rId4"/>
              </a:rPr>
              <a:t>links.esri.com/DevVideos</a:t>
            </a:r>
          </a:p>
          <a:p>
            <a:pPr marL="0" indent="0">
              <a:lnSpc>
                <a:spcPct val="150000"/>
              </a:lnSpc>
              <a:buClr>
                <a:srgbClr val="EAFF46"/>
              </a:buClr>
              <a:buNone/>
            </a:pPr>
            <a:r>
              <a:rPr lang="en-US" u="sng">
                <a:effectLst/>
                <a:latin typeface="Helvetica Neue" panose="02000503000000020004" pitchFamily="2" charset="0"/>
                <a:hlinkClick r:id="rId4"/>
              </a:rPr>
              <a:t>github.com/Esri</a:t>
            </a:r>
          </a:p>
          <a:p>
            <a:pPr marL="0" indent="0">
              <a:lnSpc>
                <a:spcPct val="150000"/>
              </a:lnSpc>
              <a:buClr>
                <a:srgbClr val="EAFF46"/>
              </a:buClr>
              <a:buNone/>
            </a:pPr>
            <a:r>
              <a:rPr lang="en-US" u="sng">
                <a:effectLst/>
                <a:latin typeface="Helvetica Neue" panose="02000503000000020004" pitchFamily="2" charset="0"/>
                <a:hlinkClick r:id="rId4"/>
              </a:rPr>
              <a:t>github.com/EsriDevSummit</a:t>
            </a:r>
          </a:p>
          <a:p>
            <a:pPr marL="0" indent="0">
              <a:lnSpc>
                <a:spcPct val="150000"/>
              </a:lnSpc>
              <a:buClr>
                <a:srgbClr val="EAFF46"/>
              </a:buClr>
              <a:buNone/>
            </a:pPr>
            <a:r>
              <a:rPr lang="en-US" u="sng">
                <a:effectLst/>
                <a:latin typeface="Helvetica Neue" panose="02000503000000020004" pitchFamily="2" charset="0"/>
                <a:hlinkClick r:id="rId4"/>
              </a:rPr>
              <a:t>links.esri.com/EsriDevCommunity </a:t>
            </a:r>
            <a:endParaRPr lang="en-US" u="sng">
              <a:effectLst/>
              <a:latin typeface="Helvetica Neue" panose="02000503000000020004" pitchFamily="2" charset="0"/>
            </a:endParaRPr>
          </a:p>
          <a:p>
            <a:pPr marL="0" indent="0">
              <a:buClr>
                <a:srgbClr val="EAFF46"/>
              </a:buClr>
              <a:buNone/>
            </a:pPr>
            <a:endParaRPr lang="en-US"/>
          </a:p>
        </p:txBody>
      </p:sp>
      <p:pic>
        <p:nvPicPr>
          <p:cNvPr id="13" name="Picture 12" descr="A picture containing clipart&#10;&#10;Description automatically generated">
            <a:extLst>
              <a:ext uri="{FF2B5EF4-FFF2-40B4-BE49-F238E27FC236}">
                <a16:creationId xmlns:a16="http://schemas.microsoft.com/office/drawing/2014/main" id="{BC7DF767-D185-20C2-2FFC-EBC770487EED}"/>
              </a:ext>
            </a:extLst>
          </p:cNvPr>
          <p:cNvPicPr>
            <a:picLocks noChangeAspect="1"/>
          </p:cNvPicPr>
          <p:nvPr/>
        </p:nvPicPr>
        <p:blipFill>
          <a:blip r:embed="rId5"/>
          <a:stretch>
            <a:fillRect/>
          </a:stretch>
        </p:blipFill>
        <p:spPr>
          <a:xfrm>
            <a:off x="994057" y="4275113"/>
            <a:ext cx="342000" cy="342000"/>
          </a:xfrm>
          <a:prstGeom prst="rect">
            <a:avLst/>
          </a:prstGeom>
        </p:spPr>
      </p:pic>
      <p:pic>
        <p:nvPicPr>
          <p:cNvPr id="14" name="Picture 13" descr="Logo, icon&#10;&#10;Description automatically generated">
            <a:extLst>
              <a:ext uri="{FF2B5EF4-FFF2-40B4-BE49-F238E27FC236}">
                <a16:creationId xmlns:a16="http://schemas.microsoft.com/office/drawing/2014/main" id="{AABD6F9B-3FF5-2875-37EB-7ECF20CCE824}"/>
              </a:ext>
            </a:extLst>
          </p:cNvPr>
          <p:cNvPicPr>
            <a:picLocks noChangeAspect="1"/>
          </p:cNvPicPr>
          <p:nvPr/>
        </p:nvPicPr>
        <p:blipFill>
          <a:blip r:embed="rId6"/>
          <a:stretch>
            <a:fillRect/>
          </a:stretch>
        </p:blipFill>
        <p:spPr>
          <a:xfrm>
            <a:off x="994244" y="1990318"/>
            <a:ext cx="341627" cy="341627"/>
          </a:xfrm>
          <a:prstGeom prst="rect">
            <a:avLst/>
          </a:prstGeom>
        </p:spPr>
      </p:pic>
      <p:pic>
        <p:nvPicPr>
          <p:cNvPr id="15" name="Picture 14" descr="Logo, icon&#10;&#10;Description automatically generated">
            <a:extLst>
              <a:ext uri="{FF2B5EF4-FFF2-40B4-BE49-F238E27FC236}">
                <a16:creationId xmlns:a16="http://schemas.microsoft.com/office/drawing/2014/main" id="{17485D76-66F7-985C-C794-146068E93A76}"/>
              </a:ext>
            </a:extLst>
          </p:cNvPr>
          <p:cNvPicPr>
            <a:picLocks noChangeAspect="1"/>
          </p:cNvPicPr>
          <p:nvPr/>
        </p:nvPicPr>
        <p:blipFill>
          <a:blip r:embed="rId6"/>
          <a:stretch>
            <a:fillRect/>
          </a:stretch>
        </p:blipFill>
        <p:spPr>
          <a:xfrm>
            <a:off x="994244" y="2528617"/>
            <a:ext cx="341627" cy="341627"/>
          </a:xfrm>
          <a:prstGeom prst="rect">
            <a:avLst/>
          </a:prstGeom>
        </p:spPr>
      </p:pic>
      <p:pic>
        <p:nvPicPr>
          <p:cNvPr id="16" name="Picture 15" descr="A picture containing clipart&#10;&#10;Description automatically generated">
            <a:extLst>
              <a:ext uri="{FF2B5EF4-FFF2-40B4-BE49-F238E27FC236}">
                <a16:creationId xmlns:a16="http://schemas.microsoft.com/office/drawing/2014/main" id="{6530C532-543B-F3FC-4AFC-1D9AFC89512C}"/>
              </a:ext>
            </a:extLst>
          </p:cNvPr>
          <p:cNvPicPr>
            <a:picLocks noChangeAspect="1"/>
          </p:cNvPicPr>
          <p:nvPr/>
        </p:nvPicPr>
        <p:blipFill>
          <a:blip r:embed="rId5"/>
          <a:stretch>
            <a:fillRect/>
          </a:stretch>
        </p:blipFill>
        <p:spPr>
          <a:xfrm>
            <a:off x="994244" y="4837738"/>
            <a:ext cx="342000" cy="342000"/>
          </a:xfrm>
          <a:prstGeom prst="rect">
            <a:avLst/>
          </a:prstGeom>
        </p:spPr>
      </p:pic>
      <p:pic>
        <p:nvPicPr>
          <p:cNvPr id="17" name="Picture 16" descr="Logo&#10;&#10;Description automatically generated">
            <a:extLst>
              <a:ext uri="{FF2B5EF4-FFF2-40B4-BE49-F238E27FC236}">
                <a16:creationId xmlns:a16="http://schemas.microsoft.com/office/drawing/2014/main" id="{51638F7A-A742-1731-24F2-3171BD9BA669}"/>
              </a:ext>
            </a:extLst>
          </p:cNvPr>
          <p:cNvPicPr>
            <a:picLocks noChangeAspect="1"/>
          </p:cNvPicPr>
          <p:nvPr/>
        </p:nvPicPr>
        <p:blipFill>
          <a:blip r:embed="rId7"/>
          <a:stretch>
            <a:fillRect/>
          </a:stretch>
        </p:blipFill>
        <p:spPr>
          <a:xfrm>
            <a:off x="994057" y="3132529"/>
            <a:ext cx="342000" cy="342000"/>
          </a:xfrm>
          <a:prstGeom prst="rect">
            <a:avLst/>
          </a:prstGeom>
        </p:spPr>
      </p:pic>
      <p:sp>
        <p:nvSpPr>
          <p:cNvPr id="18" name="Oval 17">
            <a:extLst>
              <a:ext uri="{FF2B5EF4-FFF2-40B4-BE49-F238E27FC236}">
                <a16:creationId xmlns:a16="http://schemas.microsoft.com/office/drawing/2014/main" id="{2693A709-4913-1E78-FBCC-FF807C07A7E7}"/>
              </a:ext>
            </a:extLst>
          </p:cNvPr>
          <p:cNvSpPr/>
          <p:nvPr/>
        </p:nvSpPr>
        <p:spPr bwMode="auto">
          <a:xfrm>
            <a:off x="994056" y="3706522"/>
            <a:ext cx="342000" cy="342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descr="Icon&#10;&#10;Description automatically generated">
            <a:extLst>
              <a:ext uri="{FF2B5EF4-FFF2-40B4-BE49-F238E27FC236}">
                <a16:creationId xmlns:a16="http://schemas.microsoft.com/office/drawing/2014/main" id="{B6E0C8EC-5698-D4CF-891A-0BC892F56832}"/>
              </a:ext>
            </a:extLst>
          </p:cNvPr>
          <p:cNvPicPr>
            <a:picLocks noChangeAspect="1"/>
          </p:cNvPicPr>
          <p:nvPr/>
        </p:nvPicPr>
        <p:blipFill>
          <a:blip r:embed="rId9"/>
          <a:stretch>
            <a:fillRect/>
          </a:stretch>
        </p:blipFill>
        <p:spPr>
          <a:xfrm>
            <a:off x="994056" y="5420784"/>
            <a:ext cx="342000" cy="342000"/>
          </a:xfrm>
          <a:prstGeom prst="rect">
            <a:avLst/>
          </a:prstGeom>
        </p:spPr>
      </p:pic>
      <p:sp>
        <p:nvSpPr>
          <p:cNvPr id="2" name="TextBox 1">
            <a:extLst>
              <a:ext uri="{FF2B5EF4-FFF2-40B4-BE49-F238E27FC236}">
                <a16:creationId xmlns:a16="http://schemas.microsoft.com/office/drawing/2014/main" id="{97C2C7BC-6043-F5B8-5C86-894322CC5B9F}"/>
              </a:ext>
            </a:extLst>
          </p:cNvPr>
          <p:cNvSpPr txBox="1"/>
          <p:nvPr/>
        </p:nvSpPr>
        <p:spPr>
          <a:xfrm>
            <a:off x="4092329" y="2032538"/>
            <a:ext cx="4810197" cy="347723"/>
          </a:xfrm>
          <a:prstGeom prst="rect">
            <a:avLst/>
          </a:prstGeom>
          <a:noFill/>
          <a:effectLst/>
        </p:spPr>
        <p:txBody>
          <a:bodyPr wrap="square" lIns="0" tIns="0" rIns="0" bIns="0" rtlCol="0" anchor="t">
            <a:noAutofit/>
          </a:bodyPr>
          <a:lstStyle/>
          <a:p>
            <a:pPr eaLnBrk="0" hangingPunct="0"/>
            <a:r>
              <a:rPr lang="en-US" sz="2000" dirty="0">
                <a:ea typeface="+mn-ea"/>
                <a:cs typeface="+mn-cs"/>
              </a:rPr>
              <a:t>#</a:t>
            </a:r>
            <a:r>
              <a:rPr lang="en-US" sz="2000" dirty="0"/>
              <a:t>EsriDevSummit2024</a:t>
            </a:r>
            <a:endParaRPr lang="en-US" sz="2000" dirty="0">
              <a:ea typeface="+mn-ea"/>
              <a:cs typeface="+mn-cs"/>
            </a:endParaRPr>
          </a:p>
        </p:txBody>
      </p:sp>
    </p:spTree>
    <p:extLst>
      <p:ext uri="{BB962C8B-B14F-4D97-AF65-F5344CB8AC3E}">
        <p14:creationId xmlns:p14="http://schemas.microsoft.com/office/powerpoint/2010/main" val="2756267565"/>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7344D85-D9D4-99EE-C283-A4F98E6689A9}"/>
              </a:ext>
              <a:ext uri="{C183D7F6-B498-43B3-948B-1728B52AA6E4}">
                <adec:decorative xmlns:adec="http://schemas.microsoft.com/office/drawing/2017/decorative" val="1"/>
              </a:ext>
            </a:extLst>
          </p:cNvPr>
          <p:cNvGrpSpPr/>
          <p:nvPr/>
        </p:nvGrpSpPr>
        <p:grpSpPr>
          <a:xfrm>
            <a:off x="-439271" y="0"/>
            <a:ext cx="12631271" cy="6858000"/>
            <a:chOff x="-439271" y="0"/>
            <a:chExt cx="12631271" cy="6858000"/>
          </a:xfrm>
        </p:grpSpPr>
        <p:pic>
          <p:nvPicPr>
            <p:cNvPr id="3" name="Picture 2" descr="A blue and orange wavy lines&#10;&#10;Description automatically generated">
              <a:extLst>
                <a:ext uri="{FF2B5EF4-FFF2-40B4-BE49-F238E27FC236}">
                  <a16:creationId xmlns:a16="http://schemas.microsoft.com/office/drawing/2014/main" id="{23F694B9-F7D6-EBDE-9CC7-CD4A9E3BC0AD}"/>
                </a:ext>
              </a:extLst>
            </p:cNvPr>
            <p:cNvPicPr>
              <a:picLocks noChangeAspect="1"/>
            </p:cNvPicPr>
            <p:nvPr/>
          </p:nvPicPr>
          <p:blipFill>
            <a:blip r:embed="rId3"/>
            <a:stretch>
              <a:fillRect/>
            </a:stretch>
          </p:blipFill>
          <p:spPr>
            <a:xfrm>
              <a:off x="0" y="0"/>
              <a:ext cx="12192000" cy="6858000"/>
            </a:xfrm>
            <a:prstGeom prst="rect">
              <a:avLst/>
            </a:prstGeom>
          </p:spPr>
        </p:pic>
        <p:sp>
          <p:nvSpPr>
            <p:cNvPr id="7" name="Oval 6">
              <a:extLst>
                <a:ext uri="{FF2B5EF4-FFF2-40B4-BE49-F238E27FC236}">
                  <a16:creationId xmlns:a16="http://schemas.microsoft.com/office/drawing/2014/main" id="{7AA74F34-884C-C234-9769-61D997EF8C8A}"/>
                </a:ext>
              </a:extLst>
            </p:cNvPr>
            <p:cNvSpPr/>
            <p:nvPr/>
          </p:nvSpPr>
          <p:spPr bwMode="auto">
            <a:xfrm>
              <a:off x="-439271" y="1152245"/>
              <a:ext cx="11486773" cy="4553510"/>
            </a:xfrm>
            <a:prstGeom prst="ellipse">
              <a:avLst/>
            </a:prstGeom>
            <a:gradFill flip="none" rotWithShape="1">
              <a:gsLst>
                <a:gs pos="40000">
                  <a:srgbClr val="004043">
                    <a:alpha val="0"/>
                  </a:srgbClr>
                </a:gs>
                <a:gs pos="9000">
                  <a:srgbClr val="004043">
                    <a:alpha val="19000"/>
                  </a:srgbClr>
                </a:gs>
              </a:gsLst>
              <a:path path="circle">
                <a:fillToRect l="50000" t="50000" r="50000" b="50000"/>
              </a:path>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dirty="0">
                <a:solidFill>
                  <a:prstClr val="white"/>
                </a:solidFill>
              </a:endParaRPr>
            </a:p>
          </p:txBody>
        </p:sp>
      </p:grpSp>
      <p:sp>
        <p:nvSpPr>
          <p:cNvPr id="9" name="Title 8">
            <a:extLst>
              <a:ext uri="{FF2B5EF4-FFF2-40B4-BE49-F238E27FC236}">
                <a16:creationId xmlns:a16="http://schemas.microsoft.com/office/drawing/2014/main" id="{E1B82D40-9B82-44A7-D1DD-20719C78A5CE}"/>
              </a:ext>
            </a:extLst>
          </p:cNvPr>
          <p:cNvSpPr>
            <a:spLocks noGrp="1"/>
          </p:cNvSpPr>
          <p:nvPr>
            <p:ph type="title" idx="4294967295"/>
          </p:nvPr>
        </p:nvSpPr>
        <p:spPr>
          <a:xfrm>
            <a:off x="8267700" y="6472238"/>
            <a:ext cx="3924300" cy="2540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82F5FF">
                    <a:alpha val="47000"/>
                  </a:srgbClr>
                </a:solidFill>
                <a:effectLst/>
                <a:uLnTx/>
                <a:uFillTx/>
                <a:latin typeface="+mn-lt"/>
                <a:ea typeface="+mn-ea"/>
                <a:cs typeface="+mn-cs"/>
              </a:rPr>
              <a:t>Copyright © 2024 Esri. All rights reserved.</a:t>
            </a:r>
          </a:p>
        </p:txBody>
      </p:sp>
      <p:pic>
        <p:nvPicPr>
          <p:cNvPr id="8" name="Picture 7" descr="Esri logo, The Science of Where">
            <a:extLst>
              <a:ext uri="{FF2B5EF4-FFF2-40B4-BE49-F238E27FC236}">
                <a16:creationId xmlns:a16="http://schemas.microsoft.com/office/drawing/2014/main" id="{9AC64EB7-520A-A060-71A7-0581579265A9}"/>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37386" y="2365949"/>
            <a:ext cx="5717228" cy="1767705"/>
          </a:xfrm>
          <a:prstGeom prst="rect">
            <a:avLst/>
          </a:prstGeom>
        </p:spPr>
      </p:pic>
    </p:spTree>
    <p:extLst>
      <p:ext uri="{BB962C8B-B14F-4D97-AF65-F5344CB8AC3E}">
        <p14:creationId xmlns:p14="http://schemas.microsoft.com/office/powerpoint/2010/main" val="194915592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Why DDL?</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Data Definition Language</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lgn="l" rtl="0" fontAlgn="base">
              <a:buFont typeface="Arial" panose="020B0604020202020204" pitchFamily="34" charset="0"/>
              <a:buChar char="•"/>
            </a:pPr>
            <a:r>
              <a:rPr lang="en-US" dirty="0"/>
              <a:t> </a:t>
            </a:r>
            <a:r>
              <a:rPr lang="en-US" b="0" i="0" u="none" strike="noStrike" dirty="0">
                <a:solidFill>
                  <a:srgbClr val="FFFFFF"/>
                </a:solidFill>
                <a:effectLst/>
                <a:latin typeface="Arial" panose="020B0604020202020204" pitchFamily="34" charset="0"/>
              </a:rPr>
              <a:t>The Old</a:t>
            </a:r>
            <a:r>
              <a:rPr lang="en-US" b="0" i="0" dirty="0">
                <a:solidFill>
                  <a:srgbClr val="FFFFFF"/>
                </a:solidFill>
                <a:effectLst/>
                <a:latin typeface="Arial" panose="020B0604020202020204" pitchFamily="34" charset="0"/>
              </a:rPr>
              <a:t>​</a:t>
            </a:r>
          </a:p>
          <a:p>
            <a:pPr lvl="1"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“The </a:t>
            </a:r>
            <a:r>
              <a:rPr lang="en-US" b="0" i="0" u="sng" strike="noStrike" dirty="0" err="1">
                <a:solidFill>
                  <a:srgbClr val="FFFF00"/>
                </a:solidFill>
                <a:effectLst/>
                <a:latin typeface="Arial" panose="020B0604020202020204" pitchFamily="34" charset="0"/>
                <a:hlinkClick r:id="rId3">
                  <a:extLst>
                    <a:ext uri="{A12FA001-AC4F-418D-AE19-62706E023703}">
                      <ahyp:hlinkClr xmlns:ahyp="http://schemas.microsoft.com/office/drawing/2018/hyperlinkcolor" val="tx"/>
                    </a:ext>
                  </a:extLst>
                </a:hlinkClick>
              </a:rPr>
              <a:t>ArcGIS.Core.Data</a:t>
            </a:r>
            <a:r>
              <a:rPr lang="en-US" b="0" i="0" u="sng" strike="noStrike" dirty="0">
                <a:solidFill>
                  <a:srgbClr val="FFFF00"/>
                </a:solidFill>
                <a:effectLst/>
                <a:latin typeface="Arial" panose="020B0604020202020204" pitchFamily="34" charset="0"/>
                <a:hlinkClick r:id="rId3">
                  <a:extLst>
                    <a:ext uri="{A12FA001-AC4F-418D-AE19-62706E023703}">
                      <ahyp:hlinkClr xmlns:ahyp="http://schemas.microsoft.com/office/drawing/2018/hyperlinkcolor" val="tx"/>
                    </a:ext>
                  </a:extLst>
                </a:hlinkClick>
              </a:rPr>
              <a:t> API</a:t>
            </a:r>
            <a:r>
              <a:rPr lang="en-US" b="0" i="0" u="none" strike="noStrike" dirty="0">
                <a:solidFill>
                  <a:srgbClr val="FFFF00"/>
                </a:solidFill>
                <a:effectLst/>
                <a:latin typeface="Arial" panose="020B0604020202020204" pitchFamily="34" charset="0"/>
              </a:rPr>
              <a:t> </a:t>
            </a:r>
            <a:r>
              <a:rPr lang="en-US" b="0" i="0" u="none" strike="noStrike" dirty="0">
                <a:solidFill>
                  <a:srgbClr val="FFFFFF"/>
                </a:solidFill>
                <a:effectLst/>
                <a:latin typeface="Arial" panose="020B0604020202020204" pitchFamily="34" charset="0"/>
              </a:rPr>
              <a:t>is a DML-only (Data Manipulation Language) API. This means that all schema creation and modification operations, such as creating tables and feature classes, creating and modifying fields, enabling attachments, and so on, need to be performed using the </a:t>
            </a:r>
            <a:r>
              <a:rPr lang="en-US" b="0" i="0" u="sng" strike="noStrike" dirty="0">
                <a:solidFill>
                  <a:srgbClr val="FFFF00"/>
                </a:solidFill>
                <a:effectLst/>
                <a:latin typeface="Arial" panose="020B0604020202020204" pitchFamily="34" charset="0"/>
                <a:hlinkClick r:id="rId4">
                  <a:extLst>
                    <a:ext uri="{A12FA001-AC4F-418D-AE19-62706E023703}">
                      <ahyp:hlinkClr xmlns:ahyp="http://schemas.microsoft.com/office/drawing/2018/hyperlinkcolor" val="tx"/>
                    </a:ext>
                  </a:extLst>
                </a:hlinkClick>
              </a:rPr>
              <a:t>Geoprocessing API</a:t>
            </a:r>
            <a:r>
              <a:rPr lang="en-US" b="0" i="0" u="none" strike="noStrike" dirty="0">
                <a:solidFill>
                  <a:srgbClr val="FFFFFF"/>
                </a:solidFill>
                <a:effectLst/>
                <a:latin typeface="Arial" panose="020B0604020202020204" pitchFamily="34" charset="0"/>
              </a:rPr>
              <a:t>.”</a:t>
            </a:r>
          </a:p>
          <a:p>
            <a:pPr lvl="1" fontAlgn="base">
              <a:buFont typeface="Arial" panose="020B0604020202020204" pitchFamily="34" charset="0"/>
              <a:buChar char="•"/>
            </a:pPr>
            <a:endParaRPr lang="en-US" dirty="0">
              <a:solidFill>
                <a:srgbClr val="FFFFFF"/>
              </a:solidFill>
              <a:latin typeface="Arial" panose="020B0604020202020204" pitchFamily="34" charset="0"/>
            </a:endParaRPr>
          </a:p>
          <a:p>
            <a:pPr algn="l" rtl="0"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Included as a pre-release in Pro 2.7</a:t>
            </a:r>
            <a:r>
              <a:rPr lang="en-US" b="0" i="0" dirty="0">
                <a:solidFill>
                  <a:srgbClr val="FFFFFF"/>
                </a:solidFill>
                <a:effectLst/>
                <a:latin typeface="Arial" panose="020B0604020202020204" pitchFamily="34" charset="0"/>
              </a:rPr>
              <a:t>​</a:t>
            </a:r>
          </a:p>
          <a:p>
            <a:pPr algn="l" rtl="0"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Evolved: Pro 2.8,  2.9., 3.0, and 3.1</a:t>
            </a:r>
            <a:endParaRPr lang="en-US" b="0" i="0" dirty="0">
              <a:solidFill>
                <a:srgbClr val="FFFFFF"/>
              </a:solidFill>
              <a:effectLst/>
              <a:latin typeface="Arial" panose="020B0604020202020204" pitchFamily="34" charset="0"/>
            </a:endParaRPr>
          </a:p>
          <a:p>
            <a:pPr lvl="1" fontAlgn="base">
              <a:buFont typeface="Arial" panose="020B0604020202020204" pitchFamily="34" charset="0"/>
              <a:buChar char="•"/>
            </a:pPr>
            <a:endParaRPr lang="en-US" b="0" i="0" dirty="0">
              <a:solidFill>
                <a:srgbClr val="FFFFFF"/>
              </a:solidFill>
              <a:effectLst/>
              <a:latin typeface="Arial" panose="020B0604020202020204" pitchFamily="34" charset="0"/>
            </a:endParaRPr>
          </a:p>
          <a:p>
            <a:pPr>
              <a:buClr>
                <a:srgbClr val="EAFF46"/>
              </a:buClr>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404472105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Why DDL?</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Functionality</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EAFF46"/>
              </a:buClr>
            </a:pPr>
            <a:endParaRPr lang="en-US" dirty="0"/>
          </a:p>
          <a:p>
            <a:pPr marL="0" indent="0">
              <a:buClr>
                <a:srgbClr val="EAFF46"/>
              </a:buClr>
              <a:buNone/>
            </a:pPr>
            <a:r>
              <a:rPr lang="en-US" dirty="0"/>
              <a:t> </a:t>
            </a:r>
          </a:p>
          <a:p>
            <a:pPr>
              <a:buClr>
                <a:srgbClr val="EAFF46"/>
              </a:buClr>
            </a:pPr>
            <a:endParaRPr lang="en-US" dirty="0"/>
          </a:p>
        </p:txBody>
      </p:sp>
      <p:graphicFrame>
        <p:nvGraphicFramePr>
          <p:cNvPr id="3" name="Table 2">
            <a:extLst>
              <a:ext uri="{FF2B5EF4-FFF2-40B4-BE49-F238E27FC236}">
                <a16:creationId xmlns:a16="http://schemas.microsoft.com/office/drawing/2014/main" id="{B13A5408-548A-465C-8DD9-4381CB4E397F}"/>
              </a:ext>
            </a:extLst>
          </p:cNvPr>
          <p:cNvGraphicFramePr>
            <a:graphicFrameLocks noGrp="1"/>
          </p:cNvGraphicFramePr>
          <p:nvPr/>
        </p:nvGraphicFramePr>
        <p:xfrm>
          <a:off x="647293" y="1963547"/>
          <a:ext cx="10961643" cy="4632406"/>
        </p:xfrm>
        <a:graphic>
          <a:graphicData uri="http://schemas.openxmlformats.org/drawingml/2006/table">
            <a:tbl>
              <a:tblPr/>
              <a:tblGrid>
                <a:gridCol w="6267859">
                  <a:extLst>
                    <a:ext uri="{9D8B030D-6E8A-4147-A177-3AD203B41FA5}">
                      <a16:colId xmlns:a16="http://schemas.microsoft.com/office/drawing/2014/main" val="917843094"/>
                    </a:ext>
                  </a:extLst>
                </a:gridCol>
                <a:gridCol w="1109441">
                  <a:extLst>
                    <a:ext uri="{9D8B030D-6E8A-4147-A177-3AD203B41FA5}">
                      <a16:colId xmlns:a16="http://schemas.microsoft.com/office/drawing/2014/main" val="4128682224"/>
                    </a:ext>
                  </a:extLst>
                </a:gridCol>
                <a:gridCol w="1261158">
                  <a:extLst>
                    <a:ext uri="{9D8B030D-6E8A-4147-A177-3AD203B41FA5}">
                      <a16:colId xmlns:a16="http://schemas.microsoft.com/office/drawing/2014/main" val="4118277221"/>
                    </a:ext>
                  </a:extLst>
                </a:gridCol>
                <a:gridCol w="1280122">
                  <a:extLst>
                    <a:ext uri="{9D8B030D-6E8A-4147-A177-3AD203B41FA5}">
                      <a16:colId xmlns:a16="http://schemas.microsoft.com/office/drawing/2014/main" val="1473361073"/>
                    </a:ext>
                  </a:extLst>
                </a:gridCol>
                <a:gridCol w="1043063">
                  <a:extLst>
                    <a:ext uri="{9D8B030D-6E8A-4147-A177-3AD203B41FA5}">
                      <a16:colId xmlns:a16="http://schemas.microsoft.com/office/drawing/2014/main" val="4160751254"/>
                    </a:ext>
                  </a:extLst>
                </a:gridCol>
              </a:tblGrid>
              <a:tr h="546015">
                <a:tc>
                  <a:txBody>
                    <a:bodyPr/>
                    <a:lstStyle/>
                    <a:p>
                      <a:pPr algn="ctr" fontAlgn="base"/>
                      <a:r>
                        <a:rPr lang="en-US" sz="1100" b="1" i="0" u="none" strike="noStrike" dirty="0">
                          <a:solidFill>
                            <a:srgbClr val="FFFFFF"/>
                          </a:solidFill>
                          <a:effectLst/>
                          <a:latin typeface="Arial" panose="020B0604020202020204" pitchFamily="34" charset="0"/>
                        </a:rPr>
                        <a:t>Capability</a:t>
                      </a:r>
                      <a:r>
                        <a:rPr lang="en-US" sz="1100" b="1" i="0" dirty="0">
                          <a:solidFill>
                            <a:srgbClr val="FFFFFF"/>
                          </a:solidFill>
                          <a:effectLst/>
                          <a:latin typeface="Arial" panose="020B0604020202020204" pitchFamily="34" charset="0"/>
                        </a:rPr>
                        <a:t>​</a:t>
                      </a:r>
                      <a:endParaRPr lang="en-US" sz="1100" b="1" i="0" dirty="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tc>
                  <a:txBody>
                    <a:bodyPr/>
                    <a:lstStyle/>
                    <a:p>
                      <a:pPr algn="ctr" fontAlgn="base"/>
                      <a:r>
                        <a:rPr lang="en-US" sz="1100" b="1" i="0" u="none" strike="noStrike">
                          <a:solidFill>
                            <a:srgbClr val="FFFFFF"/>
                          </a:solidFill>
                          <a:effectLst/>
                          <a:latin typeface="Arial" panose="020B0604020202020204" pitchFamily="34" charset="0"/>
                        </a:rPr>
                        <a:t>File </a:t>
                      </a:r>
                      <a:r>
                        <a:rPr lang="en-US" sz="1100" b="1" i="0">
                          <a:solidFill>
                            <a:srgbClr val="FFFFFF"/>
                          </a:solidFill>
                          <a:effectLst/>
                          <a:latin typeface="Arial" panose="020B0604020202020204" pitchFamily="34" charset="0"/>
                        </a:rPr>
                        <a:t>​</a:t>
                      </a:r>
                      <a:endParaRPr lang="en-US" sz="1100" b="1" i="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tc>
                  <a:txBody>
                    <a:bodyPr/>
                    <a:lstStyle/>
                    <a:p>
                      <a:pPr algn="ctr" fontAlgn="base"/>
                      <a:r>
                        <a:rPr lang="en-US" sz="1100" b="1" i="0" u="none" strike="noStrike">
                          <a:solidFill>
                            <a:srgbClr val="FFFFFF"/>
                          </a:solidFill>
                          <a:effectLst/>
                          <a:latin typeface="Arial" panose="020B0604020202020204" pitchFamily="34" charset="0"/>
                        </a:rPr>
                        <a:t>Mobile </a:t>
                      </a:r>
                      <a:r>
                        <a:rPr lang="en-US" sz="1100" b="1" i="0">
                          <a:solidFill>
                            <a:srgbClr val="FFFFFF"/>
                          </a:solidFill>
                          <a:effectLst/>
                          <a:latin typeface="Arial" panose="020B0604020202020204" pitchFamily="34" charset="0"/>
                        </a:rPr>
                        <a:t>​</a:t>
                      </a:r>
                      <a:endParaRPr lang="en-US" sz="1100" b="1" i="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tc>
                  <a:txBody>
                    <a:bodyPr/>
                    <a:lstStyle/>
                    <a:p>
                      <a:pPr algn="ctr" fontAlgn="base"/>
                      <a:r>
                        <a:rPr lang="en-US" sz="1100" b="1" i="0" u="none" strike="noStrike">
                          <a:solidFill>
                            <a:srgbClr val="FFFFFF"/>
                          </a:solidFill>
                          <a:effectLst/>
                          <a:latin typeface="Arial" panose="020B0604020202020204" pitchFamily="34" charset="0"/>
                        </a:rPr>
                        <a:t>Enterprise </a:t>
                      </a:r>
                      <a:r>
                        <a:rPr lang="en-US" sz="1100" b="1" i="0">
                          <a:solidFill>
                            <a:srgbClr val="FFFFFF"/>
                          </a:solidFill>
                          <a:effectLst/>
                          <a:latin typeface="Arial" panose="020B0604020202020204" pitchFamily="34" charset="0"/>
                        </a:rPr>
                        <a:t>​</a:t>
                      </a:r>
                      <a:endParaRPr lang="en-US" sz="1100" b="1" i="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tc>
                  <a:txBody>
                    <a:bodyPr/>
                    <a:lstStyle/>
                    <a:p>
                      <a:pPr algn="ctr" fontAlgn="base"/>
                      <a:r>
                        <a:rPr lang="en-US" sz="1100" b="1" i="0" u="none" strike="noStrike">
                          <a:solidFill>
                            <a:srgbClr val="FFFFFF"/>
                          </a:solidFill>
                          <a:effectLst/>
                          <a:latin typeface="Arial" panose="020B0604020202020204" pitchFamily="34" charset="0"/>
                        </a:rPr>
                        <a:t>Memory </a:t>
                      </a:r>
                      <a:r>
                        <a:rPr lang="en-US" sz="1100" b="1" i="0">
                          <a:solidFill>
                            <a:srgbClr val="FFFFFF"/>
                          </a:solidFill>
                          <a:effectLst/>
                          <a:latin typeface="Arial" panose="020B0604020202020204" pitchFamily="34" charset="0"/>
                        </a:rPr>
                        <a:t>​</a:t>
                      </a:r>
                      <a:endParaRPr lang="en-US" sz="1100" b="1" i="0">
                        <a:solidFill>
                          <a:srgbClr val="FFFFFF"/>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00B9F2"/>
                    </a:solidFill>
                  </a:tcPr>
                </a:tc>
                <a:extLst>
                  <a:ext uri="{0D108BD9-81ED-4DB2-BD59-A6C34878D82A}">
                    <a16:rowId xmlns:a16="http://schemas.microsoft.com/office/drawing/2014/main" val="543495988"/>
                  </a:ext>
                </a:extLst>
              </a:tr>
              <a:tr h="318508">
                <a:tc>
                  <a:txBody>
                    <a:bodyPr/>
                    <a:lstStyle/>
                    <a:p>
                      <a:pPr algn="l" fontAlgn="base"/>
                      <a:r>
                        <a:rPr lang="en-US" sz="1800" b="0" i="0" u="none" strike="noStrike">
                          <a:solidFill>
                            <a:srgbClr val="000000"/>
                          </a:solidFill>
                          <a:effectLst/>
                          <a:latin typeface="Arial" panose="020B0604020202020204" pitchFamily="34" charset="0"/>
                        </a:rPr>
                        <a:t>Tables (create, modify, rename,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394839277"/>
                  </a:ext>
                </a:extLst>
              </a:tr>
              <a:tr h="546015">
                <a:tc>
                  <a:txBody>
                    <a:bodyPr/>
                    <a:lstStyle/>
                    <a:p>
                      <a:pPr algn="l" fontAlgn="base"/>
                      <a:r>
                        <a:rPr lang="en-US" sz="1800" b="0" i="0" u="none" strike="noStrike" dirty="0">
                          <a:solidFill>
                            <a:srgbClr val="000000"/>
                          </a:solidFill>
                          <a:effectLst/>
                          <a:latin typeface="Arial" panose="020B0604020202020204" pitchFamily="34" charset="0"/>
                        </a:rPr>
                        <a:t>Feature classes (create, modify, rename, delete)</a:t>
                      </a:r>
                      <a:r>
                        <a:rPr lang="en-US" sz="1800" b="0" i="0" dirty="0">
                          <a:solidFill>
                            <a:srgbClr val="000000"/>
                          </a:solidFill>
                          <a:effectLst/>
                          <a:latin typeface="Arial" panose="020B0604020202020204" pitchFamily="34" charset="0"/>
                        </a:rPr>
                        <a:t>​</a:t>
                      </a:r>
                      <a:endParaRPr lang="en-US" sz="1800" b="0" i="0" dirty="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dirty="0">
                          <a:solidFill>
                            <a:srgbClr val="000000"/>
                          </a:solidFill>
                          <a:effectLst/>
                          <a:latin typeface="Arial" panose="020B0604020202020204" pitchFamily="34" charset="0"/>
                        </a:rPr>
                        <a:t>✔</a:t>
                      </a:r>
                      <a:r>
                        <a:rPr lang="en-US" sz="1100" b="0" i="0" dirty="0">
                          <a:solidFill>
                            <a:srgbClr val="000000"/>
                          </a:solidFill>
                          <a:effectLst/>
                          <a:latin typeface="Arial" panose="020B0604020202020204" pitchFamily="34" charset="0"/>
                        </a:rPr>
                        <a:t>​</a:t>
                      </a:r>
                      <a:endParaRPr lang="en-US" sz="1100" b="0" i="0" dirty="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2529769597"/>
                  </a:ext>
                </a:extLst>
              </a:tr>
              <a:tr h="546015">
                <a:tc>
                  <a:txBody>
                    <a:bodyPr/>
                    <a:lstStyle/>
                    <a:p>
                      <a:pPr algn="l" fontAlgn="base"/>
                      <a:r>
                        <a:rPr lang="en-US" sz="1800" b="0" i="0" u="none" strike="noStrike" dirty="0">
                          <a:solidFill>
                            <a:srgbClr val="000000"/>
                          </a:solidFill>
                          <a:effectLst/>
                          <a:latin typeface="Arial" panose="020B0604020202020204" pitchFamily="34" charset="0"/>
                        </a:rPr>
                        <a:t>Feature datasets(create, changing contents, rename, delete)</a:t>
                      </a:r>
                      <a:r>
                        <a:rPr lang="en-US" sz="1800" b="0" i="0" dirty="0">
                          <a:solidFill>
                            <a:srgbClr val="000000"/>
                          </a:solidFill>
                          <a:effectLst/>
                          <a:latin typeface="Arial" panose="020B0604020202020204" pitchFamily="34" charset="0"/>
                        </a:rPr>
                        <a:t>​</a:t>
                      </a:r>
                      <a:endParaRPr lang="en-US" sz="1800" b="0" i="0" dirty="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3127283989"/>
                  </a:ext>
                </a:extLst>
              </a:tr>
              <a:tr h="318508">
                <a:tc>
                  <a:txBody>
                    <a:bodyPr/>
                    <a:lstStyle/>
                    <a:p>
                      <a:pPr algn="l" fontAlgn="base"/>
                      <a:r>
                        <a:rPr lang="en-US" sz="1800" b="0" i="0" u="none" strike="noStrike">
                          <a:solidFill>
                            <a:srgbClr val="000000"/>
                          </a:solidFill>
                          <a:effectLst/>
                          <a:latin typeface="Arial" panose="020B0604020202020204" pitchFamily="34" charset="0"/>
                        </a:rPr>
                        <a:t>Domains (create, modify, rename,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268425535"/>
                  </a:ext>
                </a:extLst>
              </a:tr>
              <a:tr h="546015">
                <a:tc>
                  <a:txBody>
                    <a:bodyPr/>
                    <a:lstStyle/>
                    <a:p>
                      <a:pPr algn="l" fontAlgn="base"/>
                      <a:r>
                        <a:rPr lang="en-US" sz="1800" b="0" i="0" u="none" strike="noStrike">
                          <a:solidFill>
                            <a:srgbClr val="000000"/>
                          </a:solidFill>
                          <a:effectLst/>
                          <a:latin typeface="Arial" panose="020B0604020202020204" pitchFamily="34" charset="0"/>
                        </a:rPr>
                        <a:t>Annotation feature classes (create, modify, rename,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126080189"/>
                  </a:ext>
                </a:extLst>
              </a:tr>
              <a:tr h="312009">
                <a:tc>
                  <a:txBody>
                    <a:bodyPr/>
                    <a:lstStyle/>
                    <a:p>
                      <a:pPr algn="l" fontAlgn="base"/>
                      <a:r>
                        <a:rPr lang="en-US" sz="1800" b="0" i="0" u="none" strike="noStrike">
                          <a:solidFill>
                            <a:srgbClr val="000000"/>
                          </a:solidFill>
                          <a:effectLst/>
                          <a:latin typeface="Arial" panose="020B0604020202020204" pitchFamily="34" charset="0"/>
                        </a:rPr>
                        <a:t>Geodatabases (create,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000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4166409867"/>
                  </a:ext>
                </a:extLst>
              </a:tr>
              <a:tr h="312009">
                <a:tc>
                  <a:txBody>
                    <a:bodyPr/>
                    <a:lstStyle/>
                    <a:p>
                      <a:pPr algn="l" fontAlgn="base"/>
                      <a:r>
                        <a:rPr lang="en-US" sz="1800" b="0" i="0" u="none" strike="noStrike">
                          <a:solidFill>
                            <a:srgbClr val="000000"/>
                          </a:solidFill>
                          <a:effectLst/>
                          <a:latin typeface="Arial" panose="020B0604020202020204" pitchFamily="34" charset="0"/>
                        </a:rPr>
                        <a:t>Subtypes ( create, modify,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b">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extLst>
                  <a:ext uri="{0D108BD9-81ED-4DB2-BD59-A6C34878D82A}">
                    <a16:rowId xmlns:a16="http://schemas.microsoft.com/office/drawing/2014/main" val="930516312"/>
                  </a:ext>
                </a:extLst>
              </a:tr>
              <a:tr h="454702">
                <a:tc>
                  <a:txBody>
                    <a:bodyPr/>
                    <a:lstStyle/>
                    <a:p>
                      <a:pPr algn="l" fontAlgn="base"/>
                      <a:r>
                        <a:rPr lang="en-US" sz="1800" b="0" i="0" u="none" strike="noStrike" dirty="0">
                          <a:solidFill>
                            <a:srgbClr val="000000"/>
                          </a:solidFill>
                          <a:effectLst/>
                          <a:latin typeface="Arial" panose="020B0604020202020204" pitchFamily="34" charset="0"/>
                        </a:rPr>
                        <a:t>Relationship classes ( create, modify, rename, delete)</a:t>
                      </a:r>
                      <a:r>
                        <a:rPr lang="en-US" sz="1800" b="0" i="0" dirty="0">
                          <a:solidFill>
                            <a:srgbClr val="000000"/>
                          </a:solidFill>
                          <a:effectLst/>
                          <a:latin typeface="Arial" panose="020B0604020202020204" pitchFamily="34" charset="0"/>
                        </a:rPr>
                        <a:t>​</a:t>
                      </a:r>
                      <a:endParaRPr lang="en-US" sz="1800" b="0" i="0" dirty="0">
                        <a:solidFill>
                          <a:srgbClr val="000000"/>
                        </a:solidFill>
                        <a:effectLst/>
                      </a:endParaRPr>
                    </a:p>
                  </a:txBody>
                  <a:tcPr marL="57955" marR="57955" marT="28977" marB="28977" anchor="b">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2046682116"/>
                  </a:ext>
                </a:extLst>
              </a:tr>
              <a:tr h="312009">
                <a:tc>
                  <a:txBody>
                    <a:bodyPr/>
                    <a:lstStyle/>
                    <a:p>
                      <a:pPr algn="l" fontAlgn="base"/>
                      <a:r>
                        <a:rPr lang="en-US" sz="1800" b="0" i="0" u="none" strike="noStrike">
                          <a:solidFill>
                            <a:srgbClr val="000000"/>
                          </a:solidFill>
                          <a:effectLst/>
                          <a:latin typeface="Arial" panose="020B0604020202020204" pitchFamily="34" charset="0"/>
                        </a:rPr>
                        <a:t>Indexes (create, delete)</a:t>
                      </a:r>
                      <a:r>
                        <a:rPr lang="en-US" sz="1800" b="0" i="0">
                          <a:solidFill>
                            <a:srgbClr val="000000"/>
                          </a:solidFill>
                          <a:effectLst/>
                          <a:latin typeface="Arial" panose="020B0604020202020204" pitchFamily="34" charset="0"/>
                        </a:rPr>
                        <a:t>​</a:t>
                      </a:r>
                      <a:endParaRPr lang="en-US" sz="1800" b="0" i="0">
                        <a:solidFill>
                          <a:srgbClr val="000000"/>
                        </a:solidFill>
                        <a:effectLst/>
                      </a:endParaRPr>
                    </a:p>
                  </a:txBody>
                  <a:tcPr marL="57955" marR="57955" marT="28977" marB="28977" anchor="b">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CBE6FA"/>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4145840869"/>
                  </a:ext>
                </a:extLst>
              </a:tr>
              <a:tr h="312009">
                <a:tc>
                  <a:txBody>
                    <a:bodyPr/>
                    <a:lstStyle/>
                    <a:p>
                      <a:pPr algn="l" fontAlgn="base"/>
                      <a:r>
                        <a:rPr lang="en-US" sz="1800" b="0" i="0" u="none" strike="noStrike" dirty="0">
                          <a:solidFill>
                            <a:srgbClr val="000000"/>
                          </a:solidFill>
                          <a:effectLst/>
                          <a:latin typeface="Arial" panose="020B0604020202020204" pitchFamily="34" charset="0"/>
                        </a:rPr>
                        <a:t>Fields (create, modify, rename, delete)</a:t>
                      </a:r>
                      <a:r>
                        <a:rPr lang="en-US" sz="1800" b="0" i="0" dirty="0">
                          <a:solidFill>
                            <a:srgbClr val="000000"/>
                          </a:solidFill>
                          <a:effectLst/>
                          <a:latin typeface="Arial" panose="020B0604020202020204" pitchFamily="34" charset="0"/>
                        </a:rPr>
                        <a:t>​</a:t>
                      </a:r>
                      <a:endParaRPr lang="en-US" sz="1800" b="0" i="0" dirty="0">
                        <a:solidFill>
                          <a:srgbClr val="000000"/>
                        </a:solidFill>
                        <a:effectLst/>
                      </a:endParaRPr>
                    </a:p>
                  </a:txBody>
                  <a:tcPr marL="57955" marR="57955" marT="28977" marB="28977" anchor="b">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E7F3FC"/>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dirty="0">
                          <a:solidFill>
                            <a:srgbClr val="000000"/>
                          </a:solidFill>
                          <a:effectLst/>
                          <a:latin typeface="Arial" panose="020B0604020202020204" pitchFamily="34" charset="0"/>
                        </a:rPr>
                        <a:t>✔</a:t>
                      </a:r>
                      <a:r>
                        <a:rPr lang="en-US" sz="1100" b="0" i="0" dirty="0">
                          <a:solidFill>
                            <a:srgbClr val="000000"/>
                          </a:solidFill>
                          <a:effectLst/>
                          <a:latin typeface="Arial" panose="020B0604020202020204" pitchFamily="34" charset="0"/>
                        </a:rPr>
                        <a:t>​</a:t>
                      </a:r>
                      <a:endParaRPr lang="en-US" sz="1100" b="0" i="0" dirty="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base"/>
                      <a:r>
                        <a:rPr lang="en-US" sz="1100" b="0" i="0" u="none" strike="noStrike">
                          <a:solidFill>
                            <a:srgbClr val="000000"/>
                          </a:solidFill>
                          <a:effectLst/>
                          <a:latin typeface="Arial" panose="020B0604020202020204" pitchFamily="34" charset="0"/>
                        </a:rPr>
                        <a:t>✔</a:t>
                      </a:r>
                      <a:r>
                        <a:rPr lang="en-US" sz="1100" b="0" i="0">
                          <a:solidFill>
                            <a:srgbClr val="000000"/>
                          </a:solidFill>
                          <a:effectLst/>
                          <a:latin typeface="Arial" panose="020B0604020202020204" pitchFamily="34" charset="0"/>
                        </a:rPr>
                        <a:t>​</a:t>
                      </a:r>
                      <a:endParaRPr lang="en-US" sz="1100" b="0" i="0">
                        <a:solidFill>
                          <a:srgbClr val="000000"/>
                        </a:solidFill>
                        <a:effectLst/>
                      </a:endParaRP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92D050"/>
                    </a:solidFill>
                  </a:tcPr>
                </a:tc>
                <a:tc>
                  <a:txBody>
                    <a:bodyPr/>
                    <a:lstStyle/>
                    <a:p>
                      <a:pPr algn="ctr" fontAlgn="auto"/>
                      <a:r>
                        <a:rPr lang="en-US" sz="1100" b="0" i="0" u="none" strike="noStrike" dirty="0">
                          <a:solidFill>
                            <a:srgbClr val="00B050"/>
                          </a:solidFill>
                          <a:effectLst/>
                          <a:latin typeface="Calibri" panose="020F0502020204030204" pitchFamily="34" charset="0"/>
                        </a:rPr>
                        <a:t>​</a:t>
                      </a:r>
                    </a:p>
                  </a:txBody>
                  <a:tcPr marL="57955" marR="57955" marT="28977" marB="28977" anchor="ctr">
                    <a:lnL w="11438" cap="flat" cmpd="sng" algn="ctr">
                      <a:solidFill>
                        <a:srgbClr val="FFFFFF"/>
                      </a:solidFill>
                      <a:prstDash val="solid"/>
                      <a:round/>
                      <a:headEnd type="none" w="med" len="med"/>
                      <a:tailEnd type="none" w="med" len="med"/>
                    </a:lnL>
                    <a:lnR w="11438" cap="flat" cmpd="sng" algn="ctr">
                      <a:solidFill>
                        <a:srgbClr val="FFFFFF"/>
                      </a:solidFill>
                      <a:prstDash val="solid"/>
                      <a:round/>
                      <a:headEnd type="none" w="med" len="med"/>
                      <a:tailEnd type="none" w="med" len="med"/>
                    </a:lnR>
                    <a:lnT w="11438" cap="flat" cmpd="sng" algn="ctr">
                      <a:solidFill>
                        <a:srgbClr val="FFFFFF"/>
                      </a:solidFill>
                      <a:prstDash val="solid"/>
                      <a:round/>
                      <a:headEnd type="none" w="med" len="med"/>
                      <a:tailEnd type="none" w="med" len="med"/>
                    </a:lnT>
                    <a:lnB w="11438" cap="flat" cmpd="sng" algn="ctr">
                      <a:solidFill>
                        <a:srgbClr val="FFFFFF"/>
                      </a:solidFill>
                      <a:prstDash val="solid"/>
                      <a:round/>
                      <a:headEnd type="none" w="med" len="med"/>
                      <a:tailEnd type="none" w="med" len="med"/>
                    </a:lnB>
                    <a:solidFill>
                      <a:srgbClr val="FF0000"/>
                    </a:solidFill>
                  </a:tcPr>
                </a:tc>
                <a:extLst>
                  <a:ext uri="{0D108BD9-81ED-4DB2-BD59-A6C34878D82A}">
                    <a16:rowId xmlns:a16="http://schemas.microsoft.com/office/drawing/2014/main" val="718023909"/>
                  </a:ext>
                </a:extLst>
              </a:tr>
            </a:tbl>
          </a:graphicData>
        </a:graphic>
      </p:graphicFrame>
      <p:sp>
        <p:nvSpPr>
          <p:cNvPr id="4" name="Rectangle 1">
            <a:extLst>
              <a:ext uri="{FF2B5EF4-FFF2-40B4-BE49-F238E27FC236}">
                <a16:creationId xmlns:a16="http://schemas.microsoft.com/office/drawing/2014/main" id="{354355C7-BEF9-4BD5-A04C-CEF5025EE211}"/>
              </a:ext>
            </a:extLst>
          </p:cNvPr>
          <p:cNvSpPr>
            <a:spLocks noChangeArrowheads="1"/>
          </p:cNvSpPr>
          <p:nvPr/>
        </p:nvSpPr>
        <p:spPr bwMode="auto">
          <a:xfrm>
            <a:off x="3303588" y="2057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19860703"/>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Why DDL?</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Use cases</a:t>
            </a: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lgn="l" rtl="0" fontAlgn="base">
              <a:buFont typeface="Arial" panose="020B0604020202020204" pitchFamily="34" charset="0"/>
              <a:buChar char="•"/>
            </a:pPr>
            <a:r>
              <a:rPr lang="en-US" dirty="0"/>
              <a:t> </a:t>
            </a:r>
            <a:r>
              <a:rPr lang="en-US" b="0" i="0" u="none" strike="noStrike" dirty="0">
                <a:solidFill>
                  <a:srgbClr val="FFFFFF"/>
                </a:solidFill>
                <a:effectLst/>
                <a:latin typeface="Arial" panose="020B0604020202020204" pitchFamily="34" charset="0"/>
              </a:rPr>
              <a:t>Support users and business partners who want to create and work with their ”own” data</a:t>
            </a:r>
            <a:r>
              <a:rPr lang="en-US" b="0" i="0" dirty="0">
                <a:solidFill>
                  <a:srgbClr val="FFFFFF"/>
                </a:solidFill>
                <a:effectLst/>
                <a:latin typeface="Arial" panose="020B0604020202020204" pitchFamily="34" charset="0"/>
              </a:rPr>
              <a:t>​</a:t>
            </a:r>
          </a:p>
          <a:p>
            <a:pPr lvl="1"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Creating datasets for storing results</a:t>
            </a:r>
            <a:r>
              <a:rPr lang="en-US" b="0" i="0" dirty="0">
                <a:solidFill>
                  <a:srgbClr val="FFFFFF"/>
                </a:solidFill>
                <a:effectLst/>
                <a:latin typeface="Arial" panose="020B0604020202020204" pitchFamily="34" charset="0"/>
              </a:rPr>
              <a:t>​</a:t>
            </a:r>
          </a:p>
          <a:p>
            <a:pPr lvl="1"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Creating and deleting ”scratch” datasets</a:t>
            </a:r>
            <a:r>
              <a:rPr lang="en-US" b="0" i="0" dirty="0">
                <a:solidFill>
                  <a:srgbClr val="FFFFFF"/>
                </a:solidFill>
                <a:effectLst/>
                <a:latin typeface="Arial" panose="020B0604020202020204" pitchFamily="34" charset="0"/>
              </a:rPr>
              <a:t>​</a:t>
            </a:r>
          </a:p>
          <a:p>
            <a:pPr lvl="1" fontAlgn="base">
              <a:buFont typeface="Arial" panose="020B0604020202020204" pitchFamily="34" charset="0"/>
              <a:buChar char="•"/>
            </a:pPr>
            <a:r>
              <a:rPr lang="en-US" b="0" i="0" u="none" strike="noStrike" dirty="0">
                <a:solidFill>
                  <a:srgbClr val="FFFFFF"/>
                </a:solidFill>
                <a:effectLst/>
                <a:latin typeface="Arial" panose="020B0604020202020204" pitchFamily="34" charset="0"/>
              </a:rPr>
              <a:t>Manipulating their datasets (e.g., a third-party application’s system tables)</a:t>
            </a:r>
            <a:endParaRPr lang="en-US" b="0" i="0" dirty="0">
              <a:solidFill>
                <a:srgbClr val="FFFFFF"/>
              </a:solidFill>
              <a:effectLst/>
              <a:latin typeface="Arial" panose="020B0604020202020204" pitchFamily="34" charset="0"/>
            </a:endParaRPr>
          </a:p>
          <a:p>
            <a:pPr>
              <a:buClr>
                <a:srgbClr val="EAFF46"/>
              </a:buClr>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34469105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82F5FF"/>
              </a:buClr>
              <a:buFont typeface="Wingdings" panose="05000000000000000000" pitchFamily="2" charset="2"/>
              <a:buChar char="ü"/>
            </a:pPr>
            <a:r>
              <a:rPr lang="en-US" dirty="0">
                <a:solidFill>
                  <a:schemeClr val="tx1">
                    <a:lumMod val="50000"/>
                  </a:schemeClr>
                </a:solidFill>
              </a:rPr>
              <a:t>Why DDL? </a:t>
            </a:r>
          </a:p>
          <a:p>
            <a:pPr>
              <a:buClr>
                <a:srgbClr val="82F5FF"/>
              </a:buClr>
            </a:pPr>
            <a:r>
              <a:rPr lang="en-US" dirty="0">
                <a:solidFill>
                  <a:schemeClr val="tx1">
                    <a:lumMod val="50000"/>
                  </a:schemeClr>
                </a:solidFill>
              </a:rPr>
              <a:t>Patterns to use DDL in the Pro SDK</a:t>
            </a:r>
          </a:p>
          <a:p>
            <a:pPr lvl="1">
              <a:buClr>
                <a:srgbClr val="82F5FF"/>
              </a:buClr>
            </a:pPr>
            <a:r>
              <a:rPr lang="en-US" dirty="0">
                <a:solidFill>
                  <a:schemeClr val="tx1">
                    <a:lumMod val="50000"/>
                  </a:schemeClr>
                </a:solidFill>
              </a:rPr>
              <a:t>Schema Builder</a:t>
            </a:r>
          </a:p>
          <a:p>
            <a:pPr lvl="1">
              <a:buClr>
                <a:srgbClr val="82F5FF"/>
              </a:buClr>
            </a:pPr>
            <a:r>
              <a:rPr lang="en-US" dirty="0">
                <a:solidFill>
                  <a:schemeClr val="tx1">
                    <a:lumMod val="50000"/>
                  </a:schemeClr>
                </a:solidFill>
              </a:rPr>
              <a:t>Description objects</a:t>
            </a:r>
          </a:p>
          <a:p>
            <a:pPr>
              <a:buClr>
                <a:srgbClr val="82F5FF"/>
              </a:buClr>
            </a:pPr>
            <a:r>
              <a:rPr lang="en-US" dirty="0">
                <a:solidFill>
                  <a:schemeClr val="tx1">
                    <a:lumMod val="50000"/>
                  </a:schemeClr>
                </a:solidFill>
              </a:rPr>
              <a:t>Create a Workspace/Geodatabase</a:t>
            </a:r>
          </a:p>
          <a:p>
            <a:pPr>
              <a:buClr>
                <a:srgbClr val="82F5FF"/>
              </a:buClr>
            </a:pPr>
            <a:r>
              <a:rPr lang="en-US" dirty="0">
                <a:solidFill>
                  <a:schemeClr val="tx1">
                    <a:lumMod val="50000"/>
                  </a:schemeClr>
                </a:solidFill>
              </a:rPr>
              <a:t>Create a Feature Class and Table</a:t>
            </a:r>
          </a:p>
          <a:p>
            <a:pPr>
              <a:buClr>
                <a:srgbClr val="82F5FF"/>
              </a:buClr>
            </a:pPr>
            <a:r>
              <a:rPr lang="en-US" dirty="0">
                <a:solidFill>
                  <a:schemeClr val="tx1">
                    <a:lumMod val="50000"/>
                  </a:schemeClr>
                </a:solidFill>
              </a:rPr>
              <a:t>Enable Subtype support</a:t>
            </a:r>
          </a:p>
          <a:p>
            <a:pPr>
              <a:buClr>
                <a:srgbClr val="82F5FF"/>
              </a:buClr>
            </a:pPr>
            <a:r>
              <a:rPr lang="en-US" dirty="0">
                <a:solidFill>
                  <a:schemeClr val="tx1">
                    <a:lumMod val="50000"/>
                  </a:schemeClr>
                </a:solidFill>
              </a:rPr>
              <a:t>Create/Delete Relationship Classes</a:t>
            </a:r>
          </a:p>
          <a:p>
            <a:pPr>
              <a:buClr>
                <a:srgbClr val="82F5FF"/>
              </a:buClr>
            </a:pPr>
            <a:r>
              <a:rPr lang="en-US" dirty="0">
                <a:solidFill>
                  <a:schemeClr val="tx1">
                    <a:lumMod val="50000"/>
                  </a:schemeClr>
                </a:solidFill>
              </a:rPr>
              <a:t>Create/Delete Indexes</a:t>
            </a:r>
          </a:p>
          <a:p>
            <a:pPr>
              <a:buClr>
                <a:srgbClr val="82F5FF"/>
              </a:buClr>
            </a:pPr>
            <a:r>
              <a:rPr lang="en-US" dirty="0">
                <a:solidFill>
                  <a:schemeClr val="tx1">
                    <a:lumMod val="50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33007844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Agenda</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a:solidFill>
                  <a:srgbClr val="82F5FF"/>
                </a:solidFill>
              </a:rPr>
              <a:t>DDL  - ArcGIS Pro SDK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4FC7CD"/>
              </a:buClr>
              <a:buFont typeface="Wingdings" panose="05000000000000000000" pitchFamily="2" charset="2"/>
              <a:buChar char="ü"/>
            </a:pPr>
            <a:r>
              <a:rPr lang="en-US" dirty="0">
                <a:solidFill>
                  <a:schemeClr val="tx1">
                    <a:lumMod val="50000"/>
                  </a:schemeClr>
                </a:solidFill>
              </a:rPr>
              <a:t>Why DDL? </a:t>
            </a:r>
          </a:p>
          <a:p>
            <a:pPr>
              <a:buClr>
                <a:srgbClr val="BFFFFF"/>
              </a:buClr>
            </a:pPr>
            <a:r>
              <a:rPr lang="en-US" dirty="0"/>
              <a:t>Patterns to use DDL in the Pro SDK</a:t>
            </a:r>
          </a:p>
          <a:p>
            <a:pPr lvl="1">
              <a:buClr>
                <a:srgbClr val="4FC7CD"/>
              </a:buClr>
            </a:pPr>
            <a:r>
              <a:rPr lang="en-US" dirty="0"/>
              <a:t>Schema Builder</a:t>
            </a:r>
          </a:p>
          <a:p>
            <a:pPr lvl="1">
              <a:buClr>
                <a:srgbClr val="4FC7CD"/>
              </a:buClr>
            </a:pPr>
            <a:r>
              <a:rPr lang="en-US" dirty="0"/>
              <a:t>Description objects</a:t>
            </a:r>
          </a:p>
          <a:p>
            <a:pPr>
              <a:buClr>
                <a:srgbClr val="4FC7CD"/>
              </a:buClr>
            </a:pPr>
            <a:r>
              <a:rPr lang="en-US" dirty="0">
                <a:solidFill>
                  <a:schemeClr val="tx1">
                    <a:lumMod val="50000"/>
                  </a:schemeClr>
                </a:solidFill>
              </a:rPr>
              <a:t>Create a Workspace/Geodatabase</a:t>
            </a:r>
          </a:p>
          <a:p>
            <a:pPr>
              <a:buClr>
                <a:srgbClr val="4FC7CD"/>
              </a:buClr>
            </a:pPr>
            <a:r>
              <a:rPr lang="en-US" dirty="0">
                <a:solidFill>
                  <a:schemeClr val="tx1">
                    <a:lumMod val="50000"/>
                  </a:schemeClr>
                </a:solidFill>
              </a:rPr>
              <a:t>Create a Feature Class and Table</a:t>
            </a:r>
          </a:p>
          <a:p>
            <a:pPr>
              <a:buClr>
                <a:srgbClr val="4FC7CD"/>
              </a:buClr>
            </a:pPr>
            <a:r>
              <a:rPr lang="en-US" dirty="0">
                <a:solidFill>
                  <a:schemeClr val="tx1">
                    <a:lumMod val="50000"/>
                  </a:schemeClr>
                </a:solidFill>
              </a:rPr>
              <a:t>Enable Subtype support</a:t>
            </a:r>
          </a:p>
          <a:p>
            <a:pPr>
              <a:buClr>
                <a:srgbClr val="4FC7CD"/>
              </a:buClr>
            </a:pPr>
            <a:r>
              <a:rPr lang="en-US" dirty="0">
                <a:solidFill>
                  <a:schemeClr val="tx1">
                    <a:lumMod val="50000"/>
                  </a:schemeClr>
                </a:solidFill>
              </a:rPr>
              <a:t>Create/Delete Relationship Classes</a:t>
            </a:r>
          </a:p>
          <a:p>
            <a:pPr>
              <a:buClr>
                <a:srgbClr val="4FC7CD"/>
              </a:buClr>
            </a:pPr>
            <a:r>
              <a:rPr lang="en-US" dirty="0">
                <a:solidFill>
                  <a:schemeClr val="tx1">
                    <a:lumMod val="50000"/>
                  </a:schemeClr>
                </a:solidFill>
              </a:rPr>
              <a:t>Create/Delete Indexes</a:t>
            </a:r>
          </a:p>
          <a:p>
            <a:pPr>
              <a:buClr>
                <a:srgbClr val="4FC7CD"/>
              </a:buClr>
            </a:pPr>
            <a:r>
              <a:rPr lang="en-US" dirty="0">
                <a:solidFill>
                  <a:schemeClr val="tx1">
                    <a:lumMod val="50000"/>
                  </a:schemeClr>
                </a:solidFill>
              </a:rPr>
              <a:t>Final Thoughts</a:t>
            </a:r>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218540619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DDL Patterns</a:t>
            </a: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r>
              <a:rPr lang="en-US" dirty="0" err="1">
                <a:solidFill>
                  <a:srgbClr val="82F5FF"/>
                </a:solidFill>
              </a:rPr>
              <a:t>SchemaBuilder</a:t>
            </a:r>
            <a:r>
              <a:rPr lang="en-US" dirty="0">
                <a:solidFill>
                  <a:srgbClr val="82F5FF"/>
                </a:solidFill>
              </a:rPr>
              <a:t> and Description Object</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marL="0" indent="0">
              <a:buClr>
                <a:srgbClr val="EAFF46"/>
              </a:buClr>
              <a:buNone/>
            </a:pPr>
            <a:r>
              <a:rPr lang="en-US" dirty="0"/>
              <a:t>1. Create </a:t>
            </a:r>
            <a:r>
              <a:rPr lang="en-US" dirty="0" err="1"/>
              <a:t>SchemaBuilder</a:t>
            </a:r>
            <a:r>
              <a:rPr lang="en-US" dirty="0"/>
              <a:t> object from a Workspace </a:t>
            </a:r>
          </a:p>
          <a:p>
            <a:pPr marL="0" indent="0">
              <a:buClr>
                <a:srgbClr val="EAFF46"/>
              </a:buClr>
              <a:buNone/>
            </a:pPr>
            <a:r>
              <a:rPr lang="en-US" sz="1800" dirty="0">
                <a:solidFill>
                  <a:srgbClr val="FFFF00"/>
                </a:solidFill>
                <a:latin typeface="Consolas" panose="020B0609020204030204" pitchFamily="49" charset="0"/>
              </a:rPr>
              <a:t>	</a:t>
            </a:r>
            <a:r>
              <a:rPr lang="en-US" sz="1800" dirty="0" err="1">
                <a:solidFill>
                  <a:srgbClr val="FFFF00"/>
                </a:solidFill>
                <a:latin typeface="Consolas" panose="020B0609020204030204" pitchFamily="49" charset="0"/>
              </a:rPr>
              <a:t>SchemaBuilder</a:t>
            </a:r>
            <a:r>
              <a:rPr lang="en-US" sz="1800" dirty="0">
                <a:solidFill>
                  <a:srgbClr val="FFFF00"/>
                </a:solidFill>
                <a:latin typeface="Consolas" panose="020B0609020204030204" pitchFamily="49" charset="0"/>
              </a:rPr>
              <a:t> </a:t>
            </a:r>
            <a:r>
              <a:rPr lang="en-US" sz="1800" dirty="0" err="1">
                <a:solidFill>
                  <a:srgbClr val="FFFF00"/>
                </a:solidFill>
                <a:latin typeface="Consolas" panose="020B0609020204030204" pitchFamily="49" charset="0"/>
              </a:rPr>
              <a:t>schemaBuilder</a:t>
            </a:r>
            <a:r>
              <a:rPr lang="en-US" sz="1800" dirty="0">
                <a:solidFill>
                  <a:srgbClr val="FFFF00"/>
                </a:solidFill>
                <a:latin typeface="Consolas" panose="020B0609020204030204" pitchFamily="49" charset="0"/>
              </a:rPr>
              <a:t> = new </a:t>
            </a:r>
            <a:r>
              <a:rPr lang="en-US" sz="1800" dirty="0" err="1">
                <a:solidFill>
                  <a:srgbClr val="FFFF00"/>
                </a:solidFill>
                <a:latin typeface="Consolas" panose="020B0609020204030204" pitchFamily="49" charset="0"/>
              </a:rPr>
              <a:t>SchemaBuilder</a:t>
            </a:r>
            <a:r>
              <a:rPr lang="en-US" sz="1800" dirty="0">
                <a:solidFill>
                  <a:srgbClr val="FFFF00"/>
                </a:solidFill>
                <a:latin typeface="Consolas" panose="020B0609020204030204" pitchFamily="49" charset="0"/>
              </a:rPr>
              <a:t>(geodatabase)</a:t>
            </a:r>
          </a:p>
          <a:p>
            <a:pPr marL="0" indent="0">
              <a:buClr>
                <a:srgbClr val="EAFF46"/>
              </a:buClr>
              <a:buNone/>
            </a:pPr>
            <a:endParaRPr lang="en-US" dirty="0">
              <a:latin typeface="Consolas" panose="020B0609020204030204" pitchFamily="49" charset="0"/>
            </a:endParaRPr>
          </a:p>
          <a:p>
            <a:pPr marL="0" indent="0">
              <a:buClr>
                <a:srgbClr val="EAFF46"/>
              </a:buClr>
              <a:buNone/>
            </a:pPr>
            <a:r>
              <a:rPr lang="en-US" dirty="0"/>
              <a:t>2. Create a Description object to describe the DDL schema to create</a:t>
            </a:r>
          </a:p>
          <a:p>
            <a:pPr lvl="1">
              <a:buClr>
                <a:srgbClr val="EAFF46"/>
              </a:buClr>
            </a:pPr>
            <a:r>
              <a:rPr lang="en-US" dirty="0" err="1"/>
              <a:t>FieldDescription</a:t>
            </a:r>
            <a:r>
              <a:rPr lang="en-US" dirty="0"/>
              <a:t>, </a:t>
            </a:r>
            <a:r>
              <a:rPr lang="en-US" dirty="0" err="1"/>
              <a:t>TableDescription</a:t>
            </a:r>
            <a:r>
              <a:rPr lang="en-US" dirty="0"/>
              <a:t>, </a:t>
            </a:r>
            <a:r>
              <a:rPr lang="en-US" dirty="0" err="1"/>
              <a:t>FeatureClassDescription</a:t>
            </a:r>
            <a:r>
              <a:rPr lang="en-US" dirty="0"/>
              <a:t>, </a:t>
            </a:r>
            <a:r>
              <a:rPr lang="en-US" dirty="0" err="1"/>
              <a:t>FeatureDatasetDescription</a:t>
            </a:r>
            <a:r>
              <a:rPr lang="en-US" dirty="0"/>
              <a:t>, </a:t>
            </a:r>
            <a:r>
              <a:rPr lang="en-US" dirty="0" err="1"/>
              <a:t>RelationshipDescription</a:t>
            </a:r>
            <a:r>
              <a:rPr lang="en-US" dirty="0"/>
              <a:t>, </a:t>
            </a:r>
            <a:r>
              <a:rPr lang="en-US" dirty="0" err="1"/>
              <a:t>SubtypeDescription</a:t>
            </a:r>
            <a:r>
              <a:rPr lang="en-US" dirty="0"/>
              <a:t>, </a:t>
            </a:r>
            <a:r>
              <a:rPr lang="en-US" dirty="0" err="1"/>
              <a:t>etc</a:t>
            </a:r>
            <a:endParaRPr lang="en-US" dirty="0"/>
          </a:p>
          <a:p>
            <a:pPr marL="284163" lvl="1" indent="0">
              <a:buClr>
                <a:srgbClr val="EAFF46"/>
              </a:buClr>
              <a:buNone/>
            </a:pPr>
            <a:endParaRPr lang="en-US" sz="1600" dirty="0">
              <a:solidFill>
                <a:srgbClr val="FFFF00"/>
              </a:solidFill>
              <a:latin typeface="Consolas" panose="020B0609020204030204" pitchFamily="49" charset="0"/>
            </a:endParaRPr>
          </a:p>
          <a:p>
            <a:pPr marL="284163" lvl="1" indent="0">
              <a:buClr>
                <a:srgbClr val="EAFF46"/>
              </a:buClr>
              <a:buNone/>
            </a:pPr>
            <a:r>
              <a:rPr lang="en-US" sz="1600" dirty="0" err="1">
                <a:solidFill>
                  <a:srgbClr val="FFFF00"/>
                </a:solidFill>
                <a:latin typeface="Consolas" panose="020B0609020204030204" pitchFamily="49" charset="0"/>
              </a:rPr>
              <a:t>TableDescription</a:t>
            </a:r>
            <a:r>
              <a:rPr lang="en-US" sz="1600" dirty="0">
                <a:solidFill>
                  <a:srgbClr val="FFFF00"/>
                </a:solidFill>
                <a:latin typeface="Consolas" panose="020B0609020204030204" pitchFamily="49" charset="0"/>
              </a:rPr>
              <a:t> </a:t>
            </a:r>
            <a:r>
              <a:rPr lang="en-US" sz="1600" dirty="0" err="1">
                <a:solidFill>
                  <a:srgbClr val="FFFF00"/>
                </a:solidFill>
                <a:latin typeface="Consolas" panose="020B0609020204030204" pitchFamily="49" charset="0"/>
              </a:rPr>
              <a:t>buildingsTableDescription</a:t>
            </a:r>
            <a:r>
              <a:rPr lang="en-US" sz="1600" dirty="0">
                <a:solidFill>
                  <a:srgbClr val="FFFF00"/>
                </a:solidFill>
                <a:latin typeface="Consolas" panose="020B0609020204030204" pitchFamily="49" charset="0"/>
              </a:rPr>
              <a:t> = new </a:t>
            </a:r>
            <a:r>
              <a:rPr lang="en-US" sz="1600" dirty="0" err="1">
                <a:solidFill>
                  <a:srgbClr val="FFFF00"/>
                </a:solidFill>
                <a:latin typeface="Consolas" panose="020B0609020204030204" pitchFamily="49" charset="0"/>
              </a:rPr>
              <a:t>TableDescription</a:t>
            </a:r>
            <a:r>
              <a:rPr lang="en-US" sz="1600" dirty="0">
                <a:solidFill>
                  <a:srgbClr val="FFFF00"/>
                </a:solidFill>
                <a:latin typeface="Consolas" panose="020B0609020204030204" pitchFamily="49" charset="0"/>
              </a:rPr>
              <a:t>(</a:t>
            </a:r>
            <a:r>
              <a:rPr lang="en-US" sz="1600" dirty="0" err="1">
                <a:solidFill>
                  <a:srgbClr val="FFFF00"/>
                </a:solidFill>
                <a:latin typeface="Consolas" panose="020B0609020204030204" pitchFamily="49" charset="0"/>
              </a:rPr>
              <a:t>tableName</a:t>
            </a:r>
            <a:r>
              <a:rPr lang="en-US" sz="1600" dirty="0">
                <a:solidFill>
                  <a:srgbClr val="FFFF00"/>
                </a:solidFill>
                <a:latin typeface="Consolas" panose="020B0609020204030204" pitchFamily="49" charset="0"/>
              </a:rPr>
              <a:t>, new List&lt;</a:t>
            </a:r>
            <a:r>
              <a:rPr lang="en-US" sz="1600" dirty="0" err="1">
                <a:solidFill>
                  <a:srgbClr val="FFFF00"/>
                </a:solidFill>
                <a:latin typeface="Consolas" panose="020B0609020204030204" pitchFamily="49" charset="0"/>
              </a:rPr>
              <a:t>FieldDescription</a:t>
            </a:r>
            <a:r>
              <a:rPr lang="en-US" sz="1600" dirty="0">
                <a:solidFill>
                  <a:srgbClr val="FFFF00"/>
                </a:solidFill>
                <a:latin typeface="Consolas" panose="020B0609020204030204" pitchFamily="49" charset="0"/>
              </a:rPr>
              <a:t>&gt; { name, owner, </a:t>
            </a:r>
            <a:r>
              <a:rPr lang="en-US" sz="1600" dirty="0" err="1">
                <a:solidFill>
                  <a:srgbClr val="FFFF00"/>
                </a:solidFill>
                <a:latin typeface="Consolas" panose="020B0609020204030204" pitchFamily="49" charset="0"/>
              </a:rPr>
              <a:t>parcelNumber</a:t>
            </a:r>
            <a:r>
              <a:rPr lang="en-US" sz="1600" dirty="0">
                <a:solidFill>
                  <a:srgbClr val="FFFF00"/>
                </a:solidFill>
                <a:latin typeface="Consolas" panose="020B0609020204030204" pitchFamily="49" charset="0"/>
              </a:rPr>
              <a:t> });</a:t>
            </a:r>
          </a:p>
          <a:p>
            <a:pPr>
              <a:buClr>
                <a:srgbClr val="EAFF46"/>
              </a:buClr>
            </a:pPr>
            <a:endParaRPr lang="en-US" dirty="0"/>
          </a:p>
          <a:p>
            <a:pPr>
              <a:buClr>
                <a:srgbClr val="EAFF46"/>
              </a:buClr>
            </a:pPr>
            <a:endParaRPr lang="en-US" dirty="0"/>
          </a:p>
          <a:p>
            <a:pPr marL="0" indent="0">
              <a:buClr>
                <a:srgbClr val="EAFF46"/>
              </a:buClr>
              <a:buNone/>
            </a:pPr>
            <a:r>
              <a:rPr lang="en-US" dirty="0"/>
              <a:t> </a:t>
            </a:r>
          </a:p>
          <a:p>
            <a:pPr>
              <a:buClr>
                <a:srgbClr val="EAFF46"/>
              </a:buClr>
            </a:pPr>
            <a:endParaRPr lang="en-US" dirty="0"/>
          </a:p>
        </p:txBody>
      </p:sp>
    </p:spTree>
    <p:extLst>
      <p:ext uri="{BB962C8B-B14F-4D97-AF65-F5344CB8AC3E}">
        <p14:creationId xmlns:p14="http://schemas.microsoft.com/office/powerpoint/2010/main" val="1032993592"/>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2023 with lt blue links">
      <a:dk1>
        <a:srgbClr val="000000"/>
      </a:dk1>
      <a:lt1>
        <a:srgbClr val="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2849481B-1D3E-D149-B421-48D6D1583BF4}" vid="{60C00BA4-AC3C-3D4D-98A4-97CACE28F04A}"/>
    </a:ext>
  </a:extLst>
</a:theme>
</file>

<file path=ppt/theme/theme2.xml><?xml version="1.0" encoding="utf-8"?>
<a:theme xmlns:a="http://schemas.openxmlformats.org/drawingml/2006/main" name="Custom Design">
  <a:themeElements>
    <a:clrScheme name="Custom 1">
      <a:dk1>
        <a:srgbClr val="FFFFFF"/>
      </a:dk1>
      <a:lt1>
        <a:srgbClr val="000000"/>
      </a:lt1>
      <a:dk2>
        <a:srgbClr val="E7E6E6"/>
      </a:dk2>
      <a:lt2>
        <a:srgbClr val="44546A"/>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p:properties xmlns:p="http://schemas.microsoft.com/office/2006/metadata/properties" xmlns:xsi="http://www.w3.org/2001/XMLSchema-instance" xmlns:pc="http://schemas.microsoft.com/office/infopath/2007/PartnerControls">
  <documentManagement>
    <lcf76f155ced4ddcb4097134ff3c332f xmlns="a5f3f57c-2ebc-4c3b-98a3-8fceb6d25ba8">
      <Terms xmlns="http://schemas.microsoft.com/office/infopath/2007/PartnerControls"/>
    </lcf76f155ced4ddcb4097134ff3c332f>
    <TaxCatchAll xmlns="d1cd6fb8-9f75-4a4e-ba19-f8afe0aa8e3f" xsi:nil="true"/>
    <_dlc_DocId xmlns="d1cd6fb8-9f75-4a4e-ba19-f8afe0aa8e3f">P7457YNZQEFK-1362962714-296217</_dlc_DocId>
    <_dlc_DocIdUrl xmlns="d1cd6fb8-9f75-4a4e-ba19-f8afe0aa8e3f">
      <Url>https://esriis.sharepoint.com/sites/Geodatabase577/_layouts/15/DocIdRedir.aspx?ID=P7457YNZQEFK-1362962714-296217</Url>
      <Description>P7457YNZQEFK-1362962714-296217</Description>
    </_dlc_DocIdUrl>
  </documentManagement>
</p:properties>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mso-contentType ?>
<FormTemplates xmlns="http://schemas.microsoft.com/sharepoint/v3/contenttype/forms">
  <Display>DocumentLibraryForm</Display>
  <Edit>DocumentLibraryForm</Edit>
  <New>DocumentLibraryForm</New>
</FormTemplates>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ct:contentTypeSchema xmlns:ct="http://schemas.microsoft.com/office/2006/metadata/contentType" xmlns:ma="http://schemas.microsoft.com/office/2006/metadata/properties/metaAttributes" ct:_="" ma:_="" ma:contentTypeName="Document" ma:contentTypeID="0x010100BC8E0AC0A08BF446BDB32045E14F5422" ma:contentTypeVersion="18" ma:contentTypeDescription="Create a new document." ma:contentTypeScope="" ma:versionID="c5143de342ac8a3f879f34ad9e2aba28">
  <xsd:schema xmlns:xsd="http://www.w3.org/2001/XMLSchema" xmlns:xs="http://www.w3.org/2001/XMLSchema" xmlns:p="http://schemas.microsoft.com/office/2006/metadata/properties" xmlns:ns2="a5f3f57c-2ebc-4c3b-98a3-8fceb6d25ba8" xmlns:ns3="d1cd6fb8-9f75-4a4e-ba19-f8afe0aa8e3f" targetNamespace="http://schemas.microsoft.com/office/2006/metadata/properties" ma:root="true" ma:fieldsID="0d5db7c5f801015c445d6c88124669d4" ns2:_="" ns3:_="">
    <xsd:import namespace="a5f3f57c-2ebc-4c3b-98a3-8fceb6d25ba8"/>
    <xsd:import namespace="d1cd6fb8-9f75-4a4e-ba19-f8afe0aa8e3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_dlc_DocId" minOccurs="0"/>
                <xsd:element ref="ns3:_dlc_DocIdUrl" minOccurs="0"/>
                <xsd:element ref="ns3:_dlc_DocIdPersistId"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f57c-2ebc-4c3b-98a3-8fceb6d25b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1cd6fb8-9f75-4a4e-ba19-f8afe0aa8e3f" elementFormDefault="qualified">
    <xsd:import namespace="http://schemas.microsoft.com/office/2006/documentManagement/types"/>
    <xsd:import namespace="http://schemas.microsoft.com/office/infopath/2007/PartnerControls"/>
    <xsd:element name="_dlc_DocId" ma:index="17" nillable="true" ma:displayName="Document ID Value" ma:description="The value of the document ID assigned to this item." ma:internalName="_dlc_DocId" ma:readOnly="true">
      <xsd:simpleType>
        <xsd:restriction base="dms:Text"/>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9"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3fd3c9ad-a7b8-43d8-9f19-1b68c1cd2c26}" ma:internalName="TaxCatchAll" ma:showField="CatchAllData" ma:web="d1cd6fb8-9f75-4a4e-ba19-f8afe0aa8e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10.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11.xml><?xml version="1.0" encoding="utf-8"?>
<ds:datastoreItem xmlns:ds="http://schemas.openxmlformats.org/officeDocument/2006/customXml" ds:itemID="{77910754-ECA3-4F3D-AF98-B72DCB6804A5}">
  <ds:schemaRefs>
    <ds:schemaRef ds:uri="http://schemas.microsoft.com/sharepoint/events"/>
  </ds:schemaRefs>
</ds:datastoreItem>
</file>

<file path=customXml/itemProps12.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13.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14.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15.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16.xml><?xml version="1.0" encoding="utf-8"?>
<ds:datastoreItem xmlns:ds="http://schemas.openxmlformats.org/officeDocument/2006/customXml" ds:itemID="{81E133DB-697E-4C10-B192-8899027B1EC6}">
  <ds:schemaRefs>
    <ds:schemaRef ds:uri="http://purl.org/dc/dcmitype/"/>
    <ds:schemaRef ds:uri="http://purl.org/dc/elements/1.1/"/>
    <ds:schemaRef ds:uri="http://schemas.microsoft.com/office/2006/metadata/properties"/>
    <ds:schemaRef ds:uri="http://purl.org/dc/term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44d2318c-200c-4824-bfa7-97e5d62cd884"/>
    <ds:schemaRef ds:uri="c8022c15-cfc3-4a12-b648-499fe352310d"/>
    <ds:schemaRef ds:uri="583a7940-3d18-45e8-bc3f-da89af1b1948"/>
    <ds:schemaRef ds:uri="a5f3f57c-2ebc-4c3b-98a3-8fceb6d25ba8"/>
    <ds:schemaRef ds:uri="d1cd6fb8-9f75-4a4e-ba19-f8afe0aa8e3f"/>
  </ds:schemaRefs>
</ds:datastoreItem>
</file>

<file path=customXml/itemProps17.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18.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19.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2.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20.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21.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22.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23.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24.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25.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26.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27.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28.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29.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3.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30.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31.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32.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33.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34.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35.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36.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37.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38.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39.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4.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40.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41.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42.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43.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44.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45.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46.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47.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48.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49.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5.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50.xml><?xml version="1.0" encoding="utf-8"?>
<ds:datastoreItem xmlns:ds="http://schemas.openxmlformats.org/officeDocument/2006/customXml" ds:itemID="{E6FE3831-33DC-41E1-ADFF-B1E753A5D0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f3f57c-2ebc-4c3b-98a3-8fceb6d25ba8"/>
    <ds:schemaRef ds:uri="d1cd6fb8-9f75-4a4e-ba19-f8afe0aa8e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1.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52.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53.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54.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55.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56.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57.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58.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59.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6.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60.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61.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62.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63.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64.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65.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66.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7.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8.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9.xml><?xml version="1.0" encoding="utf-8"?>
<ds:datastoreItem xmlns:ds="http://schemas.openxmlformats.org/officeDocument/2006/customXml" ds:itemID="{AB25B40B-929A-4CD0-B9AB-7142442027B6}">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
  <TotalTime>1563</TotalTime>
  <Words>1983</Words>
  <Application>Microsoft Office PowerPoint</Application>
  <PresentationFormat>Widescreen</PresentationFormat>
  <Paragraphs>410</Paragraphs>
  <Slides>37</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37</vt:i4>
      </vt:variant>
    </vt:vector>
  </HeadingPairs>
  <TitlesOfParts>
    <vt:vector size="46" baseType="lpstr">
      <vt:lpstr>Arial</vt:lpstr>
      <vt:lpstr>Calibri</vt:lpstr>
      <vt:lpstr>Consolas</vt:lpstr>
      <vt:lpstr>Helvetica Neue</vt:lpstr>
      <vt:lpstr>Lucida Grande</vt:lpstr>
      <vt:lpstr>Times New Roman</vt:lpstr>
      <vt:lpstr>Wingdings</vt:lpstr>
      <vt:lpstr>Esri_Corporate_Template-Dark</vt:lpstr>
      <vt:lpstr>Custom Design</vt:lpstr>
      <vt:lpstr>ArcGIS Pro SDK for .NET: Data Definition Language (DDL) in the ArcGIS Pro SDK</vt:lpstr>
      <vt:lpstr>Agenda</vt:lpstr>
      <vt:lpstr>Agenda</vt:lpstr>
      <vt:lpstr>Why DDL?</vt:lpstr>
      <vt:lpstr>Why DDL?</vt:lpstr>
      <vt:lpstr>Why DDL?</vt:lpstr>
      <vt:lpstr>Agenda</vt:lpstr>
      <vt:lpstr>Agenda</vt:lpstr>
      <vt:lpstr>DDL Patterns</vt:lpstr>
      <vt:lpstr>DDL Patterns</vt:lpstr>
      <vt:lpstr>DDL Patterns</vt:lpstr>
      <vt:lpstr>Agenda</vt:lpstr>
      <vt:lpstr>Workspace</vt:lpstr>
      <vt:lpstr>Workspace</vt:lpstr>
      <vt:lpstr>Workspace</vt:lpstr>
      <vt:lpstr>Workspace</vt:lpstr>
      <vt:lpstr>Workspace</vt:lpstr>
      <vt:lpstr>Create Mobile Geodatabase</vt:lpstr>
      <vt:lpstr>Agenda</vt:lpstr>
      <vt:lpstr>Create a Feature Class and Table</vt:lpstr>
      <vt:lpstr>Agenda</vt:lpstr>
      <vt:lpstr>Enable Subtype Support</vt:lpstr>
      <vt:lpstr>Enable Subtype Support</vt:lpstr>
      <vt:lpstr>Agenda</vt:lpstr>
      <vt:lpstr>Create Relationship Classes</vt:lpstr>
      <vt:lpstr>Create Attributed Relationship Classes</vt:lpstr>
      <vt:lpstr>Agenda</vt:lpstr>
      <vt:lpstr>Create and Delete Indexes</vt:lpstr>
      <vt:lpstr>Create and Delete Indexes</vt:lpstr>
      <vt:lpstr>Agenda</vt:lpstr>
      <vt:lpstr>Final Thoughts</vt:lpstr>
      <vt:lpstr>PowerPoint Presentation</vt:lpstr>
      <vt:lpstr>Smoketree A-E – Technical Sessions</vt:lpstr>
      <vt:lpstr>ArcGIS Pro SDK for .NET – Demo theaters</vt:lpstr>
      <vt:lpstr>Please Share Your Feedback in the App</vt:lpstr>
      <vt:lpstr>Connect With Us On Social</vt:lpstr>
      <vt:lpstr>Copyright © 2024 Esri. All rights reserved.</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Kyle Heinemann</dc:creator>
  <cp:lastModifiedBy>Aashis Lamsal</cp:lastModifiedBy>
  <cp:revision>29</cp:revision>
  <cp:lastPrinted>2021-08-10T23:54:02Z</cp:lastPrinted>
  <dcterms:created xsi:type="dcterms:W3CDTF">2023-09-08T14:16:35Z</dcterms:created>
  <dcterms:modified xsi:type="dcterms:W3CDTF">2024-03-05T14:56:29Z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0x010100BC8E0AC0A08BF446BDB32045E14F5422</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MediaServiceImageTags">
    <vt:lpwstr/>
  </property>
  <property fmtid="{D5CDD505-2E9C-101B-9397-08002B2CF9AE}" pid="9" name="_dlc_DocIdItemGuid">
    <vt:lpwstr>35f30ce2-b05f-4044-87f5-a8457fc35d3c</vt:lpwstr>
  </property>
</Properties>
</file>