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microsoft.com/office/2020/02/relationships/classificationlabels" Target="docMetadata/LabelInfo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6799" r:id="rId1"/>
  </p:sldMasterIdLst>
  <p:notesMasterIdLst>
    <p:notesMasterId r:id="rId43"/>
  </p:notesMasterIdLst>
  <p:handoutMasterIdLst>
    <p:handoutMasterId r:id="rId44"/>
  </p:handoutMasterIdLst>
  <p:sldIdLst>
    <p:sldId id="615" r:id="rId2"/>
    <p:sldId id="2142532897" r:id="rId3"/>
    <p:sldId id="2142532900" r:id="rId4"/>
    <p:sldId id="2142532898" r:id="rId5"/>
    <p:sldId id="2142532901" r:id="rId6"/>
    <p:sldId id="2142532899" r:id="rId7"/>
    <p:sldId id="2142532873" r:id="rId8"/>
    <p:sldId id="2142532937" r:id="rId9"/>
    <p:sldId id="2142532902" r:id="rId10"/>
    <p:sldId id="2142532903" r:id="rId11"/>
    <p:sldId id="2142532904" r:id="rId12"/>
    <p:sldId id="2142532905" r:id="rId13"/>
    <p:sldId id="2142532906" r:id="rId14"/>
    <p:sldId id="2142532907" r:id="rId15"/>
    <p:sldId id="2142532908" r:id="rId16"/>
    <p:sldId id="741" r:id="rId17"/>
    <p:sldId id="624" r:id="rId18"/>
    <p:sldId id="2142532862" r:id="rId19"/>
    <p:sldId id="1069" r:id="rId20"/>
    <p:sldId id="802" r:id="rId21"/>
    <p:sldId id="744" r:id="rId22"/>
    <p:sldId id="1071" r:id="rId23"/>
    <p:sldId id="757" r:id="rId24"/>
    <p:sldId id="978" r:id="rId25"/>
    <p:sldId id="2142532893" r:id="rId26"/>
    <p:sldId id="755" r:id="rId27"/>
    <p:sldId id="2142532876" r:id="rId28"/>
    <p:sldId id="2142532895" r:id="rId29"/>
    <p:sldId id="2142532913" r:id="rId30"/>
    <p:sldId id="2142532858" r:id="rId31"/>
    <p:sldId id="2142532915" r:id="rId32"/>
    <p:sldId id="2142532889" r:id="rId33"/>
    <p:sldId id="2142532884" r:id="rId34"/>
    <p:sldId id="2142532890" r:id="rId35"/>
    <p:sldId id="1013" r:id="rId36"/>
    <p:sldId id="2142532938" r:id="rId37"/>
    <p:sldId id="2142532892" r:id="rId38"/>
    <p:sldId id="804" r:id="rId39"/>
    <p:sldId id="2142532939" r:id="rId40"/>
    <p:sldId id="736" r:id="rId41"/>
    <p:sldId id="619" r:id="rId4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C6804214-10F9-E542-9377-98E915A32943}">
          <p14:sldIdLst/>
        </p14:section>
        <p14:section name="Walk-In" id="{747C024C-FAA1-A141-8E2C-526495811DB5}">
          <p14:sldIdLst>
            <p14:sldId id="615"/>
            <p14:sldId id="2142532897"/>
            <p14:sldId id="2142532900"/>
            <p14:sldId id="2142532898"/>
            <p14:sldId id="2142532901"/>
            <p14:sldId id="2142532899"/>
            <p14:sldId id="2142532873"/>
            <p14:sldId id="2142532937"/>
            <p14:sldId id="2142532902"/>
            <p14:sldId id="2142532903"/>
            <p14:sldId id="2142532904"/>
            <p14:sldId id="2142532905"/>
            <p14:sldId id="2142532906"/>
            <p14:sldId id="2142532907"/>
            <p14:sldId id="2142532908"/>
            <p14:sldId id="741"/>
            <p14:sldId id="624"/>
            <p14:sldId id="2142532862"/>
            <p14:sldId id="1069"/>
            <p14:sldId id="802"/>
            <p14:sldId id="744"/>
            <p14:sldId id="1071"/>
            <p14:sldId id="757"/>
            <p14:sldId id="978"/>
            <p14:sldId id="2142532893"/>
            <p14:sldId id="755"/>
            <p14:sldId id="2142532876"/>
            <p14:sldId id="2142532895"/>
            <p14:sldId id="2142532913"/>
            <p14:sldId id="2142532858"/>
            <p14:sldId id="2142532915"/>
            <p14:sldId id="2142532889"/>
            <p14:sldId id="2142532884"/>
            <p14:sldId id="2142532890"/>
            <p14:sldId id="1013"/>
            <p14:sldId id="2142532938"/>
            <p14:sldId id="2142532892"/>
            <p14:sldId id="804"/>
            <p14:sldId id="2142532939"/>
            <p14:sldId id="736"/>
            <p14:sldId id="619"/>
          </p14:sldIdLst>
        </p14:section>
        <p14:section name="YOUR PRESENTATION" id="{4CFE285F-1A51-2949-B15E-7DE5AD56BA8F}">
          <p14:sldIdLst/>
        </p14:section>
        <p14:section name="Walk-Out" id="{4E061FCB-B517-C345-A851-F101F31147DB}">
          <p14:sldIdLst/>
        </p14:section>
        <p14:section name="2024 FedGIS" id="{32404C16-8D01-7B49-B5CB-C1C8FF9F8149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430" userDrawn="1">
          <p15:clr>
            <a:srgbClr val="A4A3A4"/>
          </p15:clr>
        </p15:guide>
        <p15:guide id="2" orient="horz" pos="388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pos="7104" userDrawn="1">
          <p15:clr>
            <a:srgbClr val="A4A3A4"/>
          </p15:clr>
        </p15:guide>
        <p15:guide id="5" pos="431">
          <p15:clr>
            <a:srgbClr val="A4A3A4"/>
          </p15:clr>
        </p15:guide>
        <p15:guide id="6" pos="724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DD9B6"/>
    <a:srgbClr val="01CC91"/>
    <a:srgbClr val="FFE84D"/>
    <a:srgbClr val="01BA84"/>
    <a:srgbClr val="050F6D"/>
    <a:srgbClr val="050FA6"/>
    <a:srgbClr val="050FBE"/>
    <a:srgbClr val="1559CE"/>
    <a:srgbClr val="027ECF"/>
    <a:srgbClr val="C3E3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6102" autoAdjust="0"/>
    <p:restoredTop sz="55786" autoAdjust="0"/>
  </p:normalViewPr>
  <p:slideViewPr>
    <p:cSldViewPr snapToGrid="0">
      <p:cViewPr varScale="1">
        <p:scale>
          <a:sx n="55" d="100"/>
          <a:sy n="55" d="100"/>
        </p:scale>
        <p:origin x="773" y="38"/>
      </p:cViewPr>
      <p:guideLst>
        <p:guide orient="horz" pos="430"/>
        <p:guide orient="horz" pos="3888"/>
        <p:guide pos="576"/>
        <p:guide pos="7104"/>
        <p:guide pos="431"/>
        <p:guide pos="7247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76F60CE-7DF0-44B7-8396-65D6A1189467}" type="doc">
      <dgm:prSet loTypeId="urn:microsoft.com/office/officeart/2011/layout/HexagonRadial" loCatId="officeonlin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6996ABC-E836-4B73-B68D-B4EDE3BC62A0}">
      <dgm:prSet phldrT="[Text]" custT="1"/>
      <dgm:spPr/>
      <dgm:t>
        <a:bodyPr/>
        <a:lstStyle/>
        <a:p>
          <a:r>
            <a:rPr lang="en-US" sz="1400" dirty="0"/>
            <a:t>Framework</a:t>
          </a:r>
          <a:endParaRPr lang="en-US" sz="1500" dirty="0"/>
        </a:p>
      </dgm:t>
    </dgm:pt>
    <dgm:pt modelId="{07EAC934-9FAF-42D0-BBC3-14C1C1C6EBCB}" type="parTrans" cxnId="{B6506971-6056-4F99-A731-A3A5F26E4018}">
      <dgm:prSet/>
      <dgm:spPr/>
      <dgm:t>
        <a:bodyPr/>
        <a:lstStyle/>
        <a:p>
          <a:endParaRPr lang="en-US" sz="3600"/>
        </a:p>
      </dgm:t>
    </dgm:pt>
    <dgm:pt modelId="{C3002DB3-79B9-4A73-90CC-CE24CD73ECDD}" type="sibTrans" cxnId="{B6506971-6056-4F99-A731-A3A5F26E4018}">
      <dgm:prSet/>
      <dgm:spPr/>
      <dgm:t>
        <a:bodyPr/>
        <a:lstStyle/>
        <a:p>
          <a:endParaRPr lang="en-US" sz="3600"/>
        </a:p>
      </dgm:t>
    </dgm:pt>
    <dgm:pt modelId="{1391DEF2-0B00-479D-BD6B-2F2E16CB2EB6}">
      <dgm:prSet phldrT="[Text]" custT="1"/>
      <dgm:spPr/>
      <dgm:t>
        <a:bodyPr/>
        <a:lstStyle/>
        <a:p>
          <a:r>
            <a:rPr lang="en-US" sz="1600" dirty="0"/>
            <a:t>Editing</a:t>
          </a:r>
        </a:p>
      </dgm:t>
    </dgm:pt>
    <dgm:pt modelId="{0D04D61F-0940-4413-A001-66B405461CF0}" type="parTrans" cxnId="{B763B57B-93AA-4440-A847-CA9D496C710F}">
      <dgm:prSet/>
      <dgm:spPr/>
      <dgm:t>
        <a:bodyPr/>
        <a:lstStyle/>
        <a:p>
          <a:endParaRPr lang="en-US" sz="3600"/>
        </a:p>
      </dgm:t>
    </dgm:pt>
    <dgm:pt modelId="{B3C8C909-90F2-4ECF-B9B0-C3B53D6BCF74}" type="sibTrans" cxnId="{B763B57B-93AA-4440-A847-CA9D496C710F}">
      <dgm:prSet/>
      <dgm:spPr/>
      <dgm:t>
        <a:bodyPr/>
        <a:lstStyle/>
        <a:p>
          <a:endParaRPr lang="en-US" sz="3600"/>
        </a:p>
      </dgm:t>
    </dgm:pt>
    <dgm:pt modelId="{25F3D662-CD4D-4A40-978A-5240B9D8CD5E}">
      <dgm:prSet phldrT="[Text]" custT="1"/>
      <dgm:spPr/>
      <dgm:t>
        <a:bodyPr/>
        <a:lstStyle/>
        <a:p>
          <a:r>
            <a:rPr lang="en-US" sz="1300" dirty="0"/>
            <a:t>Geometry</a:t>
          </a:r>
        </a:p>
      </dgm:t>
    </dgm:pt>
    <dgm:pt modelId="{44F73C70-F2F9-4609-8214-FB744C526D85}" type="parTrans" cxnId="{38F8E997-3770-49A2-BDFB-4E8D472759C6}">
      <dgm:prSet/>
      <dgm:spPr/>
      <dgm:t>
        <a:bodyPr/>
        <a:lstStyle/>
        <a:p>
          <a:endParaRPr lang="en-US" sz="3600"/>
        </a:p>
      </dgm:t>
    </dgm:pt>
    <dgm:pt modelId="{A033C7A5-ABE7-4AD0-9621-0A52CB7A2C5F}" type="sibTrans" cxnId="{38F8E997-3770-49A2-BDFB-4E8D472759C6}">
      <dgm:prSet/>
      <dgm:spPr/>
      <dgm:t>
        <a:bodyPr/>
        <a:lstStyle/>
        <a:p>
          <a:endParaRPr lang="en-US" sz="3600"/>
        </a:p>
      </dgm:t>
    </dgm:pt>
    <dgm:pt modelId="{476D8593-71BE-4C72-BA31-557495973EA2}">
      <dgm:prSet phldrT="[Text]" custT="1"/>
      <dgm:spPr/>
      <dgm:t>
        <a:bodyPr/>
        <a:lstStyle/>
        <a:p>
          <a:r>
            <a:rPr lang="en-US" sz="1600" dirty="0"/>
            <a:t>Layouts</a:t>
          </a:r>
          <a:endParaRPr lang="en-US" sz="1400" dirty="0"/>
        </a:p>
      </dgm:t>
    </dgm:pt>
    <dgm:pt modelId="{167549B6-0CA7-41F1-B332-0F8B965354A8}" type="parTrans" cxnId="{8B4F8122-7D7B-47E4-BC3B-A6E152FB8D4C}">
      <dgm:prSet/>
      <dgm:spPr/>
      <dgm:t>
        <a:bodyPr/>
        <a:lstStyle/>
        <a:p>
          <a:endParaRPr lang="en-US" sz="3600"/>
        </a:p>
      </dgm:t>
    </dgm:pt>
    <dgm:pt modelId="{C263261E-5F57-44A0-BCEB-9AF2CD4AC368}" type="sibTrans" cxnId="{8B4F8122-7D7B-47E4-BC3B-A6E152FB8D4C}">
      <dgm:prSet/>
      <dgm:spPr/>
      <dgm:t>
        <a:bodyPr/>
        <a:lstStyle/>
        <a:p>
          <a:endParaRPr lang="en-US" sz="3600"/>
        </a:p>
      </dgm:t>
    </dgm:pt>
    <dgm:pt modelId="{C62B521C-2D40-475A-B078-785FC675FFE2}">
      <dgm:prSet phldrT="[Text]" custT="1"/>
      <dgm:spPr/>
      <dgm:t>
        <a:bodyPr/>
        <a:lstStyle/>
        <a:p>
          <a:r>
            <a:rPr lang="en-US" sz="1400" dirty="0"/>
            <a:t>Map</a:t>
          </a:r>
          <a:r>
            <a:rPr lang="en-US" sz="1200" dirty="0"/>
            <a:t> Authoring</a:t>
          </a:r>
        </a:p>
      </dgm:t>
    </dgm:pt>
    <dgm:pt modelId="{6E320F3E-585E-4780-BF41-18E16A1224D7}" type="parTrans" cxnId="{56019466-11A4-4389-8D94-225989A1AD99}">
      <dgm:prSet/>
      <dgm:spPr/>
      <dgm:t>
        <a:bodyPr/>
        <a:lstStyle/>
        <a:p>
          <a:endParaRPr lang="en-US" sz="3600"/>
        </a:p>
      </dgm:t>
    </dgm:pt>
    <dgm:pt modelId="{5DF7D4DD-CA95-480D-92F3-6AD9466253AD}" type="sibTrans" cxnId="{56019466-11A4-4389-8D94-225989A1AD99}">
      <dgm:prSet/>
      <dgm:spPr/>
      <dgm:t>
        <a:bodyPr/>
        <a:lstStyle/>
        <a:p>
          <a:endParaRPr lang="en-US" sz="3600"/>
        </a:p>
      </dgm:t>
    </dgm:pt>
    <dgm:pt modelId="{CEC68D8E-5EEF-4867-B1DD-15036534CB05}">
      <dgm:prSet phldrT="[Text]" custT="1"/>
      <dgm:spPr/>
      <dgm:t>
        <a:bodyPr/>
        <a:lstStyle/>
        <a:p>
          <a:r>
            <a:rPr lang="en-US" sz="1400" dirty="0"/>
            <a:t>Geodatabase</a:t>
          </a:r>
        </a:p>
      </dgm:t>
    </dgm:pt>
    <dgm:pt modelId="{956418F8-AE29-469E-8F21-16B4C63E6166}" type="parTrans" cxnId="{5D69679D-6310-4ACC-8B62-08766FE71BD6}">
      <dgm:prSet/>
      <dgm:spPr/>
      <dgm:t>
        <a:bodyPr/>
        <a:lstStyle/>
        <a:p>
          <a:endParaRPr lang="en-US" sz="3600"/>
        </a:p>
      </dgm:t>
    </dgm:pt>
    <dgm:pt modelId="{64B3F613-3129-4CFC-9994-8EE0E583B21C}" type="sibTrans" cxnId="{5D69679D-6310-4ACC-8B62-08766FE71BD6}">
      <dgm:prSet/>
      <dgm:spPr/>
      <dgm:t>
        <a:bodyPr/>
        <a:lstStyle/>
        <a:p>
          <a:endParaRPr lang="en-US" sz="3600"/>
        </a:p>
      </dgm:t>
    </dgm:pt>
    <dgm:pt modelId="{4ED80A4A-5F0A-476C-AB6A-5470FC23EBFF}">
      <dgm:prSet phldrT="[Text]" custT="1"/>
      <dgm:spPr/>
      <dgm:t>
        <a:bodyPr/>
        <a:lstStyle/>
        <a:p>
          <a:r>
            <a:rPr lang="en-US" sz="1600" dirty="0"/>
            <a:t>Content</a:t>
          </a:r>
          <a:endParaRPr lang="en-US" sz="1400" dirty="0"/>
        </a:p>
      </dgm:t>
    </dgm:pt>
    <dgm:pt modelId="{71BC660B-8378-4CAC-91F8-1BE2A89FC5CA}" type="parTrans" cxnId="{E01CEFF0-1F4C-4D31-9FD5-27959810EB10}">
      <dgm:prSet/>
      <dgm:spPr/>
      <dgm:t>
        <a:bodyPr/>
        <a:lstStyle/>
        <a:p>
          <a:endParaRPr lang="en-US" sz="3600"/>
        </a:p>
      </dgm:t>
    </dgm:pt>
    <dgm:pt modelId="{ABC360FD-EFCE-4F92-93C0-E243998F17EB}" type="sibTrans" cxnId="{E01CEFF0-1F4C-4D31-9FD5-27959810EB10}">
      <dgm:prSet/>
      <dgm:spPr/>
      <dgm:t>
        <a:bodyPr/>
        <a:lstStyle/>
        <a:p>
          <a:endParaRPr lang="en-US" sz="3600"/>
        </a:p>
      </dgm:t>
    </dgm:pt>
    <dgm:pt modelId="{2E93A437-E494-4E77-99C4-39750683629F}" type="pres">
      <dgm:prSet presAssocID="{E76F60CE-7DF0-44B7-8396-65D6A1189467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</dgm:pt>
    <dgm:pt modelId="{909235B1-0946-4104-8D74-27994089693B}" type="pres">
      <dgm:prSet presAssocID="{06996ABC-E836-4B73-B68D-B4EDE3BC62A0}" presName="Parent" presStyleLbl="node0" presStyleIdx="0" presStyleCnt="1">
        <dgm:presLayoutVars>
          <dgm:chMax val="6"/>
          <dgm:chPref val="6"/>
        </dgm:presLayoutVars>
      </dgm:prSet>
      <dgm:spPr/>
    </dgm:pt>
    <dgm:pt modelId="{AA706724-0761-4E91-A84D-205B9A440524}" type="pres">
      <dgm:prSet presAssocID="{1391DEF2-0B00-479D-BD6B-2F2E16CB2EB6}" presName="Accent1" presStyleCnt="0"/>
      <dgm:spPr/>
    </dgm:pt>
    <dgm:pt modelId="{DE6BA10A-B565-4B88-8A03-7066161D5D85}" type="pres">
      <dgm:prSet presAssocID="{1391DEF2-0B00-479D-BD6B-2F2E16CB2EB6}" presName="Accent" presStyleLbl="bgShp" presStyleIdx="0" presStyleCnt="6"/>
      <dgm:spPr/>
    </dgm:pt>
    <dgm:pt modelId="{03C66925-C30B-4E5D-9ED7-554876404B53}" type="pres">
      <dgm:prSet presAssocID="{1391DEF2-0B00-479D-BD6B-2F2E16CB2EB6}" presName="Child1" presStyleLbl="node1" presStyleIdx="0" presStyleCnt="6">
        <dgm:presLayoutVars>
          <dgm:chMax val="0"/>
          <dgm:chPref val="0"/>
          <dgm:bulletEnabled val="1"/>
        </dgm:presLayoutVars>
      </dgm:prSet>
      <dgm:spPr/>
    </dgm:pt>
    <dgm:pt modelId="{356BF246-5ED8-4B55-9F5B-2764D58B0310}" type="pres">
      <dgm:prSet presAssocID="{25F3D662-CD4D-4A40-978A-5240B9D8CD5E}" presName="Accent2" presStyleCnt="0"/>
      <dgm:spPr/>
    </dgm:pt>
    <dgm:pt modelId="{02F5D891-46F1-46D3-AC44-17AA5435A92E}" type="pres">
      <dgm:prSet presAssocID="{25F3D662-CD4D-4A40-978A-5240B9D8CD5E}" presName="Accent" presStyleLbl="bgShp" presStyleIdx="1" presStyleCnt="6"/>
      <dgm:spPr/>
    </dgm:pt>
    <dgm:pt modelId="{8F4B2549-102C-41F1-A991-43C62D85FED3}" type="pres">
      <dgm:prSet presAssocID="{25F3D662-CD4D-4A40-978A-5240B9D8CD5E}" presName="Child2" presStyleLbl="node1" presStyleIdx="1" presStyleCnt="6">
        <dgm:presLayoutVars>
          <dgm:chMax val="0"/>
          <dgm:chPref val="0"/>
          <dgm:bulletEnabled val="1"/>
        </dgm:presLayoutVars>
      </dgm:prSet>
      <dgm:spPr/>
    </dgm:pt>
    <dgm:pt modelId="{73E0857E-7364-4CBB-90E6-C37064E66909}" type="pres">
      <dgm:prSet presAssocID="{476D8593-71BE-4C72-BA31-557495973EA2}" presName="Accent3" presStyleCnt="0"/>
      <dgm:spPr/>
    </dgm:pt>
    <dgm:pt modelId="{10C70301-1C32-4E76-8241-342A396E7562}" type="pres">
      <dgm:prSet presAssocID="{476D8593-71BE-4C72-BA31-557495973EA2}" presName="Accent" presStyleLbl="bgShp" presStyleIdx="2" presStyleCnt="6"/>
      <dgm:spPr/>
    </dgm:pt>
    <dgm:pt modelId="{87A3B734-C68F-4D96-AD36-290FCA3D1C7D}" type="pres">
      <dgm:prSet presAssocID="{476D8593-71BE-4C72-BA31-557495973EA2}" presName="Child3" presStyleLbl="node1" presStyleIdx="2" presStyleCnt="6">
        <dgm:presLayoutVars>
          <dgm:chMax val="0"/>
          <dgm:chPref val="0"/>
          <dgm:bulletEnabled val="1"/>
        </dgm:presLayoutVars>
      </dgm:prSet>
      <dgm:spPr/>
    </dgm:pt>
    <dgm:pt modelId="{739C5046-24C9-4388-8C5D-918B29F19626}" type="pres">
      <dgm:prSet presAssocID="{C62B521C-2D40-475A-B078-785FC675FFE2}" presName="Accent4" presStyleCnt="0"/>
      <dgm:spPr/>
    </dgm:pt>
    <dgm:pt modelId="{B7DE3B69-339D-4F17-BD24-F23D3218ABFA}" type="pres">
      <dgm:prSet presAssocID="{C62B521C-2D40-475A-B078-785FC675FFE2}" presName="Accent" presStyleLbl="bgShp" presStyleIdx="3" presStyleCnt="6"/>
      <dgm:spPr/>
    </dgm:pt>
    <dgm:pt modelId="{CC15C46F-5238-4489-B18B-A61415BBA7CC}" type="pres">
      <dgm:prSet presAssocID="{C62B521C-2D40-475A-B078-785FC675FFE2}" presName="Child4" presStyleLbl="node1" presStyleIdx="3" presStyleCnt="6">
        <dgm:presLayoutVars>
          <dgm:chMax val="0"/>
          <dgm:chPref val="0"/>
          <dgm:bulletEnabled val="1"/>
        </dgm:presLayoutVars>
      </dgm:prSet>
      <dgm:spPr/>
    </dgm:pt>
    <dgm:pt modelId="{06B217CF-6D5A-42BE-9B31-E47C8DB6D4B2}" type="pres">
      <dgm:prSet presAssocID="{CEC68D8E-5EEF-4867-B1DD-15036534CB05}" presName="Accent5" presStyleCnt="0"/>
      <dgm:spPr/>
    </dgm:pt>
    <dgm:pt modelId="{BA5FAA74-F48D-4216-A6FB-C89A1228D057}" type="pres">
      <dgm:prSet presAssocID="{CEC68D8E-5EEF-4867-B1DD-15036534CB05}" presName="Accent" presStyleLbl="bgShp" presStyleIdx="4" presStyleCnt="6"/>
      <dgm:spPr/>
    </dgm:pt>
    <dgm:pt modelId="{B9D8A0EA-415F-40CE-A784-13217A3E3822}" type="pres">
      <dgm:prSet presAssocID="{CEC68D8E-5EEF-4867-B1DD-15036534CB05}" presName="Child5" presStyleLbl="node1" presStyleIdx="4" presStyleCnt="6">
        <dgm:presLayoutVars>
          <dgm:chMax val="0"/>
          <dgm:chPref val="0"/>
          <dgm:bulletEnabled val="1"/>
        </dgm:presLayoutVars>
      </dgm:prSet>
      <dgm:spPr/>
    </dgm:pt>
    <dgm:pt modelId="{9C9C1105-C36B-46A7-B901-64B37BE1403B}" type="pres">
      <dgm:prSet presAssocID="{4ED80A4A-5F0A-476C-AB6A-5470FC23EBFF}" presName="Accent6" presStyleCnt="0"/>
      <dgm:spPr/>
    </dgm:pt>
    <dgm:pt modelId="{9C17E65A-5697-49DD-9894-D75E6D34F888}" type="pres">
      <dgm:prSet presAssocID="{4ED80A4A-5F0A-476C-AB6A-5470FC23EBFF}" presName="Accent" presStyleLbl="bgShp" presStyleIdx="5" presStyleCnt="6"/>
      <dgm:spPr/>
    </dgm:pt>
    <dgm:pt modelId="{A3A920BE-2AB4-413B-B6EE-6B82AAAEFC07}" type="pres">
      <dgm:prSet presAssocID="{4ED80A4A-5F0A-476C-AB6A-5470FC23EBFF}" presName="Child6" presStyleLbl="node1" presStyleIdx="5" presStyleCnt="6">
        <dgm:presLayoutVars>
          <dgm:chMax val="0"/>
          <dgm:chPref val="0"/>
          <dgm:bulletEnabled val="1"/>
        </dgm:presLayoutVars>
      </dgm:prSet>
      <dgm:spPr/>
    </dgm:pt>
  </dgm:ptLst>
  <dgm:cxnLst>
    <dgm:cxn modelId="{2081CA1C-04E5-40A4-8A3A-BFFCB40955C5}" type="presOf" srcId="{1391DEF2-0B00-479D-BD6B-2F2E16CB2EB6}" destId="{03C66925-C30B-4E5D-9ED7-554876404B53}" srcOrd="0" destOrd="0" presId="urn:microsoft.com/office/officeart/2011/layout/HexagonRadial"/>
    <dgm:cxn modelId="{8B4F8122-7D7B-47E4-BC3B-A6E152FB8D4C}" srcId="{06996ABC-E836-4B73-B68D-B4EDE3BC62A0}" destId="{476D8593-71BE-4C72-BA31-557495973EA2}" srcOrd="2" destOrd="0" parTransId="{167549B6-0CA7-41F1-B332-0F8B965354A8}" sibTransId="{C263261E-5F57-44A0-BCEB-9AF2CD4AC368}"/>
    <dgm:cxn modelId="{D5D96133-E206-4414-BA32-9AB1A79D93A5}" type="presOf" srcId="{CEC68D8E-5EEF-4867-B1DD-15036534CB05}" destId="{B9D8A0EA-415F-40CE-A784-13217A3E3822}" srcOrd="0" destOrd="0" presId="urn:microsoft.com/office/officeart/2011/layout/HexagonRadial"/>
    <dgm:cxn modelId="{9186EC37-00B2-481B-8DA3-75B579742CD1}" type="presOf" srcId="{C62B521C-2D40-475A-B078-785FC675FFE2}" destId="{CC15C46F-5238-4489-B18B-A61415BBA7CC}" srcOrd="0" destOrd="0" presId="urn:microsoft.com/office/officeart/2011/layout/HexagonRadial"/>
    <dgm:cxn modelId="{56019466-11A4-4389-8D94-225989A1AD99}" srcId="{06996ABC-E836-4B73-B68D-B4EDE3BC62A0}" destId="{C62B521C-2D40-475A-B078-785FC675FFE2}" srcOrd="3" destOrd="0" parTransId="{6E320F3E-585E-4780-BF41-18E16A1224D7}" sibTransId="{5DF7D4DD-CA95-480D-92F3-6AD9466253AD}"/>
    <dgm:cxn modelId="{B6506971-6056-4F99-A731-A3A5F26E4018}" srcId="{E76F60CE-7DF0-44B7-8396-65D6A1189467}" destId="{06996ABC-E836-4B73-B68D-B4EDE3BC62A0}" srcOrd="0" destOrd="0" parTransId="{07EAC934-9FAF-42D0-BBC3-14C1C1C6EBCB}" sibTransId="{C3002DB3-79B9-4A73-90CC-CE24CD73ECDD}"/>
    <dgm:cxn modelId="{B763B57B-93AA-4440-A847-CA9D496C710F}" srcId="{06996ABC-E836-4B73-B68D-B4EDE3BC62A0}" destId="{1391DEF2-0B00-479D-BD6B-2F2E16CB2EB6}" srcOrd="0" destOrd="0" parTransId="{0D04D61F-0940-4413-A001-66B405461CF0}" sibTransId="{B3C8C909-90F2-4ECF-B9B0-C3B53D6BCF74}"/>
    <dgm:cxn modelId="{C621D681-FBD2-4269-886D-1D84B76CD206}" type="presOf" srcId="{25F3D662-CD4D-4A40-978A-5240B9D8CD5E}" destId="{8F4B2549-102C-41F1-A991-43C62D85FED3}" srcOrd="0" destOrd="0" presId="urn:microsoft.com/office/officeart/2011/layout/HexagonRadial"/>
    <dgm:cxn modelId="{38F8E997-3770-49A2-BDFB-4E8D472759C6}" srcId="{06996ABC-E836-4B73-B68D-B4EDE3BC62A0}" destId="{25F3D662-CD4D-4A40-978A-5240B9D8CD5E}" srcOrd="1" destOrd="0" parTransId="{44F73C70-F2F9-4609-8214-FB744C526D85}" sibTransId="{A033C7A5-ABE7-4AD0-9621-0A52CB7A2C5F}"/>
    <dgm:cxn modelId="{5D69679D-6310-4ACC-8B62-08766FE71BD6}" srcId="{06996ABC-E836-4B73-B68D-B4EDE3BC62A0}" destId="{CEC68D8E-5EEF-4867-B1DD-15036534CB05}" srcOrd="4" destOrd="0" parTransId="{956418F8-AE29-469E-8F21-16B4C63E6166}" sibTransId="{64B3F613-3129-4CFC-9994-8EE0E583B21C}"/>
    <dgm:cxn modelId="{930AD19D-9E43-40C0-8578-8697E5D6270D}" type="presOf" srcId="{E76F60CE-7DF0-44B7-8396-65D6A1189467}" destId="{2E93A437-E494-4E77-99C4-39750683629F}" srcOrd="0" destOrd="0" presId="urn:microsoft.com/office/officeart/2011/layout/HexagonRadial"/>
    <dgm:cxn modelId="{81F8909E-1073-465F-94D4-B1221FDF7ECF}" type="presOf" srcId="{06996ABC-E836-4B73-B68D-B4EDE3BC62A0}" destId="{909235B1-0946-4104-8D74-27994089693B}" srcOrd="0" destOrd="0" presId="urn:microsoft.com/office/officeart/2011/layout/HexagonRadial"/>
    <dgm:cxn modelId="{F2B584A7-33CE-4055-BC20-81109DDF068B}" type="presOf" srcId="{4ED80A4A-5F0A-476C-AB6A-5470FC23EBFF}" destId="{A3A920BE-2AB4-413B-B6EE-6B82AAAEFC07}" srcOrd="0" destOrd="0" presId="urn:microsoft.com/office/officeart/2011/layout/HexagonRadial"/>
    <dgm:cxn modelId="{7D51D1C7-E00A-426F-AFE2-8A5DD6459CA2}" type="presOf" srcId="{476D8593-71BE-4C72-BA31-557495973EA2}" destId="{87A3B734-C68F-4D96-AD36-290FCA3D1C7D}" srcOrd="0" destOrd="0" presId="urn:microsoft.com/office/officeart/2011/layout/HexagonRadial"/>
    <dgm:cxn modelId="{E01CEFF0-1F4C-4D31-9FD5-27959810EB10}" srcId="{06996ABC-E836-4B73-B68D-B4EDE3BC62A0}" destId="{4ED80A4A-5F0A-476C-AB6A-5470FC23EBFF}" srcOrd="5" destOrd="0" parTransId="{71BC660B-8378-4CAC-91F8-1BE2A89FC5CA}" sibTransId="{ABC360FD-EFCE-4F92-93C0-E243998F17EB}"/>
    <dgm:cxn modelId="{761E78E4-2516-4430-993C-BCB6FBE9F077}" type="presParOf" srcId="{2E93A437-E494-4E77-99C4-39750683629F}" destId="{909235B1-0946-4104-8D74-27994089693B}" srcOrd="0" destOrd="0" presId="urn:microsoft.com/office/officeart/2011/layout/HexagonRadial"/>
    <dgm:cxn modelId="{03BCFE84-F072-44CB-AD05-03E50579CBA6}" type="presParOf" srcId="{2E93A437-E494-4E77-99C4-39750683629F}" destId="{AA706724-0761-4E91-A84D-205B9A440524}" srcOrd="1" destOrd="0" presId="urn:microsoft.com/office/officeart/2011/layout/HexagonRadial"/>
    <dgm:cxn modelId="{35073814-DAE8-4E1A-9E87-4AA2898FB998}" type="presParOf" srcId="{AA706724-0761-4E91-A84D-205B9A440524}" destId="{DE6BA10A-B565-4B88-8A03-7066161D5D85}" srcOrd="0" destOrd="0" presId="urn:microsoft.com/office/officeart/2011/layout/HexagonRadial"/>
    <dgm:cxn modelId="{B7687B5E-51FB-4F29-9C90-2B14C4D57C0C}" type="presParOf" srcId="{2E93A437-E494-4E77-99C4-39750683629F}" destId="{03C66925-C30B-4E5D-9ED7-554876404B53}" srcOrd="2" destOrd="0" presId="urn:microsoft.com/office/officeart/2011/layout/HexagonRadial"/>
    <dgm:cxn modelId="{6E670DDA-A2FA-44B8-9F09-11C570E50AFE}" type="presParOf" srcId="{2E93A437-E494-4E77-99C4-39750683629F}" destId="{356BF246-5ED8-4B55-9F5B-2764D58B0310}" srcOrd="3" destOrd="0" presId="urn:microsoft.com/office/officeart/2011/layout/HexagonRadial"/>
    <dgm:cxn modelId="{EEF489B8-63CC-44DA-B5C7-7C86D75B2135}" type="presParOf" srcId="{356BF246-5ED8-4B55-9F5B-2764D58B0310}" destId="{02F5D891-46F1-46D3-AC44-17AA5435A92E}" srcOrd="0" destOrd="0" presId="urn:microsoft.com/office/officeart/2011/layout/HexagonRadial"/>
    <dgm:cxn modelId="{A333A8DB-D685-4307-9AA7-249AB052BBFD}" type="presParOf" srcId="{2E93A437-E494-4E77-99C4-39750683629F}" destId="{8F4B2549-102C-41F1-A991-43C62D85FED3}" srcOrd="4" destOrd="0" presId="urn:microsoft.com/office/officeart/2011/layout/HexagonRadial"/>
    <dgm:cxn modelId="{8DD1C65E-6C23-451C-8A88-38745C3E65C7}" type="presParOf" srcId="{2E93A437-E494-4E77-99C4-39750683629F}" destId="{73E0857E-7364-4CBB-90E6-C37064E66909}" srcOrd="5" destOrd="0" presId="urn:microsoft.com/office/officeart/2011/layout/HexagonRadial"/>
    <dgm:cxn modelId="{95EA57BB-591E-41FD-BE4D-F36A7DA627EF}" type="presParOf" srcId="{73E0857E-7364-4CBB-90E6-C37064E66909}" destId="{10C70301-1C32-4E76-8241-342A396E7562}" srcOrd="0" destOrd="0" presId="urn:microsoft.com/office/officeart/2011/layout/HexagonRadial"/>
    <dgm:cxn modelId="{B2AE061F-2A71-43D7-B42A-829062EC1F75}" type="presParOf" srcId="{2E93A437-E494-4E77-99C4-39750683629F}" destId="{87A3B734-C68F-4D96-AD36-290FCA3D1C7D}" srcOrd="6" destOrd="0" presId="urn:microsoft.com/office/officeart/2011/layout/HexagonRadial"/>
    <dgm:cxn modelId="{2DD6084E-5D5A-4763-BFAC-386E5175AC2A}" type="presParOf" srcId="{2E93A437-E494-4E77-99C4-39750683629F}" destId="{739C5046-24C9-4388-8C5D-918B29F19626}" srcOrd="7" destOrd="0" presId="urn:microsoft.com/office/officeart/2011/layout/HexagonRadial"/>
    <dgm:cxn modelId="{D733BBA2-6840-467B-A1C6-9AF9382364FD}" type="presParOf" srcId="{739C5046-24C9-4388-8C5D-918B29F19626}" destId="{B7DE3B69-339D-4F17-BD24-F23D3218ABFA}" srcOrd="0" destOrd="0" presId="urn:microsoft.com/office/officeart/2011/layout/HexagonRadial"/>
    <dgm:cxn modelId="{F3306604-1069-4EE9-9327-E8CA39996B0B}" type="presParOf" srcId="{2E93A437-E494-4E77-99C4-39750683629F}" destId="{CC15C46F-5238-4489-B18B-A61415BBA7CC}" srcOrd="8" destOrd="0" presId="urn:microsoft.com/office/officeart/2011/layout/HexagonRadial"/>
    <dgm:cxn modelId="{0887E317-3E1D-48BA-A0AA-C8AD62CAA4DC}" type="presParOf" srcId="{2E93A437-E494-4E77-99C4-39750683629F}" destId="{06B217CF-6D5A-42BE-9B31-E47C8DB6D4B2}" srcOrd="9" destOrd="0" presId="urn:microsoft.com/office/officeart/2011/layout/HexagonRadial"/>
    <dgm:cxn modelId="{F01BB340-7448-4EBC-8059-17DCC5FFF9EC}" type="presParOf" srcId="{06B217CF-6D5A-42BE-9B31-E47C8DB6D4B2}" destId="{BA5FAA74-F48D-4216-A6FB-C89A1228D057}" srcOrd="0" destOrd="0" presId="urn:microsoft.com/office/officeart/2011/layout/HexagonRadial"/>
    <dgm:cxn modelId="{1C74539F-1829-42F7-94C2-7A94CF88CAB4}" type="presParOf" srcId="{2E93A437-E494-4E77-99C4-39750683629F}" destId="{B9D8A0EA-415F-40CE-A784-13217A3E3822}" srcOrd="10" destOrd="0" presId="urn:microsoft.com/office/officeart/2011/layout/HexagonRadial"/>
    <dgm:cxn modelId="{A84BD96B-2E80-4041-A4E3-13EE04A35189}" type="presParOf" srcId="{2E93A437-E494-4E77-99C4-39750683629F}" destId="{9C9C1105-C36B-46A7-B901-64B37BE1403B}" srcOrd="11" destOrd="0" presId="urn:microsoft.com/office/officeart/2011/layout/HexagonRadial"/>
    <dgm:cxn modelId="{C86DB4A0-A4EE-413D-B2E3-599F675388BE}" type="presParOf" srcId="{9C9C1105-C36B-46A7-B901-64B37BE1403B}" destId="{9C17E65A-5697-49DD-9894-D75E6D34F888}" srcOrd="0" destOrd="0" presId="urn:microsoft.com/office/officeart/2011/layout/HexagonRadial"/>
    <dgm:cxn modelId="{9F13FFE5-83C2-457E-84B3-B63490EB44EA}" type="presParOf" srcId="{2E93A437-E494-4E77-99C4-39750683629F}" destId="{A3A920BE-2AB4-413B-B6EE-6B82AAAEFC07}" srcOrd="12" destOrd="0" presId="urn:microsoft.com/office/officeart/2011/layout/HexagonRadial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76F60CE-7DF0-44B7-8396-65D6A1189467}" type="doc">
      <dgm:prSet loTypeId="urn:microsoft.com/office/officeart/2011/layout/HexagonRadial" loCatId="officeonlin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6996ABC-E836-4B73-B68D-B4EDE3BC62A0}">
      <dgm:prSet phldrT="[Text]"/>
      <dgm:spPr/>
      <dgm:t>
        <a:bodyPr/>
        <a:lstStyle/>
        <a:p>
          <a:r>
            <a:rPr lang="en-US" dirty="0"/>
            <a:t>Map Exploration</a:t>
          </a:r>
        </a:p>
      </dgm:t>
    </dgm:pt>
    <dgm:pt modelId="{07EAC934-9FAF-42D0-BBC3-14C1C1C6EBCB}" type="parTrans" cxnId="{B6506971-6056-4F99-A731-A3A5F26E4018}">
      <dgm:prSet/>
      <dgm:spPr/>
      <dgm:t>
        <a:bodyPr/>
        <a:lstStyle/>
        <a:p>
          <a:endParaRPr lang="en-US"/>
        </a:p>
      </dgm:t>
    </dgm:pt>
    <dgm:pt modelId="{C3002DB3-79B9-4A73-90CC-CE24CD73ECDD}" type="sibTrans" cxnId="{B6506971-6056-4F99-A731-A3A5F26E4018}">
      <dgm:prSet/>
      <dgm:spPr/>
      <dgm:t>
        <a:bodyPr/>
        <a:lstStyle/>
        <a:p>
          <a:endParaRPr lang="en-US"/>
        </a:p>
      </dgm:t>
    </dgm:pt>
    <dgm:pt modelId="{1391DEF2-0B00-479D-BD6B-2F2E16CB2EB6}">
      <dgm:prSet phldrT="[Text]"/>
      <dgm:spPr/>
      <dgm:t>
        <a:bodyPr/>
        <a:lstStyle/>
        <a:p>
          <a:r>
            <a:rPr lang="en-US" dirty="0"/>
            <a:t>Sharing</a:t>
          </a:r>
        </a:p>
      </dgm:t>
    </dgm:pt>
    <dgm:pt modelId="{0D04D61F-0940-4413-A001-66B405461CF0}" type="parTrans" cxnId="{B763B57B-93AA-4440-A847-CA9D496C710F}">
      <dgm:prSet/>
      <dgm:spPr/>
      <dgm:t>
        <a:bodyPr/>
        <a:lstStyle/>
        <a:p>
          <a:endParaRPr lang="en-US"/>
        </a:p>
      </dgm:t>
    </dgm:pt>
    <dgm:pt modelId="{B3C8C909-90F2-4ECF-B9B0-C3B53D6BCF74}" type="sibTrans" cxnId="{B763B57B-93AA-4440-A847-CA9D496C710F}">
      <dgm:prSet/>
      <dgm:spPr/>
      <dgm:t>
        <a:bodyPr/>
        <a:lstStyle/>
        <a:p>
          <a:endParaRPr lang="en-US"/>
        </a:p>
      </dgm:t>
    </dgm:pt>
    <dgm:pt modelId="{25F3D662-CD4D-4A40-978A-5240B9D8CD5E}">
      <dgm:prSet phldrT="[Text]"/>
      <dgm:spPr/>
      <dgm:t>
        <a:bodyPr/>
        <a:lstStyle/>
        <a:p>
          <a:r>
            <a:rPr lang="en-US" dirty="0"/>
            <a:t>Raster</a:t>
          </a:r>
        </a:p>
      </dgm:t>
    </dgm:pt>
    <dgm:pt modelId="{44F73C70-F2F9-4609-8214-FB744C526D85}" type="parTrans" cxnId="{38F8E997-3770-49A2-BDFB-4E8D472759C6}">
      <dgm:prSet/>
      <dgm:spPr/>
      <dgm:t>
        <a:bodyPr/>
        <a:lstStyle/>
        <a:p>
          <a:endParaRPr lang="en-US"/>
        </a:p>
      </dgm:t>
    </dgm:pt>
    <dgm:pt modelId="{A033C7A5-ABE7-4AD0-9621-0A52CB7A2C5F}" type="sibTrans" cxnId="{38F8E997-3770-49A2-BDFB-4E8D472759C6}">
      <dgm:prSet/>
      <dgm:spPr/>
      <dgm:t>
        <a:bodyPr/>
        <a:lstStyle/>
        <a:p>
          <a:endParaRPr lang="en-US"/>
        </a:p>
      </dgm:t>
    </dgm:pt>
    <dgm:pt modelId="{476D8593-71BE-4C72-BA31-557495973EA2}">
      <dgm:prSet phldrT="[Text]"/>
      <dgm:spPr/>
      <dgm:t>
        <a:bodyPr/>
        <a:lstStyle/>
        <a:p>
          <a:r>
            <a:rPr lang="en-US" dirty="0"/>
            <a:t>Scene Layers</a:t>
          </a:r>
        </a:p>
      </dgm:t>
    </dgm:pt>
    <dgm:pt modelId="{167549B6-0CA7-41F1-B332-0F8B965354A8}" type="parTrans" cxnId="{8B4F8122-7D7B-47E4-BC3B-A6E152FB8D4C}">
      <dgm:prSet/>
      <dgm:spPr/>
      <dgm:t>
        <a:bodyPr/>
        <a:lstStyle/>
        <a:p>
          <a:endParaRPr lang="en-US"/>
        </a:p>
      </dgm:t>
    </dgm:pt>
    <dgm:pt modelId="{C263261E-5F57-44A0-BCEB-9AF2CD4AC368}" type="sibTrans" cxnId="{8B4F8122-7D7B-47E4-BC3B-A6E152FB8D4C}">
      <dgm:prSet/>
      <dgm:spPr/>
      <dgm:t>
        <a:bodyPr/>
        <a:lstStyle/>
        <a:p>
          <a:endParaRPr lang="en-US"/>
        </a:p>
      </dgm:t>
    </dgm:pt>
    <dgm:pt modelId="{C62B521C-2D40-475A-B078-785FC675FFE2}">
      <dgm:prSet phldrT="[Text]"/>
      <dgm:spPr/>
      <dgm:t>
        <a:bodyPr/>
        <a:lstStyle/>
        <a:p>
          <a:r>
            <a:rPr lang="en-US" dirty="0"/>
            <a:t>Voxel Layers</a:t>
          </a:r>
        </a:p>
      </dgm:t>
    </dgm:pt>
    <dgm:pt modelId="{6E320F3E-585E-4780-BF41-18E16A1224D7}" type="parTrans" cxnId="{56019466-11A4-4389-8D94-225989A1AD99}">
      <dgm:prSet/>
      <dgm:spPr/>
      <dgm:t>
        <a:bodyPr/>
        <a:lstStyle/>
        <a:p>
          <a:endParaRPr lang="en-US"/>
        </a:p>
      </dgm:t>
    </dgm:pt>
    <dgm:pt modelId="{5DF7D4DD-CA95-480D-92F3-6AD9466253AD}" type="sibTrans" cxnId="{56019466-11A4-4389-8D94-225989A1AD99}">
      <dgm:prSet/>
      <dgm:spPr/>
      <dgm:t>
        <a:bodyPr/>
        <a:lstStyle/>
        <a:p>
          <a:endParaRPr lang="en-US"/>
        </a:p>
      </dgm:t>
    </dgm:pt>
    <dgm:pt modelId="{CEC68D8E-5EEF-4867-B1DD-15036534CB05}">
      <dgm:prSet phldrT="[Text]"/>
      <dgm:spPr/>
      <dgm:t>
        <a:bodyPr/>
        <a:lstStyle/>
        <a:p>
          <a:r>
            <a:rPr lang="en-US" dirty="0"/>
            <a:t>Utility Network</a:t>
          </a:r>
        </a:p>
      </dgm:t>
    </dgm:pt>
    <dgm:pt modelId="{956418F8-AE29-469E-8F21-16B4C63E6166}" type="parTrans" cxnId="{5D69679D-6310-4ACC-8B62-08766FE71BD6}">
      <dgm:prSet/>
      <dgm:spPr/>
      <dgm:t>
        <a:bodyPr/>
        <a:lstStyle/>
        <a:p>
          <a:endParaRPr lang="en-US"/>
        </a:p>
      </dgm:t>
    </dgm:pt>
    <dgm:pt modelId="{64B3F613-3129-4CFC-9994-8EE0E583B21C}" type="sibTrans" cxnId="{5D69679D-6310-4ACC-8B62-08766FE71BD6}">
      <dgm:prSet/>
      <dgm:spPr/>
      <dgm:t>
        <a:bodyPr/>
        <a:lstStyle/>
        <a:p>
          <a:endParaRPr lang="en-US"/>
        </a:p>
      </dgm:t>
    </dgm:pt>
    <dgm:pt modelId="{4ED80A4A-5F0A-476C-AB6A-5470FC23EBFF}">
      <dgm:prSet phldrT="[Text]"/>
      <dgm:spPr/>
      <dgm:t>
        <a:bodyPr/>
        <a:lstStyle/>
        <a:p>
          <a:r>
            <a:rPr lang="en-US" dirty="0"/>
            <a:t>Parcel Fabric</a:t>
          </a:r>
        </a:p>
      </dgm:t>
    </dgm:pt>
    <dgm:pt modelId="{71BC660B-8378-4CAC-91F8-1BE2A89FC5CA}" type="parTrans" cxnId="{E01CEFF0-1F4C-4D31-9FD5-27959810EB10}">
      <dgm:prSet/>
      <dgm:spPr/>
      <dgm:t>
        <a:bodyPr/>
        <a:lstStyle/>
        <a:p>
          <a:endParaRPr lang="en-US"/>
        </a:p>
      </dgm:t>
    </dgm:pt>
    <dgm:pt modelId="{ABC360FD-EFCE-4F92-93C0-E243998F17EB}" type="sibTrans" cxnId="{E01CEFF0-1F4C-4D31-9FD5-27959810EB10}">
      <dgm:prSet/>
      <dgm:spPr/>
      <dgm:t>
        <a:bodyPr/>
        <a:lstStyle/>
        <a:p>
          <a:endParaRPr lang="en-US"/>
        </a:p>
      </dgm:t>
    </dgm:pt>
    <dgm:pt modelId="{2E93A437-E494-4E77-99C4-39750683629F}" type="pres">
      <dgm:prSet presAssocID="{E76F60CE-7DF0-44B7-8396-65D6A1189467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</dgm:pt>
    <dgm:pt modelId="{909235B1-0946-4104-8D74-27994089693B}" type="pres">
      <dgm:prSet presAssocID="{06996ABC-E836-4B73-B68D-B4EDE3BC62A0}" presName="Parent" presStyleLbl="node0" presStyleIdx="0" presStyleCnt="1">
        <dgm:presLayoutVars>
          <dgm:chMax val="6"/>
          <dgm:chPref val="6"/>
        </dgm:presLayoutVars>
      </dgm:prSet>
      <dgm:spPr/>
    </dgm:pt>
    <dgm:pt modelId="{AA706724-0761-4E91-A84D-205B9A440524}" type="pres">
      <dgm:prSet presAssocID="{1391DEF2-0B00-479D-BD6B-2F2E16CB2EB6}" presName="Accent1" presStyleCnt="0"/>
      <dgm:spPr/>
    </dgm:pt>
    <dgm:pt modelId="{DE6BA10A-B565-4B88-8A03-7066161D5D85}" type="pres">
      <dgm:prSet presAssocID="{1391DEF2-0B00-479D-BD6B-2F2E16CB2EB6}" presName="Accent" presStyleLbl="bgShp" presStyleIdx="0" presStyleCnt="6"/>
      <dgm:spPr/>
    </dgm:pt>
    <dgm:pt modelId="{03C66925-C30B-4E5D-9ED7-554876404B53}" type="pres">
      <dgm:prSet presAssocID="{1391DEF2-0B00-479D-BD6B-2F2E16CB2EB6}" presName="Child1" presStyleLbl="node1" presStyleIdx="0" presStyleCnt="6">
        <dgm:presLayoutVars>
          <dgm:chMax val="0"/>
          <dgm:chPref val="0"/>
          <dgm:bulletEnabled val="1"/>
        </dgm:presLayoutVars>
      </dgm:prSet>
      <dgm:spPr/>
    </dgm:pt>
    <dgm:pt modelId="{356BF246-5ED8-4B55-9F5B-2764D58B0310}" type="pres">
      <dgm:prSet presAssocID="{25F3D662-CD4D-4A40-978A-5240B9D8CD5E}" presName="Accent2" presStyleCnt="0"/>
      <dgm:spPr/>
    </dgm:pt>
    <dgm:pt modelId="{02F5D891-46F1-46D3-AC44-17AA5435A92E}" type="pres">
      <dgm:prSet presAssocID="{25F3D662-CD4D-4A40-978A-5240B9D8CD5E}" presName="Accent" presStyleLbl="bgShp" presStyleIdx="1" presStyleCnt="6"/>
      <dgm:spPr/>
    </dgm:pt>
    <dgm:pt modelId="{8F4B2549-102C-41F1-A991-43C62D85FED3}" type="pres">
      <dgm:prSet presAssocID="{25F3D662-CD4D-4A40-978A-5240B9D8CD5E}" presName="Child2" presStyleLbl="node1" presStyleIdx="1" presStyleCnt="6">
        <dgm:presLayoutVars>
          <dgm:chMax val="0"/>
          <dgm:chPref val="0"/>
          <dgm:bulletEnabled val="1"/>
        </dgm:presLayoutVars>
      </dgm:prSet>
      <dgm:spPr/>
    </dgm:pt>
    <dgm:pt modelId="{73E0857E-7364-4CBB-90E6-C37064E66909}" type="pres">
      <dgm:prSet presAssocID="{476D8593-71BE-4C72-BA31-557495973EA2}" presName="Accent3" presStyleCnt="0"/>
      <dgm:spPr/>
    </dgm:pt>
    <dgm:pt modelId="{10C70301-1C32-4E76-8241-342A396E7562}" type="pres">
      <dgm:prSet presAssocID="{476D8593-71BE-4C72-BA31-557495973EA2}" presName="Accent" presStyleLbl="bgShp" presStyleIdx="2" presStyleCnt="6"/>
      <dgm:spPr/>
    </dgm:pt>
    <dgm:pt modelId="{87A3B734-C68F-4D96-AD36-290FCA3D1C7D}" type="pres">
      <dgm:prSet presAssocID="{476D8593-71BE-4C72-BA31-557495973EA2}" presName="Child3" presStyleLbl="node1" presStyleIdx="2" presStyleCnt="6">
        <dgm:presLayoutVars>
          <dgm:chMax val="0"/>
          <dgm:chPref val="0"/>
          <dgm:bulletEnabled val="1"/>
        </dgm:presLayoutVars>
      </dgm:prSet>
      <dgm:spPr/>
    </dgm:pt>
    <dgm:pt modelId="{739C5046-24C9-4388-8C5D-918B29F19626}" type="pres">
      <dgm:prSet presAssocID="{C62B521C-2D40-475A-B078-785FC675FFE2}" presName="Accent4" presStyleCnt="0"/>
      <dgm:spPr/>
    </dgm:pt>
    <dgm:pt modelId="{B7DE3B69-339D-4F17-BD24-F23D3218ABFA}" type="pres">
      <dgm:prSet presAssocID="{C62B521C-2D40-475A-B078-785FC675FFE2}" presName="Accent" presStyleLbl="bgShp" presStyleIdx="3" presStyleCnt="6"/>
      <dgm:spPr/>
    </dgm:pt>
    <dgm:pt modelId="{CC15C46F-5238-4489-B18B-A61415BBA7CC}" type="pres">
      <dgm:prSet presAssocID="{C62B521C-2D40-475A-B078-785FC675FFE2}" presName="Child4" presStyleLbl="node1" presStyleIdx="3" presStyleCnt="6">
        <dgm:presLayoutVars>
          <dgm:chMax val="0"/>
          <dgm:chPref val="0"/>
          <dgm:bulletEnabled val="1"/>
        </dgm:presLayoutVars>
      </dgm:prSet>
      <dgm:spPr/>
    </dgm:pt>
    <dgm:pt modelId="{06B217CF-6D5A-42BE-9B31-E47C8DB6D4B2}" type="pres">
      <dgm:prSet presAssocID="{CEC68D8E-5EEF-4867-B1DD-15036534CB05}" presName="Accent5" presStyleCnt="0"/>
      <dgm:spPr/>
    </dgm:pt>
    <dgm:pt modelId="{BA5FAA74-F48D-4216-A6FB-C89A1228D057}" type="pres">
      <dgm:prSet presAssocID="{CEC68D8E-5EEF-4867-B1DD-15036534CB05}" presName="Accent" presStyleLbl="bgShp" presStyleIdx="4" presStyleCnt="6"/>
      <dgm:spPr/>
    </dgm:pt>
    <dgm:pt modelId="{B9D8A0EA-415F-40CE-A784-13217A3E3822}" type="pres">
      <dgm:prSet presAssocID="{CEC68D8E-5EEF-4867-B1DD-15036534CB05}" presName="Child5" presStyleLbl="node1" presStyleIdx="4" presStyleCnt="6">
        <dgm:presLayoutVars>
          <dgm:chMax val="0"/>
          <dgm:chPref val="0"/>
          <dgm:bulletEnabled val="1"/>
        </dgm:presLayoutVars>
      </dgm:prSet>
      <dgm:spPr/>
    </dgm:pt>
    <dgm:pt modelId="{9C9C1105-C36B-46A7-B901-64B37BE1403B}" type="pres">
      <dgm:prSet presAssocID="{4ED80A4A-5F0A-476C-AB6A-5470FC23EBFF}" presName="Accent6" presStyleCnt="0"/>
      <dgm:spPr/>
    </dgm:pt>
    <dgm:pt modelId="{9C17E65A-5697-49DD-9894-D75E6D34F888}" type="pres">
      <dgm:prSet presAssocID="{4ED80A4A-5F0A-476C-AB6A-5470FC23EBFF}" presName="Accent" presStyleLbl="bgShp" presStyleIdx="5" presStyleCnt="6" custLinFactNeighborX="3243" custLinFactNeighborY="-3130"/>
      <dgm:spPr/>
    </dgm:pt>
    <dgm:pt modelId="{A3A920BE-2AB4-413B-B6EE-6B82AAAEFC07}" type="pres">
      <dgm:prSet presAssocID="{4ED80A4A-5F0A-476C-AB6A-5470FC23EBFF}" presName="Child6" presStyleLbl="node1" presStyleIdx="5" presStyleCnt="6">
        <dgm:presLayoutVars>
          <dgm:chMax val="0"/>
          <dgm:chPref val="0"/>
          <dgm:bulletEnabled val="1"/>
        </dgm:presLayoutVars>
      </dgm:prSet>
      <dgm:spPr/>
    </dgm:pt>
  </dgm:ptLst>
  <dgm:cxnLst>
    <dgm:cxn modelId="{2081CA1C-04E5-40A4-8A3A-BFFCB40955C5}" type="presOf" srcId="{1391DEF2-0B00-479D-BD6B-2F2E16CB2EB6}" destId="{03C66925-C30B-4E5D-9ED7-554876404B53}" srcOrd="0" destOrd="0" presId="urn:microsoft.com/office/officeart/2011/layout/HexagonRadial"/>
    <dgm:cxn modelId="{8B4F8122-7D7B-47E4-BC3B-A6E152FB8D4C}" srcId="{06996ABC-E836-4B73-B68D-B4EDE3BC62A0}" destId="{476D8593-71BE-4C72-BA31-557495973EA2}" srcOrd="2" destOrd="0" parTransId="{167549B6-0CA7-41F1-B332-0F8B965354A8}" sibTransId="{C263261E-5F57-44A0-BCEB-9AF2CD4AC368}"/>
    <dgm:cxn modelId="{D5D96133-E206-4414-BA32-9AB1A79D93A5}" type="presOf" srcId="{CEC68D8E-5EEF-4867-B1DD-15036534CB05}" destId="{B9D8A0EA-415F-40CE-A784-13217A3E3822}" srcOrd="0" destOrd="0" presId="urn:microsoft.com/office/officeart/2011/layout/HexagonRadial"/>
    <dgm:cxn modelId="{9186EC37-00B2-481B-8DA3-75B579742CD1}" type="presOf" srcId="{C62B521C-2D40-475A-B078-785FC675FFE2}" destId="{CC15C46F-5238-4489-B18B-A61415BBA7CC}" srcOrd="0" destOrd="0" presId="urn:microsoft.com/office/officeart/2011/layout/HexagonRadial"/>
    <dgm:cxn modelId="{56019466-11A4-4389-8D94-225989A1AD99}" srcId="{06996ABC-E836-4B73-B68D-B4EDE3BC62A0}" destId="{C62B521C-2D40-475A-B078-785FC675FFE2}" srcOrd="3" destOrd="0" parTransId="{6E320F3E-585E-4780-BF41-18E16A1224D7}" sibTransId="{5DF7D4DD-CA95-480D-92F3-6AD9466253AD}"/>
    <dgm:cxn modelId="{B6506971-6056-4F99-A731-A3A5F26E4018}" srcId="{E76F60CE-7DF0-44B7-8396-65D6A1189467}" destId="{06996ABC-E836-4B73-B68D-B4EDE3BC62A0}" srcOrd="0" destOrd="0" parTransId="{07EAC934-9FAF-42D0-BBC3-14C1C1C6EBCB}" sibTransId="{C3002DB3-79B9-4A73-90CC-CE24CD73ECDD}"/>
    <dgm:cxn modelId="{B763B57B-93AA-4440-A847-CA9D496C710F}" srcId="{06996ABC-E836-4B73-B68D-B4EDE3BC62A0}" destId="{1391DEF2-0B00-479D-BD6B-2F2E16CB2EB6}" srcOrd="0" destOrd="0" parTransId="{0D04D61F-0940-4413-A001-66B405461CF0}" sibTransId="{B3C8C909-90F2-4ECF-B9B0-C3B53D6BCF74}"/>
    <dgm:cxn modelId="{C621D681-FBD2-4269-886D-1D84B76CD206}" type="presOf" srcId="{25F3D662-CD4D-4A40-978A-5240B9D8CD5E}" destId="{8F4B2549-102C-41F1-A991-43C62D85FED3}" srcOrd="0" destOrd="0" presId="urn:microsoft.com/office/officeart/2011/layout/HexagonRadial"/>
    <dgm:cxn modelId="{38F8E997-3770-49A2-BDFB-4E8D472759C6}" srcId="{06996ABC-E836-4B73-B68D-B4EDE3BC62A0}" destId="{25F3D662-CD4D-4A40-978A-5240B9D8CD5E}" srcOrd="1" destOrd="0" parTransId="{44F73C70-F2F9-4609-8214-FB744C526D85}" sibTransId="{A033C7A5-ABE7-4AD0-9621-0A52CB7A2C5F}"/>
    <dgm:cxn modelId="{5D69679D-6310-4ACC-8B62-08766FE71BD6}" srcId="{06996ABC-E836-4B73-B68D-B4EDE3BC62A0}" destId="{CEC68D8E-5EEF-4867-B1DD-15036534CB05}" srcOrd="4" destOrd="0" parTransId="{956418F8-AE29-469E-8F21-16B4C63E6166}" sibTransId="{64B3F613-3129-4CFC-9994-8EE0E583B21C}"/>
    <dgm:cxn modelId="{930AD19D-9E43-40C0-8578-8697E5D6270D}" type="presOf" srcId="{E76F60CE-7DF0-44B7-8396-65D6A1189467}" destId="{2E93A437-E494-4E77-99C4-39750683629F}" srcOrd="0" destOrd="0" presId="urn:microsoft.com/office/officeart/2011/layout/HexagonRadial"/>
    <dgm:cxn modelId="{81F8909E-1073-465F-94D4-B1221FDF7ECF}" type="presOf" srcId="{06996ABC-E836-4B73-B68D-B4EDE3BC62A0}" destId="{909235B1-0946-4104-8D74-27994089693B}" srcOrd="0" destOrd="0" presId="urn:microsoft.com/office/officeart/2011/layout/HexagonRadial"/>
    <dgm:cxn modelId="{F2B584A7-33CE-4055-BC20-81109DDF068B}" type="presOf" srcId="{4ED80A4A-5F0A-476C-AB6A-5470FC23EBFF}" destId="{A3A920BE-2AB4-413B-B6EE-6B82AAAEFC07}" srcOrd="0" destOrd="0" presId="urn:microsoft.com/office/officeart/2011/layout/HexagonRadial"/>
    <dgm:cxn modelId="{7D51D1C7-E00A-426F-AFE2-8A5DD6459CA2}" type="presOf" srcId="{476D8593-71BE-4C72-BA31-557495973EA2}" destId="{87A3B734-C68F-4D96-AD36-290FCA3D1C7D}" srcOrd="0" destOrd="0" presId="urn:microsoft.com/office/officeart/2011/layout/HexagonRadial"/>
    <dgm:cxn modelId="{E01CEFF0-1F4C-4D31-9FD5-27959810EB10}" srcId="{06996ABC-E836-4B73-B68D-B4EDE3BC62A0}" destId="{4ED80A4A-5F0A-476C-AB6A-5470FC23EBFF}" srcOrd="5" destOrd="0" parTransId="{71BC660B-8378-4CAC-91F8-1BE2A89FC5CA}" sibTransId="{ABC360FD-EFCE-4F92-93C0-E243998F17EB}"/>
    <dgm:cxn modelId="{761E78E4-2516-4430-993C-BCB6FBE9F077}" type="presParOf" srcId="{2E93A437-E494-4E77-99C4-39750683629F}" destId="{909235B1-0946-4104-8D74-27994089693B}" srcOrd="0" destOrd="0" presId="urn:microsoft.com/office/officeart/2011/layout/HexagonRadial"/>
    <dgm:cxn modelId="{03BCFE84-F072-44CB-AD05-03E50579CBA6}" type="presParOf" srcId="{2E93A437-E494-4E77-99C4-39750683629F}" destId="{AA706724-0761-4E91-A84D-205B9A440524}" srcOrd="1" destOrd="0" presId="urn:microsoft.com/office/officeart/2011/layout/HexagonRadial"/>
    <dgm:cxn modelId="{35073814-DAE8-4E1A-9E87-4AA2898FB998}" type="presParOf" srcId="{AA706724-0761-4E91-A84D-205B9A440524}" destId="{DE6BA10A-B565-4B88-8A03-7066161D5D85}" srcOrd="0" destOrd="0" presId="urn:microsoft.com/office/officeart/2011/layout/HexagonRadial"/>
    <dgm:cxn modelId="{B7687B5E-51FB-4F29-9C90-2B14C4D57C0C}" type="presParOf" srcId="{2E93A437-E494-4E77-99C4-39750683629F}" destId="{03C66925-C30B-4E5D-9ED7-554876404B53}" srcOrd="2" destOrd="0" presId="urn:microsoft.com/office/officeart/2011/layout/HexagonRadial"/>
    <dgm:cxn modelId="{6E670DDA-A2FA-44B8-9F09-11C570E50AFE}" type="presParOf" srcId="{2E93A437-E494-4E77-99C4-39750683629F}" destId="{356BF246-5ED8-4B55-9F5B-2764D58B0310}" srcOrd="3" destOrd="0" presId="urn:microsoft.com/office/officeart/2011/layout/HexagonRadial"/>
    <dgm:cxn modelId="{EEF489B8-63CC-44DA-B5C7-7C86D75B2135}" type="presParOf" srcId="{356BF246-5ED8-4B55-9F5B-2764D58B0310}" destId="{02F5D891-46F1-46D3-AC44-17AA5435A92E}" srcOrd="0" destOrd="0" presId="urn:microsoft.com/office/officeart/2011/layout/HexagonRadial"/>
    <dgm:cxn modelId="{A333A8DB-D685-4307-9AA7-249AB052BBFD}" type="presParOf" srcId="{2E93A437-E494-4E77-99C4-39750683629F}" destId="{8F4B2549-102C-41F1-A991-43C62D85FED3}" srcOrd="4" destOrd="0" presId="urn:microsoft.com/office/officeart/2011/layout/HexagonRadial"/>
    <dgm:cxn modelId="{8DD1C65E-6C23-451C-8A88-38745C3E65C7}" type="presParOf" srcId="{2E93A437-E494-4E77-99C4-39750683629F}" destId="{73E0857E-7364-4CBB-90E6-C37064E66909}" srcOrd="5" destOrd="0" presId="urn:microsoft.com/office/officeart/2011/layout/HexagonRadial"/>
    <dgm:cxn modelId="{95EA57BB-591E-41FD-BE4D-F36A7DA627EF}" type="presParOf" srcId="{73E0857E-7364-4CBB-90E6-C37064E66909}" destId="{10C70301-1C32-4E76-8241-342A396E7562}" srcOrd="0" destOrd="0" presId="urn:microsoft.com/office/officeart/2011/layout/HexagonRadial"/>
    <dgm:cxn modelId="{B2AE061F-2A71-43D7-B42A-829062EC1F75}" type="presParOf" srcId="{2E93A437-E494-4E77-99C4-39750683629F}" destId="{87A3B734-C68F-4D96-AD36-290FCA3D1C7D}" srcOrd="6" destOrd="0" presId="urn:microsoft.com/office/officeart/2011/layout/HexagonRadial"/>
    <dgm:cxn modelId="{2DD6084E-5D5A-4763-BFAC-386E5175AC2A}" type="presParOf" srcId="{2E93A437-E494-4E77-99C4-39750683629F}" destId="{739C5046-24C9-4388-8C5D-918B29F19626}" srcOrd="7" destOrd="0" presId="urn:microsoft.com/office/officeart/2011/layout/HexagonRadial"/>
    <dgm:cxn modelId="{D733BBA2-6840-467B-A1C6-9AF9382364FD}" type="presParOf" srcId="{739C5046-24C9-4388-8C5D-918B29F19626}" destId="{B7DE3B69-339D-4F17-BD24-F23D3218ABFA}" srcOrd="0" destOrd="0" presId="urn:microsoft.com/office/officeart/2011/layout/HexagonRadial"/>
    <dgm:cxn modelId="{F3306604-1069-4EE9-9327-E8CA39996B0B}" type="presParOf" srcId="{2E93A437-E494-4E77-99C4-39750683629F}" destId="{CC15C46F-5238-4489-B18B-A61415BBA7CC}" srcOrd="8" destOrd="0" presId="urn:microsoft.com/office/officeart/2011/layout/HexagonRadial"/>
    <dgm:cxn modelId="{0887E317-3E1D-48BA-A0AA-C8AD62CAA4DC}" type="presParOf" srcId="{2E93A437-E494-4E77-99C4-39750683629F}" destId="{06B217CF-6D5A-42BE-9B31-E47C8DB6D4B2}" srcOrd="9" destOrd="0" presId="urn:microsoft.com/office/officeart/2011/layout/HexagonRadial"/>
    <dgm:cxn modelId="{F01BB340-7448-4EBC-8059-17DCC5FFF9EC}" type="presParOf" srcId="{06B217CF-6D5A-42BE-9B31-E47C8DB6D4B2}" destId="{BA5FAA74-F48D-4216-A6FB-C89A1228D057}" srcOrd="0" destOrd="0" presId="urn:microsoft.com/office/officeart/2011/layout/HexagonRadial"/>
    <dgm:cxn modelId="{1C74539F-1829-42F7-94C2-7A94CF88CAB4}" type="presParOf" srcId="{2E93A437-E494-4E77-99C4-39750683629F}" destId="{B9D8A0EA-415F-40CE-A784-13217A3E3822}" srcOrd="10" destOrd="0" presId="urn:microsoft.com/office/officeart/2011/layout/HexagonRadial"/>
    <dgm:cxn modelId="{A84BD96B-2E80-4041-A4E3-13EE04A35189}" type="presParOf" srcId="{2E93A437-E494-4E77-99C4-39750683629F}" destId="{9C9C1105-C36B-46A7-B901-64B37BE1403B}" srcOrd="11" destOrd="0" presId="urn:microsoft.com/office/officeart/2011/layout/HexagonRadial"/>
    <dgm:cxn modelId="{C86DB4A0-A4EE-413D-B2E3-599F675388BE}" type="presParOf" srcId="{9C9C1105-C36B-46A7-B901-64B37BE1403B}" destId="{9C17E65A-5697-49DD-9894-D75E6D34F888}" srcOrd="0" destOrd="0" presId="urn:microsoft.com/office/officeart/2011/layout/HexagonRadial"/>
    <dgm:cxn modelId="{9F13FFE5-83C2-457E-84B3-B63490EB44EA}" type="presParOf" srcId="{2E93A437-E494-4E77-99C4-39750683629F}" destId="{A3A920BE-2AB4-413B-B6EE-6B82AAAEFC07}" srcOrd="12" destOrd="0" presId="urn:microsoft.com/office/officeart/2011/layout/HexagonRadial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9235B1-0946-4104-8D74-27994089693B}">
      <dsp:nvSpPr>
        <dsp:cNvPr id="0" name=""/>
        <dsp:cNvSpPr/>
      </dsp:nvSpPr>
      <dsp:spPr>
        <a:xfrm>
          <a:off x="1849049" y="1114935"/>
          <a:ext cx="1417131" cy="122587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Framework</a:t>
          </a:r>
          <a:endParaRPr lang="en-US" sz="1500" kern="1200" dirty="0"/>
        </a:p>
      </dsp:txBody>
      <dsp:txXfrm>
        <a:off x="2083888" y="1318080"/>
        <a:ext cx="947453" cy="819586"/>
      </dsp:txXfrm>
    </dsp:sp>
    <dsp:sp modelId="{02F5D891-46F1-46D3-AC44-17AA5435A92E}">
      <dsp:nvSpPr>
        <dsp:cNvPr id="0" name=""/>
        <dsp:cNvSpPr/>
      </dsp:nvSpPr>
      <dsp:spPr>
        <a:xfrm>
          <a:off x="2736446" y="528436"/>
          <a:ext cx="534679" cy="46069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3C66925-C30B-4E5D-9ED7-554876404B53}">
      <dsp:nvSpPr>
        <dsp:cNvPr id="0" name=""/>
        <dsp:cNvSpPr/>
      </dsp:nvSpPr>
      <dsp:spPr>
        <a:xfrm>
          <a:off x="1979587" y="0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Editing</a:t>
          </a:r>
        </a:p>
      </dsp:txBody>
      <dsp:txXfrm>
        <a:off x="2172044" y="166498"/>
        <a:ext cx="776415" cy="671690"/>
      </dsp:txXfrm>
    </dsp:sp>
    <dsp:sp modelId="{10C70301-1C32-4E76-8241-342A396E7562}">
      <dsp:nvSpPr>
        <dsp:cNvPr id="0" name=""/>
        <dsp:cNvSpPr/>
      </dsp:nvSpPr>
      <dsp:spPr>
        <a:xfrm>
          <a:off x="3360458" y="1389694"/>
          <a:ext cx="534679" cy="46069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4B2549-102C-41F1-A991-43C62D85FED3}">
      <dsp:nvSpPr>
        <dsp:cNvPr id="0" name=""/>
        <dsp:cNvSpPr/>
      </dsp:nvSpPr>
      <dsp:spPr>
        <a:xfrm>
          <a:off x="3044661" y="617949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Geometry</a:t>
          </a:r>
        </a:p>
      </dsp:txBody>
      <dsp:txXfrm>
        <a:off x="3237118" y="784447"/>
        <a:ext cx="776415" cy="671690"/>
      </dsp:txXfrm>
    </dsp:sp>
    <dsp:sp modelId="{B7DE3B69-339D-4F17-BD24-F23D3218ABFA}">
      <dsp:nvSpPr>
        <dsp:cNvPr id="0" name=""/>
        <dsp:cNvSpPr/>
      </dsp:nvSpPr>
      <dsp:spPr>
        <a:xfrm>
          <a:off x="2926979" y="2361893"/>
          <a:ext cx="534679" cy="46069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A3B734-C68F-4D96-AD36-290FCA3D1C7D}">
      <dsp:nvSpPr>
        <dsp:cNvPr id="0" name=""/>
        <dsp:cNvSpPr/>
      </dsp:nvSpPr>
      <dsp:spPr>
        <a:xfrm>
          <a:off x="3044661" y="1832766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Layouts</a:t>
          </a:r>
          <a:endParaRPr lang="en-US" sz="1400" kern="1200" dirty="0"/>
        </a:p>
      </dsp:txBody>
      <dsp:txXfrm>
        <a:off x="3237118" y="1999264"/>
        <a:ext cx="776415" cy="671690"/>
      </dsp:txXfrm>
    </dsp:sp>
    <dsp:sp modelId="{BA5FAA74-F48D-4216-A6FB-C89A1228D057}">
      <dsp:nvSpPr>
        <dsp:cNvPr id="0" name=""/>
        <dsp:cNvSpPr/>
      </dsp:nvSpPr>
      <dsp:spPr>
        <a:xfrm>
          <a:off x="1851686" y="2462811"/>
          <a:ext cx="534679" cy="46069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C15C46F-5238-4489-B18B-A61415BBA7CC}">
      <dsp:nvSpPr>
        <dsp:cNvPr id="0" name=""/>
        <dsp:cNvSpPr/>
      </dsp:nvSpPr>
      <dsp:spPr>
        <a:xfrm>
          <a:off x="1979587" y="2451406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Map</a:t>
          </a:r>
          <a:r>
            <a:rPr lang="en-US" sz="1200" kern="1200" dirty="0"/>
            <a:t> Authoring</a:t>
          </a:r>
        </a:p>
      </dsp:txBody>
      <dsp:txXfrm>
        <a:off x="2172044" y="2617904"/>
        <a:ext cx="776415" cy="671690"/>
      </dsp:txXfrm>
    </dsp:sp>
    <dsp:sp modelId="{9C17E65A-5697-49DD-9894-D75E6D34F888}">
      <dsp:nvSpPr>
        <dsp:cNvPr id="0" name=""/>
        <dsp:cNvSpPr/>
      </dsp:nvSpPr>
      <dsp:spPr>
        <a:xfrm>
          <a:off x="1217455" y="1601899"/>
          <a:ext cx="534679" cy="46069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9D8A0EA-415F-40CE-A784-13217A3E3822}">
      <dsp:nvSpPr>
        <dsp:cNvPr id="0" name=""/>
        <dsp:cNvSpPr/>
      </dsp:nvSpPr>
      <dsp:spPr>
        <a:xfrm>
          <a:off x="909569" y="1833457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Geodatabase</a:t>
          </a:r>
        </a:p>
      </dsp:txBody>
      <dsp:txXfrm>
        <a:off x="1102026" y="1999955"/>
        <a:ext cx="776415" cy="671690"/>
      </dsp:txXfrm>
    </dsp:sp>
    <dsp:sp modelId="{A3A920BE-2AB4-413B-B6EE-6B82AAAEFC07}">
      <dsp:nvSpPr>
        <dsp:cNvPr id="0" name=""/>
        <dsp:cNvSpPr/>
      </dsp:nvSpPr>
      <dsp:spPr>
        <a:xfrm>
          <a:off x="909569" y="616566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Content</a:t>
          </a:r>
          <a:endParaRPr lang="en-US" sz="1400" kern="1200" dirty="0"/>
        </a:p>
      </dsp:txBody>
      <dsp:txXfrm>
        <a:off x="1102026" y="783064"/>
        <a:ext cx="776415" cy="67169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9235B1-0946-4104-8D74-27994089693B}">
      <dsp:nvSpPr>
        <dsp:cNvPr id="0" name=""/>
        <dsp:cNvSpPr/>
      </dsp:nvSpPr>
      <dsp:spPr>
        <a:xfrm>
          <a:off x="1849049" y="1114935"/>
          <a:ext cx="1417131" cy="122587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Map Exploration</a:t>
          </a:r>
        </a:p>
      </dsp:txBody>
      <dsp:txXfrm>
        <a:off x="2083888" y="1318080"/>
        <a:ext cx="947453" cy="819586"/>
      </dsp:txXfrm>
    </dsp:sp>
    <dsp:sp modelId="{02F5D891-46F1-46D3-AC44-17AA5435A92E}">
      <dsp:nvSpPr>
        <dsp:cNvPr id="0" name=""/>
        <dsp:cNvSpPr/>
      </dsp:nvSpPr>
      <dsp:spPr>
        <a:xfrm>
          <a:off x="2736446" y="528436"/>
          <a:ext cx="534679" cy="46069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3C66925-C30B-4E5D-9ED7-554876404B53}">
      <dsp:nvSpPr>
        <dsp:cNvPr id="0" name=""/>
        <dsp:cNvSpPr/>
      </dsp:nvSpPr>
      <dsp:spPr>
        <a:xfrm>
          <a:off x="1979587" y="0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Sharing</a:t>
          </a:r>
        </a:p>
      </dsp:txBody>
      <dsp:txXfrm>
        <a:off x="2172044" y="166498"/>
        <a:ext cx="776415" cy="671690"/>
      </dsp:txXfrm>
    </dsp:sp>
    <dsp:sp modelId="{10C70301-1C32-4E76-8241-342A396E7562}">
      <dsp:nvSpPr>
        <dsp:cNvPr id="0" name=""/>
        <dsp:cNvSpPr/>
      </dsp:nvSpPr>
      <dsp:spPr>
        <a:xfrm>
          <a:off x="3360458" y="1389694"/>
          <a:ext cx="534679" cy="46069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4B2549-102C-41F1-A991-43C62D85FED3}">
      <dsp:nvSpPr>
        <dsp:cNvPr id="0" name=""/>
        <dsp:cNvSpPr/>
      </dsp:nvSpPr>
      <dsp:spPr>
        <a:xfrm>
          <a:off x="3044661" y="617949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Raster</a:t>
          </a:r>
        </a:p>
      </dsp:txBody>
      <dsp:txXfrm>
        <a:off x="3237118" y="784447"/>
        <a:ext cx="776415" cy="671690"/>
      </dsp:txXfrm>
    </dsp:sp>
    <dsp:sp modelId="{B7DE3B69-339D-4F17-BD24-F23D3218ABFA}">
      <dsp:nvSpPr>
        <dsp:cNvPr id="0" name=""/>
        <dsp:cNvSpPr/>
      </dsp:nvSpPr>
      <dsp:spPr>
        <a:xfrm>
          <a:off x="2926979" y="2361893"/>
          <a:ext cx="534679" cy="46069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A3B734-C68F-4D96-AD36-290FCA3D1C7D}">
      <dsp:nvSpPr>
        <dsp:cNvPr id="0" name=""/>
        <dsp:cNvSpPr/>
      </dsp:nvSpPr>
      <dsp:spPr>
        <a:xfrm>
          <a:off x="3044661" y="1832766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Scene Layers</a:t>
          </a:r>
        </a:p>
      </dsp:txBody>
      <dsp:txXfrm>
        <a:off x="3237118" y="1999264"/>
        <a:ext cx="776415" cy="671690"/>
      </dsp:txXfrm>
    </dsp:sp>
    <dsp:sp modelId="{BA5FAA74-F48D-4216-A6FB-C89A1228D057}">
      <dsp:nvSpPr>
        <dsp:cNvPr id="0" name=""/>
        <dsp:cNvSpPr/>
      </dsp:nvSpPr>
      <dsp:spPr>
        <a:xfrm>
          <a:off x="1851686" y="2462811"/>
          <a:ext cx="534679" cy="46069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C15C46F-5238-4489-B18B-A61415BBA7CC}">
      <dsp:nvSpPr>
        <dsp:cNvPr id="0" name=""/>
        <dsp:cNvSpPr/>
      </dsp:nvSpPr>
      <dsp:spPr>
        <a:xfrm>
          <a:off x="1979587" y="2451406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Voxel Layers</a:t>
          </a:r>
        </a:p>
      </dsp:txBody>
      <dsp:txXfrm>
        <a:off x="2172044" y="2617904"/>
        <a:ext cx="776415" cy="671690"/>
      </dsp:txXfrm>
    </dsp:sp>
    <dsp:sp modelId="{9C17E65A-5697-49DD-9894-D75E6D34F888}">
      <dsp:nvSpPr>
        <dsp:cNvPr id="0" name=""/>
        <dsp:cNvSpPr/>
      </dsp:nvSpPr>
      <dsp:spPr>
        <a:xfrm>
          <a:off x="1234794" y="1587479"/>
          <a:ext cx="534679" cy="46069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9D8A0EA-415F-40CE-A784-13217A3E3822}">
      <dsp:nvSpPr>
        <dsp:cNvPr id="0" name=""/>
        <dsp:cNvSpPr/>
      </dsp:nvSpPr>
      <dsp:spPr>
        <a:xfrm>
          <a:off x="909569" y="1833457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Utility Network</a:t>
          </a:r>
        </a:p>
      </dsp:txBody>
      <dsp:txXfrm>
        <a:off x="1102026" y="1999955"/>
        <a:ext cx="776415" cy="671690"/>
      </dsp:txXfrm>
    </dsp:sp>
    <dsp:sp modelId="{A3A920BE-2AB4-413B-B6EE-6B82AAAEFC07}">
      <dsp:nvSpPr>
        <dsp:cNvPr id="0" name=""/>
        <dsp:cNvSpPr/>
      </dsp:nvSpPr>
      <dsp:spPr>
        <a:xfrm>
          <a:off x="909569" y="616566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Parcel Fabric</a:t>
          </a:r>
        </a:p>
      </dsp:txBody>
      <dsp:txXfrm>
        <a:off x="1102026" y="783064"/>
        <a:ext cx="776415" cy="6716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HexagonRadial">
  <dgm:title val="Hexagon Radial"/>
  <dgm:desc val="Use to show a sequential process that relates to a central idea or theme. Limited to six Level 2 shapes. Works best with small amounts of text. Unused text does not appear, but remains available if you switch layouts."/>
  <dgm:catLst>
    <dgm:cat type="cycle" pri="8500"/>
    <dgm:cat type="officeonline" pri="9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l" for="ch" forName="Accent1" refType="w" fact="0.168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l" for="ch" forName="Parent" refType="w" fact="0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6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2" refType="w" fact="0.6413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Parent" refType="w" fact="0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l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7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3" refType="w" fact="0.4573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l" for="ch" forName="Accent2" refType="w" fact="0.6413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3" refType="w" fact="0.0554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l" for="ch" forName="Parent" refType="w" fact="0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l" for="ch" forName="Child2" refType="w" fact="0.5073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8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4" refType="w" fact="0.4573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l" for="ch" forName="Accent3" refType="w" fact="0.6413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l" for="ch" forName="Accent2" refType="w" fact="0.376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0554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l" for="ch" forName="Parent" refType="w" fact="0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l" for="ch" forName="Child2" refType="w" fact="0.5073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l" for="ch" forName="Child3" refType="w" fact="0.5073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l" for="ch" forName="Child1" refType="w" fact="0.0554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9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0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l" for="ch" forName="Accent6" refType="w" fact="0.0934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6" refType="w" fact="0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if>
      <dgm:else name="Name11">
        <dgm:choose name="Name12">
          <dgm:if name="Name13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4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r" for="ch" forName="Accent1" refType="w" fact="0.831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r" for="ch" forName="Parent" refType="w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15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2" refType="w" fact="0.3587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Parent" refType="w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r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16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3" refType="w" fact="0.5427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r" for="ch" forName="Accent2" refType="w" fact="0.3587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3" refType="w" fact="0.9446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r" for="ch" forName="Parent" refType="w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r" for="ch" forName="Child2" refType="w" fact="0.4927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17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4" refType="w" fact="0.5427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r" for="ch" forName="Accent3" refType="w" fact="0.3587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r" for="ch" forName="Accent2" refType="w" fact="0.623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9446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r" for="ch" forName="Parent" refType="w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r" for="ch" forName="Child2" refType="w" fact="0.4927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r" for="ch" forName="Child3" refType="w" fact="0.4927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r" for="ch" forName="Child1" refType="w" fact="0.9446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18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9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r" for="ch" forName="Accent6" refType="w" fact="0.9066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6" refType="w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else>
    </dgm:choose>
    <dgm:forEach name="wrapper" axis="self" ptType="parTrans">
      <dgm:forEach name="accentRepeat" axis="self">
        <dgm:layoutNode name="Accent" styleLbl="bgShp">
          <dgm:alg type="sp"/>
          <dgm:shape xmlns:r="http://schemas.openxmlformats.org/officeDocument/2006/relationships" type="hexagon" r:blip="" zOrderOff="-2">
            <dgm:adjLst>
              <dgm:adj idx="1" val="0.289"/>
              <dgm:adj idx="2" val="1.1547"/>
            </dgm:adjLst>
          </dgm:shape>
          <dgm:presOf/>
        </dgm:layoutNode>
      </dgm:forEach>
    </dgm:forEach>
    <dgm:forEach name="Name20" axis="ch" ptType="node" cnt="1">
      <dgm:layoutNode name="Parent" styleLbl="node0">
        <dgm:varLst>
          <dgm:chMax val="6"/>
          <dgm:chPref val="6"/>
        </dgm:varLst>
        <dgm:alg type="tx"/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 ch" ptType="node node" st="1 1" cnt="1 1">
      <dgm:layoutNode name="Accent1">
        <dgm:alg type="sp"/>
        <dgm:shape xmlns:r="http://schemas.openxmlformats.org/officeDocument/2006/relationships" r:blip="" zOrderOff="-2">
          <dgm:adjLst/>
        </dgm:shape>
        <dgm:presOf/>
        <dgm:constrLst/>
        <dgm:forEach name="Name22" ref="accentRepeat"/>
      </dgm:layoutNode>
      <dgm:layoutNode name="Child1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 ch" ptType="node node" st="1 2" cnt="1 1">
      <dgm:layoutNode name="Accent2">
        <dgm:alg type="sp"/>
        <dgm:shape xmlns:r="http://schemas.openxmlformats.org/officeDocument/2006/relationships" r:blip="" zOrderOff="-2">
          <dgm:adjLst/>
        </dgm:shape>
        <dgm:presOf/>
        <dgm:constrLst/>
        <dgm:forEach name="Name24" ref="accentRepeat"/>
      </dgm:layoutNode>
      <dgm:layoutNode name="Child2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 ch" ptType="node node" st="1 3" cnt="1 1">
      <dgm:layoutNode name="Accent3">
        <dgm:alg type="sp"/>
        <dgm:shape xmlns:r="http://schemas.openxmlformats.org/officeDocument/2006/relationships" r:blip="" zOrderOff="-2">
          <dgm:adjLst/>
        </dgm:shape>
        <dgm:presOf/>
        <dgm:constrLst/>
        <dgm:forEach name="Name26" ref="accentRepeat"/>
      </dgm:layoutNode>
      <dgm:layoutNode name="Child3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 ch" ptType="node node" st="1 4" cnt="1 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  <dgm:layoutNode name="Child4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9" axis="ch ch" ptType="node node" st="1 5" cnt="1 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0" ref="accentRepeat"/>
      </dgm:layoutNode>
      <dgm:layoutNode name="Child5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1" axis="ch ch" ptType="node node" st="1 6" cnt="1 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Child6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1/layout/HexagonRadial">
  <dgm:title val="Hexagon Radial"/>
  <dgm:desc val="Use to show a sequential process that relates to a central idea or theme. Limited to six Level 2 shapes. Works best with small amounts of text. Unused text does not appear, but remains available if you switch layouts."/>
  <dgm:catLst>
    <dgm:cat type="cycle" pri="8500"/>
    <dgm:cat type="officeonline" pri="9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l" for="ch" forName="Accent1" refType="w" fact="0.168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l" for="ch" forName="Parent" refType="w" fact="0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6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2" refType="w" fact="0.6413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Parent" refType="w" fact="0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l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7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3" refType="w" fact="0.4573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l" for="ch" forName="Accent2" refType="w" fact="0.6413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3" refType="w" fact="0.0554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l" for="ch" forName="Parent" refType="w" fact="0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l" for="ch" forName="Child2" refType="w" fact="0.5073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8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4" refType="w" fact="0.4573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l" for="ch" forName="Accent3" refType="w" fact="0.6413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l" for="ch" forName="Accent2" refType="w" fact="0.376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0554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l" for="ch" forName="Parent" refType="w" fact="0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l" for="ch" forName="Child2" refType="w" fact="0.5073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l" for="ch" forName="Child3" refType="w" fact="0.5073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l" for="ch" forName="Child1" refType="w" fact="0.0554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9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0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l" for="ch" forName="Accent6" refType="w" fact="0.0934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6" refType="w" fact="0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if>
      <dgm:else name="Name11">
        <dgm:choose name="Name12">
          <dgm:if name="Name13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4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r" for="ch" forName="Accent1" refType="w" fact="0.831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r" for="ch" forName="Parent" refType="w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15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2" refType="w" fact="0.3587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Parent" refType="w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r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16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3" refType="w" fact="0.5427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r" for="ch" forName="Accent2" refType="w" fact="0.3587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3" refType="w" fact="0.9446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r" for="ch" forName="Parent" refType="w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r" for="ch" forName="Child2" refType="w" fact="0.4927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17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4" refType="w" fact="0.5427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r" for="ch" forName="Accent3" refType="w" fact="0.3587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r" for="ch" forName="Accent2" refType="w" fact="0.623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9446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r" for="ch" forName="Parent" refType="w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r" for="ch" forName="Child2" refType="w" fact="0.4927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r" for="ch" forName="Child3" refType="w" fact="0.4927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r" for="ch" forName="Child1" refType="w" fact="0.9446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18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9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r" for="ch" forName="Accent6" refType="w" fact="0.9066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6" refType="w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else>
    </dgm:choose>
    <dgm:forEach name="wrapper" axis="self" ptType="parTrans">
      <dgm:forEach name="accentRepeat" axis="self">
        <dgm:layoutNode name="Accent" styleLbl="bgShp">
          <dgm:alg type="sp"/>
          <dgm:shape xmlns:r="http://schemas.openxmlformats.org/officeDocument/2006/relationships" type="hexagon" r:blip="" zOrderOff="-2">
            <dgm:adjLst>
              <dgm:adj idx="1" val="0.289"/>
              <dgm:adj idx="2" val="1.1547"/>
            </dgm:adjLst>
          </dgm:shape>
          <dgm:presOf/>
        </dgm:layoutNode>
      </dgm:forEach>
    </dgm:forEach>
    <dgm:forEach name="Name20" axis="ch" ptType="node" cnt="1">
      <dgm:layoutNode name="Parent" styleLbl="node0">
        <dgm:varLst>
          <dgm:chMax val="6"/>
          <dgm:chPref val="6"/>
        </dgm:varLst>
        <dgm:alg type="tx"/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 ch" ptType="node node" st="1 1" cnt="1 1">
      <dgm:layoutNode name="Accent1">
        <dgm:alg type="sp"/>
        <dgm:shape xmlns:r="http://schemas.openxmlformats.org/officeDocument/2006/relationships" r:blip="" zOrderOff="-2">
          <dgm:adjLst/>
        </dgm:shape>
        <dgm:presOf/>
        <dgm:constrLst/>
        <dgm:forEach name="Name22" ref="accentRepeat"/>
      </dgm:layoutNode>
      <dgm:layoutNode name="Child1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 ch" ptType="node node" st="1 2" cnt="1 1">
      <dgm:layoutNode name="Accent2">
        <dgm:alg type="sp"/>
        <dgm:shape xmlns:r="http://schemas.openxmlformats.org/officeDocument/2006/relationships" r:blip="" zOrderOff="-2">
          <dgm:adjLst/>
        </dgm:shape>
        <dgm:presOf/>
        <dgm:constrLst/>
        <dgm:forEach name="Name24" ref="accentRepeat"/>
      </dgm:layoutNode>
      <dgm:layoutNode name="Child2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 ch" ptType="node node" st="1 3" cnt="1 1">
      <dgm:layoutNode name="Accent3">
        <dgm:alg type="sp"/>
        <dgm:shape xmlns:r="http://schemas.openxmlformats.org/officeDocument/2006/relationships" r:blip="" zOrderOff="-2">
          <dgm:adjLst/>
        </dgm:shape>
        <dgm:presOf/>
        <dgm:constrLst/>
        <dgm:forEach name="Name26" ref="accentRepeat"/>
      </dgm:layoutNode>
      <dgm:layoutNode name="Child3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 ch" ptType="node node" st="1 4" cnt="1 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  <dgm:layoutNode name="Child4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9" axis="ch ch" ptType="node node" st="1 5" cnt="1 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0" ref="accentRepeat"/>
      </dgm:layoutNode>
      <dgm:layoutNode name="Child5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1" axis="ch ch" ptType="node node" st="1 6" cnt="1 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Child6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18872" y="128016"/>
            <a:ext cx="2596896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/>
            </a:lvl1pPr>
          </a:lstStyle>
          <a:p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Title of Presentation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0645" y="146786"/>
            <a:ext cx="2598483" cy="3104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fld id="{CFF81237-0D81-4B64-8F26-EEE4428B5EC0}" type="datetime1">
              <a:rPr lang="en-US">
                <a:solidFill>
                  <a:schemeClr val="tx1">
                    <a:lumMod val="50000"/>
                    <a:lumOff val="50000"/>
                  </a:schemeClr>
                </a:solidFill>
              </a:rPr>
              <a:pPr/>
              <a:t>2/12/2024</a:t>
            </a:fld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18870" y="8685213"/>
            <a:ext cx="2596897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/>
            </a:lvl1pPr>
          </a:lstStyle>
          <a:p>
            <a:r>
              <a:rPr 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Copyright © 2023 Esri. All rights reserved.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0645" y="8685213"/>
            <a:ext cx="2598483" cy="3261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fld id="{89BED56D-3A20-2943-930A-2361A9DDC1ED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6" name="Picture 5" descr="Logo&#10;&#10;Description automatically generated with medium confidence">
            <a:extLst>
              <a:ext uri="{FF2B5EF4-FFF2-40B4-BE49-F238E27FC236}">
                <a16:creationId xmlns:a16="http://schemas.microsoft.com/office/drawing/2014/main" id="{7CD2FDE5-1F26-C84C-9B10-CC9C50E7271E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856707" y="146786"/>
            <a:ext cx="1142999" cy="326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86121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0645" y="128016"/>
            <a:ext cx="2598483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</a:defRPr>
            </a:lvl1pPr>
          </a:lstStyle>
          <a:p>
            <a:fld id="{5CA8440C-8469-462C-8E65-F6557CAB48BD}" type="datetime1">
              <a:rPr lang="en-US" smtClean="0"/>
              <a:t>2/12/2024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635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1000" y="4343400"/>
            <a:ext cx="60960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17285" y="8685213"/>
            <a:ext cx="2596896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en-US" sz="8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r>
              <a:rPr lang="en-US"/>
              <a:t>Copyright © 2023 Esri.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0645" y="8685213"/>
            <a:ext cx="2598483" cy="3291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</a:defRPr>
            </a:lvl1pPr>
          </a:lstStyle>
          <a:p>
            <a:fld id="{3E7143C0-4F23-B545-9533-520B5A87CA1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Header Placeholder 1">
            <a:extLst>
              <a:ext uri="{FF2B5EF4-FFF2-40B4-BE49-F238E27FC236}">
                <a16:creationId xmlns:a16="http://schemas.microsoft.com/office/drawing/2014/main" id="{B638CFBE-76FA-C80C-2921-7A31BA9ADCE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18872" y="128016"/>
            <a:ext cx="2596896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</a:defRPr>
            </a:lvl1pPr>
          </a:lstStyle>
          <a:p>
            <a:r>
              <a:rPr lang="en-US"/>
              <a:t>Title of Presentation</a:t>
            </a:r>
          </a:p>
        </p:txBody>
      </p:sp>
      <p:pic>
        <p:nvPicPr>
          <p:cNvPr id="10" name="Picture 9" descr="Logo&#10;&#10;Description automatically generated with medium confidence">
            <a:extLst>
              <a:ext uri="{FF2B5EF4-FFF2-40B4-BE49-F238E27FC236}">
                <a16:creationId xmlns:a16="http://schemas.microsoft.com/office/drawing/2014/main" id="{F1515867-25DE-D5BF-4D8C-F147C0D5FB59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856707" y="146786"/>
            <a:ext cx="1142999" cy="326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5878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1011388B-DD51-A6AC-1C08-03C302443D06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97A9561F-3C54-4C44-84A9-D50BC29223DE}" type="datetime1">
              <a:rPr lang="en-US" smtClean="0"/>
              <a:t>2/12/2024</a:t>
            </a:fld>
            <a:endParaRPr lang="en-US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03E4658A-2C2A-712C-F142-4AD99D69F67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1E617FC9-01E7-E072-7EB3-11D8EB55B8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12" name="Header Placeholder 11">
            <a:extLst>
              <a:ext uri="{FF2B5EF4-FFF2-40B4-BE49-F238E27FC236}">
                <a16:creationId xmlns:a16="http://schemas.microsoft.com/office/drawing/2014/main" id="{1D69660F-8EE9-FE08-5CB2-DAFCD67E23DE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4786939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2/12/2024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2603666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2/12/2024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9404922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2/12/2024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4057368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2/12/2024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7805046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2/12/2024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3020128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2/12/2024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5313790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5CA8440C-8469-462C-8E65-F6557CAB48BD}" type="datetime1">
              <a:rPr lang="en-US" smtClean="0"/>
              <a:t>2/12/2024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34731605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43490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09202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8BCB3D-981A-499A-AB57-B6D893D195E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7652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9A27F4-1933-B7AD-6527-AFEE45BAD6E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C5526E5F-2965-FB4E-B6FC-5FB688BDDAA9}" type="datetime1">
              <a:rPr lang="en-US" smtClean="0"/>
              <a:t>2/12/2024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857049-D1CA-8E4E-7C5C-8AEF8719999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4FC68061-8D96-75E8-3DE0-7EFD584C81CE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4746923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56999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254207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8BCB3D-981A-499A-AB57-B6D893D195E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124313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5CA8440C-8469-462C-8E65-F6557CAB48BD}" type="datetime1">
              <a:rPr lang="en-US" smtClean="0"/>
              <a:t>2/12/2024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43162835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5CA8440C-8469-462C-8E65-F6557CAB48BD}" type="datetime1">
              <a:rPr lang="en-US" smtClean="0"/>
              <a:t>2/12/2024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89895734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8BCB3D-981A-499A-AB57-B6D893D195E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38359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5CA8440C-8469-462C-8E65-F6557CAB48BD}" type="datetime1">
              <a:rPr lang="en-US" smtClean="0"/>
              <a:t>2/12/2024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96739983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5CA8440C-8469-462C-8E65-F6557CAB48BD}" type="datetime1">
              <a:rPr lang="en-US" smtClean="0"/>
              <a:t>2/12/2024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14027940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307922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33131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D65370-0DE2-F9DC-BB94-677E2A474B1D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8FE2F94F-FA4A-9343-90AC-CBDBC335BF94}" type="datetime1">
              <a:rPr lang="en-US" smtClean="0"/>
              <a:t>2/12/2024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A05F3C-9590-39EB-7807-124B83FF5EC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9AAECB9E-953F-19CF-48CF-6B1FED945BE3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91982438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333685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49855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930845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180257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314743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403087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2/12/2024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49044947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195617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597354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39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2/12/2024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4120094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2/12/2024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05986316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82011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017E6035-3572-12C0-BFC4-4AB977FB73C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470D8960-C1A1-4424-94DB-E23BBA9C2054}" type="datetime1">
              <a:rPr lang="en-US" smtClean="0"/>
              <a:t>2/12/2024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58F037F9-8CE3-5063-29A4-D4ADFDD5AA4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95E6CBA3-9BF4-5598-DE46-0650A018DC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41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AEE18667-6FA6-E118-E784-3328FA283DD5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8922630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9A27F4-1933-B7AD-6527-AFEE45BAD6E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C5526E5F-2965-FB4E-B6FC-5FB688BDDAA9}" type="datetime1">
              <a:rPr lang="en-US" smtClean="0"/>
              <a:t>2/12/2024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857049-D1CA-8E4E-7C5C-8AEF8719999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4FC68061-8D96-75E8-3DE0-7EFD584C81CE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5901349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2/12/2024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1017936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5CA8440C-8469-462C-8E65-F6557CAB48BD}" type="datetime1">
              <a:rPr lang="en-US" smtClean="0"/>
              <a:t>2/12/2024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3180279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D65370-0DE2-F9DC-BB94-677E2A474B1D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8FE2F94F-FA4A-9343-90AC-CBDBC335BF94}" type="datetime1">
              <a:rPr lang="en-US" smtClean="0"/>
              <a:t>2/12/2024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A05F3C-9590-39EB-7807-124B83FF5EC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9AAECB9E-953F-19CF-48CF-6B1FED945BE3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40422618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2/12/2024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1114993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833121" y="2428193"/>
            <a:ext cx="8525773" cy="914400"/>
          </a:xfrm>
        </p:spPr>
        <p:txBody>
          <a:bodyPr rIns="0" anchor="b">
            <a:noAutofit/>
          </a:bodyPr>
          <a:lstStyle>
            <a:lvl1pPr algn="ctr">
              <a:defRPr sz="3600" b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828801" y="3465218"/>
            <a:ext cx="8534401" cy="914400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b="0">
                <a:solidFill>
                  <a:srgbClr val="C3E3F7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Name of Presenter(s)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91B51-25EE-0147-9293-37E16A70024E}" type="datetime1">
              <a:rPr lang="en-US" smtClean="0"/>
              <a:t>2/12/2024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Esri logo with The Science of Where tagline">
            <a:extLst>
              <a:ext uri="{FF2B5EF4-FFF2-40B4-BE49-F238E27FC236}">
                <a16:creationId xmlns:a16="http://schemas.microsoft.com/office/drawing/2014/main" id="{BAE1F197-8276-8D41-95D6-51EDCC8506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2736" y="395608"/>
            <a:ext cx="2392198" cy="739642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gradFill flip="none" rotWithShape="1">
          <a:gsLst>
            <a:gs pos="38000">
              <a:srgbClr val="064D9E"/>
            </a:gs>
            <a:gs pos="55000">
              <a:srgbClr val="064D9E"/>
            </a:gs>
            <a:gs pos="100000">
              <a:srgbClr val="002859"/>
            </a:gs>
            <a:gs pos="0">
              <a:srgbClr val="00285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976872" y="3980828"/>
            <a:ext cx="4427728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rgbClr val="C3E3F7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76872" y="2462092"/>
            <a:ext cx="4427728" cy="1477328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/>
              <a:t>Click to Edit Demo Title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7F20F-8413-1548-BF61-558511100DB7}" type="datetime1">
              <a:rPr lang="en-US" smtClean="0"/>
              <a:t>2/12/2024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4DFB064-9EBB-CE43-A484-6B2123001EC1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800" baseline="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icon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038196971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wo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304" y="1990427"/>
            <a:ext cx="10367433" cy="1477328"/>
          </a:xfrm>
        </p:spPr>
        <p:txBody>
          <a:bodyPr anchor="b"/>
          <a:lstStyle>
            <a:lvl1pPr>
              <a:spcAft>
                <a:spcPts val="0"/>
              </a:spcAft>
              <a:defRPr sz="9600" b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BIG Word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304" y="3467761"/>
            <a:ext cx="10367433" cy="615553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>
              <a:spcAft>
                <a:spcPts val="0"/>
              </a:spcAft>
              <a:buFontTx/>
              <a:buNone/>
              <a:defRPr lang="en-US" sz="4000" b="0" baseline="0" smtClean="0">
                <a:solidFill>
                  <a:srgbClr val="C3E3F7"/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  <a:buNone/>
            </a:pPr>
            <a:r>
              <a:rPr lang="en-US"/>
              <a:t>Smaller word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7C214-390A-F944-BF27-73F37F4360F9}" type="datetime1">
              <a:rPr lang="en-US" smtClean="0"/>
              <a:t>2/12/2024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752500"/>
      </p:ext>
    </p:extLst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284" y="2625441"/>
            <a:ext cx="7315200" cy="461665"/>
          </a:xfrm>
        </p:spPr>
        <p:txBody>
          <a:bodyPr anchor="b"/>
          <a:lstStyle>
            <a:lvl1pPr>
              <a:spcAft>
                <a:spcPts val="0"/>
              </a:spcAft>
              <a:defRPr sz="3000" b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“Quote”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3683197"/>
            <a:ext cx="7315200" cy="400110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 algn="r">
              <a:spcAft>
                <a:spcPts val="0"/>
              </a:spcAft>
              <a:buFontTx/>
              <a:buNone/>
              <a:defRPr lang="en-US" sz="2600" b="0" baseline="0" smtClean="0">
                <a:solidFill>
                  <a:srgbClr val="C3E3F7"/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</a:pPr>
            <a:r>
              <a:rPr lang="en-US"/>
              <a:t>Name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25C2B-15EC-3348-B6CD-75D75F51F610}" type="datetime1">
              <a:rPr lang="en-US" smtClean="0"/>
              <a:t>2/12/2024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332608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sri">
    <p:bg>
      <p:bgPr>
        <a:gradFill flip="none" rotWithShape="1">
          <a:gsLst>
            <a:gs pos="0">
              <a:srgbClr val="002859"/>
            </a:gs>
            <a:gs pos="100000">
              <a:srgbClr val="002859"/>
            </a:gs>
            <a:gs pos="55000">
              <a:srgbClr val="064D9E"/>
            </a:gs>
            <a:gs pos="38000">
              <a:srgbClr val="064D9E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arge Esri logo with The Science of Where tagline">
            <a:extLst>
              <a:ext uri="{FF2B5EF4-FFF2-40B4-BE49-F238E27FC236}">
                <a16:creationId xmlns:a16="http://schemas.microsoft.com/office/drawing/2014/main" id="{9496024E-64D0-4946-9D72-1637B8F523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59008" y="2489995"/>
            <a:ext cx="6073984" cy="1878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245688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D1955E1-3D0D-420E-AD5C-2B4432CFCFB6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gradFill>
            <a:gsLst>
              <a:gs pos="35000">
                <a:srgbClr val="143F95"/>
              </a:gs>
              <a:gs pos="82000">
                <a:srgbClr val="0E53C1"/>
              </a:gs>
              <a:gs pos="7000">
                <a:srgbClr val="1E3073"/>
              </a:gs>
            </a:gsLst>
            <a:path path="circle">
              <a:fillToRect t="100000" r="100000"/>
            </a:path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490E4B3-8FC5-4D43-8254-9D9EE3D471F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  <a:alphaModFix amt="41000"/>
          </a:blip>
          <a:srcRect t="70152" r="75622"/>
          <a:stretch/>
        </p:blipFill>
        <p:spPr>
          <a:xfrm>
            <a:off x="9021" y="4810991"/>
            <a:ext cx="2930236" cy="204700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26F8041-2533-48AB-8CE0-043807BDAF2F}"/>
              </a:ext>
            </a:extLst>
          </p:cNvPr>
          <p:cNvSpPr/>
          <p:nvPr userDrawn="1"/>
        </p:nvSpPr>
        <p:spPr bwMode="auto">
          <a:xfrm rot="5400000">
            <a:off x="11780404" y="457408"/>
            <a:ext cx="45150" cy="65709"/>
          </a:xfrm>
          <a:prstGeom prst="rect">
            <a:avLst/>
          </a:prstGeom>
          <a:solidFill>
            <a:schemeClr val="tx1">
              <a:alpha val="19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82625"/>
            <a:ext cx="10826496" cy="369332"/>
          </a:xfrm>
          <a:prstGeom prst="rect">
            <a:avLst/>
          </a:prstGeom>
        </p:spPr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685800" y="1366344"/>
            <a:ext cx="10826496" cy="499000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4CC7C72-829E-49D1-B774-DD4FFC8B9146}"/>
              </a:ext>
            </a:extLst>
          </p:cNvPr>
          <p:cNvGrpSpPr/>
          <p:nvPr userDrawn="1"/>
        </p:nvGrpSpPr>
        <p:grpSpPr>
          <a:xfrm>
            <a:off x="9021" y="146055"/>
            <a:ext cx="11930353" cy="6711945"/>
            <a:chOff x="9021" y="146055"/>
            <a:chExt cx="11930353" cy="6711945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7C299562-FA12-4303-A69F-D78F02ED98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prstClr val="black"/>
                <a:schemeClr val="accent4">
                  <a:tint val="45000"/>
                  <a:satMod val="400000"/>
                </a:schemeClr>
              </a:duotone>
              <a:alphaModFix amt="41000"/>
            </a:blip>
            <a:srcRect t="70152" r="75622"/>
            <a:stretch/>
          </p:blipFill>
          <p:spPr>
            <a:xfrm>
              <a:off x="9021" y="4810991"/>
              <a:ext cx="2930236" cy="2047009"/>
            </a:xfrm>
            <a:prstGeom prst="rect">
              <a:avLst/>
            </a:prstGeom>
          </p:spPr>
        </p:pic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FF893EA1-CEE4-4BBA-BC72-CF485D5295CE}"/>
                </a:ext>
              </a:extLst>
            </p:cNvPr>
            <p:cNvGrpSpPr/>
            <p:nvPr/>
          </p:nvGrpSpPr>
          <p:grpSpPr>
            <a:xfrm>
              <a:off x="208303" y="146055"/>
              <a:ext cx="11731071" cy="6595922"/>
              <a:chOff x="208303" y="146055"/>
              <a:chExt cx="11731071" cy="6595922"/>
            </a:xfrm>
          </p:grpSpPr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E24EE997-3467-4DE3-9724-415F481D285E}"/>
                  </a:ext>
                </a:extLst>
              </p:cNvPr>
              <p:cNvGrpSpPr/>
              <p:nvPr/>
            </p:nvGrpSpPr>
            <p:grpSpPr>
              <a:xfrm>
                <a:off x="11604987" y="146055"/>
                <a:ext cx="334387" cy="435843"/>
                <a:chOff x="11604987" y="146055"/>
                <a:chExt cx="334387" cy="435843"/>
              </a:xfrm>
            </p:grpSpPr>
            <p:grpSp>
              <p:nvGrpSpPr>
                <p:cNvPr id="22" name="Group 21">
                  <a:extLst>
                    <a:ext uri="{FF2B5EF4-FFF2-40B4-BE49-F238E27FC236}">
                      <a16:creationId xmlns:a16="http://schemas.microsoft.com/office/drawing/2014/main" id="{D3213D50-07D4-4009-8AE2-85D0C7F3CDC9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11770125" y="399018"/>
                  <a:ext cx="169249" cy="182880"/>
                  <a:chOff x="7310041" y="760941"/>
                  <a:chExt cx="1043386" cy="1127422"/>
                </a:xfrm>
              </p:grpSpPr>
              <p:sp>
                <p:nvSpPr>
                  <p:cNvPr id="27" name="Freeform 33">
                    <a:extLst>
                      <a:ext uri="{FF2B5EF4-FFF2-40B4-BE49-F238E27FC236}">
                        <a16:creationId xmlns:a16="http://schemas.microsoft.com/office/drawing/2014/main" id="{5D8C3402-6FCB-4067-9709-37260728765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35358" y="760941"/>
                    <a:ext cx="618069" cy="704087"/>
                  </a:xfrm>
                  <a:custGeom>
                    <a:avLst/>
                    <a:gdLst>
                      <a:gd name="connsiteX0" fmla="*/ 2 w 618069"/>
                      <a:gd name="connsiteY0" fmla="*/ 0 h 704087"/>
                      <a:gd name="connsiteX1" fmla="*/ 278345 w 618069"/>
                      <a:gd name="connsiteY1" fmla="*/ 0 h 704087"/>
                      <a:gd name="connsiteX2" fmla="*/ 278345 w 618069"/>
                      <a:gd name="connsiteY2" fmla="*/ 423334 h 704087"/>
                      <a:gd name="connsiteX3" fmla="*/ 618069 w 618069"/>
                      <a:gd name="connsiteY3" fmla="*/ 423334 h 704087"/>
                      <a:gd name="connsiteX4" fmla="*/ 618069 w 618069"/>
                      <a:gd name="connsiteY4" fmla="*/ 704087 h 704087"/>
                      <a:gd name="connsiteX5" fmla="*/ 278345 w 618069"/>
                      <a:gd name="connsiteY5" fmla="*/ 704087 h 704087"/>
                      <a:gd name="connsiteX6" fmla="*/ 2 w 618069"/>
                      <a:gd name="connsiteY6" fmla="*/ 704087 h 704087"/>
                      <a:gd name="connsiteX7" fmla="*/ 0 w 618069"/>
                      <a:gd name="connsiteY7" fmla="*/ 704087 h 704087"/>
                      <a:gd name="connsiteX8" fmla="*/ 0 w 618069"/>
                      <a:gd name="connsiteY8" fmla="*/ 423334 h 704087"/>
                      <a:gd name="connsiteX9" fmla="*/ 2 w 618069"/>
                      <a:gd name="connsiteY9" fmla="*/ 423334 h 7040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618069" h="704087">
                        <a:moveTo>
                          <a:pt x="2" y="0"/>
                        </a:moveTo>
                        <a:lnTo>
                          <a:pt x="278345" y="0"/>
                        </a:lnTo>
                        <a:lnTo>
                          <a:pt x="278345" y="423334"/>
                        </a:lnTo>
                        <a:lnTo>
                          <a:pt x="618069" y="423334"/>
                        </a:lnTo>
                        <a:lnTo>
                          <a:pt x="618069" y="704087"/>
                        </a:lnTo>
                        <a:lnTo>
                          <a:pt x="278345" y="704087"/>
                        </a:lnTo>
                        <a:lnTo>
                          <a:pt x="2" y="704087"/>
                        </a:lnTo>
                        <a:lnTo>
                          <a:pt x="0" y="704087"/>
                        </a:lnTo>
                        <a:lnTo>
                          <a:pt x="0" y="423334"/>
                        </a:lnTo>
                        <a:lnTo>
                          <a:pt x="2" y="423334"/>
                        </a:lnTo>
                        <a:close/>
                      </a:path>
                    </a:pathLst>
                  </a:custGeom>
                  <a:solidFill>
                    <a:schemeClr val="tx1">
                      <a:alpha val="48000"/>
                    </a:schemeClr>
                  </a:solidFill>
                  <a:ln>
                    <a:noFill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400" b="1" dirty="0">
                      <a:solidFill>
                        <a:srgbClr val="000000"/>
                      </a:solidFill>
                      <a:latin typeface="Arial" charset="0"/>
                      <a:ea typeface="ＭＳ Ｐゴシック" pitchFamily="16" charset="-128"/>
                      <a:cs typeface="ＭＳ Ｐゴシック" pitchFamily="-97" charset="-128"/>
                    </a:endParaRPr>
                  </a:p>
                </p:txBody>
              </p:sp>
              <p:sp>
                <p:nvSpPr>
                  <p:cNvPr id="28" name="Rectangle 27">
                    <a:extLst>
                      <a:ext uri="{FF2B5EF4-FFF2-40B4-BE49-F238E27FC236}">
                        <a16:creationId xmlns:a16="http://schemas.microsoft.com/office/drawing/2014/main" id="{2673C5BD-642A-4F3C-98CD-CDBBC8C99F7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35360" y="1483281"/>
                    <a:ext cx="278343" cy="405082"/>
                  </a:xfrm>
                  <a:prstGeom prst="rect">
                    <a:avLst/>
                  </a:prstGeom>
                  <a:solidFill>
                    <a:schemeClr val="tx1">
                      <a:alpha val="19000"/>
                    </a:schemeClr>
                  </a:solidFill>
                  <a:ln>
                    <a:noFill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400" b="1" dirty="0">
                      <a:solidFill>
                        <a:srgbClr val="000000"/>
                      </a:solidFill>
                      <a:latin typeface="Arial" charset="0"/>
                      <a:ea typeface="ＭＳ Ｐゴシック" pitchFamily="16" charset="-128"/>
                      <a:cs typeface="ＭＳ Ｐゴシック" pitchFamily="-97" charset="-128"/>
                    </a:endParaRPr>
                  </a:p>
                </p:txBody>
              </p:sp>
              <p:sp>
                <p:nvSpPr>
                  <p:cNvPr id="29" name="Rectangle 28">
                    <a:extLst>
                      <a:ext uri="{FF2B5EF4-FFF2-40B4-BE49-F238E27FC236}">
                        <a16:creationId xmlns:a16="http://schemas.microsoft.com/office/drawing/2014/main" id="{36AB99F9-847A-480A-92F1-5647E962B3A1}"/>
                      </a:ext>
                    </a:extLst>
                  </p:cNvPr>
                  <p:cNvSpPr/>
                  <p:nvPr/>
                </p:nvSpPr>
                <p:spPr bwMode="auto">
                  <a:xfrm rot="5400000">
                    <a:off x="7373410" y="1120906"/>
                    <a:ext cx="278343" cy="405082"/>
                  </a:xfrm>
                  <a:prstGeom prst="rect">
                    <a:avLst/>
                  </a:prstGeom>
                  <a:solidFill>
                    <a:schemeClr val="tx1">
                      <a:alpha val="19000"/>
                    </a:schemeClr>
                  </a:solidFill>
                  <a:ln>
                    <a:noFill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400" b="1" dirty="0">
                      <a:solidFill>
                        <a:srgbClr val="000000"/>
                      </a:solidFill>
                      <a:latin typeface="Arial" charset="0"/>
                      <a:ea typeface="ＭＳ Ｐゴシック" pitchFamily="16" charset="-128"/>
                      <a:cs typeface="ＭＳ Ｐゴシック" pitchFamily="-97" charset="-128"/>
                    </a:endParaRPr>
                  </a:p>
                </p:txBody>
              </p:sp>
            </p:grpSp>
            <p:grpSp>
              <p:nvGrpSpPr>
                <p:cNvPr id="23" name="Group 22">
                  <a:extLst>
                    <a:ext uri="{FF2B5EF4-FFF2-40B4-BE49-F238E27FC236}">
                      <a16:creationId xmlns:a16="http://schemas.microsoft.com/office/drawing/2014/main" id="{ED23255E-DCBB-44BD-AD33-336D1291C852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11604987" y="146055"/>
                  <a:ext cx="73152" cy="73152"/>
                  <a:chOff x="7310041" y="760941"/>
                  <a:chExt cx="1043386" cy="1127422"/>
                </a:xfrm>
              </p:grpSpPr>
              <p:sp>
                <p:nvSpPr>
                  <p:cNvPr id="24" name="Freeform 30">
                    <a:extLst>
                      <a:ext uri="{FF2B5EF4-FFF2-40B4-BE49-F238E27FC236}">
                        <a16:creationId xmlns:a16="http://schemas.microsoft.com/office/drawing/2014/main" id="{953D57FC-8EBE-4E54-9AB6-9FA9F3AE116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35358" y="760941"/>
                    <a:ext cx="618069" cy="704087"/>
                  </a:xfrm>
                  <a:custGeom>
                    <a:avLst/>
                    <a:gdLst>
                      <a:gd name="connsiteX0" fmla="*/ 2 w 618069"/>
                      <a:gd name="connsiteY0" fmla="*/ 0 h 704087"/>
                      <a:gd name="connsiteX1" fmla="*/ 278345 w 618069"/>
                      <a:gd name="connsiteY1" fmla="*/ 0 h 704087"/>
                      <a:gd name="connsiteX2" fmla="*/ 278345 w 618069"/>
                      <a:gd name="connsiteY2" fmla="*/ 423334 h 704087"/>
                      <a:gd name="connsiteX3" fmla="*/ 618069 w 618069"/>
                      <a:gd name="connsiteY3" fmla="*/ 423334 h 704087"/>
                      <a:gd name="connsiteX4" fmla="*/ 618069 w 618069"/>
                      <a:gd name="connsiteY4" fmla="*/ 704087 h 704087"/>
                      <a:gd name="connsiteX5" fmla="*/ 278345 w 618069"/>
                      <a:gd name="connsiteY5" fmla="*/ 704087 h 704087"/>
                      <a:gd name="connsiteX6" fmla="*/ 2 w 618069"/>
                      <a:gd name="connsiteY6" fmla="*/ 704087 h 704087"/>
                      <a:gd name="connsiteX7" fmla="*/ 0 w 618069"/>
                      <a:gd name="connsiteY7" fmla="*/ 704087 h 704087"/>
                      <a:gd name="connsiteX8" fmla="*/ 0 w 618069"/>
                      <a:gd name="connsiteY8" fmla="*/ 423334 h 704087"/>
                      <a:gd name="connsiteX9" fmla="*/ 2 w 618069"/>
                      <a:gd name="connsiteY9" fmla="*/ 423334 h 7040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618069" h="704087">
                        <a:moveTo>
                          <a:pt x="2" y="0"/>
                        </a:moveTo>
                        <a:lnTo>
                          <a:pt x="278345" y="0"/>
                        </a:lnTo>
                        <a:lnTo>
                          <a:pt x="278345" y="423334"/>
                        </a:lnTo>
                        <a:lnTo>
                          <a:pt x="618069" y="423334"/>
                        </a:lnTo>
                        <a:lnTo>
                          <a:pt x="618069" y="704087"/>
                        </a:lnTo>
                        <a:lnTo>
                          <a:pt x="278345" y="704087"/>
                        </a:lnTo>
                        <a:lnTo>
                          <a:pt x="2" y="704087"/>
                        </a:lnTo>
                        <a:lnTo>
                          <a:pt x="0" y="704087"/>
                        </a:lnTo>
                        <a:lnTo>
                          <a:pt x="0" y="423334"/>
                        </a:lnTo>
                        <a:lnTo>
                          <a:pt x="2" y="423334"/>
                        </a:lnTo>
                        <a:close/>
                      </a:path>
                    </a:pathLst>
                  </a:custGeom>
                  <a:solidFill>
                    <a:schemeClr val="tx1">
                      <a:alpha val="48000"/>
                    </a:schemeClr>
                  </a:solidFill>
                  <a:ln>
                    <a:noFill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400" b="1" dirty="0">
                      <a:solidFill>
                        <a:srgbClr val="000000"/>
                      </a:solidFill>
                      <a:latin typeface="Arial" charset="0"/>
                      <a:ea typeface="ＭＳ Ｐゴシック" pitchFamily="16" charset="-128"/>
                      <a:cs typeface="ＭＳ Ｐゴシック" pitchFamily="-97" charset="-128"/>
                    </a:endParaRPr>
                  </a:p>
                </p:txBody>
              </p:sp>
              <p:sp>
                <p:nvSpPr>
                  <p:cNvPr id="25" name="Rectangle 24">
                    <a:extLst>
                      <a:ext uri="{FF2B5EF4-FFF2-40B4-BE49-F238E27FC236}">
                        <a16:creationId xmlns:a16="http://schemas.microsoft.com/office/drawing/2014/main" id="{7FEE3E1B-998A-40EA-AF2D-34212637264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35360" y="1483281"/>
                    <a:ext cx="278343" cy="405082"/>
                  </a:xfrm>
                  <a:prstGeom prst="rect">
                    <a:avLst/>
                  </a:prstGeom>
                  <a:solidFill>
                    <a:schemeClr val="tx1">
                      <a:alpha val="19000"/>
                    </a:schemeClr>
                  </a:solidFill>
                  <a:ln>
                    <a:noFill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400" b="1" dirty="0">
                      <a:solidFill>
                        <a:srgbClr val="000000"/>
                      </a:solidFill>
                      <a:latin typeface="Arial" charset="0"/>
                      <a:ea typeface="ＭＳ Ｐゴシック" pitchFamily="16" charset="-128"/>
                      <a:cs typeface="ＭＳ Ｐゴシック" pitchFamily="-97" charset="-128"/>
                    </a:endParaRPr>
                  </a:p>
                </p:txBody>
              </p:sp>
              <p:sp>
                <p:nvSpPr>
                  <p:cNvPr id="26" name="Rectangle 25">
                    <a:extLst>
                      <a:ext uri="{FF2B5EF4-FFF2-40B4-BE49-F238E27FC236}">
                        <a16:creationId xmlns:a16="http://schemas.microsoft.com/office/drawing/2014/main" id="{8CEB7A7E-E452-499E-9176-64477915D3BD}"/>
                      </a:ext>
                    </a:extLst>
                  </p:cNvPr>
                  <p:cNvSpPr/>
                  <p:nvPr/>
                </p:nvSpPr>
                <p:spPr bwMode="auto">
                  <a:xfrm rot="5400000">
                    <a:off x="7373410" y="1120906"/>
                    <a:ext cx="278343" cy="405082"/>
                  </a:xfrm>
                  <a:prstGeom prst="rect">
                    <a:avLst/>
                  </a:prstGeom>
                  <a:solidFill>
                    <a:schemeClr val="tx1">
                      <a:alpha val="19000"/>
                    </a:schemeClr>
                  </a:solidFill>
                  <a:ln>
                    <a:noFill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400" b="1" dirty="0">
                      <a:solidFill>
                        <a:srgbClr val="000000"/>
                      </a:solidFill>
                      <a:latin typeface="Arial" charset="0"/>
                      <a:ea typeface="ＭＳ Ｐゴシック" pitchFamily="16" charset="-128"/>
                      <a:cs typeface="ＭＳ Ｐゴシック" pitchFamily="-97" charset="-128"/>
                    </a:endParaRPr>
                  </a:p>
                </p:txBody>
              </p:sp>
            </p:grpSp>
          </p:grpSp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86277BC6-A79D-4B72-B99E-E60ABC3364BC}"/>
                  </a:ext>
                </a:extLst>
              </p:cNvPr>
              <p:cNvGrpSpPr/>
              <p:nvPr/>
            </p:nvGrpSpPr>
            <p:grpSpPr>
              <a:xfrm>
                <a:off x="208303" y="5787704"/>
                <a:ext cx="437544" cy="389381"/>
                <a:chOff x="9178262" y="1315181"/>
                <a:chExt cx="437544" cy="389381"/>
              </a:xfrm>
            </p:grpSpPr>
            <p:pic>
              <p:nvPicPr>
                <p:cNvPr id="20" name="Picture 19">
                  <a:extLst>
                    <a:ext uri="{FF2B5EF4-FFF2-40B4-BE49-F238E27FC236}">
                      <a16:creationId xmlns:a16="http://schemas.microsoft.com/office/drawing/2014/main" id="{60931E52-2AA9-4321-B811-655B7669012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alphaModFix amt="59000"/>
                </a:blip>
                <a:stretch>
                  <a:fillRect/>
                </a:stretch>
              </p:blipFill>
              <p:spPr>
                <a:xfrm>
                  <a:off x="9445759" y="1521682"/>
                  <a:ext cx="170047" cy="182880"/>
                </a:xfrm>
                <a:prstGeom prst="rect">
                  <a:avLst/>
                </a:prstGeom>
              </p:spPr>
            </p:pic>
            <p:pic>
              <p:nvPicPr>
                <p:cNvPr id="21" name="Picture 20">
                  <a:extLst>
                    <a:ext uri="{FF2B5EF4-FFF2-40B4-BE49-F238E27FC236}">
                      <a16:creationId xmlns:a16="http://schemas.microsoft.com/office/drawing/2014/main" id="{0DC1889D-9204-4C2B-934D-C4A1E8A45A5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alphaModFix amt="59000"/>
                </a:blip>
                <a:stretch>
                  <a:fillRect/>
                </a:stretch>
              </p:blipFill>
              <p:spPr>
                <a:xfrm>
                  <a:off x="9178262" y="1315181"/>
                  <a:ext cx="85024" cy="91440"/>
                </a:xfrm>
                <a:prstGeom prst="rect">
                  <a:avLst/>
                </a:prstGeom>
              </p:spPr>
            </p:pic>
          </p:grp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BC93C09D-5A2D-4138-8019-CEA7E3CB18FB}"/>
                  </a:ext>
                </a:extLst>
              </p:cNvPr>
              <p:cNvGrpSpPr/>
              <p:nvPr/>
            </p:nvGrpSpPr>
            <p:grpSpPr>
              <a:xfrm>
                <a:off x="250899" y="6421937"/>
                <a:ext cx="669934" cy="274320"/>
                <a:chOff x="9445759" y="1430242"/>
                <a:chExt cx="669934" cy="274320"/>
              </a:xfrm>
            </p:grpSpPr>
            <p:pic>
              <p:nvPicPr>
                <p:cNvPr id="18" name="Picture 17">
                  <a:extLst>
                    <a:ext uri="{FF2B5EF4-FFF2-40B4-BE49-F238E27FC236}">
                      <a16:creationId xmlns:a16="http://schemas.microsoft.com/office/drawing/2014/main" id="{B84F8E5B-0716-45E5-A7AD-193D6F46011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alphaModFix amt="59000"/>
                </a:blip>
                <a:stretch>
                  <a:fillRect/>
                </a:stretch>
              </p:blipFill>
              <p:spPr>
                <a:xfrm>
                  <a:off x="9445759" y="1521682"/>
                  <a:ext cx="170047" cy="182880"/>
                </a:xfrm>
                <a:prstGeom prst="rect">
                  <a:avLst/>
                </a:prstGeom>
              </p:spPr>
            </p:pic>
            <p:pic>
              <p:nvPicPr>
                <p:cNvPr id="19" name="Picture 18">
                  <a:extLst>
                    <a:ext uri="{FF2B5EF4-FFF2-40B4-BE49-F238E27FC236}">
                      <a16:creationId xmlns:a16="http://schemas.microsoft.com/office/drawing/2014/main" id="{68464D75-3A56-43E0-A88B-0012C75D291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alphaModFix amt="59000"/>
                </a:blip>
                <a:stretch>
                  <a:fillRect/>
                </a:stretch>
              </p:blipFill>
              <p:spPr>
                <a:xfrm>
                  <a:off x="10030669" y="1430242"/>
                  <a:ext cx="85024" cy="91440"/>
                </a:xfrm>
                <a:prstGeom prst="rect">
                  <a:avLst/>
                </a:prstGeom>
              </p:spPr>
            </p:pic>
          </p:grpSp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FFB35FD2-DCD3-4814-B563-6728F025CFF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alphaModFix amt="59000"/>
              </a:blip>
              <a:stretch>
                <a:fillRect/>
              </a:stretch>
            </p:blipFill>
            <p:spPr>
              <a:xfrm>
                <a:off x="1118384" y="6650537"/>
                <a:ext cx="85024" cy="91440"/>
              </a:xfrm>
              <a:prstGeom prst="rect">
                <a:avLst/>
              </a:prstGeom>
            </p:spPr>
          </p:pic>
        </p:grpSp>
      </p:grpSp>
      <p:sp>
        <p:nvSpPr>
          <p:cNvPr id="34" name="Rectangle 33">
            <a:extLst>
              <a:ext uri="{FF2B5EF4-FFF2-40B4-BE49-F238E27FC236}">
                <a16:creationId xmlns:a16="http://schemas.microsoft.com/office/drawing/2014/main" id="{110F6A70-5DAE-4FFD-920D-AA16AD13A510}"/>
              </a:ext>
            </a:extLst>
          </p:cNvPr>
          <p:cNvSpPr/>
          <p:nvPr userDrawn="1"/>
        </p:nvSpPr>
        <p:spPr bwMode="auto">
          <a:xfrm>
            <a:off x="0" y="-6674"/>
            <a:ext cx="12192000" cy="6858000"/>
          </a:xfrm>
          <a:prstGeom prst="rect">
            <a:avLst/>
          </a:prstGeom>
          <a:gradFill flip="none" rotWithShape="1">
            <a:gsLst>
              <a:gs pos="98000">
                <a:srgbClr val="0ACFFE">
                  <a:alpha val="81000"/>
                </a:srgbClr>
              </a:gs>
              <a:gs pos="2000">
                <a:srgbClr val="4B24FF">
                  <a:alpha val="0"/>
                </a:srgbClr>
              </a:gs>
              <a:gs pos="61000">
                <a:srgbClr val="495AFF">
                  <a:alpha val="0"/>
                </a:srgbClr>
              </a:gs>
            </a:gsLst>
            <a:lin ang="174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41710488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</p:spPr>
        <p:txBody>
          <a:bodyPr anchor="b"/>
          <a:lstStyle>
            <a:lvl1pPr>
              <a:defRPr sz="3000"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/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EFD86-78C4-084A-B0B5-04A7A3431B39}" type="datetime1">
              <a:rPr lang="en-US" smtClean="0"/>
              <a:t>2/12/2024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</p:spPr>
        <p:txBody>
          <a:bodyPr/>
          <a:lstStyle>
            <a:lvl1pPr>
              <a:defRPr lang="en-US" sz="3000" b="0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1399032"/>
            <a:ext cx="10369296" cy="276999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rgbClr val="C3E3F7"/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 hasCustomPrompt="1"/>
          </p:nvPr>
        </p:nvSpPr>
        <p:spPr>
          <a:xfrm>
            <a:off x="914400" y="2057400"/>
            <a:ext cx="10369296" cy="3427413"/>
          </a:xfrm>
        </p:spPr>
        <p:txBody>
          <a:bodyPr/>
          <a:lstStyle/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DF95B-0B80-6A4D-A813-6F9D9F38EBA2}" type="datetime1">
              <a:rPr lang="en-US" smtClean="0"/>
              <a:t>2/12/2024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  <a:noFill/>
        </p:spPr>
        <p:txBody>
          <a:bodyPr vert="horz" wrap="square" lIns="0" tIns="0" rIns="0" bIns="0" rtlCol="0" anchor="b">
            <a:spAutoFit/>
          </a:bodyPr>
          <a:lstStyle>
            <a:lvl1pPr>
              <a:defRPr lang="en-US" b="0" dirty="0"/>
            </a:lvl1pPr>
          </a:lstStyle>
          <a:p>
            <a:pPr lvl="0"/>
            <a:r>
              <a:rPr lang="en-US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914400" y="6177085"/>
            <a:ext cx="10599358" cy="215444"/>
          </a:xfrm>
        </p:spPr>
        <p:txBody>
          <a:bodyPr wrap="square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/>
              <a:t>Click to Edit Tagline (optional)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55AC9-5819-304B-AB8A-EC561A98EE59}" type="datetime1">
              <a:rPr lang="en-US" smtClean="0"/>
              <a:t>2/12/2024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</p:spPr>
        <p:txBody>
          <a:bodyPr/>
          <a:lstStyle>
            <a:lvl1pPr>
              <a:defRPr b="0"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9" name="Content Placeholder 21"/>
          <p:cNvSpPr>
            <a:spLocks noGrp="1"/>
          </p:cNvSpPr>
          <p:nvPr>
            <p:ph sz="quarter" idx="18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/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914400" y="1399031"/>
            <a:ext cx="10369296" cy="276999"/>
          </a:xfrm>
        </p:spPr>
        <p:txBody>
          <a:bodyPr vert="horz" wrap="square" lIns="0" tIns="0" rIns="0" bIns="0" rtlCol="0" anchor="t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lang="en-US" sz="1800" b="0" kern="1200" dirty="0" smtClean="0">
                <a:solidFill>
                  <a:srgbClr val="C3E3F7"/>
                </a:solidFill>
                <a:latin typeface="+mj-lt"/>
                <a:ea typeface="+mj-ea"/>
                <a:cs typeface="Arial"/>
              </a:defRPr>
            </a:lvl1pPr>
            <a:lvl2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2pPr>
            <a:lvl3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3pPr>
            <a:lvl4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4pPr>
            <a:lvl5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5pPr>
          </a:lstStyle>
          <a:p>
            <a:pPr lvl="0"/>
            <a:r>
              <a:rPr lang="en-US"/>
              <a:t>Click to Edit Subtitle (optional)</a:t>
            </a:r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6185356"/>
            <a:ext cx="10597896" cy="215444"/>
          </a:xfrm>
        </p:spPr>
        <p:txBody>
          <a:bodyPr wrap="square" anchor="b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400" b="0" i="1" baseline="0">
                <a:solidFill>
                  <a:schemeClr val="tx2"/>
                </a:solidFill>
              </a:defRPr>
            </a:lvl1pPr>
            <a:lvl2pPr marL="0" indent="0" algn="r">
              <a:buNone/>
              <a:defRPr sz="1600"/>
            </a:lvl2pPr>
            <a:lvl3pPr marL="0" indent="0" algn="r">
              <a:buNone/>
              <a:defRPr sz="1600"/>
            </a:lvl3pPr>
            <a:lvl4pPr marL="0" indent="0" algn="r">
              <a:buNone/>
              <a:defRPr sz="1600"/>
            </a:lvl4pPr>
            <a:lvl5pPr marL="0" indent="0" algn="r">
              <a:buNone/>
              <a:defRPr sz="1600"/>
            </a:lvl5pPr>
          </a:lstStyle>
          <a:p>
            <a:pPr lvl="0"/>
            <a:r>
              <a:rPr lang="en-US"/>
              <a:t>Click to Edit Tagline (optional)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4F111-1245-FB4C-ACB7-129F68E66232}" type="datetime1">
              <a:rPr lang="en-US" smtClean="0"/>
              <a:t>2/12/2024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473994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gradFill flip="none" rotWithShape="1">
          <a:gsLst>
            <a:gs pos="75000">
              <a:srgbClr val="0C4799"/>
            </a:gs>
            <a:gs pos="10000">
              <a:srgbClr val="008BDD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C21C6-642C-6F4C-B53C-06F3F35CEF14}" type="datetime1">
              <a:rPr lang="en-US" smtClean="0"/>
              <a:t>2/12/2024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without Graphic (center justifi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 b="0"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0E3BE2-FFFE-0B46-AE5A-CBB4C5FEC6FC}" type="datetime1">
              <a:rPr lang="en-US" smtClean="0"/>
              <a:t>2/12/2024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1994C-B8B3-A740-949B-C8D716F26A7F}" type="datetime1">
              <a:rPr lang="en-US" smtClean="0"/>
              <a:t>2/12/2024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bg>
      <p:bgPr>
        <a:gradFill flip="none" rotWithShape="1">
          <a:gsLst>
            <a:gs pos="55000">
              <a:srgbClr val="064D9E"/>
            </a:gs>
            <a:gs pos="38000">
              <a:srgbClr val="064D9E"/>
            </a:gs>
            <a:gs pos="100000">
              <a:srgbClr val="002859"/>
            </a:gs>
            <a:gs pos="0">
              <a:srgbClr val="00285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14401" y="3512743"/>
            <a:ext cx="8683722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rgbClr val="C3E3F7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2732670"/>
            <a:ext cx="8683723" cy="738664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/>
              <a:t>Click to Edit Section Title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7F20F-8413-1548-BF61-558511100DB7}" type="datetime1">
              <a:rPr lang="en-US" smtClean="0"/>
              <a:t>2/12/2024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849955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75000">
              <a:srgbClr val="0C4799"/>
            </a:gs>
            <a:gs pos="10000">
              <a:srgbClr val="008DDE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914400"/>
            <a:ext cx="10369296" cy="461665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/>
          <a:p>
            <a:r>
              <a:rPr lang="en-US"/>
              <a:t>Click to Edit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057400"/>
            <a:ext cx="10361957" cy="3429000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7E69C-4D79-BB49-9350-1FEE210EB4F7}" type="datetime1">
              <a:rPr lang="en-US" smtClean="0"/>
              <a:t>2/12/2024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6800" r:id="rId1"/>
    <p:sldLayoutId id="2147486801" r:id="rId2"/>
    <p:sldLayoutId id="2147486802" r:id="rId3"/>
    <p:sldLayoutId id="2147486803" r:id="rId4"/>
    <p:sldLayoutId id="2147486804" r:id="rId5"/>
    <p:sldLayoutId id="2147486805" r:id="rId6"/>
    <p:sldLayoutId id="2147486806" r:id="rId7"/>
    <p:sldLayoutId id="2147486807" r:id="rId8"/>
    <p:sldLayoutId id="2147486822" r:id="rId9"/>
    <p:sldLayoutId id="2147486823" r:id="rId10"/>
    <p:sldLayoutId id="2147486811" r:id="rId11"/>
    <p:sldLayoutId id="2147486812" r:id="rId12"/>
    <p:sldLayoutId id="2147486816" r:id="rId13"/>
    <p:sldLayoutId id="2147486824" r:id="rId14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3000" b="0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14300" indent="-114300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tabLst/>
        <a:defRPr sz="2000" b="0" kern="1200">
          <a:solidFill>
            <a:schemeClr val="tx1"/>
          </a:solidFill>
          <a:latin typeface="+mn-lt"/>
          <a:ea typeface="+mn-ea"/>
          <a:cs typeface="Arial"/>
        </a:defRPr>
      </a:lvl1pPr>
      <a:lvl2pPr marL="404813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800" b="0" kern="1200">
          <a:solidFill>
            <a:schemeClr val="tx1"/>
          </a:solidFill>
          <a:latin typeface="+mn-lt"/>
          <a:ea typeface="+mn-ea"/>
          <a:cs typeface="Arial"/>
        </a:defRPr>
      </a:lvl2pPr>
      <a:lvl3pPr marL="742950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600" b="0" kern="1200">
          <a:solidFill>
            <a:schemeClr val="tx1"/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0" kern="1200">
          <a:solidFill>
            <a:schemeClr val="tx1"/>
          </a:solidFill>
          <a:latin typeface="+mn-lt"/>
          <a:ea typeface="+mn-ea"/>
          <a:cs typeface="Arial"/>
        </a:defRPr>
      </a:lvl4pPr>
      <a:lvl5pPr marL="1370012" indent="0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None/>
        <a:defRPr lang="en-US" sz="1400" b="0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0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9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9.jpe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gif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9.jpe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hyperlink" Target="https://github.com/esri/arcgis-pro-sdk/wiki#arcgis-pro-sdk-for-net-templates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7.png"/><Relationship Id="rId5" Type="http://schemas.openxmlformats.org/officeDocument/2006/relationships/image" Target="../media/image28.png"/><Relationship Id="rId4" Type="http://schemas.openxmlformats.org/officeDocument/2006/relationships/hyperlink" Target="https://github.com/esri/arcgis-pro-sdk/wiki/ProConcepts-Framework#introduction-to-daml-desktop-application-markup-language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s://github.com/Esri/arcgis-pro-sdk-community-samples/tree/master/Configuration/ProConfigWithAnimatedSplash" TargetMode="External"/><Relationship Id="rId3" Type="http://schemas.openxmlformats.org/officeDocument/2006/relationships/image" Target="../media/image9.jpeg"/><Relationship Id="rId7" Type="http://schemas.openxmlformats.org/officeDocument/2006/relationships/hyperlink" Target="https://github.com/Esri/arcgis-pro-sdk-community-samples/tree/master/Framework/ConfigWithStartWizard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github.com/Esri/arcgis-pro-sdk-community-samples/tree/master/Framework/ConfigWithMap" TargetMode="External"/><Relationship Id="rId11" Type="http://schemas.openxmlformats.org/officeDocument/2006/relationships/image" Target="../media/image38.png"/><Relationship Id="rId5" Type="http://schemas.openxmlformats.org/officeDocument/2006/relationships/hyperlink" Target="https://github.com/Esri/arcgis-pro-sdk/wiki/ProGuide-Configurations" TargetMode="External"/><Relationship Id="rId10" Type="http://schemas.openxmlformats.org/officeDocument/2006/relationships/image" Target="../media/image37.jpg"/><Relationship Id="rId4" Type="http://schemas.openxmlformats.org/officeDocument/2006/relationships/hyperlink" Target="https://github.com/Esri/arcgis-pro-sdk/wiki/ProConcepts-Configurations" TargetMode="External"/><Relationship Id="rId9" Type="http://schemas.openxmlformats.org/officeDocument/2006/relationships/hyperlink" Target="https://github.com/Esri/arcgis-pro-sdk-community-samples/tree/master/Configuration/ProStartPageConfig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9.png"/><Relationship Id="rId4" Type="http://schemas.openxmlformats.org/officeDocument/2006/relationships/hyperlink" Target="https://github.com/esri/arcgis-pro-sdk/wiki/ProConcepts-Framework#plugin-datasource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s://github.com/Esri/arcgis-pro-sdk-community-samples/tree/master/Plugin" TargetMode="External"/><Relationship Id="rId5" Type="http://schemas.openxmlformats.org/officeDocument/2006/relationships/hyperlink" Target="https://github.com/esri/arcgis-pro-sdk/wiki/ProGuide-Plugin-Datasources" TargetMode="External"/><Relationship Id="rId4" Type="http://schemas.openxmlformats.org/officeDocument/2006/relationships/hyperlink" Target="https://github.com/esri/arcgis-pro-sdk/wiki/ProConcepts-Plugin-Datasources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s://github.com/Esri/arcgis-pro-sdk-community-samples/tree/master/CoreHost" TargetMode="External"/><Relationship Id="rId5" Type="http://schemas.openxmlformats.org/officeDocument/2006/relationships/hyperlink" Target="https://github.com/esri/arcgis-pro-sdk/wiki/proconcepts-CoreHost" TargetMode="External"/><Relationship Id="rId4" Type="http://schemas.openxmlformats.org/officeDocument/2006/relationships/hyperlink" Target="https://github.com/esri/arcgis-pro-sdk/wiki/ProConcepts-Geodatabase#editing-in-stand-alone-mode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20.gi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4.gif"/><Relationship Id="rId5" Type="http://schemas.openxmlformats.org/officeDocument/2006/relationships/image" Target="../media/image43.png"/><Relationship Id="rId4" Type="http://schemas.openxmlformats.org/officeDocument/2006/relationships/hyperlink" Target="https://s3.amazonaws.com/artifacts.opencypher.org/openCypher9.pdf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8.jpe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community.esri.com/t5/arcgis-pro-sdk-ideas/idb-p/ArcGIS_Pro_SDK_Ideas" TargetMode="External"/><Relationship Id="rId5" Type="http://schemas.openxmlformats.org/officeDocument/2006/relationships/hyperlink" Target="mailto:vbajaj@esri.com" TargetMode="External"/><Relationship Id="rId4" Type="http://schemas.openxmlformats.org/officeDocument/2006/relationships/hyperlink" Target="https://community.esri.com/t5/arcgis-pro-sdk-questions/bd-p/arcgis-pro-sdk-questions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hyperlink" Target="https://pro.arcgis.com/en/pro-app/sdk/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hyperlink" Target="https://community.esri.com/t5/arcgis-pro-sdk-questions/bd-p/arcgis-pro-sdk-questions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hyperlink" Target="https://pro.arcgis.com/en/pro-app/latest/sdk/" TargetMode="External"/><Relationship Id="rId13" Type="http://schemas.openxmlformats.org/officeDocument/2006/relationships/image" Target="../media/image64.png"/><Relationship Id="rId3" Type="http://schemas.openxmlformats.org/officeDocument/2006/relationships/image" Target="../media/image9.jpeg"/><Relationship Id="rId7" Type="http://schemas.openxmlformats.org/officeDocument/2006/relationships/hyperlink" Target="https://community.esri.com/t5/arcgis-pro/ct-p/arcgis-pro" TargetMode="External"/><Relationship Id="rId12" Type="http://schemas.openxmlformats.org/officeDocument/2006/relationships/image" Target="../media/image6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ithub.com/esri/arcgis-pro-sdk-community-samples" TargetMode="External"/><Relationship Id="rId11" Type="http://schemas.openxmlformats.org/officeDocument/2006/relationships/image" Target="../media/image62.png"/><Relationship Id="rId5" Type="http://schemas.openxmlformats.org/officeDocument/2006/relationships/hyperlink" Target="https://learn.arcgis.com/en/gallery/#?p=arcgispro" TargetMode="External"/><Relationship Id="rId15" Type="http://schemas.openxmlformats.org/officeDocument/2006/relationships/hyperlink" Target="https://github.com/Esri/arcgis-pro-sdk/wiki/ProSnippets" TargetMode="External"/><Relationship Id="rId10" Type="http://schemas.openxmlformats.org/officeDocument/2006/relationships/image" Target="../media/image61.png"/><Relationship Id="rId4" Type="http://schemas.openxmlformats.org/officeDocument/2006/relationships/hyperlink" Target="https://mediaspace.esri.com/channel/ArcGIS%2BPro%2BSDK%2Bfor%2B.NET/256320933" TargetMode="External"/><Relationship Id="rId9" Type="http://schemas.openxmlformats.org/officeDocument/2006/relationships/image" Target="../media/image60.png"/><Relationship Id="rId14" Type="http://schemas.openxmlformats.org/officeDocument/2006/relationships/image" Target="../media/image6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tiff"/><Relationship Id="rId13" Type="http://schemas.openxmlformats.org/officeDocument/2006/relationships/image" Target="../media/image76.jpeg"/><Relationship Id="rId3" Type="http://schemas.openxmlformats.org/officeDocument/2006/relationships/image" Target="../media/image7.png"/><Relationship Id="rId7" Type="http://schemas.openxmlformats.org/officeDocument/2006/relationships/image" Target="../media/image70.jpeg"/><Relationship Id="rId12" Type="http://schemas.openxmlformats.org/officeDocument/2006/relationships/image" Target="../media/image75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9.svg"/><Relationship Id="rId11" Type="http://schemas.openxmlformats.org/officeDocument/2006/relationships/image" Target="../media/image74.png"/><Relationship Id="rId5" Type="http://schemas.openxmlformats.org/officeDocument/2006/relationships/image" Target="../media/image68.png"/><Relationship Id="rId15" Type="http://schemas.openxmlformats.org/officeDocument/2006/relationships/image" Target="../media/image78.jpeg"/><Relationship Id="rId10" Type="http://schemas.openxmlformats.org/officeDocument/2006/relationships/image" Target="../media/image73.jpeg"/><Relationship Id="rId4" Type="http://schemas.openxmlformats.org/officeDocument/2006/relationships/image" Target="../media/image67.png"/><Relationship Id="rId9" Type="http://schemas.openxmlformats.org/officeDocument/2006/relationships/image" Target="../media/image72.jpeg"/><Relationship Id="rId14" Type="http://schemas.openxmlformats.org/officeDocument/2006/relationships/image" Target="../media/image7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67BB00E3-BA2C-C3F5-FDCA-57E195E90AE6}"/>
              </a:ext>
            </a:extLst>
          </p:cNvPr>
          <p:cNvGrpSpPr/>
          <p:nvPr/>
        </p:nvGrpSpPr>
        <p:grpSpPr>
          <a:xfrm>
            <a:off x="-4" y="-1"/>
            <a:ext cx="12192004" cy="6858001"/>
            <a:chOff x="-4" y="-1"/>
            <a:chExt cx="12192004" cy="6858001"/>
          </a:xfrm>
        </p:grpSpPr>
        <p:pic>
          <p:nvPicPr>
            <p:cNvPr id="5" name="bg" descr="A blue background with a blue design&#10;&#10;Description automatically generated with medium confidence">
              <a:extLst>
                <a:ext uri="{FF2B5EF4-FFF2-40B4-BE49-F238E27FC236}">
                  <a16:creationId xmlns:a16="http://schemas.microsoft.com/office/drawing/2014/main" id="{2FFE6EEF-B724-46EA-FD7E-4559E4EB9A0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-1"/>
              <a:ext cx="12192000" cy="6858000"/>
            </a:xfrm>
            <a:prstGeom prst="rect">
              <a:avLst/>
            </a:prstGeom>
          </p:spPr>
        </p:pic>
        <p:sp>
          <p:nvSpPr>
            <p:cNvPr id="11" name="shade">
              <a:extLst>
                <a:ext uri="{FF2B5EF4-FFF2-40B4-BE49-F238E27FC236}">
                  <a16:creationId xmlns:a16="http://schemas.microsoft.com/office/drawing/2014/main" id="{F9D09567-445A-1C4C-BE4E-2095109C8D6F}"/>
                </a:ext>
              </a:extLst>
            </p:cNvPr>
            <p:cNvSpPr/>
            <p:nvPr/>
          </p:nvSpPr>
          <p:spPr bwMode="auto">
            <a:xfrm>
              <a:off x="-4" y="0"/>
              <a:ext cx="12192000" cy="6858000"/>
            </a:xfrm>
            <a:prstGeom prst="rect">
              <a:avLst/>
            </a:prstGeom>
            <a:gradFill flip="none" rotWithShape="1">
              <a:gsLst>
                <a:gs pos="52000">
                  <a:srgbClr val="02029B">
                    <a:alpha val="0"/>
                  </a:srgbClr>
                </a:gs>
                <a:gs pos="0">
                  <a:srgbClr val="050FBE">
                    <a:alpha val="43457"/>
                  </a:srgbClr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9" name="shade">
              <a:extLst>
                <a:ext uri="{FF2B5EF4-FFF2-40B4-BE49-F238E27FC236}">
                  <a16:creationId xmlns:a16="http://schemas.microsoft.com/office/drawing/2014/main" id="{242B9A80-7927-C4E1-10A7-651ACE391076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36000">
                  <a:srgbClr val="02029B">
                    <a:alpha val="0"/>
                  </a:srgbClr>
                </a:gs>
                <a:gs pos="0">
                  <a:srgbClr val="1559CE">
                    <a:alpha val="57725"/>
                  </a:srgbClr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7" name="Subtitle 2">
            <a:extLst>
              <a:ext uri="{FF2B5EF4-FFF2-40B4-BE49-F238E27FC236}">
                <a16:creationId xmlns:a16="http://schemas.microsoft.com/office/drawing/2014/main" id="{F29E5FEF-C319-48C4-98E1-6F6E9AF550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88471" y="3799193"/>
            <a:ext cx="6306353" cy="914400"/>
          </a:xfrm>
        </p:spPr>
        <p:txBody>
          <a:bodyPr/>
          <a:lstStyle/>
          <a:p>
            <a:pPr algn="l"/>
            <a:r>
              <a:rPr lang="en-US" dirty="0">
                <a:solidFill>
                  <a:srgbClr val="5DD9B6"/>
                </a:solidFill>
              </a:rPr>
              <a:t>Vedant Bajaj</a:t>
            </a:r>
          </a:p>
        </p:txBody>
      </p:sp>
      <p:sp>
        <p:nvSpPr>
          <p:cNvPr id="8" name="UC 2023">
            <a:extLst>
              <a:ext uri="{FF2B5EF4-FFF2-40B4-BE49-F238E27FC236}">
                <a16:creationId xmlns:a16="http://schemas.microsoft.com/office/drawing/2014/main" id="{2D1FE438-BE6D-850A-791A-5CD184F63F17}"/>
              </a:ext>
            </a:extLst>
          </p:cNvPr>
          <p:cNvSpPr txBox="1">
            <a:spLocks/>
          </p:cNvSpPr>
          <p:nvPr/>
        </p:nvSpPr>
        <p:spPr bwMode="white">
          <a:xfrm>
            <a:off x="842482" y="6074229"/>
            <a:ext cx="3847084" cy="160624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0" indent="0" algn="ctr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8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2pPr>
            <a:lvl3pPr marL="9144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6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371600" indent="0" algn="ctr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4pPr>
            <a:lvl5pPr marL="1828800" indent="0" algn="ctr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5pPr>
            <a:lvl6pPr marL="2286000" indent="0" algn="ctr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tabLst>
                <a:tab pos="1484313" algn="l"/>
              </a:tabLst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6pPr>
            <a:lvl7pPr marL="27432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7pPr>
            <a:lvl8pPr marL="32004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8pPr>
            <a:lvl9pPr marL="36576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9pPr>
          </a:lstStyle>
          <a:p>
            <a:pPr algn="l">
              <a:spcAft>
                <a:spcPts val="0"/>
              </a:spcAft>
            </a:pPr>
            <a:r>
              <a:rPr lang="en-US" sz="1200" b="1" i="1">
                <a:solidFill>
                  <a:srgbClr val="FFE84D"/>
                </a:solidFill>
              </a:rPr>
              <a:t>2024 ESRI FEDERAL GIS CONFERENCE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5481C0-B1CE-111A-3955-7B7BD469E680}"/>
              </a:ext>
            </a:extLst>
          </p:cNvPr>
          <p:cNvSpPr txBox="1">
            <a:spLocks/>
          </p:cNvSpPr>
          <p:nvPr/>
        </p:nvSpPr>
        <p:spPr bwMode="white">
          <a:xfrm>
            <a:off x="1188471" y="2145879"/>
            <a:ext cx="7577958" cy="914400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noAutofit/>
          </a:bodyPr>
          <a:lstStyle>
            <a:lvl1pPr algn="ctr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0" kern="1200" baseline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algn="l"/>
            <a:r>
              <a:rPr lang="en-US" sz="3800" dirty="0">
                <a:solidFill>
                  <a:prstClr val="white"/>
                </a:solidFill>
              </a:rPr>
              <a:t>ArcGIS Pro SDK for .NET: Approaches for Pro Extensibility</a:t>
            </a:r>
            <a:endParaRPr lang="en-US" sz="3800" dirty="0"/>
          </a:p>
        </p:txBody>
      </p:sp>
    </p:spTree>
    <p:extLst>
      <p:ext uri="{BB962C8B-B14F-4D97-AF65-F5344CB8AC3E}">
        <p14:creationId xmlns:p14="http://schemas.microsoft.com/office/powerpoint/2010/main" val="3153983649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7D732F0A-B7A5-FCC4-09DD-E1725617B431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1" name="Picture 10" descr="A picture containing blue, electric blue, screenshot, majorelle blue&#10;&#10;Description automatically generated">
              <a:extLst>
                <a:ext uri="{FF2B5EF4-FFF2-40B4-BE49-F238E27FC236}">
                  <a16:creationId xmlns:a16="http://schemas.microsoft.com/office/drawing/2014/main" id="{4151050B-0E07-B98C-F91F-61F40F41167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shade">
              <a:extLst>
                <a:ext uri="{FF2B5EF4-FFF2-40B4-BE49-F238E27FC236}">
                  <a16:creationId xmlns:a16="http://schemas.microsoft.com/office/drawing/2014/main" id="{2D503DEE-E4CB-7B8C-3307-59D112D7138B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87000">
                  <a:srgbClr val="02029B">
                    <a:alpha val="0"/>
                  </a:srgbClr>
                </a:gs>
                <a:gs pos="0">
                  <a:srgbClr val="050FBE">
                    <a:alpha val="87181"/>
                  </a:srgbClr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216" y="405842"/>
            <a:ext cx="10369296" cy="461665"/>
          </a:xfrm>
        </p:spPr>
        <p:txBody>
          <a:bodyPr/>
          <a:lstStyle/>
          <a:p>
            <a:r>
              <a:rPr lang="en-US" dirty="0"/>
              <a:t>What’s possible with the SDK?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95B9A33-0E9C-CF7F-4756-90BBBBFCC684}"/>
              </a:ext>
            </a:extLst>
          </p:cNvPr>
          <p:cNvSpPr txBox="1">
            <a:spLocks/>
          </p:cNvSpPr>
          <p:nvPr/>
        </p:nvSpPr>
        <p:spPr>
          <a:xfrm>
            <a:off x="4321822" y="1273348"/>
            <a:ext cx="7678499" cy="3456093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>
              <a:spcAft>
                <a:spcPts val="1200"/>
              </a:spcAft>
            </a:pPr>
            <a:r>
              <a:rPr lang="en-US" sz="1400" dirty="0"/>
              <a:t>Content</a:t>
            </a:r>
            <a:r>
              <a:rPr lang="en-US" sz="1400" b="0" dirty="0"/>
              <a:t> – manage Pro project items and connections to Portal to consume and integrate online data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Device Location </a:t>
            </a:r>
            <a:r>
              <a:rPr lang="en-US" sz="1400" b="0" dirty="0"/>
              <a:t>- manage GNSS device connections, visualize device positions and collect data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Editing</a:t>
            </a:r>
            <a:r>
              <a:rPr lang="en-US" sz="1400" b="0" dirty="0"/>
              <a:t> – develop powerful feature editing tools and create and manage 2D and 3D editing operations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Extensions</a:t>
            </a:r>
            <a:r>
              <a:rPr lang="en-US" sz="1400" b="0" dirty="0"/>
              <a:t> – work with Data Reviewer and Workflow Manager items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Framework</a:t>
            </a:r>
            <a:r>
              <a:rPr lang="en-US" sz="1400" b="0" dirty="0"/>
              <a:t> – customize and extend the Pro UI, add and remove controls from the ribbon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Geodatabase</a:t>
            </a:r>
            <a:r>
              <a:rPr lang="en-US" sz="1400" b="0" dirty="0"/>
              <a:t> – access file and enterprise datasets, manage queries, searches, selections and versions, and create and modify geodatabase schema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Geometry</a:t>
            </a:r>
            <a:r>
              <a:rPr lang="en-US" sz="1400" b="0" dirty="0"/>
              <a:t> – build and manage feature geometries and perform spatial operations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Geoprocessing</a:t>
            </a:r>
            <a:r>
              <a:rPr lang="en-US" sz="1400" b="0" dirty="0"/>
              <a:t> – run geoprocessing tools and python scripts from add-in tools and routines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Layouts</a:t>
            </a:r>
            <a:r>
              <a:rPr lang="en-US" sz="1400" b="0" dirty="0"/>
              <a:t> – build custom layouts and elements, manage layout views and selections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Map Authoring </a:t>
            </a:r>
            <a:r>
              <a:rPr lang="en-US" sz="1400" b="0" dirty="0"/>
              <a:t>– author maps, manage layers, define and set layer renderers</a:t>
            </a:r>
          </a:p>
          <a:p>
            <a:endParaRPr lang="en-US" sz="1050" b="0" dirty="0"/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26B8959C-84BC-672D-9D1A-CD1AC7CD83A8}"/>
              </a:ext>
            </a:extLst>
          </p:cNvPr>
          <p:cNvGraphicFramePr/>
          <p:nvPr/>
        </p:nvGraphicFramePr>
        <p:xfrm>
          <a:off x="-408494" y="1700953"/>
          <a:ext cx="5115560" cy="34560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797014912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7D732F0A-B7A5-FCC4-09DD-E1725617B431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1" name="Picture 10" descr="A picture containing blue, electric blue, screenshot, majorelle blue&#10;&#10;Description automatically generated">
              <a:extLst>
                <a:ext uri="{FF2B5EF4-FFF2-40B4-BE49-F238E27FC236}">
                  <a16:creationId xmlns:a16="http://schemas.microsoft.com/office/drawing/2014/main" id="{4151050B-0E07-B98C-F91F-61F40F41167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shade">
              <a:extLst>
                <a:ext uri="{FF2B5EF4-FFF2-40B4-BE49-F238E27FC236}">
                  <a16:creationId xmlns:a16="http://schemas.microsoft.com/office/drawing/2014/main" id="{2D503DEE-E4CB-7B8C-3307-59D112D7138B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87000">
                  <a:srgbClr val="02029B">
                    <a:alpha val="0"/>
                  </a:srgbClr>
                </a:gs>
                <a:gs pos="0">
                  <a:srgbClr val="050FBE">
                    <a:alpha val="87181"/>
                  </a:srgbClr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BCBB8DDF-63E9-1146-8789-AED3C03A05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8929" y="249949"/>
            <a:ext cx="10826496" cy="430887"/>
          </a:xfrm>
        </p:spPr>
        <p:txBody>
          <a:bodyPr/>
          <a:lstStyle/>
          <a:p>
            <a:r>
              <a:rPr lang="en-US" sz="2800" b="0" dirty="0"/>
              <a:t>What’s possible with the SDK?</a:t>
            </a:r>
            <a:endParaRPr lang="en-US" sz="2800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E377913-31F1-6791-D1E9-B2B9D8F5A0DD}"/>
              </a:ext>
            </a:extLst>
          </p:cNvPr>
          <p:cNvSpPr txBox="1">
            <a:spLocks/>
          </p:cNvSpPr>
          <p:nvPr/>
        </p:nvSpPr>
        <p:spPr>
          <a:xfrm>
            <a:off x="4287258" y="1371851"/>
            <a:ext cx="7810474" cy="3456093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>
              <a:spcAft>
                <a:spcPts val="1200"/>
              </a:spcAft>
            </a:pPr>
            <a:r>
              <a:rPr lang="en-US" sz="1400" dirty="0"/>
              <a:t>Map Exploration </a:t>
            </a:r>
            <a:r>
              <a:rPr lang="en-US" sz="1400" b="0" dirty="0"/>
              <a:t>– build and manage animations, control the camera and build new map tools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Metadata</a:t>
            </a:r>
            <a:r>
              <a:rPr lang="en-US" sz="1400" b="0" dirty="0"/>
              <a:t> – create custom metadata forms using the Metadata Toolkit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Parcel Fabric </a:t>
            </a:r>
            <a:r>
              <a:rPr lang="en-US" sz="1400" b="0" dirty="0"/>
              <a:t>- create editing tools, manage parcel seeds, types and records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Raster</a:t>
            </a:r>
            <a:r>
              <a:rPr lang="en-US" sz="1400" b="0" dirty="0"/>
              <a:t> – work with raster datasets, layers and colorizers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Real-time </a:t>
            </a:r>
            <a:r>
              <a:rPr lang="en-US" sz="1400" b="0" dirty="0"/>
              <a:t>– manage real-time stream layers, events and tracking data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Scene Layers </a:t>
            </a:r>
            <a:r>
              <a:rPr lang="en-US" sz="1400" b="0" dirty="0"/>
              <a:t>– manage scene layer content with selection and symbology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Sharing</a:t>
            </a:r>
            <a:r>
              <a:rPr lang="en-US" sz="1400" b="0" dirty="0"/>
              <a:t> – access and search content, folders, and groups of a portal or online organization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Tasks</a:t>
            </a:r>
            <a:r>
              <a:rPr lang="en-US" sz="1400" b="0" dirty="0"/>
              <a:t> – access and manage Tasks within the UI 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Topology</a:t>
            </a:r>
            <a:r>
              <a:rPr lang="en-US" sz="1400" b="0" dirty="0"/>
              <a:t> – explore and manage topology rules, errors, validation and the topology graph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Utility Network </a:t>
            </a:r>
            <a:r>
              <a:rPr lang="en-US" sz="1400" b="0" dirty="0"/>
              <a:t>– create custom utility network tools, traces and workflows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Voxel Layers </a:t>
            </a:r>
            <a:r>
              <a:rPr lang="en-US" sz="1400" b="0" dirty="0"/>
              <a:t>– create and manage voxel layer slices, sections and </a:t>
            </a:r>
            <a:r>
              <a:rPr lang="en-US" sz="1400" b="0" dirty="0" err="1"/>
              <a:t>isosurfaces</a:t>
            </a:r>
            <a:r>
              <a:rPr lang="en-US" sz="1400" b="0" dirty="0"/>
              <a:t>, control voxel layer lighting and rendering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Knowledge Graphs </a:t>
            </a:r>
            <a:r>
              <a:rPr lang="en-US" sz="1400" b="0" dirty="0"/>
              <a:t>- access to </a:t>
            </a:r>
            <a:r>
              <a:rPr lang="en-US" sz="1400" b="0" dirty="0" err="1"/>
              <a:t>KnowledgeGraph</a:t>
            </a:r>
            <a:r>
              <a:rPr lang="en-US" sz="1400" b="0" dirty="0"/>
              <a:t> data sources, and support for </a:t>
            </a:r>
            <a:r>
              <a:rPr lang="en-US" sz="1400" b="0" dirty="0" err="1"/>
              <a:t>openCypher</a:t>
            </a:r>
            <a:r>
              <a:rPr lang="en-US" sz="1400" b="0" dirty="0"/>
              <a:t> graph queries and full text search.</a:t>
            </a:r>
          </a:p>
          <a:p>
            <a:pPr>
              <a:spcAft>
                <a:spcPts val="1200"/>
              </a:spcAft>
            </a:pPr>
            <a:endParaRPr lang="en-US" sz="1400" b="0" dirty="0"/>
          </a:p>
          <a:p>
            <a:endParaRPr lang="en-US" sz="1600" b="0" dirty="0"/>
          </a:p>
        </p:txBody>
      </p:sp>
      <p:graphicFrame>
        <p:nvGraphicFramePr>
          <p:cNvPr id="12" name="Diagram 11">
            <a:extLst>
              <a:ext uri="{FF2B5EF4-FFF2-40B4-BE49-F238E27FC236}">
                <a16:creationId xmlns:a16="http://schemas.microsoft.com/office/drawing/2014/main" id="{0829EFD5-D09E-42B0-521C-6D9F8D1A4EE0}"/>
              </a:ext>
            </a:extLst>
          </p:cNvPr>
          <p:cNvGraphicFramePr/>
          <p:nvPr/>
        </p:nvGraphicFramePr>
        <p:xfrm>
          <a:off x="-417922" y="1701537"/>
          <a:ext cx="5115560" cy="34560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77661856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7D732F0A-B7A5-FCC4-09DD-E1725617B431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1" name="Picture 10" descr="A picture containing blue, electric blue, screenshot, majorelle blue&#10;&#10;Description automatically generated">
              <a:extLst>
                <a:ext uri="{FF2B5EF4-FFF2-40B4-BE49-F238E27FC236}">
                  <a16:creationId xmlns:a16="http://schemas.microsoft.com/office/drawing/2014/main" id="{4151050B-0E07-B98C-F91F-61F40F41167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shade">
              <a:extLst>
                <a:ext uri="{FF2B5EF4-FFF2-40B4-BE49-F238E27FC236}">
                  <a16:creationId xmlns:a16="http://schemas.microsoft.com/office/drawing/2014/main" id="{2D503DEE-E4CB-7B8C-3307-59D112D7138B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87000">
                  <a:srgbClr val="02029B">
                    <a:alpha val="0"/>
                  </a:srgbClr>
                </a:gs>
                <a:gs pos="0">
                  <a:srgbClr val="050FBE">
                    <a:alpha val="87181"/>
                  </a:srgbClr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6" name="Title 1">
            <a:extLst>
              <a:ext uri="{FF2B5EF4-FFF2-40B4-BE49-F238E27FC236}">
                <a16:creationId xmlns:a16="http://schemas.microsoft.com/office/drawing/2014/main" id="{3A225AC4-C6C8-DCF4-A84E-0061C22B4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Patterns and Templates</a:t>
            </a:r>
            <a:endParaRPr lang="en-US" sz="280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62F4A2C-7C94-D669-E749-7458CC9E5AEB}"/>
              </a:ext>
            </a:extLst>
          </p:cNvPr>
          <p:cNvSpPr txBox="1">
            <a:spLocks/>
          </p:cNvSpPr>
          <p:nvPr/>
        </p:nvSpPr>
        <p:spPr>
          <a:xfrm>
            <a:off x="685799" y="1333800"/>
            <a:ext cx="9032689" cy="1907028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endParaRPr lang="en-US" b="0" dirty="0">
              <a:solidFill>
                <a:prstClr val="white"/>
              </a:solidFill>
            </a:endParaRPr>
          </a:p>
          <a:p>
            <a:pPr>
              <a:spcAft>
                <a:spcPts val="1800"/>
              </a:spcAft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Each pattern is defined from SDK Project Templates</a:t>
            </a:r>
          </a:p>
          <a:p>
            <a:pPr>
              <a:spcAft>
                <a:spcPts val="1800"/>
              </a:spcAft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SDK Project Templates for Visual Studio</a:t>
            </a:r>
          </a:p>
          <a:p>
            <a:pPr lvl="1">
              <a:spcAft>
                <a:spcPts val="1800"/>
              </a:spcAft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Basic framework for UI, module and classes </a:t>
            </a:r>
          </a:p>
          <a:p>
            <a:pPr lvl="1">
              <a:spcAft>
                <a:spcPts val="1800"/>
              </a:spcAft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Basic file components</a:t>
            </a:r>
          </a:p>
          <a:p>
            <a:pPr lvl="1">
              <a:spcAft>
                <a:spcPts val="1800"/>
              </a:spcAft>
              <a:buClr>
                <a:srgbClr val="00B9F2">
                  <a:lumMod val="60000"/>
                  <a:lumOff val="40000"/>
                </a:srgbClr>
              </a:buClr>
              <a:defRPr/>
            </a:pPr>
            <a:endParaRPr lang="en-US" b="0" dirty="0">
              <a:solidFill>
                <a:prstClr val="white"/>
              </a:solidFill>
            </a:endParaRPr>
          </a:p>
          <a:p>
            <a:pPr marL="283464" lvl="1" indent="0">
              <a:buClr>
                <a:srgbClr val="00B9F2">
                  <a:lumMod val="60000"/>
                  <a:lumOff val="40000"/>
                </a:srgbClr>
              </a:buClr>
              <a:buNone/>
              <a:defRPr/>
            </a:pPr>
            <a:endParaRPr lang="en-US" b="0" dirty="0">
              <a:solidFill>
                <a:prstClr val="white"/>
              </a:solidFill>
            </a:endParaRPr>
          </a:p>
          <a:p>
            <a:pPr lvl="1">
              <a:buClr>
                <a:srgbClr val="00B9F2">
                  <a:lumMod val="60000"/>
                  <a:lumOff val="40000"/>
                </a:srgbClr>
              </a:buClr>
              <a:defRPr/>
            </a:pPr>
            <a:endParaRPr lang="en-US" b="0" dirty="0">
              <a:solidFill>
                <a:prstClr val="white"/>
              </a:solidFill>
            </a:endParaRPr>
          </a:p>
          <a:p>
            <a:pPr lvl="1">
              <a:buClr>
                <a:srgbClr val="00B9F2">
                  <a:lumMod val="60000"/>
                  <a:lumOff val="40000"/>
                </a:srgbClr>
              </a:buClr>
              <a:defRPr/>
            </a:pPr>
            <a:endParaRPr lang="en-US" b="0" dirty="0">
              <a:solidFill>
                <a:prstClr val="white"/>
              </a:solidFill>
            </a:endParaRPr>
          </a:p>
          <a:p>
            <a:pPr lvl="1">
              <a:buClr>
                <a:srgbClr val="00B9F2">
                  <a:lumMod val="60000"/>
                  <a:lumOff val="40000"/>
                </a:srgbClr>
              </a:buClr>
              <a:defRPr/>
            </a:pPr>
            <a:endParaRPr lang="en-US" b="0" dirty="0">
              <a:solidFill>
                <a:prstClr val="white"/>
              </a:solidFill>
            </a:endParaRP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679AF7B1-1B50-15BA-3929-2576892FE930}"/>
              </a:ext>
            </a:extLst>
          </p:cNvPr>
          <p:cNvSpPr txBox="1">
            <a:spLocks/>
          </p:cNvSpPr>
          <p:nvPr/>
        </p:nvSpPr>
        <p:spPr>
          <a:xfrm>
            <a:off x="9356005" y="385210"/>
            <a:ext cx="3899407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algn="l"/>
            <a:r>
              <a:rPr lang="en-US" sz="1600" i="0" dirty="0"/>
              <a:t>Pro SDK Templates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8C6F2038-D4D5-646B-58FE-0FF9703A81CF}"/>
              </a:ext>
            </a:extLst>
          </p:cNvPr>
          <p:cNvSpPr txBox="1">
            <a:spLocks/>
          </p:cNvSpPr>
          <p:nvPr/>
        </p:nvSpPr>
        <p:spPr>
          <a:xfrm>
            <a:off x="1424925" y="6332171"/>
            <a:ext cx="3899407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algn="l"/>
            <a:r>
              <a:rPr lang="en-US" sz="1600" i="0" dirty="0"/>
              <a:t>Configuration Template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F8B7828-BC02-F76C-D6AE-CA2DCF1718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3579" y="898068"/>
            <a:ext cx="3899407" cy="488806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7C66E64-C0B8-44E1-27FA-25E757C230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12629" y="3342101"/>
            <a:ext cx="5163264" cy="3274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42777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7D732F0A-B7A5-FCC4-09DD-E1725617B431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1" name="Picture 10" descr="A picture containing blue, electric blue, screenshot, majorelle blue&#10;&#10;Description automatically generated">
              <a:extLst>
                <a:ext uri="{FF2B5EF4-FFF2-40B4-BE49-F238E27FC236}">
                  <a16:creationId xmlns:a16="http://schemas.microsoft.com/office/drawing/2014/main" id="{4151050B-0E07-B98C-F91F-61F40F41167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shade">
              <a:extLst>
                <a:ext uri="{FF2B5EF4-FFF2-40B4-BE49-F238E27FC236}">
                  <a16:creationId xmlns:a16="http://schemas.microsoft.com/office/drawing/2014/main" id="{2D503DEE-E4CB-7B8C-3307-59D112D7138B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87000">
                  <a:srgbClr val="02029B">
                    <a:alpha val="0"/>
                  </a:srgbClr>
                </a:gs>
                <a:gs pos="0">
                  <a:srgbClr val="050FBE">
                    <a:alpha val="87181"/>
                  </a:srgbClr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6" name="Title 1">
            <a:extLst>
              <a:ext uri="{FF2B5EF4-FFF2-40B4-BE49-F238E27FC236}">
                <a16:creationId xmlns:a16="http://schemas.microsoft.com/office/drawing/2014/main" id="{0DB7E4E5-65D1-5620-DD5F-EA002FAB93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0115" y="426137"/>
            <a:ext cx="10826496" cy="430887"/>
          </a:xfrm>
        </p:spPr>
        <p:txBody>
          <a:bodyPr/>
          <a:lstStyle/>
          <a:p>
            <a:r>
              <a:rPr lang="en-US" sz="2800" b="0" dirty="0"/>
              <a:t>Pro SDK Extensibility Patterns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D1498C18-6E0E-204D-CB4D-D1EBD95660AC}"/>
              </a:ext>
            </a:extLst>
          </p:cNvPr>
          <p:cNvSpPr txBox="1">
            <a:spLocks/>
          </p:cNvSpPr>
          <p:nvPr/>
        </p:nvSpPr>
        <p:spPr>
          <a:xfrm>
            <a:off x="533400" y="1213079"/>
            <a:ext cx="10863262" cy="544286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14300" indent="-114300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tabLst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04813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8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42950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6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370012" indent="0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0" indent="0">
              <a:buFont typeface="Arial"/>
              <a:buNone/>
            </a:pPr>
            <a:r>
              <a:rPr lang="en-US">
                <a:solidFill>
                  <a:srgbClr val="92D050"/>
                </a:solidFill>
              </a:rPr>
              <a:t>Add-Ins</a:t>
            </a:r>
            <a:r>
              <a:rPr lang="en-US"/>
              <a:t> – Develop new tools and functionality to extend Pro</a:t>
            </a:r>
          </a:p>
          <a:p>
            <a:pPr marL="0" indent="0">
              <a:buFont typeface="Arial"/>
              <a:buNone/>
            </a:pPr>
            <a:endParaRPr lang="en-US"/>
          </a:p>
          <a:p>
            <a:pPr marL="0" indent="0">
              <a:buFont typeface="Arial"/>
              <a:buNone/>
            </a:pPr>
            <a:endParaRPr lang="en-US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29B74F13-EE75-67F0-ED19-0FBABBCEBB62}"/>
              </a:ext>
            </a:extLst>
          </p:cNvPr>
          <p:cNvSpPr txBox="1">
            <a:spLocks/>
          </p:cNvSpPr>
          <p:nvPr/>
        </p:nvSpPr>
        <p:spPr>
          <a:xfrm>
            <a:off x="4582320" y="2041824"/>
            <a:ext cx="2611582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sz="1600" i="0" dirty="0"/>
              <a:t>Editing API Sample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90899EA-4983-E28B-3E2C-4456F01E9D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115" y="2385733"/>
            <a:ext cx="6823787" cy="4251469"/>
          </a:xfrm>
          <a:prstGeom prst="rect">
            <a:avLst/>
          </a:prstGeom>
        </p:spPr>
      </p:pic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E5671F7C-778F-0752-D7D2-FA062093AD51}"/>
              </a:ext>
            </a:extLst>
          </p:cNvPr>
          <p:cNvSpPr txBox="1">
            <a:spLocks/>
          </p:cNvSpPr>
          <p:nvPr/>
        </p:nvSpPr>
        <p:spPr>
          <a:xfrm>
            <a:off x="8132619" y="1969088"/>
            <a:ext cx="3671596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sz="1600" i="0" dirty="0"/>
              <a:t>Geometry 3D Analyst Line of Sight API</a:t>
            </a:r>
          </a:p>
        </p:txBody>
      </p:sp>
      <p:pic>
        <p:nvPicPr>
          <p:cNvPr id="13" name="Picture 12" descr="A screenshot of a computer&#10;&#10;Description automatically generated">
            <a:extLst>
              <a:ext uri="{FF2B5EF4-FFF2-40B4-BE49-F238E27FC236}">
                <a16:creationId xmlns:a16="http://schemas.microsoft.com/office/drawing/2014/main" id="{72C8924D-118C-2953-843C-7E5E1D7826C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009" t="3882" r="2009" b="3629"/>
          <a:stretch/>
        </p:blipFill>
        <p:spPr>
          <a:xfrm>
            <a:off x="4378036" y="2398288"/>
            <a:ext cx="7636197" cy="425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2162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7D732F0A-B7A5-FCC4-09DD-E1725617B431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1" name="Picture 10" descr="A picture containing blue, electric blue, screenshot, majorelle blue&#10;&#10;Description automatically generated">
              <a:extLst>
                <a:ext uri="{FF2B5EF4-FFF2-40B4-BE49-F238E27FC236}">
                  <a16:creationId xmlns:a16="http://schemas.microsoft.com/office/drawing/2014/main" id="{4151050B-0E07-B98C-F91F-61F40F41167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shade">
              <a:extLst>
                <a:ext uri="{FF2B5EF4-FFF2-40B4-BE49-F238E27FC236}">
                  <a16:creationId xmlns:a16="http://schemas.microsoft.com/office/drawing/2014/main" id="{2D503DEE-E4CB-7B8C-3307-59D112D7138B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87000">
                  <a:srgbClr val="02029B">
                    <a:alpha val="0"/>
                  </a:srgbClr>
                </a:gs>
                <a:gs pos="0">
                  <a:srgbClr val="050FBE">
                    <a:alpha val="87181"/>
                  </a:srgbClr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6" name="Title 1">
            <a:extLst>
              <a:ext uri="{FF2B5EF4-FFF2-40B4-BE49-F238E27FC236}">
                <a16:creationId xmlns:a16="http://schemas.microsoft.com/office/drawing/2014/main" id="{328D3A12-128C-7CE2-7AAE-8BFD64067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Item Templates</a:t>
            </a:r>
            <a:endParaRPr lang="en-US" sz="280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4E6D4D8-8C90-DC7B-6212-A125B3020E1D}"/>
              </a:ext>
            </a:extLst>
          </p:cNvPr>
          <p:cNvSpPr txBox="1">
            <a:spLocks/>
          </p:cNvSpPr>
          <p:nvPr/>
        </p:nvSpPr>
        <p:spPr>
          <a:xfrm>
            <a:off x="685799" y="1521973"/>
            <a:ext cx="9032689" cy="1907028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SDK templates in Visual Studio</a:t>
            </a:r>
          </a:p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Item templates </a:t>
            </a:r>
            <a:r>
              <a:rPr lang="en-US" b="0" dirty="0">
                <a:solidFill>
                  <a:prstClr val="white"/>
                </a:solidFill>
                <a:hlinkClick r:id="rId4"/>
              </a:rPr>
              <a:t>listing</a:t>
            </a:r>
            <a:endParaRPr lang="en-US" b="0" dirty="0">
              <a:solidFill>
                <a:prstClr val="white"/>
              </a:solidFill>
            </a:endParaRP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8" name="Picture 6">
            <a:extLst>
              <a:ext uri="{FF2B5EF4-FFF2-40B4-BE49-F238E27FC236}">
                <a16:creationId xmlns:a16="http://schemas.microsoft.com/office/drawing/2014/main" id="{F55A1C13-8AD3-0F2D-9D82-002A1D1E3B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9884" y="2615452"/>
            <a:ext cx="2565265" cy="3914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C043190-5FCC-81A2-7C21-FFB59B8F3EE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19461" y="3993468"/>
            <a:ext cx="3091039" cy="238084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3F30965-D193-E7B2-8460-F4E19DEE015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31355" y="1176876"/>
            <a:ext cx="4396770" cy="221086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0F38117-3A72-C370-C45C-25D64806F1B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55294" y="3796199"/>
            <a:ext cx="2514286" cy="2723809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A27DCE46-6382-9C5D-6E6E-32C290BDC538}"/>
              </a:ext>
            </a:extLst>
          </p:cNvPr>
          <p:cNvSpPr txBox="1">
            <a:spLocks/>
          </p:cNvSpPr>
          <p:nvPr/>
        </p:nvSpPr>
        <p:spPr>
          <a:xfrm>
            <a:off x="8548973" y="849535"/>
            <a:ext cx="3832013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R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1" i="1" baseline="0" dirty="0" smtClean="0">
                <a:solidFill>
                  <a:schemeClr val="tx2"/>
                </a:solidFill>
                <a:cs typeface="Arial"/>
              </a:defRPr>
            </a:lvl1pPr>
            <a:lvl2pPr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b="1">
                <a:cs typeface="Arial"/>
              </a:defRPr>
            </a:lvl2pPr>
            <a:lvl3pPr marL="795528"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>
                <a:cs typeface="Arial"/>
              </a:defRPr>
            </a:lvl3pPr>
            <a:lvl4pPr marL="1216152" indent="-173736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>
                <a:cs typeface="Arial"/>
              </a:defRPr>
            </a:lvl4pPr>
            <a:lvl5pPr marL="1546225" indent="-176213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dirty="0">
                <a:cs typeface="Arial"/>
              </a:defRPr>
            </a:lvl5pPr>
            <a:lvl6pPr marL="1773238" indent="-177800" defTabSz="4016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>
                <a:latin typeface="Arial"/>
                <a:cs typeface="Arial"/>
              </a:defRPr>
            </a:lvl6pPr>
            <a:lvl7pPr marL="2062163" indent="-1762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7pPr>
            <a:lvl8pPr marL="2286000" indent="-1730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8pPr>
            <a:lvl9pPr marL="2452688" indent="-1635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9pPr>
          </a:lstStyle>
          <a:p>
            <a:pPr lvl="0" algn="l">
              <a:buClr>
                <a:prstClr val="white">
                  <a:lumMod val="65000"/>
                </a:prstClr>
              </a:buClr>
              <a:defRPr/>
            </a:pPr>
            <a:r>
              <a:rPr lang="en-US" sz="1600" b="0" i="0" dirty="0">
                <a:solidFill>
                  <a:srgbClr val="FFFF96"/>
                </a:solidFill>
              </a:rPr>
              <a:t>Choosing the Pro Gallery template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FFFF96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8D9F840-6344-A4A2-07DA-1F65504A1E72}"/>
              </a:ext>
            </a:extLst>
          </p:cNvPr>
          <p:cNvSpPr txBox="1">
            <a:spLocks/>
          </p:cNvSpPr>
          <p:nvPr/>
        </p:nvSpPr>
        <p:spPr>
          <a:xfrm>
            <a:off x="9501813" y="3686355"/>
            <a:ext cx="2479638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R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1" i="1" baseline="0" dirty="0" smtClean="0">
                <a:solidFill>
                  <a:schemeClr val="tx2"/>
                </a:solidFill>
                <a:cs typeface="Arial"/>
              </a:defRPr>
            </a:lvl1pPr>
            <a:lvl2pPr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b="1">
                <a:cs typeface="Arial"/>
              </a:defRPr>
            </a:lvl2pPr>
            <a:lvl3pPr marL="795528"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>
                <a:cs typeface="Arial"/>
              </a:defRPr>
            </a:lvl3pPr>
            <a:lvl4pPr marL="1216152" indent="-173736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>
                <a:cs typeface="Arial"/>
              </a:defRPr>
            </a:lvl4pPr>
            <a:lvl5pPr marL="1546225" indent="-176213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dirty="0">
                <a:cs typeface="Arial"/>
              </a:defRPr>
            </a:lvl5pPr>
            <a:lvl6pPr marL="1773238" indent="-177800" defTabSz="4016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>
                <a:latin typeface="Arial"/>
                <a:cs typeface="Arial"/>
              </a:defRPr>
            </a:lvl6pPr>
            <a:lvl7pPr marL="2062163" indent="-1762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7pPr>
            <a:lvl8pPr marL="2286000" indent="-1730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8pPr>
            <a:lvl9pPr marL="2452688" indent="-1635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9pPr>
          </a:lstStyle>
          <a:p>
            <a:pPr lvl="0">
              <a:buClr>
                <a:prstClr val="white">
                  <a:lumMod val="65000"/>
                </a:prstClr>
              </a:buClr>
              <a:defRPr/>
            </a:pPr>
            <a:r>
              <a:rPr lang="en-US" sz="1600" b="0" i="0" dirty="0">
                <a:solidFill>
                  <a:srgbClr val="FFFF96"/>
                </a:solidFill>
              </a:rPr>
              <a:t>Graphics Layers sample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FFFF96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83059909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7D732F0A-B7A5-FCC4-09DD-E1725617B431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1" name="Picture 10" descr="A picture containing blue, electric blue, screenshot, majorelle blue&#10;&#10;Description automatically generated">
              <a:extLst>
                <a:ext uri="{FF2B5EF4-FFF2-40B4-BE49-F238E27FC236}">
                  <a16:creationId xmlns:a16="http://schemas.microsoft.com/office/drawing/2014/main" id="{4151050B-0E07-B98C-F91F-61F40F41167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shade">
              <a:extLst>
                <a:ext uri="{FF2B5EF4-FFF2-40B4-BE49-F238E27FC236}">
                  <a16:creationId xmlns:a16="http://schemas.microsoft.com/office/drawing/2014/main" id="{2D503DEE-E4CB-7B8C-3307-59D112D7138B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87000">
                  <a:srgbClr val="02029B">
                    <a:alpha val="0"/>
                  </a:srgbClr>
                </a:gs>
                <a:gs pos="0">
                  <a:srgbClr val="050FBE">
                    <a:alpha val="87181"/>
                  </a:srgbClr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12" name="Title 1">
            <a:extLst>
              <a:ext uri="{FF2B5EF4-FFF2-40B4-BE49-F238E27FC236}">
                <a16:creationId xmlns:a16="http://schemas.microsoft.com/office/drawing/2014/main" id="{4769EB5D-D7E6-A2B7-B408-E27A94DB8DFA}"/>
              </a:ext>
            </a:extLst>
          </p:cNvPr>
          <p:cNvSpPr txBox="1">
            <a:spLocks/>
          </p:cNvSpPr>
          <p:nvPr/>
        </p:nvSpPr>
        <p:spPr>
          <a:xfrm>
            <a:off x="342559" y="467181"/>
            <a:ext cx="10826496" cy="430887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How does a Pro add-in work?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82C57CAF-DDC7-0CD5-3F52-69AA97266D1B}"/>
              </a:ext>
            </a:extLst>
          </p:cNvPr>
          <p:cNvSpPr txBox="1">
            <a:spLocks/>
          </p:cNvSpPr>
          <p:nvPr/>
        </p:nvSpPr>
        <p:spPr>
          <a:xfrm>
            <a:off x="685800" y="1551709"/>
            <a:ext cx="6035432" cy="436880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r>
              <a:rPr lang="en-US" b="0" dirty="0">
                <a:solidFill>
                  <a:prstClr val="white"/>
                </a:solidFill>
                <a:latin typeface="Arial"/>
                <a:ea typeface="ＭＳ Ｐゴシック"/>
              </a:rPr>
              <a:t>Add-in files are built when you compile your project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Packaged within a single, compressed </a:t>
            </a:r>
            <a:b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</a:b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file with an .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esriaddinX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 file extension</a:t>
            </a:r>
          </a:p>
          <a:p>
            <a:pPr marL="457200" marR="0" lvl="1" indent="-173736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Lucida Grande"/>
              <a:buChar char="-"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C:\Users\&lt;UserName&gt;\Documents\ArcGIS\AddIns\ArcGISPro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As Pro starts, it looks for add-ins placed in well-known folders and loads them 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0135812-D305-DFAD-65D1-60D6500775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11993" y="2502024"/>
            <a:ext cx="4910072" cy="92697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49DB7EA-8300-D69A-B588-3DEE548393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33557" y="3833290"/>
            <a:ext cx="3888508" cy="288317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9BE1B60-D371-AAE4-DFB2-18FC6708D1E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9348" y="5217963"/>
            <a:ext cx="7092369" cy="1405092"/>
          </a:xfrm>
          <a:prstGeom prst="rect">
            <a:avLst/>
          </a:prstGeom>
        </p:spPr>
      </p:pic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67F25E54-FC60-2062-4FC1-8E2DC9EF06C9}"/>
              </a:ext>
            </a:extLst>
          </p:cNvPr>
          <p:cNvSpPr txBox="1">
            <a:spLocks/>
          </p:cNvSpPr>
          <p:nvPr/>
        </p:nvSpPr>
        <p:spPr>
          <a:xfrm>
            <a:off x="9154048" y="2097734"/>
            <a:ext cx="3186338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0" algn="l">
              <a:buClr>
                <a:prstClr val="white">
                  <a:lumMod val="65000"/>
                </a:prstClr>
              </a:buClr>
              <a:defRPr/>
            </a:pPr>
            <a:r>
              <a:rPr lang="en-US" sz="1600" dirty="0">
                <a:solidFill>
                  <a:srgbClr val="FFFF96"/>
                </a:solidFill>
              </a:rPr>
              <a:t>Animation Tools Sample Add-in</a:t>
            </a:r>
            <a:endParaRPr lang="en-US" dirty="0">
              <a:solidFill>
                <a:srgbClr val="FFFF9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588430"/>
      </p:ext>
    </p:extLst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3501F001-AED8-0DA9-E8C2-46931F207910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Picture 4" descr="A picture containing blue, electric blue, screenshot, majorelle blue&#10;&#10;Description automatically generated">
              <a:extLst>
                <a:ext uri="{FF2B5EF4-FFF2-40B4-BE49-F238E27FC236}">
                  <a16:creationId xmlns:a16="http://schemas.microsoft.com/office/drawing/2014/main" id="{C8E81A1B-F576-0BD8-360F-D9C65BB9434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6" name="shade">
              <a:extLst>
                <a:ext uri="{FF2B5EF4-FFF2-40B4-BE49-F238E27FC236}">
                  <a16:creationId xmlns:a16="http://schemas.microsoft.com/office/drawing/2014/main" id="{C037F6A1-DB11-97AA-12D6-164774395773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87000">
                  <a:srgbClr val="02029B">
                    <a:alpha val="0"/>
                  </a:srgbClr>
                </a:gs>
                <a:gs pos="0">
                  <a:srgbClr val="050FBE">
                    <a:alpha val="87181"/>
                  </a:srgbClr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7038B5B2-DCB1-4FDB-BE46-4536E0D4D9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652" y="308458"/>
            <a:ext cx="10826496" cy="430887"/>
          </a:xfrm>
        </p:spPr>
        <p:txBody>
          <a:bodyPr/>
          <a:lstStyle/>
          <a:p>
            <a:r>
              <a:rPr lang="en-US" sz="2800" b="0" dirty="0"/>
              <a:t>Desktop Application Markup Language (DAML)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A8B031D-0FEC-4B3D-8C04-789C98E8132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53276" y="1028644"/>
            <a:ext cx="10826496" cy="4990005"/>
          </a:xfrm>
          <a:noFill/>
        </p:spPr>
        <p:txBody>
          <a:bodyPr vert="horz" lIns="0" tIns="0" rIns="0" bIns="0" rtlCol="0">
            <a:noAutofit/>
          </a:bodyPr>
          <a:lstStyle/>
          <a:p>
            <a:r>
              <a:rPr lang="en-US" sz="1800" b="0" dirty="0">
                <a:hlinkClick r:id="rId4"/>
              </a:rPr>
              <a:t>Add-ins use DAML </a:t>
            </a:r>
            <a:r>
              <a:rPr lang="en-US" sz="1800" b="0" dirty="0"/>
              <a:t>to define the UI elements in Pro</a:t>
            </a:r>
          </a:p>
          <a:p>
            <a:pPr lvl="1"/>
            <a:r>
              <a:rPr lang="en-US" sz="1600" b="0" dirty="0"/>
              <a:t>Buttons, </a:t>
            </a:r>
            <a:r>
              <a:rPr lang="en-US" sz="1600" b="0" dirty="0" err="1"/>
              <a:t>Dockpane</a:t>
            </a:r>
            <a:r>
              <a:rPr lang="en-US" sz="1600" b="0" dirty="0"/>
              <a:t>, Galleries, Property Sheets, Tools, …</a:t>
            </a:r>
          </a:p>
          <a:p>
            <a:r>
              <a:rPr lang="en-US" sz="1800" b="0" dirty="0"/>
              <a:t>DAML uses XML Syntax - stored in the </a:t>
            </a:r>
            <a:r>
              <a:rPr lang="en-US" sz="1800" i="1" dirty="0" err="1"/>
              <a:t>Config.daml</a:t>
            </a:r>
            <a:r>
              <a:rPr lang="en-US" sz="1800" i="1" dirty="0"/>
              <a:t> </a:t>
            </a:r>
            <a:r>
              <a:rPr lang="en-US" sz="1800" b="0" dirty="0"/>
              <a:t>file</a:t>
            </a:r>
          </a:p>
          <a:p>
            <a:r>
              <a:rPr lang="en-US" sz="1800" b="0" dirty="0"/>
              <a:t>Using DAML, you can add, modify, delete any User Interface element </a:t>
            </a:r>
          </a:p>
          <a:p>
            <a:endParaRPr lang="en-US" b="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6288908-AC23-4BB9-A6F0-F06A6DC1C8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6156" y="2677886"/>
            <a:ext cx="7979951" cy="399582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4F47890-B74B-4016-9117-CDB792B0DF0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23447" y="2894659"/>
            <a:ext cx="6472658" cy="1282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787730"/>
      </p:ext>
    </p:extLst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1B2EB5EA-78F7-B236-2F60-FA2465D46A65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5" name="Picture 14" descr="A picture containing blue, electric blue, screenshot, majorelle blue&#10;&#10;Description automatically generated">
              <a:extLst>
                <a:ext uri="{FF2B5EF4-FFF2-40B4-BE49-F238E27FC236}">
                  <a16:creationId xmlns:a16="http://schemas.microsoft.com/office/drawing/2014/main" id="{0287E24F-E0C4-549C-045A-D2E616118E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6" name="shade">
              <a:extLst>
                <a:ext uri="{FF2B5EF4-FFF2-40B4-BE49-F238E27FC236}">
                  <a16:creationId xmlns:a16="http://schemas.microsoft.com/office/drawing/2014/main" id="{4BFEBBAF-DBE1-927A-A795-16763486B8E9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87000">
                  <a:srgbClr val="02029B">
                    <a:alpha val="0"/>
                  </a:srgbClr>
                </a:gs>
                <a:gs pos="0">
                  <a:srgbClr val="050FBE">
                    <a:alpha val="87181"/>
                  </a:srgbClr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pPr algn="l"/>
            <a:r>
              <a:rPr lang="en-US" sz="2800" b="0" dirty="0"/>
              <a:t>Installing Add-ins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5478011" cy="3429000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b="0" dirty="0"/>
              <a:t>Simple double-click install</a:t>
            </a:r>
          </a:p>
          <a:p>
            <a:pPr>
              <a:spcAft>
                <a:spcPts val="1200"/>
              </a:spcAft>
            </a:pPr>
            <a:r>
              <a:rPr lang="en-US" b="0" dirty="0"/>
              <a:t>No administrator privileges required</a:t>
            </a:r>
          </a:p>
          <a:p>
            <a:pPr>
              <a:spcAft>
                <a:spcPts val="1200"/>
              </a:spcAft>
            </a:pPr>
            <a:r>
              <a:rPr lang="en-US" b="0" dirty="0"/>
              <a:t>No installation .exe to run or build</a:t>
            </a:r>
          </a:p>
          <a:p>
            <a:pPr>
              <a:spcAft>
                <a:spcPts val="1200"/>
              </a:spcAft>
            </a:pPr>
            <a:r>
              <a:rPr lang="en-US" b="0" dirty="0"/>
              <a:t>No add or remove programs</a:t>
            </a:r>
          </a:p>
          <a:p>
            <a:pPr marL="0" indent="0">
              <a:buNone/>
            </a:pPr>
            <a:endParaRPr lang="en-US" b="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876283A-75F8-4F3C-ABF5-EB7E198653D2}"/>
              </a:ext>
            </a:extLst>
          </p:cNvPr>
          <p:cNvSpPr/>
          <p:nvPr/>
        </p:nvSpPr>
        <p:spPr>
          <a:xfrm>
            <a:off x="843025" y="4210826"/>
            <a:ext cx="661253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96">
                    <a:lumMod val="40000"/>
                    <a:lumOff val="60000"/>
                  </a:srgbClr>
                </a:solidFill>
                <a:effectLst/>
                <a:uLnTx/>
                <a:uFillTx/>
                <a:latin typeface="Arial"/>
                <a:ea typeface="ＭＳ Ｐゴシック"/>
                <a:cs typeface="Courier New" panose="02070309020205020404" pitchFamily="49" charset="0"/>
              </a:rPr>
              <a:t>C:\Users\&lt;UserName&gt;\Documents\ArcGIS\AddIns\ArcGISPro</a:t>
            </a:r>
          </a:p>
        </p:txBody>
      </p:sp>
      <p:pic>
        <p:nvPicPr>
          <p:cNvPr id="11" name="Picture 3" descr="C:\ArcGIS\SharedArcGIS\Images\Png\AddInDesktop256.png">
            <a:extLst>
              <a:ext uri="{FF2B5EF4-FFF2-40B4-BE49-F238E27FC236}">
                <a16:creationId xmlns:a16="http://schemas.microsoft.com/office/drawing/2014/main" id="{79849653-0053-4F18-AA39-D3E31447FF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95655" y="5142990"/>
            <a:ext cx="613902" cy="613902"/>
          </a:xfrm>
          <a:prstGeom prst="rect">
            <a:avLst/>
          </a:prstGeom>
          <a:noFill/>
          <a:effectLst/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2D90B7E-9D3D-49EE-8E4A-B5D7F1A0DD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3025" y="4736764"/>
            <a:ext cx="5990809" cy="124484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EB5BB9A-0D55-462C-8226-AA0E00D3312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91502" y="2792753"/>
            <a:ext cx="3688400" cy="3193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576063"/>
      </p:ext>
    </p:extLst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352C0EB0-DD9A-B7B4-6004-9EBB89721EC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Picture 4" descr="A picture containing blue, electric blue, screenshot, majorelle blue&#10;&#10;Description automatically generated">
              <a:extLst>
                <a:ext uri="{FF2B5EF4-FFF2-40B4-BE49-F238E27FC236}">
                  <a16:creationId xmlns:a16="http://schemas.microsoft.com/office/drawing/2014/main" id="{C71C4B67-5E40-88B2-7BE0-DF46B37113D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6" name="shade">
              <a:extLst>
                <a:ext uri="{FF2B5EF4-FFF2-40B4-BE49-F238E27FC236}">
                  <a16:creationId xmlns:a16="http://schemas.microsoft.com/office/drawing/2014/main" id="{A0DBC1F1-A391-5C59-E281-AFAD1E88CDDA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87000">
                  <a:srgbClr val="02029B">
                    <a:alpha val="0"/>
                  </a:srgbClr>
                </a:gs>
                <a:gs pos="0">
                  <a:srgbClr val="050FBE">
                    <a:alpha val="87181"/>
                  </a:srgbClr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2" name="Title 1"/>
          <p:cNvSpPr txBox="1">
            <a:spLocks/>
          </p:cNvSpPr>
          <p:nvPr/>
        </p:nvSpPr>
        <p:spPr>
          <a:xfrm>
            <a:off x="342559" y="467181"/>
            <a:ext cx="10826496" cy="430887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0" dirty="0">
                <a:latin typeface="Arial"/>
                <a:ea typeface="ＭＳ Ｐゴシック"/>
              </a:rPr>
              <a:t>Considerations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685800" y="1335391"/>
            <a:ext cx="10483255" cy="436880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Opportunities:</a:t>
            </a:r>
          </a:p>
          <a:p>
            <a:pPr lvl="1"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Powerful, and provide most of what your users are looking for  </a:t>
            </a:r>
          </a:p>
          <a:p>
            <a:pPr lvl="1"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Developers can customize the UI by building new custom tools, buttons and panes</a:t>
            </a:r>
          </a:p>
          <a:p>
            <a:pPr lvl="1"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Build custom processes with .NET</a:t>
            </a:r>
          </a:p>
          <a:p>
            <a:pPr lvl="1"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Integrate third party libraries</a:t>
            </a:r>
          </a:p>
          <a:p>
            <a:pPr lvl="1">
              <a:buClr>
                <a:srgbClr val="00B9F2">
                  <a:lumMod val="60000"/>
                  <a:lumOff val="40000"/>
                </a:srgbClr>
              </a:buClr>
              <a:defRPr/>
            </a:pP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  <a:latin typeface="Arial"/>
                <a:ea typeface="ＭＳ Ｐゴシック"/>
              </a:rPr>
              <a:t>Considerations:</a:t>
            </a:r>
          </a:p>
          <a:p>
            <a:pPr lvl="1"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Do you need control over the start-up process?  &gt;&gt; Configurations</a:t>
            </a:r>
          </a:p>
          <a:p>
            <a:pPr lvl="1"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  <a:latin typeface="Arial"/>
                <a:ea typeface="ＭＳ Ｐゴシック"/>
              </a:rPr>
              <a:t>Do you have a data format that you want to use as a layer or table?  &gt;&gt;  Plugin datasources </a:t>
            </a:r>
          </a:p>
          <a:p>
            <a:pPr lvl="1"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  <a:latin typeface="Arial"/>
                <a:ea typeface="ＭＳ Ｐゴシック"/>
              </a:rPr>
              <a:t>Do you need to run a scheduled geodatabase process?  &gt;&gt; </a:t>
            </a:r>
            <a:r>
              <a:rPr lang="en-US" b="0" dirty="0" err="1">
                <a:solidFill>
                  <a:prstClr val="white"/>
                </a:solidFill>
                <a:latin typeface="Arial"/>
                <a:ea typeface="ＭＳ Ｐゴシック"/>
              </a:rPr>
              <a:t>CoreHost</a:t>
            </a:r>
            <a:r>
              <a:rPr lang="en-US" b="0" dirty="0">
                <a:solidFill>
                  <a:prstClr val="white"/>
                </a:solidFill>
                <a:latin typeface="Arial"/>
                <a:ea typeface="ＭＳ Ｐゴシック"/>
              </a:rPr>
              <a:t> apps</a:t>
            </a:r>
          </a:p>
          <a:p>
            <a:pPr marL="283464" lvl="1" indent="0">
              <a:buClr>
                <a:srgbClr val="00B9F2">
                  <a:lumMod val="60000"/>
                  <a:lumOff val="40000"/>
                </a:srgbClr>
              </a:buClr>
              <a:buNone/>
              <a:defRPr/>
            </a:pP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lvl="1">
              <a:buClr>
                <a:srgbClr val="00B9F2">
                  <a:lumMod val="60000"/>
                  <a:lumOff val="40000"/>
                </a:srgbClr>
              </a:buClr>
              <a:defRPr/>
            </a:pP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02323743"/>
      </p:ext>
    </p:extLst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F178554B-7D21-6583-1B05-B3B2D4C6D8FF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Picture 4" descr="A picture containing blue, electric blue, screenshot, majorelle blue&#10;&#10;Description automatically generated">
              <a:extLst>
                <a:ext uri="{FF2B5EF4-FFF2-40B4-BE49-F238E27FC236}">
                  <a16:creationId xmlns:a16="http://schemas.microsoft.com/office/drawing/2014/main" id="{23D98357-B361-5A00-239D-A5651B2BC10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6" name="shade">
              <a:extLst>
                <a:ext uri="{FF2B5EF4-FFF2-40B4-BE49-F238E27FC236}">
                  <a16:creationId xmlns:a16="http://schemas.microsoft.com/office/drawing/2014/main" id="{C70DD35F-1F74-DBAE-5370-CE38357C2B5D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87000">
                  <a:srgbClr val="02029B">
                    <a:alpha val="0"/>
                  </a:srgbClr>
                </a:gs>
                <a:gs pos="0">
                  <a:srgbClr val="050FBE">
                    <a:alpha val="87181"/>
                  </a:srgbClr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115" y="426137"/>
            <a:ext cx="10826496" cy="430887"/>
          </a:xfrm>
        </p:spPr>
        <p:txBody>
          <a:bodyPr/>
          <a:lstStyle/>
          <a:p>
            <a:r>
              <a:rPr lang="en-US" sz="2800" b="0" dirty="0"/>
              <a:t>Pro SDK Extensibility Patterns</a:t>
            </a:r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482D3B35-3AA4-4FF6-9929-866F754027F4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533400" y="1213079"/>
            <a:ext cx="10863262" cy="544286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Add-Ins </a:t>
            </a:r>
            <a:r>
              <a:rPr lang="en-US" b="0" dirty="0"/>
              <a:t>– Develop new tools and functionality to extend Pro</a:t>
            </a:r>
          </a:p>
          <a:p>
            <a:pPr marL="0" indent="0">
              <a:buNone/>
            </a:pPr>
            <a:r>
              <a:rPr lang="en-US" dirty="0">
                <a:solidFill>
                  <a:srgbClr val="92D050"/>
                </a:solidFill>
              </a:rPr>
              <a:t>Managed Configurations </a:t>
            </a:r>
            <a:r>
              <a:rPr lang="en-US" b="0" dirty="0"/>
              <a:t>– All Add-in capabilities + additional customization of Pro UI / UX</a:t>
            </a:r>
          </a:p>
        </p:txBody>
      </p:sp>
      <p:pic>
        <p:nvPicPr>
          <p:cNvPr id="1026" name="Picture 2" descr="UI">
            <a:extLst>
              <a:ext uri="{FF2B5EF4-FFF2-40B4-BE49-F238E27FC236}">
                <a16:creationId xmlns:a16="http://schemas.microsoft.com/office/drawing/2014/main" id="{C9E13695-49F2-BC0E-097D-4360A0D10D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652" y="2142141"/>
            <a:ext cx="6519269" cy="4475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UI">
            <a:extLst>
              <a:ext uri="{FF2B5EF4-FFF2-40B4-BE49-F238E27FC236}">
                <a16:creationId xmlns:a16="http://schemas.microsoft.com/office/drawing/2014/main" id="{60C5A8C5-AF82-602F-7DE4-923A6CADF0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199" y="2070103"/>
            <a:ext cx="6367463" cy="4653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7D7057E-EEA3-8519-9DE4-E3DF2DC1A47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6652" y="2213040"/>
            <a:ext cx="8352559" cy="4524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3402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AD7C490D-3E88-C7D2-D399-306E412CA6A9}"/>
              </a:ext>
            </a:extLst>
          </p:cNvPr>
          <p:cNvGrpSpPr/>
          <p:nvPr/>
        </p:nvGrpSpPr>
        <p:grpSpPr>
          <a:xfrm>
            <a:off x="-1764" y="0"/>
            <a:ext cx="12193764" cy="6858000"/>
            <a:chOff x="-1764" y="0"/>
            <a:chExt cx="12193764" cy="6858000"/>
          </a:xfrm>
        </p:grpSpPr>
        <p:pic>
          <p:nvPicPr>
            <p:cNvPr id="12" name="Picture 11" descr="A picture containing blue, electric blue, screenshot, majorelle blue&#10;&#10;Description automatically generated">
              <a:extLst>
                <a:ext uri="{FF2B5EF4-FFF2-40B4-BE49-F238E27FC236}">
                  <a16:creationId xmlns:a16="http://schemas.microsoft.com/office/drawing/2014/main" id="{908BA259-7B26-F995-AAB2-74DBB1177B0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764" y="0"/>
              <a:ext cx="12192000" cy="6858000"/>
            </a:xfrm>
            <a:prstGeom prst="rect">
              <a:avLst/>
            </a:prstGeom>
          </p:spPr>
        </p:pic>
        <p:sp>
          <p:nvSpPr>
            <p:cNvPr id="8" name="shade">
              <a:extLst>
                <a:ext uri="{FF2B5EF4-FFF2-40B4-BE49-F238E27FC236}">
                  <a16:creationId xmlns:a16="http://schemas.microsoft.com/office/drawing/2014/main" id="{1E289099-DFD0-67EC-71E8-AA4AA234A941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67000">
                  <a:srgbClr val="02029B">
                    <a:alpha val="0"/>
                  </a:srgbClr>
                </a:gs>
                <a:gs pos="0">
                  <a:srgbClr val="050FBE">
                    <a:alpha val="87181"/>
                  </a:srgbClr>
                </a:gs>
              </a:gsLst>
              <a:lin ang="189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Session Agenda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4DA6565-1C8D-4E1D-6940-C1AB08D329DB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sz="2000" b="0" dirty="0"/>
              <a:t>Extending ArcGIS Pro</a:t>
            </a:r>
          </a:p>
          <a:p>
            <a:pPr>
              <a:spcBef>
                <a:spcPts val="1200"/>
              </a:spcBef>
            </a:pPr>
            <a:r>
              <a:rPr lang="en-US" sz="2000" b="0" dirty="0"/>
              <a:t>Patterns and APIs</a:t>
            </a:r>
          </a:p>
          <a:p>
            <a:pPr>
              <a:spcBef>
                <a:spcPts val="600"/>
              </a:spcBef>
            </a:pPr>
            <a:r>
              <a:rPr lang="en-US" sz="2000" b="0" dirty="0"/>
              <a:t>Updates and What’s Coming</a:t>
            </a:r>
          </a:p>
          <a:p>
            <a:pPr>
              <a:spcBef>
                <a:spcPts val="600"/>
              </a:spcBef>
            </a:pPr>
            <a:r>
              <a:rPr lang="en-US" sz="2000" b="0" dirty="0"/>
              <a:t>Resources for your work</a:t>
            </a:r>
          </a:p>
          <a:p>
            <a:pPr>
              <a:spcBef>
                <a:spcPts val="600"/>
              </a:spcBef>
            </a:pPr>
            <a:r>
              <a:rPr lang="en-US" dirty="0"/>
              <a:t>Questions</a:t>
            </a:r>
            <a:endParaRPr lang="en-US" sz="2000" b="0" dirty="0"/>
          </a:p>
          <a:p>
            <a:pPr>
              <a:buClr>
                <a:srgbClr val="5DD9B6"/>
              </a:buClr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7703756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FF8BE5A-A458-D099-01CB-526DE7DFC665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6" name="Picture 5" descr="A picture containing blue, electric blue, screenshot, majorelle blue&#10;&#10;Description automatically generated">
              <a:extLst>
                <a:ext uri="{FF2B5EF4-FFF2-40B4-BE49-F238E27FC236}">
                  <a16:creationId xmlns:a16="http://schemas.microsoft.com/office/drawing/2014/main" id="{7A59C1C5-8D1B-5AA5-66D3-C9ED6A8A34F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7" name="shade">
              <a:extLst>
                <a:ext uri="{FF2B5EF4-FFF2-40B4-BE49-F238E27FC236}">
                  <a16:creationId xmlns:a16="http://schemas.microsoft.com/office/drawing/2014/main" id="{F07F22DC-C5E6-CA68-6AD0-3D589DCB78AB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87000">
                  <a:srgbClr val="02029B">
                    <a:alpha val="0"/>
                  </a:srgbClr>
                </a:gs>
                <a:gs pos="0">
                  <a:srgbClr val="050FBE">
                    <a:alpha val="87181"/>
                  </a:srgbClr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747" y="454031"/>
            <a:ext cx="10826496" cy="430887"/>
          </a:xfrm>
        </p:spPr>
        <p:txBody>
          <a:bodyPr/>
          <a:lstStyle/>
          <a:p>
            <a:r>
              <a:rPr lang="en-US" sz="2800" b="0" dirty="0"/>
              <a:t>What is an ArcGIS Pro Configuration?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852976" y="1156437"/>
            <a:ext cx="10486047" cy="5039764"/>
          </a:xfrm>
        </p:spPr>
        <p:txBody>
          <a:bodyPr/>
          <a:lstStyle/>
          <a:p>
            <a:r>
              <a:rPr lang="en-US" sz="2400" b="0" dirty="0"/>
              <a:t>Includes all functionality of an add-in plus:</a:t>
            </a:r>
          </a:p>
          <a:p>
            <a:pPr lvl="1"/>
            <a:r>
              <a:rPr lang="en-US" b="0" dirty="0"/>
              <a:t>Change the application title and icon</a:t>
            </a:r>
          </a:p>
          <a:p>
            <a:pPr lvl="1"/>
            <a:r>
              <a:rPr lang="en-US" b="0" dirty="0"/>
              <a:t>Change the application splash, start page, and about page</a:t>
            </a:r>
          </a:p>
          <a:p>
            <a:pPr lvl="1"/>
            <a:r>
              <a:rPr lang="en-US" b="0" dirty="0"/>
              <a:t>Conditional customization of the UI</a:t>
            </a:r>
          </a:p>
          <a:p>
            <a:endParaRPr lang="en-US" sz="2400" b="0" dirty="0"/>
          </a:p>
          <a:p>
            <a:endParaRPr lang="en-US" sz="2400" b="0" dirty="0"/>
          </a:p>
          <a:p>
            <a:endParaRPr lang="en-US" sz="2400" b="0" dirty="0"/>
          </a:p>
          <a:p>
            <a:endParaRPr lang="en-US" sz="2400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pPr lvl="4">
              <a:spcBef>
                <a:spcPts val="1200"/>
              </a:spcBef>
              <a:spcAft>
                <a:spcPts val="0"/>
              </a:spcAft>
            </a:pPr>
            <a:r>
              <a:rPr lang="en-US" sz="1800" b="0" dirty="0"/>
              <a:t>Packaged within a single, compressed file with a .</a:t>
            </a:r>
            <a:r>
              <a:rPr lang="en-US" sz="1800" b="0" dirty="0" err="1"/>
              <a:t>ProConfigX</a:t>
            </a:r>
            <a:r>
              <a:rPr lang="en-US" sz="1800" b="0" dirty="0"/>
              <a:t> file extension</a:t>
            </a:r>
          </a:p>
          <a:p>
            <a:pPr lvl="4">
              <a:spcBef>
                <a:spcPts val="1200"/>
              </a:spcBef>
              <a:spcAft>
                <a:spcPts val="0"/>
              </a:spcAft>
            </a:pPr>
            <a:r>
              <a:rPr lang="en-US" sz="1800" b="0" dirty="0"/>
              <a:t>Stored at:  C:\Users\&lt;UserName&gt;\Documents\ArcGIS\AddIns\ArcGISPro\Configurations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4F6B33B-3E49-4442-8F30-F78B2F16A7B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503" y="2749641"/>
            <a:ext cx="4629023" cy="2399003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42F4EBCB-D9A4-499F-BE16-1BC69B770AC3}"/>
              </a:ext>
            </a:extLst>
          </p:cNvPr>
          <p:cNvGrpSpPr/>
          <p:nvPr/>
        </p:nvGrpSpPr>
        <p:grpSpPr>
          <a:xfrm>
            <a:off x="3236848" y="5077315"/>
            <a:ext cx="2695701" cy="461094"/>
            <a:chOff x="733427" y="3427571"/>
            <a:chExt cx="3110703" cy="74755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87B0550-1C50-4F9C-93D1-FFE937295C07}"/>
                </a:ext>
              </a:extLst>
            </p:cNvPr>
            <p:cNvSpPr/>
            <p:nvPr/>
          </p:nvSpPr>
          <p:spPr>
            <a:xfrm>
              <a:off x="733427" y="3427571"/>
              <a:ext cx="3110703" cy="747553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EAC3CCA-C96A-4B2C-BD8E-B73CE9D19498}"/>
                </a:ext>
              </a:extLst>
            </p:cNvPr>
            <p:cNvSpPr txBox="1"/>
            <p:nvPr/>
          </p:nvSpPr>
          <p:spPr>
            <a:xfrm>
              <a:off x="733427" y="3427571"/>
              <a:ext cx="3110703" cy="74755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marL="0" lvl="0" indent="0"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5000"/>
                </a:spcAft>
                <a:buNone/>
              </a:pPr>
              <a:r>
                <a:rPr lang="en-US" sz="1600" dirty="0"/>
                <a:t>Default start page</a:t>
              </a:r>
              <a:endParaRPr lang="en-US" sz="1600" kern="1200" dirty="0"/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36E05194-9A2C-4ED0-A985-647F4FBDE72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8974" y="2749641"/>
            <a:ext cx="4629024" cy="2483278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C4F9740B-A29F-46D8-A114-7A5B70C88CD7}"/>
              </a:ext>
            </a:extLst>
          </p:cNvPr>
          <p:cNvGrpSpPr/>
          <p:nvPr/>
        </p:nvGrpSpPr>
        <p:grpSpPr>
          <a:xfrm>
            <a:off x="8476256" y="5077312"/>
            <a:ext cx="2695701" cy="461096"/>
            <a:chOff x="733427" y="3427568"/>
            <a:chExt cx="3110703" cy="747556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51A6E4B2-E5FB-458E-A3C2-D3C71E44B7BB}"/>
                </a:ext>
              </a:extLst>
            </p:cNvPr>
            <p:cNvSpPr/>
            <p:nvPr/>
          </p:nvSpPr>
          <p:spPr>
            <a:xfrm>
              <a:off x="733427" y="3427571"/>
              <a:ext cx="3110703" cy="747553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2505CAC-533D-43D8-A2EF-5459E567C664}"/>
                </a:ext>
              </a:extLst>
            </p:cNvPr>
            <p:cNvSpPr txBox="1"/>
            <p:nvPr/>
          </p:nvSpPr>
          <p:spPr>
            <a:xfrm>
              <a:off x="733427" y="3427568"/>
              <a:ext cx="3110703" cy="74755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marL="0" lvl="0" indent="0"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5000"/>
                </a:spcAft>
                <a:buNone/>
              </a:pPr>
              <a:r>
                <a:rPr lang="en-US" sz="1600" dirty="0"/>
                <a:t>Custom start page</a:t>
              </a:r>
              <a:endParaRPr lang="en-US" sz="16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844040192"/>
      </p:ext>
    </p:extLst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DB61CFAB-ADCF-69DA-858B-B28A30776798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Picture 2" descr="A picture containing blue, electric blue, screenshot, majorelle blue&#10;&#10;Description automatically generated">
              <a:extLst>
                <a:ext uri="{FF2B5EF4-FFF2-40B4-BE49-F238E27FC236}">
                  <a16:creationId xmlns:a16="http://schemas.microsoft.com/office/drawing/2014/main" id="{6FBA8CCF-7861-65AB-7234-84D5CCA0753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shade">
              <a:extLst>
                <a:ext uri="{FF2B5EF4-FFF2-40B4-BE49-F238E27FC236}">
                  <a16:creationId xmlns:a16="http://schemas.microsoft.com/office/drawing/2014/main" id="{4CB0C17E-81A0-FD58-1234-C0BD9FDEF85D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87000">
                  <a:srgbClr val="02029B">
                    <a:alpha val="0"/>
                  </a:srgbClr>
                </a:gs>
                <a:gs pos="0">
                  <a:srgbClr val="050FBE">
                    <a:alpha val="87181"/>
                  </a:srgbClr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12" name="Title 1"/>
          <p:cNvSpPr txBox="1">
            <a:spLocks/>
          </p:cNvSpPr>
          <p:nvPr/>
        </p:nvSpPr>
        <p:spPr>
          <a:xfrm>
            <a:off x="685800" y="682625"/>
            <a:ext cx="10826496" cy="43088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sz="2800" b="0" dirty="0"/>
              <a:t>Configurations</a:t>
            </a:r>
            <a:endParaRPr lang="en-US" b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85800" y="1461814"/>
            <a:ext cx="6620840" cy="5268127"/>
          </a:xfrm>
          <a:prstGeom prst="rect">
            <a:avLst/>
          </a:prstGeo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b="0" dirty="0"/>
              <a:t>Custom start-up UX – splash screen, start page</a:t>
            </a:r>
          </a:p>
          <a:p>
            <a:pPr>
              <a:spcAft>
                <a:spcPts val="1200"/>
              </a:spcAft>
            </a:pPr>
            <a:r>
              <a:rPr lang="en-US" b="0" dirty="0"/>
              <a:t>Vary UI / UX based on user role </a:t>
            </a:r>
          </a:p>
          <a:p>
            <a:pPr>
              <a:spcBef>
                <a:spcPts val="1800"/>
              </a:spcBef>
              <a:spcAft>
                <a:spcPts val="1200"/>
              </a:spcAft>
            </a:pPr>
            <a:r>
              <a:rPr lang="en-US" b="0" dirty="0"/>
              <a:t>Documentation</a:t>
            </a:r>
          </a:p>
          <a:p>
            <a:pPr lvl="1">
              <a:spcAft>
                <a:spcPts val="1200"/>
              </a:spcAft>
            </a:pPr>
            <a:r>
              <a:rPr lang="en-US" b="0" dirty="0">
                <a:hlinkClick r:id="rId4"/>
              </a:rPr>
              <a:t>ProConcepts</a:t>
            </a:r>
            <a:r>
              <a:rPr lang="en-US" b="0" dirty="0"/>
              <a:t> – Configurations concepts</a:t>
            </a:r>
          </a:p>
          <a:p>
            <a:pPr lvl="1">
              <a:spcAft>
                <a:spcPts val="1200"/>
              </a:spcAft>
            </a:pPr>
            <a:r>
              <a:rPr lang="en-US" b="0" dirty="0">
                <a:hlinkClick r:id="rId5"/>
              </a:rPr>
              <a:t>ProGuide</a:t>
            </a:r>
            <a:r>
              <a:rPr lang="en-US" b="0" dirty="0"/>
              <a:t> – Configurations walk-through</a:t>
            </a:r>
          </a:p>
          <a:p>
            <a:pPr lvl="1">
              <a:spcAft>
                <a:spcPts val="1200"/>
              </a:spcAft>
            </a:pPr>
            <a:r>
              <a:rPr lang="en-US" b="0" dirty="0"/>
              <a:t>Samples – </a:t>
            </a:r>
          </a:p>
          <a:p>
            <a:pPr lvl="2">
              <a:spcAft>
                <a:spcPts val="1200"/>
              </a:spcAft>
            </a:pPr>
            <a:r>
              <a:rPr lang="en-US" sz="1800" b="0" dirty="0">
                <a:hlinkClick r:id="rId6"/>
              </a:rPr>
              <a:t>ConfigWithMap</a:t>
            </a:r>
            <a:r>
              <a:rPr lang="en-US" sz="1800" b="0" dirty="0"/>
              <a:t> </a:t>
            </a:r>
          </a:p>
          <a:p>
            <a:pPr lvl="2">
              <a:spcAft>
                <a:spcPts val="1200"/>
              </a:spcAft>
            </a:pPr>
            <a:r>
              <a:rPr lang="en-US" sz="1800" b="0" dirty="0" err="1">
                <a:hlinkClick r:id="rId7"/>
              </a:rPr>
              <a:t>ConfigWithStartWizard</a:t>
            </a:r>
            <a:endParaRPr lang="en-US" sz="1800" b="0" dirty="0"/>
          </a:p>
          <a:p>
            <a:pPr lvl="2">
              <a:spcAft>
                <a:spcPts val="1200"/>
              </a:spcAft>
            </a:pPr>
            <a:r>
              <a:rPr lang="en-US" sz="1800" dirty="0">
                <a:hlinkClick r:id="rId8"/>
              </a:rPr>
              <a:t>ConfigWithAnimatedSplash</a:t>
            </a:r>
            <a:endParaRPr lang="en-US" sz="1800" dirty="0"/>
          </a:p>
          <a:p>
            <a:pPr lvl="2">
              <a:spcAft>
                <a:spcPts val="1200"/>
              </a:spcAft>
            </a:pPr>
            <a:r>
              <a:rPr lang="en-US" sz="1800" b="0" dirty="0">
                <a:hlinkClick r:id="rId9"/>
              </a:rPr>
              <a:t>ProStart</a:t>
            </a:r>
            <a:r>
              <a:rPr lang="en-US" sz="1800" dirty="0">
                <a:hlinkClick r:id="rId9"/>
              </a:rPr>
              <a:t>PageConfig</a:t>
            </a:r>
            <a:endParaRPr lang="en-US" sz="1800" b="0" dirty="0"/>
          </a:p>
          <a:p>
            <a:pPr lvl="1">
              <a:spcAft>
                <a:spcPts val="1200"/>
              </a:spcAft>
            </a:pPr>
            <a:endParaRPr lang="en-US" dirty="0"/>
          </a:p>
          <a:p>
            <a:pPr marL="283464" lvl="1" indent="0">
              <a:spcAft>
                <a:spcPts val="1200"/>
              </a:spcAft>
              <a:buNone/>
            </a:pPr>
            <a:endParaRPr lang="en-US" dirty="0"/>
          </a:p>
          <a:p>
            <a:pPr lvl="1"/>
            <a:endParaRPr lang="en-US" dirty="0"/>
          </a:p>
          <a:p>
            <a:pPr marL="283464" lvl="1" indent="0">
              <a:buNone/>
            </a:pPr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84738" y="3233057"/>
            <a:ext cx="6353857" cy="344167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11"/>
          <a:srcRect l="3234" r="3106"/>
          <a:stretch/>
        </p:blipFill>
        <p:spPr>
          <a:xfrm>
            <a:off x="7992439" y="5619169"/>
            <a:ext cx="1587061" cy="807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492695"/>
      </p:ext>
    </p:extLst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5C58BB75-9991-6841-CDB4-D8E8AE2BEA8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Picture 3" descr="A picture containing blue, electric blue, screenshot, majorelle blue&#10;&#10;Description automatically generated">
              <a:extLst>
                <a:ext uri="{FF2B5EF4-FFF2-40B4-BE49-F238E27FC236}">
                  <a16:creationId xmlns:a16="http://schemas.microsoft.com/office/drawing/2014/main" id="{923DF000-4A7F-50B4-E19B-3EEE31DBAC8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5" name="shade">
              <a:extLst>
                <a:ext uri="{FF2B5EF4-FFF2-40B4-BE49-F238E27FC236}">
                  <a16:creationId xmlns:a16="http://schemas.microsoft.com/office/drawing/2014/main" id="{9D031EA8-AC07-D381-5DB6-1BF9BD35DD57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87000">
                  <a:srgbClr val="02029B">
                    <a:alpha val="0"/>
                  </a:srgbClr>
                </a:gs>
                <a:gs pos="0">
                  <a:srgbClr val="050FBE">
                    <a:alpha val="87181"/>
                  </a:srgbClr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115" y="426137"/>
            <a:ext cx="10826496" cy="430887"/>
          </a:xfrm>
        </p:spPr>
        <p:txBody>
          <a:bodyPr/>
          <a:lstStyle/>
          <a:p>
            <a:r>
              <a:rPr lang="en-US" sz="2800" b="0" dirty="0"/>
              <a:t>Pro SDK Extensibility Patterns</a:t>
            </a:r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482D3B35-3AA4-4FF6-9929-866F754027F4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533400" y="1213079"/>
            <a:ext cx="10863262" cy="544286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Add-Ins </a:t>
            </a:r>
            <a:r>
              <a:rPr lang="en-US" b="0" dirty="0"/>
              <a:t>– Develop new tools and functionality to extend Pro</a:t>
            </a:r>
          </a:p>
          <a:p>
            <a:pPr marL="0" indent="0">
              <a:buNone/>
            </a:pPr>
            <a:r>
              <a:rPr lang="en-US" dirty="0"/>
              <a:t>Managed Configurations </a:t>
            </a:r>
            <a:r>
              <a:rPr lang="en-US" b="0" dirty="0"/>
              <a:t>– All Add-in capabilities + additional customization of Pro UI / UX</a:t>
            </a:r>
          </a:p>
          <a:p>
            <a:pPr marL="0" indent="0">
              <a:buNone/>
            </a:pPr>
            <a:r>
              <a:rPr lang="en-US" dirty="0">
                <a:solidFill>
                  <a:srgbClr val="92D050"/>
                </a:solidFill>
              </a:rPr>
              <a:t>Plugin Datasources </a:t>
            </a:r>
            <a:r>
              <a:rPr lang="en-US" b="0" dirty="0"/>
              <a:t>– Custom data source integration with Pro</a:t>
            </a:r>
          </a:p>
          <a:p>
            <a:pPr marL="0" indent="0">
              <a:buNone/>
            </a:pPr>
            <a:endParaRPr lang="en-US" b="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1028420-45A3-4777-9B65-E060AAED78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9565" y="2621800"/>
            <a:ext cx="5902472" cy="40454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3BCF8F5-5073-4B87-A117-4F5D35F4F7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75627" y="2623974"/>
            <a:ext cx="2720984" cy="4043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54969"/>
      </p:ext>
    </p:extLst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90CE21C-8D65-571D-89D0-340FAE375B75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Picture 3" descr="A picture containing blue, electric blue, screenshot, majorelle blue&#10;&#10;Description automatically generated">
              <a:extLst>
                <a:ext uri="{FF2B5EF4-FFF2-40B4-BE49-F238E27FC236}">
                  <a16:creationId xmlns:a16="http://schemas.microsoft.com/office/drawing/2014/main" id="{B7CFC6CF-F34D-8391-7DFD-FEA146FD0FB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5" name="shade">
              <a:extLst>
                <a:ext uri="{FF2B5EF4-FFF2-40B4-BE49-F238E27FC236}">
                  <a16:creationId xmlns:a16="http://schemas.microsoft.com/office/drawing/2014/main" id="{264719AA-EC92-C2E1-C930-21B46804BBDF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87000">
                  <a:srgbClr val="02029B">
                    <a:alpha val="0"/>
                  </a:srgbClr>
                </a:gs>
                <a:gs pos="0">
                  <a:srgbClr val="050FBE">
                    <a:alpha val="87181"/>
                  </a:srgbClr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8" name="Title 7">
            <a:extLst>
              <a:ext uri="{FF2B5EF4-FFF2-40B4-BE49-F238E27FC236}">
                <a16:creationId xmlns:a16="http://schemas.microsoft.com/office/drawing/2014/main" id="{1C4C7FE5-EB33-49DE-AD7D-402384A62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923330"/>
          </a:xfrm>
        </p:spPr>
        <p:txBody>
          <a:bodyPr/>
          <a:lstStyle/>
          <a:p>
            <a:r>
              <a:rPr lang="en-US" sz="3200" b="0" dirty="0"/>
              <a:t>Plugin Datasources</a:t>
            </a:r>
            <a:br>
              <a:rPr lang="en-US" sz="2800" b="0" dirty="0"/>
            </a:br>
            <a:endParaRPr lang="en-US" sz="2800" b="0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568AB14F-D653-46AC-BD0A-CEBEC266CDD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85800" y="1640935"/>
            <a:ext cx="7564821" cy="4990005"/>
          </a:xfrm>
        </p:spPr>
        <p:txBody>
          <a:bodyPr/>
          <a:lstStyle/>
          <a:p>
            <a:r>
              <a:rPr lang="en-US" b="0" dirty="0"/>
              <a:t>The </a:t>
            </a:r>
            <a:r>
              <a:rPr lang="en-US" b="0" dirty="0">
                <a:hlinkClick r:id="rId4"/>
              </a:rPr>
              <a:t>Plugin Datasource framework </a:t>
            </a:r>
            <a:r>
              <a:rPr lang="en-US" b="0" dirty="0"/>
              <a:t>allows developers to make custom datasources available for use in Pro</a:t>
            </a:r>
          </a:p>
          <a:p>
            <a:pPr lvl="1"/>
            <a:r>
              <a:rPr lang="en-US" b="0" dirty="0"/>
              <a:t>Access in Pro is read-only</a:t>
            </a:r>
          </a:p>
          <a:p>
            <a:pPr lvl="1"/>
            <a:r>
              <a:rPr lang="en-US" b="0" dirty="0"/>
              <a:t>Access is in the form of tables or feature classes</a:t>
            </a:r>
          </a:p>
          <a:p>
            <a:pPr lvl="1"/>
            <a:r>
              <a:rPr lang="en-US" b="0" dirty="0"/>
              <a:t>Access is file-based </a:t>
            </a:r>
          </a:p>
          <a:p>
            <a:pPr>
              <a:spcBef>
                <a:spcPts val="1200"/>
              </a:spcBef>
            </a:pPr>
            <a:r>
              <a:rPr lang="en-US" sz="1800" b="0" dirty="0"/>
              <a:t>Examples of custom data sources – Image files, GPS data, proprietary file formats</a:t>
            </a:r>
          </a:p>
          <a:p>
            <a:endParaRPr lang="en-US" sz="28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81BE4C3-62EC-44AA-9731-C5E9417AD8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16681" y="2470664"/>
            <a:ext cx="2822693" cy="4194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045622"/>
      </p:ext>
    </p:extLst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C5F230B-7F9A-2000-3FE2-5B04E35167DA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Picture 2" descr="A picture containing blue, electric blue, screenshot, majorelle blue&#10;&#10;Description automatically generated">
              <a:extLst>
                <a:ext uri="{FF2B5EF4-FFF2-40B4-BE49-F238E27FC236}">
                  <a16:creationId xmlns:a16="http://schemas.microsoft.com/office/drawing/2014/main" id="{B6152CEC-D4C0-E5B8-3ED1-4B47D60D62E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shade">
              <a:extLst>
                <a:ext uri="{FF2B5EF4-FFF2-40B4-BE49-F238E27FC236}">
                  <a16:creationId xmlns:a16="http://schemas.microsoft.com/office/drawing/2014/main" id="{9DD3EAEA-D598-3B65-0879-D080BEA4D838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87000">
                  <a:srgbClr val="02029B">
                    <a:alpha val="0"/>
                  </a:srgbClr>
                </a:gs>
                <a:gs pos="0">
                  <a:srgbClr val="050FBE">
                    <a:alpha val="87181"/>
                  </a:srgbClr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8" name="Title 7">
            <a:extLst>
              <a:ext uri="{FF2B5EF4-FFF2-40B4-BE49-F238E27FC236}">
                <a16:creationId xmlns:a16="http://schemas.microsoft.com/office/drawing/2014/main" id="{1C4C7FE5-EB33-49DE-AD7D-402384A62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923330"/>
          </a:xfrm>
        </p:spPr>
        <p:txBody>
          <a:bodyPr/>
          <a:lstStyle/>
          <a:p>
            <a:r>
              <a:rPr lang="en-US" sz="3200" b="0" dirty="0"/>
              <a:t>Plugin Datasources</a:t>
            </a:r>
            <a:br>
              <a:rPr lang="en-US" sz="2800" b="0" dirty="0"/>
            </a:br>
            <a:endParaRPr lang="en-US" sz="2800" b="0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568AB14F-D653-46AC-BD0A-CEBEC266CDD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85800" y="1640935"/>
            <a:ext cx="7922172" cy="4990005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sz="1800" b="0" dirty="0"/>
              <a:t>ArcGIS Pro supports data from a large variety of data sources and formats from shape files to Oracle databases</a:t>
            </a:r>
          </a:p>
          <a:p>
            <a:pPr>
              <a:spcBef>
                <a:spcPts val="1200"/>
              </a:spcBef>
            </a:pPr>
            <a:r>
              <a:rPr lang="en-US" sz="1800" b="0" dirty="0"/>
              <a:t>Plugin Datasources allow access to other data sources like relational databases such as MySQL, non-relational databases and other proprietary and file-based data stores</a:t>
            </a:r>
          </a:p>
          <a:p>
            <a:pPr>
              <a:spcBef>
                <a:spcPts val="1800"/>
              </a:spcBef>
              <a:spcAft>
                <a:spcPts val="1200"/>
              </a:spcAft>
            </a:pPr>
            <a:r>
              <a:rPr lang="en-US" b="0" dirty="0"/>
              <a:t>Documentation</a:t>
            </a:r>
          </a:p>
          <a:p>
            <a:pPr lvl="1">
              <a:spcAft>
                <a:spcPts val="1200"/>
              </a:spcAft>
            </a:pPr>
            <a:r>
              <a:rPr lang="en-US" b="0" dirty="0">
                <a:hlinkClick r:id="rId4"/>
              </a:rPr>
              <a:t>ProConcepts</a:t>
            </a:r>
            <a:r>
              <a:rPr lang="en-US" b="0" dirty="0"/>
              <a:t> introduction and concepts</a:t>
            </a:r>
          </a:p>
          <a:p>
            <a:pPr lvl="1">
              <a:spcAft>
                <a:spcPts val="1200"/>
              </a:spcAft>
            </a:pPr>
            <a:r>
              <a:rPr lang="en-US" b="0" dirty="0">
                <a:hlinkClick r:id="rId5"/>
              </a:rPr>
              <a:t>ProGuide</a:t>
            </a:r>
            <a:r>
              <a:rPr lang="en-US" b="0" dirty="0"/>
              <a:t> – walk through guide</a:t>
            </a:r>
          </a:p>
          <a:p>
            <a:pPr lvl="1">
              <a:spcAft>
                <a:spcPts val="1200"/>
              </a:spcAft>
            </a:pPr>
            <a:r>
              <a:rPr lang="en-US" b="0" dirty="0">
                <a:hlinkClick r:id="rId6"/>
              </a:rPr>
              <a:t>Samples</a:t>
            </a:r>
            <a:r>
              <a:rPr lang="en-US" b="0" dirty="0"/>
              <a:t> to try, and build on</a:t>
            </a:r>
          </a:p>
          <a:p>
            <a:pPr>
              <a:spcBef>
                <a:spcPts val="1200"/>
              </a:spcBef>
            </a:pPr>
            <a:endParaRPr lang="en-US" sz="1800" b="0" dirty="0"/>
          </a:p>
          <a:p>
            <a:endParaRPr lang="en-US" sz="2800" dirty="0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B8E054B0-A07A-4436-99D3-944AA75B8BF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16681" y="2470664"/>
            <a:ext cx="2822693" cy="4194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646660"/>
      </p:ext>
    </p:extLst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BD3ED649-19EC-66CA-6EE8-EE02C0BE244A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2" name="Picture 11" descr="A picture containing blue, electric blue, screenshot, majorelle blue&#10;&#10;Description automatically generated">
              <a:extLst>
                <a:ext uri="{FF2B5EF4-FFF2-40B4-BE49-F238E27FC236}">
                  <a16:creationId xmlns:a16="http://schemas.microsoft.com/office/drawing/2014/main" id="{1EB70C6F-76C6-7C05-B9AD-AF5F70D66E9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3" name="shade">
              <a:extLst>
                <a:ext uri="{FF2B5EF4-FFF2-40B4-BE49-F238E27FC236}">
                  <a16:creationId xmlns:a16="http://schemas.microsoft.com/office/drawing/2014/main" id="{FDEB3E8F-5ECF-5791-4AFD-8900C618DAD6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87000">
                  <a:srgbClr val="02029B">
                    <a:alpha val="0"/>
                  </a:srgbClr>
                </a:gs>
                <a:gs pos="0">
                  <a:srgbClr val="050FBE">
                    <a:alpha val="87181"/>
                  </a:srgbClr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115" y="426137"/>
            <a:ext cx="10826496" cy="430887"/>
          </a:xfrm>
        </p:spPr>
        <p:txBody>
          <a:bodyPr/>
          <a:lstStyle/>
          <a:p>
            <a:r>
              <a:rPr lang="en-US" sz="2800" b="0" dirty="0"/>
              <a:t>Pro SDK Extensibility Patterns</a:t>
            </a:r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482D3B35-3AA4-4FF6-9929-866F754027F4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533400" y="1213078"/>
            <a:ext cx="10863262" cy="2187015"/>
          </a:xfrm>
        </p:spPr>
        <p:txBody>
          <a:bodyPr/>
          <a:lstStyle/>
          <a:p>
            <a:pPr marL="0" lvl="0" indent="0">
              <a:buClr>
                <a:srgbClr val="00B9F2">
                  <a:lumMod val="60000"/>
                  <a:lumOff val="40000"/>
                </a:srgbClr>
              </a:buClr>
              <a:buNone/>
            </a:pPr>
            <a:r>
              <a:rPr lang="en-US" dirty="0">
                <a:solidFill>
                  <a:prstClr val="white"/>
                </a:solidFill>
              </a:rPr>
              <a:t>Add-Ins </a:t>
            </a:r>
            <a:r>
              <a:rPr lang="en-US" b="0" dirty="0">
                <a:solidFill>
                  <a:prstClr val="white"/>
                </a:solidFill>
              </a:rPr>
              <a:t>– Develop new tools and functionality to extend Pro</a:t>
            </a:r>
          </a:p>
          <a:p>
            <a:pPr marL="0" lvl="0" indent="0">
              <a:buClr>
                <a:srgbClr val="00B9F2">
                  <a:lumMod val="60000"/>
                  <a:lumOff val="40000"/>
                </a:srgbClr>
              </a:buClr>
              <a:buNone/>
            </a:pPr>
            <a:r>
              <a:rPr lang="en-US" dirty="0">
                <a:solidFill>
                  <a:prstClr val="white"/>
                </a:solidFill>
              </a:rPr>
              <a:t>Managed Configurations </a:t>
            </a:r>
            <a:r>
              <a:rPr lang="en-US" b="0" dirty="0">
                <a:solidFill>
                  <a:prstClr val="white"/>
                </a:solidFill>
              </a:rPr>
              <a:t>– All Add-in capabilities + additional customization of Pro UI / UX</a:t>
            </a:r>
          </a:p>
          <a:p>
            <a:pPr marL="0" lvl="0" indent="0">
              <a:buClr>
                <a:srgbClr val="00B9F2">
                  <a:lumMod val="60000"/>
                  <a:lumOff val="40000"/>
                </a:srgbClr>
              </a:buClr>
              <a:buNone/>
            </a:pPr>
            <a:r>
              <a:rPr lang="en-US" dirty="0"/>
              <a:t>Plugin Datasources </a:t>
            </a:r>
            <a:r>
              <a:rPr lang="en-US" b="0" dirty="0"/>
              <a:t>– Custom </a:t>
            </a:r>
            <a:r>
              <a:rPr lang="en-US" b="0" dirty="0">
                <a:solidFill>
                  <a:prstClr val="white"/>
                </a:solidFill>
              </a:rPr>
              <a:t>data source integration with Pro</a:t>
            </a:r>
            <a:endParaRPr lang="en-US" b="0" dirty="0"/>
          </a:p>
          <a:p>
            <a:pPr marL="0" indent="0">
              <a:buNone/>
            </a:pPr>
            <a:r>
              <a:rPr lang="en-US" dirty="0" err="1">
                <a:solidFill>
                  <a:srgbClr val="92D050"/>
                </a:solidFill>
              </a:rPr>
              <a:t>CoreHost</a:t>
            </a:r>
            <a:r>
              <a:rPr lang="en-US" dirty="0">
                <a:solidFill>
                  <a:srgbClr val="92D050"/>
                </a:solidFill>
              </a:rPr>
              <a:t> Applications </a:t>
            </a:r>
            <a:r>
              <a:rPr lang="en-US" b="0" dirty="0"/>
              <a:t>– Standalone apps for 64-bit Geodatabase and Geometry access</a:t>
            </a:r>
          </a:p>
          <a:p>
            <a:pPr marL="0" indent="0">
              <a:buNone/>
            </a:pPr>
            <a:endParaRPr lang="en-US" b="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B875990-AF10-4410-9C68-B89D4672AA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6063" y="3268777"/>
            <a:ext cx="4683473" cy="3364031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7F8EAD01-A445-40FC-8613-9981AEB4B2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5630" y="3400093"/>
            <a:ext cx="5674432" cy="2874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1183688"/>
      </p:ext>
    </p:extLst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942A6405-26F1-E577-5927-5A317765A772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Picture 3" descr="A picture containing blue, electric blue, screenshot, majorelle blue&#10;&#10;Description automatically generated">
              <a:extLst>
                <a:ext uri="{FF2B5EF4-FFF2-40B4-BE49-F238E27FC236}">
                  <a16:creationId xmlns:a16="http://schemas.microsoft.com/office/drawing/2014/main" id="{DB18754D-6A6A-99BF-7875-3CCA7CD53A9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5" name="shade">
              <a:extLst>
                <a:ext uri="{FF2B5EF4-FFF2-40B4-BE49-F238E27FC236}">
                  <a16:creationId xmlns:a16="http://schemas.microsoft.com/office/drawing/2014/main" id="{0E3328A4-4D85-3DDD-EA00-1EC5B8DE6EC6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87000">
                  <a:srgbClr val="02029B">
                    <a:alpha val="0"/>
                  </a:srgbClr>
                </a:gs>
                <a:gs pos="0">
                  <a:srgbClr val="050FBE">
                    <a:alpha val="87181"/>
                  </a:srgbClr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8" name="Title 7">
            <a:extLst>
              <a:ext uri="{FF2B5EF4-FFF2-40B4-BE49-F238E27FC236}">
                <a16:creationId xmlns:a16="http://schemas.microsoft.com/office/drawing/2014/main" id="{1C4C7FE5-EB33-49DE-AD7D-402384A62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923330"/>
          </a:xfrm>
        </p:spPr>
        <p:txBody>
          <a:bodyPr anchor="t"/>
          <a:lstStyle/>
          <a:p>
            <a:pPr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</a:pPr>
            <a:r>
              <a:rPr lang="en-US" sz="3200" b="0" dirty="0" err="1">
                <a:latin typeface="+mn-lt"/>
                <a:ea typeface="+mn-ea"/>
              </a:rPr>
              <a:t>CoreHost</a:t>
            </a:r>
            <a:r>
              <a:rPr lang="en-US" sz="3200" b="0" dirty="0">
                <a:latin typeface="+mn-lt"/>
                <a:ea typeface="+mn-ea"/>
              </a:rPr>
              <a:t> Applications</a:t>
            </a:r>
            <a:br>
              <a:rPr lang="en-US" sz="2800" b="0" dirty="0">
                <a:latin typeface="+mn-lt"/>
                <a:ea typeface="+mn-ea"/>
              </a:rPr>
            </a:br>
            <a:endParaRPr lang="en-US" sz="2800" b="0" dirty="0">
              <a:latin typeface="+mn-lt"/>
              <a:ea typeface="+mn-ea"/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568AB14F-D653-46AC-BD0A-CEBEC266CDD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8321" y="1724563"/>
            <a:ext cx="10826496" cy="4990005"/>
          </a:xfrm>
        </p:spPr>
        <p:txBody>
          <a:bodyPr/>
          <a:lstStyle/>
          <a:p>
            <a:r>
              <a:rPr lang="en-US" b="0" dirty="0"/>
              <a:t>Stand-alone application with a subset of Pro Assemblies</a:t>
            </a:r>
          </a:p>
          <a:p>
            <a:pPr lvl="1"/>
            <a:r>
              <a:rPr lang="en-US" b="0" dirty="0" err="1"/>
              <a:t>ArcGIS.CoreHost</a:t>
            </a:r>
            <a:r>
              <a:rPr lang="en-US" b="0" dirty="0"/>
              <a:t> assembly – API to manage </a:t>
            </a:r>
            <a:r>
              <a:rPr lang="en-US" b="0" dirty="0" err="1"/>
              <a:t>CoreHost</a:t>
            </a:r>
            <a:r>
              <a:rPr lang="en-US" b="0" dirty="0"/>
              <a:t> functions</a:t>
            </a:r>
          </a:p>
          <a:p>
            <a:pPr lvl="1"/>
            <a:r>
              <a:rPr lang="en-US" b="0" dirty="0" err="1"/>
              <a:t>ArcGIS.Core</a:t>
            </a:r>
            <a:r>
              <a:rPr lang="en-US" b="0" dirty="0"/>
              <a:t> assembly – Includes Geodatabase and Geometry classes</a:t>
            </a:r>
          </a:p>
          <a:p>
            <a:pPr>
              <a:spcBef>
                <a:spcPts val="1200"/>
              </a:spcBef>
            </a:pPr>
            <a:r>
              <a:rPr lang="en-US" b="0" dirty="0" err="1"/>
              <a:t>CoreHost</a:t>
            </a:r>
            <a:r>
              <a:rPr lang="en-US" b="0" dirty="0"/>
              <a:t> Applications have limited access </a:t>
            </a:r>
          </a:p>
          <a:p>
            <a:pPr lvl="1"/>
            <a:r>
              <a:rPr lang="en-US" b="0" dirty="0"/>
              <a:t>Geodatabase classes </a:t>
            </a:r>
          </a:p>
          <a:p>
            <a:pPr lvl="1"/>
            <a:r>
              <a:rPr lang="en-US" b="0" dirty="0"/>
              <a:t>Geometry classes</a:t>
            </a:r>
          </a:p>
          <a:p>
            <a:pPr>
              <a:spcBef>
                <a:spcPts val="1200"/>
              </a:spcBef>
            </a:pPr>
            <a:r>
              <a:rPr lang="en-US" b="0" dirty="0" err="1"/>
              <a:t>CoreHost</a:t>
            </a:r>
            <a:r>
              <a:rPr lang="en-US" b="0" dirty="0"/>
              <a:t> Application options</a:t>
            </a:r>
          </a:p>
          <a:p>
            <a:pPr lvl="1">
              <a:spcBef>
                <a:spcPts val="1200"/>
              </a:spcBef>
            </a:pPr>
            <a:r>
              <a:rPr lang="en-US" b="0" dirty="0"/>
              <a:t>Windows Console application </a:t>
            </a:r>
          </a:p>
          <a:p>
            <a:pPr lvl="1"/>
            <a:r>
              <a:rPr lang="en-US" b="0" dirty="0"/>
              <a:t>WPF application</a:t>
            </a:r>
            <a:endParaRPr lang="en-US" sz="2400" b="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3B576E6-CE0E-48D2-81D0-58930DDF14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3074" y="3532230"/>
            <a:ext cx="4470623" cy="3212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500213"/>
      </p:ext>
    </p:extLst>
  </p:cSld>
  <p:clrMapOvr>
    <a:masterClrMapping/>
  </p:clrMapOvr>
  <p:transition spd="med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D6A56D-CD92-4FEB-F052-2689C27B0B3A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Picture 2" descr="A picture containing blue, electric blue, screenshot, majorelle blue&#10;&#10;Description automatically generated">
              <a:extLst>
                <a:ext uri="{FF2B5EF4-FFF2-40B4-BE49-F238E27FC236}">
                  <a16:creationId xmlns:a16="http://schemas.microsoft.com/office/drawing/2014/main" id="{9570C6F4-827C-1A07-FBB1-990CEA1FA0C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shade">
              <a:extLst>
                <a:ext uri="{FF2B5EF4-FFF2-40B4-BE49-F238E27FC236}">
                  <a16:creationId xmlns:a16="http://schemas.microsoft.com/office/drawing/2014/main" id="{6B288C18-D000-494F-CAF5-7105DBE8644E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87000">
                  <a:srgbClr val="02029B">
                    <a:alpha val="0"/>
                  </a:srgbClr>
                </a:gs>
                <a:gs pos="0">
                  <a:srgbClr val="050FBE">
                    <a:alpha val="87181"/>
                  </a:srgbClr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8" name="Title 7">
            <a:extLst>
              <a:ext uri="{FF2B5EF4-FFF2-40B4-BE49-F238E27FC236}">
                <a16:creationId xmlns:a16="http://schemas.microsoft.com/office/drawing/2014/main" id="{1C4C7FE5-EB33-49DE-AD7D-402384A62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923330"/>
          </a:xfrm>
        </p:spPr>
        <p:txBody>
          <a:bodyPr anchor="t"/>
          <a:lstStyle/>
          <a:p>
            <a:pPr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</a:pPr>
            <a:r>
              <a:rPr lang="en-US" sz="3200" b="0" dirty="0" err="1">
                <a:latin typeface="+mn-lt"/>
                <a:ea typeface="+mn-ea"/>
              </a:rPr>
              <a:t>CoreHost</a:t>
            </a:r>
            <a:r>
              <a:rPr lang="en-US" sz="3200" b="0" dirty="0">
                <a:latin typeface="+mn-lt"/>
                <a:ea typeface="+mn-ea"/>
              </a:rPr>
              <a:t> Applications</a:t>
            </a:r>
            <a:br>
              <a:rPr lang="en-US" sz="2800" b="0" dirty="0">
                <a:latin typeface="+mn-lt"/>
                <a:ea typeface="+mn-ea"/>
              </a:rPr>
            </a:br>
            <a:endParaRPr lang="en-US" sz="2800" b="0" dirty="0">
              <a:latin typeface="+mn-lt"/>
              <a:ea typeface="+mn-ea"/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568AB14F-D653-46AC-BD0A-CEBEC266CDD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8321" y="1724563"/>
            <a:ext cx="10826496" cy="4990005"/>
          </a:xfrm>
        </p:spPr>
        <p:txBody>
          <a:bodyPr/>
          <a:lstStyle/>
          <a:p>
            <a:r>
              <a:rPr lang="en-US" b="0" dirty="0"/>
              <a:t>Scheduled routines</a:t>
            </a:r>
          </a:p>
          <a:p>
            <a:r>
              <a:rPr lang="en-US" b="0" dirty="0"/>
              <a:t>Editing in </a:t>
            </a:r>
            <a:r>
              <a:rPr lang="en-US" b="0" dirty="0">
                <a:hlinkClick r:id="rId4"/>
              </a:rPr>
              <a:t>standalone mode</a:t>
            </a:r>
            <a:endParaRPr lang="en-US" b="0" dirty="0"/>
          </a:p>
          <a:p>
            <a:pPr lvl="1"/>
            <a:endParaRPr lang="en-US" b="0" dirty="0"/>
          </a:p>
          <a:p>
            <a:pPr>
              <a:spcBef>
                <a:spcPts val="1800"/>
              </a:spcBef>
              <a:spcAft>
                <a:spcPts val="1200"/>
              </a:spcAft>
            </a:pPr>
            <a:r>
              <a:rPr lang="en-US" b="0" dirty="0"/>
              <a:t>Documentation</a:t>
            </a:r>
          </a:p>
          <a:p>
            <a:pPr lvl="1">
              <a:spcAft>
                <a:spcPts val="1200"/>
              </a:spcAft>
            </a:pPr>
            <a:r>
              <a:rPr lang="en-US" b="0" dirty="0">
                <a:hlinkClick r:id="rId5"/>
              </a:rPr>
              <a:t>ProConcepts</a:t>
            </a:r>
            <a:r>
              <a:rPr lang="en-US" b="0" dirty="0"/>
              <a:t> introduction and concepts</a:t>
            </a:r>
          </a:p>
          <a:p>
            <a:pPr lvl="1">
              <a:spcAft>
                <a:spcPts val="1200"/>
              </a:spcAft>
            </a:pPr>
            <a:r>
              <a:rPr lang="en-US" b="0" dirty="0">
                <a:hlinkClick r:id="rId6"/>
              </a:rPr>
              <a:t>Samples</a:t>
            </a:r>
            <a:r>
              <a:rPr lang="en-US" b="0" dirty="0"/>
              <a:t> to try, and build on</a:t>
            </a:r>
          </a:p>
          <a:p>
            <a:pPr lvl="1"/>
            <a:endParaRPr lang="en-US" b="0" dirty="0"/>
          </a:p>
        </p:txBody>
      </p:sp>
      <p:pic>
        <p:nvPicPr>
          <p:cNvPr id="39" name="Picture 2">
            <a:extLst>
              <a:ext uri="{FF2B5EF4-FFF2-40B4-BE49-F238E27FC236}">
                <a16:creationId xmlns:a16="http://schemas.microsoft.com/office/drawing/2014/main" id="{04F7574C-A752-4DFA-9822-B6887479A2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1381" y="3730937"/>
            <a:ext cx="5674432" cy="2874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9083412"/>
      </p:ext>
    </p:extLst>
  </p:cSld>
  <p:clrMapOvr>
    <a:masterClrMapping/>
  </p:clrMapOvr>
  <p:transition spd="med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8399B10-1CA4-C143-7E9E-55D77A353E13}"/>
              </a:ext>
            </a:extLst>
          </p:cNvPr>
          <p:cNvGrpSpPr/>
          <p:nvPr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3" name="bg" descr="A blue and green swirly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93BB0E56-73B9-EA02-8A02-786AE3CC5B0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-1"/>
              <a:ext cx="12192000" cy="6858000"/>
            </a:xfrm>
            <a:prstGeom prst="rect">
              <a:avLst/>
            </a:prstGeom>
          </p:spPr>
        </p:pic>
        <p:sp>
          <p:nvSpPr>
            <p:cNvPr id="4" name="shade">
              <a:extLst>
                <a:ext uri="{FF2B5EF4-FFF2-40B4-BE49-F238E27FC236}">
                  <a16:creationId xmlns:a16="http://schemas.microsoft.com/office/drawing/2014/main" id="{03823BE6-34E5-70A1-8533-1A8E1E0EC2F7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41000">
                  <a:srgbClr val="02029B">
                    <a:alpha val="0"/>
                  </a:srgbClr>
                </a:gs>
                <a:gs pos="0">
                  <a:srgbClr val="050FBE">
                    <a:alpha val="87181"/>
                  </a:srgbClr>
                </a:gs>
              </a:gsLst>
              <a:lin ang="189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6" name="Title 5">
            <a:extLst>
              <a:ext uri="{FF2B5EF4-FFF2-40B4-BE49-F238E27FC236}">
                <a16:creationId xmlns:a16="http://schemas.microsoft.com/office/drawing/2014/main" id="{16F02C5B-5F24-2347-9022-8515E39269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6690" y="3059453"/>
            <a:ext cx="6509657" cy="521377"/>
          </a:xfrm>
        </p:spPr>
        <p:txBody>
          <a:bodyPr/>
          <a:lstStyle/>
          <a:p>
            <a:pPr lvl="0">
              <a:spcBef>
                <a:spcPts val="0"/>
              </a:spcBef>
              <a:defRPr/>
            </a:pPr>
            <a:r>
              <a:rPr lang="en-US" sz="3600" b="0" dirty="0">
                <a:solidFill>
                  <a:prstClr val="white"/>
                </a:solidFill>
              </a:rPr>
              <a:t>Updates and What’s Coming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738647788"/>
      </p:ext>
    </p:extLst>
  </p:cSld>
  <p:clrMapOvr>
    <a:masterClrMapping/>
  </p:clrMapOvr>
  <p:transition spd="med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3BF3342-AF5E-F0F8-BE72-7628B6D16408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Picture 2" descr="A picture containing blue, electric blue, screenshot, majorelle blue&#10;&#10;Description automatically generated">
              <a:extLst>
                <a:ext uri="{FF2B5EF4-FFF2-40B4-BE49-F238E27FC236}">
                  <a16:creationId xmlns:a16="http://schemas.microsoft.com/office/drawing/2014/main" id="{41C9019D-E3C0-573F-98EE-A2FC6F660B0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shade">
              <a:extLst>
                <a:ext uri="{FF2B5EF4-FFF2-40B4-BE49-F238E27FC236}">
                  <a16:creationId xmlns:a16="http://schemas.microsoft.com/office/drawing/2014/main" id="{7528D9D1-7C85-8346-6FBE-1867ADFCC79B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87000">
                  <a:srgbClr val="02029B">
                    <a:alpha val="0"/>
                  </a:srgbClr>
                </a:gs>
                <a:gs pos="0">
                  <a:srgbClr val="050FBE">
                    <a:alpha val="87181"/>
                  </a:srgbClr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" name="Title 20">
            <a:extLst>
              <a:ext uri="{FF2B5EF4-FFF2-40B4-BE49-F238E27FC236}">
                <a16:creationId xmlns:a16="http://schemas.microsoft.com/office/drawing/2014/main" id="{C3032DD4-A533-2DC1-4B7E-9E614D46F6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9636" y="261577"/>
            <a:ext cx="10369296" cy="461665"/>
          </a:xfrm>
        </p:spPr>
        <p:txBody>
          <a:bodyPr/>
          <a:lstStyle/>
          <a:p>
            <a:r>
              <a:rPr lang="en-US" dirty="0"/>
              <a:t>What’s New ArcGIS Pro 3.2 SDK</a:t>
            </a:r>
          </a:p>
        </p:txBody>
      </p:sp>
      <p:sp>
        <p:nvSpPr>
          <p:cNvPr id="6" name="Content Placeholder 22">
            <a:extLst>
              <a:ext uri="{FF2B5EF4-FFF2-40B4-BE49-F238E27FC236}">
                <a16:creationId xmlns:a16="http://schemas.microsoft.com/office/drawing/2014/main" id="{22254B57-7019-3A55-B63B-C092CB9EA7C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28074" y="1045817"/>
            <a:ext cx="10369296" cy="3427413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3D Analyst API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Knowledge Graphs API v1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Interactive Arcade Evaluation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Editing – Customizing Attribute Window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Geodatabase – DDL Enhancements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dirty="0"/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8DF9477-D186-4D1D-E65F-223DF87B799D}"/>
              </a:ext>
            </a:extLst>
          </p:cNvPr>
          <p:cNvSpPr txBox="1"/>
          <p:nvPr/>
        </p:nvSpPr>
        <p:spPr>
          <a:xfrm>
            <a:off x="6933537" y="3186789"/>
            <a:ext cx="3904091" cy="161563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algn="l" eaLnBrk="0" hangingPunct="0"/>
            <a:r>
              <a:rPr lang="en-US" sz="1400" dirty="0">
                <a:ea typeface="+mn-ea"/>
                <a:cs typeface="+mn-cs"/>
              </a:rPr>
              <a:t>Get Line of Sig</a:t>
            </a:r>
            <a:r>
              <a:rPr lang="en-US" sz="1400" dirty="0"/>
              <a:t>ht Sample </a:t>
            </a:r>
            <a:r>
              <a:rPr lang="en-US" sz="1400" dirty="0" err="1"/>
              <a:t>AddIn</a:t>
            </a:r>
            <a:endParaRPr lang="en-US" sz="1400" dirty="0"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293D276-4DB7-C9FD-9A7C-84D4D98720F5}"/>
              </a:ext>
            </a:extLst>
          </p:cNvPr>
          <p:cNvSpPr txBox="1"/>
          <p:nvPr/>
        </p:nvSpPr>
        <p:spPr>
          <a:xfrm>
            <a:off x="7122144" y="5899692"/>
            <a:ext cx="4238046" cy="206734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algn="l" eaLnBrk="0" hangingPunct="0"/>
            <a:r>
              <a:rPr lang="en-US" sz="1400" dirty="0"/>
              <a:t>Leverage Pro SDK to retrieve Knowledge Graphs data model metadata, run graph queries using </a:t>
            </a:r>
            <a:r>
              <a:rPr lang="en-US" sz="1400" dirty="0" err="1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OpenCypher</a:t>
            </a:r>
            <a:r>
              <a:rPr lang="en-US" sz="1400" dirty="0"/>
              <a:t> query language and perform full text searches. 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69CDB7B-EDEA-9D6E-1EEB-BE06B3E597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8074" y="4190168"/>
            <a:ext cx="6144288" cy="145833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DC75A28-899A-E284-E3D0-D4CCE9A1FF2C}"/>
              </a:ext>
            </a:extLst>
          </p:cNvPr>
          <p:cNvSpPr txBox="1"/>
          <p:nvPr/>
        </p:nvSpPr>
        <p:spPr>
          <a:xfrm>
            <a:off x="399636" y="5728682"/>
            <a:ext cx="6072726" cy="368565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algn="l" eaLnBrk="0" hangingPunct="0"/>
            <a:r>
              <a:rPr lang="en-US" sz="1400" dirty="0">
                <a:ea typeface="+mn-ea"/>
                <a:cs typeface="+mn-cs"/>
              </a:rPr>
              <a:t>Use Arcade Script Engine to interactively evaluate Arcade Expressions with Pro SDK</a:t>
            </a:r>
          </a:p>
        </p:txBody>
      </p:sp>
      <p:pic>
        <p:nvPicPr>
          <p:cNvPr id="14" name="Picture 13" descr="A map of the united states&#10;&#10;Description automatically generated">
            <a:extLst>
              <a:ext uri="{FF2B5EF4-FFF2-40B4-BE49-F238E27FC236}">
                <a16:creationId xmlns:a16="http://schemas.microsoft.com/office/drawing/2014/main" id="{185A1076-B578-8320-5911-2019B62404F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009" t="5162" r="2009" b="2913"/>
          <a:stretch/>
        </p:blipFill>
        <p:spPr>
          <a:xfrm>
            <a:off x="7355336" y="3536833"/>
            <a:ext cx="4163488" cy="2303911"/>
          </a:xfrm>
          <a:prstGeom prst="rect">
            <a:avLst/>
          </a:prstGeom>
        </p:spPr>
      </p:pic>
      <p:pic>
        <p:nvPicPr>
          <p:cNvPr id="18" name="Picture 17" descr="A screenshot of a computer&#10;&#10;Description automatically generated">
            <a:extLst>
              <a:ext uri="{FF2B5EF4-FFF2-40B4-BE49-F238E27FC236}">
                <a16:creationId xmlns:a16="http://schemas.microsoft.com/office/drawing/2014/main" id="{C7D9267A-788C-48FF-1B12-3C7CA6C503F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009" t="3882" r="2009" b="3629"/>
          <a:stretch/>
        </p:blipFill>
        <p:spPr>
          <a:xfrm>
            <a:off x="7106856" y="495799"/>
            <a:ext cx="4494835" cy="2502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191748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F1C04839-D399-5330-66FB-D82D3DE6205B}"/>
              </a:ext>
            </a:extLst>
          </p:cNvPr>
          <p:cNvGrpSpPr/>
          <p:nvPr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5" name="bg" descr="A blue and green swirly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080AFE8D-F014-1C0C-F61F-8058BE238DB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-1"/>
              <a:ext cx="12192000" cy="6858000"/>
            </a:xfrm>
            <a:prstGeom prst="rect">
              <a:avLst/>
            </a:prstGeom>
          </p:spPr>
        </p:pic>
        <p:sp>
          <p:nvSpPr>
            <p:cNvPr id="11" name="shade">
              <a:extLst>
                <a:ext uri="{FF2B5EF4-FFF2-40B4-BE49-F238E27FC236}">
                  <a16:creationId xmlns:a16="http://schemas.microsoft.com/office/drawing/2014/main" id="{F020E4DA-20C8-A847-1876-851FE6B5364B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41000">
                  <a:srgbClr val="02029B">
                    <a:alpha val="0"/>
                  </a:srgbClr>
                </a:gs>
                <a:gs pos="0">
                  <a:srgbClr val="050FBE">
                    <a:alpha val="87181"/>
                  </a:srgbClr>
                </a:gs>
              </a:gsLst>
              <a:lin ang="189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31E9A09A-7D5D-746B-78B6-CAB216D48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1" y="2732670"/>
            <a:ext cx="6886936" cy="738664"/>
          </a:xfrm>
        </p:spPr>
        <p:txBody>
          <a:bodyPr/>
          <a:lstStyle/>
          <a:p>
            <a:r>
              <a:rPr lang="en-US" dirty="0"/>
              <a:t>Extending ArcGIS Pro</a:t>
            </a:r>
          </a:p>
        </p:txBody>
      </p:sp>
    </p:spTree>
    <p:extLst>
      <p:ext uri="{BB962C8B-B14F-4D97-AF65-F5344CB8AC3E}">
        <p14:creationId xmlns:p14="http://schemas.microsoft.com/office/powerpoint/2010/main" val="2005593926"/>
      </p:ext>
    </p:extLst>
  </p:cSld>
  <p:clrMapOvr>
    <a:masterClrMapping/>
  </p:clrMapOvr>
  <p:transition spd="med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2A78A35-2174-25E4-EA8F-63FAB8209CB4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Picture 3" descr="A picture containing blue, electric blue, screenshot, majorelle blue&#10;&#10;Description automatically generated">
              <a:extLst>
                <a:ext uri="{FF2B5EF4-FFF2-40B4-BE49-F238E27FC236}">
                  <a16:creationId xmlns:a16="http://schemas.microsoft.com/office/drawing/2014/main" id="{F9951A59-E936-0F35-DDDA-7C172DAB07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5" name="shade">
              <a:extLst>
                <a:ext uri="{FF2B5EF4-FFF2-40B4-BE49-F238E27FC236}">
                  <a16:creationId xmlns:a16="http://schemas.microsoft.com/office/drawing/2014/main" id="{1E2B9560-4F32-CFC3-7D05-746964CDD4CC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87000">
                  <a:srgbClr val="02029B">
                    <a:alpha val="0"/>
                  </a:srgbClr>
                </a:gs>
                <a:gs pos="0">
                  <a:srgbClr val="050FBE">
                    <a:alpha val="87181"/>
                  </a:srgbClr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98F6D10A-DEDE-4F25-8B32-AD371C7EC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590292"/>
            <a:ext cx="10826496" cy="892552"/>
          </a:xfrm>
        </p:spPr>
        <p:txBody>
          <a:bodyPr/>
          <a:lstStyle/>
          <a:p>
            <a:r>
              <a:rPr lang="en-US" sz="2800" b="0" dirty="0"/>
              <a:t>What’s Coming – ArcGIS Pro 3.3</a:t>
            </a:r>
            <a:br>
              <a:rPr lang="en-US" dirty="0"/>
            </a:b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A80AFE3-8822-D28B-A967-C6FCE6B8DD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4478" y="4291812"/>
            <a:ext cx="2450553" cy="2472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3829AB2E-4212-20F3-61C1-9D44DFFC46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5337" y="1180262"/>
            <a:ext cx="10932263" cy="5087446"/>
          </a:xfrm>
        </p:spPr>
        <p:txBody>
          <a:bodyPr/>
          <a:lstStyle/>
          <a:p>
            <a:pPr>
              <a:spcAft>
                <a:spcPts val="1800"/>
              </a:spcAft>
            </a:pPr>
            <a:r>
              <a:rPr lang="en-US" b="0" dirty="0"/>
              <a:t>ArcGIS Pro will move to .NET 8 for ArcGIS Pro 3.</a:t>
            </a:r>
            <a:r>
              <a:rPr lang="en-US" dirty="0"/>
              <a:t>3</a:t>
            </a:r>
            <a:r>
              <a:rPr lang="en-US" b="0" dirty="0"/>
              <a:t>.</a:t>
            </a:r>
          </a:p>
          <a:p>
            <a:pPr lvl="1">
              <a:spcAft>
                <a:spcPts val="1800"/>
              </a:spcAft>
            </a:pPr>
            <a:r>
              <a:rPr lang="en-US" sz="1800" b="0" i="0" u="none" strike="noStrike" dirty="0">
                <a:solidFill>
                  <a:srgbClr val="F89927"/>
                </a:solidFill>
                <a:effectLst/>
                <a:latin typeface="Arial" panose="020B0604020202020204" pitchFamily="34" charset="0"/>
              </a:rPr>
              <a:t>Ensures latest security and performance improvements</a:t>
            </a:r>
          </a:p>
          <a:p>
            <a:pPr lvl="1">
              <a:spcAft>
                <a:spcPts val="1800"/>
              </a:spcAft>
            </a:pPr>
            <a:r>
              <a:rPr lang="en-US" sz="1800" b="0" i="0" u="none" strike="noStrike" dirty="0">
                <a:solidFill>
                  <a:srgbClr val="00B9F2"/>
                </a:solidFill>
                <a:effectLst/>
                <a:latin typeface="Arial" panose="020B0604020202020204" pitchFamily="34" charset="0"/>
              </a:rPr>
              <a:t>Minor</a:t>
            </a:r>
            <a:r>
              <a:rPr lang="en-US" sz="1800" b="0" i="0" u="none" strike="noStrike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 release that provides new functionality, but </a:t>
            </a:r>
            <a:r>
              <a:rPr lang="en-US" sz="1800" b="1" i="0" u="none" strike="noStrike" dirty="0">
                <a:solidFill>
                  <a:srgbClr val="F89927"/>
                </a:solidFill>
                <a:effectLst/>
                <a:latin typeface="Arial" panose="020B0604020202020204" pitchFamily="34" charset="0"/>
              </a:rPr>
              <a:t>NO BREAKING CHANGES</a:t>
            </a:r>
          </a:p>
          <a:p>
            <a:pPr lvl="1">
              <a:spcAft>
                <a:spcPts val="1800"/>
              </a:spcAft>
            </a:pPr>
            <a:r>
              <a:rPr lang="en-US" sz="1800" b="0" i="0" u="none" strike="noStrike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Existing 3.x SDK extensions(</a:t>
            </a:r>
            <a:r>
              <a:rPr lang="en-US" sz="1800" b="0" i="0" u="none" strike="noStrike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addins</a:t>
            </a:r>
            <a:r>
              <a:rPr lang="en-US" sz="1800" b="0" i="0" u="none" strike="noStrike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, configurations, plugin </a:t>
            </a:r>
            <a:r>
              <a:rPr lang="en-US" sz="1800" b="0" i="0" u="none" strike="noStrike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datasources</a:t>
            </a:r>
            <a:r>
              <a:rPr lang="en-US" sz="1800" b="0" i="0" u="none" strike="noStrike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US" sz="1800" b="0" i="0" u="none" strike="noStrike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corehost</a:t>
            </a:r>
            <a:r>
              <a:rPr lang="en-US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1800" b="0" i="0" u="none" strike="noStrike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apps)continue to work</a:t>
            </a:r>
          </a:p>
          <a:p>
            <a:pPr lvl="2">
              <a:spcAft>
                <a:spcPts val="1800"/>
              </a:spcAft>
            </a:pPr>
            <a:r>
              <a:rPr lang="en-US" b="1" dirty="0">
                <a:highlight>
                  <a:srgbClr val="FF0000"/>
                </a:highlight>
              </a:rPr>
              <a:t>Forwards compatible</a:t>
            </a:r>
          </a:p>
          <a:p>
            <a:pPr lvl="2">
              <a:spcAft>
                <a:spcPts val="1800"/>
              </a:spcAft>
            </a:pPr>
            <a:r>
              <a:rPr lang="en-US" b="1" dirty="0">
                <a:highlight>
                  <a:srgbClr val="FF0000"/>
                </a:highlight>
              </a:rPr>
              <a:t>No recompile needed</a:t>
            </a:r>
          </a:p>
          <a:p>
            <a:pPr lvl="2">
              <a:spcAft>
                <a:spcPts val="1800"/>
              </a:spcAft>
            </a:pPr>
            <a:r>
              <a:rPr lang="en-US" b="1" dirty="0">
                <a:highlight>
                  <a:srgbClr val="FF0000"/>
                </a:highlight>
              </a:rPr>
              <a:t>No breaking changes</a:t>
            </a:r>
            <a:endParaRPr lang="en-US" b="0" i="0" u="none" strike="noStrike" dirty="0">
              <a:solidFill>
                <a:srgbClr val="FFFFFF"/>
              </a:solidFill>
              <a:effectLst/>
              <a:highlight>
                <a:srgbClr val="FF0000"/>
              </a:highlight>
              <a:latin typeface="Arial" panose="020B0604020202020204" pitchFamily="34" charset="0"/>
            </a:endParaRPr>
          </a:p>
          <a:p>
            <a:pPr lvl="1">
              <a:spcAft>
                <a:spcPts val="1800"/>
              </a:spcAft>
            </a:pPr>
            <a:r>
              <a:rPr lang="en-US" b="0" dirty="0"/>
              <a:t>Will require an upgrade of Visual Studio 2022 to v.17.8 for Pro SDK developers</a:t>
            </a:r>
          </a:p>
          <a:p>
            <a:pPr lvl="2">
              <a:spcAft>
                <a:spcPts val="1800"/>
              </a:spcAft>
            </a:pPr>
            <a:r>
              <a:rPr lang="en-US" b="0" dirty="0"/>
              <a:t>Current 17.2</a:t>
            </a:r>
            <a:endParaRPr lang="en-US" dirty="0"/>
          </a:p>
          <a:p>
            <a:pPr lvl="2">
              <a:spcAft>
                <a:spcPts val="1800"/>
              </a:spcAft>
            </a:pPr>
            <a:endParaRPr lang="en-US" b="1" dirty="0">
              <a:highlight>
                <a:srgbClr val="FF0000"/>
              </a:highlight>
            </a:endParaRPr>
          </a:p>
          <a:p>
            <a:endParaRPr lang="en-US" b="0" dirty="0"/>
          </a:p>
          <a:p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1048210778"/>
      </p:ext>
    </p:extLst>
  </p:cSld>
  <p:clrMapOvr>
    <a:masterClrMapping/>
  </p:clrMapOvr>
  <p:transition spd="med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B9E83B21-9839-B473-4579-6D5A6B0D8689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Picture 4" descr="A picture containing blue, electric blue, screenshot, majorelle blue&#10;&#10;Description automatically generated">
              <a:extLst>
                <a:ext uri="{FF2B5EF4-FFF2-40B4-BE49-F238E27FC236}">
                  <a16:creationId xmlns:a16="http://schemas.microsoft.com/office/drawing/2014/main" id="{6B66F46E-F4CA-EB7C-F7B0-7BF6033A863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6" name="shade">
              <a:extLst>
                <a:ext uri="{FF2B5EF4-FFF2-40B4-BE49-F238E27FC236}">
                  <a16:creationId xmlns:a16="http://schemas.microsoft.com/office/drawing/2014/main" id="{BFFC76EF-4A70-89E8-C47A-D59DA33E648D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87000">
                  <a:srgbClr val="02029B">
                    <a:alpha val="0"/>
                  </a:srgbClr>
                </a:gs>
                <a:gs pos="0">
                  <a:srgbClr val="050FBE">
                    <a:alpha val="87181"/>
                  </a:srgbClr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98F6D10A-DEDE-4F25-8B32-AD371C7EC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590292"/>
            <a:ext cx="10826496" cy="815313"/>
          </a:xfrm>
        </p:spPr>
        <p:txBody>
          <a:bodyPr/>
          <a:lstStyle/>
          <a:p>
            <a:r>
              <a:rPr lang="en-US" sz="2800" b="0" dirty="0"/>
              <a:t>ArcGIS Pro 3.3 (Q2 2024)</a:t>
            </a:r>
            <a:br>
              <a:rPr lang="en-US" dirty="0"/>
            </a:br>
            <a:endParaRPr lang="en-US" dirty="0"/>
          </a:p>
        </p:txBody>
      </p:sp>
      <p:sp>
        <p:nvSpPr>
          <p:cNvPr id="4" name="Content Placeholder 22">
            <a:extLst>
              <a:ext uri="{FF2B5EF4-FFF2-40B4-BE49-F238E27FC236}">
                <a16:creationId xmlns:a16="http://schemas.microsoft.com/office/drawing/2014/main" id="{7A2602B3-3B7A-4F30-C297-F7811EFC0688}"/>
              </a:ext>
            </a:extLst>
          </p:cNvPr>
          <p:cNvSpPr txBox="1">
            <a:spLocks/>
          </p:cNvSpPr>
          <p:nvPr/>
        </p:nvSpPr>
        <p:spPr>
          <a:xfrm>
            <a:off x="685800" y="1569891"/>
            <a:ext cx="10369296" cy="3427413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Knowledge Graph SDK v2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Support for Graph Layers and Link Charts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Geodatabase Enhancements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Linear Referencing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Reports SDK Enhancements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Adding Map Frame, Get Statistics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ArcGIS </a:t>
            </a:r>
            <a:r>
              <a:rPr lang="en-US" dirty="0" err="1"/>
              <a:t>AllSource</a:t>
            </a:r>
            <a:r>
              <a:rPr lang="en-US" dirty="0"/>
              <a:t> SDK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Extended Pro SDK</a:t>
            </a:r>
          </a:p>
        </p:txBody>
      </p:sp>
      <p:pic>
        <p:nvPicPr>
          <p:cNvPr id="1026" name="Picture 2" descr="Now Available: ArcGIS Knowledge">
            <a:extLst>
              <a:ext uri="{FF2B5EF4-FFF2-40B4-BE49-F238E27FC236}">
                <a16:creationId xmlns:a16="http://schemas.microsoft.com/office/drawing/2014/main" id="{7EFB2438-FDB8-7BE3-0C20-4AE4160E62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7748" y="4367942"/>
            <a:ext cx="4005399" cy="216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Intelligence Analysis Software &amp; Link Analysis | ArcGIS AllSource">
            <a:extLst>
              <a:ext uri="{FF2B5EF4-FFF2-40B4-BE49-F238E27FC236}">
                <a16:creationId xmlns:a16="http://schemas.microsoft.com/office/drawing/2014/main" id="{48570AEA-06CC-ED67-526F-3856D0CB253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459026" y="140606"/>
            <a:ext cx="5393122" cy="339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Intelligence Analysis Software &amp; Link Analysis | ArcGIS AllSource">
            <a:extLst>
              <a:ext uri="{FF2B5EF4-FFF2-40B4-BE49-F238E27FC236}">
                <a16:creationId xmlns:a16="http://schemas.microsoft.com/office/drawing/2014/main" id="{114AE870-0568-92C3-8D64-F017EE8C8A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8777" y="60642"/>
            <a:ext cx="1193223" cy="1193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B5A116-A73E-7F06-38EF-3CFB97D15FA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86319" y="2525688"/>
            <a:ext cx="4335755" cy="161025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1DD7D79-F8E3-9927-3E9A-3D6A09638442}"/>
              </a:ext>
            </a:extLst>
          </p:cNvPr>
          <p:cNvSpPr txBox="1"/>
          <p:nvPr/>
        </p:nvSpPr>
        <p:spPr>
          <a:xfrm>
            <a:off x="8461725" y="4206379"/>
            <a:ext cx="3904091" cy="161563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algn="l" eaLnBrk="0" hangingPunct="0"/>
            <a:r>
              <a:rPr lang="en-US" sz="1400" dirty="0">
                <a:ea typeface="+mn-ea"/>
                <a:cs typeface="+mn-cs"/>
              </a:rPr>
              <a:t>New Templates for ArcGIS All Source Add-Ins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00932BA-F2C4-D873-492F-E48A4FAD3B7B}"/>
              </a:ext>
            </a:extLst>
          </p:cNvPr>
          <p:cNvSpPr txBox="1"/>
          <p:nvPr/>
        </p:nvSpPr>
        <p:spPr>
          <a:xfrm>
            <a:off x="7982751" y="6271468"/>
            <a:ext cx="3904091" cy="161563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algn="l" eaLnBrk="0" hangingPunct="0"/>
            <a:r>
              <a:rPr lang="en-US" sz="1400" dirty="0">
                <a:ea typeface="+mn-ea"/>
                <a:cs typeface="+mn-cs"/>
              </a:rPr>
              <a:t>Knowledge Graph API v2</a:t>
            </a:r>
          </a:p>
        </p:txBody>
      </p:sp>
    </p:spTree>
    <p:extLst>
      <p:ext uri="{BB962C8B-B14F-4D97-AF65-F5344CB8AC3E}">
        <p14:creationId xmlns:p14="http://schemas.microsoft.com/office/powerpoint/2010/main" val="3304513436"/>
      </p:ext>
    </p:extLst>
  </p:cSld>
  <p:clrMapOvr>
    <a:masterClrMapping/>
  </p:clrMapOvr>
  <p:transition spd="med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FFB6849-484A-7F86-5A98-8F2AE3290D5F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Picture 2" descr="A picture containing blue, electric blue, screenshot, majorelle blue&#10;&#10;Description automatically generated">
              <a:extLst>
                <a:ext uri="{FF2B5EF4-FFF2-40B4-BE49-F238E27FC236}">
                  <a16:creationId xmlns:a16="http://schemas.microsoft.com/office/drawing/2014/main" id="{65939BB2-98D4-6162-5F81-EFF6A3F31EA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shade">
              <a:extLst>
                <a:ext uri="{FF2B5EF4-FFF2-40B4-BE49-F238E27FC236}">
                  <a16:creationId xmlns:a16="http://schemas.microsoft.com/office/drawing/2014/main" id="{6CD8B6D5-6D66-D65C-9A14-A214623B8736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87000">
                  <a:srgbClr val="02029B">
                    <a:alpha val="0"/>
                  </a:srgbClr>
                </a:gs>
                <a:gs pos="0">
                  <a:srgbClr val="050FBE">
                    <a:alpha val="87181"/>
                  </a:srgbClr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ArcGIS Pro SDK for .NET – Your Feedback</a:t>
            </a:r>
          </a:p>
        </p:txBody>
      </p:sp>
      <p:sp>
        <p:nvSpPr>
          <p:cNvPr id="13" name="Content Placeholder 11"/>
          <p:cNvSpPr>
            <a:spLocks noGrp="1"/>
          </p:cNvSpPr>
          <p:nvPr>
            <p:ph sz="half" idx="2"/>
          </p:nvPr>
        </p:nvSpPr>
        <p:spPr>
          <a:xfrm>
            <a:off x="840758" y="1456713"/>
            <a:ext cx="10369296" cy="4615958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b="0" dirty="0"/>
              <a:t>Customer feedback drives Pro SDK development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b="0" dirty="0"/>
              <a:t>Encouraging new requirements and the workflows these would support</a:t>
            </a:r>
          </a:p>
          <a:p>
            <a:pPr>
              <a:spcBef>
                <a:spcPts val="2400"/>
              </a:spcBef>
              <a:spcAft>
                <a:spcPts val="1200"/>
              </a:spcAft>
            </a:pPr>
            <a:r>
              <a:rPr lang="en-US" b="0" dirty="0"/>
              <a:t>Feedback and Questions:</a:t>
            </a:r>
          </a:p>
          <a:p>
            <a:pPr lvl="1">
              <a:spcAft>
                <a:spcPts val="1200"/>
              </a:spcAft>
            </a:pPr>
            <a:r>
              <a:rPr lang="en-US" sz="2000" b="0" dirty="0">
                <a:hlinkClick r:id="rId4"/>
              </a:rPr>
              <a:t>ArcGIS Pro SDK Group - Esri Community</a:t>
            </a:r>
            <a:endParaRPr lang="en-US" sz="2000" b="0" dirty="0"/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US" sz="2000" b="0" dirty="0"/>
              <a:t>PM:  </a:t>
            </a:r>
            <a:r>
              <a:rPr lang="en-US" sz="2000" dirty="0"/>
              <a:t>Vedant Bajaj</a:t>
            </a:r>
            <a:r>
              <a:rPr lang="en-US" sz="2000" b="0" dirty="0"/>
              <a:t>, </a:t>
            </a:r>
            <a:r>
              <a:rPr lang="en-US" sz="2000" dirty="0">
                <a:hlinkClick r:id="rId5"/>
              </a:rPr>
              <a:t>vbajaj@esri.com</a:t>
            </a:r>
            <a:endParaRPr lang="en-US" sz="2000" b="0" i="1" dirty="0"/>
          </a:p>
          <a:p>
            <a:pPr>
              <a:spcAft>
                <a:spcPts val="1200"/>
              </a:spcAft>
            </a:pPr>
            <a:r>
              <a:rPr lang="en-US" sz="2200" b="0" dirty="0"/>
              <a:t>Ideas:</a:t>
            </a:r>
          </a:p>
          <a:p>
            <a:pPr lvl="1"/>
            <a:r>
              <a:rPr lang="en-US" sz="2000" b="0" dirty="0"/>
              <a:t>ArcGIS Pro SDK Ideas </a:t>
            </a:r>
            <a:r>
              <a:rPr lang="en-US" sz="2000" b="0" dirty="0">
                <a:hlinkClick r:id="rId6"/>
              </a:rPr>
              <a:t>on the Esri Community</a:t>
            </a:r>
            <a:endParaRPr lang="en-US" sz="2200" b="0" dirty="0"/>
          </a:p>
          <a:p>
            <a:pPr marL="0" indent="0">
              <a:spcAft>
                <a:spcPts val="1200"/>
              </a:spcAft>
              <a:buNone/>
            </a:pPr>
            <a:endParaRPr lang="en-US" sz="2200" b="0" dirty="0"/>
          </a:p>
          <a:p>
            <a:pPr lvl="0">
              <a:spcAft>
                <a:spcPts val="1200"/>
              </a:spcAft>
            </a:pPr>
            <a:endParaRPr lang="en-US" sz="2400" b="0" dirty="0">
              <a:solidFill>
                <a:srgbClr val="FFFF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8348D4E-659B-4212-AF17-8E0D5A793C6E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7624024" y="2692866"/>
            <a:ext cx="4104540" cy="401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292701"/>
      </p:ext>
    </p:extLst>
  </p:cSld>
  <p:clrMapOvr>
    <a:masterClrMapping/>
  </p:clrMapOvr>
  <p:transition spd="med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9E7DF581-08D7-DE43-8BAA-0750BD6F4E31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E87E885-155A-C74A-8692-F4242FAADBAD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11" name="Picture 10" descr="A screenshot of a video game&#10;&#10;Description automatically generated with medium confidence">
              <a:extLst>
                <a:ext uri="{FF2B5EF4-FFF2-40B4-BE49-F238E27FC236}">
                  <a16:creationId xmlns:a16="http://schemas.microsoft.com/office/drawing/2014/main" id="{FC8B272B-B009-CF4B-BC61-5EF891F693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50" y="0"/>
              <a:ext cx="12179300" cy="6858000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F19C28C9-4845-BFD9-8D6A-50EA343E32DC}"/>
              </a:ext>
            </a:extLst>
          </p:cNvPr>
          <p:cNvGrpSpPr/>
          <p:nvPr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3" name="bg" descr="A blue and green swirly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26EE9222-5600-9A9C-20E4-448A4204160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-1"/>
              <a:ext cx="12192000" cy="6858000"/>
            </a:xfrm>
            <a:prstGeom prst="rect">
              <a:avLst/>
            </a:prstGeom>
          </p:spPr>
        </p:pic>
        <p:sp>
          <p:nvSpPr>
            <p:cNvPr id="4" name="shade">
              <a:extLst>
                <a:ext uri="{FF2B5EF4-FFF2-40B4-BE49-F238E27FC236}">
                  <a16:creationId xmlns:a16="http://schemas.microsoft.com/office/drawing/2014/main" id="{88E749CA-48B5-BDAE-EDAC-1A7F8ABA4B55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41000">
                  <a:srgbClr val="02029B">
                    <a:alpha val="0"/>
                  </a:srgbClr>
                </a:gs>
                <a:gs pos="0">
                  <a:srgbClr val="050FBE">
                    <a:alpha val="87181"/>
                  </a:srgbClr>
                </a:gs>
              </a:gsLst>
              <a:lin ang="189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6" name="Title 5">
            <a:extLst>
              <a:ext uri="{FF2B5EF4-FFF2-40B4-BE49-F238E27FC236}">
                <a16:creationId xmlns:a16="http://schemas.microsoft.com/office/drawing/2014/main" id="{16F02C5B-5F24-2347-9022-8515E39269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6345" y="2917336"/>
            <a:ext cx="5135040" cy="553998"/>
          </a:xfrm>
        </p:spPr>
        <p:txBody>
          <a:bodyPr/>
          <a:lstStyle/>
          <a:p>
            <a:pPr lvl="0">
              <a:spcBef>
                <a:spcPts val="0"/>
              </a:spcBef>
              <a:defRPr/>
            </a:pPr>
            <a:r>
              <a:rPr lang="en-US" sz="3600" b="0" dirty="0">
                <a:solidFill>
                  <a:prstClr val="white"/>
                </a:solidFill>
              </a:rPr>
              <a:t>Resources for your work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904529274"/>
      </p:ext>
    </p:extLst>
  </p:cSld>
  <p:clrMapOvr>
    <a:masterClrMapping/>
  </p:clrMapOvr>
  <p:transition spd="med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27B3DD89-2DC4-3C4C-5966-3F1A5263BD6B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Picture 3" descr="A picture containing blue, electric blue, screenshot, majorelle blue&#10;&#10;Description automatically generated">
              <a:extLst>
                <a:ext uri="{FF2B5EF4-FFF2-40B4-BE49-F238E27FC236}">
                  <a16:creationId xmlns:a16="http://schemas.microsoft.com/office/drawing/2014/main" id="{7B9DD0FF-5D75-2C55-E08F-6CF97EE01A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7" name="shade">
              <a:extLst>
                <a:ext uri="{FF2B5EF4-FFF2-40B4-BE49-F238E27FC236}">
                  <a16:creationId xmlns:a16="http://schemas.microsoft.com/office/drawing/2014/main" id="{0474683C-03CC-A29B-0137-99410FC810FB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87000">
                  <a:srgbClr val="02029B">
                    <a:alpha val="0"/>
                  </a:srgbClr>
                </a:gs>
                <a:gs pos="0">
                  <a:srgbClr val="050FBE">
                    <a:alpha val="87181"/>
                  </a:srgbClr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82752" y="526658"/>
            <a:ext cx="10826496" cy="1354217"/>
          </a:xfrm>
        </p:spPr>
        <p:txBody>
          <a:bodyPr/>
          <a:lstStyle/>
          <a:p>
            <a:r>
              <a:rPr lang="en-US" sz="3200" b="0" dirty="0"/>
              <a:t>SDK Resources</a:t>
            </a:r>
            <a:br>
              <a:rPr lang="en-US" sz="2800" b="0" dirty="0">
                <a:solidFill>
                  <a:srgbClr val="FFFF00"/>
                </a:solidFill>
              </a:rPr>
            </a:br>
            <a:r>
              <a:rPr lang="en-US" sz="2800" b="0" dirty="0">
                <a:solidFill>
                  <a:srgbClr val="FFFF00"/>
                </a:solidFill>
              </a:rPr>
              <a:t>	</a:t>
            </a:r>
            <a:br>
              <a:rPr lang="en-US" sz="2800" b="0" dirty="0">
                <a:solidFill>
                  <a:srgbClr val="FFFF00"/>
                </a:solidFill>
              </a:rPr>
            </a:br>
            <a:endParaRPr lang="en-US" sz="2800" b="0" dirty="0">
              <a:solidFill>
                <a:srgbClr val="FFFF00"/>
              </a:solidFill>
            </a:endParaRPr>
          </a:p>
        </p:txBody>
      </p:sp>
      <p:sp>
        <p:nvSpPr>
          <p:cNvPr id="14" name="Content Placeholder 10"/>
          <p:cNvSpPr>
            <a:spLocks noGrp="1"/>
          </p:cNvSpPr>
          <p:nvPr>
            <p:ph sz="quarter" idx="4294967295"/>
          </p:nvPr>
        </p:nvSpPr>
        <p:spPr>
          <a:xfrm>
            <a:off x="665601" y="1569323"/>
            <a:ext cx="11012537" cy="3427413"/>
          </a:xfrm>
          <a:prstGeom prst="rect">
            <a:avLst/>
          </a:prstGeom>
        </p:spPr>
        <p:txBody>
          <a:bodyPr/>
          <a:lstStyle/>
          <a:p>
            <a:pPr fontAlgn="ctr">
              <a:spcAft>
                <a:spcPts val="1200"/>
              </a:spcAft>
            </a:pPr>
            <a:r>
              <a:rPr lang="en-US" dirty="0">
                <a:hlinkClick r:id="rId4"/>
              </a:rPr>
              <a:t>Landing Page</a:t>
            </a:r>
            <a:r>
              <a:rPr lang="en-US" dirty="0"/>
              <a:t> </a:t>
            </a:r>
            <a:r>
              <a:rPr lang="en-US" b="0" dirty="0"/>
              <a:t>– </a:t>
            </a:r>
            <a:endParaRPr lang="en-US" dirty="0"/>
          </a:p>
          <a:p>
            <a:pPr lvl="1" fontAlgn="ctr">
              <a:spcAft>
                <a:spcPts val="1200"/>
              </a:spcAft>
            </a:pPr>
            <a:r>
              <a:rPr lang="en-US" b="0" dirty="0">
                <a:solidFill>
                  <a:schemeClr val="tx2"/>
                </a:solidFill>
                <a:hlinkClick r:id="rId4"/>
              </a:rPr>
              <a:t>https://pro.arcgis.com/en/pro-app/sdk/</a:t>
            </a:r>
            <a:r>
              <a:rPr lang="en-US" b="0" dirty="0">
                <a:solidFill>
                  <a:schemeClr val="tx2"/>
                </a:solidFill>
              </a:rPr>
              <a:t> </a:t>
            </a:r>
          </a:p>
          <a:p>
            <a:pPr fontAlgn="ctr">
              <a:spcBef>
                <a:spcPts val="1200"/>
              </a:spcBef>
              <a:spcAft>
                <a:spcPts val="1200"/>
              </a:spcAft>
            </a:pPr>
            <a:r>
              <a:rPr lang="en-US" b="0" dirty="0"/>
              <a:t>Links to all the Resources</a:t>
            </a:r>
          </a:p>
          <a:p>
            <a:pPr lvl="1" fontAlgn="ctr">
              <a:spcAft>
                <a:spcPts val="1200"/>
              </a:spcAft>
            </a:pPr>
            <a:r>
              <a:rPr lang="en-US" b="0" dirty="0"/>
              <a:t>API Reference, Samples and Documentation</a:t>
            </a:r>
          </a:p>
          <a:p>
            <a:pPr lvl="1" fontAlgn="ctr">
              <a:spcAft>
                <a:spcPts val="1200"/>
              </a:spcAft>
            </a:pPr>
            <a:r>
              <a:rPr lang="en-US" b="0" dirty="0"/>
              <a:t>ArcGIS Tutorials</a:t>
            </a:r>
          </a:p>
          <a:p>
            <a:pPr lvl="1" fontAlgn="ctr">
              <a:spcAft>
                <a:spcPts val="1200"/>
              </a:spcAft>
            </a:pPr>
            <a:r>
              <a:rPr lang="en-US" b="0" dirty="0"/>
              <a:t>Pro SDK Group on Esri Community</a:t>
            </a:r>
          </a:p>
          <a:p>
            <a:pPr lvl="1" fontAlgn="ctr">
              <a:spcAft>
                <a:spcPts val="1200"/>
              </a:spcAft>
            </a:pPr>
            <a:r>
              <a:rPr lang="en-US" b="0" dirty="0"/>
              <a:t>Tech session video recordings</a:t>
            </a:r>
          </a:p>
          <a:p>
            <a:pPr lvl="1" fontAlgn="ctr">
              <a:spcAft>
                <a:spcPts val="1200"/>
              </a:spcAft>
            </a:pPr>
            <a:r>
              <a:rPr lang="en-US" b="0" dirty="0"/>
              <a:t>ArcGIS Blog posts</a:t>
            </a:r>
          </a:p>
          <a:p>
            <a:pPr fontAlgn="ctr">
              <a:spcAft>
                <a:spcPts val="1200"/>
              </a:spcAft>
            </a:pPr>
            <a:endParaRPr lang="en-US" b="0" dirty="0"/>
          </a:p>
          <a:p>
            <a:pPr fontAlgn="ctr">
              <a:spcAft>
                <a:spcPts val="1200"/>
              </a:spcAft>
            </a:pPr>
            <a:endParaRPr lang="en-US" b="0" dirty="0"/>
          </a:p>
          <a:p>
            <a:pPr marL="176213" lvl="1" indent="-176213" fontAlgn="ctr">
              <a:spcBef>
                <a:spcPts val="300"/>
              </a:spcBef>
              <a:spcAft>
                <a:spcPts val="1200"/>
              </a:spcAft>
              <a:buFont typeface="Arial"/>
              <a:buChar char="•"/>
            </a:pPr>
            <a:endParaRPr lang="en-US" sz="2000" b="0" dirty="0">
              <a:solidFill>
                <a:schemeClr val="tx2"/>
              </a:solidFill>
            </a:endParaRPr>
          </a:p>
          <a:p>
            <a:pPr>
              <a:buClr>
                <a:srgbClr val="D07505"/>
              </a:buClr>
              <a:buSzPct val="90000"/>
            </a:pP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576A9CD-9C0C-4312-9ABA-25739C3AC4F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46246" y="3492873"/>
            <a:ext cx="5371744" cy="308291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2324ABB-62E5-4673-AACE-A4A45C7D901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6648603" y="762697"/>
            <a:ext cx="5369387" cy="268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733397"/>
      </p:ext>
    </p:extLst>
  </p:cSld>
  <p:clrMapOvr>
    <a:masterClrMapping/>
  </p:clrMapOvr>
  <p:transition spd="med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E79FE9E8-491A-9A57-2B8A-AE05DD1A0D9A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7" name="Picture 6" descr="A picture containing blue, electric blue, screenshot, majorelle blue&#10;&#10;Description automatically generated">
              <a:extLst>
                <a:ext uri="{FF2B5EF4-FFF2-40B4-BE49-F238E27FC236}">
                  <a16:creationId xmlns:a16="http://schemas.microsoft.com/office/drawing/2014/main" id="{DCB5EB07-035B-935F-511B-78ED6AF5090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8" name="shade">
              <a:extLst>
                <a:ext uri="{FF2B5EF4-FFF2-40B4-BE49-F238E27FC236}">
                  <a16:creationId xmlns:a16="http://schemas.microsoft.com/office/drawing/2014/main" id="{00F21195-870A-455C-B7BF-0DD12C33E2C3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87000">
                  <a:srgbClr val="02029B">
                    <a:alpha val="0"/>
                  </a:srgbClr>
                </a:gs>
                <a:gs pos="0">
                  <a:srgbClr val="050FBE">
                    <a:alpha val="87181"/>
                  </a:srgbClr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13" name="Title 3"/>
          <p:cNvSpPr>
            <a:spLocks noGrp="1"/>
          </p:cNvSpPr>
          <p:nvPr>
            <p:ph type="title"/>
          </p:nvPr>
        </p:nvSpPr>
        <p:spPr>
          <a:xfrm>
            <a:off x="637896" y="543928"/>
            <a:ext cx="10826496" cy="430887"/>
          </a:xfrm>
        </p:spPr>
        <p:txBody>
          <a:bodyPr/>
          <a:lstStyle/>
          <a:p>
            <a:r>
              <a:rPr lang="en-US" sz="2800" b="0" dirty="0"/>
              <a:t>Samples and Documentation</a:t>
            </a: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637896" y="1309247"/>
            <a:ext cx="9578686" cy="1911928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r>
              <a:rPr lang="en-US" b="0" dirty="0">
                <a:solidFill>
                  <a:prstClr val="white"/>
                </a:solidFill>
                <a:latin typeface="Arial"/>
                <a:ea typeface="ＭＳ Ｐゴシック"/>
              </a:rPr>
              <a:t>C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ommunity</a:t>
            </a:r>
            <a:r>
              <a:rPr lang="en-US" b="0" dirty="0">
                <a:solidFill>
                  <a:prstClr val="white"/>
                </a:solidFill>
                <a:latin typeface="Arial"/>
                <a:ea typeface="ＭＳ Ｐゴシック"/>
              </a:rPr>
              <a:t> 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samples on GitHub</a:t>
            </a:r>
          </a:p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Ready to use C# solutions</a:t>
            </a:r>
          </a:p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  <a:latin typeface="Arial"/>
                <a:ea typeface="ＭＳ Ｐゴシック"/>
              </a:rPr>
              <a:t>Code snippets for all patterns and APIs</a:t>
            </a: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API Reference </a:t>
            </a: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Concept and Guide documents on GitHub</a:t>
            </a: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  <p:sp>
        <p:nvSpPr>
          <p:cNvPr id="35" name="Text Placeholder 3">
            <a:extLst>
              <a:ext uri="{FF2B5EF4-FFF2-40B4-BE49-F238E27FC236}">
                <a16:creationId xmlns:a16="http://schemas.microsoft.com/office/drawing/2014/main" id="{1CD47B18-0AF0-4140-B37C-376DD3F69476}"/>
              </a:ext>
            </a:extLst>
          </p:cNvPr>
          <p:cNvSpPr txBox="1">
            <a:spLocks/>
          </p:cNvSpPr>
          <p:nvPr/>
        </p:nvSpPr>
        <p:spPr>
          <a:xfrm>
            <a:off x="9327790" y="201258"/>
            <a:ext cx="2611582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0">
              <a:buClr>
                <a:prstClr val="white">
                  <a:lumMod val="65000"/>
                </a:prstClr>
              </a:buClr>
              <a:defRPr/>
            </a:pPr>
            <a:r>
              <a:rPr lang="en-US" sz="1600" i="0" dirty="0">
                <a:solidFill>
                  <a:srgbClr val="FFFF96"/>
                </a:solidFill>
              </a:rPr>
              <a:t>Voxel Layers API</a:t>
            </a:r>
            <a:endParaRPr lang="en-US" i="0" dirty="0">
              <a:solidFill>
                <a:srgbClr val="FFFF96"/>
              </a:solidFill>
            </a:endParaRPr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A2D660B5-94BC-46C5-B257-89147D7C2375}"/>
              </a:ext>
            </a:extLst>
          </p:cNvPr>
          <p:cNvSpPr txBox="1">
            <a:spLocks/>
          </p:cNvSpPr>
          <p:nvPr/>
        </p:nvSpPr>
        <p:spPr>
          <a:xfrm>
            <a:off x="10135201" y="4261805"/>
            <a:ext cx="1804171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0">
              <a:buClr>
                <a:prstClr val="white">
                  <a:lumMod val="65000"/>
                </a:prstClr>
              </a:buClr>
              <a:defRPr/>
            </a:pPr>
            <a:r>
              <a:rPr lang="en-US" sz="1600" i="0" dirty="0">
                <a:solidFill>
                  <a:srgbClr val="FFFF96"/>
                </a:solidFill>
              </a:rPr>
              <a:t>Parcel Fabric API</a:t>
            </a:r>
            <a:endParaRPr lang="en-US" i="0" dirty="0">
              <a:solidFill>
                <a:srgbClr val="FFFF96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46E35E-00C0-4559-A9FF-21B9BA88657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658900" y="670930"/>
            <a:ext cx="6280473" cy="3355011"/>
          </a:xfrm>
          <a:prstGeom prst="rect">
            <a:avLst/>
          </a:prstGeom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B4AE717C-7B07-E48E-89BB-5850A464D7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743890"/>
            <a:ext cx="6019800" cy="160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0371042"/>
      </p:ext>
    </p:extLst>
  </p:cSld>
  <p:clrMapOvr>
    <a:masterClrMapping/>
  </p:clrMapOvr>
  <p:transition spd="med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7D732F0A-B7A5-FCC4-09DD-E1725617B431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1" name="Picture 10" descr="A picture containing blue, electric blue, screenshot, majorelle blue&#10;&#10;Description automatically generated">
              <a:extLst>
                <a:ext uri="{FF2B5EF4-FFF2-40B4-BE49-F238E27FC236}">
                  <a16:creationId xmlns:a16="http://schemas.microsoft.com/office/drawing/2014/main" id="{4151050B-0E07-B98C-F91F-61F40F41167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shade">
              <a:extLst>
                <a:ext uri="{FF2B5EF4-FFF2-40B4-BE49-F238E27FC236}">
                  <a16:creationId xmlns:a16="http://schemas.microsoft.com/office/drawing/2014/main" id="{2D503DEE-E4CB-7B8C-3307-59D112D7138B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87000">
                  <a:srgbClr val="02029B">
                    <a:alpha val="0"/>
                  </a:srgbClr>
                </a:gs>
                <a:gs pos="0">
                  <a:srgbClr val="050FBE">
                    <a:alpha val="87181"/>
                  </a:srgbClr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795E3959-7EBA-3F9D-E838-D278E05E20E1}"/>
              </a:ext>
            </a:extLst>
          </p:cNvPr>
          <p:cNvSpPr txBox="1"/>
          <p:nvPr/>
        </p:nvSpPr>
        <p:spPr>
          <a:xfrm>
            <a:off x="757881" y="1806710"/>
            <a:ext cx="6096000" cy="295465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fontAlgn="ctr">
              <a:spcAft>
                <a:spcPts val="1200"/>
              </a:spcAft>
            </a:pPr>
            <a:r>
              <a:rPr lang="en-US" b="1" dirty="0">
                <a:solidFill>
                  <a:schemeClr val="tx2"/>
                </a:solidFill>
                <a:hlinkClick r:id="rId4"/>
              </a:rPr>
              <a:t>ArcGIS Pro SDK Group on Esri Community</a:t>
            </a:r>
            <a:endParaRPr lang="en-US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 fontAlgn="ctr">
              <a:spcAft>
                <a:spcPts val="1200"/>
              </a:spcAft>
            </a:pPr>
            <a:r>
              <a:rPr lang="en-US" b="0" dirty="0"/>
              <a:t>Participate in the Community</a:t>
            </a:r>
          </a:p>
          <a:p>
            <a:pPr lvl="1" fontAlgn="ctr">
              <a:spcAft>
                <a:spcPts val="1200"/>
              </a:spcAft>
            </a:pPr>
            <a:r>
              <a:rPr lang="en-US" b="0" dirty="0"/>
              <a:t>Collaborate with other developers and Esri staff</a:t>
            </a:r>
          </a:p>
          <a:p>
            <a:pPr lvl="1" fontAlgn="ctr">
              <a:spcAft>
                <a:spcPts val="1200"/>
              </a:spcAft>
            </a:pPr>
            <a:r>
              <a:rPr lang="en-US" b="0" dirty="0"/>
              <a:t>Ask questions and search on threads</a:t>
            </a:r>
          </a:p>
          <a:p>
            <a:pPr lvl="1" fontAlgn="ctr">
              <a:spcAft>
                <a:spcPts val="1200"/>
              </a:spcAft>
            </a:pPr>
            <a:r>
              <a:rPr lang="en-US" b="0" dirty="0"/>
              <a:t>Provide your feedback on the SDK</a:t>
            </a:r>
          </a:p>
          <a:p>
            <a:pPr lvl="1" fontAlgn="ctr">
              <a:spcAft>
                <a:spcPts val="1200"/>
              </a:spcAft>
            </a:pPr>
            <a:r>
              <a:rPr lang="en-US" b="0" dirty="0"/>
              <a:t>Get product updates</a:t>
            </a:r>
          </a:p>
          <a:p>
            <a:pPr lvl="1" fontAlgn="ctr">
              <a:spcAft>
                <a:spcPts val="1200"/>
              </a:spcAft>
            </a:pPr>
            <a:r>
              <a:rPr lang="en-US" dirty="0"/>
              <a:t>Provide Ideas</a:t>
            </a:r>
            <a:endParaRPr lang="en-US" b="0" dirty="0"/>
          </a:p>
        </p:txBody>
      </p:sp>
      <p:sp>
        <p:nvSpPr>
          <p:cNvPr id="14" name="Title 4">
            <a:extLst>
              <a:ext uri="{FF2B5EF4-FFF2-40B4-BE49-F238E27FC236}">
                <a16:creationId xmlns:a16="http://schemas.microsoft.com/office/drawing/2014/main" id="{01AA6957-815A-199A-F989-9F04256BC9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7881" y="798506"/>
            <a:ext cx="10826496" cy="861774"/>
          </a:xfrm>
        </p:spPr>
        <p:txBody>
          <a:bodyPr/>
          <a:lstStyle/>
          <a:p>
            <a:r>
              <a:rPr lang="en-US" sz="2800" b="0" dirty="0"/>
              <a:t>Pro SDK Group on Esri Community</a:t>
            </a:r>
            <a:br>
              <a:rPr lang="en-US" sz="2800" b="0" dirty="0">
                <a:solidFill>
                  <a:srgbClr val="FFFF00"/>
                </a:solidFill>
              </a:rPr>
            </a:br>
            <a:endParaRPr lang="en-US" sz="2800" b="0" dirty="0">
              <a:solidFill>
                <a:srgbClr val="FFFF00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377D4F2-0D4D-CD4C-D3FE-2C7F9D91463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7076052" y="359348"/>
            <a:ext cx="4692876" cy="210206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67548D5-A9D5-E10E-CD6B-3E492EE7C53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29803" y="2900569"/>
            <a:ext cx="5054574" cy="335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321255"/>
      </p:ext>
    </p:extLst>
  </p:cSld>
  <p:clrMapOvr>
    <a:masterClrMapping/>
  </p:clrMapOvr>
  <p:transition spd="med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F38155D6-B2D5-66AA-7688-CA0D02B05B0A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3" name="Picture 12" descr="A picture containing blue, electric blue, screenshot, majorelle blue&#10;&#10;Description automatically generated">
              <a:extLst>
                <a:ext uri="{FF2B5EF4-FFF2-40B4-BE49-F238E27FC236}">
                  <a16:creationId xmlns:a16="http://schemas.microsoft.com/office/drawing/2014/main" id="{A38176F5-9693-0FC0-5E7D-4B2F927AAFE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4" name="shade">
              <a:extLst>
                <a:ext uri="{FF2B5EF4-FFF2-40B4-BE49-F238E27FC236}">
                  <a16:creationId xmlns:a16="http://schemas.microsoft.com/office/drawing/2014/main" id="{2C64D564-D369-A8D5-E8C5-3587DC142108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87000">
                  <a:srgbClr val="02029B">
                    <a:alpha val="0"/>
                  </a:srgbClr>
                </a:gs>
                <a:gs pos="0">
                  <a:srgbClr val="050FBE">
                    <a:alpha val="87181"/>
                  </a:srgbClr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ArcGIS Marketplace and Pro Add-Ins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682625" y="1525707"/>
            <a:ext cx="10369296" cy="3427413"/>
          </a:xfrm>
        </p:spPr>
        <p:txBody>
          <a:bodyPr/>
          <a:lstStyle/>
          <a:p>
            <a:r>
              <a:rPr lang="en-US" b="0" dirty="0"/>
              <a:t>Pro add-ins on the Marketplace</a:t>
            </a:r>
          </a:p>
          <a:p>
            <a:r>
              <a:rPr lang="en-US" b="0" dirty="0"/>
              <a:t>Add-in listings – free and paid</a:t>
            </a:r>
          </a:p>
          <a:p>
            <a:endParaRPr lang="en-US" b="0" u="sng" dirty="0">
              <a:solidFill>
                <a:srgbClr val="FFFF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178F586-A007-4EF4-ADF0-EA7AB4E108B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77528" y="3268966"/>
            <a:ext cx="6127314" cy="303099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E7532C4-0DA1-4949-8284-186745FCC507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7229920" y="1881043"/>
            <a:ext cx="4737002" cy="4053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731430"/>
      </p:ext>
    </p:extLst>
  </p:cSld>
  <p:clrMapOvr>
    <a:masterClrMapping/>
  </p:clrMapOvr>
  <p:transition spd="med"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7F195252-F7C4-2BEE-321D-C84AA1B24978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6" name="Picture 5" descr="A picture containing blue, electric blue, screenshot, majorelle blue&#10;&#10;Description automatically generated">
              <a:extLst>
                <a:ext uri="{FF2B5EF4-FFF2-40B4-BE49-F238E27FC236}">
                  <a16:creationId xmlns:a16="http://schemas.microsoft.com/office/drawing/2014/main" id="{787CAAF7-1980-EE46-807D-AE9D09E67CE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7" name="shade">
              <a:extLst>
                <a:ext uri="{FF2B5EF4-FFF2-40B4-BE49-F238E27FC236}">
                  <a16:creationId xmlns:a16="http://schemas.microsoft.com/office/drawing/2014/main" id="{348B595B-06AD-9DBF-A6C4-178434B5E1AA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87000">
                  <a:srgbClr val="02029B">
                    <a:alpha val="0"/>
                  </a:srgbClr>
                </a:gs>
                <a:gs pos="0">
                  <a:srgbClr val="050FBE">
                    <a:alpha val="87181"/>
                  </a:srgbClr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92443"/>
          </a:xfrm>
        </p:spPr>
        <p:txBody>
          <a:bodyPr/>
          <a:lstStyle/>
          <a:p>
            <a:r>
              <a:rPr lang="en-US" sz="3200" b="0" dirty="0"/>
              <a:t>ArcGIS Pro Resources – Learning and Migration</a:t>
            </a:r>
          </a:p>
        </p:txBody>
      </p:sp>
      <p:sp>
        <p:nvSpPr>
          <p:cNvPr id="23" name="Rectangle 22"/>
          <p:cNvSpPr/>
          <p:nvPr/>
        </p:nvSpPr>
        <p:spPr>
          <a:xfrm>
            <a:off x="8404796" y="3282230"/>
            <a:ext cx="21082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hlinkClick r:id="rId4"/>
              </a:rPr>
              <a:t>Videos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 err="1">
                <a:solidFill>
                  <a:schemeClr val="tx1">
                    <a:lumMod val="95000"/>
                  </a:schemeClr>
                </a:solidFill>
                <a:latin typeface="Arial"/>
                <a:ea typeface="ＭＳ Ｐゴシック"/>
              </a:rPr>
              <a:t>Mediaspace</a:t>
            </a:r>
            <a:r>
              <a:rPr lang="en-US" sz="1600" dirty="0">
                <a:solidFill>
                  <a:schemeClr val="tx1">
                    <a:lumMod val="95000"/>
                  </a:schemeClr>
                </a:solidFill>
                <a:latin typeface="Arial"/>
                <a:ea typeface="ＭＳ Ｐゴシック"/>
              </a:rPr>
              <a:t> Channel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</a:scheme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8557290" y="5866829"/>
            <a:ext cx="15872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hlinkClick r:id="rId5"/>
              </a:rPr>
              <a:t>Learn ArcGIS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 err="1">
                <a:solidFill>
                  <a:schemeClr val="tx1">
                    <a:lumMod val="95000"/>
                  </a:schemeClr>
                </a:solidFill>
                <a:latin typeface="Arial"/>
                <a:ea typeface="ＭＳ Ｐゴシック"/>
              </a:rPr>
              <a:t>learn.argis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uLnTx/>
                <a:uFillTx/>
                <a:latin typeface="Arial"/>
                <a:ea typeface="ＭＳ Ｐゴシック"/>
              </a:rPr>
              <a:t>.com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619353" y="3265459"/>
            <a:ext cx="28335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hlinkClick r:id="rId6"/>
              </a:rPr>
              <a:t>Samples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  <a:p>
            <a:pPr lvl="0" algn="ctr">
              <a:defRPr/>
            </a:pPr>
            <a:r>
              <a:rPr lang="en-US" sz="1600" dirty="0">
                <a:solidFill>
                  <a:schemeClr val="tx1">
                    <a:lumMod val="95000"/>
                  </a:schemeClr>
                </a:solidFill>
              </a:rPr>
              <a:t>github.com/esri/</a:t>
            </a:r>
            <a:r>
              <a:rPr lang="en-US" sz="1600" dirty="0" err="1">
                <a:solidFill>
                  <a:schemeClr val="tx1">
                    <a:lumMod val="95000"/>
                  </a:schemeClr>
                </a:solidFill>
              </a:rPr>
              <a:t>arcgis</a:t>
            </a:r>
            <a:r>
              <a:rPr lang="en-US" sz="1600" dirty="0">
                <a:solidFill>
                  <a:schemeClr val="tx1">
                    <a:lumMod val="95000"/>
                  </a:schemeClr>
                </a:solidFill>
              </a:rPr>
              <a:t>-pro-</a:t>
            </a:r>
            <a:r>
              <a:rPr lang="en-US" sz="1600" dirty="0" err="1">
                <a:solidFill>
                  <a:schemeClr val="tx1">
                    <a:lumMod val="95000"/>
                  </a:schemeClr>
                </a:solidFill>
              </a:rPr>
              <a:t>sdk</a:t>
            </a:r>
            <a:r>
              <a:rPr lang="en-US" sz="1600" dirty="0">
                <a:solidFill>
                  <a:schemeClr val="tx1">
                    <a:lumMod val="95000"/>
                  </a:schemeClr>
                </a:solidFill>
              </a:rPr>
              <a:t> -community-samples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</a:scheme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948891" y="5937196"/>
            <a:ext cx="2294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hlinkClick r:id="rId7"/>
              </a:rPr>
              <a:t>Pro on Esri Community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>
                <a:solidFill>
                  <a:schemeClr val="tx1">
                    <a:lumMod val="95000"/>
                  </a:schemeClr>
                </a:solidFill>
                <a:latin typeface="Arial"/>
                <a:ea typeface="ＭＳ Ｐゴシック"/>
              </a:rPr>
              <a:t>community.esri.com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</a:scheme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157418" y="3256993"/>
            <a:ext cx="263405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>
                <a:solidFill>
                  <a:prstClr val="white"/>
                </a:solidFill>
                <a:latin typeface="Arial"/>
                <a:ea typeface="ＭＳ Ｐゴシック"/>
                <a:hlinkClick r:id="rId8"/>
              </a:rPr>
              <a:t>Online D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hlinkClick r:id="rId8"/>
              </a:rPr>
              <a:t>oc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hlinkClick r:id="rId8"/>
              </a:rPr>
              <a:t> and Resources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uLnTx/>
                <a:uFillTx/>
                <a:latin typeface="Arial"/>
                <a:ea typeface="ＭＳ Ｐゴシック"/>
              </a:rPr>
              <a:t>pro.a</a:t>
            </a:r>
            <a:r>
              <a:rPr lang="en-US" dirty="0">
                <a:solidFill>
                  <a:schemeClr val="tx1">
                    <a:lumMod val="95000"/>
                  </a:schemeClr>
                </a:solidFill>
                <a:latin typeface="Arial"/>
                <a:ea typeface="ＭＳ Ｐゴシック"/>
              </a:rPr>
              <a:t>rcgis.com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</a:scheme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8175435" y="4450379"/>
            <a:ext cx="2541531" cy="118285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67CDFD0-4E20-451F-A213-A71320575C6A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/>
          <a:stretch/>
        </p:blipFill>
        <p:spPr>
          <a:xfrm>
            <a:off x="4711462" y="4423247"/>
            <a:ext cx="2733808" cy="127769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30F4298-109D-40A5-87C0-B45EEE552248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/>
          <a:stretch/>
        </p:blipFill>
        <p:spPr>
          <a:xfrm>
            <a:off x="1236928" y="1394801"/>
            <a:ext cx="2475034" cy="159980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6EDC770-D35B-49C2-8FB4-7FF492A4B0D1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8138824" y="1703688"/>
            <a:ext cx="2621248" cy="152192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B29ADDB-E3E3-722C-37AB-843DC625BF3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729096" y="1767079"/>
            <a:ext cx="2733809" cy="133534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2B3D11B-3F1A-6B2D-8642-68AF30FF4D7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696698" y="3909195"/>
            <a:ext cx="1740224" cy="1800801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A6B7E8CC-39D3-E301-CFC1-E4101EF020F6}"/>
              </a:ext>
            </a:extLst>
          </p:cNvPr>
          <p:cNvSpPr/>
          <p:nvPr/>
        </p:nvSpPr>
        <p:spPr>
          <a:xfrm>
            <a:off x="1157418" y="5882987"/>
            <a:ext cx="29338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>
                <a:solidFill>
                  <a:prstClr val="white"/>
                </a:solidFill>
                <a:latin typeface="Arial"/>
                <a:ea typeface="ＭＳ Ｐゴシック"/>
                <a:hlinkClick r:id="rId15"/>
              </a:rPr>
              <a:t>Pro Snippets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>
                <a:solidFill>
                  <a:schemeClr val="tx1">
                    <a:lumMod val="95000"/>
                  </a:schemeClr>
                </a:solidFill>
              </a:rPr>
              <a:t>github.com/</a:t>
            </a:r>
            <a:r>
              <a:rPr lang="en-US" sz="1600" dirty="0" err="1">
                <a:solidFill>
                  <a:schemeClr val="tx1">
                    <a:lumMod val="95000"/>
                  </a:schemeClr>
                </a:solidFill>
              </a:rPr>
              <a:t>esri</a:t>
            </a:r>
            <a:r>
              <a:rPr lang="en-US" sz="1600" dirty="0">
                <a:solidFill>
                  <a:schemeClr val="tx1">
                    <a:lumMod val="95000"/>
                  </a:schemeClr>
                </a:solidFill>
              </a:rPr>
              <a:t>/</a:t>
            </a:r>
            <a:r>
              <a:rPr lang="en-US" sz="1600" dirty="0" err="1">
                <a:solidFill>
                  <a:schemeClr val="tx1">
                    <a:lumMod val="95000"/>
                  </a:schemeClr>
                </a:solidFill>
              </a:rPr>
              <a:t>arcgis</a:t>
            </a:r>
            <a:r>
              <a:rPr lang="en-US" sz="1600" dirty="0">
                <a:solidFill>
                  <a:schemeClr val="tx1">
                    <a:lumMod val="95000"/>
                  </a:schemeClr>
                </a:solidFill>
              </a:rPr>
              <a:t>-pro-</a:t>
            </a:r>
            <a:r>
              <a:rPr lang="en-US" sz="1600" dirty="0" err="1">
                <a:solidFill>
                  <a:schemeClr val="tx1">
                    <a:lumMod val="95000"/>
                  </a:schemeClr>
                </a:solidFill>
              </a:rPr>
              <a:t>sdk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</a:scheme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477054241"/>
      </p:ext>
    </p:extLst>
  </p:cSld>
  <p:clrMapOvr>
    <a:masterClrMapping/>
  </p:clrMapOvr>
  <p:transition spd="med"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7D732F0A-B7A5-FCC4-09DD-E1725617B431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1" name="Picture 10" descr="A picture containing blue, electric blue, screenshot, majorelle blue&#10;&#10;Description automatically generated">
              <a:extLst>
                <a:ext uri="{FF2B5EF4-FFF2-40B4-BE49-F238E27FC236}">
                  <a16:creationId xmlns:a16="http://schemas.microsoft.com/office/drawing/2014/main" id="{4151050B-0E07-B98C-F91F-61F40F41167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shade">
              <a:extLst>
                <a:ext uri="{FF2B5EF4-FFF2-40B4-BE49-F238E27FC236}">
                  <a16:creationId xmlns:a16="http://schemas.microsoft.com/office/drawing/2014/main" id="{2D503DEE-E4CB-7B8C-3307-59D112D7138B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87000">
                  <a:srgbClr val="02029B">
                    <a:alpha val="0"/>
                  </a:srgbClr>
                </a:gs>
                <a:gs pos="0">
                  <a:srgbClr val="050FBE">
                    <a:alpha val="87181"/>
                  </a:srgbClr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highlight>
                  <a:srgbClr val="FFFF00"/>
                </a:highlight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D5DABB7F-BF3E-F818-B5FB-ED7445F3DE88}"/>
              </a:ext>
            </a:extLst>
          </p:cNvPr>
          <p:cNvSpPr txBox="1"/>
          <p:nvPr/>
        </p:nvSpPr>
        <p:spPr>
          <a:xfrm>
            <a:off x="2172916" y="5647065"/>
            <a:ext cx="7846167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b="1" dirty="0">
                <a:solidFill>
                  <a:srgbClr val="000000"/>
                </a:solidFill>
                <a:highlight>
                  <a:srgbClr val="FFFF00"/>
                </a:highlight>
                <a:latin typeface="Arial" charset="0"/>
                <a:ea typeface="ＭＳ Ｐゴシック" pitchFamily="16" charset="-128"/>
                <a:cs typeface="ＭＳ Ｐゴシック" pitchFamily="-97" charset="-128"/>
              </a:rPr>
              <a:t>Download these Slides</a:t>
            </a:r>
            <a:endParaRPr lang="en-US" b="1" dirty="0">
              <a:solidFill>
                <a:srgbClr val="000000"/>
              </a:solidFill>
              <a:highlight>
                <a:srgbClr val="FFFF00"/>
              </a:highlight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AD075CD-B8C1-B620-7D30-1F758BCFE2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2874" y="796211"/>
            <a:ext cx="428625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014163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7D732F0A-B7A5-FCC4-09DD-E1725617B431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1" name="Picture 10" descr="A picture containing blue, electric blue, screenshot, majorelle blue&#10;&#10;Description automatically generated">
              <a:extLst>
                <a:ext uri="{FF2B5EF4-FFF2-40B4-BE49-F238E27FC236}">
                  <a16:creationId xmlns:a16="http://schemas.microsoft.com/office/drawing/2014/main" id="{4151050B-0E07-B98C-F91F-61F40F41167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shade">
              <a:extLst>
                <a:ext uri="{FF2B5EF4-FFF2-40B4-BE49-F238E27FC236}">
                  <a16:creationId xmlns:a16="http://schemas.microsoft.com/office/drawing/2014/main" id="{2D503DEE-E4CB-7B8C-3307-59D112D7138B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87000">
                  <a:srgbClr val="02029B">
                    <a:alpha val="0"/>
                  </a:srgbClr>
                </a:gs>
                <a:gs pos="0">
                  <a:srgbClr val="050FBE">
                    <a:alpha val="87181"/>
                  </a:srgbClr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Extending ArcGIS Pro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BE94C267-A57C-5A0F-4144-ECD20BB009AC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marL="0" indent="0">
              <a:buClr>
                <a:srgbClr val="D07505"/>
              </a:buClr>
              <a:buSzPct val="90000"/>
              <a:buFont typeface="Arial"/>
              <a:buNone/>
            </a:pPr>
            <a:r>
              <a:rPr lang="en-US" sz="2400" dirty="0"/>
              <a:t>Options:</a:t>
            </a:r>
          </a:p>
          <a:p>
            <a:pPr lvl="1">
              <a:buSzPct val="90000"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Configure</a:t>
            </a:r>
            <a:r>
              <a:rPr lang="en-US" sz="2000" dirty="0"/>
              <a:t> UI through settings, and workflows through Tasks</a:t>
            </a:r>
          </a:p>
          <a:p>
            <a:pPr lvl="1">
              <a:buSzPct val="90000"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Automate</a:t>
            </a:r>
            <a:r>
              <a:rPr lang="en-US" sz="2000" dirty="0"/>
              <a:t> using geoprocessing and Python</a:t>
            </a:r>
          </a:p>
          <a:p>
            <a:pPr lvl="1">
              <a:buSzPct val="90000"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Extend</a:t>
            </a:r>
            <a:r>
              <a:rPr lang="en-US" sz="2000" dirty="0"/>
              <a:t> with your own custom tools and solutions using the ArcGIS Pro SDK for .NET</a:t>
            </a:r>
            <a:endParaRPr lang="en-US" dirty="0"/>
          </a:p>
          <a:p>
            <a:pPr>
              <a:buClr>
                <a:srgbClr val="5DD9B6"/>
              </a:buClr>
            </a:pPr>
            <a:endParaRPr lang="en-US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94B4A0AD-EFF2-29E1-EFB5-37BA82DAAE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071" y="4041590"/>
            <a:ext cx="11351736" cy="2133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971332"/>
      </p:ext>
    </p:extLst>
  </p:cSld>
  <p:clrMapOvr>
    <a:masterClrMapping/>
  </p:clrMapOvr>
  <p:transition spd="med"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DAADE3B-3AF1-BE8F-8C02-6CA6A00B5314}"/>
              </a:ext>
            </a:extLst>
          </p:cNvPr>
          <p:cNvGrpSpPr/>
          <p:nvPr/>
        </p:nvGrpSpPr>
        <p:grpSpPr>
          <a:xfrm>
            <a:off x="-3251470" y="56029"/>
            <a:ext cx="12193764" cy="6858000"/>
            <a:chOff x="-1764" y="0"/>
            <a:chExt cx="12193764" cy="6858000"/>
          </a:xfrm>
        </p:grpSpPr>
        <p:pic>
          <p:nvPicPr>
            <p:cNvPr id="51" name="Picture 50" descr="A picture containing blue, electric blue, screenshot, majorelle blue&#10;&#10;Description automatically generated">
              <a:extLst>
                <a:ext uri="{FF2B5EF4-FFF2-40B4-BE49-F238E27FC236}">
                  <a16:creationId xmlns:a16="http://schemas.microsoft.com/office/drawing/2014/main" id="{A930B204-2C29-B6F7-E687-5C511D0E59D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764" y="0"/>
              <a:ext cx="12192000" cy="6858000"/>
            </a:xfrm>
            <a:prstGeom prst="rect">
              <a:avLst/>
            </a:prstGeom>
          </p:spPr>
        </p:pic>
        <p:sp>
          <p:nvSpPr>
            <p:cNvPr id="52" name="shade">
              <a:extLst>
                <a:ext uri="{FF2B5EF4-FFF2-40B4-BE49-F238E27FC236}">
                  <a16:creationId xmlns:a16="http://schemas.microsoft.com/office/drawing/2014/main" id="{749CB24D-6756-785F-7081-357199898000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67000">
                  <a:srgbClr val="02029B">
                    <a:alpha val="0"/>
                  </a:srgbClr>
                </a:gs>
                <a:gs pos="0">
                  <a:srgbClr val="050FBE">
                    <a:alpha val="87181"/>
                  </a:srgbClr>
                </a:gs>
              </a:gsLst>
              <a:lin ang="189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53" name="shade">
              <a:extLst>
                <a:ext uri="{FF2B5EF4-FFF2-40B4-BE49-F238E27FC236}">
                  <a16:creationId xmlns:a16="http://schemas.microsoft.com/office/drawing/2014/main" id="{7227F758-DC2E-37EE-6580-8FB1FA17875D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67000">
                  <a:srgbClr val="02029B">
                    <a:alpha val="0"/>
                  </a:srgbClr>
                </a:gs>
                <a:gs pos="0">
                  <a:srgbClr val="050FBE">
                    <a:alpha val="30000"/>
                  </a:srgbClr>
                </a:gs>
              </a:gsLst>
              <a:lin ang="81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895AF314-F57D-4842-9487-E20089D3D048}"/>
              </a:ext>
            </a:extLst>
          </p:cNvPr>
          <p:cNvSpPr txBox="1"/>
          <p:nvPr/>
        </p:nvSpPr>
        <p:spPr>
          <a:xfrm>
            <a:off x="1605700" y="1683638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algn="ctr" eaLnBrk="0" hangingPunct="0"/>
            <a:r>
              <a:rPr lang="en-US" sz="1400"/>
              <a:t>Download the Esri Events app and find your event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C9F6EAA-203F-0A4C-89DA-8A12D68A6EF6}"/>
              </a:ext>
            </a:extLst>
          </p:cNvPr>
          <p:cNvSpPr txBox="1"/>
          <p:nvPr/>
        </p:nvSpPr>
        <p:spPr>
          <a:xfrm>
            <a:off x="4011467" y="1683638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algn="ctr" eaLnBrk="0" hangingPunct="0"/>
            <a:r>
              <a:rPr lang="en-US" sz="1400">
                <a:solidFill>
                  <a:srgbClr val="5DD9B6"/>
                </a:solidFill>
              </a:rPr>
              <a:t>Select the session you attended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83336C3-971C-ED47-A35D-06297059F7DC}"/>
              </a:ext>
            </a:extLst>
          </p:cNvPr>
          <p:cNvSpPr txBox="1"/>
          <p:nvPr/>
        </p:nvSpPr>
        <p:spPr>
          <a:xfrm>
            <a:off x="6417234" y="1683638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algn="ctr" eaLnBrk="0" hangingPunct="0"/>
            <a:r>
              <a:rPr lang="en-US" sz="1400"/>
              <a:t>Scroll down to “Survey”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0CFF59F-58D2-4348-8987-4053B342320A}"/>
              </a:ext>
            </a:extLst>
          </p:cNvPr>
          <p:cNvSpPr txBox="1"/>
          <p:nvPr/>
        </p:nvSpPr>
        <p:spPr>
          <a:xfrm>
            <a:off x="8823001" y="1683638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algn="ctr" eaLnBrk="0" hangingPunct="0"/>
            <a:r>
              <a:rPr lang="en-US" sz="1400">
                <a:solidFill>
                  <a:srgbClr val="5DD9B6"/>
                </a:solidFill>
              </a:rPr>
              <a:t>Log in to access the survey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17FEF7C-AAED-6943-855D-7E6B40EC4E52}"/>
              </a:ext>
            </a:extLst>
          </p:cNvPr>
          <p:cNvGrpSpPr/>
          <p:nvPr/>
        </p:nvGrpSpPr>
        <p:grpSpPr>
          <a:xfrm>
            <a:off x="3917254" y="2504270"/>
            <a:ext cx="1921724" cy="3516069"/>
            <a:chOff x="3125273" y="2289667"/>
            <a:chExt cx="1745068" cy="3192852"/>
          </a:xfrm>
        </p:grpSpPr>
        <p:pic>
          <p:nvPicPr>
            <p:cNvPr id="15" name="Picture 14" descr="A screenshot of a cell phone&#10;&#10;Description generated with very high confidence">
              <a:extLst>
                <a:ext uri="{FF2B5EF4-FFF2-40B4-BE49-F238E27FC236}">
                  <a16:creationId xmlns:a16="http://schemas.microsoft.com/office/drawing/2014/main" id="{BD203922-372C-BA4E-A198-37419F1C9A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97021" y="2443993"/>
              <a:ext cx="1607862" cy="2888675"/>
            </a:xfrm>
            <a:prstGeom prst="rect">
              <a:avLst/>
            </a:prstGeom>
          </p:spPr>
        </p:pic>
        <p:pic>
          <p:nvPicPr>
            <p:cNvPr id="16" name="Picture 8">
              <a:extLst>
                <a:ext uri="{FF2B5EF4-FFF2-40B4-BE49-F238E27FC236}">
                  <a16:creationId xmlns:a16="http://schemas.microsoft.com/office/drawing/2014/main" id="{E131BD53-AA07-7946-A59F-4170DD5AC15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stretch/>
          </p:blipFill>
          <p:spPr>
            <a:xfrm>
              <a:off x="3125273" y="2289667"/>
              <a:ext cx="1745068" cy="3192852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2EEB9005-592D-5340-B66F-D4FEACDD1BB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264" b="11908"/>
            <a:stretch/>
          </p:blipFill>
          <p:spPr>
            <a:xfrm>
              <a:off x="3184457" y="2416320"/>
              <a:ext cx="1627632" cy="2917493"/>
            </a:xfrm>
            <a:prstGeom prst="rect">
              <a:avLst/>
            </a:prstGeom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CDD739D-668C-A44D-A26B-49B9F3C4351E}"/>
              </a:ext>
            </a:extLst>
          </p:cNvPr>
          <p:cNvGrpSpPr/>
          <p:nvPr/>
        </p:nvGrpSpPr>
        <p:grpSpPr>
          <a:xfrm>
            <a:off x="6323021" y="2504270"/>
            <a:ext cx="1921724" cy="3516069"/>
            <a:chOff x="5226240" y="2289667"/>
            <a:chExt cx="1745068" cy="3192852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C2F6D0DA-5C62-D848-8F92-DCBE91DB540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92508" y="2463294"/>
              <a:ext cx="1618488" cy="2878751"/>
            </a:xfrm>
            <a:prstGeom prst="rect">
              <a:avLst/>
            </a:prstGeom>
          </p:spPr>
        </p:pic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927FCCC-3631-474D-8EBE-7C679934D2A9}"/>
                </a:ext>
              </a:extLst>
            </p:cNvPr>
            <p:cNvSpPr/>
            <p:nvPr/>
          </p:nvSpPr>
          <p:spPr bwMode="auto">
            <a:xfrm>
              <a:off x="5292508" y="2445031"/>
              <a:ext cx="1618488" cy="97438"/>
            </a:xfrm>
            <a:prstGeom prst="rect">
              <a:avLst/>
            </a:prstGeom>
            <a:solidFill>
              <a:srgbClr val="232323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2" name="Picture 8">
              <a:extLst>
                <a:ext uri="{FF2B5EF4-FFF2-40B4-BE49-F238E27FC236}">
                  <a16:creationId xmlns:a16="http://schemas.microsoft.com/office/drawing/2014/main" id="{0F3D4B8A-164A-E04B-9746-88BA8CFCF1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stretch/>
          </p:blipFill>
          <p:spPr>
            <a:xfrm>
              <a:off x="5226240" y="2289667"/>
              <a:ext cx="1745068" cy="3192852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9D78115A-9EC7-C14F-92FD-AF12B3E6CA3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528" b="11593"/>
            <a:stretch/>
          </p:blipFill>
          <p:spPr>
            <a:xfrm>
              <a:off x="5288838" y="2428985"/>
              <a:ext cx="1627632" cy="2919244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7F72B39A-AC95-FF4C-9323-DAC9FAE933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528" b="88481"/>
            <a:stretch/>
          </p:blipFill>
          <p:spPr>
            <a:xfrm>
              <a:off x="5286686" y="2428985"/>
              <a:ext cx="1627632" cy="211014"/>
            </a:xfrm>
            <a:prstGeom prst="rect">
              <a:avLst/>
            </a:prstGeom>
          </p:spPr>
        </p:pic>
      </p:grpSp>
      <p:sp>
        <p:nvSpPr>
          <p:cNvPr id="25" name="Right Arrow 38">
            <a:extLst>
              <a:ext uri="{FF2B5EF4-FFF2-40B4-BE49-F238E27FC236}">
                <a16:creationId xmlns:a16="http://schemas.microsoft.com/office/drawing/2014/main" id="{8FADF273-5FA9-B148-AE02-6C67E631DC2A}"/>
              </a:ext>
            </a:extLst>
          </p:cNvPr>
          <p:cNvSpPr/>
          <p:nvPr/>
        </p:nvSpPr>
        <p:spPr bwMode="auto">
          <a:xfrm>
            <a:off x="3208835" y="3632943"/>
            <a:ext cx="777941" cy="484727"/>
          </a:xfrm>
          <a:prstGeom prst="rightArrow">
            <a:avLst/>
          </a:prstGeom>
          <a:gradFill flip="none" rotWithShape="1">
            <a:gsLst>
              <a:gs pos="99000">
                <a:srgbClr val="5DD9B6"/>
              </a:gs>
              <a:gs pos="0">
                <a:srgbClr val="002060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6" name="Right Arrow 38">
            <a:extLst>
              <a:ext uri="{FF2B5EF4-FFF2-40B4-BE49-F238E27FC236}">
                <a16:creationId xmlns:a16="http://schemas.microsoft.com/office/drawing/2014/main" id="{C9E1A03B-FD0F-3B45-B92F-D21CC58A747B}"/>
              </a:ext>
            </a:extLst>
          </p:cNvPr>
          <p:cNvSpPr/>
          <p:nvPr/>
        </p:nvSpPr>
        <p:spPr bwMode="auto">
          <a:xfrm>
            <a:off x="5609701" y="4350962"/>
            <a:ext cx="777941" cy="484727"/>
          </a:xfrm>
          <a:prstGeom prst="rightArrow">
            <a:avLst/>
          </a:prstGeom>
          <a:gradFill flip="none" rotWithShape="1">
            <a:gsLst>
              <a:gs pos="99000">
                <a:srgbClr val="5DD9B6"/>
              </a:gs>
              <a:gs pos="0">
                <a:srgbClr val="002060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7" name="Right Arrow 38">
            <a:extLst>
              <a:ext uri="{FF2B5EF4-FFF2-40B4-BE49-F238E27FC236}">
                <a16:creationId xmlns:a16="http://schemas.microsoft.com/office/drawing/2014/main" id="{192E5CAA-4490-DA49-8153-C6E2395FE411}"/>
              </a:ext>
            </a:extLst>
          </p:cNvPr>
          <p:cNvSpPr/>
          <p:nvPr/>
        </p:nvSpPr>
        <p:spPr bwMode="auto">
          <a:xfrm>
            <a:off x="7935728" y="4350962"/>
            <a:ext cx="777941" cy="484727"/>
          </a:xfrm>
          <a:prstGeom prst="rightArrow">
            <a:avLst/>
          </a:prstGeom>
          <a:gradFill flip="none" rotWithShape="1">
            <a:gsLst>
              <a:gs pos="99000">
                <a:srgbClr val="5DD9B6"/>
              </a:gs>
              <a:gs pos="0">
                <a:srgbClr val="002060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E8DF0E9-6BE6-9745-ABFB-7B6F1FAB83D3}"/>
              </a:ext>
            </a:extLst>
          </p:cNvPr>
          <p:cNvGrpSpPr/>
          <p:nvPr/>
        </p:nvGrpSpPr>
        <p:grpSpPr>
          <a:xfrm>
            <a:off x="8728788" y="2504270"/>
            <a:ext cx="1921724" cy="3516069"/>
            <a:chOff x="8728788" y="2289666"/>
            <a:chExt cx="1921724" cy="3516069"/>
          </a:xfrm>
        </p:grpSpPr>
        <p:pic>
          <p:nvPicPr>
            <p:cNvPr id="30" name="Picture 8">
              <a:extLst>
                <a:ext uri="{FF2B5EF4-FFF2-40B4-BE49-F238E27FC236}">
                  <a16:creationId xmlns:a16="http://schemas.microsoft.com/office/drawing/2014/main" id="{4B5123E9-439B-034E-8863-FC09DC7251C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stretch/>
          </p:blipFill>
          <p:spPr>
            <a:xfrm>
              <a:off x="8728788" y="2289666"/>
              <a:ext cx="1921724" cy="3516069"/>
            </a:xfrm>
            <a:prstGeom prst="rect">
              <a:avLst/>
            </a:prstGeom>
          </p:spPr>
        </p:pic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283D9D4E-8941-2641-9D4D-CA61483E816A}"/>
                </a:ext>
              </a:extLst>
            </p:cNvPr>
            <p:cNvGrpSpPr/>
            <p:nvPr/>
          </p:nvGrpSpPr>
          <p:grpSpPr>
            <a:xfrm>
              <a:off x="8795989" y="2443515"/>
              <a:ext cx="1801368" cy="3214334"/>
              <a:chOff x="8795989" y="2443515"/>
              <a:chExt cx="1801368" cy="3214334"/>
            </a:xfrm>
          </p:grpSpPr>
          <p:pic>
            <p:nvPicPr>
              <p:cNvPr id="32" name="Picture 31">
                <a:extLst>
                  <a:ext uri="{FF2B5EF4-FFF2-40B4-BE49-F238E27FC236}">
                    <a16:creationId xmlns:a16="http://schemas.microsoft.com/office/drawing/2014/main" id="{4F869627-FED5-D64A-92DD-63A0588962B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1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5776" b="89445"/>
              <a:stretch/>
            </p:blipFill>
            <p:spPr>
              <a:xfrm>
                <a:off x="8795989" y="2443515"/>
                <a:ext cx="1801368" cy="186411"/>
              </a:xfrm>
              <a:prstGeom prst="rect">
                <a:avLst/>
              </a:prstGeom>
            </p:spPr>
          </p:pic>
          <p:pic>
            <p:nvPicPr>
              <p:cNvPr id="33" name="Picture 32">
                <a:extLst>
                  <a:ext uri="{FF2B5EF4-FFF2-40B4-BE49-F238E27FC236}">
                    <a16:creationId xmlns:a16="http://schemas.microsoft.com/office/drawing/2014/main" id="{1D68AF69-FE44-D04B-BBFF-7723E9F2E9C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21917" b="493"/>
              <a:stretch/>
            </p:blipFill>
            <p:spPr>
              <a:xfrm>
                <a:off x="8795990" y="2635248"/>
                <a:ext cx="1799083" cy="3022601"/>
              </a:xfrm>
              <a:prstGeom prst="rect">
                <a:avLst/>
              </a:prstGeom>
            </p:spPr>
          </p:pic>
        </p:grpSp>
      </p:grpSp>
      <p:sp>
        <p:nvSpPr>
          <p:cNvPr id="37" name="Title 2">
            <a:extLst>
              <a:ext uri="{FF2B5EF4-FFF2-40B4-BE49-F238E27FC236}">
                <a16:creationId xmlns:a16="http://schemas.microsoft.com/office/drawing/2014/main" id="{FF0A6F45-8996-2C4D-B071-67EB4EC53EA7}"/>
              </a:ext>
            </a:extLst>
          </p:cNvPr>
          <p:cNvSpPr txBox="1">
            <a:spLocks/>
          </p:cNvSpPr>
          <p:nvPr/>
        </p:nvSpPr>
        <p:spPr>
          <a:xfrm>
            <a:off x="914400" y="900404"/>
            <a:ext cx="10369296" cy="461665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000" b="0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algn="ctr"/>
            <a:r>
              <a:rPr lang="en-US"/>
              <a:t>Please Share Your Feedback in the App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A6DCF2B-FC70-273E-6FC8-E9E61EEDDAE7}"/>
              </a:ext>
            </a:extLst>
          </p:cNvPr>
          <p:cNvGrpSpPr/>
          <p:nvPr/>
        </p:nvGrpSpPr>
        <p:grpSpPr>
          <a:xfrm>
            <a:off x="1511487" y="2504270"/>
            <a:ext cx="1921724" cy="3516069"/>
            <a:chOff x="1511487" y="2504270"/>
            <a:chExt cx="1921724" cy="3516069"/>
          </a:xfrm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AB5B8D24-ABAC-744D-BA2E-07ED5616A824}"/>
                </a:ext>
              </a:extLst>
            </p:cNvPr>
            <p:cNvGrpSpPr/>
            <p:nvPr/>
          </p:nvGrpSpPr>
          <p:grpSpPr>
            <a:xfrm>
              <a:off x="1511487" y="2504270"/>
              <a:ext cx="1921724" cy="3516069"/>
              <a:chOff x="1511487" y="2289666"/>
              <a:chExt cx="1921724" cy="3516069"/>
            </a:xfrm>
          </p:grpSpPr>
          <p:pic>
            <p:nvPicPr>
              <p:cNvPr id="35" name="Picture 8">
                <a:extLst>
                  <a:ext uri="{FF2B5EF4-FFF2-40B4-BE49-F238E27FC236}">
                    <a16:creationId xmlns:a16="http://schemas.microsoft.com/office/drawing/2014/main" id="{94423F6C-E71D-1446-9DEE-D45B8795CC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alphaModFix amt="50000"/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rcRect/>
              <a:stretch/>
            </p:blipFill>
            <p:spPr>
              <a:xfrm>
                <a:off x="1511487" y="2289666"/>
                <a:ext cx="1921724" cy="3516069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67AABF1D-708B-9A49-9BF1-EDF12AB80E3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3" cstate="print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39" t="4174" r="-239" b="12799"/>
              <a:stretch/>
            </p:blipFill>
            <p:spPr>
              <a:xfrm>
                <a:off x="1581621" y="2433233"/>
                <a:ext cx="1785525" cy="3208149"/>
              </a:xfrm>
              <a:prstGeom prst="rect">
                <a:avLst/>
              </a:prstGeom>
            </p:spPr>
          </p:pic>
        </p:grpSp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D52F90AA-6977-6B6D-03DB-ECD87B29AF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7447" r="1154"/>
            <a:stretch/>
          </p:blipFill>
          <p:spPr>
            <a:xfrm>
              <a:off x="1622339" y="5067851"/>
              <a:ext cx="1692361" cy="632852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E48294A-2BAA-126B-5ACC-7A7397C3836D}"/>
                </a:ext>
              </a:extLst>
            </p:cNvPr>
            <p:cNvSpPr/>
            <p:nvPr/>
          </p:nvSpPr>
          <p:spPr bwMode="auto">
            <a:xfrm>
              <a:off x="1605700" y="3491062"/>
              <a:ext cx="1733298" cy="731984"/>
            </a:xfrm>
            <a:prstGeom prst="rect">
              <a:avLst/>
            </a:prstGeom>
            <a:solidFill>
              <a:srgbClr val="F7F7F7"/>
            </a:soli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prstClr val="white"/>
                </a:solidFill>
              </a:endParaRPr>
            </a:p>
          </p:txBody>
        </p:sp>
        <p:pic>
          <p:nvPicPr>
            <p:cNvPr id="19" name="fedgis24 ad" descr="A person wearing glasses and a suit&#10;&#10;Description automatically generated">
              <a:extLst>
                <a:ext uri="{FF2B5EF4-FFF2-40B4-BE49-F238E27FC236}">
                  <a16:creationId xmlns:a16="http://schemas.microsoft.com/office/drawing/2014/main" id="{8C28D350-5CEF-8D60-ECAB-75FBA36A104E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1622232" y="3539591"/>
              <a:ext cx="1692361" cy="6487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05103883"/>
      </p:ext>
    </p:extLst>
  </p:cSld>
  <p:clrMapOvr>
    <a:masterClrMapping/>
  </p:clrMapOvr>
  <p:transition spd="med"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g" descr="A blue and green swirly background&#10;&#10;Description automatically generated">
            <a:extLst>
              <a:ext uri="{FF2B5EF4-FFF2-40B4-BE49-F238E27FC236}">
                <a16:creationId xmlns:a16="http://schemas.microsoft.com/office/drawing/2014/main" id="{0863DBA0-5743-B19A-DF86-A5144D6B83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shade">
            <a:extLst>
              <a:ext uri="{FF2B5EF4-FFF2-40B4-BE49-F238E27FC236}">
                <a16:creationId xmlns:a16="http://schemas.microsoft.com/office/drawing/2014/main" id="{7DDCE8C7-7C39-68B8-D904-51634CD62639}"/>
              </a:ext>
            </a:extLst>
          </p:cNvPr>
          <p:cNvSpPr/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41000">
                <a:srgbClr val="02029B">
                  <a:alpha val="0"/>
                </a:srgbClr>
              </a:gs>
              <a:gs pos="0">
                <a:srgbClr val="050FBE">
                  <a:alpha val="87181"/>
                </a:srgbClr>
              </a:gs>
            </a:gsLst>
            <a:lin ang="1620000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7A6C1AE4-F27F-CBC7-BE48-D1D31436B47F}"/>
              </a:ext>
            </a:extLst>
          </p:cNvPr>
          <p:cNvGrpSpPr/>
          <p:nvPr/>
        </p:nvGrpSpPr>
        <p:grpSpPr>
          <a:xfrm>
            <a:off x="6752739" y="2729481"/>
            <a:ext cx="4524861" cy="1651921"/>
            <a:chOff x="6752739" y="2729481"/>
            <a:chExt cx="4524861" cy="165192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9AC64EB7-520A-A060-71A7-0581579265A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752739" y="2729481"/>
              <a:ext cx="4524861" cy="1399038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1B82D40-9B82-44A7-D1DD-20719C78A5CE}"/>
                </a:ext>
              </a:extLst>
            </p:cNvPr>
            <p:cNvSpPr/>
            <p:nvPr/>
          </p:nvSpPr>
          <p:spPr>
            <a:xfrm>
              <a:off x="7053365" y="4128519"/>
              <a:ext cx="3923608" cy="2528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050">
                  <a:solidFill>
                    <a:srgbClr val="5DD9B6">
                      <a:alpha val="60000"/>
                    </a:srgbClr>
                  </a:solidFill>
                </a:rPr>
                <a:t>Copyright © 2024 Esri. All rights reserved.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02385682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AD7C490D-3E88-C7D2-D399-306E412CA6A9}"/>
              </a:ext>
            </a:extLst>
          </p:cNvPr>
          <p:cNvGrpSpPr/>
          <p:nvPr/>
        </p:nvGrpSpPr>
        <p:grpSpPr>
          <a:xfrm>
            <a:off x="-1764" y="0"/>
            <a:ext cx="12193764" cy="6858000"/>
            <a:chOff x="-1764" y="0"/>
            <a:chExt cx="12193764" cy="6858000"/>
          </a:xfrm>
        </p:grpSpPr>
        <p:pic>
          <p:nvPicPr>
            <p:cNvPr id="12" name="Picture 11" descr="A picture containing blue, electric blue, screenshot, majorelle blue&#10;&#10;Description automatically generated">
              <a:extLst>
                <a:ext uri="{FF2B5EF4-FFF2-40B4-BE49-F238E27FC236}">
                  <a16:creationId xmlns:a16="http://schemas.microsoft.com/office/drawing/2014/main" id="{908BA259-7B26-F995-AAB2-74DBB1177B0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764" y="0"/>
              <a:ext cx="12192000" cy="6858000"/>
            </a:xfrm>
            <a:prstGeom prst="rect">
              <a:avLst/>
            </a:prstGeom>
          </p:spPr>
        </p:pic>
        <p:sp>
          <p:nvSpPr>
            <p:cNvPr id="8" name="shade">
              <a:extLst>
                <a:ext uri="{FF2B5EF4-FFF2-40B4-BE49-F238E27FC236}">
                  <a16:creationId xmlns:a16="http://schemas.microsoft.com/office/drawing/2014/main" id="{1E289099-DFD0-67EC-71E8-AA4AA234A941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67000">
                  <a:srgbClr val="02029B">
                    <a:alpha val="0"/>
                  </a:srgbClr>
                </a:gs>
                <a:gs pos="0">
                  <a:srgbClr val="050FBE">
                    <a:alpha val="87181"/>
                  </a:srgbClr>
                </a:gs>
              </a:gsLst>
              <a:lin ang="189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User Perspectives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4DA6565-1C8D-4E1D-6940-C1AB08D329DB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sz="2400" b="0" dirty="0"/>
              <a:t>Many GIS development backgrounds</a:t>
            </a:r>
          </a:p>
          <a:p>
            <a:pPr lvl="1"/>
            <a:r>
              <a:rPr lang="en-US" sz="2000" b="0" dirty="0"/>
              <a:t>Microsoft .NET</a:t>
            </a:r>
          </a:p>
          <a:p>
            <a:pPr lvl="1"/>
            <a:r>
              <a:rPr lang="en-US" sz="2000" b="0" dirty="0" err="1"/>
              <a:t>ArcObjects</a:t>
            </a:r>
            <a:r>
              <a:rPr lang="en-US" sz="2000" b="0" dirty="0"/>
              <a:t> SDK</a:t>
            </a:r>
          </a:p>
          <a:p>
            <a:pPr lvl="1"/>
            <a:r>
              <a:rPr lang="en-US" sz="2000" b="0" dirty="0"/>
              <a:t>New to ArcGIS Pro</a:t>
            </a:r>
          </a:p>
          <a:p>
            <a:pPr lvl="1"/>
            <a:r>
              <a:rPr lang="en-US" sz="2000" b="0" dirty="0"/>
              <a:t>New to ArcGIS entirely</a:t>
            </a:r>
          </a:p>
          <a:p>
            <a:pPr>
              <a:buClr>
                <a:srgbClr val="5DD9B6"/>
              </a:buClr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8EFD4E6-68C0-DC65-6BD1-6F2B588516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1816" y="2796890"/>
            <a:ext cx="6232560" cy="3952895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BA59238E-9BD1-09B2-E6F7-341834D5182A}"/>
              </a:ext>
            </a:extLst>
          </p:cNvPr>
          <p:cNvSpPr txBox="1">
            <a:spLocks/>
          </p:cNvSpPr>
          <p:nvPr/>
        </p:nvSpPr>
        <p:spPr>
          <a:xfrm>
            <a:off x="7598097" y="2472218"/>
            <a:ext cx="4436279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R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1" i="1" baseline="0" dirty="0" smtClean="0">
                <a:solidFill>
                  <a:schemeClr val="tx2"/>
                </a:solidFill>
                <a:cs typeface="Arial"/>
              </a:defRPr>
            </a:lvl1pPr>
            <a:lvl2pPr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b="1">
                <a:cs typeface="Arial"/>
              </a:defRPr>
            </a:lvl2pPr>
            <a:lvl3pPr marL="795528"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>
                <a:cs typeface="Arial"/>
              </a:defRPr>
            </a:lvl3pPr>
            <a:lvl4pPr marL="1216152" indent="-173736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>
                <a:cs typeface="Arial"/>
              </a:defRPr>
            </a:lvl4pPr>
            <a:lvl5pPr marL="1546225" indent="-176213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dirty="0">
                <a:cs typeface="Arial"/>
              </a:defRPr>
            </a:lvl5pPr>
            <a:lvl6pPr marL="1773238" indent="-177800" defTabSz="4016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>
                <a:latin typeface="Arial"/>
                <a:cs typeface="Arial"/>
              </a:defRPr>
            </a:lvl6pPr>
            <a:lvl7pPr marL="2062163" indent="-1762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7pPr>
            <a:lvl8pPr marL="2286000" indent="-1730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8pPr>
            <a:lvl9pPr marL="2452688" indent="-1635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65000"/>
                </a:prstClr>
              </a:buClr>
              <a:buSzPts val="1100"/>
              <a:buFont typeface="Arial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96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Pro SDK Community Sample in C#</a:t>
            </a:r>
          </a:p>
        </p:txBody>
      </p:sp>
      <p:pic>
        <p:nvPicPr>
          <p:cNvPr id="6" name="Picture 6" descr="NET Framework | Logopedia | Fandom">
            <a:extLst>
              <a:ext uri="{FF2B5EF4-FFF2-40B4-BE49-F238E27FC236}">
                <a16:creationId xmlns:a16="http://schemas.microsoft.com/office/drawing/2014/main" id="{7460B11E-E0AF-6CE9-26FB-711C2EE031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7009" y="682625"/>
            <a:ext cx="1437367" cy="1437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915268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7D732F0A-B7A5-FCC4-09DD-E1725617B431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1" name="Picture 10" descr="A picture containing blue, electric blue, screenshot, majorelle blue&#10;&#10;Description automatically generated">
              <a:extLst>
                <a:ext uri="{FF2B5EF4-FFF2-40B4-BE49-F238E27FC236}">
                  <a16:creationId xmlns:a16="http://schemas.microsoft.com/office/drawing/2014/main" id="{4151050B-0E07-B98C-F91F-61F40F41167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shade">
              <a:extLst>
                <a:ext uri="{FF2B5EF4-FFF2-40B4-BE49-F238E27FC236}">
                  <a16:creationId xmlns:a16="http://schemas.microsoft.com/office/drawing/2014/main" id="{2D503DEE-E4CB-7B8C-3307-59D112D7138B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87000">
                  <a:srgbClr val="02029B">
                    <a:alpha val="0"/>
                  </a:srgbClr>
                </a:gs>
                <a:gs pos="0">
                  <a:srgbClr val="050FBE">
                    <a:alpha val="87181"/>
                  </a:srgbClr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16" name="Title 1">
            <a:extLst>
              <a:ext uri="{FF2B5EF4-FFF2-40B4-BE49-F238E27FC236}">
                <a16:creationId xmlns:a16="http://schemas.microsoft.com/office/drawing/2014/main" id="{405CF239-CCA7-22B2-DEA9-13F1DD12BB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7332" y="532662"/>
            <a:ext cx="10826496" cy="430887"/>
          </a:xfrm>
        </p:spPr>
        <p:txBody>
          <a:bodyPr/>
          <a:lstStyle/>
          <a:p>
            <a:r>
              <a:rPr lang="en-US" sz="2800" b="0" dirty="0"/>
              <a:t>ArcGIS Pro SDK for Microsoft .NET</a:t>
            </a:r>
            <a:endParaRPr lang="en-US" sz="2800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99BECA0-1202-878B-A65D-2C75ABE8448F}"/>
              </a:ext>
            </a:extLst>
          </p:cNvPr>
          <p:cNvSpPr txBox="1">
            <a:spLocks/>
          </p:cNvSpPr>
          <p:nvPr/>
        </p:nvSpPr>
        <p:spPr>
          <a:xfrm>
            <a:off x="685800" y="1571895"/>
            <a:ext cx="10369296" cy="4234375"/>
          </a:xfrm>
          <a:prstGeom prst="rect">
            <a:avLst/>
          </a:prstGeom>
        </p:spPr>
        <p:txBody>
          <a:bodyPr/>
          <a:lstStyle>
            <a:lvl1pPr marL="114300" indent="-114300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tabLst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04813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8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42950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6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370012" indent="0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C0ACC94-73E6-4BFD-EEC6-072206B1F5D1}"/>
              </a:ext>
            </a:extLst>
          </p:cNvPr>
          <p:cNvSpPr txBox="1">
            <a:spLocks/>
          </p:cNvSpPr>
          <p:nvPr/>
        </p:nvSpPr>
        <p:spPr>
          <a:xfrm>
            <a:off x="397331" y="1236235"/>
            <a:ext cx="9032689" cy="1907028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Templates and tools for Visual Studio 2022, C# and VB.NET</a:t>
            </a:r>
          </a:p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Access to the many Pro APIs – Editing, Layout, Map Exploration, etc. </a:t>
            </a:r>
          </a:p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.NET Desktop Development – WPF, MVVM, Asynchronous programming, etc.</a:t>
            </a:r>
          </a:p>
          <a:p>
            <a:r>
              <a:rPr lang="en-US" b="0" dirty="0"/>
              <a:t>Releases are in sync with Pro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2F1244FE-29E4-8D44-6B36-271414D03AEC}"/>
              </a:ext>
            </a:extLst>
          </p:cNvPr>
          <p:cNvSpPr txBox="1">
            <a:spLocks/>
          </p:cNvSpPr>
          <p:nvPr/>
        </p:nvSpPr>
        <p:spPr>
          <a:xfrm>
            <a:off x="9958602" y="2031037"/>
            <a:ext cx="1906534" cy="492443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algn="l"/>
            <a:r>
              <a:rPr lang="en-US" sz="1600" i="0" dirty="0"/>
              <a:t>Visual Studio</a:t>
            </a:r>
          </a:p>
          <a:p>
            <a:pPr algn="l"/>
            <a:r>
              <a:rPr lang="en-US" sz="1600" i="0" dirty="0"/>
              <a:t>Project Templates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2D635F6C-0ABC-A8B6-4F68-74F82B4270CF}"/>
              </a:ext>
            </a:extLst>
          </p:cNvPr>
          <p:cNvSpPr txBox="1">
            <a:spLocks/>
          </p:cNvSpPr>
          <p:nvPr/>
        </p:nvSpPr>
        <p:spPr>
          <a:xfrm>
            <a:off x="4132334" y="6448770"/>
            <a:ext cx="1562682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algn="l"/>
            <a:r>
              <a:rPr lang="en-US" sz="1600" i="0" dirty="0"/>
              <a:t>Item Templates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9AC77008-8FD7-AE73-8CDC-A203CB93896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702030" y="2542129"/>
            <a:ext cx="4250642" cy="415286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BA34541-48BB-01E4-2C89-EE9AE9C49F6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397331" y="2930497"/>
            <a:ext cx="3659034" cy="3764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62519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CEAA62-D7B7-4448-BA33-BF2A7EFA22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Extending ArcGIS Pro with the Pro SDK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4277A6-48BC-486C-AC29-8DC657379DB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82625" y="1568893"/>
            <a:ext cx="10369296" cy="4790657"/>
          </a:xfrm>
        </p:spPr>
        <p:txBody>
          <a:bodyPr/>
          <a:lstStyle/>
          <a:p>
            <a:r>
              <a:rPr lang="en-US" b="0" dirty="0"/>
              <a:t>Add new functionality to Pro</a:t>
            </a:r>
          </a:p>
          <a:p>
            <a:pPr lvl="1"/>
            <a:r>
              <a:rPr lang="en-US" b="0" dirty="0"/>
              <a:t>Create new tools and routines</a:t>
            </a:r>
          </a:p>
          <a:p>
            <a:pPr lvl="1"/>
            <a:r>
              <a:rPr lang="en-US" b="0" dirty="0"/>
              <a:t>Custom controls, panes, settings</a:t>
            </a:r>
          </a:p>
          <a:p>
            <a:pPr>
              <a:spcBef>
                <a:spcPts val="1200"/>
              </a:spcBef>
            </a:pPr>
            <a:r>
              <a:rPr lang="en-US" b="0" dirty="0"/>
              <a:t>Streamline workflows</a:t>
            </a:r>
          </a:p>
          <a:p>
            <a:pPr lvl="1"/>
            <a:r>
              <a:rPr lang="en-US" b="0" dirty="0"/>
              <a:t>Focus on essential operations</a:t>
            </a:r>
          </a:p>
          <a:p>
            <a:pPr lvl="1"/>
            <a:r>
              <a:rPr lang="en-US" b="0" dirty="0"/>
              <a:t>Tailor the UI for your organization</a:t>
            </a:r>
          </a:p>
          <a:p>
            <a:pPr lvl="1"/>
            <a:r>
              <a:rPr lang="en-US" b="0" dirty="0"/>
              <a:t>Organize ribbon with new and existing tools</a:t>
            </a:r>
          </a:p>
          <a:p>
            <a:pPr lvl="1"/>
            <a:r>
              <a:rPr lang="en-US" b="0" dirty="0"/>
              <a:t>Reduce clicks, repetitive tasks and operations</a:t>
            </a:r>
          </a:p>
          <a:p>
            <a:pPr lvl="1"/>
            <a:r>
              <a:rPr lang="en-US" b="0" dirty="0"/>
              <a:t>Leverage your industry data</a:t>
            </a:r>
          </a:p>
          <a:p>
            <a:pPr>
              <a:spcBef>
                <a:spcPts val="1200"/>
              </a:spcBef>
            </a:pPr>
            <a:r>
              <a:rPr lang="en-US" b="0" dirty="0"/>
              <a:t>Make Pro your own</a:t>
            </a:r>
          </a:p>
          <a:p>
            <a:pPr lvl="1"/>
            <a:r>
              <a:rPr lang="en-US" b="0" dirty="0"/>
              <a:t>Control the startup UI / UX</a:t>
            </a:r>
          </a:p>
          <a:p>
            <a:pPr lvl="1"/>
            <a:r>
              <a:rPr lang="en-US" b="0" dirty="0"/>
              <a:t>Custom branding</a:t>
            </a:r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marL="283464" lvl="1" indent="0">
              <a:buNone/>
            </a:pPr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053930A-B82C-469D-B8E3-C1D6853B322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994064" y="2364260"/>
            <a:ext cx="5947506" cy="4346710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8A9B059E-CE36-4DE4-BA3E-FBAFF87DBA3E}"/>
              </a:ext>
            </a:extLst>
          </p:cNvPr>
          <p:cNvSpPr txBox="1">
            <a:spLocks/>
          </p:cNvSpPr>
          <p:nvPr/>
        </p:nvSpPr>
        <p:spPr>
          <a:xfrm>
            <a:off x="8454909" y="2118039"/>
            <a:ext cx="3832013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R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1" i="1" baseline="0" dirty="0" smtClean="0">
                <a:solidFill>
                  <a:schemeClr val="tx2"/>
                </a:solidFill>
                <a:cs typeface="Arial"/>
              </a:defRPr>
            </a:lvl1pPr>
            <a:lvl2pPr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b="1">
                <a:cs typeface="Arial"/>
              </a:defRPr>
            </a:lvl2pPr>
            <a:lvl3pPr marL="795528"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>
                <a:cs typeface="Arial"/>
              </a:defRPr>
            </a:lvl3pPr>
            <a:lvl4pPr marL="1216152" indent="-173736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>
                <a:cs typeface="Arial"/>
              </a:defRPr>
            </a:lvl4pPr>
            <a:lvl5pPr marL="1546225" indent="-176213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dirty="0">
                <a:cs typeface="Arial"/>
              </a:defRPr>
            </a:lvl5pPr>
            <a:lvl6pPr marL="1773238" indent="-177800" defTabSz="4016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>
                <a:latin typeface="Arial"/>
                <a:cs typeface="Arial"/>
              </a:defRPr>
            </a:lvl6pPr>
            <a:lvl7pPr marL="2062163" indent="-1762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7pPr>
            <a:lvl8pPr marL="2286000" indent="-1730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8pPr>
            <a:lvl9pPr marL="2452688" indent="-1635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9pPr>
          </a:lstStyle>
          <a:p>
            <a:pPr lvl="0" algn="l">
              <a:buClr>
                <a:prstClr val="white">
                  <a:lumMod val="65000"/>
                </a:prstClr>
              </a:buClr>
              <a:defRPr/>
            </a:pPr>
            <a:r>
              <a:rPr lang="en-US" sz="1600" b="0" i="0" dirty="0">
                <a:solidFill>
                  <a:srgbClr val="FFFF96"/>
                </a:solidFill>
              </a:rPr>
              <a:t>ConfigWithMap Configuration Sample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FFFF96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66442814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F1C04839-D399-5330-66FB-D82D3DE6205B}"/>
              </a:ext>
            </a:extLst>
          </p:cNvPr>
          <p:cNvGrpSpPr/>
          <p:nvPr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5" name="bg" descr="A blue and green swirly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080AFE8D-F014-1C0C-F61F-8058BE238DB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-1"/>
              <a:ext cx="12192000" cy="6858000"/>
            </a:xfrm>
            <a:prstGeom prst="rect">
              <a:avLst/>
            </a:prstGeom>
          </p:spPr>
        </p:pic>
        <p:sp>
          <p:nvSpPr>
            <p:cNvPr id="11" name="shade">
              <a:extLst>
                <a:ext uri="{FF2B5EF4-FFF2-40B4-BE49-F238E27FC236}">
                  <a16:creationId xmlns:a16="http://schemas.microsoft.com/office/drawing/2014/main" id="{F020E4DA-20C8-A847-1876-851FE6B5364B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41000">
                  <a:srgbClr val="02029B">
                    <a:alpha val="0"/>
                  </a:srgbClr>
                </a:gs>
                <a:gs pos="0">
                  <a:srgbClr val="050FBE">
                    <a:alpha val="87181"/>
                  </a:srgbClr>
                </a:gs>
              </a:gsLst>
              <a:lin ang="189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31E9A09A-7D5D-746B-78B6-CAB216D48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1" y="2732670"/>
            <a:ext cx="6886936" cy="738664"/>
          </a:xfrm>
        </p:spPr>
        <p:txBody>
          <a:bodyPr/>
          <a:lstStyle/>
          <a:p>
            <a:r>
              <a:rPr lang="en-US" sz="4800" b="0" dirty="0">
                <a:solidFill>
                  <a:prstClr val="white"/>
                </a:solidFill>
              </a:rPr>
              <a:t>Patterns and APIs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7391088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7D732F0A-B7A5-FCC4-09DD-E1725617B431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1" name="Picture 10" descr="A picture containing blue, electric blue, screenshot, majorelle blue&#10;&#10;Description automatically generated">
              <a:extLst>
                <a:ext uri="{FF2B5EF4-FFF2-40B4-BE49-F238E27FC236}">
                  <a16:creationId xmlns:a16="http://schemas.microsoft.com/office/drawing/2014/main" id="{4151050B-0E07-B98C-F91F-61F40F41167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shade">
              <a:extLst>
                <a:ext uri="{FF2B5EF4-FFF2-40B4-BE49-F238E27FC236}">
                  <a16:creationId xmlns:a16="http://schemas.microsoft.com/office/drawing/2014/main" id="{2D503DEE-E4CB-7B8C-3307-59D112D7138B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87000">
                  <a:srgbClr val="02029B">
                    <a:alpha val="0"/>
                  </a:srgbClr>
                </a:gs>
                <a:gs pos="0">
                  <a:srgbClr val="050FBE">
                    <a:alpha val="87181"/>
                  </a:srgbClr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Extensibility Patterns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BE94C267-A57C-5A0F-4144-ECD20BB009A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1352" y="1608413"/>
            <a:ext cx="10369296" cy="3427413"/>
          </a:xfrm>
        </p:spPr>
        <p:txBody>
          <a:bodyPr/>
          <a:lstStyle/>
          <a:p>
            <a:pPr marL="285750" indent="-285750"/>
            <a:r>
              <a:rPr lang="en-US" dirty="0"/>
              <a:t>Add-Ins</a:t>
            </a:r>
            <a:r>
              <a:rPr lang="en-US" b="0" dirty="0"/>
              <a:t> – Develop new tools and functionality to extend Pro</a:t>
            </a:r>
          </a:p>
          <a:p>
            <a:pPr marL="285750" indent="-285750"/>
            <a:r>
              <a:rPr lang="en-US" dirty="0"/>
              <a:t>Managed Configurations </a:t>
            </a:r>
            <a:r>
              <a:rPr lang="en-US" b="0" dirty="0"/>
              <a:t>– All Add-in capabilities + additional customization of Pro UI / UX</a:t>
            </a:r>
          </a:p>
          <a:p>
            <a:pPr marL="285750" indent="-285750"/>
            <a:r>
              <a:rPr lang="en-US" dirty="0"/>
              <a:t>Plugin </a:t>
            </a:r>
            <a:r>
              <a:rPr lang="en-US" dirty="0" err="1"/>
              <a:t>Datasources</a:t>
            </a:r>
            <a:r>
              <a:rPr lang="en-US" dirty="0"/>
              <a:t> </a:t>
            </a:r>
            <a:r>
              <a:rPr lang="en-US" b="0" dirty="0"/>
              <a:t>– Custom data source integration with Pro</a:t>
            </a:r>
          </a:p>
          <a:p>
            <a:pPr marL="285750" indent="-285750"/>
            <a:r>
              <a:rPr lang="en-US" dirty="0" err="1"/>
              <a:t>CoreHost</a:t>
            </a:r>
            <a:r>
              <a:rPr lang="en-US" dirty="0"/>
              <a:t> Apps </a:t>
            </a:r>
            <a:r>
              <a:rPr lang="en-US" b="0" dirty="0"/>
              <a:t>– Standalone apps for 64-bit Geodatabase and Geometry access</a:t>
            </a:r>
          </a:p>
          <a:p>
            <a:pPr>
              <a:buClr>
                <a:srgbClr val="5DD9B6"/>
              </a:buClr>
            </a:pP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D1F9570-DD37-DAF9-441A-25686281C4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2554" y="3666130"/>
            <a:ext cx="4986311" cy="310665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BD1214F-9C11-AA25-FEBE-57BEE2BD739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32363" y="3640489"/>
            <a:ext cx="4553869" cy="3121141"/>
          </a:xfrm>
          <a:prstGeom prst="rect">
            <a:avLst/>
          </a:prstGeom>
        </p:spPr>
      </p:pic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7B74B3-4A17-F992-D5F3-03C8A7B9D1C0}"/>
              </a:ext>
            </a:extLst>
          </p:cNvPr>
          <p:cNvSpPr txBox="1">
            <a:spLocks/>
          </p:cNvSpPr>
          <p:nvPr/>
        </p:nvSpPr>
        <p:spPr>
          <a:xfrm>
            <a:off x="3387283" y="3362806"/>
            <a:ext cx="2611582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sz="1600" i="0" dirty="0"/>
              <a:t>Editing Add-In Sample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D8E75CAE-8888-281B-96A2-E92F7D6E2BF8}"/>
              </a:ext>
            </a:extLst>
          </p:cNvPr>
          <p:cNvSpPr txBox="1">
            <a:spLocks/>
          </p:cNvSpPr>
          <p:nvPr/>
        </p:nvSpPr>
        <p:spPr>
          <a:xfrm>
            <a:off x="7609451" y="3322120"/>
            <a:ext cx="4076781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sz="1600" i="0" dirty="0"/>
              <a:t>Plugin Datasource Sample </a:t>
            </a:r>
          </a:p>
        </p:txBody>
      </p:sp>
    </p:spTree>
    <p:extLst>
      <p:ext uri="{BB962C8B-B14F-4D97-AF65-F5344CB8AC3E}">
        <p14:creationId xmlns:p14="http://schemas.microsoft.com/office/powerpoint/2010/main" val="4169226654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Esri_Corporate_Template-Dark">
  <a:themeElements>
    <a:clrScheme name="Esri Branding Colors 2013_Blue Background 1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ABF5"/>
        </a:solidFill>
        <a:ln w="19050">
          <a:solidFill>
            <a:srgbClr val="FFFFFF">
              <a:alpha val="41961"/>
            </a:srgbClr>
          </a:solidFill>
          <a:miter lim="800000"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1" compatLnSpc="1">
        <a:prstTxWarp prst="textNoShape">
          <a:avLst/>
        </a:prstTxWarp>
        <a:noAutofit/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dirty="0">
            <a:solidFill>
              <a:prstClr val="white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50800" cap="flat" cmpd="sng" algn="ctr">
          <a:solidFill>
            <a:srgbClr val="00B0F0"/>
          </a:solidFill>
          <a:prstDash val="solid"/>
          <a:round/>
          <a:headEnd type="none" w="med" len="med"/>
          <a:tailEnd type="none"/>
        </a:ln>
        <a:effectLst>
          <a:outerShdw blurRad="25400" algn="ctr" rotWithShape="0">
            <a:schemeClr val="accent4">
              <a:lumMod val="20000"/>
              <a:lumOff val="80000"/>
              <a:alpha val="41000"/>
            </a:schemeClr>
          </a:outerShdw>
        </a:effectLst>
      </a:spPr>
      <a:bodyPr/>
      <a:lstStyle/>
    </a:lnDef>
    <a:txDef>
      <a:spPr>
        <a:noFill/>
        <a:effectLst/>
      </a:spPr>
      <a:bodyPr wrap="none" lIns="0" tIns="0" rIns="0" bIns="0" rtlCol="0">
        <a:noAutofit/>
      </a:bodyPr>
      <a:lstStyle>
        <a:defPPr algn="l" eaLnBrk="0" hangingPunct="0">
          <a:defRPr sz="1400" dirty="0" err="1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Esri-Corporate-Template-Dark.pptx" id="{2849481B-1D3E-D149-B421-48D6D1583BF4}" vid="{60C00BA4-AC3C-3D4D-98A4-97CACE28F04A}"/>
    </a:ext>
  </a:extLst>
</a:theme>
</file>

<file path=ppt/theme/theme2.xml><?xml version="1.0" encoding="utf-8"?>
<a:theme xmlns:a="http://schemas.openxmlformats.org/drawingml/2006/main" name="Office Theme">
  <a:themeElements>
    <a:clrScheme name="Esri Branding Colors 2013_Blue Background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9F2FF"/>
      </a:hlink>
      <a:folHlink>
        <a:srgbClr val="94E6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Esri Branding Colors 2013_Blue Background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9F2FF"/>
      </a:hlink>
      <a:folHlink>
        <a:srgbClr val="94E6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Metadata/LabelInfo.xml><?xml version="1.0" encoding="utf-8"?>
<clbl:labelList xmlns:clbl="http://schemas.microsoft.com/office/2020/mipLabelMetadata">
  <clbl:label id="{aee6e3c9-711e-4c7c-bd27-04f2307db20d}" enabled="0" method="" siteId="{aee6e3c9-711e-4c7c-bd27-04f2307db20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Esri_Corporate_Template-Dark</Template>
  <TotalTime>0</TotalTime>
  <Words>2184</Words>
  <Application>Microsoft Office PowerPoint</Application>
  <PresentationFormat>Widescreen</PresentationFormat>
  <Paragraphs>438</Paragraphs>
  <Slides>41</Slides>
  <Notes>41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5" baseType="lpstr">
      <vt:lpstr>Arial</vt:lpstr>
      <vt:lpstr>Lucida Grande</vt:lpstr>
      <vt:lpstr>Wingdings</vt:lpstr>
      <vt:lpstr>Esri_Corporate_Template-Dark</vt:lpstr>
      <vt:lpstr>PowerPoint Presentation</vt:lpstr>
      <vt:lpstr>Session Agenda</vt:lpstr>
      <vt:lpstr>Extending ArcGIS Pro</vt:lpstr>
      <vt:lpstr>Extending ArcGIS Pro</vt:lpstr>
      <vt:lpstr>User Perspectives</vt:lpstr>
      <vt:lpstr>ArcGIS Pro SDK for Microsoft .NET</vt:lpstr>
      <vt:lpstr>Extending ArcGIS Pro with the Pro SDK</vt:lpstr>
      <vt:lpstr>Patterns and APIs</vt:lpstr>
      <vt:lpstr>Extensibility Patterns</vt:lpstr>
      <vt:lpstr>What’s possible with the SDK?</vt:lpstr>
      <vt:lpstr>What’s possible with the SDK?</vt:lpstr>
      <vt:lpstr>Patterns and Templates</vt:lpstr>
      <vt:lpstr>Pro SDK Extensibility Patterns</vt:lpstr>
      <vt:lpstr>Item Templates</vt:lpstr>
      <vt:lpstr>PowerPoint Presentation</vt:lpstr>
      <vt:lpstr>Desktop Application Markup Language (DAML)</vt:lpstr>
      <vt:lpstr>Installing Add-ins</vt:lpstr>
      <vt:lpstr>PowerPoint Presentation</vt:lpstr>
      <vt:lpstr>Pro SDK Extensibility Patterns</vt:lpstr>
      <vt:lpstr>What is an ArcGIS Pro Configuration?</vt:lpstr>
      <vt:lpstr>PowerPoint Presentation</vt:lpstr>
      <vt:lpstr>Pro SDK Extensibility Patterns</vt:lpstr>
      <vt:lpstr>Plugin Datasources </vt:lpstr>
      <vt:lpstr>Plugin Datasources </vt:lpstr>
      <vt:lpstr>Pro SDK Extensibility Patterns</vt:lpstr>
      <vt:lpstr>CoreHost Applications </vt:lpstr>
      <vt:lpstr>CoreHost Applications </vt:lpstr>
      <vt:lpstr>Updates and What’s Coming</vt:lpstr>
      <vt:lpstr>What’s New ArcGIS Pro 3.2 SDK</vt:lpstr>
      <vt:lpstr>What’s Coming – ArcGIS Pro 3.3 </vt:lpstr>
      <vt:lpstr>ArcGIS Pro 3.3 (Q2 2024) </vt:lpstr>
      <vt:lpstr>ArcGIS Pro SDK for .NET – Your Feedback</vt:lpstr>
      <vt:lpstr>Resources for your work</vt:lpstr>
      <vt:lpstr>SDK Resources   </vt:lpstr>
      <vt:lpstr>Samples and Documentation</vt:lpstr>
      <vt:lpstr>Pro SDK Group on Esri Community </vt:lpstr>
      <vt:lpstr>ArcGIS Marketplace and Pro Add-Ins</vt:lpstr>
      <vt:lpstr>ArcGIS Pro Resources – Learning and Migration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2024-02-12T19:48:36Z</dcterms:created>
  <dcterms:modified xsi:type="dcterms:W3CDTF">2024-02-12T19:49:03Z</dcterms:modified>
</cp:coreProperties>
</file>