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 autoCompressPictures="0">
  <p:sldMasterIdLst>
    <p:sldMasterId id="2147486799" r:id="rId5"/>
  </p:sldMasterIdLst>
  <p:notesMasterIdLst>
    <p:notesMasterId r:id="rId53"/>
  </p:notesMasterIdLst>
  <p:handoutMasterIdLst>
    <p:handoutMasterId r:id="rId54"/>
  </p:handoutMasterIdLst>
  <p:sldIdLst>
    <p:sldId id="639" r:id="rId6"/>
    <p:sldId id="672" r:id="rId7"/>
    <p:sldId id="705" r:id="rId8"/>
    <p:sldId id="827" r:id="rId9"/>
    <p:sldId id="829" r:id="rId10"/>
    <p:sldId id="832" r:id="rId11"/>
    <p:sldId id="833" r:id="rId12"/>
    <p:sldId id="835" r:id="rId13"/>
    <p:sldId id="841" r:id="rId14"/>
    <p:sldId id="724" r:id="rId15"/>
    <p:sldId id="843" r:id="rId16"/>
    <p:sldId id="845" r:id="rId17"/>
    <p:sldId id="848" r:id="rId18"/>
    <p:sldId id="831" r:id="rId19"/>
    <p:sldId id="850" r:id="rId20"/>
    <p:sldId id="851" r:id="rId21"/>
    <p:sldId id="844" r:id="rId22"/>
    <p:sldId id="852" r:id="rId23"/>
    <p:sldId id="855" r:id="rId24"/>
    <p:sldId id="856" r:id="rId25"/>
    <p:sldId id="853" r:id="rId26"/>
    <p:sldId id="779" r:id="rId27"/>
    <p:sldId id="729" r:id="rId28"/>
    <p:sldId id="772" r:id="rId29"/>
    <p:sldId id="725" r:id="rId30"/>
    <p:sldId id="793" r:id="rId31"/>
    <p:sldId id="796" r:id="rId32"/>
    <p:sldId id="797" r:id="rId33"/>
    <p:sldId id="854" r:id="rId34"/>
    <p:sldId id="791" r:id="rId35"/>
    <p:sldId id="790" r:id="rId36"/>
    <p:sldId id="822" r:id="rId37"/>
    <p:sldId id="859" r:id="rId38"/>
    <p:sldId id="860" r:id="rId39"/>
    <p:sldId id="1041" r:id="rId40"/>
    <p:sldId id="1043" r:id="rId41"/>
    <p:sldId id="821" r:id="rId42"/>
    <p:sldId id="824" r:id="rId43"/>
    <p:sldId id="756" r:id="rId44"/>
    <p:sldId id="858" r:id="rId45"/>
    <p:sldId id="1042" r:id="rId46"/>
    <p:sldId id="1038" r:id="rId47"/>
    <p:sldId id="638" r:id="rId48"/>
    <p:sldId id="1064" r:id="rId49"/>
    <p:sldId id="1063" r:id="rId50"/>
    <p:sldId id="825" r:id="rId51"/>
    <p:sldId id="1040" r:id="rId5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Instructions" id="{15B13B0A-EEBE-624E-BE43-8059CB0E21EE}">
          <p14:sldIdLst/>
        </p14:section>
        <p14:section name="Your Presentation" id="{BC5D39D9-9158-D649-839D-B2F6EDD610CD}">
          <p14:sldIdLst>
            <p14:sldId id="639"/>
            <p14:sldId id="672"/>
            <p14:sldId id="705"/>
            <p14:sldId id="827"/>
            <p14:sldId id="829"/>
            <p14:sldId id="832"/>
            <p14:sldId id="833"/>
            <p14:sldId id="835"/>
            <p14:sldId id="841"/>
            <p14:sldId id="724"/>
            <p14:sldId id="843"/>
            <p14:sldId id="845"/>
            <p14:sldId id="848"/>
            <p14:sldId id="831"/>
            <p14:sldId id="850"/>
            <p14:sldId id="851"/>
            <p14:sldId id="844"/>
            <p14:sldId id="852"/>
            <p14:sldId id="855"/>
            <p14:sldId id="856"/>
            <p14:sldId id="853"/>
            <p14:sldId id="779"/>
            <p14:sldId id="729"/>
            <p14:sldId id="772"/>
            <p14:sldId id="725"/>
            <p14:sldId id="793"/>
            <p14:sldId id="796"/>
            <p14:sldId id="797"/>
            <p14:sldId id="854"/>
            <p14:sldId id="791"/>
            <p14:sldId id="790"/>
            <p14:sldId id="822"/>
            <p14:sldId id="859"/>
            <p14:sldId id="860"/>
            <p14:sldId id="1041"/>
            <p14:sldId id="1043"/>
            <p14:sldId id="821"/>
            <p14:sldId id="824"/>
            <p14:sldId id="756"/>
            <p14:sldId id="858"/>
            <p14:sldId id="1042"/>
            <p14:sldId id="1038"/>
            <p14:sldId id="638"/>
            <p14:sldId id="1064"/>
            <p14:sldId id="1063"/>
            <p14:sldId id="825"/>
            <p14:sldId id="1040"/>
          </p14:sldIdLst>
        </p14:section>
        <p14:section name="DevSummit 2019" id="{E447D310-242F-2F41-8286-3566BC751418}">
          <p14:sldIdLst/>
        </p14:section>
      </p14:sectionLst>
    </p:ext>
    <p:ext uri="{EFAFB233-063F-42B5-8137-9DF3F51BA10A}">
      <p15:sldGuideLst xmlns:p15="http://schemas.microsoft.com/office/powerpoint/2012/main">
        <p15:guide id="1" orient="horz" pos="430" userDrawn="1">
          <p15:clr>
            <a:srgbClr val="A4A3A4"/>
          </p15:clr>
        </p15:guide>
        <p15:guide id="2" orient="horz" pos="3888" userDrawn="1">
          <p15:clr>
            <a:srgbClr val="A4A3A4"/>
          </p15:clr>
        </p15:guide>
        <p15:guide id="3" pos="576" userDrawn="1">
          <p15:clr>
            <a:srgbClr val="A4A3A4"/>
          </p15:clr>
        </p15:guide>
        <p15:guide id="4" pos="7104" userDrawn="1">
          <p15:clr>
            <a:srgbClr val="A4A3A4"/>
          </p15:clr>
        </p15:guide>
        <p15:guide id="5" pos="431">
          <p15:clr>
            <a:srgbClr val="A4A3A4"/>
          </p15:clr>
        </p15:guide>
        <p15:guide id="6" pos="724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392AE"/>
    <a:srgbClr val="03A2B1"/>
    <a:srgbClr val="0051A2"/>
    <a:srgbClr val="006BA6"/>
    <a:srgbClr val="01A7B1"/>
    <a:srgbClr val="00C1B6"/>
    <a:srgbClr val="6DE3D3"/>
    <a:srgbClr val="6DE3DF"/>
    <a:srgbClr val="66B4C3"/>
    <a:srgbClr val="6DCA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02" autoAdjust="0"/>
    <p:restoredTop sz="86419" autoAdjust="0"/>
  </p:normalViewPr>
  <p:slideViewPr>
    <p:cSldViewPr snapToGrid="0" snapToObjects="1" showGuides="1">
      <p:cViewPr varScale="1">
        <p:scale>
          <a:sx n="83" d="100"/>
          <a:sy n="83" d="100"/>
        </p:scale>
        <p:origin x="643" y="58"/>
      </p:cViewPr>
      <p:guideLst>
        <p:guide orient="horz" pos="430"/>
        <p:guide orient="horz" pos="3888"/>
        <p:guide pos="576"/>
        <p:guide pos="7104"/>
        <p:guide pos="431"/>
        <p:guide pos="724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 snapToGrid="0" snapToObjects="1" showGuides="1">
      <p:cViewPr varScale="1">
        <p:scale>
          <a:sx n="151" d="100"/>
          <a:sy n="151" d="100"/>
        </p:scale>
        <p:origin x="4728" y="216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slide" Target="slides/slide34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slide" Target="slides/slide37.xml"/><Relationship Id="rId47" Type="http://schemas.openxmlformats.org/officeDocument/2006/relationships/slide" Target="slides/slide42.xml"/><Relationship Id="rId50" Type="http://schemas.openxmlformats.org/officeDocument/2006/relationships/slide" Target="slides/slide45.xml"/><Relationship Id="rId55" Type="http://schemas.openxmlformats.org/officeDocument/2006/relationships/presProps" Target="presProp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slide" Target="slides/slide4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41" Type="http://schemas.openxmlformats.org/officeDocument/2006/relationships/slide" Target="slides/slide36.xml"/><Relationship Id="rId54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slide" Target="slides/slide40.xml"/><Relationship Id="rId53" Type="http://schemas.openxmlformats.org/officeDocument/2006/relationships/notesMaster" Target="notesMasters/notesMaster1.xml"/><Relationship Id="rId58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openxmlformats.org/officeDocument/2006/relationships/slide" Target="slides/slide44.xml"/><Relationship Id="rId57" Type="http://schemas.openxmlformats.org/officeDocument/2006/relationships/theme" Target="theme/theme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4" Type="http://schemas.openxmlformats.org/officeDocument/2006/relationships/slide" Target="slides/slide39.xml"/><Relationship Id="rId52" Type="http://schemas.openxmlformats.org/officeDocument/2006/relationships/slide" Target="slides/slide47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slide" Target="slides/slide38.xml"/><Relationship Id="rId48" Type="http://schemas.openxmlformats.org/officeDocument/2006/relationships/slide" Target="slides/slide43.xml"/><Relationship Id="rId56" Type="http://schemas.openxmlformats.org/officeDocument/2006/relationships/viewProps" Target="viewProps.xml"/><Relationship Id="rId8" Type="http://schemas.openxmlformats.org/officeDocument/2006/relationships/slide" Target="slides/slide3.xml"/><Relationship Id="rId51" Type="http://schemas.openxmlformats.org/officeDocument/2006/relationships/slide" Target="slides/slide46.xml"/><Relationship Id="rId3" Type="http://schemas.openxmlformats.org/officeDocument/2006/relationships/customXml" Target="../customXml/item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8B4AB64-BB16-014D-AF59-00877FFB5348}" type="datetimeFigureOut">
              <a:rPr lang="en-US" smtClean="0"/>
              <a:t>2/26/2023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9BED56D-3A20-2943-930A-2361A9DDC1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78612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/>
              </a:defRPr>
            </a:lvl1pPr>
          </a:lstStyle>
          <a:p>
            <a:fld id="{5498D241-0AB7-BC44-80E8-F0A20AF46E9E}" type="datetimeFigureOut">
              <a:rPr lang="en-US" smtClean="0"/>
              <a:pPr/>
              <a:t>2/26/2023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/>
              </a:defRPr>
            </a:lvl1pPr>
          </a:lstStyle>
          <a:p>
            <a:fld id="{3E7143C0-4F23-B545-9533-520B5A87CA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7587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Arial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Arial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Arial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Arial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Arial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386972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913696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809202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048392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98544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552144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459836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188085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266545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193934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12476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422169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3078229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9156971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4360753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65852287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651090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6930682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5355447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175326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6509268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00498522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70888553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5618283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60389064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59072474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7401140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8519418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40166046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45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9740307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9185459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918545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647855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907769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8125403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727731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 bwMode="white">
          <a:xfrm>
            <a:off x="1833121" y="2428193"/>
            <a:ext cx="8525773" cy="914400"/>
          </a:xfrm>
        </p:spPr>
        <p:txBody>
          <a:bodyPr rIns="0" anchor="b">
            <a:noAutofit/>
          </a:bodyPr>
          <a:lstStyle>
            <a:lvl1pPr algn="ctr">
              <a:defRPr sz="3400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 bwMode="white">
          <a:xfrm>
            <a:off x="1828801" y="3465218"/>
            <a:ext cx="8534401" cy="914400"/>
          </a:xfrm>
          <a:noFill/>
        </p:spPr>
        <p:txBody>
          <a:bodyPr>
            <a:noAutofit/>
          </a:bodyPr>
          <a:lstStyle>
            <a:lvl1pPr marL="0" indent="0" algn="ctr">
              <a:buNone/>
              <a:defRPr b="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Name of Presenter(s)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C91B51-25EE-0147-9293-37E16A70024E}" type="datetime1">
              <a:rPr lang="en-US" smtClean="0"/>
              <a:t>2/26/2023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40"/>
          <a:stretch/>
        </p:blipFill>
        <p:spPr>
          <a:xfrm>
            <a:off x="10013894" y="572078"/>
            <a:ext cx="1274495" cy="465533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Picture with Caption">
    <p:bg>
      <p:bgPr>
        <a:gradFill flip="none" rotWithShape="1">
          <a:gsLst>
            <a:gs pos="1000">
              <a:srgbClr val="0078C3"/>
            </a:gs>
            <a:gs pos="100000">
              <a:srgbClr val="0A1446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arallelogram 10"/>
          <p:cNvSpPr/>
          <p:nvPr/>
        </p:nvSpPr>
        <p:spPr bwMode="auto">
          <a:xfrm flipH="1">
            <a:off x="1" y="2"/>
            <a:ext cx="5497956" cy="6865697"/>
          </a:xfrm>
          <a:custGeom>
            <a:avLst/>
            <a:gdLst>
              <a:gd name="connsiteX0" fmla="*/ 0 w 5497956"/>
              <a:gd name="connsiteY0" fmla="*/ 0 h 6858000"/>
              <a:gd name="connsiteX1" fmla="*/ 5497956 w 5497956"/>
              <a:gd name="connsiteY1" fmla="*/ 0 h 6858000"/>
              <a:gd name="connsiteX2" fmla="*/ 5497956 w 5497956"/>
              <a:gd name="connsiteY2" fmla="*/ 6858000 h 6858000"/>
              <a:gd name="connsiteX3" fmla="*/ 0 w 5497956"/>
              <a:gd name="connsiteY3" fmla="*/ 6858000 h 6858000"/>
              <a:gd name="connsiteX4" fmla="*/ 0 w 5497956"/>
              <a:gd name="connsiteY4" fmla="*/ 0 h 6858000"/>
              <a:gd name="connsiteX0" fmla="*/ 0 w 5497956"/>
              <a:gd name="connsiteY0" fmla="*/ 0 h 6865697"/>
              <a:gd name="connsiteX1" fmla="*/ 5497956 w 5497956"/>
              <a:gd name="connsiteY1" fmla="*/ 0 h 6865697"/>
              <a:gd name="connsiteX2" fmla="*/ 5497956 w 5497956"/>
              <a:gd name="connsiteY2" fmla="*/ 6858000 h 6865697"/>
              <a:gd name="connsiteX3" fmla="*/ 2747818 w 5497956"/>
              <a:gd name="connsiteY3" fmla="*/ 6865697 h 6865697"/>
              <a:gd name="connsiteX4" fmla="*/ 0 w 5497956"/>
              <a:gd name="connsiteY4" fmla="*/ 0 h 68656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97956" h="6865697">
                <a:moveTo>
                  <a:pt x="0" y="0"/>
                </a:moveTo>
                <a:lnTo>
                  <a:pt x="5497956" y="0"/>
                </a:lnTo>
                <a:lnTo>
                  <a:pt x="5497956" y="6858000"/>
                </a:lnTo>
                <a:lnTo>
                  <a:pt x="2747818" y="686569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>
              <a:alpha val="60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8" name="Parallelogram 10"/>
          <p:cNvSpPr/>
          <p:nvPr/>
        </p:nvSpPr>
        <p:spPr bwMode="auto">
          <a:xfrm rot="16200000" flipH="1" flipV="1">
            <a:off x="4707461" y="-626538"/>
            <a:ext cx="2777078" cy="12191999"/>
          </a:xfrm>
          <a:custGeom>
            <a:avLst/>
            <a:gdLst>
              <a:gd name="connsiteX0" fmla="*/ 0 w 2777078"/>
              <a:gd name="connsiteY0" fmla="*/ 0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0 w 2777078"/>
              <a:gd name="connsiteY4" fmla="*/ 0 h 12191999"/>
              <a:gd name="connsiteX0" fmla="*/ 1085273 w 2777078"/>
              <a:gd name="connsiteY0" fmla="*/ 1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1085273 w 2777078"/>
              <a:gd name="connsiteY4" fmla="*/ 1 h 12191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77078" h="12191999">
                <a:moveTo>
                  <a:pt x="1085273" y="1"/>
                </a:moveTo>
                <a:lnTo>
                  <a:pt x="2777078" y="0"/>
                </a:lnTo>
                <a:lnTo>
                  <a:pt x="2777078" y="12191999"/>
                </a:lnTo>
                <a:lnTo>
                  <a:pt x="0" y="12191999"/>
                </a:lnTo>
                <a:lnTo>
                  <a:pt x="1085273" y="1"/>
                </a:lnTo>
                <a:close/>
              </a:path>
            </a:pathLst>
          </a:custGeom>
          <a:solidFill>
            <a:srgbClr val="0A1446">
              <a:alpha val="62000"/>
            </a:srgb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10" name="Picture Placeholder 8"/>
          <p:cNvSpPr>
            <a:spLocks noGrp="1" noChangeAspect="1"/>
          </p:cNvSpPr>
          <p:nvPr>
            <p:ph type="pic" sz="quarter" idx="12" hasCustomPrompt="1"/>
          </p:nvPr>
        </p:nvSpPr>
        <p:spPr>
          <a:xfrm>
            <a:off x="684213" y="1757363"/>
            <a:ext cx="5943600" cy="334327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anchor="ctr"/>
          <a:lstStyle>
            <a:lvl1pPr marL="0" indent="0" algn="ctr">
              <a:buNone/>
              <a:defRPr sz="1800" baseline="0"/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Click icon to insert Picture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976871" y="3582548"/>
            <a:ext cx="4527741" cy="338554"/>
          </a:xfrm>
          <a:noFill/>
        </p:spPr>
        <p:txBody>
          <a:bodyPr wrap="square" anchor="t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200" b="0">
                <a:solidFill>
                  <a:schemeClr val="accent4">
                    <a:lumMod val="20000"/>
                    <a:lumOff val="8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Presenter(s)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976871" y="2348110"/>
            <a:ext cx="4527741" cy="1169551"/>
          </a:xfrm>
        </p:spPr>
        <p:txBody>
          <a:bodyPr wrap="square" anchor="b">
            <a:spAutoFit/>
          </a:bodyPr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en-US" sz="3800" b="1" i="0" kern="1200" cap="none" baseline="0">
                <a:solidFill>
                  <a:schemeClr val="tx1"/>
                </a:solidFill>
                <a:effectLst/>
                <a:latin typeface="+mj-lt"/>
                <a:ea typeface="+mj-ea"/>
                <a:cs typeface="Arial"/>
              </a:defRPr>
            </a:lvl1pPr>
          </a:lstStyle>
          <a:p>
            <a:r>
              <a:rPr kumimoji="0" lang="en-US" dirty="0"/>
              <a:t>Click to Edit </a:t>
            </a:r>
            <a:br>
              <a:rPr kumimoji="0" lang="en-US" dirty="0"/>
            </a:br>
            <a:r>
              <a:rPr kumimoji="0" lang="en-US" dirty="0"/>
              <a:t>Demo Title</a:t>
            </a:r>
            <a:endParaRPr lang="en-US" dirty="0"/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6FA6FB-FDD3-A446-B5AE-30BBE73852D8}" type="datetime1">
              <a:rPr lang="en-US" smtClean="0"/>
              <a:t>2/26/2023</a:t>
            </a:fld>
            <a:endParaRPr lang="en-US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6155255"/>
      </p:ext>
    </p:extLst>
  </p:cSld>
  <p:clrMapOvr>
    <a:masterClrMapping/>
  </p:clrMapOvr>
  <p:transition spd="med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Only_User Screens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User Screens Title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3D0726-017F-9249-8B2E-2A4DDB444ED8}" type="datetime1">
              <a:rPr lang="en-US" smtClean="0"/>
              <a:t>2/26/2023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387917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IG wo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2304" y="1990427"/>
            <a:ext cx="10367433" cy="1477328"/>
          </a:xfrm>
        </p:spPr>
        <p:txBody>
          <a:bodyPr anchor="b"/>
          <a:lstStyle>
            <a:lvl1pPr>
              <a:spcAft>
                <a:spcPts val="0"/>
              </a:spcAft>
              <a:defRPr sz="9600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BIG Word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912304" y="3467761"/>
            <a:ext cx="10367433" cy="615553"/>
          </a:xfrm>
          <a:noFill/>
        </p:spPr>
        <p:txBody>
          <a:bodyPr vert="horz" wrap="square" lIns="0" tIns="0" rIns="0" bIns="0" rtlCol="0" anchor="t">
            <a:spAutoFit/>
          </a:bodyPr>
          <a:lstStyle>
            <a:lvl1pPr marL="0" indent="0">
              <a:spcAft>
                <a:spcPts val="0"/>
              </a:spcAft>
              <a:buFontTx/>
              <a:buNone/>
              <a:defRPr lang="en-US" sz="4000" b="1" baseline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j-ea"/>
              </a:defRPr>
            </a:lvl1pPr>
            <a:lvl2pPr>
              <a:defRPr lang="en-US" smtClean="0"/>
            </a:lvl2pPr>
            <a:lvl3pPr>
              <a:defRPr lang="en-US" smtClean="0"/>
            </a:lvl3pPr>
            <a:lvl4pPr>
              <a:defRPr lang="en-US" smtClean="0"/>
            </a:lvl4pPr>
            <a:lvl5pPr>
              <a:defRPr lang="en-US"/>
            </a:lvl5pPr>
          </a:lstStyle>
          <a:p>
            <a:pPr lvl="0">
              <a:spcBef>
                <a:spcPct val="0"/>
              </a:spcBef>
              <a:buNone/>
            </a:pPr>
            <a:r>
              <a:rPr lang="en-US" dirty="0"/>
              <a:t>Smaller word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77C214-390A-F944-BF27-73F37F4360F9}" type="datetime1">
              <a:rPr lang="en-US" smtClean="0"/>
              <a:t>2/26/2023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8752500"/>
      </p:ext>
    </p:extLst>
  </p:cSld>
  <p:clrMapOvr>
    <a:masterClrMapping/>
  </p:clrMapOvr>
  <p:transition spd="med"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2284" y="2625441"/>
            <a:ext cx="7315200" cy="461665"/>
          </a:xfrm>
        </p:spPr>
        <p:txBody>
          <a:bodyPr anchor="b"/>
          <a:lstStyle>
            <a:lvl1pPr>
              <a:spcAft>
                <a:spcPts val="0"/>
              </a:spcAft>
              <a:defRPr sz="3000" b="0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“Quote”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912284" y="3683197"/>
            <a:ext cx="7315200" cy="400110"/>
          </a:xfrm>
          <a:noFill/>
        </p:spPr>
        <p:txBody>
          <a:bodyPr vert="horz" wrap="square" lIns="0" tIns="0" rIns="0" bIns="0" rtlCol="0" anchor="t">
            <a:spAutoFit/>
          </a:bodyPr>
          <a:lstStyle>
            <a:lvl1pPr marL="0" indent="0" algn="r">
              <a:spcAft>
                <a:spcPts val="0"/>
              </a:spcAft>
              <a:buFontTx/>
              <a:buNone/>
              <a:defRPr lang="en-US" sz="2600" b="0" baseline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+mj-lt"/>
                <a:ea typeface="+mj-ea"/>
              </a:defRPr>
            </a:lvl1pPr>
            <a:lvl2pPr>
              <a:defRPr lang="en-US" smtClean="0"/>
            </a:lvl2pPr>
            <a:lvl3pPr>
              <a:defRPr lang="en-US" smtClean="0"/>
            </a:lvl3pPr>
            <a:lvl4pPr>
              <a:defRPr lang="en-US" smtClean="0"/>
            </a:lvl4pPr>
            <a:lvl5pPr>
              <a:defRPr lang="en-US"/>
            </a:lvl5pPr>
          </a:lstStyle>
          <a:p>
            <a:pPr lvl="0">
              <a:spcBef>
                <a:spcPct val="0"/>
              </a:spcBef>
            </a:pPr>
            <a:r>
              <a:rPr lang="en-US" dirty="0"/>
              <a:t>Name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225C2B-15EC-3348-B6CD-75D75F51F610}" type="datetime1">
              <a:rPr lang="en-US" smtClean="0"/>
              <a:t>2/26/2023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1332608"/>
      </p:ext>
    </p:extLst>
  </p:cSld>
  <p:clrMapOvr>
    <a:masterClrMapping/>
  </p:clrMapOvr>
  <p:transition spd="med"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sr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arallelogram 10"/>
          <p:cNvSpPr/>
          <p:nvPr userDrawn="1"/>
        </p:nvSpPr>
        <p:spPr bwMode="auto">
          <a:xfrm rot="16811740" flipH="1">
            <a:off x="2821442" y="-2136101"/>
            <a:ext cx="6318215" cy="12766191"/>
          </a:xfrm>
          <a:custGeom>
            <a:avLst/>
            <a:gdLst>
              <a:gd name="connsiteX0" fmla="*/ 0 w 5497956"/>
              <a:gd name="connsiteY0" fmla="*/ 0 h 6858000"/>
              <a:gd name="connsiteX1" fmla="*/ 5497956 w 5497956"/>
              <a:gd name="connsiteY1" fmla="*/ 0 h 6858000"/>
              <a:gd name="connsiteX2" fmla="*/ 5497956 w 5497956"/>
              <a:gd name="connsiteY2" fmla="*/ 6858000 h 6858000"/>
              <a:gd name="connsiteX3" fmla="*/ 0 w 5497956"/>
              <a:gd name="connsiteY3" fmla="*/ 6858000 h 6858000"/>
              <a:gd name="connsiteX4" fmla="*/ 0 w 5497956"/>
              <a:gd name="connsiteY4" fmla="*/ 0 h 6858000"/>
              <a:gd name="connsiteX0" fmla="*/ 0 w 5497956"/>
              <a:gd name="connsiteY0" fmla="*/ 0 h 6865697"/>
              <a:gd name="connsiteX1" fmla="*/ 5497956 w 5497956"/>
              <a:gd name="connsiteY1" fmla="*/ 0 h 6865697"/>
              <a:gd name="connsiteX2" fmla="*/ 5497956 w 5497956"/>
              <a:gd name="connsiteY2" fmla="*/ 6858000 h 6865697"/>
              <a:gd name="connsiteX3" fmla="*/ 2747818 w 5497956"/>
              <a:gd name="connsiteY3" fmla="*/ 6865697 h 6865697"/>
              <a:gd name="connsiteX4" fmla="*/ 0 w 5497956"/>
              <a:gd name="connsiteY4" fmla="*/ 0 h 6865697"/>
              <a:gd name="connsiteX0" fmla="*/ 0 w 5497956"/>
              <a:gd name="connsiteY0" fmla="*/ 0 h 6865697"/>
              <a:gd name="connsiteX1" fmla="*/ 5497956 w 5497956"/>
              <a:gd name="connsiteY1" fmla="*/ 0 h 6865697"/>
              <a:gd name="connsiteX2" fmla="*/ 3826999 w 5497956"/>
              <a:gd name="connsiteY2" fmla="*/ 4279505 h 6865697"/>
              <a:gd name="connsiteX3" fmla="*/ 2747818 w 5497956"/>
              <a:gd name="connsiteY3" fmla="*/ 6865697 h 6865697"/>
              <a:gd name="connsiteX4" fmla="*/ 0 w 5497956"/>
              <a:gd name="connsiteY4" fmla="*/ 0 h 6865697"/>
              <a:gd name="connsiteX0" fmla="*/ 0 w 5497956"/>
              <a:gd name="connsiteY0" fmla="*/ 0 h 5277653"/>
              <a:gd name="connsiteX1" fmla="*/ 5497956 w 5497956"/>
              <a:gd name="connsiteY1" fmla="*/ 0 h 5277653"/>
              <a:gd name="connsiteX2" fmla="*/ 3826999 w 5497956"/>
              <a:gd name="connsiteY2" fmla="*/ 4279505 h 5277653"/>
              <a:gd name="connsiteX3" fmla="*/ 2377650 w 5497956"/>
              <a:gd name="connsiteY3" fmla="*/ 5277653 h 5277653"/>
              <a:gd name="connsiteX4" fmla="*/ 0 w 5497956"/>
              <a:gd name="connsiteY4" fmla="*/ 0 h 5277653"/>
              <a:gd name="connsiteX0" fmla="*/ 0 w 3863432"/>
              <a:gd name="connsiteY0" fmla="*/ 2222226 h 5277653"/>
              <a:gd name="connsiteX1" fmla="*/ 3863432 w 3863432"/>
              <a:gd name="connsiteY1" fmla="*/ 0 h 5277653"/>
              <a:gd name="connsiteX2" fmla="*/ 2192475 w 3863432"/>
              <a:gd name="connsiteY2" fmla="*/ 4279505 h 5277653"/>
              <a:gd name="connsiteX3" fmla="*/ 743126 w 3863432"/>
              <a:gd name="connsiteY3" fmla="*/ 5277653 h 5277653"/>
              <a:gd name="connsiteX4" fmla="*/ 0 w 3863432"/>
              <a:gd name="connsiteY4" fmla="*/ 2222226 h 5277653"/>
              <a:gd name="connsiteX0" fmla="*/ 0 w 4172478"/>
              <a:gd name="connsiteY0" fmla="*/ 1085159 h 4140586"/>
              <a:gd name="connsiteX1" fmla="*/ 4172478 w 4172478"/>
              <a:gd name="connsiteY1" fmla="*/ 0 h 4140586"/>
              <a:gd name="connsiteX2" fmla="*/ 2192475 w 4172478"/>
              <a:gd name="connsiteY2" fmla="*/ 3142438 h 4140586"/>
              <a:gd name="connsiteX3" fmla="*/ 743126 w 4172478"/>
              <a:gd name="connsiteY3" fmla="*/ 4140586 h 4140586"/>
              <a:gd name="connsiteX4" fmla="*/ 0 w 4172478"/>
              <a:gd name="connsiteY4" fmla="*/ 1085159 h 4140586"/>
              <a:gd name="connsiteX0" fmla="*/ 0 w 3868783"/>
              <a:gd name="connsiteY0" fmla="*/ 887305 h 4140586"/>
              <a:gd name="connsiteX1" fmla="*/ 3868783 w 3868783"/>
              <a:gd name="connsiteY1" fmla="*/ 0 h 4140586"/>
              <a:gd name="connsiteX2" fmla="*/ 1888780 w 3868783"/>
              <a:gd name="connsiteY2" fmla="*/ 3142438 h 4140586"/>
              <a:gd name="connsiteX3" fmla="*/ 439431 w 3868783"/>
              <a:gd name="connsiteY3" fmla="*/ 4140586 h 4140586"/>
              <a:gd name="connsiteX4" fmla="*/ 0 w 3868783"/>
              <a:gd name="connsiteY4" fmla="*/ 887305 h 4140586"/>
              <a:gd name="connsiteX0" fmla="*/ 269818 w 4138601"/>
              <a:gd name="connsiteY0" fmla="*/ 887305 h 3536775"/>
              <a:gd name="connsiteX1" fmla="*/ 4138601 w 4138601"/>
              <a:gd name="connsiteY1" fmla="*/ 0 h 3536775"/>
              <a:gd name="connsiteX2" fmla="*/ 2158598 w 4138601"/>
              <a:gd name="connsiteY2" fmla="*/ 3142438 h 3536775"/>
              <a:gd name="connsiteX3" fmla="*/ 0 w 4138601"/>
              <a:gd name="connsiteY3" fmla="*/ 3536775 h 3536775"/>
              <a:gd name="connsiteX4" fmla="*/ 269818 w 4138601"/>
              <a:gd name="connsiteY4" fmla="*/ 887305 h 3536775"/>
              <a:gd name="connsiteX0" fmla="*/ 269818 w 4138601"/>
              <a:gd name="connsiteY0" fmla="*/ 887305 h 3635085"/>
              <a:gd name="connsiteX1" fmla="*/ 4138601 w 4138601"/>
              <a:gd name="connsiteY1" fmla="*/ 0 h 3635085"/>
              <a:gd name="connsiteX2" fmla="*/ 2376678 w 4138601"/>
              <a:gd name="connsiteY2" fmla="*/ 3635085 h 3635085"/>
              <a:gd name="connsiteX3" fmla="*/ 0 w 4138601"/>
              <a:gd name="connsiteY3" fmla="*/ 3536775 h 3635085"/>
              <a:gd name="connsiteX4" fmla="*/ 269818 w 4138601"/>
              <a:gd name="connsiteY4" fmla="*/ 887305 h 3635085"/>
              <a:gd name="connsiteX0" fmla="*/ 453784 w 4138601"/>
              <a:gd name="connsiteY0" fmla="*/ 250562 h 3635085"/>
              <a:gd name="connsiteX1" fmla="*/ 4138601 w 4138601"/>
              <a:gd name="connsiteY1" fmla="*/ 0 h 3635085"/>
              <a:gd name="connsiteX2" fmla="*/ 2376678 w 4138601"/>
              <a:gd name="connsiteY2" fmla="*/ 3635085 h 3635085"/>
              <a:gd name="connsiteX3" fmla="*/ 0 w 4138601"/>
              <a:gd name="connsiteY3" fmla="*/ 3536775 h 3635085"/>
              <a:gd name="connsiteX4" fmla="*/ 453784 w 4138601"/>
              <a:gd name="connsiteY4" fmla="*/ 250562 h 3635085"/>
              <a:gd name="connsiteX0" fmla="*/ 1391303 w 4138601"/>
              <a:gd name="connsiteY0" fmla="*/ 75768 h 3635085"/>
              <a:gd name="connsiteX1" fmla="*/ 4138601 w 4138601"/>
              <a:gd name="connsiteY1" fmla="*/ 0 h 3635085"/>
              <a:gd name="connsiteX2" fmla="*/ 2376678 w 4138601"/>
              <a:gd name="connsiteY2" fmla="*/ 3635085 h 3635085"/>
              <a:gd name="connsiteX3" fmla="*/ 0 w 4138601"/>
              <a:gd name="connsiteY3" fmla="*/ 3536775 h 3635085"/>
              <a:gd name="connsiteX4" fmla="*/ 1391303 w 4138601"/>
              <a:gd name="connsiteY4" fmla="*/ 75768 h 3635085"/>
              <a:gd name="connsiteX0" fmla="*/ 1391303 w 4138601"/>
              <a:gd name="connsiteY0" fmla="*/ 75768 h 3536775"/>
              <a:gd name="connsiteX1" fmla="*/ 4138601 w 4138601"/>
              <a:gd name="connsiteY1" fmla="*/ 0 h 3536775"/>
              <a:gd name="connsiteX2" fmla="*/ 1273242 w 4138601"/>
              <a:gd name="connsiteY2" fmla="*/ 3407480 h 3536775"/>
              <a:gd name="connsiteX3" fmla="*/ 0 w 4138601"/>
              <a:gd name="connsiteY3" fmla="*/ 3536775 h 3536775"/>
              <a:gd name="connsiteX4" fmla="*/ 1391303 w 4138601"/>
              <a:gd name="connsiteY4" fmla="*/ 75768 h 3536775"/>
              <a:gd name="connsiteX0" fmla="*/ 1391303 w 3058684"/>
              <a:gd name="connsiteY0" fmla="*/ 103474 h 3564481"/>
              <a:gd name="connsiteX1" fmla="*/ 3058684 w 3058684"/>
              <a:gd name="connsiteY1" fmla="*/ 0 h 3564481"/>
              <a:gd name="connsiteX2" fmla="*/ 1273242 w 3058684"/>
              <a:gd name="connsiteY2" fmla="*/ 3435186 h 3564481"/>
              <a:gd name="connsiteX3" fmla="*/ 0 w 3058684"/>
              <a:gd name="connsiteY3" fmla="*/ 3564481 h 3564481"/>
              <a:gd name="connsiteX4" fmla="*/ 1391303 w 3058684"/>
              <a:gd name="connsiteY4" fmla="*/ 103474 h 3564481"/>
              <a:gd name="connsiteX0" fmla="*/ 1521436 w 3188817"/>
              <a:gd name="connsiteY0" fmla="*/ 103474 h 3464355"/>
              <a:gd name="connsiteX1" fmla="*/ 3188817 w 3188817"/>
              <a:gd name="connsiteY1" fmla="*/ 0 h 3464355"/>
              <a:gd name="connsiteX2" fmla="*/ 1403375 w 3188817"/>
              <a:gd name="connsiteY2" fmla="*/ 3435186 h 3464355"/>
              <a:gd name="connsiteX3" fmla="*/ 0 w 3188817"/>
              <a:gd name="connsiteY3" fmla="*/ 3464355 h 3464355"/>
              <a:gd name="connsiteX4" fmla="*/ 1521436 w 3188817"/>
              <a:gd name="connsiteY4" fmla="*/ 103474 h 3464355"/>
              <a:gd name="connsiteX0" fmla="*/ 1521436 w 3188817"/>
              <a:gd name="connsiteY0" fmla="*/ 103474 h 3632772"/>
              <a:gd name="connsiteX1" fmla="*/ 3188817 w 3188817"/>
              <a:gd name="connsiteY1" fmla="*/ 0 h 3632772"/>
              <a:gd name="connsiteX2" fmla="*/ 1626674 w 3188817"/>
              <a:gd name="connsiteY2" fmla="*/ 3632772 h 3632772"/>
              <a:gd name="connsiteX3" fmla="*/ 0 w 3188817"/>
              <a:gd name="connsiteY3" fmla="*/ 3464355 h 3632772"/>
              <a:gd name="connsiteX4" fmla="*/ 1521436 w 3188817"/>
              <a:gd name="connsiteY4" fmla="*/ 103474 h 3632772"/>
              <a:gd name="connsiteX0" fmla="*/ 1521436 w 3605461"/>
              <a:gd name="connsiteY0" fmla="*/ 69855 h 3599153"/>
              <a:gd name="connsiteX1" fmla="*/ 3605461 w 3605461"/>
              <a:gd name="connsiteY1" fmla="*/ 0 h 3599153"/>
              <a:gd name="connsiteX2" fmla="*/ 1626674 w 3605461"/>
              <a:gd name="connsiteY2" fmla="*/ 3599153 h 3599153"/>
              <a:gd name="connsiteX3" fmla="*/ 0 w 3605461"/>
              <a:gd name="connsiteY3" fmla="*/ 3430736 h 3599153"/>
              <a:gd name="connsiteX4" fmla="*/ 1521436 w 3605461"/>
              <a:gd name="connsiteY4" fmla="*/ 69855 h 3599153"/>
              <a:gd name="connsiteX0" fmla="*/ 1488157 w 3605461"/>
              <a:gd name="connsiteY0" fmla="*/ 0 h 3645127"/>
              <a:gd name="connsiteX1" fmla="*/ 3605461 w 3605461"/>
              <a:gd name="connsiteY1" fmla="*/ 45974 h 3645127"/>
              <a:gd name="connsiteX2" fmla="*/ 1626674 w 3605461"/>
              <a:gd name="connsiteY2" fmla="*/ 3645127 h 3645127"/>
              <a:gd name="connsiteX3" fmla="*/ 0 w 3605461"/>
              <a:gd name="connsiteY3" fmla="*/ 3476710 h 3645127"/>
              <a:gd name="connsiteX4" fmla="*/ 1488157 w 3605461"/>
              <a:gd name="connsiteY4" fmla="*/ 0 h 3645127"/>
              <a:gd name="connsiteX0" fmla="*/ 1488157 w 3494077"/>
              <a:gd name="connsiteY0" fmla="*/ 138768 h 3783895"/>
              <a:gd name="connsiteX1" fmla="*/ 3494077 w 3494077"/>
              <a:gd name="connsiteY1" fmla="*/ 0 h 3783895"/>
              <a:gd name="connsiteX2" fmla="*/ 1626674 w 3494077"/>
              <a:gd name="connsiteY2" fmla="*/ 3783895 h 3783895"/>
              <a:gd name="connsiteX3" fmla="*/ 0 w 3494077"/>
              <a:gd name="connsiteY3" fmla="*/ 3615478 h 3783895"/>
              <a:gd name="connsiteX4" fmla="*/ 1488157 w 3494077"/>
              <a:gd name="connsiteY4" fmla="*/ 138768 h 3783895"/>
              <a:gd name="connsiteX0" fmla="*/ 1124549 w 3130469"/>
              <a:gd name="connsiteY0" fmla="*/ 138768 h 3783895"/>
              <a:gd name="connsiteX1" fmla="*/ 3130469 w 3130469"/>
              <a:gd name="connsiteY1" fmla="*/ 0 h 3783895"/>
              <a:gd name="connsiteX2" fmla="*/ 1263066 w 3130469"/>
              <a:gd name="connsiteY2" fmla="*/ 3783895 h 3783895"/>
              <a:gd name="connsiteX3" fmla="*/ 0 w 3130469"/>
              <a:gd name="connsiteY3" fmla="*/ 3710249 h 3783895"/>
              <a:gd name="connsiteX4" fmla="*/ 1124549 w 3130469"/>
              <a:gd name="connsiteY4" fmla="*/ 138768 h 3783895"/>
              <a:gd name="connsiteX0" fmla="*/ 1124549 w 2637804"/>
              <a:gd name="connsiteY0" fmla="*/ 122113 h 3767240"/>
              <a:gd name="connsiteX1" fmla="*/ 2637804 w 2637804"/>
              <a:gd name="connsiteY1" fmla="*/ 0 h 3767240"/>
              <a:gd name="connsiteX2" fmla="*/ 1263066 w 2637804"/>
              <a:gd name="connsiteY2" fmla="*/ 3767240 h 3767240"/>
              <a:gd name="connsiteX3" fmla="*/ 0 w 2637804"/>
              <a:gd name="connsiteY3" fmla="*/ 3693594 h 3767240"/>
              <a:gd name="connsiteX4" fmla="*/ 1124549 w 2637804"/>
              <a:gd name="connsiteY4" fmla="*/ 122113 h 3767240"/>
              <a:gd name="connsiteX0" fmla="*/ 1305037 w 2637804"/>
              <a:gd name="connsiteY0" fmla="*/ 0 h 3855679"/>
              <a:gd name="connsiteX1" fmla="*/ 2637804 w 2637804"/>
              <a:gd name="connsiteY1" fmla="*/ 88439 h 3855679"/>
              <a:gd name="connsiteX2" fmla="*/ 1263066 w 2637804"/>
              <a:gd name="connsiteY2" fmla="*/ 3855679 h 3855679"/>
              <a:gd name="connsiteX3" fmla="*/ 0 w 2637804"/>
              <a:gd name="connsiteY3" fmla="*/ 3782033 h 3855679"/>
              <a:gd name="connsiteX4" fmla="*/ 1305037 w 2637804"/>
              <a:gd name="connsiteY4" fmla="*/ 0 h 3855679"/>
              <a:gd name="connsiteX0" fmla="*/ 1264430 w 2637804"/>
              <a:gd name="connsiteY0" fmla="*/ 0 h 3899282"/>
              <a:gd name="connsiteX1" fmla="*/ 2637804 w 2637804"/>
              <a:gd name="connsiteY1" fmla="*/ 132042 h 3899282"/>
              <a:gd name="connsiteX2" fmla="*/ 1263066 w 2637804"/>
              <a:gd name="connsiteY2" fmla="*/ 3899282 h 3899282"/>
              <a:gd name="connsiteX3" fmla="*/ 0 w 2637804"/>
              <a:gd name="connsiteY3" fmla="*/ 3825636 h 3899282"/>
              <a:gd name="connsiteX4" fmla="*/ 1264430 w 2637804"/>
              <a:gd name="connsiteY4" fmla="*/ 0 h 3899282"/>
              <a:gd name="connsiteX0" fmla="*/ 1264430 w 2637804"/>
              <a:gd name="connsiteY0" fmla="*/ 0 h 4163698"/>
              <a:gd name="connsiteX1" fmla="*/ 2637804 w 2637804"/>
              <a:gd name="connsiteY1" fmla="*/ 132042 h 4163698"/>
              <a:gd name="connsiteX2" fmla="*/ 1331152 w 2637804"/>
              <a:gd name="connsiteY2" fmla="*/ 4163698 h 4163698"/>
              <a:gd name="connsiteX3" fmla="*/ 0 w 2637804"/>
              <a:gd name="connsiteY3" fmla="*/ 3825636 h 4163698"/>
              <a:gd name="connsiteX4" fmla="*/ 1264430 w 2637804"/>
              <a:gd name="connsiteY4" fmla="*/ 0 h 4163698"/>
              <a:gd name="connsiteX0" fmla="*/ 1182770 w 2556144"/>
              <a:gd name="connsiteY0" fmla="*/ 0 h 4163698"/>
              <a:gd name="connsiteX1" fmla="*/ 2556144 w 2556144"/>
              <a:gd name="connsiteY1" fmla="*/ 132042 h 4163698"/>
              <a:gd name="connsiteX2" fmla="*/ 1249492 w 2556144"/>
              <a:gd name="connsiteY2" fmla="*/ 4163698 h 4163698"/>
              <a:gd name="connsiteX3" fmla="*/ 0 w 2556144"/>
              <a:gd name="connsiteY3" fmla="*/ 3580706 h 4163698"/>
              <a:gd name="connsiteX4" fmla="*/ 1182770 w 2556144"/>
              <a:gd name="connsiteY4" fmla="*/ 0 h 4163698"/>
              <a:gd name="connsiteX0" fmla="*/ 1182770 w 2556144"/>
              <a:gd name="connsiteY0" fmla="*/ 0 h 3715230"/>
              <a:gd name="connsiteX1" fmla="*/ 2556144 w 2556144"/>
              <a:gd name="connsiteY1" fmla="*/ 132042 h 3715230"/>
              <a:gd name="connsiteX2" fmla="*/ 1481730 w 2556144"/>
              <a:gd name="connsiteY2" fmla="*/ 3715230 h 3715230"/>
              <a:gd name="connsiteX3" fmla="*/ 0 w 2556144"/>
              <a:gd name="connsiteY3" fmla="*/ 3580706 h 3715230"/>
              <a:gd name="connsiteX4" fmla="*/ 1182770 w 2556144"/>
              <a:gd name="connsiteY4" fmla="*/ 0 h 3715230"/>
              <a:gd name="connsiteX0" fmla="*/ 1182770 w 2556144"/>
              <a:gd name="connsiteY0" fmla="*/ 0 h 3745461"/>
              <a:gd name="connsiteX1" fmla="*/ 2556144 w 2556144"/>
              <a:gd name="connsiteY1" fmla="*/ 132042 h 3745461"/>
              <a:gd name="connsiteX2" fmla="*/ 1793329 w 2556144"/>
              <a:gd name="connsiteY2" fmla="*/ 3745461 h 3745461"/>
              <a:gd name="connsiteX3" fmla="*/ 0 w 2556144"/>
              <a:gd name="connsiteY3" fmla="*/ 3580706 h 3745461"/>
              <a:gd name="connsiteX4" fmla="*/ 1182770 w 2556144"/>
              <a:gd name="connsiteY4" fmla="*/ 0 h 3745461"/>
              <a:gd name="connsiteX0" fmla="*/ 810452 w 2556144"/>
              <a:gd name="connsiteY0" fmla="*/ 0 h 3786541"/>
              <a:gd name="connsiteX1" fmla="*/ 2556144 w 2556144"/>
              <a:gd name="connsiteY1" fmla="*/ 173122 h 3786541"/>
              <a:gd name="connsiteX2" fmla="*/ 1793329 w 2556144"/>
              <a:gd name="connsiteY2" fmla="*/ 3786541 h 3786541"/>
              <a:gd name="connsiteX3" fmla="*/ 0 w 2556144"/>
              <a:gd name="connsiteY3" fmla="*/ 3621786 h 3786541"/>
              <a:gd name="connsiteX4" fmla="*/ 810452 w 2556144"/>
              <a:gd name="connsiteY4" fmla="*/ 0 h 3786541"/>
              <a:gd name="connsiteX0" fmla="*/ 810452 w 2490881"/>
              <a:gd name="connsiteY0" fmla="*/ 0 h 3786541"/>
              <a:gd name="connsiteX1" fmla="*/ 2490881 w 2490881"/>
              <a:gd name="connsiteY1" fmla="*/ 479137 h 3786541"/>
              <a:gd name="connsiteX2" fmla="*/ 1793329 w 2490881"/>
              <a:gd name="connsiteY2" fmla="*/ 3786541 h 3786541"/>
              <a:gd name="connsiteX3" fmla="*/ 0 w 2490881"/>
              <a:gd name="connsiteY3" fmla="*/ 3621786 h 3786541"/>
              <a:gd name="connsiteX4" fmla="*/ 810452 w 2490881"/>
              <a:gd name="connsiteY4" fmla="*/ 0 h 3786541"/>
              <a:gd name="connsiteX0" fmla="*/ 750890 w 2490881"/>
              <a:gd name="connsiteY0" fmla="*/ 0 h 3470057"/>
              <a:gd name="connsiteX1" fmla="*/ 2490881 w 2490881"/>
              <a:gd name="connsiteY1" fmla="*/ 162653 h 3470057"/>
              <a:gd name="connsiteX2" fmla="*/ 1793329 w 2490881"/>
              <a:gd name="connsiteY2" fmla="*/ 3470057 h 3470057"/>
              <a:gd name="connsiteX3" fmla="*/ 0 w 2490881"/>
              <a:gd name="connsiteY3" fmla="*/ 3305302 h 3470057"/>
              <a:gd name="connsiteX4" fmla="*/ 750890 w 2490881"/>
              <a:gd name="connsiteY4" fmla="*/ 0 h 3470057"/>
              <a:gd name="connsiteX0" fmla="*/ 761393 w 2490881"/>
              <a:gd name="connsiteY0" fmla="*/ 0 h 3473996"/>
              <a:gd name="connsiteX1" fmla="*/ 2490881 w 2490881"/>
              <a:gd name="connsiteY1" fmla="*/ 166592 h 3473996"/>
              <a:gd name="connsiteX2" fmla="*/ 1793329 w 2490881"/>
              <a:gd name="connsiteY2" fmla="*/ 3473996 h 3473996"/>
              <a:gd name="connsiteX3" fmla="*/ 0 w 2490881"/>
              <a:gd name="connsiteY3" fmla="*/ 3309241 h 3473996"/>
              <a:gd name="connsiteX4" fmla="*/ 761393 w 2490881"/>
              <a:gd name="connsiteY4" fmla="*/ 0 h 3473996"/>
              <a:gd name="connsiteX0" fmla="*/ 756589 w 2486077"/>
              <a:gd name="connsiteY0" fmla="*/ 0 h 3473996"/>
              <a:gd name="connsiteX1" fmla="*/ 2486077 w 2486077"/>
              <a:gd name="connsiteY1" fmla="*/ 166592 h 3473996"/>
              <a:gd name="connsiteX2" fmla="*/ 1788525 w 2486077"/>
              <a:gd name="connsiteY2" fmla="*/ 3473996 h 3473996"/>
              <a:gd name="connsiteX3" fmla="*/ 0 w 2486077"/>
              <a:gd name="connsiteY3" fmla="*/ 3294834 h 3473996"/>
              <a:gd name="connsiteX4" fmla="*/ 756589 w 2486077"/>
              <a:gd name="connsiteY4" fmla="*/ 0 h 3473996"/>
              <a:gd name="connsiteX0" fmla="*/ 740384 w 2469872"/>
              <a:gd name="connsiteY0" fmla="*/ 0 h 3473996"/>
              <a:gd name="connsiteX1" fmla="*/ 2469872 w 2469872"/>
              <a:gd name="connsiteY1" fmla="*/ 166592 h 3473996"/>
              <a:gd name="connsiteX2" fmla="*/ 1772320 w 2469872"/>
              <a:gd name="connsiteY2" fmla="*/ 3473996 h 3473996"/>
              <a:gd name="connsiteX3" fmla="*/ 0 w 2469872"/>
              <a:gd name="connsiteY3" fmla="*/ 3301364 h 3473996"/>
              <a:gd name="connsiteX4" fmla="*/ 740384 w 2469872"/>
              <a:gd name="connsiteY4" fmla="*/ 0 h 3473996"/>
              <a:gd name="connsiteX0" fmla="*/ 740384 w 3180498"/>
              <a:gd name="connsiteY0" fmla="*/ 0 h 3473996"/>
              <a:gd name="connsiteX1" fmla="*/ 3180498 w 3180498"/>
              <a:gd name="connsiteY1" fmla="*/ 240494 h 3473996"/>
              <a:gd name="connsiteX2" fmla="*/ 1772320 w 3180498"/>
              <a:gd name="connsiteY2" fmla="*/ 3473996 h 3473996"/>
              <a:gd name="connsiteX3" fmla="*/ 0 w 3180498"/>
              <a:gd name="connsiteY3" fmla="*/ 3301364 h 3473996"/>
              <a:gd name="connsiteX4" fmla="*/ 740384 w 3180498"/>
              <a:gd name="connsiteY4" fmla="*/ 0 h 3473996"/>
              <a:gd name="connsiteX0" fmla="*/ 736813 w 3180498"/>
              <a:gd name="connsiteY0" fmla="*/ 0 h 3472657"/>
              <a:gd name="connsiteX1" fmla="*/ 3180498 w 3180498"/>
              <a:gd name="connsiteY1" fmla="*/ 239155 h 3472657"/>
              <a:gd name="connsiteX2" fmla="*/ 1772320 w 3180498"/>
              <a:gd name="connsiteY2" fmla="*/ 3472657 h 3472657"/>
              <a:gd name="connsiteX3" fmla="*/ 0 w 3180498"/>
              <a:gd name="connsiteY3" fmla="*/ 3300025 h 3472657"/>
              <a:gd name="connsiteX4" fmla="*/ 736813 w 3180498"/>
              <a:gd name="connsiteY4" fmla="*/ 0 h 3472657"/>
              <a:gd name="connsiteX0" fmla="*/ 736813 w 3187641"/>
              <a:gd name="connsiteY0" fmla="*/ 0 h 3472657"/>
              <a:gd name="connsiteX1" fmla="*/ 3187641 w 3187641"/>
              <a:gd name="connsiteY1" fmla="*/ 236478 h 3472657"/>
              <a:gd name="connsiteX2" fmla="*/ 1772320 w 3187641"/>
              <a:gd name="connsiteY2" fmla="*/ 3472657 h 3472657"/>
              <a:gd name="connsiteX3" fmla="*/ 0 w 3187641"/>
              <a:gd name="connsiteY3" fmla="*/ 3300025 h 3472657"/>
              <a:gd name="connsiteX4" fmla="*/ 736813 w 3187641"/>
              <a:gd name="connsiteY4" fmla="*/ 0 h 34726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87641" h="3472657">
                <a:moveTo>
                  <a:pt x="736813" y="0"/>
                </a:moveTo>
                <a:lnTo>
                  <a:pt x="3187641" y="236478"/>
                </a:lnTo>
                <a:lnTo>
                  <a:pt x="1772320" y="3472657"/>
                </a:lnTo>
                <a:lnTo>
                  <a:pt x="0" y="3300025"/>
                </a:lnTo>
                <a:lnTo>
                  <a:pt x="736813" y="0"/>
                </a:lnTo>
                <a:close/>
              </a:path>
            </a:pathLst>
          </a:custGeom>
          <a:gradFill flip="none" rotWithShape="1">
            <a:gsLst>
              <a:gs pos="98000">
                <a:srgbClr val="053264"/>
              </a:gs>
              <a:gs pos="51000">
                <a:srgbClr val="027FB5"/>
              </a:gs>
              <a:gs pos="0">
                <a:srgbClr val="00B9F2"/>
              </a:gs>
            </a:gsLst>
            <a:path path="circle">
              <a:fillToRect l="50000" t="50000" r="50000" b="50000"/>
            </a:path>
            <a:tileRect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3" name="Parallelogram 10"/>
          <p:cNvSpPr/>
          <p:nvPr/>
        </p:nvSpPr>
        <p:spPr bwMode="auto">
          <a:xfrm rot="5400000" flipV="1">
            <a:off x="5295901" y="-38098"/>
            <a:ext cx="1600198" cy="12191999"/>
          </a:xfrm>
          <a:custGeom>
            <a:avLst/>
            <a:gdLst>
              <a:gd name="connsiteX0" fmla="*/ 0 w 2777078"/>
              <a:gd name="connsiteY0" fmla="*/ 0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0 w 2777078"/>
              <a:gd name="connsiteY4" fmla="*/ 0 h 12191999"/>
              <a:gd name="connsiteX0" fmla="*/ 1085273 w 2777078"/>
              <a:gd name="connsiteY0" fmla="*/ 1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1085273 w 2777078"/>
              <a:gd name="connsiteY4" fmla="*/ 1 h 12191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77078" h="12191999">
                <a:moveTo>
                  <a:pt x="1085273" y="1"/>
                </a:moveTo>
                <a:lnTo>
                  <a:pt x="2777078" y="0"/>
                </a:lnTo>
                <a:lnTo>
                  <a:pt x="2777078" y="12191999"/>
                </a:lnTo>
                <a:lnTo>
                  <a:pt x="0" y="12191999"/>
                </a:lnTo>
                <a:lnTo>
                  <a:pt x="1085273" y="1"/>
                </a:lnTo>
                <a:close/>
              </a:path>
            </a:pathLst>
          </a:custGeom>
          <a:gradFill flip="none" rotWithShape="1">
            <a:gsLst>
              <a:gs pos="100000">
                <a:srgbClr val="00B9F2"/>
              </a:gs>
              <a:gs pos="10000">
                <a:srgbClr val="053264"/>
              </a:gs>
            </a:gsLst>
            <a:lin ang="3780000" scaled="0"/>
            <a:tileRect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9008" y="2489995"/>
            <a:ext cx="6073985" cy="1878011"/>
          </a:xfrm>
          <a:prstGeom prst="rect">
            <a:avLst/>
          </a:prstGeom>
        </p:spPr>
      </p:pic>
      <p:sp>
        <p:nvSpPr>
          <p:cNvPr id="12" name="Parallelogram 10"/>
          <p:cNvSpPr/>
          <p:nvPr userDrawn="1"/>
        </p:nvSpPr>
        <p:spPr bwMode="auto">
          <a:xfrm rot="5400000" flipH="1">
            <a:off x="5320618" y="-642728"/>
            <a:ext cx="1555939" cy="12227867"/>
          </a:xfrm>
          <a:custGeom>
            <a:avLst/>
            <a:gdLst>
              <a:gd name="connsiteX0" fmla="*/ 0 w 2777078"/>
              <a:gd name="connsiteY0" fmla="*/ 0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0 w 2777078"/>
              <a:gd name="connsiteY4" fmla="*/ 0 h 12191999"/>
              <a:gd name="connsiteX0" fmla="*/ 1085273 w 2777078"/>
              <a:gd name="connsiteY0" fmla="*/ 1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1085273 w 2777078"/>
              <a:gd name="connsiteY4" fmla="*/ 1 h 12191999"/>
              <a:gd name="connsiteX0" fmla="*/ 1085273 w 2777078"/>
              <a:gd name="connsiteY0" fmla="*/ 35863 h 12227861"/>
              <a:gd name="connsiteX1" fmla="*/ 2358932 w 2777078"/>
              <a:gd name="connsiteY1" fmla="*/ 0 h 12227861"/>
              <a:gd name="connsiteX2" fmla="*/ 2777078 w 2777078"/>
              <a:gd name="connsiteY2" fmla="*/ 12227861 h 12227861"/>
              <a:gd name="connsiteX3" fmla="*/ 0 w 2777078"/>
              <a:gd name="connsiteY3" fmla="*/ 12227861 h 12227861"/>
              <a:gd name="connsiteX4" fmla="*/ 1085273 w 2777078"/>
              <a:gd name="connsiteY4" fmla="*/ 35863 h 12227861"/>
              <a:gd name="connsiteX0" fmla="*/ 273578 w 1965383"/>
              <a:gd name="connsiteY0" fmla="*/ 35863 h 12245793"/>
              <a:gd name="connsiteX1" fmla="*/ 1547237 w 1965383"/>
              <a:gd name="connsiteY1" fmla="*/ 0 h 12245793"/>
              <a:gd name="connsiteX2" fmla="*/ 1965383 w 1965383"/>
              <a:gd name="connsiteY2" fmla="*/ 12227861 h 12245793"/>
              <a:gd name="connsiteX3" fmla="*/ 0 w 1965383"/>
              <a:gd name="connsiteY3" fmla="*/ 12245793 h 12245793"/>
              <a:gd name="connsiteX4" fmla="*/ 273578 w 1965383"/>
              <a:gd name="connsiteY4" fmla="*/ 35863 h 12245793"/>
              <a:gd name="connsiteX0" fmla="*/ 0 w 2257531"/>
              <a:gd name="connsiteY0" fmla="*/ 17934 h 12245793"/>
              <a:gd name="connsiteX1" fmla="*/ 1839385 w 2257531"/>
              <a:gd name="connsiteY1" fmla="*/ 0 h 12245793"/>
              <a:gd name="connsiteX2" fmla="*/ 2257531 w 2257531"/>
              <a:gd name="connsiteY2" fmla="*/ 12227861 h 12245793"/>
              <a:gd name="connsiteX3" fmla="*/ 292148 w 2257531"/>
              <a:gd name="connsiteY3" fmla="*/ 12245793 h 12245793"/>
              <a:gd name="connsiteX4" fmla="*/ 0 w 2257531"/>
              <a:gd name="connsiteY4" fmla="*/ 17934 h 12245793"/>
              <a:gd name="connsiteX0" fmla="*/ 0 w 2257531"/>
              <a:gd name="connsiteY0" fmla="*/ 17934 h 12245793"/>
              <a:gd name="connsiteX1" fmla="*/ 1445837 w 2257531"/>
              <a:gd name="connsiteY1" fmla="*/ 0 h 12245793"/>
              <a:gd name="connsiteX2" fmla="*/ 2257531 w 2257531"/>
              <a:gd name="connsiteY2" fmla="*/ 12227861 h 12245793"/>
              <a:gd name="connsiteX3" fmla="*/ 292148 w 2257531"/>
              <a:gd name="connsiteY3" fmla="*/ 12245793 h 12245793"/>
              <a:gd name="connsiteX4" fmla="*/ 0 w 2257531"/>
              <a:gd name="connsiteY4" fmla="*/ 17934 h 12245793"/>
              <a:gd name="connsiteX0" fmla="*/ 0 w 2134547"/>
              <a:gd name="connsiteY0" fmla="*/ 17934 h 12245793"/>
              <a:gd name="connsiteX1" fmla="*/ 1445837 w 2134547"/>
              <a:gd name="connsiteY1" fmla="*/ 0 h 12245793"/>
              <a:gd name="connsiteX2" fmla="*/ 2134547 w 2134547"/>
              <a:gd name="connsiteY2" fmla="*/ 12209931 h 12245793"/>
              <a:gd name="connsiteX3" fmla="*/ 292148 w 2134547"/>
              <a:gd name="connsiteY3" fmla="*/ 12245793 h 12245793"/>
              <a:gd name="connsiteX4" fmla="*/ 0 w 2134547"/>
              <a:gd name="connsiteY4" fmla="*/ 17934 h 12245793"/>
              <a:gd name="connsiteX0" fmla="*/ 0 w 2134547"/>
              <a:gd name="connsiteY0" fmla="*/ 17934 h 12227867"/>
              <a:gd name="connsiteX1" fmla="*/ 1445837 w 2134547"/>
              <a:gd name="connsiteY1" fmla="*/ 0 h 12227867"/>
              <a:gd name="connsiteX2" fmla="*/ 2134547 w 2134547"/>
              <a:gd name="connsiteY2" fmla="*/ 12209931 h 12227867"/>
              <a:gd name="connsiteX3" fmla="*/ 242953 w 2134547"/>
              <a:gd name="connsiteY3" fmla="*/ 12227867 h 12227867"/>
              <a:gd name="connsiteX4" fmla="*/ 0 w 2134547"/>
              <a:gd name="connsiteY4" fmla="*/ 17934 h 12227867"/>
              <a:gd name="connsiteX0" fmla="*/ 0 w 2134546"/>
              <a:gd name="connsiteY0" fmla="*/ 17934 h 12227867"/>
              <a:gd name="connsiteX1" fmla="*/ 1445837 w 2134546"/>
              <a:gd name="connsiteY1" fmla="*/ 0 h 12227867"/>
              <a:gd name="connsiteX2" fmla="*/ 2134546 w 2134546"/>
              <a:gd name="connsiteY2" fmla="*/ 12222126 h 12227867"/>
              <a:gd name="connsiteX3" fmla="*/ 242953 w 2134546"/>
              <a:gd name="connsiteY3" fmla="*/ 12227867 h 12227867"/>
              <a:gd name="connsiteX4" fmla="*/ 0 w 2134546"/>
              <a:gd name="connsiteY4" fmla="*/ 17934 h 12227867"/>
              <a:gd name="connsiteX0" fmla="*/ 0 w 2134546"/>
              <a:gd name="connsiteY0" fmla="*/ 17934 h 12227867"/>
              <a:gd name="connsiteX1" fmla="*/ 1445837 w 2134546"/>
              <a:gd name="connsiteY1" fmla="*/ 0 h 12227867"/>
              <a:gd name="connsiteX2" fmla="*/ 2134546 w 2134546"/>
              <a:gd name="connsiteY2" fmla="*/ 12222126 h 12227867"/>
              <a:gd name="connsiteX3" fmla="*/ 234590 w 2134546"/>
              <a:gd name="connsiteY3" fmla="*/ 12227867 h 12227867"/>
              <a:gd name="connsiteX4" fmla="*/ 0 w 2134546"/>
              <a:gd name="connsiteY4" fmla="*/ 17934 h 122278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34546" h="12227867">
                <a:moveTo>
                  <a:pt x="0" y="17934"/>
                </a:moveTo>
                <a:lnTo>
                  <a:pt x="1445837" y="0"/>
                </a:lnTo>
                <a:lnTo>
                  <a:pt x="2134546" y="12222126"/>
                </a:lnTo>
                <a:lnTo>
                  <a:pt x="234590" y="12227867"/>
                </a:lnTo>
                <a:lnTo>
                  <a:pt x="0" y="17934"/>
                </a:lnTo>
                <a:close/>
              </a:path>
            </a:pathLst>
          </a:custGeom>
          <a:solidFill>
            <a:srgbClr val="0A1446">
              <a:alpha val="62000"/>
            </a:srgb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16" name="Parallelogram 10"/>
          <p:cNvSpPr/>
          <p:nvPr userDrawn="1"/>
        </p:nvSpPr>
        <p:spPr bwMode="auto">
          <a:xfrm rot="5400000" flipH="1">
            <a:off x="4922486" y="-4888259"/>
            <a:ext cx="2364960" cy="12209928"/>
          </a:xfrm>
          <a:custGeom>
            <a:avLst/>
            <a:gdLst>
              <a:gd name="connsiteX0" fmla="*/ 0 w 2777078"/>
              <a:gd name="connsiteY0" fmla="*/ 0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0 w 2777078"/>
              <a:gd name="connsiteY4" fmla="*/ 0 h 12191999"/>
              <a:gd name="connsiteX0" fmla="*/ 1085273 w 2777078"/>
              <a:gd name="connsiteY0" fmla="*/ 1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1085273 w 2777078"/>
              <a:gd name="connsiteY4" fmla="*/ 1 h 12191999"/>
              <a:gd name="connsiteX0" fmla="*/ 1085273 w 3244418"/>
              <a:gd name="connsiteY0" fmla="*/ 1 h 12191999"/>
              <a:gd name="connsiteX1" fmla="*/ 2777078 w 3244418"/>
              <a:gd name="connsiteY1" fmla="*/ 0 h 12191999"/>
              <a:gd name="connsiteX2" fmla="*/ 3244417 w 3244418"/>
              <a:gd name="connsiteY2" fmla="*/ 12191999 h 12191999"/>
              <a:gd name="connsiteX3" fmla="*/ 0 w 3244418"/>
              <a:gd name="connsiteY3" fmla="*/ 12191999 h 12191999"/>
              <a:gd name="connsiteX4" fmla="*/ 1085273 w 3244418"/>
              <a:gd name="connsiteY4" fmla="*/ 1 h 12191999"/>
              <a:gd name="connsiteX0" fmla="*/ 1085273 w 3244417"/>
              <a:gd name="connsiteY0" fmla="*/ 17930 h 12209928"/>
              <a:gd name="connsiteX1" fmla="*/ 2309739 w 3244417"/>
              <a:gd name="connsiteY1" fmla="*/ 0 h 12209928"/>
              <a:gd name="connsiteX2" fmla="*/ 3244417 w 3244417"/>
              <a:gd name="connsiteY2" fmla="*/ 12209928 h 12209928"/>
              <a:gd name="connsiteX3" fmla="*/ 0 w 3244417"/>
              <a:gd name="connsiteY3" fmla="*/ 12209928 h 12209928"/>
              <a:gd name="connsiteX4" fmla="*/ 1085273 w 3244417"/>
              <a:gd name="connsiteY4" fmla="*/ 17930 h 12209928"/>
              <a:gd name="connsiteX0" fmla="*/ 1085273 w 3244417"/>
              <a:gd name="connsiteY0" fmla="*/ 17930 h 12209928"/>
              <a:gd name="connsiteX1" fmla="*/ 2186755 w 3244417"/>
              <a:gd name="connsiteY1" fmla="*/ 0 h 12209928"/>
              <a:gd name="connsiteX2" fmla="*/ 3244417 w 3244417"/>
              <a:gd name="connsiteY2" fmla="*/ 12209928 h 12209928"/>
              <a:gd name="connsiteX3" fmla="*/ 0 w 3244417"/>
              <a:gd name="connsiteY3" fmla="*/ 12209928 h 12209928"/>
              <a:gd name="connsiteX4" fmla="*/ 1085273 w 3244417"/>
              <a:gd name="connsiteY4" fmla="*/ 17930 h 122099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44417" h="12209928">
                <a:moveTo>
                  <a:pt x="1085273" y="17930"/>
                </a:moveTo>
                <a:lnTo>
                  <a:pt x="2186755" y="0"/>
                </a:lnTo>
                <a:lnTo>
                  <a:pt x="3244417" y="12209928"/>
                </a:lnTo>
                <a:lnTo>
                  <a:pt x="0" y="12209928"/>
                </a:lnTo>
                <a:lnTo>
                  <a:pt x="1085273" y="17930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13" name="Parallelogram 10"/>
          <p:cNvSpPr/>
          <p:nvPr userDrawn="1"/>
        </p:nvSpPr>
        <p:spPr bwMode="auto">
          <a:xfrm rot="5400000" flipH="1">
            <a:off x="5083850" y="-5083848"/>
            <a:ext cx="2024302" cy="12191999"/>
          </a:xfrm>
          <a:custGeom>
            <a:avLst/>
            <a:gdLst>
              <a:gd name="connsiteX0" fmla="*/ 0 w 2777078"/>
              <a:gd name="connsiteY0" fmla="*/ 0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0 w 2777078"/>
              <a:gd name="connsiteY4" fmla="*/ 0 h 12191999"/>
              <a:gd name="connsiteX0" fmla="*/ 1085273 w 2777078"/>
              <a:gd name="connsiteY0" fmla="*/ 1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1085273 w 2777078"/>
              <a:gd name="connsiteY4" fmla="*/ 1 h 12191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77078" h="12191999">
                <a:moveTo>
                  <a:pt x="1085273" y="1"/>
                </a:moveTo>
                <a:lnTo>
                  <a:pt x="2777078" y="0"/>
                </a:lnTo>
                <a:lnTo>
                  <a:pt x="2777078" y="12191999"/>
                </a:lnTo>
                <a:lnTo>
                  <a:pt x="0" y="12191999"/>
                </a:lnTo>
                <a:lnTo>
                  <a:pt x="1085273" y="1"/>
                </a:lnTo>
                <a:close/>
              </a:path>
            </a:pathLst>
          </a:custGeom>
          <a:solidFill>
            <a:srgbClr val="0A1446">
              <a:alpha val="62000"/>
            </a:srgb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19" name="Parallelogram 10"/>
          <p:cNvSpPr/>
          <p:nvPr userDrawn="1"/>
        </p:nvSpPr>
        <p:spPr bwMode="auto">
          <a:xfrm rot="16200000">
            <a:off x="4904554" y="-454481"/>
            <a:ext cx="2364960" cy="12209928"/>
          </a:xfrm>
          <a:custGeom>
            <a:avLst/>
            <a:gdLst>
              <a:gd name="connsiteX0" fmla="*/ 0 w 2777078"/>
              <a:gd name="connsiteY0" fmla="*/ 0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0 w 2777078"/>
              <a:gd name="connsiteY4" fmla="*/ 0 h 12191999"/>
              <a:gd name="connsiteX0" fmla="*/ 1085273 w 2777078"/>
              <a:gd name="connsiteY0" fmla="*/ 1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1085273 w 2777078"/>
              <a:gd name="connsiteY4" fmla="*/ 1 h 12191999"/>
              <a:gd name="connsiteX0" fmla="*/ 1085273 w 3244418"/>
              <a:gd name="connsiteY0" fmla="*/ 1 h 12191999"/>
              <a:gd name="connsiteX1" fmla="*/ 2777078 w 3244418"/>
              <a:gd name="connsiteY1" fmla="*/ 0 h 12191999"/>
              <a:gd name="connsiteX2" fmla="*/ 3244417 w 3244418"/>
              <a:gd name="connsiteY2" fmla="*/ 12191999 h 12191999"/>
              <a:gd name="connsiteX3" fmla="*/ 0 w 3244418"/>
              <a:gd name="connsiteY3" fmla="*/ 12191999 h 12191999"/>
              <a:gd name="connsiteX4" fmla="*/ 1085273 w 3244418"/>
              <a:gd name="connsiteY4" fmla="*/ 1 h 12191999"/>
              <a:gd name="connsiteX0" fmla="*/ 1085273 w 3244417"/>
              <a:gd name="connsiteY0" fmla="*/ 17930 h 12209928"/>
              <a:gd name="connsiteX1" fmla="*/ 2309739 w 3244417"/>
              <a:gd name="connsiteY1" fmla="*/ 0 h 12209928"/>
              <a:gd name="connsiteX2" fmla="*/ 3244417 w 3244417"/>
              <a:gd name="connsiteY2" fmla="*/ 12209928 h 12209928"/>
              <a:gd name="connsiteX3" fmla="*/ 0 w 3244417"/>
              <a:gd name="connsiteY3" fmla="*/ 12209928 h 12209928"/>
              <a:gd name="connsiteX4" fmla="*/ 1085273 w 3244417"/>
              <a:gd name="connsiteY4" fmla="*/ 17930 h 12209928"/>
              <a:gd name="connsiteX0" fmla="*/ 1085273 w 3244417"/>
              <a:gd name="connsiteY0" fmla="*/ 17930 h 12209928"/>
              <a:gd name="connsiteX1" fmla="*/ 2186755 w 3244417"/>
              <a:gd name="connsiteY1" fmla="*/ 0 h 12209928"/>
              <a:gd name="connsiteX2" fmla="*/ 3244417 w 3244417"/>
              <a:gd name="connsiteY2" fmla="*/ 12209928 h 12209928"/>
              <a:gd name="connsiteX3" fmla="*/ 0 w 3244417"/>
              <a:gd name="connsiteY3" fmla="*/ 12209928 h 12209928"/>
              <a:gd name="connsiteX4" fmla="*/ 1085273 w 3244417"/>
              <a:gd name="connsiteY4" fmla="*/ 17930 h 122099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44417" h="12209928">
                <a:moveTo>
                  <a:pt x="1085273" y="17930"/>
                </a:moveTo>
                <a:lnTo>
                  <a:pt x="2186755" y="0"/>
                </a:lnTo>
                <a:lnTo>
                  <a:pt x="3244417" y="12209928"/>
                </a:lnTo>
                <a:lnTo>
                  <a:pt x="0" y="12209928"/>
                </a:lnTo>
                <a:lnTo>
                  <a:pt x="1085273" y="17930"/>
                </a:lnTo>
                <a:close/>
              </a:path>
            </a:pathLst>
          </a:custGeom>
          <a:solidFill>
            <a:schemeClr val="accent4">
              <a:alpha val="34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10" name="Parallelogram 10"/>
          <p:cNvSpPr/>
          <p:nvPr userDrawn="1"/>
        </p:nvSpPr>
        <p:spPr bwMode="auto">
          <a:xfrm rot="5400000" flipV="1">
            <a:off x="5083849" y="-268081"/>
            <a:ext cx="2024302" cy="12227861"/>
          </a:xfrm>
          <a:custGeom>
            <a:avLst/>
            <a:gdLst>
              <a:gd name="connsiteX0" fmla="*/ 0 w 2777078"/>
              <a:gd name="connsiteY0" fmla="*/ 0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0 w 2777078"/>
              <a:gd name="connsiteY4" fmla="*/ 0 h 12191999"/>
              <a:gd name="connsiteX0" fmla="*/ 1085273 w 2777078"/>
              <a:gd name="connsiteY0" fmla="*/ 1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1085273 w 2777078"/>
              <a:gd name="connsiteY4" fmla="*/ 1 h 12191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77078" h="12191999">
                <a:moveTo>
                  <a:pt x="1085273" y="1"/>
                </a:moveTo>
                <a:lnTo>
                  <a:pt x="2777078" y="0"/>
                </a:lnTo>
                <a:lnTo>
                  <a:pt x="2777078" y="12191999"/>
                </a:lnTo>
                <a:lnTo>
                  <a:pt x="0" y="12191999"/>
                </a:lnTo>
                <a:lnTo>
                  <a:pt x="1085273" y="1"/>
                </a:lnTo>
                <a:close/>
              </a:path>
            </a:pathLst>
          </a:custGeom>
          <a:solidFill>
            <a:srgbClr val="0A1446">
              <a:alpha val="62000"/>
            </a:srgb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26245688"/>
      </p:ext>
    </p:extLst>
  </p:cSld>
  <p:clrMapOvr>
    <a:masterClrMapping/>
  </p:clrMapOvr>
  <p:transition spd="med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 anchor="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914400" y="1828800"/>
            <a:ext cx="10369296" cy="3429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DEFD86-78C4-084A-B0B5-04A7A3431B39}" type="datetime1">
              <a:rPr lang="en-US" smtClean="0"/>
              <a:t>2/26/2023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Sub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82625" y="682625"/>
            <a:ext cx="10826496" cy="369332"/>
          </a:xfrm>
        </p:spPr>
        <p:txBody>
          <a:bodyPr/>
          <a:lstStyle>
            <a:lvl1pPr>
              <a:defRPr lang="en-US" sz="2400" b="1" kern="1200" spc="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682625" y="1097309"/>
            <a:ext cx="10826496" cy="246221"/>
          </a:xfrm>
        </p:spPr>
        <p:txBody>
          <a:bodyPr anchor="t" anchorCtr="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4">
                    <a:lumMod val="40000"/>
                    <a:lumOff val="60000"/>
                  </a:schemeClr>
                </a:solidFill>
              </a:defRPr>
            </a:lvl1pPr>
            <a:lvl2pPr marL="0" indent="0">
              <a:buNone/>
              <a:defRPr sz="1400"/>
            </a:lvl2pPr>
            <a:lvl3pPr marL="0" indent="0">
              <a:buNone/>
              <a:defRPr sz="1400"/>
            </a:lvl3pPr>
            <a:lvl4pPr marL="0" indent="0">
              <a:buNone/>
              <a:defRPr sz="1400"/>
            </a:lvl4pPr>
            <a:lvl5pPr marL="0" indent="0">
              <a:buNone/>
              <a:defRPr sz="1400"/>
            </a:lvl5pPr>
          </a:lstStyle>
          <a:p>
            <a:pPr lvl="0"/>
            <a:r>
              <a:rPr lang="en-US" dirty="0"/>
              <a:t>Click to Edit Subtitle (optional)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2"/>
          </p:nvPr>
        </p:nvSpPr>
        <p:spPr>
          <a:xfrm>
            <a:off x="914400" y="1828804"/>
            <a:ext cx="10369296" cy="342741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5DF95B-0B80-6A4D-A813-6F9D9F38EBA2}" type="datetime1">
              <a:rPr lang="en-US" smtClean="0"/>
              <a:t>2/26/2023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Content and Tagl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85800" y="682625"/>
            <a:ext cx="10826496" cy="369332"/>
          </a:xfrm>
          <a:noFill/>
        </p:spPr>
        <p:txBody>
          <a:bodyPr vert="horz" wrap="square" lIns="0" tIns="0" rIns="0" bIns="0" rtlCol="0" anchor="t">
            <a:spAutoFit/>
          </a:bodyPr>
          <a:lstStyle>
            <a:lvl1pPr>
              <a:defRPr lang="en-US" dirty="0"/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4400" y="1828800"/>
            <a:ext cx="10369296" cy="3429000"/>
          </a:xfrm>
        </p:spPr>
        <p:txBody>
          <a:bodyPr/>
          <a:lstStyle>
            <a:lvl1pPr>
              <a:lnSpc>
                <a:spcPct val="100000"/>
              </a:lnSpc>
              <a:defRPr sz="2000"/>
            </a:lvl1pPr>
            <a:lvl2pPr>
              <a:lnSpc>
                <a:spcPct val="100000"/>
              </a:lnSpc>
              <a:defRPr sz="1800"/>
            </a:lvl2pPr>
            <a:lvl3pPr>
              <a:lnSpc>
                <a:spcPct val="100000"/>
              </a:lnSpc>
              <a:defRPr sz="1600"/>
            </a:lvl3pPr>
            <a:lvl4pPr>
              <a:defRPr sz="1400"/>
            </a:lvl4pPr>
            <a:lvl5pPr>
              <a:lnSpc>
                <a:spcPts val="1800"/>
              </a:lnSpc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687263" y="6177085"/>
            <a:ext cx="10826495" cy="215444"/>
          </a:xfrm>
        </p:spPr>
        <p:txBody>
          <a:bodyPr anchor="b">
            <a:spAutoFit/>
          </a:bodyPr>
          <a:lstStyle>
            <a:lvl1pPr marL="0" marR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65000"/>
                </a:schemeClr>
              </a:buClr>
              <a:buSzPts val="1100"/>
              <a:buFont typeface="Arial"/>
              <a:buNone/>
              <a:tabLst/>
              <a:defRPr lang="en-US" sz="1400" b="0" i="1" kern="1200" baseline="0" dirty="0" smtClean="0">
                <a:solidFill>
                  <a:schemeClr val="tx2"/>
                </a:solidFill>
                <a:latin typeface="+mn-lt"/>
                <a:ea typeface="+mn-ea"/>
                <a:cs typeface="Arial"/>
              </a:defRPr>
            </a:lvl1pPr>
          </a:lstStyle>
          <a:p>
            <a:pPr lvl="0"/>
            <a:r>
              <a:rPr lang="en-US" dirty="0"/>
              <a:t>Click to Edit Tagline (optional)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E55AC9-5819-304B-AB8A-EC561A98EE59}" type="datetime1">
              <a:rPr lang="en-US" smtClean="0"/>
              <a:t>2/26/2023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Sub, Content and Tagl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685800" y="682625"/>
            <a:ext cx="10826496" cy="369332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Content Placeholder 21"/>
          <p:cNvSpPr>
            <a:spLocks noGrp="1"/>
          </p:cNvSpPr>
          <p:nvPr>
            <p:ph sz="quarter" idx="18"/>
          </p:nvPr>
        </p:nvSpPr>
        <p:spPr>
          <a:xfrm>
            <a:off x="914400" y="1828800"/>
            <a:ext cx="10369296" cy="3429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1776409" y="1514615"/>
            <a:ext cx="1219201" cy="914400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noAutofit/>
          </a:bodyPr>
          <a:lstStyle/>
          <a:p>
            <a:pPr algn="l" eaLnBrk="0" hangingPunct="0">
              <a:lnSpc>
                <a:spcPts val="1800"/>
              </a:lnSpc>
            </a:pPr>
            <a:endParaRPr lang="en-US" sz="1400" b="1" dirty="0">
              <a:ea typeface="+mn-ea"/>
              <a:cs typeface="+mn-cs"/>
            </a:endParaRP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6" hasCustomPrompt="1"/>
          </p:nvPr>
        </p:nvSpPr>
        <p:spPr>
          <a:xfrm>
            <a:off x="685800" y="1097309"/>
            <a:ext cx="10826496" cy="246221"/>
          </a:xfrm>
        </p:spPr>
        <p:txBody>
          <a:bodyPr vert="horz" wrap="square" lIns="0" tIns="0" rIns="0" bIns="0" rtlCol="0" anchor="t">
            <a:spAutoFit/>
          </a:bodyPr>
          <a:lstStyle>
            <a:lvl1pPr marL="0" indent="0" algn="l" defTabSz="4572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 lang="en-US" sz="1600" b="1" kern="1200" dirty="0" smtClean="0">
                <a:solidFill>
                  <a:srgbClr val="94E6FF"/>
                </a:solidFill>
                <a:latin typeface="+mj-lt"/>
                <a:ea typeface="+mj-ea"/>
                <a:cs typeface="Arial"/>
              </a:defRPr>
            </a:lvl1pPr>
            <a:lvl2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400" b="1" kern="120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2pPr>
            <a:lvl3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400" b="1" kern="120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3pPr>
            <a:lvl4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400" b="1" kern="120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4pPr>
            <a:lvl5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400" b="1" kern="120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5pPr>
          </a:lstStyle>
          <a:p>
            <a:pPr lvl="0"/>
            <a:r>
              <a:rPr lang="en-US" dirty="0"/>
              <a:t>Click to Edit Subtitle (optional)</a:t>
            </a:r>
          </a:p>
        </p:txBody>
      </p:sp>
      <p:sp>
        <p:nvSpPr>
          <p:cNvPr id="12" name="Text Placeholder 25"/>
          <p:cNvSpPr>
            <a:spLocks noGrp="1"/>
          </p:cNvSpPr>
          <p:nvPr>
            <p:ph type="body" sz="quarter" idx="20" hasCustomPrompt="1"/>
          </p:nvPr>
        </p:nvSpPr>
        <p:spPr>
          <a:xfrm>
            <a:off x="685800" y="6185356"/>
            <a:ext cx="10826496" cy="215444"/>
          </a:xfrm>
        </p:spPr>
        <p:txBody>
          <a:bodyPr anchor="b">
            <a:spAutoFit/>
          </a:bodyPr>
          <a:lstStyle>
            <a:lvl1pPr marL="0" indent="0" algn="r">
              <a:spcBef>
                <a:spcPts val="0"/>
              </a:spcBef>
              <a:spcAft>
                <a:spcPts val="0"/>
              </a:spcAft>
              <a:buNone/>
              <a:defRPr sz="1400" b="0" i="1" baseline="0">
                <a:solidFill>
                  <a:schemeClr val="tx2"/>
                </a:solidFill>
              </a:defRPr>
            </a:lvl1pPr>
            <a:lvl2pPr marL="0" indent="0" algn="r">
              <a:buNone/>
              <a:defRPr sz="1600"/>
            </a:lvl2pPr>
            <a:lvl3pPr marL="0" indent="0" algn="r">
              <a:buNone/>
              <a:defRPr sz="1600"/>
            </a:lvl3pPr>
            <a:lvl4pPr marL="0" indent="0" algn="r">
              <a:buNone/>
              <a:defRPr sz="1600"/>
            </a:lvl4pPr>
            <a:lvl5pPr marL="0" indent="0" algn="r">
              <a:buNone/>
              <a:defRPr sz="1600"/>
            </a:lvl5pPr>
          </a:lstStyle>
          <a:p>
            <a:pPr lvl="0"/>
            <a:r>
              <a:rPr lang="en-US" dirty="0"/>
              <a:t>Click to Edit Tagline (optional)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776409" y="1514615"/>
            <a:ext cx="1219201" cy="914400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noAutofit/>
          </a:bodyPr>
          <a:lstStyle/>
          <a:p>
            <a:pPr algn="l" eaLnBrk="0" hangingPunct="0">
              <a:lnSpc>
                <a:spcPts val="1800"/>
              </a:lnSpc>
            </a:pPr>
            <a:endParaRPr lang="en-US" sz="1400" b="1" dirty="0">
              <a:ea typeface="+mn-ea"/>
              <a:cs typeface="+mn-cs"/>
            </a:endParaRP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74F111-1245-FB4C-ACB7-129F68E66232}" type="datetime1">
              <a:rPr lang="en-US" smtClean="0"/>
              <a:t>2/26/2023</a:t>
            </a:fld>
            <a:endParaRPr lang="en-US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5473994"/>
      </p:ext>
    </p:extLst>
  </p:cSld>
  <p:clrMapOvr>
    <a:masterClrMapping/>
  </p:clrMapOvr>
  <p:transition spd="med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0C21C6-642C-6F4C-B53C-06F3F35CEF14}" type="datetime1">
              <a:rPr lang="en-US" smtClean="0"/>
              <a:t>2/26/2023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without Graphic (center justified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0E3BE2-FFFE-0B46-AE5A-CBB4C5FEC6FC}" type="datetime1">
              <a:rPr lang="en-US" smtClean="0"/>
              <a:t>2/26/2023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61994C-B8B3-A740-949B-C8D716F26A7F}" type="datetime1">
              <a:rPr lang="en-US" smtClean="0"/>
              <a:t>2/26/2023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ection Header">
    <p:bg>
      <p:bgPr>
        <a:gradFill flip="none" rotWithShape="1">
          <a:gsLst>
            <a:gs pos="0">
              <a:srgbClr val="0078C3"/>
            </a:gs>
            <a:gs pos="100000">
              <a:srgbClr val="0A1446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arallelogram 10"/>
          <p:cNvSpPr/>
          <p:nvPr/>
        </p:nvSpPr>
        <p:spPr bwMode="auto">
          <a:xfrm flipV="1">
            <a:off x="8866909" y="0"/>
            <a:ext cx="3325091" cy="6865698"/>
          </a:xfrm>
          <a:custGeom>
            <a:avLst/>
            <a:gdLst>
              <a:gd name="connsiteX0" fmla="*/ 0 w 5497956"/>
              <a:gd name="connsiteY0" fmla="*/ 0 h 6858000"/>
              <a:gd name="connsiteX1" fmla="*/ 5497956 w 5497956"/>
              <a:gd name="connsiteY1" fmla="*/ 0 h 6858000"/>
              <a:gd name="connsiteX2" fmla="*/ 5497956 w 5497956"/>
              <a:gd name="connsiteY2" fmla="*/ 6858000 h 6858000"/>
              <a:gd name="connsiteX3" fmla="*/ 0 w 5497956"/>
              <a:gd name="connsiteY3" fmla="*/ 6858000 h 6858000"/>
              <a:gd name="connsiteX4" fmla="*/ 0 w 5497956"/>
              <a:gd name="connsiteY4" fmla="*/ 0 h 6858000"/>
              <a:gd name="connsiteX0" fmla="*/ 0 w 5497956"/>
              <a:gd name="connsiteY0" fmla="*/ 0 h 6865697"/>
              <a:gd name="connsiteX1" fmla="*/ 5497956 w 5497956"/>
              <a:gd name="connsiteY1" fmla="*/ 0 h 6865697"/>
              <a:gd name="connsiteX2" fmla="*/ 5497956 w 5497956"/>
              <a:gd name="connsiteY2" fmla="*/ 6858000 h 6865697"/>
              <a:gd name="connsiteX3" fmla="*/ 2747818 w 5497956"/>
              <a:gd name="connsiteY3" fmla="*/ 6865697 h 6865697"/>
              <a:gd name="connsiteX4" fmla="*/ 0 w 5497956"/>
              <a:gd name="connsiteY4" fmla="*/ 0 h 68656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97956" h="6865697">
                <a:moveTo>
                  <a:pt x="0" y="0"/>
                </a:moveTo>
                <a:lnTo>
                  <a:pt x="5497956" y="0"/>
                </a:lnTo>
                <a:lnTo>
                  <a:pt x="5497956" y="6858000"/>
                </a:lnTo>
                <a:lnTo>
                  <a:pt x="2747818" y="686569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>
              <a:alpha val="60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10" name="Parallelogram 10"/>
          <p:cNvSpPr/>
          <p:nvPr/>
        </p:nvSpPr>
        <p:spPr bwMode="auto">
          <a:xfrm rot="5400000" flipH="1">
            <a:off x="5083849" y="-5083848"/>
            <a:ext cx="2024302" cy="12191999"/>
          </a:xfrm>
          <a:custGeom>
            <a:avLst/>
            <a:gdLst>
              <a:gd name="connsiteX0" fmla="*/ 0 w 2777078"/>
              <a:gd name="connsiteY0" fmla="*/ 0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0 w 2777078"/>
              <a:gd name="connsiteY4" fmla="*/ 0 h 12191999"/>
              <a:gd name="connsiteX0" fmla="*/ 1085273 w 2777078"/>
              <a:gd name="connsiteY0" fmla="*/ 1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1085273 w 2777078"/>
              <a:gd name="connsiteY4" fmla="*/ 1 h 12191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77078" h="12191999">
                <a:moveTo>
                  <a:pt x="1085273" y="1"/>
                </a:moveTo>
                <a:lnTo>
                  <a:pt x="2777078" y="0"/>
                </a:lnTo>
                <a:lnTo>
                  <a:pt x="2777078" y="12191999"/>
                </a:lnTo>
                <a:lnTo>
                  <a:pt x="0" y="12191999"/>
                </a:lnTo>
                <a:lnTo>
                  <a:pt x="1085273" y="1"/>
                </a:lnTo>
                <a:close/>
              </a:path>
            </a:pathLst>
          </a:custGeom>
          <a:solidFill>
            <a:srgbClr val="0A1446">
              <a:alpha val="62000"/>
            </a:srgb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12" name="Parallelogram 10"/>
          <p:cNvSpPr/>
          <p:nvPr/>
        </p:nvSpPr>
        <p:spPr bwMode="auto">
          <a:xfrm rot="16200000" flipH="1" flipV="1">
            <a:off x="5083850" y="-250150"/>
            <a:ext cx="2024302" cy="12191999"/>
          </a:xfrm>
          <a:custGeom>
            <a:avLst/>
            <a:gdLst>
              <a:gd name="connsiteX0" fmla="*/ 0 w 2777078"/>
              <a:gd name="connsiteY0" fmla="*/ 0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0 w 2777078"/>
              <a:gd name="connsiteY4" fmla="*/ 0 h 12191999"/>
              <a:gd name="connsiteX0" fmla="*/ 1085273 w 2777078"/>
              <a:gd name="connsiteY0" fmla="*/ 1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1085273 w 2777078"/>
              <a:gd name="connsiteY4" fmla="*/ 1 h 12191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77078" h="12191999">
                <a:moveTo>
                  <a:pt x="1085273" y="1"/>
                </a:moveTo>
                <a:lnTo>
                  <a:pt x="2777078" y="0"/>
                </a:lnTo>
                <a:lnTo>
                  <a:pt x="2777078" y="12191999"/>
                </a:lnTo>
                <a:lnTo>
                  <a:pt x="0" y="12191999"/>
                </a:lnTo>
                <a:lnTo>
                  <a:pt x="1085273" y="1"/>
                </a:lnTo>
                <a:close/>
              </a:path>
            </a:pathLst>
          </a:custGeom>
          <a:solidFill>
            <a:srgbClr val="0A1446">
              <a:alpha val="62000"/>
            </a:srgb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914401" y="3512743"/>
            <a:ext cx="8221903" cy="338554"/>
          </a:xfrm>
          <a:noFill/>
        </p:spPr>
        <p:txBody>
          <a:bodyPr wrap="square" anchor="t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200" b="0">
                <a:solidFill>
                  <a:schemeClr val="accent4">
                    <a:lumMod val="20000"/>
                    <a:lumOff val="8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Presenter(s)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4400" y="2732670"/>
            <a:ext cx="8683723" cy="738664"/>
          </a:xfrm>
        </p:spPr>
        <p:txBody>
          <a:bodyPr wrap="square" anchor="b">
            <a:spAutoFit/>
          </a:bodyPr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en-US" sz="4800" b="1" i="0" kern="1200" cap="none" baseline="0">
                <a:solidFill>
                  <a:schemeClr val="tx1"/>
                </a:solidFill>
                <a:effectLst/>
                <a:latin typeface="+mj-lt"/>
                <a:ea typeface="+mj-ea"/>
                <a:cs typeface="Arial"/>
              </a:defRPr>
            </a:lvl1pPr>
          </a:lstStyle>
          <a:p>
            <a:r>
              <a:rPr kumimoji="0" lang="en-US" dirty="0"/>
              <a:t>Click to Edit Section Title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17F20F-8413-1548-BF61-558511100DB7}" type="datetime1">
              <a:rPr lang="en-US" smtClean="0"/>
              <a:t>2/26/2023</a:t>
            </a:fld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048560"/>
      </p:ext>
    </p:extLst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95000">
              <a:srgbClr val="053264"/>
            </a:gs>
            <a:gs pos="0">
              <a:srgbClr val="00B9F2"/>
            </a:gs>
          </a:gsLst>
          <a:path path="circle">
            <a:fillToRect t="100000" r="100000"/>
          </a:path>
          <a:tileRect l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369332"/>
          </a:xfrm>
          <a:prstGeom prst="rect">
            <a:avLst/>
          </a:prstGeom>
          <a:noFill/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828800"/>
            <a:ext cx="10361957" cy="3429000"/>
          </a:xfrm>
          <a:prstGeom prst="rect">
            <a:avLst/>
          </a:prstGeom>
          <a:noFill/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E7E69C-4D79-BB49-9350-1FEE210EB4F7}" type="datetime1">
              <a:rPr lang="en-US" smtClean="0"/>
              <a:t>2/26/2023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6800" r:id="rId1"/>
    <p:sldLayoutId id="2147486801" r:id="rId2"/>
    <p:sldLayoutId id="2147486802" r:id="rId3"/>
    <p:sldLayoutId id="2147486803" r:id="rId4"/>
    <p:sldLayoutId id="2147486804" r:id="rId5"/>
    <p:sldLayoutId id="2147486805" r:id="rId6"/>
    <p:sldLayoutId id="2147486806" r:id="rId7"/>
    <p:sldLayoutId id="2147486807" r:id="rId8"/>
    <p:sldLayoutId id="2147486808" r:id="rId9"/>
    <p:sldLayoutId id="2147486809" r:id="rId10"/>
    <p:sldLayoutId id="2147486810" r:id="rId11"/>
    <p:sldLayoutId id="2147486811" r:id="rId12"/>
    <p:sldLayoutId id="2147486812" r:id="rId13"/>
    <p:sldLayoutId id="2147486816" r:id="rId14"/>
  </p:sldLayoutIdLst>
  <p:transition spd="med">
    <p:fade/>
  </p:transition>
  <p:hf sldNum="0" hdr="0" ftr="0" dt="0"/>
  <p:txStyles>
    <p:titleStyle>
      <a:lvl1pPr algn="l" defTabSz="457200" rtl="0" eaLnBrk="1" latinLnBrk="0" hangingPunct="1">
        <a:lnSpc>
          <a:spcPct val="100000"/>
        </a:lnSpc>
        <a:spcBef>
          <a:spcPct val="0"/>
        </a:spcBef>
        <a:buNone/>
        <a:defRPr sz="2400" b="1" kern="1200">
          <a:solidFill>
            <a:schemeClr val="tx1"/>
          </a:solidFill>
          <a:latin typeface="+mj-lt"/>
          <a:ea typeface="+mj-ea"/>
          <a:cs typeface="Arial"/>
        </a:defRPr>
      </a:lvl1pPr>
    </p:titleStyle>
    <p:bodyStyle>
      <a:lvl1pPr marL="176213" indent="-176213" algn="l" defTabSz="457200" rtl="0" eaLnBrk="1" latinLnBrk="0" hangingPunct="1">
        <a:lnSpc>
          <a:spcPct val="100000"/>
        </a:lnSpc>
        <a:spcBef>
          <a:spcPts val="30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Arial"/>
        <a:buChar char="•"/>
        <a:defRPr sz="2000" b="1" kern="1200">
          <a:solidFill>
            <a:schemeClr val="tx1"/>
          </a:solidFill>
          <a:latin typeface="+mn-lt"/>
          <a:ea typeface="+mn-ea"/>
          <a:cs typeface="Arial"/>
        </a:defRPr>
      </a:lvl1pPr>
      <a:lvl2pPr marL="457200" indent="-173736" algn="l" defTabSz="4572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Lucida Grande"/>
        <a:buChar char="-"/>
        <a:defRPr sz="1800" b="1" kern="1200">
          <a:solidFill>
            <a:schemeClr val="tx1"/>
          </a:solidFill>
          <a:latin typeface="+mn-lt"/>
          <a:ea typeface="+mn-ea"/>
          <a:cs typeface="Arial"/>
        </a:defRPr>
      </a:lvl2pPr>
      <a:lvl3pPr marL="795528" indent="-173736" algn="l" defTabSz="4572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Lucida Grande"/>
        <a:buChar char="-"/>
        <a:defRPr sz="1600" b="1" kern="1200">
          <a:solidFill>
            <a:schemeClr val="tx1"/>
          </a:solidFill>
          <a:latin typeface="+mn-lt"/>
          <a:ea typeface="+mn-ea"/>
          <a:cs typeface="Arial"/>
        </a:defRPr>
      </a:lvl3pPr>
      <a:lvl4pPr marL="1216152" indent="-173736" algn="l" defTabSz="457200" rtl="0" eaLnBrk="1" latinLnBrk="0" hangingPunct="1">
        <a:lnSpc>
          <a:spcPts val="1800"/>
        </a:lnSpc>
        <a:spcBef>
          <a:spcPts val="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Lucida Grande"/>
        <a:buChar char="-"/>
        <a:defRPr sz="1400" b="1" kern="1200">
          <a:solidFill>
            <a:schemeClr val="tx1"/>
          </a:solidFill>
          <a:latin typeface="+mn-lt"/>
          <a:ea typeface="+mn-ea"/>
          <a:cs typeface="Arial"/>
        </a:defRPr>
      </a:lvl4pPr>
      <a:lvl5pPr marL="1546225" indent="-176213" algn="l" defTabSz="457200" rtl="0" eaLnBrk="1" latinLnBrk="0" hangingPunct="1">
        <a:lnSpc>
          <a:spcPts val="1900"/>
        </a:lnSpc>
        <a:spcBef>
          <a:spcPts val="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Lucida Grande"/>
        <a:buChar char="-"/>
        <a:defRPr lang="en-US" sz="1400" b="1" kern="1200" dirty="0">
          <a:solidFill>
            <a:schemeClr val="tx1"/>
          </a:solidFill>
          <a:latin typeface="+mn-lt"/>
          <a:ea typeface="+mn-ea"/>
          <a:cs typeface="Arial"/>
        </a:defRPr>
      </a:lvl5pPr>
      <a:lvl6pPr marL="1773238" indent="-177800" algn="l" defTabSz="401638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tabLst>
          <a:tab pos="1484313" algn="l"/>
        </a:tabLst>
        <a:defRPr sz="1400" b="1" kern="1200">
          <a:solidFill>
            <a:schemeClr val="tx1"/>
          </a:solidFill>
          <a:latin typeface="Arial"/>
          <a:ea typeface="+mn-ea"/>
          <a:cs typeface="Arial"/>
        </a:defRPr>
      </a:lvl6pPr>
      <a:lvl7pPr marL="2062163" indent="-176213" algn="l" defTabSz="457200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defRPr sz="1400" b="1" kern="1200">
          <a:solidFill>
            <a:schemeClr val="tx1"/>
          </a:solidFill>
          <a:latin typeface="Arial"/>
          <a:ea typeface="+mn-ea"/>
          <a:cs typeface="Arial"/>
        </a:defRPr>
      </a:lvl7pPr>
      <a:lvl8pPr marL="2286000" indent="-173038" algn="l" defTabSz="457200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defRPr sz="1400" b="1" kern="1200">
          <a:solidFill>
            <a:schemeClr val="tx1"/>
          </a:solidFill>
          <a:latin typeface="Arial"/>
          <a:ea typeface="+mn-ea"/>
          <a:cs typeface="Arial"/>
        </a:defRPr>
      </a:lvl8pPr>
      <a:lvl9pPr marL="2452688" indent="-163513" algn="l" defTabSz="457200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defRPr sz="1400" b="1" kern="1200">
          <a:solidFill>
            <a:schemeClr val="tx1"/>
          </a:solidFill>
          <a:latin typeface="Arial"/>
          <a:ea typeface="+mn-ea"/>
          <a:cs typeface="Arial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6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7.png"/><Relationship Id="rId4" Type="http://schemas.openxmlformats.org/officeDocument/2006/relationships/hyperlink" Target="https://github.com/Esri/arcgis-pro-sdk/wiki/Tech-Sessions#2023-palm-springs" TargetMode="External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6.pn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0.png"/><Relationship Id="rId11" Type="http://schemas.openxmlformats.org/officeDocument/2006/relationships/image" Target="../media/image25.png"/><Relationship Id="rId5" Type="http://schemas.openxmlformats.org/officeDocument/2006/relationships/image" Target="../media/image19.PNG"/><Relationship Id="rId10" Type="http://schemas.openxmlformats.org/officeDocument/2006/relationships/image" Target="../media/image24.png"/><Relationship Id="rId4" Type="http://schemas.openxmlformats.org/officeDocument/2006/relationships/image" Target="../media/image18.png"/><Relationship Id="rId9" Type="http://schemas.openxmlformats.org/officeDocument/2006/relationships/image" Target="../media/image23.PNG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13" Type="http://schemas.openxmlformats.org/officeDocument/2006/relationships/image" Target="../media/image28.pn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12" Type="http://schemas.openxmlformats.org/officeDocument/2006/relationships/image" Target="../media/image27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1.PNG"/><Relationship Id="rId11" Type="http://schemas.openxmlformats.org/officeDocument/2006/relationships/image" Target="../media/image26.png"/><Relationship Id="rId5" Type="http://schemas.openxmlformats.org/officeDocument/2006/relationships/image" Target="../media/image20.png"/><Relationship Id="rId10" Type="http://schemas.openxmlformats.org/officeDocument/2006/relationships/image" Target="../media/image25.png"/><Relationship Id="rId4" Type="http://schemas.openxmlformats.org/officeDocument/2006/relationships/image" Target="../media/image19.PNG"/><Relationship Id="rId9" Type="http://schemas.openxmlformats.org/officeDocument/2006/relationships/image" Target="../media/image2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69778A50-6CB5-A6DD-1C6C-2E7E2B92A54C}"/>
              </a:ext>
            </a:extLst>
          </p:cNvPr>
          <p:cNvGrpSpPr/>
          <p:nvPr/>
        </p:nvGrpSpPr>
        <p:grpSpPr>
          <a:xfrm>
            <a:off x="0" y="-15485"/>
            <a:ext cx="12192000" cy="6888971"/>
            <a:chOff x="0" y="-15485"/>
            <a:chExt cx="12192000" cy="6888971"/>
          </a:xfrm>
        </p:grpSpPr>
        <p:sp>
          <p:nvSpPr>
            <p:cNvPr id="11" name="gradient background1">
              <a:extLst>
                <a:ext uri="{FF2B5EF4-FFF2-40B4-BE49-F238E27FC236}">
                  <a16:creationId xmlns:a16="http://schemas.microsoft.com/office/drawing/2014/main" id="{B5CEE6FB-6EF6-293A-11CD-BB30632E1694}"/>
                </a:ext>
              </a:extLst>
            </p:cNvPr>
            <p:cNvSpPr/>
            <p:nvPr/>
          </p:nvSpPr>
          <p:spPr bwMode="auto">
            <a:xfrm>
              <a:off x="0" y="-15485"/>
              <a:ext cx="12191999" cy="6888971"/>
            </a:xfrm>
            <a:prstGeom prst="rect">
              <a:avLst/>
            </a:prstGeom>
            <a:gradFill flip="none" rotWithShape="1">
              <a:gsLst>
                <a:gs pos="0">
                  <a:srgbClr val="131A8E"/>
                </a:gs>
                <a:gs pos="98000">
                  <a:srgbClr val="070738"/>
                </a:gs>
              </a:gsLst>
              <a:lin ang="20700000" scaled="0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7" name="Picture 6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9B4EABAC-8486-D7CF-90F3-56D146E4B83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t="5406" b="42638"/>
            <a:stretch/>
          </p:blipFill>
          <p:spPr>
            <a:xfrm>
              <a:off x="0" y="0"/>
              <a:ext cx="12192000" cy="3563128"/>
            </a:xfrm>
            <a:prstGeom prst="rect">
              <a:avLst/>
            </a:prstGeom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C1E6FDA8-78A3-862D-2CA7-52DEAC406B1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20574" y="4480500"/>
            <a:ext cx="10357027" cy="914400"/>
          </a:xfrm>
        </p:spPr>
        <p:txBody>
          <a:bodyPr anchor="ctr"/>
          <a:lstStyle/>
          <a:p>
            <a:pPr algn="r"/>
            <a:r>
              <a:rPr lang="en-US" sz="3200" b="0" dirty="0"/>
              <a:t>ArcGIS Pro SDK for .NET  </a:t>
            </a:r>
            <a:r>
              <a:rPr lang="en-US" sz="3600" b="0" dirty="0"/>
              <a:t>Intermediate Editing 2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25F7DC9-75B6-8E8A-2E1C-4AC857C67F1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14401" y="5517525"/>
            <a:ext cx="10367508" cy="488378"/>
          </a:xfrm>
        </p:spPr>
        <p:txBody>
          <a:bodyPr anchor="t"/>
          <a:lstStyle/>
          <a:p>
            <a:pPr algn="r"/>
            <a:r>
              <a:rPr lang="en-US" dirty="0">
                <a:solidFill>
                  <a:srgbClr val="E6DD56"/>
                </a:solidFill>
              </a:rPr>
              <a:t>Charlie Macleod</a:t>
            </a:r>
          </a:p>
          <a:p>
            <a:pPr algn="r"/>
            <a:r>
              <a:rPr lang="en-US" dirty="0">
                <a:solidFill>
                  <a:srgbClr val="E6DD56"/>
                </a:solidFill>
              </a:rPr>
              <a:t>Narelle Chedzey</a:t>
            </a:r>
            <a:endParaRPr lang="en-US" dirty="0">
              <a:solidFill>
                <a:srgbClr val="EAFF46"/>
              </a:solidFill>
            </a:endParaRPr>
          </a:p>
        </p:txBody>
      </p:sp>
      <p:sp>
        <p:nvSpPr>
          <p:cNvPr id="5" name="UC 2021">
            <a:extLst>
              <a:ext uri="{FF2B5EF4-FFF2-40B4-BE49-F238E27FC236}">
                <a16:creationId xmlns:a16="http://schemas.microsoft.com/office/drawing/2014/main" id="{B63A6F46-A33B-1FD0-5C6D-A798795F2A8F}"/>
              </a:ext>
            </a:extLst>
          </p:cNvPr>
          <p:cNvSpPr txBox="1">
            <a:spLocks/>
          </p:cNvSpPr>
          <p:nvPr/>
        </p:nvSpPr>
        <p:spPr bwMode="white">
          <a:xfrm>
            <a:off x="6379029" y="3685753"/>
            <a:ext cx="4898571" cy="179996"/>
          </a:xfrm>
          <a:prstGeom prst="rect">
            <a:avLst/>
          </a:prstGeom>
          <a:noFill/>
        </p:spPr>
        <p:txBody>
          <a:bodyPr vert="horz" lIns="0" tIns="0" rIns="0" bIns="0" rtlCol="0">
            <a:noAutofit/>
          </a:bodyPr>
          <a:lstStyle>
            <a:lvl1pPr marL="0" indent="0" algn="ctr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None/>
              <a:defRPr sz="2000" b="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0" algn="ctr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sz="1800" b="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Arial"/>
              </a:defRPr>
            </a:lvl2pPr>
            <a:lvl3pPr marL="914400" indent="0" algn="ctr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sz="1600" b="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Arial"/>
              </a:defRPr>
            </a:lvl3pPr>
            <a:lvl4pPr marL="1371600" indent="0" algn="ctr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sz="1400" b="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Arial"/>
              </a:defRPr>
            </a:lvl4pPr>
            <a:lvl5pPr marL="1828800" indent="0" algn="ctr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lang="en-US" sz="1400" b="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Arial"/>
              </a:defRPr>
            </a:lvl5pPr>
            <a:lvl6pPr marL="2286000" indent="0" algn="ctr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None/>
              <a:tabLst>
                <a:tab pos="1484313" algn="l"/>
              </a:tabLst>
              <a:defRPr sz="1400" b="1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6pPr>
            <a:lvl7pPr marL="2743200" indent="0" algn="ctr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None/>
              <a:defRPr sz="1400" b="1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7pPr>
            <a:lvl8pPr marL="3200400" indent="0" algn="ctr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None/>
              <a:defRPr sz="1400" b="1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8pPr>
            <a:lvl9pPr marL="3657600" indent="0" algn="ctr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None/>
              <a:defRPr sz="1400" b="1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9pPr>
          </a:lstStyle>
          <a:p>
            <a:pPr algn="r">
              <a:spcAft>
                <a:spcPts val="0"/>
              </a:spcAft>
            </a:pPr>
            <a:r>
              <a:rPr lang="en-US" sz="1200" b="1" i="1" dirty="0">
                <a:solidFill>
                  <a:srgbClr val="EF5347"/>
                </a:solidFill>
              </a:rPr>
              <a:t>ESRI DEVELOPER SUMMIT 2023 </a:t>
            </a:r>
          </a:p>
        </p:txBody>
      </p:sp>
      <p:pic>
        <p:nvPicPr>
          <p:cNvPr id="6" name="Esri">
            <a:extLst>
              <a:ext uri="{FF2B5EF4-FFF2-40B4-BE49-F238E27FC236}">
                <a16:creationId xmlns:a16="http://schemas.microsoft.com/office/drawing/2014/main" id="{93F63492-5A35-FE9A-F168-2840FCA7E8A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alphaModFix amt="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14400" y="2773241"/>
            <a:ext cx="2120900" cy="6557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6752440"/>
      </p:ext>
    </p:extLst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CB0CFA97-4DD9-4657-B3E9-9D66EE81F763}"/>
              </a:ext>
            </a:extLst>
          </p:cNvPr>
          <p:cNvGrpSpPr/>
          <p:nvPr/>
        </p:nvGrpSpPr>
        <p:grpSpPr>
          <a:xfrm>
            <a:off x="1" y="0"/>
            <a:ext cx="12191999" cy="6888971"/>
            <a:chOff x="1" y="0"/>
            <a:chExt cx="12191999" cy="6888971"/>
          </a:xfrm>
        </p:grpSpPr>
        <p:sp>
          <p:nvSpPr>
            <p:cNvPr id="10" name="gradient background1">
              <a:extLst>
                <a:ext uri="{FF2B5EF4-FFF2-40B4-BE49-F238E27FC236}">
                  <a16:creationId xmlns:a16="http://schemas.microsoft.com/office/drawing/2014/main" id="{0EF24CC0-C5F7-4D25-B66B-846D0298660E}"/>
                </a:ext>
              </a:extLst>
            </p:cNvPr>
            <p:cNvSpPr/>
            <p:nvPr/>
          </p:nvSpPr>
          <p:spPr bwMode="auto">
            <a:xfrm>
              <a:off x="1" y="0"/>
              <a:ext cx="12191999" cy="6888971"/>
            </a:xfrm>
            <a:prstGeom prst="rect">
              <a:avLst/>
            </a:prstGeom>
            <a:gradFill flip="none" rotWithShape="1">
              <a:gsLst>
                <a:gs pos="0">
                  <a:srgbClr val="131A6F"/>
                </a:gs>
                <a:gs pos="98000">
                  <a:srgbClr val="070738"/>
                </a:gs>
              </a:gsLst>
              <a:lin ang="16200000" scaled="1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11" name="Picture 10" descr="Logo&#10;&#10;Description automatically generated">
              <a:extLst>
                <a:ext uri="{FF2B5EF4-FFF2-40B4-BE49-F238E27FC236}">
                  <a16:creationId xmlns:a16="http://schemas.microsoft.com/office/drawing/2014/main" id="{4B56BFDB-0BDA-4802-895A-D64342154E6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48397"/>
            <a:stretch/>
          </p:blipFill>
          <p:spPr>
            <a:xfrm>
              <a:off x="5872162" y="0"/>
              <a:ext cx="6319837" cy="6888970"/>
            </a:xfrm>
            <a:prstGeom prst="rect">
              <a:avLst/>
            </a:prstGeom>
          </p:spPr>
        </p:pic>
      </p:grpSp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369332"/>
          </a:xfrm>
        </p:spPr>
        <p:txBody>
          <a:bodyPr/>
          <a:lstStyle/>
          <a:p>
            <a:r>
              <a:rPr lang="en-US" dirty="0"/>
              <a:t>Demo 1</a:t>
            </a:r>
          </a:p>
        </p:txBody>
      </p:sp>
      <p:sp>
        <p:nvSpPr>
          <p:cNvPr id="12" name="Content Placeholder 18">
            <a:extLst>
              <a:ext uri="{FF2B5EF4-FFF2-40B4-BE49-F238E27FC236}">
                <a16:creationId xmlns:a16="http://schemas.microsoft.com/office/drawing/2014/main" id="{7C1392DD-8A63-4AF6-911C-6F72B9770EF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018594" y="1380312"/>
            <a:ext cx="10369296" cy="4214446"/>
          </a:xfrm>
        </p:spPr>
        <p:txBody>
          <a:bodyPr/>
          <a:lstStyle/>
          <a:p>
            <a:r>
              <a:rPr lang="en-US" dirty="0"/>
              <a:t>Row templates</a:t>
            </a:r>
          </a:p>
          <a:p>
            <a:pPr lvl="2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2499435"/>
      </p:ext>
    </p:extLst>
  </p:cSld>
  <p:clrMapOvr>
    <a:masterClrMapping/>
  </p:clrMapOvr>
  <p:transition spd="med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412707EB-961A-4662-A77A-E78EA2F4264C}"/>
              </a:ext>
            </a:extLst>
          </p:cNvPr>
          <p:cNvGrpSpPr/>
          <p:nvPr/>
        </p:nvGrpSpPr>
        <p:grpSpPr>
          <a:xfrm>
            <a:off x="1" y="-14288"/>
            <a:ext cx="12251643" cy="6903259"/>
            <a:chOff x="1" y="-14288"/>
            <a:chExt cx="12251643" cy="6903259"/>
          </a:xfrm>
        </p:grpSpPr>
        <p:sp>
          <p:nvSpPr>
            <p:cNvPr id="11" name="gradient background1">
              <a:extLst>
                <a:ext uri="{FF2B5EF4-FFF2-40B4-BE49-F238E27FC236}">
                  <a16:creationId xmlns:a16="http://schemas.microsoft.com/office/drawing/2014/main" id="{F41C1163-0035-4361-B927-C396011A99CC}"/>
                </a:ext>
              </a:extLst>
            </p:cNvPr>
            <p:cNvSpPr/>
            <p:nvPr/>
          </p:nvSpPr>
          <p:spPr bwMode="auto">
            <a:xfrm>
              <a:off x="1" y="0"/>
              <a:ext cx="12191999" cy="6888971"/>
            </a:xfrm>
            <a:prstGeom prst="rect">
              <a:avLst/>
            </a:prstGeom>
            <a:gradFill flip="none" rotWithShape="1">
              <a:gsLst>
                <a:gs pos="0">
                  <a:srgbClr val="131A7F"/>
                </a:gs>
                <a:gs pos="98000">
                  <a:srgbClr val="070738"/>
                </a:gs>
              </a:gsLst>
              <a:lin ang="16200000" scaled="1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12" name="Picture 11" descr="Background pattern&#10;&#10;Description automatically generated">
              <a:extLst>
                <a:ext uri="{FF2B5EF4-FFF2-40B4-BE49-F238E27FC236}">
                  <a16:creationId xmlns:a16="http://schemas.microsoft.com/office/drawing/2014/main" id="{F655691E-8EAD-4D2F-AAA1-13E0F127AC6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586" y="-14288"/>
              <a:ext cx="12247058" cy="6888970"/>
            </a:xfrm>
            <a:prstGeom prst="rect">
              <a:avLst/>
            </a:prstGeom>
          </p:spPr>
        </p:pic>
      </p:grp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Row Templates </a:t>
            </a:r>
            <a:r>
              <a:rPr lang="en-US" dirty="0" err="1"/>
              <a:t>Autogeneration</a:t>
            </a:r>
            <a:endParaRPr lang="en-US" dirty="0"/>
          </a:p>
        </p:txBody>
      </p:sp>
      <p:sp>
        <p:nvSpPr>
          <p:cNvPr id="19" name="Content Placeholder 18"/>
          <p:cNvSpPr>
            <a:spLocks noGrp="1"/>
          </p:cNvSpPr>
          <p:nvPr>
            <p:ph sz="quarter" idx="10"/>
          </p:nvPr>
        </p:nvSpPr>
        <p:spPr>
          <a:xfrm>
            <a:off x="780176" y="1602297"/>
            <a:ext cx="11005424" cy="4573078"/>
          </a:xfrm>
        </p:spPr>
        <p:txBody>
          <a:bodyPr/>
          <a:lstStyle/>
          <a:p>
            <a:r>
              <a:rPr lang="en-US" dirty="0"/>
              <a:t>By default, templates are auto-generated “on demand”</a:t>
            </a:r>
          </a:p>
          <a:p>
            <a:pPr lvl="1"/>
            <a:r>
              <a:rPr lang="en-US" dirty="0"/>
              <a:t>Auto-Generation is controlled via the CIM by:</a:t>
            </a:r>
          </a:p>
          <a:p>
            <a:pPr lvl="2"/>
            <a:r>
              <a:rPr lang="en-US" sz="1800" dirty="0" err="1">
                <a:latin typeface="Consolas" panose="020B0609020204030204" pitchFamily="49" charset="0"/>
              </a:rPr>
              <a:t>CIMBasicFeatureLayer.AutoGenerateFeatureTemplates</a:t>
            </a:r>
            <a:r>
              <a:rPr lang="en-US" sz="1800" dirty="0">
                <a:latin typeface="Consolas" panose="020B0609020204030204" pitchFamily="49" charset="0"/>
              </a:rPr>
              <a:t> == true</a:t>
            </a:r>
          </a:p>
          <a:p>
            <a:pPr lvl="2"/>
            <a:r>
              <a:rPr lang="en-US" sz="1800" dirty="0" err="1">
                <a:latin typeface="Consolas" panose="020B0609020204030204" pitchFamily="49" charset="0"/>
              </a:rPr>
              <a:t>CIMStandaloneTable.AutoGenerateRowTemplates</a:t>
            </a:r>
            <a:r>
              <a:rPr lang="en-US" sz="1800" dirty="0">
                <a:latin typeface="Consolas" panose="020B0609020204030204" pitchFamily="49" charset="0"/>
              </a:rPr>
              <a:t> ==</a:t>
            </a:r>
            <a:r>
              <a:rPr lang="en-US" sz="1800" dirty="0"/>
              <a:t> </a:t>
            </a:r>
            <a:r>
              <a:rPr lang="en-US" sz="1800" dirty="0">
                <a:latin typeface="Consolas" panose="020B0609020204030204" pitchFamily="49" charset="0"/>
              </a:rPr>
              <a:t>true</a:t>
            </a:r>
          </a:p>
          <a:p>
            <a:pPr lvl="2"/>
            <a:endParaRPr lang="en-US" sz="1800" dirty="0">
              <a:latin typeface="Consolas" panose="020B0609020204030204" pitchFamily="49" charset="0"/>
            </a:endParaRPr>
          </a:p>
          <a:p>
            <a:pPr lvl="2"/>
            <a:endParaRPr lang="en-US" sz="1800" dirty="0"/>
          </a:p>
          <a:p>
            <a:pPr lvl="2"/>
            <a:endParaRPr lang="en-US" sz="1800" dirty="0"/>
          </a:p>
          <a:p>
            <a:pPr marL="621792" lvl="2" indent="0">
              <a:buNone/>
            </a:pPr>
            <a:endParaRPr lang="en-US" sz="2000" dirty="0"/>
          </a:p>
          <a:p>
            <a:pPr marL="621792" lvl="2" indent="0">
              <a:buNone/>
            </a:pPr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endParaRPr lang="en-US" dirty="0"/>
          </a:p>
          <a:p>
            <a:endParaRPr lang="en-US" dirty="0"/>
          </a:p>
          <a:p>
            <a:pPr lvl="2"/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2484095"/>
      </p:ext>
    </p:extLst>
  </p:cSld>
  <p:clrMapOvr>
    <a:masterClrMapping/>
  </p:clrMapOvr>
  <p:transition spd="med"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55DAB367-6092-4093-9EF9-A552CFB35E03}"/>
              </a:ext>
            </a:extLst>
          </p:cNvPr>
          <p:cNvGrpSpPr/>
          <p:nvPr/>
        </p:nvGrpSpPr>
        <p:grpSpPr>
          <a:xfrm>
            <a:off x="1" y="-14288"/>
            <a:ext cx="12251643" cy="6903259"/>
            <a:chOff x="1" y="-14288"/>
            <a:chExt cx="12251643" cy="6903259"/>
          </a:xfrm>
        </p:grpSpPr>
        <p:sp>
          <p:nvSpPr>
            <p:cNvPr id="11" name="gradient background1">
              <a:extLst>
                <a:ext uri="{FF2B5EF4-FFF2-40B4-BE49-F238E27FC236}">
                  <a16:creationId xmlns:a16="http://schemas.microsoft.com/office/drawing/2014/main" id="{D70C5967-D773-4EF8-ADAB-A1A285FCC2B6}"/>
                </a:ext>
              </a:extLst>
            </p:cNvPr>
            <p:cNvSpPr/>
            <p:nvPr/>
          </p:nvSpPr>
          <p:spPr bwMode="auto">
            <a:xfrm>
              <a:off x="1" y="0"/>
              <a:ext cx="12191999" cy="6888971"/>
            </a:xfrm>
            <a:prstGeom prst="rect">
              <a:avLst/>
            </a:prstGeom>
            <a:gradFill flip="none" rotWithShape="1">
              <a:gsLst>
                <a:gs pos="0">
                  <a:srgbClr val="131A7F"/>
                </a:gs>
                <a:gs pos="98000">
                  <a:srgbClr val="070738"/>
                </a:gs>
              </a:gsLst>
              <a:lin ang="16200000" scaled="1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12" name="Picture 11" descr="Background pattern&#10;&#10;Description automatically generated">
              <a:extLst>
                <a:ext uri="{FF2B5EF4-FFF2-40B4-BE49-F238E27FC236}">
                  <a16:creationId xmlns:a16="http://schemas.microsoft.com/office/drawing/2014/main" id="{2DC1B5A7-AFD1-4771-A0B6-6CE8ACC0FEC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586" y="-14288"/>
              <a:ext cx="12247058" cy="6888970"/>
            </a:xfrm>
            <a:prstGeom prst="rect">
              <a:avLst/>
            </a:prstGeom>
          </p:spPr>
        </p:pic>
      </p:grp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Row Templates </a:t>
            </a:r>
            <a:r>
              <a:rPr lang="en-US" dirty="0" err="1"/>
              <a:t>Autogeneration</a:t>
            </a:r>
            <a:endParaRPr lang="en-US" dirty="0"/>
          </a:p>
        </p:txBody>
      </p:sp>
      <p:sp>
        <p:nvSpPr>
          <p:cNvPr id="19" name="Content Placeholder 18"/>
          <p:cNvSpPr>
            <a:spLocks noGrp="1"/>
          </p:cNvSpPr>
          <p:nvPr>
            <p:ph sz="quarter" idx="10"/>
          </p:nvPr>
        </p:nvSpPr>
        <p:spPr>
          <a:xfrm>
            <a:off x="780176" y="1602297"/>
            <a:ext cx="11005424" cy="4573078"/>
          </a:xfrm>
        </p:spPr>
        <p:txBody>
          <a:bodyPr/>
          <a:lstStyle/>
          <a:p>
            <a:r>
              <a:rPr lang="en-US" dirty="0"/>
              <a:t>Generation is triggered by:</a:t>
            </a:r>
          </a:p>
          <a:p>
            <a:pPr lvl="1"/>
            <a:r>
              <a:rPr lang="en-US" dirty="0"/>
              <a:t>The start of an Edit Session</a:t>
            </a:r>
          </a:p>
          <a:p>
            <a:pPr lvl="1"/>
            <a:r>
              <a:rPr lang="en-US" dirty="0"/>
              <a:t>Opening the Editor Create Features </a:t>
            </a:r>
            <a:r>
              <a:rPr lang="en-US" dirty="0" err="1"/>
              <a:t>dockpane</a:t>
            </a:r>
            <a:endParaRPr lang="en-US" dirty="0"/>
          </a:p>
          <a:p>
            <a:pPr lvl="2"/>
            <a:r>
              <a:rPr lang="en-US" sz="1800" dirty="0"/>
              <a:t>Also checks for visibility + editable on layers</a:t>
            </a:r>
          </a:p>
          <a:p>
            <a:pPr lvl="1"/>
            <a:r>
              <a:rPr lang="en-US" dirty="0"/>
              <a:t>Call to </a:t>
            </a:r>
            <a:r>
              <a:rPr lang="en-US" dirty="0" err="1">
                <a:latin typeface="Consolas" panose="020B0609020204030204" pitchFamily="49" charset="0"/>
              </a:rPr>
              <a:t>GetTemplates</a:t>
            </a:r>
            <a:r>
              <a:rPr lang="en-US" dirty="0">
                <a:latin typeface="Consolas" panose="020B0609020204030204" pitchFamily="49" charset="0"/>
              </a:rPr>
              <a:t>() </a:t>
            </a:r>
            <a:r>
              <a:rPr lang="en-US" dirty="0"/>
              <a:t>or </a:t>
            </a:r>
            <a:r>
              <a:rPr lang="en-US" dirty="0" err="1">
                <a:latin typeface="Consolas" panose="020B0609020204030204" pitchFamily="49" charset="0"/>
              </a:rPr>
              <a:t>AutoGenerateTemplates</a:t>
            </a:r>
            <a:r>
              <a:rPr lang="en-US" dirty="0">
                <a:latin typeface="Consolas" panose="020B0609020204030204" pitchFamily="49" charset="0"/>
              </a:rPr>
              <a:t>(…)</a:t>
            </a:r>
            <a:endParaRPr lang="en-US" dirty="0"/>
          </a:p>
          <a:p>
            <a:r>
              <a:rPr lang="en-US" dirty="0"/>
              <a:t>Templates are generated based off the current renderer (for layers)</a:t>
            </a:r>
          </a:p>
          <a:p>
            <a:pPr lvl="1"/>
            <a:r>
              <a:rPr lang="en-US" dirty="0"/>
              <a:t>Re-generated when  the renderer changes (for layers)</a:t>
            </a:r>
          </a:p>
          <a:p>
            <a:pPr lvl="2"/>
            <a:r>
              <a:rPr lang="en-US" sz="1800" dirty="0"/>
              <a:t>Not persisted</a:t>
            </a:r>
          </a:p>
          <a:p>
            <a:pPr lvl="2"/>
            <a:r>
              <a:rPr lang="en-US" sz="1800" dirty="0"/>
              <a:t>Any changes are _</a:t>
            </a:r>
            <a:r>
              <a:rPr lang="en-US" sz="1800" i="1" dirty="0"/>
              <a:t>lost</a:t>
            </a:r>
            <a:r>
              <a:rPr lang="en-US" sz="1800" dirty="0"/>
              <a:t>_</a:t>
            </a:r>
          </a:p>
          <a:p>
            <a:pPr lvl="1"/>
            <a:endParaRPr lang="en-US" sz="2000" dirty="0"/>
          </a:p>
          <a:p>
            <a:pPr lvl="1"/>
            <a:endParaRPr lang="en-US" sz="2000" dirty="0"/>
          </a:p>
          <a:p>
            <a:pPr marL="283464" lvl="1" indent="0">
              <a:buNone/>
            </a:pPr>
            <a:endParaRPr lang="en-US" sz="1600" dirty="0"/>
          </a:p>
          <a:p>
            <a:pPr lvl="2"/>
            <a:endParaRPr lang="en-US" sz="1800" dirty="0"/>
          </a:p>
          <a:p>
            <a:pPr lvl="2"/>
            <a:endParaRPr lang="en-US" sz="1800" dirty="0"/>
          </a:p>
          <a:p>
            <a:pPr marL="621792" lvl="2" indent="0">
              <a:buNone/>
            </a:pPr>
            <a:endParaRPr lang="en-US" sz="2000" dirty="0"/>
          </a:p>
          <a:p>
            <a:pPr marL="621792" lvl="2" indent="0">
              <a:buNone/>
            </a:pPr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endParaRPr lang="en-US" dirty="0"/>
          </a:p>
          <a:p>
            <a:endParaRPr lang="en-US" dirty="0"/>
          </a:p>
          <a:p>
            <a:pPr lvl="2"/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65C6E97-900D-41C6-9AD9-5539AF422CF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31044" y="1184242"/>
            <a:ext cx="2980952" cy="2019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5069787"/>
      </p:ext>
    </p:extLst>
  </p:cSld>
  <p:clrMapOvr>
    <a:masterClrMapping/>
  </p:clrMapOvr>
  <p:transition spd="med"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3B4B0D0C-F022-4415-989F-FB3891D8E5AB}"/>
              </a:ext>
            </a:extLst>
          </p:cNvPr>
          <p:cNvGrpSpPr/>
          <p:nvPr/>
        </p:nvGrpSpPr>
        <p:grpSpPr>
          <a:xfrm>
            <a:off x="1" y="-14288"/>
            <a:ext cx="12251643" cy="6903259"/>
            <a:chOff x="1" y="-14288"/>
            <a:chExt cx="12251643" cy="6903259"/>
          </a:xfrm>
        </p:grpSpPr>
        <p:sp>
          <p:nvSpPr>
            <p:cNvPr id="12" name="gradient background1">
              <a:extLst>
                <a:ext uri="{FF2B5EF4-FFF2-40B4-BE49-F238E27FC236}">
                  <a16:creationId xmlns:a16="http://schemas.microsoft.com/office/drawing/2014/main" id="{D6E556F7-FDC8-4C7D-A190-D44C9EA0BA5A}"/>
                </a:ext>
              </a:extLst>
            </p:cNvPr>
            <p:cNvSpPr/>
            <p:nvPr/>
          </p:nvSpPr>
          <p:spPr bwMode="auto">
            <a:xfrm>
              <a:off x="1" y="0"/>
              <a:ext cx="12191999" cy="6888971"/>
            </a:xfrm>
            <a:prstGeom prst="rect">
              <a:avLst/>
            </a:prstGeom>
            <a:gradFill flip="none" rotWithShape="1">
              <a:gsLst>
                <a:gs pos="0">
                  <a:srgbClr val="131A7F"/>
                </a:gs>
                <a:gs pos="98000">
                  <a:srgbClr val="070738"/>
                </a:gs>
              </a:gsLst>
              <a:lin ang="16200000" scaled="1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13" name="Picture 12" descr="Background pattern&#10;&#10;Description automatically generated">
              <a:extLst>
                <a:ext uri="{FF2B5EF4-FFF2-40B4-BE49-F238E27FC236}">
                  <a16:creationId xmlns:a16="http://schemas.microsoft.com/office/drawing/2014/main" id="{62FB4787-CB24-4AF6-972B-E931CC1E448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586" y="-14288"/>
              <a:ext cx="12247058" cy="6888970"/>
            </a:xfrm>
            <a:prstGeom prst="rect">
              <a:avLst/>
            </a:prstGeom>
          </p:spPr>
        </p:pic>
      </p:grp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Row Templates </a:t>
            </a:r>
            <a:r>
              <a:rPr lang="en-US" dirty="0" err="1"/>
              <a:t>Autogeneration</a:t>
            </a:r>
            <a:endParaRPr lang="en-US" dirty="0"/>
          </a:p>
        </p:txBody>
      </p:sp>
      <p:sp>
        <p:nvSpPr>
          <p:cNvPr id="19" name="Content Placeholder 18"/>
          <p:cNvSpPr>
            <a:spLocks noGrp="1"/>
          </p:cNvSpPr>
          <p:nvPr>
            <p:ph sz="quarter" idx="10"/>
          </p:nvPr>
        </p:nvSpPr>
        <p:spPr>
          <a:xfrm>
            <a:off x="780176" y="1360250"/>
            <a:ext cx="11005424" cy="4573078"/>
          </a:xfrm>
        </p:spPr>
        <p:txBody>
          <a:bodyPr/>
          <a:lstStyle/>
          <a:p>
            <a:r>
              <a:rPr lang="en-US" dirty="0"/>
              <a:t>To _</a:t>
            </a:r>
            <a:r>
              <a:rPr lang="en-US" i="1" dirty="0"/>
              <a:t>persist</a:t>
            </a:r>
            <a:r>
              <a:rPr lang="en-US" dirty="0"/>
              <a:t>_ changes to templates (create* or update):</a:t>
            </a:r>
          </a:p>
          <a:p>
            <a:pPr lvl="1"/>
            <a:r>
              <a:rPr lang="en-US" dirty="0"/>
              <a:t>Auto-generation must be turned off*</a:t>
            </a:r>
          </a:p>
          <a:p>
            <a:pPr lvl="2"/>
            <a:r>
              <a:rPr lang="en-US" sz="1800" dirty="0" err="1">
                <a:latin typeface="Consolas" panose="020B0609020204030204" pitchFamily="49" charset="0"/>
              </a:rPr>
              <a:t>CIMBasicFeatureLayer.AutoGenerateFeatureTemplates</a:t>
            </a:r>
            <a:r>
              <a:rPr lang="en-US" sz="1800" dirty="0">
                <a:latin typeface="Consolas" panose="020B0609020204030204" pitchFamily="49" charset="0"/>
              </a:rPr>
              <a:t> = false</a:t>
            </a:r>
          </a:p>
          <a:p>
            <a:pPr lvl="2"/>
            <a:r>
              <a:rPr lang="en-US" sz="1800" dirty="0" err="1">
                <a:latin typeface="Consolas" panose="020B0609020204030204" pitchFamily="49" charset="0"/>
              </a:rPr>
              <a:t>CIMStandaloneTable.AutoGenerateRowTemplates</a:t>
            </a:r>
            <a:r>
              <a:rPr lang="en-US" sz="1800" dirty="0">
                <a:latin typeface="Consolas" panose="020B0609020204030204" pitchFamily="49" charset="0"/>
              </a:rPr>
              <a:t> =</a:t>
            </a:r>
            <a:r>
              <a:rPr lang="en-US" sz="1800" dirty="0"/>
              <a:t> </a:t>
            </a:r>
            <a:r>
              <a:rPr lang="en-US" sz="1800" dirty="0">
                <a:latin typeface="Consolas" panose="020B0609020204030204" pitchFamily="49" charset="0"/>
              </a:rPr>
              <a:t>false</a:t>
            </a:r>
          </a:p>
          <a:p>
            <a:pPr lvl="2"/>
            <a:r>
              <a:rPr lang="en-US" sz="1800" dirty="0"/>
              <a:t>Templates no longer generate/regenerate</a:t>
            </a:r>
          </a:p>
          <a:p>
            <a:pPr lvl="2"/>
            <a:endParaRPr lang="en-US" sz="1800" dirty="0"/>
          </a:p>
          <a:p>
            <a:pPr lvl="1"/>
            <a:r>
              <a:rPr lang="en-US" sz="2000" dirty="0"/>
              <a:t>Can force regeneration with </a:t>
            </a:r>
            <a:r>
              <a:rPr lang="en-US" sz="2000" dirty="0" err="1">
                <a:latin typeface="Consolas" panose="020B0609020204030204" pitchFamily="49" charset="0"/>
              </a:rPr>
              <a:t>AutoGenerateTemplates</a:t>
            </a:r>
            <a:r>
              <a:rPr lang="en-US" sz="2000" dirty="0">
                <a:latin typeface="Consolas" panose="020B0609020204030204" pitchFamily="49" charset="0"/>
              </a:rPr>
              <a:t>(true)</a:t>
            </a:r>
          </a:p>
          <a:p>
            <a:pPr lvl="2"/>
            <a:r>
              <a:rPr lang="en-US" sz="1800" dirty="0"/>
              <a:t>But any changes will be lost</a:t>
            </a:r>
          </a:p>
          <a:p>
            <a:pPr lvl="2"/>
            <a:endParaRPr lang="en-US" sz="2000" dirty="0"/>
          </a:p>
          <a:p>
            <a:pPr marL="283464" lvl="1" indent="0">
              <a:buNone/>
            </a:pPr>
            <a:endParaRPr lang="en-US" sz="2000" dirty="0"/>
          </a:p>
          <a:p>
            <a:pPr lvl="1"/>
            <a:endParaRPr lang="en-US" sz="2000" dirty="0"/>
          </a:p>
          <a:p>
            <a:pPr marL="283464" lvl="1" indent="0">
              <a:buNone/>
            </a:pPr>
            <a:endParaRPr lang="en-US" sz="1600" dirty="0"/>
          </a:p>
          <a:p>
            <a:pPr marL="283464" lvl="1" indent="0">
              <a:buNone/>
            </a:pPr>
            <a:endParaRPr lang="en-US" sz="1600" dirty="0"/>
          </a:p>
          <a:p>
            <a:pPr marL="283464" lvl="1" indent="0">
              <a:spcAft>
                <a:spcPts val="0"/>
              </a:spcAft>
              <a:buNone/>
            </a:pPr>
            <a:endParaRPr lang="en-US" sz="1050" dirty="0"/>
          </a:p>
          <a:p>
            <a:pPr marL="283464" lvl="1" indent="0">
              <a:buNone/>
            </a:pPr>
            <a:r>
              <a:rPr lang="en-US" sz="1600" dirty="0"/>
              <a:t>*The UI and </a:t>
            </a:r>
            <a:r>
              <a:rPr lang="en-US" sz="1600" dirty="0" err="1"/>
              <a:t>CreateTemplate</a:t>
            </a:r>
            <a:r>
              <a:rPr lang="en-US" sz="1600" dirty="0"/>
              <a:t>(…) turn off </a:t>
            </a:r>
            <a:r>
              <a:rPr lang="en-US" sz="1600" dirty="0" err="1"/>
              <a:t>autogeneration</a:t>
            </a:r>
            <a:r>
              <a:rPr lang="en-US" sz="1600" dirty="0"/>
              <a:t> automatically </a:t>
            </a:r>
          </a:p>
          <a:p>
            <a:pPr lvl="2"/>
            <a:endParaRPr lang="en-US" sz="1800" dirty="0"/>
          </a:p>
          <a:p>
            <a:pPr lvl="2"/>
            <a:endParaRPr lang="en-US" sz="1800" dirty="0"/>
          </a:p>
          <a:p>
            <a:pPr marL="621792" lvl="2" indent="0">
              <a:buNone/>
            </a:pPr>
            <a:endParaRPr lang="en-US" sz="2000" dirty="0"/>
          </a:p>
          <a:p>
            <a:pPr marL="621792" lvl="2" indent="0">
              <a:buNone/>
            </a:pPr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endParaRPr lang="en-US" dirty="0"/>
          </a:p>
          <a:p>
            <a:endParaRPr lang="en-US" dirty="0"/>
          </a:p>
          <a:p>
            <a:pPr lvl="2"/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67E772F1-277A-41EB-9966-FB8279A03C7B}"/>
              </a:ext>
            </a:extLst>
          </p:cNvPr>
          <p:cNvSpPr/>
          <p:nvPr/>
        </p:nvSpPr>
        <p:spPr bwMode="auto">
          <a:xfrm>
            <a:off x="1346065" y="4581954"/>
            <a:ext cx="8363518" cy="1447800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//Force template regeneration</a:t>
            </a:r>
          </a:p>
          <a:p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forceCreate</a:t>
            </a:r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 =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true</a:t>
            </a:r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layer.AutoGenerateTemplates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forceCreate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standAloneTable.AutoGenerateTemplates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forceCreate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</a:p>
          <a:p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8139061"/>
      </p:ext>
    </p:extLst>
  </p:cSld>
  <p:clrMapOvr>
    <a:masterClrMapping/>
  </p:clrMapOvr>
  <p:transition spd="med"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A8ADA62A-4C83-4C94-A845-4C044F988063}"/>
              </a:ext>
            </a:extLst>
          </p:cNvPr>
          <p:cNvGrpSpPr/>
          <p:nvPr/>
        </p:nvGrpSpPr>
        <p:grpSpPr>
          <a:xfrm>
            <a:off x="1" y="-14288"/>
            <a:ext cx="12251643" cy="6903259"/>
            <a:chOff x="1" y="-14288"/>
            <a:chExt cx="12251643" cy="6903259"/>
          </a:xfrm>
        </p:grpSpPr>
        <p:sp>
          <p:nvSpPr>
            <p:cNvPr id="11" name="gradient background1">
              <a:extLst>
                <a:ext uri="{FF2B5EF4-FFF2-40B4-BE49-F238E27FC236}">
                  <a16:creationId xmlns:a16="http://schemas.microsoft.com/office/drawing/2014/main" id="{7E9BE8E3-8AA3-4A6E-BF60-D7C87AFAAB0F}"/>
                </a:ext>
              </a:extLst>
            </p:cNvPr>
            <p:cNvSpPr/>
            <p:nvPr/>
          </p:nvSpPr>
          <p:spPr bwMode="auto">
            <a:xfrm>
              <a:off x="1" y="0"/>
              <a:ext cx="12191999" cy="6888971"/>
            </a:xfrm>
            <a:prstGeom prst="rect">
              <a:avLst/>
            </a:prstGeom>
            <a:gradFill flip="none" rotWithShape="1">
              <a:gsLst>
                <a:gs pos="0">
                  <a:srgbClr val="131A7F"/>
                </a:gs>
                <a:gs pos="98000">
                  <a:srgbClr val="070738"/>
                </a:gs>
              </a:gsLst>
              <a:lin ang="16200000" scaled="1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12" name="Picture 11" descr="Background pattern&#10;&#10;Description automatically generated">
              <a:extLst>
                <a:ext uri="{FF2B5EF4-FFF2-40B4-BE49-F238E27FC236}">
                  <a16:creationId xmlns:a16="http://schemas.microsoft.com/office/drawing/2014/main" id="{F8B7E64B-9016-4AE4-8D98-494F34B4B44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586" y="-14288"/>
              <a:ext cx="12247058" cy="6888970"/>
            </a:xfrm>
            <a:prstGeom prst="rect">
              <a:avLst/>
            </a:prstGeom>
          </p:spPr>
        </p:pic>
      </p:grp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Row Templates Create</a:t>
            </a:r>
          </a:p>
        </p:txBody>
      </p:sp>
      <p:sp>
        <p:nvSpPr>
          <p:cNvPr id="19" name="Content Placeholder 18"/>
          <p:cNvSpPr>
            <a:spLocks noGrp="1"/>
          </p:cNvSpPr>
          <p:nvPr>
            <p:ph sz="quarter" idx="10"/>
          </p:nvPr>
        </p:nvSpPr>
        <p:spPr>
          <a:xfrm>
            <a:off x="780176" y="1602297"/>
            <a:ext cx="11127344" cy="4573078"/>
          </a:xfrm>
        </p:spPr>
        <p:txBody>
          <a:bodyPr/>
          <a:lstStyle/>
          <a:p>
            <a:r>
              <a:rPr lang="en-US" dirty="0"/>
              <a:t>To Create templates use </a:t>
            </a:r>
            <a:r>
              <a:rPr lang="en-US" dirty="0" err="1">
                <a:latin typeface="Consolas" panose="020B0609020204030204" pitchFamily="49" charset="0"/>
              </a:rPr>
              <a:t>CreateTemplate</a:t>
            </a:r>
            <a:r>
              <a:rPr lang="en-US" dirty="0">
                <a:latin typeface="Consolas" panose="020B0609020204030204" pitchFamily="49" charset="0"/>
              </a:rPr>
              <a:t>(…)</a:t>
            </a:r>
            <a:r>
              <a:rPr lang="en-US" dirty="0"/>
              <a:t> </a:t>
            </a:r>
          </a:p>
          <a:p>
            <a:pPr lvl="1"/>
            <a:r>
              <a:rPr lang="en-US" sz="2000" dirty="0"/>
              <a:t>2 overloads:</a:t>
            </a:r>
            <a:endParaRPr lang="en-US" dirty="0"/>
          </a:p>
          <a:p>
            <a:pPr lvl="2"/>
            <a:r>
              <a:rPr lang="en-US" sz="1800" dirty="0"/>
              <a:t>Overload 1 takes a </a:t>
            </a:r>
            <a:r>
              <a:rPr lang="en-US" sz="1800" dirty="0" err="1">
                <a:latin typeface="Consolas" panose="020B0609020204030204" pitchFamily="49" charset="0"/>
              </a:rPr>
              <a:t>CIMEditingTemplate</a:t>
            </a:r>
            <a:r>
              <a:rPr lang="en-US" sz="1800" dirty="0">
                <a:latin typeface="Consolas" panose="020B0609020204030204" pitchFamily="49" charset="0"/>
              </a:rPr>
              <a:t> </a:t>
            </a:r>
            <a:r>
              <a:rPr lang="en-US" sz="1800" dirty="0"/>
              <a:t>(base class of </a:t>
            </a:r>
            <a:r>
              <a:rPr lang="en-US" sz="1800" dirty="0" err="1">
                <a:latin typeface="Consolas" panose="020B0609020204030204" pitchFamily="49" charset="0"/>
              </a:rPr>
              <a:t>CIMRowTemplate</a:t>
            </a:r>
            <a:r>
              <a:rPr lang="en-US" sz="1800" dirty="0"/>
              <a:t> </a:t>
            </a:r>
            <a:r>
              <a:rPr lang="en-US" sz="1800" dirty="0" err="1"/>
              <a:t>fyi</a:t>
            </a:r>
            <a:r>
              <a:rPr lang="en-US" sz="1800" dirty="0"/>
              <a:t>)</a:t>
            </a:r>
          </a:p>
          <a:p>
            <a:pPr lvl="2"/>
            <a:r>
              <a:rPr lang="en-US" sz="1800" dirty="0"/>
              <a:t>Overload 2 takes an </a:t>
            </a:r>
            <a:r>
              <a:rPr lang="en-US" sz="1800" dirty="0">
                <a:latin typeface="Consolas" panose="020B0609020204030204" pitchFamily="49" charset="0"/>
              </a:rPr>
              <a:t>Inspector</a:t>
            </a:r>
          </a:p>
          <a:p>
            <a:pPr lvl="2"/>
            <a:r>
              <a:rPr lang="en-US" sz="1800" dirty="0"/>
              <a:t>Auto-generation will automatically be turned off in both cases*</a:t>
            </a:r>
          </a:p>
          <a:p>
            <a:pPr marL="621792" lvl="2" indent="0">
              <a:buNone/>
            </a:pPr>
            <a:endParaRPr lang="en-US" sz="1800" dirty="0"/>
          </a:p>
          <a:p>
            <a:pPr marL="621792" lvl="2" indent="0">
              <a:buNone/>
            </a:pPr>
            <a:endParaRPr lang="en-US" sz="1800" dirty="0"/>
          </a:p>
          <a:p>
            <a:pPr lvl="2"/>
            <a:endParaRPr lang="en-US" sz="1800" dirty="0"/>
          </a:p>
          <a:p>
            <a:pPr lvl="2"/>
            <a:endParaRPr lang="en-US" sz="1800" dirty="0"/>
          </a:p>
          <a:p>
            <a:pPr lvl="2"/>
            <a:endParaRPr lang="en-US" sz="1800" dirty="0"/>
          </a:p>
          <a:p>
            <a:r>
              <a:rPr lang="en-US" sz="1800" dirty="0"/>
              <a:t>*Ditto via Pro UI</a:t>
            </a:r>
          </a:p>
          <a:p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endParaRPr lang="en-US" dirty="0"/>
          </a:p>
          <a:p>
            <a:endParaRPr lang="en-US" dirty="0"/>
          </a:p>
          <a:p>
            <a:pPr lvl="2"/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8956807"/>
      </p:ext>
    </p:extLst>
  </p:cSld>
  <p:clrMapOvr>
    <a:masterClrMapping/>
  </p:clrMapOvr>
  <p:transition spd="med"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>
            <a:extLst>
              <a:ext uri="{FF2B5EF4-FFF2-40B4-BE49-F238E27FC236}">
                <a16:creationId xmlns:a16="http://schemas.microsoft.com/office/drawing/2014/main" id="{42816877-11F7-4954-86EC-E12AA84622DA}"/>
              </a:ext>
            </a:extLst>
          </p:cNvPr>
          <p:cNvGrpSpPr/>
          <p:nvPr/>
        </p:nvGrpSpPr>
        <p:grpSpPr>
          <a:xfrm>
            <a:off x="1" y="-14288"/>
            <a:ext cx="12251643" cy="6903259"/>
            <a:chOff x="1" y="-14288"/>
            <a:chExt cx="12251643" cy="6903259"/>
          </a:xfrm>
        </p:grpSpPr>
        <p:sp>
          <p:nvSpPr>
            <p:cNvPr id="12" name="gradient background1">
              <a:extLst>
                <a:ext uri="{FF2B5EF4-FFF2-40B4-BE49-F238E27FC236}">
                  <a16:creationId xmlns:a16="http://schemas.microsoft.com/office/drawing/2014/main" id="{CC197E74-DFD0-4C73-9D74-BD9735AE5A34}"/>
                </a:ext>
              </a:extLst>
            </p:cNvPr>
            <p:cNvSpPr/>
            <p:nvPr/>
          </p:nvSpPr>
          <p:spPr bwMode="auto">
            <a:xfrm>
              <a:off x="1" y="0"/>
              <a:ext cx="12191999" cy="6888971"/>
            </a:xfrm>
            <a:prstGeom prst="rect">
              <a:avLst/>
            </a:prstGeom>
            <a:gradFill flip="none" rotWithShape="1">
              <a:gsLst>
                <a:gs pos="0">
                  <a:srgbClr val="131A7F"/>
                </a:gs>
                <a:gs pos="98000">
                  <a:srgbClr val="070738"/>
                </a:gs>
              </a:gsLst>
              <a:lin ang="16200000" scaled="1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13" name="Picture 12" descr="Background pattern&#10;&#10;Description automatically generated">
              <a:extLst>
                <a:ext uri="{FF2B5EF4-FFF2-40B4-BE49-F238E27FC236}">
                  <a16:creationId xmlns:a16="http://schemas.microsoft.com/office/drawing/2014/main" id="{327D0949-34A4-4B72-BED5-204DD4C6F53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586" y="-14288"/>
              <a:ext cx="12247058" cy="6888970"/>
            </a:xfrm>
            <a:prstGeom prst="rect">
              <a:avLst/>
            </a:prstGeom>
          </p:spPr>
        </p:pic>
      </p:grp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Row Templates Create</a:t>
            </a:r>
          </a:p>
        </p:txBody>
      </p:sp>
      <p:sp>
        <p:nvSpPr>
          <p:cNvPr id="19" name="Content Placeholder 18"/>
          <p:cNvSpPr>
            <a:spLocks noGrp="1"/>
          </p:cNvSpPr>
          <p:nvPr>
            <p:ph sz="quarter" idx="10"/>
          </p:nvPr>
        </p:nvSpPr>
        <p:spPr>
          <a:xfrm>
            <a:off x="626406" y="1358457"/>
            <a:ext cx="11127344" cy="4573078"/>
          </a:xfrm>
        </p:spPr>
        <p:txBody>
          <a:bodyPr/>
          <a:lstStyle/>
          <a:p>
            <a:pPr lvl="1"/>
            <a:r>
              <a:rPr lang="en-US" sz="2000" dirty="0"/>
              <a:t>Overload 1 using </a:t>
            </a:r>
            <a:r>
              <a:rPr lang="en-US" sz="2000" dirty="0" err="1">
                <a:latin typeface="Consolas" panose="020B0609020204030204" pitchFamily="49" charset="0"/>
              </a:rPr>
              <a:t>CIMEditingTemplate</a:t>
            </a:r>
            <a:endParaRPr lang="en-US" sz="2000" dirty="0">
              <a:latin typeface="Consolas" panose="020B0609020204030204" pitchFamily="49" charset="0"/>
            </a:endParaRPr>
          </a:p>
          <a:p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endParaRPr lang="en-US" dirty="0"/>
          </a:p>
          <a:p>
            <a:endParaRPr lang="en-US" dirty="0"/>
          </a:p>
          <a:p>
            <a:pPr lvl="2"/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83DA94F-1300-4726-808E-3C65C3228854}"/>
              </a:ext>
            </a:extLst>
          </p:cNvPr>
          <p:cNvSpPr/>
          <p:nvPr/>
        </p:nvSpPr>
        <p:spPr bwMode="auto">
          <a:xfrm>
            <a:off x="374082" y="1947244"/>
            <a:ext cx="11400583" cy="4086416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600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//Get a template definition to use as the starting point</a:t>
            </a:r>
          </a:p>
          <a:p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template =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trees.GetTemplates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().First();</a:t>
            </a:r>
            <a:endParaRPr lang="en-US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 var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templateDef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template.GetDefinition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() as </a:t>
            </a:r>
            <a:r>
              <a:rPr lang="en-US" dirty="0" err="1">
                <a:solidFill>
                  <a:srgbClr val="2B91AF"/>
                </a:solidFill>
                <a:latin typeface="Consolas" panose="020B0609020204030204" pitchFamily="49" charset="0"/>
              </a:rPr>
              <a:t>CIMRowTemplate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templateDef.Name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"Ponderosa Pine1"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...</a:t>
            </a:r>
            <a:endParaRPr lang="en-US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 //Set any defaults (note – </a:t>
            </a:r>
            <a:r>
              <a:rPr lang="en-US" dirty="0" err="1">
                <a:solidFill>
                  <a:srgbClr val="008000"/>
                </a:solidFill>
                <a:latin typeface="Consolas" panose="020B0609020204030204" pitchFamily="49" charset="0"/>
              </a:rPr>
              <a:t>DefaultValues</a:t>
            </a:r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 can be NULL)</a:t>
            </a:r>
          </a:p>
          <a:p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if (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template_def.DefaultValues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==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null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template_def.DefaultValues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2B91AF"/>
                </a:solidFill>
                <a:latin typeface="Consolas" panose="020B0609020204030204" pitchFamily="49" charset="0"/>
              </a:rPr>
              <a:t>Dictionary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&lt;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object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&gt;();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template_def.DefaultValues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[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"subtype"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] = 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"ponderosa"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//Call 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CreateTemplate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overload “1”. Auto generate will be turned off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trees.CreateTemplate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template_def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endParaRPr lang="en-US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6486980"/>
      </p:ext>
    </p:extLst>
  </p:cSld>
  <p:clrMapOvr>
    <a:masterClrMapping/>
  </p:clrMapOvr>
  <p:transition spd="med"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>
            <a:extLst>
              <a:ext uri="{FF2B5EF4-FFF2-40B4-BE49-F238E27FC236}">
                <a16:creationId xmlns:a16="http://schemas.microsoft.com/office/drawing/2014/main" id="{13226A78-6144-4B21-8EDC-96EB278A8A70}"/>
              </a:ext>
            </a:extLst>
          </p:cNvPr>
          <p:cNvGrpSpPr/>
          <p:nvPr/>
        </p:nvGrpSpPr>
        <p:grpSpPr>
          <a:xfrm>
            <a:off x="1" y="-14288"/>
            <a:ext cx="12251643" cy="6903259"/>
            <a:chOff x="1" y="-14288"/>
            <a:chExt cx="12251643" cy="6903259"/>
          </a:xfrm>
        </p:grpSpPr>
        <p:sp>
          <p:nvSpPr>
            <p:cNvPr id="15" name="gradient background1">
              <a:extLst>
                <a:ext uri="{FF2B5EF4-FFF2-40B4-BE49-F238E27FC236}">
                  <a16:creationId xmlns:a16="http://schemas.microsoft.com/office/drawing/2014/main" id="{EC98F3EA-85CB-4F65-89A4-CD3753FC3AAA}"/>
                </a:ext>
              </a:extLst>
            </p:cNvPr>
            <p:cNvSpPr/>
            <p:nvPr/>
          </p:nvSpPr>
          <p:spPr bwMode="auto">
            <a:xfrm>
              <a:off x="1" y="0"/>
              <a:ext cx="12191999" cy="6888971"/>
            </a:xfrm>
            <a:prstGeom prst="rect">
              <a:avLst/>
            </a:prstGeom>
            <a:gradFill flip="none" rotWithShape="1">
              <a:gsLst>
                <a:gs pos="0">
                  <a:srgbClr val="131A7F"/>
                </a:gs>
                <a:gs pos="98000">
                  <a:srgbClr val="070738"/>
                </a:gs>
              </a:gsLst>
              <a:lin ang="16200000" scaled="1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16" name="Picture 15" descr="Background pattern&#10;&#10;Description automatically generated">
              <a:extLst>
                <a:ext uri="{FF2B5EF4-FFF2-40B4-BE49-F238E27FC236}">
                  <a16:creationId xmlns:a16="http://schemas.microsoft.com/office/drawing/2014/main" id="{34F60B95-CAC6-4E0D-B2CC-0CB2306BFF3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586" y="-14288"/>
              <a:ext cx="12247058" cy="6888970"/>
            </a:xfrm>
            <a:prstGeom prst="rect">
              <a:avLst/>
            </a:prstGeom>
          </p:spPr>
        </p:pic>
      </p:grp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Row Templates Create</a:t>
            </a:r>
          </a:p>
        </p:txBody>
      </p:sp>
      <p:sp>
        <p:nvSpPr>
          <p:cNvPr id="19" name="Content Placeholder 18"/>
          <p:cNvSpPr>
            <a:spLocks noGrp="1"/>
          </p:cNvSpPr>
          <p:nvPr>
            <p:ph sz="quarter" idx="10"/>
          </p:nvPr>
        </p:nvSpPr>
        <p:spPr>
          <a:xfrm>
            <a:off x="626406" y="1358457"/>
            <a:ext cx="11127344" cy="4573078"/>
          </a:xfrm>
        </p:spPr>
        <p:txBody>
          <a:bodyPr/>
          <a:lstStyle/>
          <a:p>
            <a:pPr lvl="1"/>
            <a:r>
              <a:rPr lang="en-US" sz="2000" dirty="0"/>
              <a:t>Overload 2 using </a:t>
            </a:r>
            <a:r>
              <a:rPr lang="en-US" sz="2000" dirty="0">
                <a:latin typeface="Consolas" panose="020B0609020204030204" pitchFamily="49" charset="0"/>
              </a:rPr>
              <a:t>Inspector</a:t>
            </a:r>
          </a:p>
          <a:p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endParaRPr lang="en-US" dirty="0"/>
          </a:p>
          <a:p>
            <a:endParaRPr lang="en-US" dirty="0"/>
          </a:p>
          <a:p>
            <a:pPr lvl="2"/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83DA94F-1300-4726-808E-3C65C3228854}"/>
              </a:ext>
            </a:extLst>
          </p:cNvPr>
          <p:cNvSpPr/>
          <p:nvPr/>
        </p:nvSpPr>
        <p:spPr bwMode="auto">
          <a:xfrm>
            <a:off x="374082" y="1947244"/>
            <a:ext cx="11400583" cy="4086416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600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//Use an existing feature as the starting point</a:t>
            </a:r>
          </a:p>
          <a:p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insp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2B91AF"/>
                </a:solidFill>
                <a:latin typeface="Consolas" panose="020B0609020204030204" pitchFamily="49" charset="0"/>
              </a:rPr>
              <a:t>Inspector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insp.Load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(trees,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oid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endParaRPr lang="en-US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 //"blank out" any unwanted defaults</a:t>
            </a:r>
          </a:p>
          <a:p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insp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["</a:t>
            </a:r>
            <a:r>
              <a:rPr lang="en-US" dirty="0" err="1">
                <a:solidFill>
                  <a:srgbClr val="A31515"/>
                </a:solidFill>
                <a:latin typeface="Consolas" panose="020B0609020204030204" pitchFamily="49" charset="0"/>
              </a:rPr>
              <a:t>TreeFID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] = "";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insp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[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"height"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] = 0.0;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insp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[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"diameter"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] = 0.0; </a:t>
            </a:r>
          </a:p>
          <a:p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endParaRPr lang="en-US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...</a:t>
            </a:r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//Call 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CreateTemplate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overload “2”. Auto generate will be turned off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trees.CreateTemplate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"Ponderosa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Pine2"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"From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A31515"/>
                </a:solidFill>
                <a:latin typeface="Consolas" panose="020B0609020204030204" pitchFamily="49" charset="0"/>
              </a:rPr>
              <a:t>CreateTemplate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(name, desc, inspector)"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,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     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insp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endParaRPr lang="en-US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5445871"/>
      </p:ext>
    </p:extLst>
  </p:cSld>
  <p:clrMapOvr>
    <a:masterClrMapping/>
  </p:clrMapOvr>
  <p:transition spd="med"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31A67C03-A4B4-47E5-A561-420040E09798}"/>
              </a:ext>
            </a:extLst>
          </p:cNvPr>
          <p:cNvGrpSpPr/>
          <p:nvPr/>
        </p:nvGrpSpPr>
        <p:grpSpPr>
          <a:xfrm>
            <a:off x="1" y="-14288"/>
            <a:ext cx="12251643" cy="6903259"/>
            <a:chOff x="1" y="-14288"/>
            <a:chExt cx="12251643" cy="6903259"/>
          </a:xfrm>
        </p:grpSpPr>
        <p:sp>
          <p:nvSpPr>
            <p:cNvPr id="11" name="gradient background1">
              <a:extLst>
                <a:ext uri="{FF2B5EF4-FFF2-40B4-BE49-F238E27FC236}">
                  <a16:creationId xmlns:a16="http://schemas.microsoft.com/office/drawing/2014/main" id="{F68C4179-B603-4A18-BCFD-98754C7B25AE}"/>
                </a:ext>
              </a:extLst>
            </p:cNvPr>
            <p:cNvSpPr/>
            <p:nvPr/>
          </p:nvSpPr>
          <p:spPr bwMode="auto">
            <a:xfrm>
              <a:off x="1" y="0"/>
              <a:ext cx="12191999" cy="6888971"/>
            </a:xfrm>
            <a:prstGeom prst="rect">
              <a:avLst/>
            </a:prstGeom>
            <a:gradFill flip="none" rotWithShape="1">
              <a:gsLst>
                <a:gs pos="0">
                  <a:srgbClr val="131A7F"/>
                </a:gs>
                <a:gs pos="98000">
                  <a:srgbClr val="070738"/>
                </a:gs>
              </a:gsLst>
              <a:lin ang="16200000" scaled="1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12" name="Picture 11" descr="Background pattern&#10;&#10;Description automatically generated">
              <a:extLst>
                <a:ext uri="{FF2B5EF4-FFF2-40B4-BE49-F238E27FC236}">
                  <a16:creationId xmlns:a16="http://schemas.microsoft.com/office/drawing/2014/main" id="{E750DB04-103E-48D3-8785-858266F5484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586" y="-14288"/>
              <a:ext cx="12247058" cy="6888970"/>
            </a:xfrm>
            <a:prstGeom prst="rect">
              <a:avLst/>
            </a:prstGeom>
          </p:spPr>
        </p:pic>
      </p:grp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Row Templates Update</a:t>
            </a:r>
          </a:p>
        </p:txBody>
      </p:sp>
      <p:sp>
        <p:nvSpPr>
          <p:cNvPr id="19" name="Content Placeholder 18"/>
          <p:cNvSpPr>
            <a:spLocks noGrp="1"/>
          </p:cNvSpPr>
          <p:nvPr>
            <p:ph sz="quarter" idx="10"/>
          </p:nvPr>
        </p:nvSpPr>
        <p:spPr>
          <a:xfrm>
            <a:off x="780175" y="1602297"/>
            <a:ext cx="10963589" cy="4573078"/>
          </a:xfrm>
        </p:spPr>
        <p:txBody>
          <a:bodyPr/>
          <a:lstStyle/>
          <a:p>
            <a:r>
              <a:rPr lang="en-US" dirty="0"/>
              <a:t>Use the CIM to make changes to the Row template instance directly</a:t>
            </a:r>
          </a:p>
          <a:p>
            <a:pPr lvl="1"/>
            <a:r>
              <a:rPr lang="en-US" dirty="0"/>
              <a:t>Access and apply changes to the CIM via </a:t>
            </a:r>
            <a:r>
              <a:rPr lang="en-US" dirty="0">
                <a:latin typeface="Consolas" panose="020B0609020204030204" pitchFamily="49" charset="0"/>
              </a:rPr>
              <a:t>Get + </a:t>
            </a:r>
            <a:r>
              <a:rPr lang="en-US" dirty="0" err="1">
                <a:latin typeface="Consolas" panose="020B0609020204030204" pitchFamily="49" charset="0"/>
              </a:rPr>
              <a:t>SetDefinition</a:t>
            </a:r>
            <a:r>
              <a:rPr lang="en-US" dirty="0">
                <a:latin typeface="Consolas" panose="020B0609020204030204" pitchFamily="49" charset="0"/>
              </a:rPr>
              <a:t>()</a:t>
            </a:r>
          </a:p>
          <a:p>
            <a:pPr lvl="2"/>
            <a:r>
              <a:rPr lang="en-US" sz="1800" dirty="0"/>
              <a:t>The “Familiar” CIM access and update pattern</a:t>
            </a:r>
          </a:p>
          <a:p>
            <a:pPr lvl="2"/>
            <a:endParaRPr lang="en-US" sz="1800" dirty="0"/>
          </a:p>
          <a:p>
            <a:pPr lvl="2"/>
            <a:r>
              <a:rPr lang="en-US" sz="1800" dirty="0"/>
              <a:t>Note: </a:t>
            </a:r>
            <a:r>
              <a:rPr lang="en-US" sz="1800" dirty="0" err="1"/>
              <a:t>Autogeneration</a:t>
            </a:r>
            <a:r>
              <a:rPr lang="en-US" sz="1800" dirty="0"/>
              <a:t> must be turned off </a:t>
            </a:r>
            <a:r>
              <a:rPr lang="en-US" sz="1800" u="sng" dirty="0"/>
              <a:t>manually</a:t>
            </a:r>
            <a:r>
              <a:rPr lang="en-US" sz="1800" dirty="0"/>
              <a:t> to persist the changes</a:t>
            </a:r>
          </a:p>
          <a:p>
            <a:pPr lvl="3"/>
            <a:r>
              <a:rPr lang="en-US" sz="1800" dirty="0"/>
              <a:t>Recall: </a:t>
            </a:r>
            <a:r>
              <a:rPr lang="en-US" sz="1800" dirty="0" err="1">
                <a:latin typeface="Consolas" panose="020B0609020204030204" pitchFamily="49" charset="0"/>
              </a:rPr>
              <a:t>AutoGenerateFeatureTemplates</a:t>
            </a:r>
            <a:r>
              <a:rPr lang="en-US" sz="1800" dirty="0">
                <a:latin typeface="Consolas" panose="020B0609020204030204" pitchFamily="49" charset="0"/>
              </a:rPr>
              <a:t> and </a:t>
            </a:r>
            <a:r>
              <a:rPr lang="en-US" sz="1800" dirty="0" err="1">
                <a:latin typeface="Consolas" panose="020B0609020204030204" pitchFamily="49" charset="0"/>
              </a:rPr>
              <a:t>AutoGenerateRowTemplates</a:t>
            </a:r>
            <a:endParaRPr lang="en-US" sz="1800" dirty="0"/>
          </a:p>
          <a:p>
            <a:pPr marL="621792" lvl="2" indent="0">
              <a:buNone/>
            </a:pPr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endParaRPr lang="en-US" dirty="0"/>
          </a:p>
          <a:p>
            <a:endParaRPr lang="en-US" dirty="0"/>
          </a:p>
          <a:p>
            <a:pPr lvl="2"/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9031130"/>
      </p:ext>
    </p:extLst>
  </p:cSld>
  <p:clrMapOvr>
    <a:masterClrMapping/>
  </p:clrMapOvr>
  <p:transition spd="med"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4A8B5A0F-00C9-48A9-8088-86932397EBC5}"/>
              </a:ext>
            </a:extLst>
          </p:cNvPr>
          <p:cNvGrpSpPr/>
          <p:nvPr/>
        </p:nvGrpSpPr>
        <p:grpSpPr>
          <a:xfrm>
            <a:off x="1" y="-14288"/>
            <a:ext cx="12251643" cy="6903259"/>
            <a:chOff x="1" y="-14288"/>
            <a:chExt cx="12251643" cy="6903259"/>
          </a:xfrm>
        </p:grpSpPr>
        <p:sp>
          <p:nvSpPr>
            <p:cNvPr id="12" name="gradient background1">
              <a:extLst>
                <a:ext uri="{FF2B5EF4-FFF2-40B4-BE49-F238E27FC236}">
                  <a16:creationId xmlns:a16="http://schemas.microsoft.com/office/drawing/2014/main" id="{F8BC7131-5514-465E-8A6A-40AD2FF075CD}"/>
                </a:ext>
              </a:extLst>
            </p:cNvPr>
            <p:cNvSpPr/>
            <p:nvPr/>
          </p:nvSpPr>
          <p:spPr bwMode="auto">
            <a:xfrm>
              <a:off x="1" y="0"/>
              <a:ext cx="12191999" cy="6888971"/>
            </a:xfrm>
            <a:prstGeom prst="rect">
              <a:avLst/>
            </a:prstGeom>
            <a:gradFill flip="none" rotWithShape="1">
              <a:gsLst>
                <a:gs pos="0">
                  <a:srgbClr val="131A7F"/>
                </a:gs>
                <a:gs pos="98000">
                  <a:srgbClr val="070738"/>
                </a:gs>
              </a:gsLst>
              <a:lin ang="16200000" scaled="1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13" name="Picture 12" descr="Background pattern&#10;&#10;Description automatically generated">
              <a:extLst>
                <a:ext uri="{FF2B5EF4-FFF2-40B4-BE49-F238E27FC236}">
                  <a16:creationId xmlns:a16="http://schemas.microsoft.com/office/drawing/2014/main" id="{1AB500D3-2CC5-41E4-A540-8DFF0340893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586" y="-14288"/>
              <a:ext cx="12247058" cy="6888970"/>
            </a:xfrm>
            <a:prstGeom prst="rect">
              <a:avLst/>
            </a:prstGeom>
          </p:spPr>
        </p:pic>
      </p:grp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Row Templates Update</a:t>
            </a:r>
          </a:p>
        </p:txBody>
      </p:sp>
      <p:sp>
        <p:nvSpPr>
          <p:cNvPr id="19" name="Content Placeholder 18"/>
          <p:cNvSpPr>
            <a:spLocks noGrp="1"/>
          </p:cNvSpPr>
          <p:nvPr>
            <p:ph sz="quarter" idx="10"/>
          </p:nvPr>
        </p:nvSpPr>
        <p:spPr>
          <a:xfrm>
            <a:off x="738515" y="1256857"/>
            <a:ext cx="10732120" cy="4573078"/>
          </a:xfrm>
        </p:spPr>
        <p:txBody>
          <a:bodyPr/>
          <a:lstStyle/>
          <a:p>
            <a:r>
              <a:rPr lang="en-US" dirty="0"/>
              <a:t>Update – via the CIM</a:t>
            </a:r>
            <a:endParaRPr lang="en-US" sz="1800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endParaRPr lang="en-US" dirty="0"/>
          </a:p>
          <a:p>
            <a:endParaRPr lang="en-US" dirty="0"/>
          </a:p>
          <a:p>
            <a:pPr lvl="2"/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A9EC2AA-5BAD-4402-AC00-5C28DC00E3DE}"/>
              </a:ext>
            </a:extLst>
          </p:cNvPr>
          <p:cNvSpPr/>
          <p:nvPr/>
        </p:nvSpPr>
        <p:spPr bwMode="auto">
          <a:xfrm>
            <a:off x="445944" y="1808480"/>
            <a:ext cx="11400583" cy="4805680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600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//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get the template definition to be modified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template =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trees.GetTemplates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().Last();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template_def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template.GetDefinition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() as </a:t>
            </a:r>
            <a:r>
              <a:rPr lang="en-US" dirty="0" err="1">
                <a:solidFill>
                  <a:srgbClr val="2B91AF"/>
                </a:solidFill>
                <a:latin typeface="Consolas" panose="020B0609020204030204" pitchFamily="49" charset="0"/>
              </a:rPr>
              <a:t>CIMRowTemplate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template_def.Description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"Updated template"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 //Change defaults as/if needed…</a:t>
            </a:r>
          </a:p>
          <a:p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chemeClr val="accent5"/>
                </a:solidFill>
                <a:latin typeface="Consolas" panose="020B0609020204030204" pitchFamily="49" charset="0"/>
              </a:rPr>
              <a:t>if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template_def.DefaultValues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==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null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template_def.DefaultValues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2B91AF"/>
                </a:solidFill>
                <a:latin typeface="Consolas" panose="020B0609020204030204" pitchFamily="49" charset="0"/>
              </a:rPr>
              <a:t>Dictionary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&lt;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object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&gt;(); 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template_def.DefaultValues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[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"description"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] = 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"Editing2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Demo"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...</a:t>
            </a:r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 //we must manually turn off autogenerate on the layer</a:t>
            </a: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layer_def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trees.GetDefinition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() as </a:t>
            </a:r>
            <a:r>
              <a:rPr lang="en-US" dirty="0" err="1">
                <a:solidFill>
                  <a:srgbClr val="2B91AF"/>
                </a:solidFill>
                <a:latin typeface="Consolas" panose="020B0609020204030204" pitchFamily="49" charset="0"/>
              </a:rPr>
              <a:t>CIMFeatureLayer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layer_def.AutoGenerateFeatureTemplates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false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trees.SetDefinition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layer_def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//apply the change back to the layer</a:t>
            </a:r>
          </a:p>
          <a:p>
            <a:endParaRPr lang="en-US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 //apply the changes back to the template</a:t>
            </a:r>
          </a:p>
          <a:p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template.SetDefinition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template_def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825899"/>
      </p:ext>
    </p:extLst>
  </p:cSld>
  <p:clrMapOvr>
    <a:masterClrMapping/>
  </p:clrMapOvr>
  <p:transition spd="med">
    <p:fad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79A56603-D693-4A66-B3A4-0F08520635D0}"/>
              </a:ext>
            </a:extLst>
          </p:cNvPr>
          <p:cNvGrpSpPr/>
          <p:nvPr/>
        </p:nvGrpSpPr>
        <p:grpSpPr>
          <a:xfrm>
            <a:off x="1" y="-14288"/>
            <a:ext cx="12251643" cy="6903259"/>
            <a:chOff x="1" y="-14288"/>
            <a:chExt cx="12251643" cy="6903259"/>
          </a:xfrm>
        </p:grpSpPr>
        <p:sp>
          <p:nvSpPr>
            <p:cNvPr id="12" name="gradient background1">
              <a:extLst>
                <a:ext uri="{FF2B5EF4-FFF2-40B4-BE49-F238E27FC236}">
                  <a16:creationId xmlns:a16="http://schemas.microsoft.com/office/drawing/2014/main" id="{49C17472-3C74-4934-8723-13D0BF16A514}"/>
                </a:ext>
              </a:extLst>
            </p:cNvPr>
            <p:cNvSpPr/>
            <p:nvPr/>
          </p:nvSpPr>
          <p:spPr bwMode="auto">
            <a:xfrm>
              <a:off x="1" y="0"/>
              <a:ext cx="12191999" cy="6888971"/>
            </a:xfrm>
            <a:prstGeom prst="rect">
              <a:avLst/>
            </a:prstGeom>
            <a:gradFill flip="none" rotWithShape="1">
              <a:gsLst>
                <a:gs pos="0">
                  <a:srgbClr val="131A7F"/>
                </a:gs>
                <a:gs pos="98000">
                  <a:srgbClr val="070738"/>
                </a:gs>
              </a:gsLst>
              <a:lin ang="16200000" scaled="1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13" name="Picture 12" descr="Background pattern&#10;&#10;Description automatically generated">
              <a:extLst>
                <a:ext uri="{FF2B5EF4-FFF2-40B4-BE49-F238E27FC236}">
                  <a16:creationId xmlns:a16="http://schemas.microsoft.com/office/drawing/2014/main" id="{6A77EDB8-93BF-4F6B-9708-492D546B469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586" y="-14288"/>
              <a:ext cx="12247058" cy="6888970"/>
            </a:xfrm>
            <a:prstGeom prst="rect">
              <a:avLst/>
            </a:prstGeom>
          </p:spPr>
        </p:pic>
      </p:grp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Row Templates Update</a:t>
            </a:r>
          </a:p>
        </p:txBody>
      </p:sp>
      <p:sp>
        <p:nvSpPr>
          <p:cNvPr id="19" name="Content Placeholder 18"/>
          <p:cNvSpPr>
            <a:spLocks noGrp="1"/>
          </p:cNvSpPr>
          <p:nvPr>
            <p:ph sz="quarter" idx="10"/>
          </p:nvPr>
        </p:nvSpPr>
        <p:spPr>
          <a:xfrm>
            <a:off x="738515" y="1256857"/>
            <a:ext cx="10732120" cy="4573078"/>
          </a:xfrm>
        </p:spPr>
        <p:txBody>
          <a:bodyPr/>
          <a:lstStyle/>
          <a:p>
            <a:r>
              <a:rPr lang="en-US" dirty="0"/>
              <a:t>Update – via the CIM</a:t>
            </a:r>
            <a:endParaRPr lang="en-US" sz="1800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endParaRPr lang="en-US" dirty="0"/>
          </a:p>
          <a:p>
            <a:endParaRPr lang="en-US" dirty="0"/>
          </a:p>
          <a:p>
            <a:pPr lvl="2"/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A9EC2AA-5BAD-4402-AC00-5C28DC00E3DE}"/>
              </a:ext>
            </a:extLst>
          </p:cNvPr>
          <p:cNvSpPr/>
          <p:nvPr/>
        </p:nvSpPr>
        <p:spPr bwMode="auto">
          <a:xfrm>
            <a:off x="445944" y="1808480"/>
            <a:ext cx="11400583" cy="4805680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600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//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get the template definition to be modified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template =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trees.GetTemplates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().Last();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template_def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template.</a:t>
            </a:r>
            <a:r>
              <a:rPr lang="en-US" dirty="0" err="1">
                <a:solidFill>
                  <a:srgbClr val="FF0000"/>
                </a:solidFill>
                <a:latin typeface="Consolas" panose="020B0609020204030204" pitchFamily="49" charset="0"/>
              </a:rPr>
              <a:t>GetDefinition</a:t>
            </a:r>
            <a:r>
              <a:rPr lang="en-US" dirty="0">
                <a:solidFill>
                  <a:srgbClr val="FF0000"/>
                </a:solidFill>
                <a:latin typeface="Consolas" panose="020B0609020204030204" pitchFamily="49" charset="0"/>
              </a:rPr>
              <a:t>()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as </a:t>
            </a:r>
            <a:r>
              <a:rPr lang="en-US" dirty="0" err="1">
                <a:solidFill>
                  <a:srgbClr val="2B91AF"/>
                </a:solidFill>
                <a:latin typeface="Consolas" panose="020B0609020204030204" pitchFamily="49" charset="0"/>
              </a:rPr>
              <a:t>CIMRowTemplate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template_def.Description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"Updated template"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 //Change defaults as/if needed…</a:t>
            </a:r>
          </a:p>
          <a:p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chemeClr val="accent5"/>
                </a:solidFill>
                <a:latin typeface="Consolas" panose="020B0609020204030204" pitchFamily="49" charset="0"/>
              </a:rPr>
              <a:t>if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template_def.DefaultValues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==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null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template_def.DefaultValues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2B91AF"/>
                </a:solidFill>
                <a:latin typeface="Consolas" panose="020B0609020204030204" pitchFamily="49" charset="0"/>
              </a:rPr>
              <a:t>Dictionary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&lt;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object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&gt;(); 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template_def.DefaultValues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[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"description"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] = 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"Editing2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Demo"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...</a:t>
            </a:r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 //we must manually turn off autogenerate on the layer</a:t>
            </a: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layer_def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trees.GetDefinition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() as </a:t>
            </a:r>
            <a:r>
              <a:rPr lang="en-US" dirty="0" err="1">
                <a:solidFill>
                  <a:srgbClr val="2B91AF"/>
                </a:solidFill>
                <a:latin typeface="Consolas" panose="020B0609020204030204" pitchFamily="49" charset="0"/>
              </a:rPr>
              <a:t>CIMFeatureLayer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layer_def.AutoGenerateFeatureTemplates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false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trees.SetDefinition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layer_def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//apply the change back to the layer</a:t>
            </a:r>
          </a:p>
          <a:p>
            <a:endParaRPr lang="en-US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 //apply the changes back to the template</a:t>
            </a:r>
          </a:p>
          <a:p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template.</a:t>
            </a:r>
            <a:r>
              <a:rPr lang="en-US" dirty="0" err="1">
                <a:solidFill>
                  <a:srgbClr val="FF0000"/>
                </a:solidFill>
                <a:latin typeface="Consolas" panose="020B0609020204030204" pitchFamily="49" charset="0"/>
              </a:rPr>
              <a:t>SetDefinition</a:t>
            </a:r>
            <a:r>
              <a:rPr lang="en-US" dirty="0">
                <a:solidFill>
                  <a:srgbClr val="FF0000"/>
                </a:solidFill>
                <a:latin typeface="Consolas" panose="020B0609020204030204" pitchFamily="49" charset="0"/>
              </a:rPr>
              <a:t>(</a:t>
            </a:r>
            <a:r>
              <a:rPr lang="en-US" dirty="0" err="1">
                <a:solidFill>
                  <a:srgbClr val="FF0000"/>
                </a:solidFill>
                <a:latin typeface="Consolas" panose="020B0609020204030204" pitchFamily="49" charset="0"/>
              </a:rPr>
              <a:t>template_def</a:t>
            </a:r>
            <a:r>
              <a:rPr lang="en-US" dirty="0">
                <a:solidFill>
                  <a:srgbClr val="FF0000"/>
                </a:solidFill>
                <a:latin typeface="Consolas" panose="020B0609020204030204" pitchFamily="49" charset="0"/>
              </a:rPr>
              <a:t>)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5960027"/>
      </p:ext>
    </p:extLst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EDE0A1EB-DA64-46D7-993A-E342CCC73B49}"/>
              </a:ext>
            </a:extLst>
          </p:cNvPr>
          <p:cNvGrpSpPr/>
          <p:nvPr/>
        </p:nvGrpSpPr>
        <p:grpSpPr>
          <a:xfrm>
            <a:off x="1" y="-14288"/>
            <a:ext cx="12251643" cy="6903259"/>
            <a:chOff x="1" y="-14288"/>
            <a:chExt cx="12251643" cy="6903259"/>
          </a:xfrm>
        </p:grpSpPr>
        <p:sp>
          <p:nvSpPr>
            <p:cNvPr id="11" name="gradient background1">
              <a:extLst>
                <a:ext uri="{FF2B5EF4-FFF2-40B4-BE49-F238E27FC236}">
                  <a16:creationId xmlns:a16="http://schemas.microsoft.com/office/drawing/2014/main" id="{3242DE5B-8C5A-4DC9-8D33-6D46CF160777}"/>
                </a:ext>
              </a:extLst>
            </p:cNvPr>
            <p:cNvSpPr/>
            <p:nvPr/>
          </p:nvSpPr>
          <p:spPr bwMode="auto">
            <a:xfrm>
              <a:off x="1" y="0"/>
              <a:ext cx="12191999" cy="6888971"/>
            </a:xfrm>
            <a:prstGeom prst="rect">
              <a:avLst/>
            </a:prstGeom>
            <a:gradFill flip="none" rotWithShape="1">
              <a:gsLst>
                <a:gs pos="0">
                  <a:srgbClr val="131A7F"/>
                </a:gs>
                <a:gs pos="98000">
                  <a:srgbClr val="070738"/>
                </a:gs>
              </a:gsLst>
              <a:lin ang="16200000" scaled="1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12" name="Picture 11" descr="Background pattern&#10;&#10;Description automatically generated">
              <a:extLst>
                <a:ext uri="{FF2B5EF4-FFF2-40B4-BE49-F238E27FC236}">
                  <a16:creationId xmlns:a16="http://schemas.microsoft.com/office/drawing/2014/main" id="{154D39BF-C82C-4756-8309-D96DBABFC67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586" y="-14288"/>
              <a:ext cx="12247058" cy="6888970"/>
            </a:xfrm>
            <a:prstGeom prst="rect">
              <a:avLst/>
            </a:prstGeom>
          </p:spPr>
        </p:pic>
      </p:grp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Session Overview</a:t>
            </a:r>
          </a:p>
        </p:txBody>
      </p:sp>
      <p:sp>
        <p:nvSpPr>
          <p:cNvPr id="19" name="Content Placeholder 18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Row Templates</a:t>
            </a:r>
          </a:p>
          <a:p>
            <a:pPr lvl="1"/>
            <a:r>
              <a:rPr lang="en-US" dirty="0"/>
              <a:t>Definition and purpose</a:t>
            </a:r>
          </a:p>
          <a:p>
            <a:pPr lvl="1"/>
            <a:r>
              <a:rPr lang="en-US" dirty="0"/>
              <a:t>Retrieving default values</a:t>
            </a:r>
          </a:p>
          <a:p>
            <a:pPr lvl="1"/>
            <a:r>
              <a:rPr lang="en-US" dirty="0"/>
              <a:t>Creation and update</a:t>
            </a:r>
          </a:p>
          <a:p>
            <a:r>
              <a:rPr lang="en-US" dirty="0"/>
              <a:t>Construction Tool</a:t>
            </a:r>
          </a:p>
          <a:p>
            <a:pPr lvl="1"/>
            <a:r>
              <a:rPr lang="en-US" dirty="0"/>
              <a:t>Basic workflows and usage</a:t>
            </a:r>
          </a:p>
          <a:p>
            <a:pPr lvl="1"/>
            <a:r>
              <a:rPr lang="en-US" dirty="0"/>
              <a:t>Templates and default values</a:t>
            </a:r>
          </a:p>
          <a:p>
            <a:pPr lvl="1"/>
            <a:r>
              <a:rPr lang="en-US" dirty="0"/>
              <a:t>Template overrides</a:t>
            </a:r>
          </a:p>
          <a:p>
            <a:pPr lvl="1"/>
            <a:r>
              <a:rPr lang="en-US" dirty="0"/>
              <a:t>Custom UI with </a:t>
            </a:r>
            <a:r>
              <a:rPr lang="en-US" dirty="0" err="1"/>
              <a:t>ToolOptionsEmbeddableControl</a:t>
            </a:r>
            <a:endParaRPr lang="en-US" dirty="0"/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9814617"/>
      </p:ext>
    </p:extLst>
  </p:cSld>
  <p:clrMapOvr>
    <a:masterClrMapping/>
  </p:clrMapOvr>
  <p:transition spd="med">
    <p:fad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0BC468C3-080C-44E3-9143-41F9D17B1A57}"/>
              </a:ext>
            </a:extLst>
          </p:cNvPr>
          <p:cNvGrpSpPr/>
          <p:nvPr/>
        </p:nvGrpSpPr>
        <p:grpSpPr>
          <a:xfrm>
            <a:off x="1" y="-14288"/>
            <a:ext cx="12251643" cy="6903259"/>
            <a:chOff x="1" y="-14288"/>
            <a:chExt cx="12251643" cy="6903259"/>
          </a:xfrm>
        </p:grpSpPr>
        <p:sp>
          <p:nvSpPr>
            <p:cNvPr id="12" name="gradient background1">
              <a:extLst>
                <a:ext uri="{FF2B5EF4-FFF2-40B4-BE49-F238E27FC236}">
                  <a16:creationId xmlns:a16="http://schemas.microsoft.com/office/drawing/2014/main" id="{CB5CD419-42AB-4BCA-97A3-112E6F8DC9B1}"/>
                </a:ext>
              </a:extLst>
            </p:cNvPr>
            <p:cNvSpPr/>
            <p:nvPr/>
          </p:nvSpPr>
          <p:spPr bwMode="auto">
            <a:xfrm>
              <a:off x="1" y="0"/>
              <a:ext cx="12191999" cy="6888971"/>
            </a:xfrm>
            <a:prstGeom prst="rect">
              <a:avLst/>
            </a:prstGeom>
            <a:gradFill flip="none" rotWithShape="1">
              <a:gsLst>
                <a:gs pos="0">
                  <a:srgbClr val="131A7F"/>
                </a:gs>
                <a:gs pos="98000">
                  <a:srgbClr val="070738"/>
                </a:gs>
              </a:gsLst>
              <a:lin ang="16200000" scaled="1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13" name="Picture 12" descr="Background pattern&#10;&#10;Description automatically generated">
              <a:extLst>
                <a:ext uri="{FF2B5EF4-FFF2-40B4-BE49-F238E27FC236}">
                  <a16:creationId xmlns:a16="http://schemas.microsoft.com/office/drawing/2014/main" id="{45DD6438-AEEE-48DB-8F9A-7D543749030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586" y="-14288"/>
              <a:ext cx="12247058" cy="6888970"/>
            </a:xfrm>
            <a:prstGeom prst="rect">
              <a:avLst/>
            </a:prstGeom>
          </p:spPr>
        </p:pic>
      </p:grp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Row Templates Update</a:t>
            </a:r>
          </a:p>
        </p:txBody>
      </p:sp>
      <p:sp>
        <p:nvSpPr>
          <p:cNvPr id="19" name="Content Placeholder 18"/>
          <p:cNvSpPr>
            <a:spLocks noGrp="1"/>
          </p:cNvSpPr>
          <p:nvPr>
            <p:ph sz="quarter" idx="10"/>
          </p:nvPr>
        </p:nvSpPr>
        <p:spPr>
          <a:xfrm>
            <a:off x="738515" y="1256857"/>
            <a:ext cx="10732120" cy="4573078"/>
          </a:xfrm>
        </p:spPr>
        <p:txBody>
          <a:bodyPr/>
          <a:lstStyle/>
          <a:p>
            <a:r>
              <a:rPr lang="en-US" dirty="0"/>
              <a:t>Update – via the CIM</a:t>
            </a:r>
            <a:endParaRPr lang="en-US" sz="1800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endParaRPr lang="en-US" dirty="0"/>
          </a:p>
          <a:p>
            <a:endParaRPr lang="en-US" dirty="0"/>
          </a:p>
          <a:p>
            <a:pPr lvl="2"/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A9EC2AA-5BAD-4402-AC00-5C28DC00E3DE}"/>
              </a:ext>
            </a:extLst>
          </p:cNvPr>
          <p:cNvSpPr/>
          <p:nvPr/>
        </p:nvSpPr>
        <p:spPr bwMode="auto">
          <a:xfrm>
            <a:off x="445944" y="1808480"/>
            <a:ext cx="11400583" cy="4805680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600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//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get the template definition to be modified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template =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trees.GetTemplates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().Last();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template_def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template.GetDefinition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() as </a:t>
            </a:r>
            <a:r>
              <a:rPr lang="en-US" dirty="0" err="1">
                <a:solidFill>
                  <a:srgbClr val="2B91AF"/>
                </a:solidFill>
                <a:latin typeface="Consolas" panose="020B0609020204030204" pitchFamily="49" charset="0"/>
              </a:rPr>
              <a:t>CIMRowTemplate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template_def.Description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"Updated template"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 //Change defaults as/if needed…</a:t>
            </a:r>
          </a:p>
          <a:p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chemeClr val="accent5"/>
                </a:solidFill>
                <a:latin typeface="Consolas" panose="020B0609020204030204" pitchFamily="49" charset="0"/>
              </a:rPr>
              <a:t>if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template_def.DefaultValues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==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null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template_def.DefaultValues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2B91AF"/>
                </a:solidFill>
                <a:latin typeface="Consolas" panose="020B0609020204030204" pitchFamily="49" charset="0"/>
              </a:rPr>
              <a:t>Dictionary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&lt;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object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&gt;(); 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template_def.DefaultValues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[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"description"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] = 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"Editing2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Demo"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...</a:t>
            </a:r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 //we must manually turn off autogenerate on the layer</a:t>
            </a: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layer_def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trees.GetDefinition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() as </a:t>
            </a:r>
            <a:r>
              <a:rPr lang="en-US" dirty="0" err="1">
                <a:solidFill>
                  <a:srgbClr val="2B91AF"/>
                </a:solidFill>
                <a:latin typeface="Consolas" panose="020B0609020204030204" pitchFamily="49" charset="0"/>
              </a:rPr>
              <a:t>CIMFeatureLayer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layer_def.AutoGenerateFeatureTemplates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false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trees.SetDefinition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layer_def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//apply the change back to the layer</a:t>
            </a:r>
          </a:p>
          <a:p>
            <a:endParaRPr lang="en-US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 //apply the changes back to the template</a:t>
            </a:r>
          </a:p>
          <a:p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template.SetDefinition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template_def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2B4FD18-3C13-40C0-9CE9-4935EAD393AB}"/>
              </a:ext>
            </a:extLst>
          </p:cNvPr>
          <p:cNvSpPr/>
          <p:nvPr/>
        </p:nvSpPr>
        <p:spPr bwMode="auto">
          <a:xfrm>
            <a:off x="564776" y="4464424"/>
            <a:ext cx="9762565" cy="1290917"/>
          </a:xfrm>
          <a:prstGeom prst="rect">
            <a:avLst/>
          </a:prstGeom>
          <a:noFill/>
          <a:ln w="28575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591552598"/>
      </p:ext>
    </p:extLst>
  </p:cSld>
  <p:clrMapOvr>
    <a:masterClrMapping/>
  </p:clrMapOvr>
  <p:transition spd="med">
    <p:fad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B2F838F0-6D6D-4E5E-BE54-867800A26A67}"/>
              </a:ext>
            </a:extLst>
          </p:cNvPr>
          <p:cNvGrpSpPr/>
          <p:nvPr/>
        </p:nvGrpSpPr>
        <p:grpSpPr>
          <a:xfrm>
            <a:off x="1" y="0"/>
            <a:ext cx="12191999" cy="6888971"/>
            <a:chOff x="1" y="0"/>
            <a:chExt cx="12191999" cy="6888971"/>
          </a:xfrm>
        </p:grpSpPr>
        <p:sp>
          <p:nvSpPr>
            <p:cNvPr id="10" name="gradient background1">
              <a:extLst>
                <a:ext uri="{FF2B5EF4-FFF2-40B4-BE49-F238E27FC236}">
                  <a16:creationId xmlns:a16="http://schemas.microsoft.com/office/drawing/2014/main" id="{2DE1E2E7-9896-493F-ABF2-7D93F76E3823}"/>
                </a:ext>
              </a:extLst>
            </p:cNvPr>
            <p:cNvSpPr/>
            <p:nvPr/>
          </p:nvSpPr>
          <p:spPr bwMode="auto">
            <a:xfrm>
              <a:off x="1" y="0"/>
              <a:ext cx="12191999" cy="6888971"/>
            </a:xfrm>
            <a:prstGeom prst="rect">
              <a:avLst/>
            </a:prstGeom>
            <a:gradFill flip="none" rotWithShape="1">
              <a:gsLst>
                <a:gs pos="0">
                  <a:srgbClr val="131A6F"/>
                </a:gs>
                <a:gs pos="98000">
                  <a:srgbClr val="070738"/>
                </a:gs>
              </a:gsLst>
              <a:lin ang="16200000" scaled="1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11" name="Picture 10" descr="Logo&#10;&#10;Description automatically generated">
              <a:extLst>
                <a:ext uri="{FF2B5EF4-FFF2-40B4-BE49-F238E27FC236}">
                  <a16:creationId xmlns:a16="http://schemas.microsoft.com/office/drawing/2014/main" id="{E8877022-F779-40FE-84B2-25EDC514C3E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48397"/>
            <a:stretch/>
          </p:blipFill>
          <p:spPr>
            <a:xfrm>
              <a:off x="5872162" y="0"/>
              <a:ext cx="6319837" cy="6888970"/>
            </a:xfrm>
            <a:prstGeom prst="rect">
              <a:avLst/>
            </a:prstGeom>
          </p:spPr>
        </p:pic>
      </p:grpSp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369332"/>
          </a:xfrm>
        </p:spPr>
        <p:txBody>
          <a:bodyPr/>
          <a:lstStyle/>
          <a:p>
            <a:r>
              <a:rPr lang="en-US" dirty="0"/>
              <a:t>Demo 2</a:t>
            </a:r>
          </a:p>
        </p:txBody>
      </p:sp>
      <p:sp>
        <p:nvSpPr>
          <p:cNvPr id="12" name="Content Placeholder 18">
            <a:extLst>
              <a:ext uri="{FF2B5EF4-FFF2-40B4-BE49-F238E27FC236}">
                <a16:creationId xmlns:a16="http://schemas.microsoft.com/office/drawing/2014/main" id="{7C1392DD-8A63-4AF6-911C-6F72B9770EF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018594" y="1380312"/>
            <a:ext cx="10369296" cy="4214446"/>
          </a:xfrm>
        </p:spPr>
        <p:txBody>
          <a:bodyPr/>
          <a:lstStyle/>
          <a:p>
            <a:r>
              <a:rPr lang="en-US" dirty="0"/>
              <a:t>Row template Create + Update</a:t>
            </a:r>
          </a:p>
          <a:p>
            <a:pPr lvl="2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4542789"/>
      </p:ext>
    </p:extLst>
  </p:cSld>
  <p:clrMapOvr>
    <a:masterClrMapping/>
  </p:clrMapOvr>
  <p:transition spd="med">
    <p:fad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D87D8EC3-FE5D-42BD-9492-0F2E99478355}"/>
              </a:ext>
            </a:extLst>
          </p:cNvPr>
          <p:cNvGrpSpPr/>
          <p:nvPr/>
        </p:nvGrpSpPr>
        <p:grpSpPr>
          <a:xfrm>
            <a:off x="1" y="-14288"/>
            <a:ext cx="12251643" cy="6903259"/>
            <a:chOff x="1" y="-14288"/>
            <a:chExt cx="12251643" cy="6903259"/>
          </a:xfrm>
        </p:grpSpPr>
        <p:sp>
          <p:nvSpPr>
            <p:cNvPr id="11" name="gradient background1">
              <a:extLst>
                <a:ext uri="{FF2B5EF4-FFF2-40B4-BE49-F238E27FC236}">
                  <a16:creationId xmlns:a16="http://schemas.microsoft.com/office/drawing/2014/main" id="{46DE2C5F-1B28-46E3-A5D4-8D5BC65C2D74}"/>
                </a:ext>
              </a:extLst>
            </p:cNvPr>
            <p:cNvSpPr/>
            <p:nvPr/>
          </p:nvSpPr>
          <p:spPr bwMode="auto">
            <a:xfrm>
              <a:off x="1" y="0"/>
              <a:ext cx="12191999" cy="6888971"/>
            </a:xfrm>
            <a:prstGeom prst="rect">
              <a:avLst/>
            </a:prstGeom>
            <a:gradFill flip="none" rotWithShape="1">
              <a:gsLst>
                <a:gs pos="0">
                  <a:srgbClr val="131A7F"/>
                </a:gs>
                <a:gs pos="98000">
                  <a:srgbClr val="070738"/>
                </a:gs>
              </a:gsLst>
              <a:lin ang="16200000" scaled="1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12" name="Picture 11" descr="Background pattern&#10;&#10;Description automatically generated">
              <a:extLst>
                <a:ext uri="{FF2B5EF4-FFF2-40B4-BE49-F238E27FC236}">
                  <a16:creationId xmlns:a16="http://schemas.microsoft.com/office/drawing/2014/main" id="{C3FC6ED6-6C9E-43E1-A5C9-7861E1786FD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586" y="-14288"/>
              <a:ext cx="12247058" cy="6888970"/>
            </a:xfrm>
            <a:prstGeom prst="rect">
              <a:avLst/>
            </a:prstGeom>
          </p:spPr>
        </p:pic>
      </p:grp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Construction Tools</a:t>
            </a:r>
          </a:p>
        </p:txBody>
      </p:sp>
      <p:sp>
        <p:nvSpPr>
          <p:cNvPr id="19" name="Content Placeholder 18"/>
          <p:cNvSpPr>
            <a:spLocks noGrp="1"/>
          </p:cNvSpPr>
          <p:nvPr>
            <p:ph sz="quarter" idx="10"/>
          </p:nvPr>
        </p:nvSpPr>
        <p:spPr>
          <a:xfrm>
            <a:off x="904072" y="1408664"/>
            <a:ext cx="10369296" cy="3429000"/>
          </a:xfrm>
        </p:spPr>
        <p:txBody>
          <a:bodyPr/>
          <a:lstStyle/>
          <a:p>
            <a:r>
              <a:rPr lang="en-US" dirty="0"/>
              <a:t>Use for creating rows or features</a:t>
            </a:r>
          </a:p>
          <a:p>
            <a:pPr lvl="1"/>
            <a:r>
              <a:rPr lang="en-US" dirty="0"/>
              <a:t>Derived from Map Tool</a:t>
            </a:r>
          </a:p>
          <a:p>
            <a:pPr lvl="1"/>
            <a:r>
              <a:rPr lang="en-US" dirty="0"/>
              <a:t>Hosted on the Create Features </a:t>
            </a:r>
            <a:r>
              <a:rPr lang="en-US" dirty="0" err="1"/>
              <a:t>dockpane</a:t>
            </a:r>
            <a:r>
              <a:rPr lang="en-US" dirty="0"/>
              <a:t> tool palette(s)</a:t>
            </a:r>
          </a:p>
          <a:p>
            <a:pPr lvl="1"/>
            <a:r>
              <a:rPr lang="en-US" dirty="0"/>
              <a:t>Associated with a “</a:t>
            </a:r>
            <a:r>
              <a:rPr lang="en-US" dirty="0" err="1"/>
              <a:t>CurrentTemplate</a:t>
            </a:r>
            <a:r>
              <a:rPr lang="en-US" dirty="0"/>
              <a:t>” for assigning default attributes</a:t>
            </a:r>
          </a:p>
          <a:p>
            <a:pPr lvl="1"/>
            <a:r>
              <a:rPr lang="en-US" dirty="0"/>
              <a:t>Uses the sketch to obtain geometry</a:t>
            </a:r>
          </a:p>
          <a:p>
            <a:pPr lvl="1"/>
            <a:r>
              <a:rPr lang="en-US" dirty="0"/>
              <a:t>Can enhance with UI for configurable options (</a:t>
            </a:r>
            <a:r>
              <a:rPr lang="en-US" dirty="0" err="1"/>
              <a:t>eg</a:t>
            </a:r>
            <a:r>
              <a:rPr lang="en-US" dirty="0"/>
              <a:t> buffer distance)</a:t>
            </a:r>
          </a:p>
          <a:p>
            <a:pPr lvl="1"/>
            <a:endParaRPr lang="en-US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11711A5D-AEB8-4C67-B8BE-A35DE571032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79489" y="4363912"/>
            <a:ext cx="3355244" cy="11563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0947348"/>
      </p:ext>
    </p:extLst>
  </p:cSld>
  <p:clrMapOvr>
    <a:masterClrMapping/>
  </p:clrMapOvr>
  <p:transition spd="med">
    <p:fad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B4159D6C-2620-42EF-9183-0EFB005010EB}"/>
              </a:ext>
            </a:extLst>
          </p:cNvPr>
          <p:cNvGrpSpPr/>
          <p:nvPr/>
        </p:nvGrpSpPr>
        <p:grpSpPr>
          <a:xfrm>
            <a:off x="1" y="-14288"/>
            <a:ext cx="12251643" cy="6903259"/>
            <a:chOff x="1" y="-14288"/>
            <a:chExt cx="12251643" cy="6903259"/>
          </a:xfrm>
        </p:grpSpPr>
        <p:sp>
          <p:nvSpPr>
            <p:cNvPr id="11" name="gradient background1">
              <a:extLst>
                <a:ext uri="{FF2B5EF4-FFF2-40B4-BE49-F238E27FC236}">
                  <a16:creationId xmlns:a16="http://schemas.microsoft.com/office/drawing/2014/main" id="{7B7EE9B1-ABF5-46E5-8B6E-D2F444418ECC}"/>
                </a:ext>
              </a:extLst>
            </p:cNvPr>
            <p:cNvSpPr/>
            <p:nvPr/>
          </p:nvSpPr>
          <p:spPr bwMode="auto">
            <a:xfrm>
              <a:off x="1" y="0"/>
              <a:ext cx="12191999" cy="6888971"/>
            </a:xfrm>
            <a:prstGeom prst="rect">
              <a:avLst/>
            </a:prstGeom>
            <a:gradFill flip="none" rotWithShape="1">
              <a:gsLst>
                <a:gs pos="0">
                  <a:srgbClr val="131A7F"/>
                </a:gs>
                <a:gs pos="98000">
                  <a:srgbClr val="070738"/>
                </a:gs>
              </a:gsLst>
              <a:lin ang="16200000" scaled="1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12" name="Picture 11" descr="Background pattern&#10;&#10;Description automatically generated">
              <a:extLst>
                <a:ext uri="{FF2B5EF4-FFF2-40B4-BE49-F238E27FC236}">
                  <a16:creationId xmlns:a16="http://schemas.microsoft.com/office/drawing/2014/main" id="{F85D7C5B-495A-4365-A756-E22AC2B9B7D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586" y="-14288"/>
              <a:ext cx="12247058" cy="6888970"/>
            </a:xfrm>
            <a:prstGeom prst="rect">
              <a:avLst/>
            </a:prstGeom>
          </p:spPr>
        </p:pic>
      </p:grp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Construction Tool - Implementation</a:t>
            </a:r>
          </a:p>
        </p:txBody>
      </p:sp>
      <p:sp>
        <p:nvSpPr>
          <p:cNvPr id="19" name="Content Placeholder 18"/>
          <p:cNvSpPr>
            <a:spLocks noGrp="1"/>
          </p:cNvSpPr>
          <p:nvPr>
            <p:ph sz="quarter" idx="10"/>
          </p:nvPr>
        </p:nvSpPr>
        <p:spPr>
          <a:xfrm>
            <a:off x="859203" y="1195753"/>
            <a:ext cx="10369296" cy="5249652"/>
          </a:xfrm>
        </p:spPr>
        <p:txBody>
          <a:bodyPr/>
          <a:lstStyle/>
          <a:p>
            <a:r>
              <a:rPr lang="en-US" dirty="0"/>
              <a:t>Implement using the Pro SDK “Construction Tool” or “Table Construction Tool” Item Templates:</a:t>
            </a:r>
          </a:p>
          <a:p>
            <a:pPr lvl="1"/>
            <a:r>
              <a:rPr lang="en-US" dirty="0"/>
              <a:t>Stubs out a complete tool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C707924-71A6-4624-B324-6D2026F4E5A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49963" y="2654810"/>
            <a:ext cx="5076190" cy="1333333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A267671A-2146-4622-8C44-F3CAEA36E40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86160" y="4296291"/>
            <a:ext cx="3177815" cy="876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8826977"/>
      </p:ext>
    </p:extLst>
  </p:cSld>
  <p:clrMapOvr>
    <a:masterClrMapping/>
  </p:clrMapOvr>
  <p:transition spd="med">
    <p:fad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>
            <a:extLst>
              <a:ext uri="{FF2B5EF4-FFF2-40B4-BE49-F238E27FC236}">
                <a16:creationId xmlns:a16="http://schemas.microsoft.com/office/drawing/2014/main" id="{19CA37B7-C11D-4B28-A4ED-7496BD02F1F6}"/>
              </a:ext>
            </a:extLst>
          </p:cNvPr>
          <p:cNvGrpSpPr/>
          <p:nvPr/>
        </p:nvGrpSpPr>
        <p:grpSpPr>
          <a:xfrm>
            <a:off x="1" y="-14288"/>
            <a:ext cx="12251643" cy="6903259"/>
            <a:chOff x="1" y="-14288"/>
            <a:chExt cx="12251643" cy="6903259"/>
          </a:xfrm>
        </p:grpSpPr>
        <p:sp>
          <p:nvSpPr>
            <p:cNvPr id="13" name="gradient background1">
              <a:extLst>
                <a:ext uri="{FF2B5EF4-FFF2-40B4-BE49-F238E27FC236}">
                  <a16:creationId xmlns:a16="http://schemas.microsoft.com/office/drawing/2014/main" id="{1A8A4A71-98A9-4248-89D6-B7C1C79CE7E4}"/>
                </a:ext>
              </a:extLst>
            </p:cNvPr>
            <p:cNvSpPr/>
            <p:nvPr/>
          </p:nvSpPr>
          <p:spPr bwMode="auto">
            <a:xfrm>
              <a:off x="1" y="0"/>
              <a:ext cx="12191999" cy="6888971"/>
            </a:xfrm>
            <a:prstGeom prst="rect">
              <a:avLst/>
            </a:prstGeom>
            <a:gradFill flip="none" rotWithShape="1">
              <a:gsLst>
                <a:gs pos="0">
                  <a:srgbClr val="131A7F"/>
                </a:gs>
                <a:gs pos="98000">
                  <a:srgbClr val="070738"/>
                </a:gs>
              </a:gsLst>
              <a:lin ang="16200000" scaled="1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14" name="Picture 13" descr="Background pattern&#10;&#10;Description automatically generated">
              <a:extLst>
                <a:ext uri="{FF2B5EF4-FFF2-40B4-BE49-F238E27FC236}">
                  <a16:creationId xmlns:a16="http://schemas.microsoft.com/office/drawing/2014/main" id="{CF599C8F-6D60-441F-990F-24C53912FEF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586" y="-14288"/>
              <a:ext cx="12247058" cy="6888970"/>
            </a:xfrm>
            <a:prstGeom prst="rect">
              <a:avLst/>
            </a:prstGeom>
          </p:spPr>
        </p:pic>
      </p:grp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576816" y="1382258"/>
            <a:ext cx="10369296" cy="3429000"/>
          </a:xfrm>
        </p:spPr>
        <p:txBody>
          <a:bodyPr/>
          <a:lstStyle/>
          <a:p>
            <a:r>
              <a:rPr lang="en-US" dirty="0" err="1"/>
              <a:t>Config.daml</a:t>
            </a:r>
            <a:r>
              <a:rPr lang="en-US" dirty="0"/>
              <a:t> - tool is registered in the relevant  construction tool category via </a:t>
            </a:r>
            <a:r>
              <a:rPr lang="en-US" i="1" dirty="0" err="1"/>
              <a:t>categoryRefID</a:t>
            </a:r>
            <a:endParaRPr lang="en-US" dirty="0"/>
          </a:p>
          <a:p>
            <a:pPr lvl="1"/>
            <a:r>
              <a:rPr lang="en-US" dirty="0"/>
              <a:t>Adds your tool to a Create Pane construction tool palette</a:t>
            </a:r>
          </a:p>
          <a:p>
            <a:pPr lvl="1"/>
            <a:r>
              <a:rPr lang="en-US" dirty="0"/>
              <a:t>Set Category to match your destination data source.</a:t>
            </a:r>
          </a:p>
          <a:p>
            <a:pPr lvl="1"/>
            <a:endParaRPr lang="en-US" b="0" dirty="0"/>
          </a:p>
          <a:p>
            <a:endParaRPr lang="en-US" b="0" dirty="0"/>
          </a:p>
          <a:p>
            <a:endParaRPr lang="en-US" b="0" dirty="0"/>
          </a:p>
          <a:p>
            <a:endParaRPr lang="en-US" b="0" dirty="0"/>
          </a:p>
          <a:p>
            <a:pPr marL="0" indent="0">
              <a:buNone/>
            </a:pPr>
            <a:endParaRPr lang="en-US" b="0" dirty="0"/>
          </a:p>
          <a:p>
            <a:r>
              <a:rPr lang="en-US" dirty="0"/>
              <a:t>Supported categories are</a:t>
            </a:r>
          </a:p>
          <a:p>
            <a:pPr lvl="1"/>
            <a:r>
              <a:rPr lang="en-US" dirty="0" err="1"/>
              <a:t>esri_editing_construction_point</a:t>
            </a:r>
            <a:r>
              <a:rPr lang="en-US" dirty="0"/>
              <a:t>			</a:t>
            </a:r>
            <a:r>
              <a:rPr lang="en-US" dirty="0" err="1"/>
              <a:t>esri_editing_construction_multipoint</a:t>
            </a:r>
            <a:endParaRPr lang="en-US" dirty="0"/>
          </a:p>
          <a:p>
            <a:pPr lvl="1"/>
            <a:r>
              <a:rPr lang="en-US" dirty="0" err="1"/>
              <a:t>esri_editing_construction_polyline</a:t>
            </a:r>
            <a:r>
              <a:rPr lang="en-US" dirty="0"/>
              <a:t> 		</a:t>
            </a:r>
            <a:r>
              <a:rPr lang="en-US" dirty="0" err="1"/>
              <a:t>esri_editing_construction_annotation</a:t>
            </a:r>
            <a:endParaRPr lang="en-US" dirty="0"/>
          </a:p>
          <a:p>
            <a:pPr lvl="1"/>
            <a:r>
              <a:rPr lang="en-US" dirty="0" err="1"/>
              <a:t>esri_editing_construction_polygon</a:t>
            </a:r>
            <a:r>
              <a:rPr lang="en-US" dirty="0"/>
              <a:t> 		</a:t>
            </a:r>
            <a:r>
              <a:rPr lang="en-US" dirty="0" err="1"/>
              <a:t>esri_editing_construction_dimension</a:t>
            </a:r>
            <a:endParaRPr lang="en-US" dirty="0"/>
          </a:p>
          <a:p>
            <a:pPr lvl="1"/>
            <a:r>
              <a:rPr lang="en-US" dirty="0" err="1"/>
              <a:t>esri_editing_construction_table</a:t>
            </a:r>
            <a:endParaRPr lang="en-US" dirty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369332"/>
          </a:xfrm>
        </p:spPr>
        <p:txBody>
          <a:bodyPr/>
          <a:lstStyle/>
          <a:p>
            <a:r>
              <a:rPr lang="en-US" dirty="0"/>
              <a:t>Construction Tool - Implementation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B30E61A-5F28-4868-9B9C-4D3119FD3B7C}"/>
              </a:ext>
            </a:extLst>
          </p:cNvPr>
          <p:cNvSpPr/>
          <p:nvPr/>
        </p:nvSpPr>
        <p:spPr bwMode="auto">
          <a:xfrm>
            <a:off x="1009137" y="2816803"/>
            <a:ext cx="9272287" cy="1223343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controls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&lt;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tool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id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ConstructionFacilitiesTool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categoryRefID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esri_editing_construction_point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</a:t>
            </a:r>
            <a:r>
              <a:rPr lang="en-US" sz="1400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caption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ConstructionFacilitiesTool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...&gt;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&lt;/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tool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controls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C0B1817-1D88-45C7-A2D3-592C32E60B5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34270" y="3779643"/>
            <a:ext cx="3523809" cy="942857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532E0B96-CC1A-47B8-8472-DCFD4B616630}"/>
              </a:ext>
            </a:extLst>
          </p:cNvPr>
          <p:cNvSpPr/>
          <p:nvPr/>
        </p:nvSpPr>
        <p:spPr bwMode="auto">
          <a:xfrm>
            <a:off x="5045267" y="3072119"/>
            <a:ext cx="4856115" cy="324319"/>
          </a:xfrm>
          <a:prstGeom prst="rect">
            <a:avLst/>
          </a:prstGeom>
          <a:noFill/>
          <a:ln w="28575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B960EFB7-4C24-43FC-99A0-B28D28F0FA02}"/>
              </a:ext>
            </a:extLst>
          </p:cNvPr>
          <p:cNvCxnSpPr>
            <a:cxnSpLocks/>
          </p:cNvCxnSpPr>
          <p:nvPr/>
        </p:nvCxnSpPr>
        <p:spPr bwMode="auto">
          <a:xfrm flipH="1">
            <a:off x="7324078" y="3410727"/>
            <a:ext cx="637668" cy="761778"/>
          </a:xfrm>
          <a:prstGeom prst="straightConnector1">
            <a:avLst/>
          </a:prstGeom>
          <a:noFill/>
          <a:ln w="57150" cap="flat" cmpd="sng" algn="ctr">
            <a:solidFill>
              <a:srgbClr val="FF6600"/>
            </a:solidFill>
            <a:prstDash val="solid"/>
            <a:round/>
            <a:headEnd type="none" w="med" len="med"/>
            <a:tailEnd type="triangle"/>
          </a:ln>
          <a:effectLst/>
        </p:spPr>
      </p:cxnSp>
    </p:spTree>
    <p:extLst>
      <p:ext uri="{BB962C8B-B14F-4D97-AF65-F5344CB8AC3E}">
        <p14:creationId xmlns:p14="http://schemas.microsoft.com/office/powerpoint/2010/main" val="1399663022"/>
      </p:ext>
    </p:extLst>
  </p:cSld>
  <p:clrMapOvr>
    <a:masterClrMapping/>
  </p:clrMapOvr>
  <p:transition spd="med">
    <p:fad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936C7D9A-4841-4DDC-AA23-BCE8BC2922DC}"/>
              </a:ext>
            </a:extLst>
          </p:cNvPr>
          <p:cNvGrpSpPr/>
          <p:nvPr/>
        </p:nvGrpSpPr>
        <p:grpSpPr>
          <a:xfrm>
            <a:off x="1" y="-14288"/>
            <a:ext cx="12251643" cy="6903259"/>
            <a:chOff x="1" y="-14288"/>
            <a:chExt cx="12251643" cy="6903259"/>
          </a:xfrm>
        </p:grpSpPr>
        <p:sp>
          <p:nvSpPr>
            <p:cNvPr id="11" name="gradient background1">
              <a:extLst>
                <a:ext uri="{FF2B5EF4-FFF2-40B4-BE49-F238E27FC236}">
                  <a16:creationId xmlns:a16="http://schemas.microsoft.com/office/drawing/2014/main" id="{E46CDC4E-F1E2-4B06-A80A-B1ED0FA25465}"/>
                </a:ext>
              </a:extLst>
            </p:cNvPr>
            <p:cNvSpPr/>
            <p:nvPr/>
          </p:nvSpPr>
          <p:spPr bwMode="auto">
            <a:xfrm>
              <a:off x="1" y="0"/>
              <a:ext cx="12191999" cy="6888971"/>
            </a:xfrm>
            <a:prstGeom prst="rect">
              <a:avLst/>
            </a:prstGeom>
            <a:gradFill flip="none" rotWithShape="1">
              <a:gsLst>
                <a:gs pos="0">
                  <a:srgbClr val="131A7F"/>
                </a:gs>
                <a:gs pos="98000">
                  <a:srgbClr val="070738"/>
                </a:gs>
              </a:gsLst>
              <a:lin ang="16200000" scaled="1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12" name="Picture 11" descr="Background pattern&#10;&#10;Description automatically generated">
              <a:extLst>
                <a:ext uri="{FF2B5EF4-FFF2-40B4-BE49-F238E27FC236}">
                  <a16:creationId xmlns:a16="http://schemas.microsoft.com/office/drawing/2014/main" id="{CF63E9C2-E8A0-4603-A440-24F14167501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586" y="-14288"/>
              <a:ext cx="12247058" cy="6888970"/>
            </a:xfrm>
            <a:prstGeom prst="rect">
              <a:avLst/>
            </a:prstGeom>
          </p:spPr>
        </p:pic>
      </p:grpSp>
      <p:sp>
        <p:nvSpPr>
          <p:cNvPr id="6" name="shading (lower right)">
            <a:extLst>
              <a:ext uri="{FF2B5EF4-FFF2-40B4-BE49-F238E27FC236}">
                <a16:creationId xmlns:a16="http://schemas.microsoft.com/office/drawing/2014/main" id="{C0783C77-C7D8-1647-BFDB-8532B647668C}"/>
              </a:ext>
            </a:extLst>
          </p:cNvPr>
          <p:cNvSpPr/>
          <p:nvPr/>
        </p:nvSpPr>
        <p:spPr bwMode="auto">
          <a:xfrm>
            <a:off x="-43251" y="1734582"/>
            <a:ext cx="12235251" cy="5123418"/>
          </a:xfrm>
          <a:prstGeom prst="rect">
            <a:avLst/>
          </a:prstGeom>
          <a:gradFill flip="none" rotWithShape="1">
            <a:gsLst>
              <a:gs pos="43000">
                <a:srgbClr val="0D134A">
                  <a:alpha val="9000"/>
                </a:srgbClr>
              </a:gs>
              <a:gs pos="55000">
                <a:srgbClr val="0D134A">
                  <a:alpha val="0"/>
                </a:srgbClr>
              </a:gs>
              <a:gs pos="18000">
                <a:srgbClr val="0D134A">
                  <a:alpha val="46000"/>
                </a:srgbClr>
              </a:gs>
              <a:gs pos="0">
                <a:srgbClr val="0D134A"/>
              </a:gs>
            </a:gsLst>
            <a:lin ang="15000000" scaled="0"/>
            <a:tileRect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690235" y="1226635"/>
            <a:ext cx="10369296" cy="3429000"/>
          </a:xfrm>
        </p:spPr>
        <p:txBody>
          <a:bodyPr/>
          <a:lstStyle/>
          <a:p>
            <a:pPr lvl="1"/>
            <a:r>
              <a:rPr lang="en-US" sz="2000" dirty="0"/>
              <a:t>Code file</a:t>
            </a:r>
          </a:p>
          <a:p>
            <a:pPr lvl="2"/>
            <a:r>
              <a:rPr lang="en-US" sz="1800" dirty="0" err="1"/>
              <a:t>SketchType</a:t>
            </a:r>
            <a:r>
              <a:rPr lang="en-US" sz="1800" dirty="0"/>
              <a:t> - Change as needed.   </a:t>
            </a:r>
          </a:p>
          <a:p>
            <a:pPr lvl="1"/>
            <a:r>
              <a:rPr lang="en-US" sz="2000" dirty="0" err="1">
                <a:latin typeface="Consolas" panose="020B0609020204030204" pitchFamily="49" charset="0"/>
              </a:rPr>
              <a:t>OnSketchCompleteAsync</a:t>
            </a:r>
            <a:r>
              <a:rPr lang="en-US" sz="2000" dirty="0">
                <a:latin typeface="Consolas" panose="020B0609020204030204" pitchFamily="49" charset="0"/>
              </a:rPr>
              <a:t>(Geometry geometry)</a:t>
            </a:r>
            <a:r>
              <a:rPr lang="en-US" sz="2000" dirty="0"/>
              <a:t> callback for the sketch geometry</a:t>
            </a:r>
          </a:p>
          <a:p>
            <a:pPr lvl="2"/>
            <a:r>
              <a:rPr lang="en-US" sz="1800" dirty="0"/>
              <a:t>Default creation logic to create a new feature/row </a:t>
            </a:r>
          </a:p>
          <a:p>
            <a:pPr lvl="2"/>
            <a:r>
              <a:rPr lang="en-US" sz="1800" dirty="0"/>
              <a:t>Uses </a:t>
            </a:r>
            <a:r>
              <a:rPr lang="en-US" sz="1800" dirty="0" err="1"/>
              <a:t>EditOperation.Create</a:t>
            </a:r>
            <a:r>
              <a:rPr lang="en-US" sz="1800" dirty="0"/>
              <a:t>(</a:t>
            </a:r>
            <a:r>
              <a:rPr lang="en-US" sz="1800" dirty="0" err="1"/>
              <a:t>EditingTemplate</a:t>
            </a:r>
            <a:r>
              <a:rPr lang="en-US" sz="1800" dirty="0"/>
              <a:t>, Geometry)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Construction Tool - Implementation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C8738E5-F497-47AF-BB4E-793BBC9858CB}"/>
              </a:ext>
            </a:extLst>
          </p:cNvPr>
          <p:cNvSpPr/>
          <p:nvPr/>
        </p:nvSpPr>
        <p:spPr bwMode="auto">
          <a:xfrm>
            <a:off x="473308" y="3426676"/>
            <a:ext cx="11028457" cy="3255595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400" dirty="0">
              <a:solidFill>
                <a:srgbClr val="0000FF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endParaRPr lang="en-US" sz="1400" dirty="0">
              <a:solidFill>
                <a:srgbClr val="0000FF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internal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class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ConstructionFacilitiesTool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: </a:t>
            </a:r>
            <a:r>
              <a:rPr lang="en-US" sz="1400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MapTool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</a:t>
            </a:r>
          </a:p>
          <a:p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ConstructionFacilitiesTool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 {</a:t>
            </a:r>
          </a:p>
          <a:p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...</a:t>
            </a:r>
          </a:p>
          <a:p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</a:t>
            </a:r>
            <a:r>
              <a:rPr lang="en-US" sz="14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SketchType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</a:t>
            </a:r>
            <a:r>
              <a:rPr lang="en-US" sz="1400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SketchGeometryType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</a:t>
            </a:r>
            <a:r>
              <a:rPr lang="en-US" sz="14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Point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</a:t>
            </a:r>
          </a:p>
          <a:p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}</a:t>
            </a: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protected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override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Task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bool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 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OnSketchCompleteAsync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400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Geometry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b="1" dirty="0">
                <a:solidFill>
                  <a:schemeClr val="bg2">
                    <a:lumMod val="50000"/>
                  </a:schemeClr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geometry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 {</a:t>
            </a:r>
          </a:p>
          <a:p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...</a:t>
            </a:r>
          </a:p>
          <a:p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</a:t>
            </a:r>
            <a:r>
              <a:rPr lang="en-US" sz="1400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Create an edit operation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var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createOperation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new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EditOperation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();</a:t>
            </a:r>
          </a:p>
          <a:p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createOperation.Name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</a:t>
            </a:r>
            <a:r>
              <a:rPr lang="en-US" sz="1400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string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.Format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"Create {0}"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 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CurrentTemplate.Layer.Name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createOperation.SelectNewFeatures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true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</a:t>
            </a:r>
          </a:p>
          <a:p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createOperation.</a:t>
            </a:r>
            <a:r>
              <a:rPr lang="en-US" sz="1400" b="1" dirty="0" err="1">
                <a:solidFill>
                  <a:srgbClr val="000000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Create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400" b="1" dirty="0" err="1">
                <a:solidFill>
                  <a:srgbClr val="000000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CurrentTemplate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 </a:t>
            </a:r>
            <a:r>
              <a:rPr lang="en-US" sz="1400" b="1" dirty="0">
                <a:solidFill>
                  <a:schemeClr val="bg2">
                    <a:lumMod val="50000"/>
                  </a:schemeClr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geometry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return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createOperation.ExecuteAsync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();</a:t>
            </a:r>
          </a:p>
          <a:p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</a:p>
          <a:p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8739993"/>
      </p:ext>
    </p:extLst>
  </p:cSld>
  <p:clrMapOvr>
    <a:masterClrMapping/>
  </p:clrMapOvr>
  <p:transition spd="med">
    <p:fad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>
            <a:extLst>
              <a:ext uri="{FF2B5EF4-FFF2-40B4-BE49-F238E27FC236}">
                <a16:creationId xmlns:a16="http://schemas.microsoft.com/office/drawing/2014/main" id="{606A4105-3CDC-466F-9C3E-97C63236DD0D}"/>
              </a:ext>
            </a:extLst>
          </p:cNvPr>
          <p:cNvGrpSpPr/>
          <p:nvPr/>
        </p:nvGrpSpPr>
        <p:grpSpPr>
          <a:xfrm>
            <a:off x="1" y="-14288"/>
            <a:ext cx="12251643" cy="6903259"/>
            <a:chOff x="1" y="-14288"/>
            <a:chExt cx="12251643" cy="6903259"/>
          </a:xfrm>
        </p:grpSpPr>
        <p:sp>
          <p:nvSpPr>
            <p:cNvPr id="12" name="gradient background1">
              <a:extLst>
                <a:ext uri="{FF2B5EF4-FFF2-40B4-BE49-F238E27FC236}">
                  <a16:creationId xmlns:a16="http://schemas.microsoft.com/office/drawing/2014/main" id="{F894FD37-4F9A-4776-97D6-BC722DC0A4ED}"/>
                </a:ext>
              </a:extLst>
            </p:cNvPr>
            <p:cNvSpPr/>
            <p:nvPr/>
          </p:nvSpPr>
          <p:spPr bwMode="auto">
            <a:xfrm>
              <a:off x="1" y="0"/>
              <a:ext cx="12191999" cy="6888971"/>
            </a:xfrm>
            <a:prstGeom prst="rect">
              <a:avLst/>
            </a:prstGeom>
            <a:gradFill flip="none" rotWithShape="1">
              <a:gsLst>
                <a:gs pos="0">
                  <a:srgbClr val="131A7F"/>
                </a:gs>
                <a:gs pos="98000">
                  <a:srgbClr val="070738"/>
                </a:gs>
              </a:gsLst>
              <a:lin ang="16200000" scaled="1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13" name="Picture 12" descr="Background pattern&#10;&#10;Description automatically generated">
              <a:extLst>
                <a:ext uri="{FF2B5EF4-FFF2-40B4-BE49-F238E27FC236}">
                  <a16:creationId xmlns:a16="http://schemas.microsoft.com/office/drawing/2014/main" id="{00182386-AA7B-4381-94D6-06E6282B36F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586" y="-14288"/>
              <a:ext cx="12247058" cy="6888970"/>
            </a:xfrm>
            <a:prstGeom prst="rect">
              <a:avLst/>
            </a:prstGeom>
          </p:spPr>
        </p:pic>
      </p:grp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Construction Tool – </a:t>
            </a:r>
            <a:r>
              <a:rPr lang="en-US" dirty="0" err="1"/>
              <a:t>CurrentTemplate</a:t>
            </a:r>
            <a:r>
              <a:rPr lang="en-US" dirty="0"/>
              <a:t>, Default Values</a:t>
            </a:r>
          </a:p>
        </p:txBody>
      </p:sp>
      <p:sp>
        <p:nvSpPr>
          <p:cNvPr id="19" name="Content Placeholder 18"/>
          <p:cNvSpPr>
            <a:spLocks noGrp="1"/>
          </p:cNvSpPr>
          <p:nvPr>
            <p:ph sz="quarter" idx="10"/>
          </p:nvPr>
        </p:nvSpPr>
        <p:spPr>
          <a:xfrm>
            <a:off x="859203" y="1195754"/>
            <a:ext cx="10369296" cy="3429000"/>
          </a:xfrm>
        </p:spPr>
        <p:txBody>
          <a:bodyPr/>
          <a:lstStyle/>
          <a:p>
            <a:r>
              <a:rPr lang="en-US" dirty="0"/>
              <a:t>A construction tool has access to the currently activated template via </a:t>
            </a:r>
            <a:r>
              <a:rPr lang="en-US" dirty="0" err="1">
                <a:latin typeface="Consolas" panose="020B0609020204030204" pitchFamily="49" charset="0"/>
              </a:rPr>
              <a:t>this.CurrentTemplate</a:t>
            </a:r>
            <a:endParaRPr lang="en-US" dirty="0">
              <a:latin typeface="Consolas" panose="020B0609020204030204" pitchFamily="49" charset="0"/>
            </a:endParaRPr>
          </a:p>
          <a:p>
            <a:pPr lvl="1"/>
            <a:r>
              <a:rPr lang="en-US" dirty="0"/>
              <a:t>Default values are stored </a:t>
            </a:r>
            <a:r>
              <a:rPr lang="en-US" i="1" dirty="0"/>
              <a:t>within</a:t>
            </a:r>
            <a:r>
              <a:rPr lang="en-US" dirty="0"/>
              <a:t> the template</a:t>
            </a:r>
          </a:p>
          <a:p>
            <a:pPr lvl="1"/>
            <a:r>
              <a:rPr lang="en-US" dirty="0"/>
              <a:t>Default values applied “implicitly” via </a:t>
            </a:r>
            <a:r>
              <a:rPr lang="en-US" dirty="0" err="1">
                <a:latin typeface="Consolas" panose="020B0609020204030204" pitchFamily="49" charset="0"/>
              </a:rPr>
              <a:t>EditOperation.Create</a:t>
            </a:r>
            <a:r>
              <a:rPr lang="en-US" dirty="0">
                <a:latin typeface="Consolas" panose="020B0609020204030204" pitchFamily="49" charset="0"/>
              </a:rPr>
              <a:t>(</a:t>
            </a:r>
            <a:r>
              <a:rPr lang="en-US" dirty="0" err="1">
                <a:latin typeface="Consolas" panose="020B0609020204030204" pitchFamily="49" charset="0"/>
              </a:rPr>
              <a:t>EditingTemplate</a:t>
            </a:r>
            <a:r>
              <a:rPr lang="en-US" dirty="0">
                <a:latin typeface="Consolas" panose="020B0609020204030204" pitchFamily="49" charset="0"/>
              </a:rPr>
              <a:t>,…)</a:t>
            </a:r>
          </a:p>
          <a:p>
            <a:pPr lvl="2"/>
            <a:endParaRPr lang="en-US" sz="1800" dirty="0">
              <a:latin typeface="Consolas" panose="020B0609020204030204" pitchFamily="49" charset="0"/>
            </a:endParaRPr>
          </a:p>
          <a:p>
            <a:pPr lvl="1"/>
            <a:endParaRPr lang="en-US" sz="20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8CDA8D9-4E4A-4367-A5D9-BCB1764BBD2C}"/>
              </a:ext>
            </a:extLst>
          </p:cNvPr>
          <p:cNvSpPr/>
          <p:nvPr/>
        </p:nvSpPr>
        <p:spPr bwMode="auto">
          <a:xfrm>
            <a:off x="1322186" y="3527997"/>
            <a:ext cx="6545562" cy="984138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	</a:t>
            </a:r>
          </a:p>
          <a:p>
            <a:endParaRPr lang="en-US" sz="16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sz="8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createOperation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EditOperation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...</a:t>
            </a:r>
            <a:endParaRPr lang="en-US" sz="1600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createOperation.Create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CurrentTemplate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geometry);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</a:p>
          <a:p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4055202"/>
      </p:ext>
    </p:extLst>
  </p:cSld>
  <p:clrMapOvr>
    <a:masterClrMapping/>
  </p:clrMapOvr>
  <p:transition spd="med">
    <p:fad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>
            <a:extLst>
              <a:ext uri="{FF2B5EF4-FFF2-40B4-BE49-F238E27FC236}">
                <a16:creationId xmlns:a16="http://schemas.microsoft.com/office/drawing/2014/main" id="{D0906E51-E8C5-4785-A9E9-35E0DEA630F7}"/>
              </a:ext>
            </a:extLst>
          </p:cNvPr>
          <p:cNvGrpSpPr/>
          <p:nvPr/>
        </p:nvGrpSpPr>
        <p:grpSpPr>
          <a:xfrm>
            <a:off x="1" y="-14288"/>
            <a:ext cx="12251643" cy="6903259"/>
            <a:chOff x="1" y="-14288"/>
            <a:chExt cx="12251643" cy="6903259"/>
          </a:xfrm>
        </p:grpSpPr>
        <p:sp>
          <p:nvSpPr>
            <p:cNvPr id="12" name="gradient background1">
              <a:extLst>
                <a:ext uri="{FF2B5EF4-FFF2-40B4-BE49-F238E27FC236}">
                  <a16:creationId xmlns:a16="http://schemas.microsoft.com/office/drawing/2014/main" id="{9837F314-3714-4205-BC81-C7AA30ACEAD4}"/>
                </a:ext>
              </a:extLst>
            </p:cNvPr>
            <p:cNvSpPr/>
            <p:nvPr/>
          </p:nvSpPr>
          <p:spPr bwMode="auto">
            <a:xfrm>
              <a:off x="1" y="0"/>
              <a:ext cx="12191999" cy="6888971"/>
            </a:xfrm>
            <a:prstGeom prst="rect">
              <a:avLst/>
            </a:prstGeom>
            <a:gradFill flip="none" rotWithShape="1">
              <a:gsLst>
                <a:gs pos="0">
                  <a:srgbClr val="131A7F"/>
                </a:gs>
                <a:gs pos="98000">
                  <a:srgbClr val="070738"/>
                </a:gs>
              </a:gsLst>
              <a:lin ang="16200000" scaled="1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13" name="Picture 12" descr="Background pattern&#10;&#10;Description automatically generated">
              <a:extLst>
                <a:ext uri="{FF2B5EF4-FFF2-40B4-BE49-F238E27FC236}">
                  <a16:creationId xmlns:a16="http://schemas.microsoft.com/office/drawing/2014/main" id="{36A2277F-16C6-4ECF-957B-FA7F553740E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586" y="-14288"/>
              <a:ext cx="12247058" cy="6888970"/>
            </a:xfrm>
            <a:prstGeom prst="rect">
              <a:avLst/>
            </a:prstGeom>
          </p:spPr>
        </p:pic>
      </p:grp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Construction Tool – </a:t>
            </a:r>
            <a:r>
              <a:rPr lang="en-US" dirty="0" err="1"/>
              <a:t>CurrentTemplate</a:t>
            </a:r>
            <a:r>
              <a:rPr lang="en-US" dirty="0"/>
              <a:t>, Override Values</a:t>
            </a:r>
          </a:p>
        </p:txBody>
      </p:sp>
      <p:sp>
        <p:nvSpPr>
          <p:cNvPr id="19" name="Content Placeholder 18"/>
          <p:cNvSpPr>
            <a:spLocks noGrp="1"/>
          </p:cNvSpPr>
          <p:nvPr>
            <p:ph sz="quarter" idx="10"/>
          </p:nvPr>
        </p:nvSpPr>
        <p:spPr>
          <a:xfrm>
            <a:off x="859203" y="1379134"/>
            <a:ext cx="10369296" cy="3429000"/>
          </a:xfrm>
        </p:spPr>
        <p:txBody>
          <a:bodyPr/>
          <a:lstStyle/>
          <a:p>
            <a:r>
              <a:rPr lang="en-US" dirty="0"/>
              <a:t>Default values can be overridden</a:t>
            </a:r>
          </a:p>
          <a:p>
            <a:pPr lvl="1"/>
            <a:r>
              <a:rPr lang="en-US" dirty="0"/>
              <a:t>Use the Inspector property on the template </a:t>
            </a:r>
          </a:p>
          <a:p>
            <a:pPr lvl="1"/>
            <a:r>
              <a:rPr lang="en-US" dirty="0"/>
              <a:t>Overrides are initialized to the same values as the defaults </a:t>
            </a:r>
            <a:r>
              <a:rPr lang="en-US" u="sng" dirty="0"/>
              <a:t>each time the template is activated</a:t>
            </a:r>
          </a:p>
          <a:p>
            <a:pPr lvl="1"/>
            <a:r>
              <a:rPr lang="en-US" dirty="0"/>
              <a:t>Changes to the overrides are temporary – not persisted.</a:t>
            </a:r>
          </a:p>
          <a:p>
            <a:pPr lvl="2"/>
            <a:r>
              <a:rPr lang="en-US" dirty="0"/>
              <a:t>Lost when the template is deactivated</a:t>
            </a:r>
          </a:p>
          <a:p>
            <a:pPr lvl="2"/>
            <a:endParaRPr lang="en-US" sz="900" dirty="0"/>
          </a:p>
          <a:p>
            <a:pPr lvl="1"/>
            <a:r>
              <a:rPr lang="en-US" dirty="0"/>
              <a:t>Note: Call </a:t>
            </a:r>
            <a:r>
              <a:rPr lang="en-US" dirty="0" err="1">
                <a:latin typeface="Consolas" panose="020B0609020204030204" pitchFamily="49" charset="0"/>
              </a:rPr>
              <a:t>Inspector.Cancel</a:t>
            </a:r>
            <a:r>
              <a:rPr lang="en-US" dirty="0">
                <a:latin typeface="Consolas" panose="020B0609020204030204" pitchFamily="49" charset="0"/>
              </a:rPr>
              <a:t>() </a:t>
            </a:r>
            <a:r>
              <a:rPr lang="en-US" dirty="0"/>
              <a:t>to manually reset overrides back to their original defaults.</a:t>
            </a:r>
          </a:p>
          <a:p>
            <a:pPr lvl="1"/>
            <a:endParaRPr lang="en-US" dirty="0"/>
          </a:p>
          <a:p>
            <a:pPr lvl="3"/>
            <a:endParaRPr lang="en-US" dirty="0"/>
          </a:p>
          <a:p>
            <a:pPr lvl="3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3520905"/>
      </p:ext>
    </p:extLst>
  </p:cSld>
  <p:clrMapOvr>
    <a:masterClrMapping/>
  </p:clrMapOvr>
  <p:transition spd="med">
    <p:fade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>
            <a:extLst>
              <a:ext uri="{FF2B5EF4-FFF2-40B4-BE49-F238E27FC236}">
                <a16:creationId xmlns:a16="http://schemas.microsoft.com/office/drawing/2014/main" id="{66B1A966-4D18-4C9C-89EC-86B9B290DE79}"/>
              </a:ext>
            </a:extLst>
          </p:cNvPr>
          <p:cNvGrpSpPr/>
          <p:nvPr/>
        </p:nvGrpSpPr>
        <p:grpSpPr>
          <a:xfrm>
            <a:off x="1" y="-14288"/>
            <a:ext cx="12251643" cy="6903259"/>
            <a:chOff x="1" y="-14288"/>
            <a:chExt cx="12251643" cy="6903259"/>
          </a:xfrm>
        </p:grpSpPr>
        <p:sp>
          <p:nvSpPr>
            <p:cNvPr id="12" name="gradient background1">
              <a:extLst>
                <a:ext uri="{FF2B5EF4-FFF2-40B4-BE49-F238E27FC236}">
                  <a16:creationId xmlns:a16="http://schemas.microsoft.com/office/drawing/2014/main" id="{7A98E5DB-D64A-4A8E-90B7-67D63F4C1B32}"/>
                </a:ext>
              </a:extLst>
            </p:cNvPr>
            <p:cNvSpPr/>
            <p:nvPr/>
          </p:nvSpPr>
          <p:spPr bwMode="auto">
            <a:xfrm>
              <a:off x="1" y="0"/>
              <a:ext cx="12191999" cy="6888971"/>
            </a:xfrm>
            <a:prstGeom prst="rect">
              <a:avLst/>
            </a:prstGeom>
            <a:gradFill flip="none" rotWithShape="1">
              <a:gsLst>
                <a:gs pos="0">
                  <a:srgbClr val="131A7F"/>
                </a:gs>
                <a:gs pos="98000">
                  <a:srgbClr val="070738"/>
                </a:gs>
              </a:gsLst>
              <a:lin ang="16200000" scaled="1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13" name="Picture 12" descr="Background pattern&#10;&#10;Description automatically generated">
              <a:extLst>
                <a:ext uri="{FF2B5EF4-FFF2-40B4-BE49-F238E27FC236}">
                  <a16:creationId xmlns:a16="http://schemas.microsoft.com/office/drawing/2014/main" id="{A88B0388-1E93-4B19-B274-57413C7BBF0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586" y="-14288"/>
              <a:ext cx="12247058" cy="6888970"/>
            </a:xfrm>
            <a:prstGeom prst="rect">
              <a:avLst/>
            </a:prstGeom>
          </p:spPr>
        </p:pic>
      </p:grp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Construction Tool – </a:t>
            </a:r>
            <a:r>
              <a:rPr lang="en-US" dirty="0" err="1"/>
              <a:t>CurrentTemplate</a:t>
            </a:r>
            <a:r>
              <a:rPr lang="en-US" dirty="0"/>
              <a:t>, Override Values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869896E-2636-4CA0-B373-398E3602A3C7}"/>
              </a:ext>
            </a:extLst>
          </p:cNvPr>
          <p:cNvSpPr/>
          <p:nvPr/>
        </p:nvSpPr>
        <p:spPr bwMode="auto">
          <a:xfrm>
            <a:off x="713180" y="2171700"/>
            <a:ext cx="10661341" cy="4117588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// Set overrides on the template Inspector “manually”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CurrentTemplate.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Inspector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[“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SUBTYPEFIELD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”] = 730;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CurrentTemplate.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Inspector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[“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FEATURECODE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”] = “Building General”;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 or Transfer from an existing feature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 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CurrentTemplate.Inspector.Load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CurrentTemplate.Layer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, 11);//Use Load function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//Applied via Create with Template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createOperation.Create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CurrentTemplate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geometry);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 to reset Manually</a:t>
            </a: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CurrentTemplate.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Inspector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Cancel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</a:p>
          <a:p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1742102"/>
      </p:ext>
    </p:extLst>
  </p:cSld>
  <p:clrMapOvr>
    <a:masterClrMapping/>
  </p:clrMapOvr>
  <p:transition spd="med">
    <p:fade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>
            <a:extLst>
              <a:ext uri="{FF2B5EF4-FFF2-40B4-BE49-F238E27FC236}">
                <a16:creationId xmlns:a16="http://schemas.microsoft.com/office/drawing/2014/main" id="{2F4A630A-F41F-4CDC-B880-1CE7D7FB49FE}"/>
              </a:ext>
            </a:extLst>
          </p:cNvPr>
          <p:cNvGrpSpPr/>
          <p:nvPr/>
        </p:nvGrpSpPr>
        <p:grpSpPr>
          <a:xfrm>
            <a:off x="1" y="0"/>
            <a:ext cx="12191999" cy="6888971"/>
            <a:chOff x="1" y="0"/>
            <a:chExt cx="12191999" cy="6888971"/>
          </a:xfrm>
        </p:grpSpPr>
        <p:sp>
          <p:nvSpPr>
            <p:cNvPr id="14" name="gradient background1">
              <a:extLst>
                <a:ext uri="{FF2B5EF4-FFF2-40B4-BE49-F238E27FC236}">
                  <a16:creationId xmlns:a16="http://schemas.microsoft.com/office/drawing/2014/main" id="{E6763BF2-C188-46C0-B15A-3D22DD7683FD}"/>
                </a:ext>
              </a:extLst>
            </p:cNvPr>
            <p:cNvSpPr/>
            <p:nvPr/>
          </p:nvSpPr>
          <p:spPr bwMode="auto">
            <a:xfrm>
              <a:off x="1" y="0"/>
              <a:ext cx="12191999" cy="6888971"/>
            </a:xfrm>
            <a:prstGeom prst="rect">
              <a:avLst/>
            </a:prstGeom>
            <a:gradFill flip="none" rotWithShape="1">
              <a:gsLst>
                <a:gs pos="0">
                  <a:srgbClr val="131A6F"/>
                </a:gs>
                <a:gs pos="98000">
                  <a:srgbClr val="070738"/>
                </a:gs>
              </a:gsLst>
              <a:lin ang="16200000" scaled="1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15" name="Picture 14" descr="Logo&#10;&#10;Description automatically generated">
              <a:extLst>
                <a:ext uri="{FF2B5EF4-FFF2-40B4-BE49-F238E27FC236}">
                  <a16:creationId xmlns:a16="http://schemas.microsoft.com/office/drawing/2014/main" id="{7FF5C2E3-B535-47B2-B4D0-E1F58ACB9C4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48397"/>
            <a:stretch/>
          </p:blipFill>
          <p:spPr>
            <a:xfrm>
              <a:off x="5872162" y="0"/>
              <a:ext cx="6319837" cy="6888970"/>
            </a:xfrm>
            <a:prstGeom prst="rect">
              <a:avLst/>
            </a:prstGeom>
          </p:spPr>
        </p:pic>
      </p:grpSp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369332"/>
          </a:xfrm>
        </p:spPr>
        <p:txBody>
          <a:bodyPr/>
          <a:lstStyle/>
          <a:p>
            <a:r>
              <a:rPr lang="en-US" dirty="0"/>
              <a:t>Demo 3</a:t>
            </a:r>
          </a:p>
        </p:txBody>
      </p:sp>
      <p:sp>
        <p:nvSpPr>
          <p:cNvPr id="12" name="Content Placeholder 18">
            <a:extLst>
              <a:ext uri="{FF2B5EF4-FFF2-40B4-BE49-F238E27FC236}">
                <a16:creationId xmlns:a16="http://schemas.microsoft.com/office/drawing/2014/main" id="{7C1392DD-8A63-4AF6-911C-6F72B9770EF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018594" y="1380312"/>
            <a:ext cx="10369296" cy="4214446"/>
          </a:xfrm>
        </p:spPr>
        <p:txBody>
          <a:bodyPr/>
          <a:lstStyle/>
          <a:p>
            <a:r>
              <a:rPr lang="en-US" dirty="0"/>
              <a:t>Construction Tool</a:t>
            </a:r>
          </a:p>
          <a:p>
            <a:pPr lvl="2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5975084"/>
      </p:ext>
    </p:extLst>
  </p:cSld>
  <p:clrMapOvr>
    <a:masterClrMapping/>
  </p:clrMapOvr>
  <p:transition spd="med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19C1160B-D744-4146-B43A-52AB1F2F403D}"/>
              </a:ext>
            </a:extLst>
          </p:cNvPr>
          <p:cNvGrpSpPr/>
          <p:nvPr/>
        </p:nvGrpSpPr>
        <p:grpSpPr>
          <a:xfrm>
            <a:off x="1" y="-14288"/>
            <a:ext cx="12251643" cy="6903259"/>
            <a:chOff x="1" y="-14288"/>
            <a:chExt cx="12251643" cy="6903259"/>
          </a:xfrm>
        </p:grpSpPr>
        <p:sp>
          <p:nvSpPr>
            <p:cNvPr id="11" name="gradient background1">
              <a:extLst>
                <a:ext uri="{FF2B5EF4-FFF2-40B4-BE49-F238E27FC236}">
                  <a16:creationId xmlns:a16="http://schemas.microsoft.com/office/drawing/2014/main" id="{7797F624-6678-42E0-803A-EAA472CD14FE}"/>
                </a:ext>
              </a:extLst>
            </p:cNvPr>
            <p:cNvSpPr/>
            <p:nvPr/>
          </p:nvSpPr>
          <p:spPr bwMode="auto">
            <a:xfrm>
              <a:off x="1" y="0"/>
              <a:ext cx="12191999" cy="6888971"/>
            </a:xfrm>
            <a:prstGeom prst="rect">
              <a:avLst/>
            </a:prstGeom>
            <a:gradFill flip="none" rotWithShape="1">
              <a:gsLst>
                <a:gs pos="0">
                  <a:srgbClr val="131A7F"/>
                </a:gs>
                <a:gs pos="98000">
                  <a:srgbClr val="070738"/>
                </a:gs>
              </a:gsLst>
              <a:lin ang="16200000" scaled="1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12" name="Picture 11" descr="Background pattern&#10;&#10;Description automatically generated">
              <a:extLst>
                <a:ext uri="{FF2B5EF4-FFF2-40B4-BE49-F238E27FC236}">
                  <a16:creationId xmlns:a16="http://schemas.microsoft.com/office/drawing/2014/main" id="{FAA88FED-9605-4425-96E5-5E272BF5234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586" y="-14288"/>
              <a:ext cx="12247058" cy="6888970"/>
            </a:xfrm>
            <a:prstGeom prst="rect">
              <a:avLst/>
            </a:prstGeom>
          </p:spPr>
        </p:pic>
      </p:grp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Row Templates</a:t>
            </a:r>
          </a:p>
        </p:txBody>
      </p:sp>
      <p:sp>
        <p:nvSpPr>
          <p:cNvPr id="19" name="Content Placeholder 18"/>
          <p:cNvSpPr>
            <a:spLocks noGrp="1"/>
          </p:cNvSpPr>
          <p:nvPr>
            <p:ph sz="quarter" idx="10"/>
          </p:nvPr>
        </p:nvSpPr>
        <p:spPr>
          <a:xfrm>
            <a:off x="780176" y="1236535"/>
            <a:ext cx="10369296" cy="5334593"/>
          </a:xfrm>
        </p:spPr>
        <p:txBody>
          <a:bodyPr/>
          <a:lstStyle/>
          <a:p>
            <a:r>
              <a:rPr lang="en-US" dirty="0"/>
              <a:t>Associated with feature layers and standalone tables</a:t>
            </a:r>
          </a:p>
          <a:p>
            <a:pPr lvl="1"/>
            <a:r>
              <a:rPr lang="en-US" dirty="0"/>
              <a:t>Used for creating rows and features</a:t>
            </a:r>
          </a:p>
          <a:p>
            <a:pPr lvl="1"/>
            <a:r>
              <a:rPr lang="en-US" dirty="0"/>
              <a:t>Provide default attribute values and associated construction tools</a:t>
            </a:r>
          </a:p>
          <a:p>
            <a:pPr lvl="2"/>
            <a:r>
              <a:rPr lang="en-US" sz="1800" dirty="0"/>
              <a:t>Utilize </a:t>
            </a:r>
            <a:r>
              <a:rPr lang="en-US" sz="1800" dirty="0" err="1">
                <a:latin typeface="Consolas" panose="020B0609020204030204" pitchFamily="49" charset="0"/>
              </a:rPr>
              <a:t>EditingRowTemplate</a:t>
            </a:r>
            <a:r>
              <a:rPr lang="en-US" sz="1800" dirty="0"/>
              <a:t>* class</a:t>
            </a:r>
          </a:p>
          <a:p>
            <a:pPr lvl="3"/>
            <a:r>
              <a:rPr lang="en-US" sz="1800" dirty="0"/>
              <a:t>In turn derives from </a:t>
            </a:r>
            <a:r>
              <a:rPr lang="en-US" sz="2000" dirty="0" err="1">
                <a:latin typeface="Consolas" panose="020B0609020204030204" pitchFamily="49" charset="0"/>
              </a:rPr>
              <a:t>EditingTemplate</a:t>
            </a:r>
            <a:r>
              <a:rPr lang="en-US" sz="1800" dirty="0"/>
              <a:t> (abstract base class)</a:t>
            </a:r>
          </a:p>
          <a:p>
            <a:pPr marL="1042416" lvl="3" indent="0">
              <a:buNone/>
            </a:pPr>
            <a:endParaRPr lang="en-US" sz="1600" dirty="0"/>
          </a:p>
          <a:p>
            <a:pPr lvl="2"/>
            <a:r>
              <a:rPr lang="en-US" sz="1800" dirty="0"/>
              <a:t>Persisted with the layer or (standalone) table**</a:t>
            </a:r>
          </a:p>
          <a:p>
            <a:pPr marL="621792" lvl="2" indent="0">
              <a:buNone/>
            </a:pPr>
            <a:endParaRPr lang="en-US" sz="1100" dirty="0"/>
          </a:p>
          <a:p>
            <a:pPr marL="621792" lvl="2" indent="0">
              <a:buNone/>
            </a:pPr>
            <a:endParaRPr lang="en-US" sz="1100" dirty="0"/>
          </a:p>
          <a:p>
            <a:pPr marL="621792" lvl="2" indent="0">
              <a:buNone/>
            </a:pPr>
            <a:endParaRPr lang="en-US" sz="1100" dirty="0"/>
          </a:p>
          <a:p>
            <a:pPr marL="621792" lvl="2" indent="0">
              <a:buNone/>
            </a:pPr>
            <a:endParaRPr lang="en-US" sz="1100" dirty="0"/>
          </a:p>
          <a:p>
            <a:pPr marL="621792" lvl="2" indent="0">
              <a:buNone/>
            </a:pPr>
            <a:endParaRPr lang="en-US" sz="1100" dirty="0"/>
          </a:p>
          <a:p>
            <a:pPr marL="621792" lvl="2" indent="0">
              <a:buNone/>
            </a:pPr>
            <a:endParaRPr lang="en-US" sz="1100" dirty="0"/>
          </a:p>
          <a:p>
            <a:pPr marL="621792" lvl="2" indent="0">
              <a:buNone/>
            </a:pPr>
            <a:endParaRPr lang="en-US" sz="1100" dirty="0"/>
          </a:p>
          <a:p>
            <a:pPr marL="621792" lvl="2" indent="0">
              <a:buNone/>
            </a:pPr>
            <a:endParaRPr lang="en-US" sz="1100" dirty="0"/>
          </a:p>
          <a:p>
            <a:pPr marL="621792" lvl="2" indent="0">
              <a:buNone/>
            </a:pPr>
            <a:endParaRPr lang="en-US" sz="1100" dirty="0"/>
          </a:p>
          <a:p>
            <a:pPr lvl="2"/>
            <a:r>
              <a:rPr lang="en-US" dirty="0"/>
              <a:t>*Breaking change at 3.0. Template class used to be </a:t>
            </a:r>
            <a:r>
              <a:rPr lang="en-US" sz="1800" dirty="0" err="1">
                <a:latin typeface="Consolas" panose="020B0609020204030204" pitchFamily="49" charset="0"/>
              </a:rPr>
              <a:t>Editing</a:t>
            </a:r>
            <a:r>
              <a:rPr lang="en-US" sz="1800" i="1" dirty="0" err="1">
                <a:latin typeface="Consolas" panose="020B0609020204030204" pitchFamily="49" charset="0"/>
              </a:rPr>
              <a:t>Feature</a:t>
            </a:r>
            <a:r>
              <a:rPr lang="en-US" sz="1800" dirty="0" err="1">
                <a:latin typeface="Consolas" panose="020B0609020204030204" pitchFamily="49" charset="0"/>
              </a:rPr>
              <a:t>Template</a:t>
            </a:r>
            <a:endParaRPr lang="en-US" sz="1800" dirty="0">
              <a:latin typeface="Consolas" panose="020B0609020204030204" pitchFamily="49" charset="0"/>
            </a:endParaRPr>
          </a:p>
          <a:p>
            <a:pPr lvl="2"/>
            <a:r>
              <a:rPr lang="en-US" sz="1800" dirty="0">
                <a:latin typeface="Consolas" panose="020B0609020204030204" pitchFamily="49" charset="0"/>
              </a:rPr>
              <a:t>**</a:t>
            </a:r>
            <a:r>
              <a:rPr lang="en-US" dirty="0"/>
              <a:t>If they are not autogenerated</a:t>
            </a:r>
          </a:p>
          <a:p>
            <a:pPr lvl="2"/>
            <a:endParaRPr lang="en-US" dirty="0"/>
          </a:p>
          <a:p>
            <a:pPr lvl="2"/>
            <a:endParaRPr lang="en-US" dirty="0"/>
          </a:p>
          <a:p>
            <a:endParaRPr lang="en-US" dirty="0"/>
          </a:p>
          <a:p>
            <a:endParaRPr lang="en-US" dirty="0"/>
          </a:p>
          <a:p>
            <a:pPr lvl="2"/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6475687"/>
      </p:ext>
    </p:extLst>
  </p:cSld>
  <p:clrMapOvr>
    <a:masterClrMapping/>
  </p:clrMapOvr>
  <p:transition spd="med">
    <p:fade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>
            <a:extLst>
              <a:ext uri="{FF2B5EF4-FFF2-40B4-BE49-F238E27FC236}">
                <a16:creationId xmlns:a16="http://schemas.microsoft.com/office/drawing/2014/main" id="{B3D8A774-5506-4D0C-83E9-A3F8C99C8ABE}"/>
              </a:ext>
            </a:extLst>
          </p:cNvPr>
          <p:cNvGrpSpPr/>
          <p:nvPr/>
        </p:nvGrpSpPr>
        <p:grpSpPr>
          <a:xfrm>
            <a:off x="1" y="-14288"/>
            <a:ext cx="12251643" cy="6903259"/>
            <a:chOff x="1" y="-14288"/>
            <a:chExt cx="12251643" cy="6903259"/>
          </a:xfrm>
        </p:grpSpPr>
        <p:sp>
          <p:nvSpPr>
            <p:cNvPr id="12" name="gradient background1">
              <a:extLst>
                <a:ext uri="{FF2B5EF4-FFF2-40B4-BE49-F238E27FC236}">
                  <a16:creationId xmlns:a16="http://schemas.microsoft.com/office/drawing/2014/main" id="{9BB2FA73-7853-42FC-B319-C97119988083}"/>
                </a:ext>
              </a:extLst>
            </p:cNvPr>
            <p:cNvSpPr/>
            <p:nvPr/>
          </p:nvSpPr>
          <p:spPr bwMode="auto">
            <a:xfrm>
              <a:off x="1" y="0"/>
              <a:ext cx="12191999" cy="6888971"/>
            </a:xfrm>
            <a:prstGeom prst="rect">
              <a:avLst/>
            </a:prstGeom>
            <a:gradFill flip="none" rotWithShape="1">
              <a:gsLst>
                <a:gs pos="0">
                  <a:srgbClr val="131A7F"/>
                </a:gs>
                <a:gs pos="98000">
                  <a:srgbClr val="070738"/>
                </a:gs>
              </a:gsLst>
              <a:lin ang="16200000" scaled="1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17" name="Picture 16" descr="Background pattern&#10;&#10;Description automatically generated">
              <a:extLst>
                <a:ext uri="{FF2B5EF4-FFF2-40B4-BE49-F238E27FC236}">
                  <a16:creationId xmlns:a16="http://schemas.microsoft.com/office/drawing/2014/main" id="{90384A28-7ABA-482E-8083-D4BC1AAE612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586" y="-14288"/>
              <a:ext cx="12247058" cy="6888970"/>
            </a:xfrm>
            <a:prstGeom prst="rect">
              <a:avLst/>
            </a:prstGeom>
          </p:spPr>
        </p:pic>
      </p:grp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570391" y="1382047"/>
            <a:ext cx="7886014" cy="4085713"/>
          </a:xfrm>
        </p:spPr>
        <p:txBody>
          <a:bodyPr/>
          <a:lstStyle/>
          <a:p>
            <a:r>
              <a:rPr lang="en-US" dirty="0"/>
              <a:t>Construction Tools can have a UI for providing configurable “options”</a:t>
            </a:r>
          </a:p>
          <a:p>
            <a:pPr lvl="1"/>
            <a:r>
              <a:rPr lang="en-US" dirty="0" err="1"/>
              <a:t>Eg</a:t>
            </a:r>
            <a:r>
              <a:rPr lang="en-US" dirty="0"/>
              <a:t> default buffer distance, proximity distance, use of overrides, etc.</a:t>
            </a:r>
          </a:p>
          <a:p>
            <a:r>
              <a:rPr lang="en-US" dirty="0"/>
              <a:t>Visible when tool is activated</a:t>
            </a:r>
          </a:p>
          <a:p>
            <a:r>
              <a:rPr lang="en-US" dirty="0"/>
              <a:t>Also visible in Template Properties to persist options in the template</a:t>
            </a:r>
          </a:p>
          <a:p>
            <a:endParaRPr lang="en-US" dirty="0"/>
          </a:p>
          <a:p>
            <a:endParaRPr lang="en-US" dirty="0"/>
          </a:p>
          <a:p>
            <a:r>
              <a:rPr lang="en-US" dirty="0" err="1"/>
              <a:t>ToolOptionsEmbeddableControl</a:t>
            </a:r>
            <a:r>
              <a:rPr lang="en-US" dirty="0"/>
              <a:t> class  *</a:t>
            </a:r>
          </a:p>
          <a:p>
            <a:pPr lvl="1"/>
            <a:r>
              <a:rPr lang="en-US" dirty="0"/>
              <a:t>Use </a:t>
            </a:r>
            <a:r>
              <a:rPr lang="en-US" dirty="0" err="1"/>
              <a:t>GetToolOption</a:t>
            </a:r>
            <a:r>
              <a:rPr lang="en-US" dirty="0"/>
              <a:t> / </a:t>
            </a:r>
            <a:r>
              <a:rPr lang="en-US" dirty="0" err="1"/>
              <a:t>SetToolOption</a:t>
            </a:r>
            <a:r>
              <a:rPr lang="en-US" dirty="0"/>
              <a:t> to access the custom options</a:t>
            </a:r>
          </a:p>
          <a:p>
            <a:pPr lvl="1"/>
            <a:endParaRPr lang="en-US" b="0" dirty="0"/>
          </a:p>
          <a:p>
            <a:pPr marL="1042416" lvl="3" indent="0">
              <a:buNone/>
            </a:pPr>
            <a:endParaRPr lang="en-US" sz="1600" b="0" dirty="0"/>
          </a:p>
          <a:p>
            <a:pPr marL="2477" indent="0">
              <a:buNone/>
            </a:pPr>
            <a:r>
              <a:rPr lang="en-US" sz="1600" dirty="0">
                <a:latin typeface="Consolas" panose="020B0609020204030204" pitchFamily="49" charset="0"/>
              </a:rPr>
              <a:t>* </a:t>
            </a:r>
            <a:r>
              <a:rPr lang="en-US" sz="1800" dirty="0"/>
              <a:t>2x </a:t>
            </a:r>
            <a:r>
              <a:rPr lang="en-US" sz="1600" dirty="0">
                <a:latin typeface="Consolas" panose="020B0609020204030204" pitchFamily="49" charset="0"/>
              </a:rPr>
              <a:t>– </a:t>
            </a:r>
            <a:r>
              <a:rPr lang="en-US" sz="1800" dirty="0"/>
              <a:t>Implement</a:t>
            </a:r>
            <a:r>
              <a:rPr lang="en-US" sz="1600" dirty="0">
                <a:latin typeface="Consolas" panose="020B0609020204030204" pitchFamily="49" charset="0"/>
              </a:rPr>
              <a:t> </a:t>
            </a:r>
            <a:r>
              <a:rPr lang="en-US" sz="1600" dirty="0" err="1">
                <a:latin typeface="Consolas" panose="020B0609020204030204" pitchFamily="49" charset="0"/>
              </a:rPr>
              <a:t>IEditingCreateToolControl</a:t>
            </a:r>
            <a:r>
              <a:rPr lang="en-US" sz="1600" dirty="0">
                <a:latin typeface="Consolas" panose="020B0609020204030204" pitchFamily="49" charset="0"/>
              </a:rPr>
              <a:t> </a:t>
            </a:r>
            <a:r>
              <a:rPr lang="en-US" sz="1800" dirty="0"/>
              <a:t>on the class</a:t>
            </a:r>
            <a:endParaRPr lang="en-US" sz="1600" dirty="0">
              <a:latin typeface="Consolas" panose="020B0609020204030204" pitchFamily="49" charset="0"/>
            </a:endParaRPr>
          </a:p>
          <a:p>
            <a:pPr marL="283464" lvl="1" indent="0">
              <a:buNone/>
            </a:pPr>
            <a:endParaRPr lang="en-US" b="0" dirty="0"/>
          </a:p>
          <a:p>
            <a:pPr lvl="1"/>
            <a:endParaRPr lang="en-US" b="0" dirty="0"/>
          </a:p>
          <a:p>
            <a:pPr lvl="1"/>
            <a:endParaRPr lang="en-US" b="0" dirty="0"/>
          </a:p>
          <a:p>
            <a:pPr lvl="1"/>
            <a:endParaRPr lang="en-US" b="0" dirty="0"/>
          </a:p>
          <a:p>
            <a:pPr lvl="1"/>
            <a:endParaRPr lang="en-US" b="0" dirty="0"/>
          </a:p>
          <a:p>
            <a:pPr lvl="1"/>
            <a:endParaRPr lang="en-US" b="0" dirty="0"/>
          </a:p>
          <a:p>
            <a:pPr lvl="1"/>
            <a:endParaRPr lang="en-US" b="0" dirty="0"/>
          </a:p>
          <a:p>
            <a:pPr marL="283464" lvl="1" indent="0">
              <a:buNone/>
            </a:pPr>
            <a:endParaRPr lang="en-US" b="0" dirty="0"/>
          </a:p>
          <a:p>
            <a:pPr marL="283464" lvl="1" indent="0">
              <a:buNone/>
            </a:pPr>
            <a:endParaRPr lang="en-US" b="0" dirty="0"/>
          </a:p>
          <a:p>
            <a:pPr marL="283464" lvl="1" indent="0">
              <a:buNone/>
            </a:pPr>
            <a:endParaRPr lang="en-US" b="0" dirty="0"/>
          </a:p>
          <a:p>
            <a:pPr lvl="1"/>
            <a:endParaRPr lang="en-US" b="0" dirty="0"/>
          </a:p>
          <a:p>
            <a:endParaRPr lang="en-US" b="0" dirty="0"/>
          </a:p>
          <a:p>
            <a:pPr marL="0" indent="0">
              <a:buNone/>
            </a:pPr>
            <a:endParaRPr lang="en-US" b="0" dirty="0"/>
          </a:p>
          <a:p>
            <a:endParaRPr lang="en-US" b="0" dirty="0"/>
          </a:p>
          <a:p>
            <a:endParaRPr lang="en-US" b="0" dirty="0"/>
          </a:p>
          <a:p>
            <a:pPr marL="0" indent="0">
              <a:buNone/>
            </a:pPr>
            <a:endParaRPr lang="en-US" b="0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369332"/>
          </a:xfrm>
        </p:spPr>
        <p:txBody>
          <a:bodyPr/>
          <a:lstStyle/>
          <a:p>
            <a:r>
              <a:rPr lang="en-US" dirty="0"/>
              <a:t>Construction Tool – Tool Options UI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1088F30-8974-4E57-91DB-E71783C0849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60672" y="3060920"/>
            <a:ext cx="3327061" cy="3490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91171"/>
      </p:ext>
    </p:extLst>
  </p:cSld>
  <p:clrMapOvr>
    <a:masterClrMapping/>
  </p:clrMapOvr>
  <p:transition spd="med">
    <p:fade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CC7245A5-3A58-40DA-A71C-8C4138866D85}"/>
              </a:ext>
            </a:extLst>
          </p:cNvPr>
          <p:cNvGrpSpPr/>
          <p:nvPr/>
        </p:nvGrpSpPr>
        <p:grpSpPr>
          <a:xfrm>
            <a:off x="1" y="-14288"/>
            <a:ext cx="12251643" cy="6903259"/>
            <a:chOff x="1" y="-14288"/>
            <a:chExt cx="12251643" cy="6903259"/>
          </a:xfrm>
        </p:grpSpPr>
        <p:sp>
          <p:nvSpPr>
            <p:cNvPr id="13" name="gradient background1">
              <a:extLst>
                <a:ext uri="{FF2B5EF4-FFF2-40B4-BE49-F238E27FC236}">
                  <a16:creationId xmlns:a16="http://schemas.microsoft.com/office/drawing/2014/main" id="{1391598D-F327-47DF-BC74-1CEE694DDA74}"/>
                </a:ext>
              </a:extLst>
            </p:cNvPr>
            <p:cNvSpPr/>
            <p:nvPr/>
          </p:nvSpPr>
          <p:spPr bwMode="auto">
            <a:xfrm>
              <a:off x="1" y="0"/>
              <a:ext cx="12191999" cy="6888971"/>
            </a:xfrm>
            <a:prstGeom prst="rect">
              <a:avLst/>
            </a:prstGeom>
            <a:gradFill flip="none" rotWithShape="1">
              <a:gsLst>
                <a:gs pos="0">
                  <a:srgbClr val="131A7F"/>
                </a:gs>
                <a:gs pos="98000">
                  <a:srgbClr val="070738"/>
                </a:gs>
              </a:gsLst>
              <a:lin ang="16200000" scaled="1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14" name="Picture 13" descr="Background pattern&#10;&#10;Description automatically generated">
              <a:extLst>
                <a:ext uri="{FF2B5EF4-FFF2-40B4-BE49-F238E27FC236}">
                  <a16:creationId xmlns:a16="http://schemas.microsoft.com/office/drawing/2014/main" id="{31B582C7-8F95-427A-AACC-25B0C604F3B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586" y="-14288"/>
              <a:ext cx="12247058" cy="6888970"/>
            </a:xfrm>
            <a:prstGeom prst="rect">
              <a:avLst/>
            </a:prstGeom>
          </p:spPr>
        </p:pic>
      </p:grp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576814" y="1382258"/>
            <a:ext cx="10935481" cy="3429000"/>
          </a:xfrm>
        </p:spPr>
        <p:txBody>
          <a:bodyPr/>
          <a:lstStyle/>
          <a:p>
            <a:r>
              <a:rPr lang="en-US" dirty="0"/>
              <a:t>Procedure</a:t>
            </a:r>
          </a:p>
          <a:p>
            <a:pPr lvl="1"/>
            <a:r>
              <a:rPr lang="en-US" dirty="0"/>
              <a:t>Add an Embeddable Control (Visual Studio Pro SDK item template)</a:t>
            </a:r>
          </a:p>
          <a:p>
            <a:pPr lvl="1"/>
            <a:r>
              <a:rPr lang="en-US" dirty="0"/>
              <a:t>Register Embeddable control in the </a:t>
            </a:r>
            <a:r>
              <a:rPr lang="en-US" dirty="0" err="1">
                <a:latin typeface="Consolas" panose="020B0609020204030204" pitchFamily="49" charset="0"/>
              </a:rPr>
              <a:t>esri_editing_tool_options</a:t>
            </a:r>
            <a:r>
              <a:rPr lang="en-US" dirty="0"/>
              <a:t> category in the </a:t>
            </a:r>
            <a:r>
              <a:rPr lang="en-US" dirty="0" err="1"/>
              <a:t>Config.daml</a:t>
            </a:r>
            <a:endParaRPr lang="en-US" dirty="0"/>
          </a:p>
          <a:p>
            <a:pPr lvl="1"/>
            <a:r>
              <a:rPr lang="en-US" dirty="0"/>
              <a:t>Update Tool DAML to reference the </a:t>
            </a:r>
            <a:r>
              <a:rPr lang="en-US" dirty="0" err="1"/>
              <a:t>EmbeddableControl</a:t>
            </a:r>
            <a:r>
              <a:rPr lang="en-US" dirty="0"/>
              <a:t> </a:t>
            </a:r>
            <a:r>
              <a:rPr lang="en-US" dirty="0" err="1"/>
              <a:t>daml</a:t>
            </a:r>
            <a:r>
              <a:rPr lang="en-US" dirty="0"/>
              <a:t>-ID  (</a:t>
            </a:r>
            <a:r>
              <a:rPr lang="en-US" dirty="0" err="1"/>
              <a:t>toolOptionsID</a:t>
            </a:r>
            <a:r>
              <a:rPr lang="en-US" dirty="0"/>
              <a:t> attribute)</a:t>
            </a:r>
          </a:p>
          <a:p>
            <a:pPr lvl="1"/>
            <a:r>
              <a:rPr lang="en-US" dirty="0"/>
              <a:t>Implement the UI (standard WPF)</a:t>
            </a:r>
          </a:p>
          <a:p>
            <a:pPr lvl="1"/>
            <a:r>
              <a:rPr lang="en-US" dirty="0"/>
              <a:t>Change VM class definition to derive from </a:t>
            </a:r>
            <a:r>
              <a:rPr lang="en-US" dirty="0" err="1">
                <a:latin typeface="Consolas" panose="020B0609020204030204" pitchFamily="49" charset="0"/>
              </a:rPr>
              <a:t>ToolOptionsEmbeddableControl</a:t>
            </a:r>
            <a:endParaRPr lang="en-US" dirty="0">
              <a:latin typeface="Consolas" panose="020B0609020204030204" pitchFamily="49" charset="0"/>
            </a:endParaRPr>
          </a:p>
          <a:p>
            <a:pPr lvl="2"/>
            <a:r>
              <a:rPr lang="en-US" sz="1400" dirty="0">
                <a:latin typeface="Consolas" panose="020B0609020204030204" pitchFamily="49" charset="0"/>
              </a:rPr>
              <a:t>(</a:t>
            </a:r>
            <a:r>
              <a:rPr lang="en-US" dirty="0"/>
              <a:t>2x – Implement </a:t>
            </a:r>
            <a:r>
              <a:rPr lang="en-US" sz="1400" dirty="0" err="1">
                <a:latin typeface="Consolas" panose="020B0609020204030204" pitchFamily="49" charset="0"/>
              </a:rPr>
              <a:t>IEditingCreateToolControl</a:t>
            </a:r>
            <a:r>
              <a:rPr lang="en-US" sz="1400" dirty="0">
                <a:latin typeface="Consolas" panose="020B0609020204030204" pitchFamily="49" charset="0"/>
              </a:rPr>
              <a:t> </a:t>
            </a:r>
            <a:r>
              <a:rPr lang="en-US" dirty="0"/>
              <a:t>on the class</a:t>
            </a:r>
            <a:r>
              <a:rPr lang="en-US" sz="1400" dirty="0">
                <a:latin typeface="Consolas" panose="020B0609020204030204" pitchFamily="49" charset="0"/>
              </a:rPr>
              <a:t>)</a:t>
            </a:r>
          </a:p>
          <a:p>
            <a:pPr lvl="2"/>
            <a:r>
              <a:rPr lang="en-US" dirty="0"/>
              <a:t>Use </a:t>
            </a:r>
            <a:r>
              <a:rPr lang="en-US" dirty="0" err="1"/>
              <a:t>GetToolOption</a:t>
            </a:r>
            <a:r>
              <a:rPr lang="en-US" dirty="0"/>
              <a:t>, </a:t>
            </a:r>
            <a:r>
              <a:rPr lang="en-US" dirty="0" err="1"/>
              <a:t>SetToolOption</a:t>
            </a:r>
            <a:r>
              <a:rPr lang="en-US" dirty="0"/>
              <a:t> to get/set tool options</a:t>
            </a:r>
          </a:p>
          <a:p>
            <a:pPr lvl="1"/>
            <a:r>
              <a:rPr lang="en-US" dirty="0"/>
              <a:t>Update construction tool to reference options</a:t>
            </a:r>
          </a:p>
          <a:p>
            <a:pPr lvl="2"/>
            <a:r>
              <a:rPr lang="en-US" dirty="0"/>
              <a:t>Use </a:t>
            </a:r>
            <a:r>
              <a:rPr lang="en-US" dirty="0" err="1">
                <a:latin typeface="Consolas" panose="020B0609020204030204" pitchFamily="49" charset="0"/>
              </a:rPr>
              <a:t>CurrentTemplate</a:t>
            </a:r>
            <a:r>
              <a:rPr lang="en-US" dirty="0">
                <a:latin typeface="Consolas" panose="020B0609020204030204" pitchFamily="49" charset="0"/>
              </a:rPr>
              <a:t>?.</a:t>
            </a:r>
            <a:r>
              <a:rPr lang="en-US" dirty="0" err="1">
                <a:latin typeface="Consolas" panose="020B0609020204030204" pitchFamily="49" charset="0"/>
              </a:rPr>
              <a:t>GetToolOptions</a:t>
            </a:r>
            <a:r>
              <a:rPr lang="en-US" dirty="0">
                <a:latin typeface="Consolas" panose="020B0609020204030204" pitchFamily="49" charset="0"/>
              </a:rPr>
              <a:t>(ID)</a:t>
            </a:r>
          </a:p>
          <a:p>
            <a:pPr lvl="1"/>
            <a:endParaRPr lang="en-US" b="0" dirty="0"/>
          </a:p>
          <a:p>
            <a:pPr marL="283464" lvl="1" indent="0">
              <a:buNone/>
            </a:pPr>
            <a:endParaRPr lang="en-US" b="0" dirty="0"/>
          </a:p>
          <a:p>
            <a:pPr marL="283464" lvl="1" indent="0">
              <a:buNone/>
            </a:pPr>
            <a:endParaRPr lang="en-US" b="0" dirty="0"/>
          </a:p>
          <a:p>
            <a:pPr lvl="1"/>
            <a:endParaRPr lang="en-US" b="0" dirty="0"/>
          </a:p>
          <a:p>
            <a:endParaRPr lang="en-US" b="0" dirty="0"/>
          </a:p>
          <a:p>
            <a:pPr marL="0" indent="0">
              <a:buNone/>
            </a:pPr>
            <a:endParaRPr lang="en-US" b="0" dirty="0"/>
          </a:p>
          <a:p>
            <a:endParaRPr lang="en-US" b="0" dirty="0"/>
          </a:p>
          <a:p>
            <a:endParaRPr lang="en-US" b="0" dirty="0"/>
          </a:p>
          <a:p>
            <a:endParaRPr lang="en-US" b="0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369332"/>
          </a:xfrm>
        </p:spPr>
        <p:txBody>
          <a:bodyPr/>
          <a:lstStyle/>
          <a:p>
            <a:r>
              <a:rPr lang="en-US" dirty="0"/>
              <a:t>Construction Tool – Tool Options UI</a:t>
            </a:r>
          </a:p>
        </p:txBody>
      </p:sp>
    </p:spTree>
    <p:extLst>
      <p:ext uri="{BB962C8B-B14F-4D97-AF65-F5344CB8AC3E}">
        <p14:creationId xmlns:p14="http://schemas.microsoft.com/office/powerpoint/2010/main" val="614878101"/>
      </p:ext>
    </p:extLst>
  </p:cSld>
  <p:clrMapOvr>
    <a:masterClrMapping/>
  </p:clrMapOvr>
  <p:transition spd="med">
    <p:fade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>
            <a:extLst>
              <a:ext uri="{FF2B5EF4-FFF2-40B4-BE49-F238E27FC236}">
                <a16:creationId xmlns:a16="http://schemas.microsoft.com/office/drawing/2014/main" id="{8B98710B-2F85-468D-803F-776E233E87A9}"/>
              </a:ext>
            </a:extLst>
          </p:cNvPr>
          <p:cNvGrpSpPr/>
          <p:nvPr/>
        </p:nvGrpSpPr>
        <p:grpSpPr>
          <a:xfrm>
            <a:off x="1" y="-14288"/>
            <a:ext cx="12251643" cy="6903259"/>
            <a:chOff x="1" y="-14288"/>
            <a:chExt cx="12251643" cy="6903259"/>
          </a:xfrm>
        </p:grpSpPr>
        <p:sp>
          <p:nvSpPr>
            <p:cNvPr id="16" name="gradient background1">
              <a:extLst>
                <a:ext uri="{FF2B5EF4-FFF2-40B4-BE49-F238E27FC236}">
                  <a16:creationId xmlns:a16="http://schemas.microsoft.com/office/drawing/2014/main" id="{8CD148C8-2D1D-4DB0-A2D6-7397E4215073}"/>
                </a:ext>
              </a:extLst>
            </p:cNvPr>
            <p:cNvSpPr/>
            <p:nvPr/>
          </p:nvSpPr>
          <p:spPr bwMode="auto">
            <a:xfrm>
              <a:off x="1" y="0"/>
              <a:ext cx="12191999" cy="6888971"/>
            </a:xfrm>
            <a:prstGeom prst="rect">
              <a:avLst/>
            </a:prstGeom>
            <a:gradFill flip="none" rotWithShape="1">
              <a:gsLst>
                <a:gs pos="0">
                  <a:srgbClr val="131A7F"/>
                </a:gs>
                <a:gs pos="98000">
                  <a:srgbClr val="070738"/>
                </a:gs>
              </a:gsLst>
              <a:lin ang="16200000" scaled="1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17" name="Picture 16" descr="Background pattern&#10;&#10;Description automatically generated">
              <a:extLst>
                <a:ext uri="{FF2B5EF4-FFF2-40B4-BE49-F238E27FC236}">
                  <a16:creationId xmlns:a16="http://schemas.microsoft.com/office/drawing/2014/main" id="{4C3AB05B-2821-4370-9B81-CD6491C7178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586" y="-14288"/>
              <a:ext cx="12247058" cy="6888970"/>
            </a:xfrm>
            <a:prstGeom prst="rect">
              <a:avLst/>
            </a:prstGeom>
          </p:spPr>
        </p:pic>
      </p:grp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576815" y="1382258"/>
            <a:ext cx="9261451" cy="3429000"/>
          </a:xfrm>
        </p:spPr>
        <p:txBody>
          <a:bodyPr/>
          <a:lstStyle/>
          <a:p>
            <a:r>
              <a:rPr lang="en-US" dirty="0"/>
              <a:t>Procedure</a:t>
            </a:r>
          </a:p>
          <a:p>
            <a:pPr lvl="1"/>
            <a:r>
              <a:rPr lang="en-US" dirty="0"/>
              <a:t>1. Add an Embeddable Control (via Pro SDK item template) to your VS project</a:t>
            </a:r>
          </a:p>
          <a:p>
            <a:pPr lvl="1"/>
            <a:endParaRPr lang="en-US" b="0" dirty="0"/>
          </a:p>
          <a:p>
            <a:pPr marL="283464" lvl="1" indent="0">
              <a:buNone/>
            </a:pPr>
            <a:endParaRPr lang="en-US" b="0" dirty="0"/>
          </a:p>
          <a:p>
            <a:pPr marL="283464" lvl="1" indent="0">
              <a:buNone/>
            </a:pPr>
            <a:endParaRPr lang="en-US" b="0" dirty="0"/>
          </a:p>
          <a:p>
            <a:pPr lvl="1"/>
            <a:endParaRPr lang="en-US" b="0" dirty="0"/>
          </a:p>
          <a:p>
            <a:endParaRPr lang="en-US" b="0" dirty="0"/>
          </a:p>
          <a:p>
            <a:pPr marL="0" indent="0">
              <a:buNone/>
            </a:pPr>
            <a:endParaRPr lang="en-US" b="0" dirty="0"/>
          </a:p>
          <a:p>
            <a:endParaRPr lang="en-US" b="0" dirty="0"/>
          </a:p>
          <a:p>
            <a:endParaRPr lang="en-US" b="0" dirty="0"/>
          </a:p>
          <a:p>
            <a:endParaRPr lang="en-US" b="0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369332"/>
          </a:xfrm>
        </p:spPr>
        <p:txBody>
          <a:bodyPr/>
          <a:lstStyle/>
          <a:p>
            <a:r>
              <a:rPr lang="en-US" dirty="0"/>
              <a:t>Construction Tool – Tool Options UI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DF5D06B-C66A-46F5-BF88-C3265ACE726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5800" y="2332615"/>
            <a:ext cx="6417733" cy="227499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C7EDE8E4-1495-49F8-9634-232BEB7E167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06303" y="4387310"/>
            <a:ext cx="3405993" cy="1446794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03D78CA3-7252-43ED-8601-94AE4F678D57}"/>
              </a:ext>
            </a:extLst>
          </p:cNvPr>
          <p:cNvSpPr/>
          <p:nvPr/>
        </p:nvSpPr>
        <p:spPr bwMode="auto">
          <a:xfrm>
            <a:off x="8291250" y="5110707"/>
            <a:ext cx="3158067" cy="537131"/>
          </a:xfrm>
          <a:prstGeom prst="rect">
            <a:avLst/>
          </a:prstGeom>
          <a:noFill/>
          <a:ln w="38100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576992257"/>
      </p:ext>
    </p:extLst>
  </p:cSld>
  <p:clrMapOvr>
    <a:masterClrMapping/>
  </p:clrMapOvr>
  <p:transition spd="med">
    <p:fade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>
            <a:extLst>
              <a:ext uri="{FF2B5EF4-FFF2-40B4-BE49-F238E27FC236}">
                <a16:creationId xmlns:a16="http://schemas.microsoft.com/office/drawing/2014/main" id="{F97979F1-DEA7-4A27-80B5-9C6F34705158}"/>
              </a:ext>
            </a:extLst>
          </p:cNvPr>
          <p:cNvGrpSpPr/>
          <p:nvPr/>
        </p:nvGrpSpPr>
        <p:grpSpPr>
          <a:xfrm>
            <a:off x="1" y="-14288"/>
            <a:ext cx="12251643" cy="6903259"/>
            <a:chOff x="1" y="-14288"/>
            <a:chExt cx="12251643" cy="6903259"/>
          </a:xfrm>
        </p:grpSpPr>
        <p:sp>
          <p:nvSpPr>
            <p:cNvPr id="16" name="gradient background1">
              <a:extLst>
                <a:ext uri="{FF2B5EF4-FFF2-40B4-BE49-F238E27FC236}">
                  <a16:creationId xmlns:a16="http://schemas.microsoft.com/office/drawing/2014/main" id="{47A80C29-4DF6-41EF-A291-3B4BB543918C}"/>
                </a:ext>
              </a:extLst>
            </p:cNvPr>
            <p:cNvSpPr/>
            <p:nvPr/>
          </p:nvSpPr>
          <p:spPr bwMode="auto">
            <a:xfrm>
              <a:off x="1" y="0"/>
              <a:ext cx="12191999" cy="6888971"/>
            </a:xfrm>
            <a:prstGeom prst="rect">
              <a:avLst/>
            </a:prstGeom>
            <a:gradFill flip="none" rotWithShape="1">
              <a:gsLst>
                <a:gs pos="0">
                  <a:srgbClr val="131A7F"/>
                </a:gs>
                <a:gs pos="98000">
                  <a:srgbClr val="070738"/>
                </a:gs>
              </a:gsLst>
              <a:lin ang="16200000" scaled="1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17" name="Picture 16" descr="Background pattern&#10;&#10;Description automatically generated">
              <a:extLst>
                <a:ext uri="{FF2B5EF4-FFF2-40B4-BE49-F238E27FC236}">
                  <a16:creationId xmlns:a16="http://schemas.microsoft.com/office/drawing/2014/main" id="{F4A0A075-38A9-4F27-A6B8-54CC2F43547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586" y="-14288"/>
              <a:ext cx="12247058" cy="6888970"/>
            </a:xfrm>
            <a:prstGeom prst="rect">
              <a:avLst/>
            </a:prstGeom>
          </p:spPr>
        </p:pic>
      </p:grp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576816" y="1382258"/>
            <a:ext cx="10826496" cy="3429000"/>
          </a:xfrm>
        </p:spPr>
        <p:txBody>
          <a:bodyPr/>
          <a:lstStyle/>
          <a:p>
            <a:r>
              <a:rPr lang="en-US" dirty="0"/>
              <a:t>Procedure</a:t>
            </a:r>
          </a:p>
          <a:p>
            <a:pPr lvl="1"/>
            <a:r>
              <a:rPr lang="en-US" dirty="0"/>
              <a:t>2. </a:t>
            </a:r>
            <a:r>
              <a:rPr lang="en-US" dirty="0" err="1"/>
              <a:t>Config.daml</a:t>
            </a:r>
            <a:endParaRPr lang="en-US" dirty="0"/>
          </a:p>
          <a:p>
            <a:pPr lvl="2"/>
            <a:r>
              <a:rPr lang="en-US" sz="1800" dirty="0"/>
              <a:t>Register Embeddable control in the </a:t>
            </a:r>
            <a:r>
              <a:rPr lang="en-US" sz="1800" dirty="0" err="1">
                <a:latin typeface="Consolas" panose="020B0609020204030204" pitchFamily="49" charset="0"/>
              </a:rPr>
              <a:t>esri_editing_tool_options</a:t>
            </a:r>
            <a:r>
              <a:rPr lang="en-US" sz="1800" dirty="0"/>
              <a:t> category</a:t>
            </a:r>
          </a:p>
          <a:p>
            <a:pPr lvl="3"/>
            <a:r>
              <a:rPr lang="en-US" sz="1800" dirty="0"/>
              <a:t>Change  </a:t>
            </a:r>
            <a:r>
              <a:rPr lang="en-US" sz="1800" dirty="0" err="1">
                <a:latin typeface="Consolas" panose="020B0609020204030204" pitchFamily="49" charset="0"/>
              </a:rPr>
              <a:t>refID</a:t>
            </a:r>
            <a:r>
              <a:rPr lang="en-US" sz="1800" dirty="0"/>
              <a:t> from </a:t>
            </a:r>
            <a:r>
              <a:rPr lang="en-US" sz="1800" dirty="0" err="1">
                <a:latin typeface="Consolas" panose="020B0609020204030204" pitchFamily="49" charset="0"/>
              </a:rPr>
              <a:t>esri_embeddableControls</a:t>
            </a:r>
            <a:r>
              <a:rPr lang="en-US" sz="1800" dirty="0"/>
              <a:t> to </a:t>
            </a:r>
            <a:r>
              <a:rPr lang="en-US" sz="1800" dirty="0" err="1">
                <a:latin typeface="Consolas" panose="020B0609020204030204" pitchFamily="49" charset="0"/>
              </a:rPr>
              <a:t>esri_editing_tool_options</a:t>
            </a:r>
            <a:endParaRPr lang="en-US" sz="1800" dirty="0"/>
          </a:p>
          <a:p>
            <a:pPr lvl="1"/>
            <a:endParaRPr lang="en-US" b="0" dirty="0"/>
          </a:p>
          <a:p>
            <a:endParaRPr lang="en-US" b="0" dirty="0"/>
          </a:p>
          <a:p>
            <a:endParaRPr lang="en-US" b="0" dirty="0"/>
          </a:p>
          <a:p>
            <a:endParaRPr lang="en-US" b="0" dirty="0"/>
          </a:p>
          <a:p>
            <a:endParaRPr lang="en-US" b="0" dirty="0"/>
          </a:p>
          <a:p>
            <a:endParaRPr lang="en-US" b="0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369332"/>
          </a:xfrm>
        </p:spPr>
        <p:txBody>
          <a:bodyPr/>
          <a:lstStyle/>
          <a:p>
            <a:r>
              <a:rPr lang="en-US" dirty="0"/>
              <a:t>Construction Tool – Tool Options UI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B11D0AE2-5880-4699-90E1-3C86FFFE8B67}"/>
              </a:ext>
            </a:extLst>
          </p:cNvPr>
          <p:cNvSpPr/>
          <p:nvPr/>
        </p:nvSpPr>
        <p:spPr bwMode="auto">
          <a:xfrm>
            <a:off x="788688" y="3037102"/>
            <a:ext cx="10826496" cy="3429000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&lt;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tool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</a:rPr>
              <a:t>id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IntermediateEditing_Construction_ConstructFacilitiesTool3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endParaRPr lang="en-US" sz="16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   </a:t>
            </a:r>
            <a:r>
              <a:rPr lang="en-US" sz="1600" dirty="0" err="1">
                <a:solidFill>
                  <a:srgbClr val="FF0000"/>
                </a:solidFill>
                <a:latin typeface="Consolas" panose="020B0609020204030204" pitchFamily="49" charset="0"/>
              </a:rPr>
              <a:t>categoryRefID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 err="1">
                <a:solidFill>
                  <a:srgbClr val="0000FF"/>
                </a:solidFill>
                <a:latin typeface="Consolas" panose="020B0609020204030204" pitchFamily="49" charset="0"/>
              </a:rPr>
              <a:t>esri_editing_construction_point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...&gt;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&lt;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content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</a:rPr>
              <a:t>insert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before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FF0000"/>
                </a:solidFill>
                <a:latin typeface="Consolas" panose="020B0609020204030204" pitchFamily="49" charset="0"/>
              </a:rPr>
              <a:t>placeWith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 err="1">
                <a:solidFill>
                  <a:srgbClr val="0000FF"/>
                </a:solidFill>
                <a:latin typeface="Consolas" panose="020B0609020204030204" pitchFamily="49" charset="0"/>
              </a:rPr>
              <a:t>esri_editing_SketchPointTool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“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/&gt;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&lt;/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tool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</a:p>
          <a:p>
            <a:endParaRPr lang="en-US" sz="16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&lt;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categories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&lt;</a:t>
            </a:r>
            <a:r>
              <a:rPr lang="en-US" sz="1600" dirty="0" err="1">
                <a:solidFill>
                  <a:srgbClr val="A31515"/>
                </a:solidFill>
                <a:latin typeface="Consolas" panose="020B0609020204030204" pitchFamily="49" charset="0"/>
              </a:rPr>
              <a:t>updateCategory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FF0000"/>
                </a:solidFill>
                <a:latin typeface="Consolas" panose="020B0609020204030204" pitchFamily="49" charset="0"/>
              </a:rPr>
              <a:t>refID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 err="1">
                <a:solidFill>
                  <a:srgbClr val="0000FF"/>
                </a:solidFill>
                <a:latin typeface="Consolas" panose="020B0609020204030204" pitchFamily="49" charset="0"/>
              </a:rPr>
              <a:t>esri_embeddableControls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  &lt;</a:t>
            </a:r>
            <a:r>
              <a:rPr lang="en-US" sz="1600" dirty="0" err="1">
                <a:solidFill>
                  <a:srgbClr val="A31515"/>
                </a:solidFill>
                <a:latin typeface="Consolas" panose="020B0609020204030204" pitchFamily="49" charset="0"/>
              </a:rPr>
              <a:t>insertComponent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</a:rPr>
              <a:t>id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IntermediateEditing_Construction_ConstructFacilitiesToolOptions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FF0000"/>
                </a:solidFill>
                <a:latin typeface="Consolas" panose="020B0609020204030204" pitchFamily="49" charset="0"/>
              </a:rPr>
              <a:t>className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 err="1">
                <a:solidFill>
                  <a:srgbClr val="0000FF"/>
                </a:solidFill>
                <a:latin typeface="Consolas" panose="020B0609020204030204" pitchFamily="49" charset="0"/>
              </a:rPr>
              <a:t>IntermediateEditing.Construction.ConstructFacilitiesViewModel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    &lt;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content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FF0000"/>
                </a:solidFill>
                <a:latin typeface="Consolas" panose="020B0609020204030204" pitchFamily="49" charset="0"/>
              </a:rPr>
              <a:t>className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 err="1">
                <a:solidFill>
                  <a:srgbClr val="0000FF"/>
                </a:solidFill>
                <a:latin typeface="Consolas" panose="020B0609020204030204" pitchFamily="49" charset="0"/>
              </a:rPr>
              <a:t>IntermediateEditing.Construction.ConstructFacilitiesView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/&gt;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  &lt;/</a:t>
            </a:r>
            <a:r>
              <a:rPr lang="en-US" sz="1600" dirty="0" err="1">
                <a:solidFill>
                  <a:srgbClr val="A31515"/>
                </a:solidFill>
                <a:latin typeface="Consolas" panose="020B0609020204030204" pitchFamily="49" charset="0"/>
              </a:rPr>
              <a:t>insertComponent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&lt;/</a:t>
            </a:r>
            <a:r>
              <a:rPr lang="en-US" sz="1600" dirty="0" err="1">
                <a:solidFill>
                  <a:srgbClr val="A31515"/>
                </a:solidFill>
                <a:latin typeface="Consolas" panose="020B0609020204030204" pitchFamily="49" charset="0"/>
              </a:rPr>
              <a:t>updateCategory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&lt;/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categories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6DF3154-B75F-433F-91E8-878A77AA4B32}"/>
              </a:ext>
            </a:extLst>
          </p:cNvPr>
          <p:cNvSpPr/>
          <p:nvPr/>
        </p:nvSpPr>
        <p:spPr bwMode="auto">
          <a:xfrm>
            <a:off x="3033132" y="4595485"/>
            <a:ext cx="4047892" cy="312234"/>
          </a:xfrm>
          <a:prstGeom prst="rect">
            <a:avLst/>
          </a:prstGeom>
          <a:noFill/>
          <a:ln w="28575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148029184"/>
      </p:ext>
    </p:extLst>
  </p:cSld>
  <p:clrMapOvr>
    <a:masterClrMapping/>
  </p:clrMapOvr>
  <p:transition spd="med">
    <p:fade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>
            <a:extLst>
              <a:ext uri="{FF2B5EF4-FFF2-40B4-BE49-F238E27FC236}">
                <a16:creationId xmlns:a16="http://schemas.microsoft.com/office/drawing/2014/main" id="{AB16C4BA-B011-4152-AD2A-7ED716044D2D}"/>
              </a:ext>
            </a:extLst>
          </p:cNvPr>
          <p:cNvGrpSpPr/>
          <p:nvPr/>
        </p:nvGrpSpPr>
        <p:grpSpPr>
          <a:xfrm>
            <a:off x="1" y="-14288"/>
            <a:ext cx="12251643" cy="6903259"/>
            <a:chOff x="1" y="-14288"/>
            <a:chExt cx="12251643" cy="6903259"/>
          </a:xfrm>
        </p:grpSpPr>
        <p:sp>
          <p:nvSpPr>
            <p:cNvPr id="16" name="gradient background1">
              <a:extLst>
                <a:ext uri="{FF2B5EF4-FFF2-40B4-BE49-F238E27FC236}">
                  <a16:creationId xmlns:a16="http://schemas.microsoft.com/office/drawing/2014/main" id="{B3D9CFDD-826B-47F0-9ED9-BF2E2D1635B9}"/>
                </a:ext>
              </a:extLst>
            </p:cNvPr>
            <p:cNvSpPr/>
            <p:nvPr/>
          </p:nvSpPr>
          <p:spPr bwMode="auto">
            <a:xfrm>
              <a:off x="1" y="0"/>
              <a:ext cx="12191999" cy="6888971"/>
            </a:xfrm>
            <a:prstGeom prst="rect">
              <a:avLst/>
            </a:prstGeom>
            <a:gradFill flip="none" rotWithShape="1">
              <a:gsLst>
                <a:gs pos="0">
                  <a:srgbClr val="131A7F"/>
                </a:gs>
                <a:gs pos="98000">
                  <a:srgbClr val="070738"/>
                </a:gs>
              </a:gsLst>
              <a:lin ang="16200000" scaled="1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17" name="Picture 16" descr="Background pattern&#10;&#10;Description automatically generated">
              <a:extLst>
                <a:ext uri="{FF2B5EF4-FFF2-40B4-BE49-F238E27FC236}">
                  <a16:creationId xmlns:a16="http://schemas.microsoft.com/office/drawing/2014/main" id="{1DB62BFB-6D0A-4DD7-B461-D66D3D3F502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586" y="-14288"/>
              <a:ext cx="12247058" cy="6888970"/>
            </a:xfrm>
            <a:prstGeom prst="rect">
              <a:avLst/>
            </a:prstGeom>
          </p:spPr>
        </p:pic>
      </p:grp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576816" y="1382258"/>
            <a:ext cx="10826496" cy="3429000"/>
          </a:xfrm>
        </p:spPr>
        <p:txBody>
          <a:bodyPr/>
          <a:lstStyle/>
          <a:p>
            <a:r>
              <a:rPr lang="en-US" dirty="0"/>
              <a:t>Procedure</a:t>
            </a:r>
          </a:p>
          <a:p>
            <a:pPr lvl="1"/>
            <a:r>
              <a:rPr lang="en-US" dirty="0"/>
              <a:t>2. </a:t>
            </a:r>
            <a:r>
              <a:rPr lang="en-US" dirty="0" err="1"/>
              <a:t>Config.daml</a:t>
            </a:r>
            <a:endParaRPr lang="en-US" dirty="0"/>
          </a:p>
          <a:p>
            <a:pPr lvl="2"/>
            <a:r>
              <a:rPr lang="en-US" sz="1800" dirty="0"/>
              <a:t>Register Embeddable control in the </a:t>
            </a:r>
            <a:r>
              <a:rPr lang="en-US" sz="1800" dirty="0" err="1">
                <a:latin typeface="Consolas" panose="020B0609020204030204" pitchFamily="49" charset="0"/>
              </a:rPr>
              <a:t>esri_editing_tool_options</a:t>
            </a:r>
            <a:r>
              <a:rPr lang="en-US" sz="1800" dirty="0"/>
              <a:t> category</a:t>
            </a:r>
          </a:p>
          <a:p>
            <a:pPr lvl="3"/>
            <a:r>
              <a:rPr lang="en-US" sz="1800" dirty="0"/>
              <a:t>Change  </a:t>
            </a:r>
            <a:r>
              <a:rPr lang="en-US" sz="1800" dirty="0" err="1">
                <a:latin typeface="Consolas" panose="020B0609020204030204" pitchFamily="49" charset="0"/>
              </a:rPr>
              <a:t>refID</a:t>
            </a:r>
            <a:r>
              <a:rPr lang="en-US" sz="1800" dirty="0"/>
              <a:t> from </a:t>
            </a:r>
            <a:r>
              <a:rPr lang="en-US" sz="1800" dirty="0" err="1">
                <a:latin typeface="Consolas" panose="020B0609020204030204" pitchFamily="49" charset="0"/>
              </a:rPr>
              <a:t>esri_embeddableControls</a:t>
            </a:r>
            <a:r>
              <a:rPr lang="en-US" sz="1800" dirty="0"/>
              <a:t> to </a:t>
            </a:r>
            <a:r>
              <a:rPr lang="en-US" sz="1800" dirty="0" err="1">
                <a:latin typeface="Consolas" panose="020B0609020204030204" pitchFamily="49" charset="0"/>
              </a:rPr>
              <a:t>esri_editing_tool_options</a:t>
            </a:r>
            <a:endParaRPr lang="en-US" sz="1800" dirty="0"/>
          </a:p>
          <a:p>
            <a:pPr lvl="1"/>
            <a:endParaRPr lang="en-US" b="0" dirty="0"/>
          </a:p>
          <a:p>
            <a:endParaRPr lang="en-US" b="0" dirty="0"/>
          </a:p>
          <a:p>
            <a:endParaRPr lang="en-US" b="0" dirty="0"/>
          </a:p>
          <a:p>
            <a:endParaRPr lang="en-US" b="0" dirty="0"/>
          </a:p>
          <a:p>
            <a:endParaRPr lang="en-US" b="0" dirty="0"/>
          </a:p>
          <a:p>
            <a:endParaRPr lang="en-US" b="0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369332"/>
          </a:xfrm>
        </p:spPr>
        <p:txBody>
          <a:bodyPr/>
          <a:lstStyle/>
          <a:p>
            <a:r>
              <a:rPr lang="en-US" dirty="0"/>
              <a:t>Construction Tool – Tool Options UI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B11D0AE2-5880-4699-90E1-3C86FFFE8B67}"/>
              </a:ext>
            </a:extLst>
          </p:cNvPr>
          <p:cNvSpPr/>
          <p:nvPr/>
        </p:nvSpPr>
        <p:spPr bwMode="auto">
          <a:xfrm>
            <a:off x="788688" y="3037102"/>
            <a:ext cx="10826496" cy="3429000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&lt;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tool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</a:rPr>
              <a:t>id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IntermediateEditing_Construction_ConstructFacilitiesTool3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endParaRPr lang="en-US" sz="16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   </a:t>
            </a:r>
            <a:r>
              <a:rPr lang="en-US" sz="1600" dirty="0" err="1">
                <a:solidFill>
                  <a:srgbClr val="FF0000"/>
                </a:solidFill>
                <a:latin typeface="Consolas" panose="020B0609020204030204" pitchFamily="49" charset="0"/>
              </a:rPr>
              <a:t>categoryRefID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 err="1">
                <a:solidFill>
                  <a:srgbClr val="0000FF"/>
                </a:solidFill>
                <a:latin typeface="Consolas" panose="020B0609020204030204" pitchFamily="49" charset="0"/>
              </a:rPr>
              <a:t>esri_editing_construction_point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...&gt;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&lt;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content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</a:rPr>
              <a:t>insert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before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FF0000"/>
                </a:solidFill>
                <a:latin typeface="Consolas" panose="020B0609020204030204" pitchFamily="49" charset="0"/>
              </a:rPr>
              <a:t>placeWith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 err="1">
                <a:solidFill>
                  <a:srgbClr val="0000FF"/>
                </a:solidFill>
                <a:latin typeface="Consolas" panose="020B0609020204030204" pitchFamily="49" charset="0"/>
              </a:rPr>
              <a:t>esri_editing_SketchPointTool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“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/&gt;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&lt;/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tool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</a:p>
          <a:p>
            <a:endParaRPr lang="en-US" sz="16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&lt;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categories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&lt;</a:t>
            </a:r>
            <a:r>
              <a:rPr lang="en-US" sz="1600" dirty="0" err="1">
                <a:solidFill>
                  <a:srgbClr val="A31515"/>
                </a:solidFill>
                <a:latin typeface="Consolas" panose="020B0609020204030204" pitchFamily="49" charset="0"/>
              </a:rPr>
              <a:t>updateCategory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FF0000"/>
                </a:solidFill>
                <a:latin typeface="Consolas" panose="020B0609020204030204" pitchFamily="49" charset="0"/>
              </a:rPr>
              <a:t>refID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 err="1">
                <a:solidFill>
                  <a:srgbClr val="0000FF"/>
                </a:solidFill>
                <a:latin typeface="Consolas" panose="020B0609020204030204" pitchFamily="49" charset="0"/>
              </a:rPr>
              <a:t>esri_editing_tool_options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  &lt;</a:t>
            </a:r>
            <a:r>
              <a:rPr lang="en-US" sz="1600" dirty="0" err="1">
                <a:solidFill>
                  <a:srgbClr val="A31515"/>
                </a:solidFill>
                <a:latin typeface="Consolas" panose="020B0609020204030204" pitchFamily="49" charset="0"/>
              </a:rPr>
              <a:t>insertComponent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</a:rPr>
              <a:t>id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IntermediateEditing_Construction_ConstructFacilitiesToolOptions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FF0000"/>
                </a:solidFill>
                <a:latin typeface="Consolas" panose="020B0609020204030204" pitchFamily="49" charset="0"/>
              </a:rPr>
              <a:t>className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 err="1">
                <a:solidFill>
                  <a:srgbClr val="0000FF"/>
                </a:solidFill>
                <a:latin typeface="Consolas" panose="020B0609020204030204" pitchFamily="49" charset="0"/>
              </a:rPr>
              <a:t>IntermediateEditing.Construction.ConstructFacilitiesViewModel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    &lt;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content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FF0000"/>
                </a:solidFill>
                <a:latin typeface="Consolas" panose="020B0609020204030204" pitchFamily="49" charset="0"/>
              </a:rPr>
              <a:t>className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 err="1">
                <a:solidFill>
                  <a:srgbClr val="0000FF"/>
                </a:solidFill>
                <a:latin typeface="Consolas" panose="020B0609020204030204" pitchFamily="49" charset="0"/>
              </a:rPr>
              <a:t>IntermediateEditing.Construction.ConstructFacilitiesView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/&gt;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  &lt;/</a:t>
            </a:r>
            <a:r>
              <a:rPr lang="en-US" sz="1600" dirty="0" err="1">
                <a:solidFill>
                  <a:srgbClr val="A31515"/>
                </a:solidFill>
                <a:latin typeface="Consolas" panose="020B0609020204030204" pitchFamily="49" charset="0"/>
              </a:rPr>
              <a:t>insertComponent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&lt;/</a:t>
            </a:r>
            <a:r>
              <a:rPr lang="en-US" sz="1600" dirty="0" err="1">
                <a:solidFill>
                  <a:srgbClr val="A31515"/>
                </a:solidFill>
                <a:latin typeface="Consolas" panose="020B0609020204030204" pitchFamily="49" charset="0"/>
              </a:rPr>
              <a:t>updateCategory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&lt;/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categories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6DF3154-B75F-433F-91E8-878A77AA4B32}"/>
              </a:ext>
            </a:extLst>
          </p:cNvPr>
          <p:cNvSpPr/>
          <p:nvPr/>
        </p:nvSpPr>
        <p:spPr bwMode="auto">
          <a:xfrm>
            <a:off x="3033132" y="4595485"/>
            <a:ext cx="4047892" cy="312234"/>
          </a:xfrm>
          <a:prstGeom prst="rect">
            <a:avLst/>
          </a:prstGeom>
          <a:noFill/>
          <a:ln w="28575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541972235"/>
      </p:ext>
    </p:extLst>
  </p:cSld>
  <p:clrMapOvr>
    <a:masterClrMapping/>
  </p:clrMapOvr>
  <p:transition spd="med">
    <p:fade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>
            <a:extLst>
              <a:ext uri="{FF2B5EF4-FFF2-40B4-BE49-F238E27FC236}">
                <a16:creationId xmlns:a16="http://schemas.microsoft.com/office/drawing/2014/main" id="{AAC18965-F413-41FA-832E-0E3C5536C03F}"/>
              </a:ext>
            </a:extLst>
          </p:cNvPr>
          <p:cNvGrpSpPr/>
          <p:nvPr/>
        </p:nvGrpSpPr>
        <p:grpSpPr>
          <a:xfrm>
            <a:off x="1" y="-14288"/>
            <a:ext cx="12251643" cy="6903259"/>
            <a:chOff x="1" y="-14288"/>
            <a:chExt cx="12251643" cy="6903259"/>
          </a:xfrm>
        </p:grpSpPr>
        <p:sp>
          <p:nvSpPr>
            <p:cNvPr id="16" name="gradient background1">
              <a:extLst>
                <a:ext uri="{FF2B5EF4-FFF2-40B4-BE49-F238E27FC236}">
                  <a16:creationId xmlns:a16="http://schemas.microsoft.com/office/drawing/2014/main" id="{84335C0C-4A0A-4BD8-A72E-5389E5706703}"/>
                </a:ext>
              </a:extLst>
            </p:cNvPr>
            <p:cNvSpPr/>
            <p:nvPr/>
          </p:nvSpPr>
          <p:spPr bwMode="auto">
            <a:xfrm>
              <a:off x="1" y="0"/>
              <a:ext cx="12191999" cy="6888971"/>
            </a:xfrm>
            <a:prstGeom prst="rect">
              <a:avLst/>
            </a:prstGeom>
            <a:gradFill flip="none" rotWithShape="1">
              <a:gsLst>
                <a:gs pos="0">
                  <a:srgbClr val="131A7F"/>
                </a:gs>
                <a:gs pos="98000">
                  <a:srgbClr val="070738"/>
                </a:gs>
              </a:gsLst>
              <a:lin ang="16200000" scaled="1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17" name="Picture 16" descr="Background pattern&#10;&#10;Description automatically generated">
              <a:extLst>
                <a:ext uri="{FF2B5EF4-FFF2-40B4-BE49-F238E27FC236}">
                  <a16:creationId xmlns:a16="http://schemas.microsoft.com/office/drawing/2014/main" id="{EFAE11D7-3ECF-49CB-A545-25683CFCC3E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586" y="-14288"/>
              <a:ext cx="12247058" cy="6888970"/>
            </a:xfrm>
            <a:prstGeom prst="rect">
              <a:avLst/>
            </a:prstGeom>
          </p:spPr>
        </p:pic>
      </p:grp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576816" y="1382258"/>
            <a:ext cx="10826496" cy="3429000"/>
          </a:xfrm>
        </p:spPr>
        <p:txBody>
          <a:bodyPr/>
          <a:lstStyle/>
          <a:p>
            <a:r>
              <a:rPr lang="en-US" dirty="0"/>
              <a:t>Procedure</a:t>
            </a:r>
          </a:p>
          <a:p>
            <a:pPr lvl="1"/>
            <a:r>
              <a:rPr lang="en-US" dirty="0"/>
              <a:t>3. </a:t>
            </a:r>
            <a:r>
              <a:rPr lang="en-US" dirty="0" err="1"/>
              <a:t>Config.daml</a:t>
            </a:r>
            <a:endParaRPr lang="en-US" dirty="0"/>
          </a:p>
          <a:p>
            <a:pPr lvl="2"/>
            <a:r>
              <a:rPr lang="en-US" sz="1800" dirty="0"/>
              <a:t>Add a </a:t>
            </a:r>
            <a:r>
              <a:rPr lang="en-US" sz="1800" dirty="0" err="1"/>
              <a:t>toolOptionsID</a:t>
            </a:r>
            <a:r>
              <a:rPr lang="en-US" sz="1800" dirty="0"/>
              <a:t> specifying the id of the embeddable control in the </a:t>
            </a:r>
            <a:r>
              <a:rPr lang="en-US" sz="1800" dirty="0" err="1">
                <a:latin typeface="Consolas" panose="020B0609020204030204" pitchFamily="49" charset="0"/>
              </a:rPr>
              <a:t>esri_editing_tool_options</a:t>
            </a:r>
            <a:r>
              <a:rPr lang="en-US" sz="1800" dirty="0">
                <a:latin typeface="Consolas" panose="020B0609020204030204" pitchFamily="49" charset="0"/>
              </a:rPr>
              <a:t> </a:t>
            </a:r>
            <a:r>
              <a:rPr lang="en-US" sz="1800" dirty="0"/>
              <a:t>category</a:t>
            </a:r>
            <a:endParaRPr lang="en-US" sz="2400" dirty="0"/>
          </a:p>
          <a:p>
            <a:endParaRPr lang="en-US" b="0" dirty="0"/>
          </a:p>
          <a:p>
            <a:endParaRPr lang="en-US" b="0" dirty="0"/>
          </a:p>
          <a:p>
            <a:endParaRPr lang="en-US" b="0" dirty="0"/>
          </a:p>
          <a:p>
            <a:endParaRPr lang="en-US" b="0" dirty="0"/>
          </a:p>
          <a:p>
            <a:endParaRPr lang="en-US" b="0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369332"/>
          </a:xfrm>
        </p:spPr>
        <p:txBody>
          <a:bodyPr/>
          <a:lstStyle/>
          <a:p>
            <a:r>
              <a:rPr lang="en-US" dirty="0"/>
              <a:t>Construction Tool – Tool Options UI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B11D0AE2-5880-4699-90E1-3C86FFFE8B67}"/>
              </a:ext>
            </a:extLst>
          </p:cNvPr>
          <p:cNvSpPr/>
          <p:nvPr/>
        </p:nvSpPr>
        <p:spPr bwMode="auto">
          <a:xfrm>
            <a:off x="788688" y="3197937"/>
            <a:ext cx="10826496" cy="3429000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&lt;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tool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</a:rPr>
              <a:t>id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IntermediateEditing_Construction_ConstructFacilitiesTool3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endParaRPr lang="en-US" sz="16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   </a:t>
            </a:r>
            <a:r>
              <a:rPr lang="en-US" sz="1600" dirty="0" err="1">
                <a:solidFill>
                  <a:srgbClr val="FF0000"/>
                </a:solidFill>
                <a:latin typeface="Consolas" panose="020B0609020204030204" pitchFamily="49" charset="0"/>
              </a:rPr>
              <a:t>categoryRefID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 err="1">
                <a:solidFill>
                  <a:srgbClr val="0000FF"/>
                </a:solidFill>
                <a:latin typeface="Consolas" panose="020B0609020204030204" pitchFamily="49" charset="0"/>
              </a:rPr>
              <a:t>esri_editing_construction_point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...&gt;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&lt;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content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... </a:t>
            </a:r>
            <a:r>
              <a:rPr lang="en-US" sz="1600" b="1" dirty="0" err="1">
                <a:solidFill>
                  <a:srgbClr val="FF0000"/>
                </a:solidFill>
                <a:latin typeface="Consolas" panose="020B0609020204030204" pitchFamily="49" charset="0"/>
              </a:rPr>
              <a:t>toolOptionsID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b="1" dirty="0" err="1">
                <a:solidFill>
                  <a:srgbClr val="0000FF"/>
                </a:solidFill>
                <a:latin typeface="Consolas" panose="020B0609020204030204" pitchFamily="49" charset="0"/>
              </a:rPr>
              <a:t>IntermediateEditing_Construction_</a:t>
            </a:r>
            <a:r>
              <a:rPr lang="en-US" sz="1600" dirty="0" err="1">
                <a:solidFill>
                  <a:srgbClr val="0000FF"/>
                </a:solidFill>
                <a:latin typeface="Consolas" panose="020B0609020204030204" pitchFamily="49" charset="0"/>
              </a:rPr>
              <a:t>ConstructFacilities</a:t>
            </a:r>
            <a:r>
              <a:rPr lang="en-US" sz="1600" b="1" dirty="0" err="1">
                <a:solidFill>
                  <a:srgbClr val="0000FF"/>
                </a:solidFill>
                <a:latin typeface="Consolas" panose="020B0609020204030204" pitchFamily="49" charset="0"/>
              </a:rPr>
              <a:t>Options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/&gt;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&lt;/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tool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</a:p>
          <a:p>
            <a:endParaRPr lang="en-US" sz="16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&lt;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categories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&lt;</a:t>
            </a:r>
            <a:r>
              <a:rPr lang="en-US" sz="1600" dirty="0" err="1">
                <a:solidFill>
                  <a:srgbClr val="A31515"/>
                </a:solidFill>
                <a:latin typeface="Consolas" panose="020B0609020204030204" pitchFamily="49" charset="0"/>
              </a:rPr>
              <a:t>updateCategory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FF0000"/>
                </a:solidFill>
                <a:latin typeface="Consolas" panose="020B0609020204030204" pitchFamily="49" charset="0"/>
              </a:rPr>
              <a:t>refID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 err="1">
                <a:solidFill>
                  <a:srgbClr val="0000FF"/>
                </a:solidFill>
                <a:latin typeface="Consolas" panose="020B0609020204030204" pitchFamily="49" charset="0"/>
              </a:rPr>
              <a:t>esri_editing_tool_options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  &lt;</a:t>
            </a:r>
            <a:r>
              <a:rPr lang="en-US" sz="1600" dirty="0" err="1">
                <a:solidFill>
                  <a:srgbClr val="A31515"/>
                </a:solidFill>
                <a:latin typeface="Consolas" panose="020B0609020204030204" pitchFamily="49" charset="0"/>
              </a:rPr>
              <a:t>insertComponent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</a:rPr>
              <a:t>id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IntermediateEditing_Construction_ConstructFacilitiesToolOptions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FF0000"/>
                </a:solidFill>
                <a:latin typeface="Consolas" panose="020B0609020204030204" pitchFamily="49" charset="0"/>
              </a:rPr>
              <a:t>className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 err="1">
                <a:solidFill>
                  <a:srgbClr val="0000FF"/>
                </a:solidFill>
                <a:latin typeface="Consolas" panose="020B0609020204030204" pitchFamily="49" charset="0"/>
              </a:rPr>
              <a:t>IntermediateEditing.Construction.ConstructFacilitiesViewModel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    &lt;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content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FF0000"/>
                </a:solidFill>
                <a:latin typeface="Consolas" panose="020B0609020204030204" pitchFamily="49" charset="0"/>
              </a:rPr>
              <a:t>className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 err="1">
                <a:solidFill>
                  <a:srgbClr val="0000FF"/>
                </a:solidFill>
                <a:latin typeface="Consolas" panose="020B0609020204030204" pitchFamily="49" charset="0"/>
              </a:rPr>
              <a:t>IntermediateEditing.Construction.ConstructFacilitiesView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/&gt;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  &lt;/</a:t>
            </a:r>
            <a:r>
              <a:rPr lang="en-US" sz="1600" dirty="0" err="1">
                <a:solidFill>
                  <a:srgbClr val="A31515"/>
                </a:solidFill>
                <a:latin typeface="Consolas" panose="020B0609020204030204" pitchFamily="49" charset="0"/>
              </a:rPr>
              <a:t>insertComponent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&lt;/</a:t>
            </a:r>
            <a:r>
              <a:rPr lang="en-US" sz="1600" dirty="0" err="1">
                <a:solidFill>
                  <a:srgbClr val="A31515"/>
                </a:solidFill>
                <a:latin typeface="Consolas" panose="020B0609020204030204" pitchFamily="49" charset="0"/>
              </a:rPr>
              <a:t>updateCategory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&lt;/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categories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38A3D72-7032-4D49-910A-B9351ECFC978}"/>
              </a:ext>
            </a:extLst>
          </p:cNvPr>
          <p:cNvSpPr/>
          <p:nvPr/>
        </p:nvSpPr>
        <p:spPr bwMode="auto">
          <a:xfrm>
            <a:off x="896646" y="3248178"/>
            <a:ext cx="10244830" cy="1137391"/>
          </a:xfrm>
          <a:prstGeom prst="rect">
            <a:avLst/>
          </a:prstGeom>
          <a:noFill/>
          <a:ln w="28575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170262604"/>
      </p:ext>
    </p:extLst>
  </p:cSld>
  <p:clrMapOvr>
    <a:masterClrMapping/>
  </p:clrMapOvr>
  <p:transition spd="med">
    <p:fade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>
            <a:extLst>
              <a:ext uri="{FF2B5EF4-FFF2-40B4-BE49-F238E27FC236}">
                <a16:creationId xmlns:a16="http://schemas.microsoft.com/office/drawing/2014/main" id="{AAC18965-F413-41FA-832E-0E3C5536C03F}"/>
              </a:ext>
            </a:extLst>
          </p:cNvPr>
          <p:cNvGrpSpPr/>
          <p:nvPr/>
        </p:nvGrpSpPr>
        <p:grpSpPr>
          <a:xfrm>
            <a:off x="1" y="-14288"/>
            <a:ext cx="12251643" cy="6903259"/>
            <a:chOff x="1" y="-14288"/>
            <a:chExt cx="12251643" cy="6903259"/>
          </a:xfrm>
        </p:grpSpPr>
        <p:sp>
          <p:nvSpPr>
            <p:cNvPr id="16" name="gradient background1">
              <a:extLst>
                <a:ext uri="{FF2B5EF4-FFF2-40B4-BE49-F238E27FC236}">
                  <a16:creationId xmlns:a16="http://schemas.microsoft.com/office/drawing/2014/main" id="{84335C0C-4A0A-4BD8-A72E-5389E5706703}"/>
                </a:ext>
              </a:extLst>
            </p:cNvPr>
            <p:cNvSpPr/>
            <p:nvPr/>
          </p:nvSpPr>
          <p:spPr bwMode="auto">
            <a:xfrm>
              <a:off x="1" y="0"/>
              <a:ext cx="12191999" cy="6888971"/>
            </a:xfrm>
            <a:prstGeom prst="rect">
              <a:avLst/>
            </a:prstGeom>
            <a:gradFill flip="none" rotWithShape="1">
              <a:gsLst>
                <a:gs pos="0">
                  <a:srgbClr val="131A7F"/>
                </a:gs>
                <a:gs pos="98000">
                  <a:srgbClr val="070738"/>
                </a:gs>
              </a:gsLst>
              <a:lin ang="16200000" scaled="1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17" name="Picture 16" descr="Background pattern&#10;&#10;Description automatically generated">
              <a:extLst>
                <a:ext uri="{FF2B5EF4-FFF2-40B4-BE49-F238E27FC236}">
                  <a16:creationId xmlns:a16="http://schemas.microsoft.com/office/drawing/2014/main" id="{EFAE11D7-3ECF-49CB-A545-25683CFCC3E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586" y="-14288"/>
              <a:ext cx="12247058" cy="6888970"/>
            </a:xfrm>
            <a:prstGeom prst="rect">
              <a:avLst/>
            </a:prstGeom>
          </p:spPr>
        </p:pic>
      </p:grp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576816" y="1382258"/>
            <a:ext cx="10826496" cy="3429000"/>
          </a:xfrm>
        </p:spPr>
        <p:txBody>
          <a:bodyPr/>
          <a:lstStyle/>
          <a:p>
            <a:r>
              <a:rPr lang="en-US" dirty="0"/>
              <a:t>Procedure</a:t>
            </a:r>
          </a:p>
          <a:p>
            <a:pPr lvl="1"/>
            <a:r>
              <a:rPr lang="en-US" dirty="0"/>
              <a:t>3. </a:t>
            </a:r>
            <a:r>
              <a:rPr lang="en-US" dirty="0" err="1"/>
              <a:t>Config.daml</a:t>
            </a:r>
            <a:endParaRPr lang="en-US" dirty="0"/>
          </a:p>
          <a:p>
            <a:pPr lvl="2"/>
            <a:r>
              <a:rPr lang="en-US" sz="1800" dirty="0"/>
              <a:t>Add a </a:t>
            </a:r>
            <a:r>
              <a:rPr lang="en-US" sz="1800" dirty="0" err="1"/>
              <a:t>toolOptionsID</a:t>
            </a:r>
            <a:r>
              <a:rPr lang="en-US" sz="1800" dirty="0"/>
              <a:t> specifying the id of the embeddable control in the </a:t>
            </a:r>
            <a:r>
              <a:rPr lang="en-US" sz="1800" dirty="0" err="1">
                <a:latin typeface="Consolas" panose="020B0609020204030204" pitchFamily="49" charset="0"/>
              </a:rPr>
              <a:t>esri_editing_tool_options</a:t>
            </a:r>
            <a:r>
              <a:rPr lang="en-US" sz="1800" dirty="0">
                <a:latin typeface="Consolas" panose="020B0609020204030204" pitchFamily="49" charset="0"/>
              </a:rPr>
              <a:t> </a:t>
            </a:r>
            <a:r>
              <a:rPr lang="en-US" sz="1800" dirty="0"/>
              <a:t>category</a:t>
            </a:r>
            <a:endParaRPr lang="en-US" sz="2400" dirty="0"/>
          </a:p>
          <a:p>
            <a:endParaRPr lang="en-US" b="0" dirty="0"/>
          </a:p>
          <a:p>
            <a:endParaRPr lang="en-US" b="0" dirty="0"/>
          </a:p>
          <a:p>
            <a:endParaRPr lang="en-US" b="0" dirty="0"/>
          </a:p>
          <a:p>
            <a:endParaRPr lang="en-US" b="0" dirty="0"/>
          </a:p>
          <a:p>
            <a:endParaRPr lang="en-US" b="0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369332"/>
          </a:xfrm>
        </p:spPr>
        <p:txBody>
          <a:bodyPr/>
          <a:lstStyle/>
          <a:p>
            <a:r>
              <a:rPr lang="en-US" dirty="0"/>
              <a:t>Construction Tool – Tool Options UI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B11D0AE2-5880-4699-90E1-3C86FFFE8B67}"/>
              </a:ext>
            </a:extLst>
          </p:cNvPr>
          <p:cNvSpPr/>
          <p:nvPr/>
        </p:nvSpPr>
        <p:spPr bwMode="auto">
          <a:xfrm>
            <a:off x="788688" y="3197937"/>
            <a:ext cx="10826496" cy="3429000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&lt;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tool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</a:rPr>
              <a:t>id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IntermediateEditing_Construction_ConstructFacilitiesTool3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endParaRPr lang="en-US" sz="16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   </a:t>
            </a:r>
            <a:r>
              <a:rPr lang="en-US" sz="1600" dirty="0" err="1">
                <a:solidFill>
                  <a:srgbClr val="FF0000"/>
                </a:solidFill>
                <a:latin typeface="Consolas" panose="020B0609020204030204" pitchFamily="49" charset="0"/>
              </a:rPr>
              <a:t>categoryRefID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 err="1">
                <a:solidFill>
                  <a:srgbClr val="0000FF"/>
                </a:solidFill>
                <a:latin typeface="Consolas" panose="020B0609020204030204" pitchFamily="49" charset="0"/>
              </a:rPr>
              <a:t>esri_editing_construction_point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...&gt;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&lt;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content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... </a:t>
            </a:r>
            <a:r>
              <a:rPr lang="en-US" sz="1600" b="1" dirty="0" err="1">
                <a:solidFill>
                  <a:srgbClr val="FF0000"/>
                </a:solidFill>
                <a:latin typeface="Consolas" panose="020B0609020204030204" pitchFamily="49" charset="0"/>
              </a:rPr>
              <a:t>toolOptionsID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b="1" dirty="0" err="1">
                <a:solidFill>
                  <a:srgbClr val="0000FF"/>
                </a:solidFill>
                <a:latin typeface="Consolas" panose="020B0609020204030204" pitchFamily="49" charset="0"/>
              </a:rPr>
              <a:t>IntermediateEditing_Construction_</a:t>
            </a:r>
            <a:r>
              <a:rPr lang="en-US" sz="1600" dirty="0" err="1">
                <a:solidFill>
                  <a:srgbClr val="0000FF"/>
                </a:solidFill>
                <a:latin typeface="Consolas" panose="020B0609020204030204" pitchFamily="49" charset="0"/>
              </a:rPr>
              <a:t>ConstructFacilities</a:t>
            </a:r>
            <a:r>
              <a:rPr lang="en-US" sz="1600" b="1" dirty="0" err="1">
                <a:solidFill>
                  <a:srgbClr val="0000FF"/>
                </a:solidFill>
                <a:latin typeface="Consolas" panose="020B0609020204030204" pitchFamily="49" charset="0"/>
              </a:rPr>
              <a:t>Options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/&gt;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&lt;/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tool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</a:p>
          <a:p>
            <a:endParaRPr lang="en-US" sz="16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&lt;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categories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&lt;</a:t>
            </a:r>
            <a:r>
              <a:rPr lang="en-US" sz="1600" dirty="0" err="1">
                <a:solidFill>
                  <a:srgbClr val="A31515"/>
                </a:solidFill>
                <a:latin typeface="Consolas" panose="020B0609020204030204" pitchFamily="49" charset="0"/>
              </a:rPr>
              <a:t>updateCategory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FF0000"/>
                </a:solidFill>
                <a:latin typeface="Consolas" panose="020B0609020204030204" pitchFamily="49" charset="0"/>
              </a:rPr>
              <a:t>refID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 err="1">
                <a:solidFill>
                  <a:srgbClr val="0000FF"/>
                </a:solidFill>
                <a:latin typeface="Consolas" panose="020B0609020204030204" pitchFamily="49" charset="0"/>
              </a:rPr>
              <a:t>esri_editing_tool_options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  &lt;</a:t>
            </a:r>
            <a:r>
              <a:rPr lang="en-US" sz="1600" dirty="0" err="1">
                <a:solidFill>
                  <a:srgbClr val="A31515"/>
                </a:solidFill>
                <a:latin typeface="Consolas" panose="020B0609020204030204" pitchFamily="49" charset="0"/>
              </a:rPr>
              <a:t>insertComponent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</a:rPr>
              <a:t>id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b="1" dirty="0">
                <a:solidFill>
                  <a:srgbClr val="0000FF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IntermediateEditing_Construction_ConstructFacilitiesToolOptions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FF0000"/>
                </a:solidFill>
                <a:latin typeface="Consolas" panose="020B0609020204030204" pitchFamily="49" charset="0"/>
              </a:rPr>
              <a:t>className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 err="1">
                <a:solidFill>
                  <a:srgbClr val="0000FF"/>
                </a:solidFill>
                <a:latin typeface="Consolas" panose="020B0609020204030204" pitchFamily="49" charset="0"/>
              </a:rPr>
              <a:t>IntermediateEditing.Construction.ConstructFacilitiesViewModel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    &lt;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content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FF0000"/>
                </a:solidFill>
                <a:latin typeface="Consolas" panose="020B0609020204030204" pitchFamily="49" charset="0"/>
              </a:rPr>
              <a:t>className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 err="1">
                <a:solidFill>
                  <a:srgbClr val="0000FF"/>
                </a:solidFill>
                <a:latin typeface="Consolas" panose="020B0609020204030204" pitchFamily="49" charset="0"/>
              </a:rPr>
              <a:t>IntermediateEditing.Construction.ConstructFacilitiesView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/&gt;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  &lt;/</a:t>
            </a:r>
            <a:r>
              <a:rPr lang="en-US" sz="1600" dirty="0" err="1">
                <a:solidFill>
                  <a:srgbClr val="A31515"/>
                </a:solidFill>
                <a:latin typeface="Consolas" panose="020B0609020204030204" pitchFamily="49" charset="0"/>
              </a:rPr>
              <a:t>insertComponent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&lt;/</a:t>
            </a:r>
            <a:r>
              <a:rPr lang="en-US" sz="1600" dirty="0" err="1">
                <a:solidFill>
                  <a:srgbClr val="A31515"/>
                </a:solidFill>
                <a:latin typeface="Consolas" panose="020B0609020204030204" pitchFamily="49" charset="0"/>
              </a:rPr>
              <a:t>updateCategory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&lt;/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categories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2AFDDF6-9194-4814-B6B0-839D7B413484}"/>
              </a:ext>
            </a:extLst>
          </p:cNvPr>
          <p:cNvSpPr/>
          <p:nvPr/>
        </p:nvSpPr>
        <p:spPr bwMode="auto">
          <a:xfrm>
            <a:off x="2390946" y="3799485"/>
            <a:ext cx="8472797" cy="295762"/>
          </a:xfrm>
          <a:prstGeom prst="rect">
            <a:avLst/>
          </a:prstGeom>
          <a:noFill/>
          <a:ln w="28575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4120E88C-2E93-4BA3-8334-7646B7FD01CB}"/>
              </a:ext>
            </a:extLst>
          </p:cNvPr>
          <p:cNvCxnSpPr/>
          <p:nvPr/>
        </p:nvCxnSpPr>
        <p:spPr bwMode="auto">
          <a:xfrm flipH="1" flipV="1">
            <a:off x="7571678" y="4068035"/>
            <a:ext cx="323385" cy="892098"/>
          </a:xfrm>
          <a:prstGeom prst="straightConnector1">
            <a:avLst/>
          </a:prstGeom>
          <a:noFill/>
          <a:ln w="57150" cap="flat" cmpd="sng" algn="ctr">
            <a:solidFill>
              <a:srgbClr val="FF6600"/>
            </a:solidFill>
            <a:prstDash val="solid"/>
            <a:round/>
            <a:headEnd type="none" w="med" len="med"/>
            <a:tailEnd type="triangle"/>
          </a:ln>
          <a:effectLst/>
        </p:spPr>
      </p:cxnSp>
    </p:spTree>
    <p:extLst>
      <p:ext uri="{BB962C8B-B14F-4D97-AF65-F5344CB8AC3E}">
        <p14:creationId xmlns:p14="http://schemas.microsoft.com/office/powerpoint/2010/main" val="354550649"/>
      </p:ext>
    </p:extLst>
  </p:cSld>
  <p:clrMapOvr>
    <a:masterClrMapping/>
  </p:clrMapOvr>
  <p:transition spd="med">
    <p:fade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>
            <a:extLst>
              <a:ext uri="{FF2B5EF4-FFF2-40B4-BE49-F238E27FC236}">
                <a16:creationId xmlns:a16="http://schemas.microsoft.com/office/drawing/2014/main" id="{4D8803AA-BC84-4C51-9561-75742133F3C7}"/>
              </a:ext>
            </a:extLst>
          </p:cNvPr>
          <p:cNvGrpSpPr/>
          <p:nvPr/>
        </p:nvGrpSpPr>
        <p:grpSpPr>
          <a:xfrm>
            <a:off x="1" y="-14288"/>
            <a:ext cx="12251643" cy="6903259"/>
            <a:chOff x="1" y="-14288"/>
            <a:chExt cx="12251643" cy="6903259"/>
          </a:xfrm>
        </p:grpSpPr>
        <p:sp>
          <p:nvSpPr>
            <p:cNvPr id="19" name="gradient background1">
              <a:extLst>
                <a:ext uri="{FF2B5EF4-FFF2-40B4-BE49-F238E27FC236}">
                  <a16:creationId xmlns:a16="http://schemas.microsoft.com/office/drawing/2014/main" id="{73FBEE01-4841-4480-95A4-E0C84CE594E1}"/>
                </a:ext>
              </a:extLst>
            </p:cNvPr>
            <p:cNvSpPr/>
            <p:nvPr/>
          </p:nvSpPr>
          <p:spPr bwMode="auto">
            <a:xfrm>
              <a:off x="1" y="0"/>
              <a:ext cx="12191999" cy="6888971"/>
            </a:xfrm>
            <a:prstGeom prst="rect">
              <a:avLst/>
            </a:prstGeom>
            <a:gradFill flip="none" rotWithShape="1">
              <a:gsLst>
                <a:gs pos="0">
                  <a:srgbClr val="131A7F"/>
                </a:gs>
                <a:gs pos="98000">
                  <a:srgbClr val="070738"/>
                </a:gs>
              </a:gsLst>
              <a:lin ang="16200000" scaled="1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20" name="Picture 19" descr="Background pattern&#10;&#10;Description automatically generated">
              <a:extLst>
                <a:ext uri="{FF2B5EF4-FFF2-40B4-BE49-F238E27FC236}">
                  <a16:creationId xmlns:a16="http://schemas.microsoft.com/office/drawing/2014/main" id="{38781171-7FDD-48E0-9E98-C8B1CED13C0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586" y="-14288"/>
              <a:ext cx="12247058" cy="6888970"/>
            </a:xfrm>
            <a:prstGeom prst="rect">
              <a:avLst/>
            </a:prstGeom>
          </p:spPr>
        </p:pic>
      </p:grp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576816" y="1382257"/>
            <a:ext cx="10093980" cy="4085713"/>
          </a:xfrm>
        </p:spPr>
        <p:txBody>
          <a:bodyPr/>
          <a:lstStyle/>
          <a:p>
            <a:r>
              <a:rPr lang="en-US" dirty="0"/>
              <a:t>Procedure</a:t>
            </a:r>
          </a:p>
          <a:p>
            <a:pPr lvl="1"/>
            <a:r>
              <a:rPr lang="en-US" dirty="0"/>
              <a:t>4. </a:t>
            </a:r>
            <a:r>
              <a:rPr lang="en-US" dirty="0" err="1"/>
              <a:t>EmbeddableControl</a:t>
            </a:r>
            <a:endParaRPr lang="en-US" dirty="0"/>
          </a:p>
          <a:p>
            <a:pPr lvl="2"/>
            <a:r>
              <a:rPr lang="en-US" sz="1800" dirty="0"/>
              <a:t>Implement View / </a:t>
            </a:r>
            <a:r>
              <a:rPr lang="en-US" sz="1800" dirty="0" err="1"/>
              <a:t>ViewModel</a:t>
            </a:r>
            <a:endParaRPr lang="en-US" sz="1800" dirty="0"/>
          </a:p>
          <a:p>
            <a:pPr lvl="3"/>
            <a:r>
              <a:rPr lang="en-US" sz="1800" dirty="0"/>
              <a:t>Standard WPF/XAML to design View UI - .</a:t>
            </a:r>
            <a:r>
              <a:rPr lang="en-US" sz="1800" dirty="0" err="1"/>
              <a:t>xaml</a:t>
            </a:r>
            <a:endParaRPr lang="en-US" sz="1800" dirty="0"/>
          </a:p>
          <a:p>
            <a:pPr lvl="3"/>
            <a:r>
              <a:rPr lang="en-US" sz="1800" dirty="0"/>
              <a:t>Get/Set Properties / business logic goes in View Model - .cs</a:t>
            </a:r>
          </a:p>
          <a:p>
            <a:pPr lvl="1"/>
            <a:endParaRPr lang="en-US" b="0" dirty="0"/>
          </a:p>
          <a:p>
            <a:pPr lvl="1"/>
            <a:endParaRPr lang="en-US" b="0" dirty="0"/>
          </a:p>
          <a:p>
            <a:pPr lvl="1"/>
            <a:endParaRPr lang="en-US" b="0" dirty="0"/>
          </a:p>
          <a:p>
            <a:pPr lvl="1"/>
            <a:endParaRPr lang="en-US" b="0" dirty="0"/>
          </a:p>
          <a:p>
            <a:pPr lvl="1"/>
            <a:endParaRPr lang="en-US" b="0" dirty="0"/>
          </a:p>
          <a:p>
            <a:pPr lvl="1"/>
            <a:endParaRPr lang="en-US" b="0" dirty="0"/>
          </a:p>
          <a:p>
            <a:pPr lvl="1"/>
            <a:endParaRPr lang="en-US" b="0" dirty="0"/>
          </a:p>
          <a:p>
            <a:pPr marL="283464" lvl="1" indent="0">
              <a:buNone/>
            </a:pPr>
            <a:endParaRPr lang="en-US" b="0" dirty="0"/>
          </a:p>
          <a:p>
            <a:pPr marL="283464" lvl="1" indent="0">
              <a:buNone/>
            </a:pPr>
            <a:endParaRPr lang="en-US" b="0" dirty="0"/>
          </a:p>
          <a:p>
            <a:pPr marL="283464" lvl="1" indent="0">
              <a:buNone/>
            </a:pPr>
            <a:endParaRPr lang="en-US" b="0" dirty="0"/>
          </a:p>
          <a:p>
            <a:pPr lvl="1"/>
            <a:endParaRPr lang="en-US" b="0" dirty="0"/>
          </a:p>
          <a:p>
            <a:endParaRPr lang="en-US" b="0" dirty="0"/>
          </a:p>
          <a:p>
            <a:pPr marL="0" indent="0">
              <a:buNone/>
            </a:pPr>
            <a:endParaRPr lang="en-US" b="0" dirty="0"/>
          </a:p>
          <a:p>
            <a:endParaRPr lang="en-US" b="0" dirty="0"/>
          </a:p>
          <a:p>
            <a:endParaRPr lang="en-US" b="0" dirty="0"/>
          </a:p>
          <a:p>
            <a:pPr marL="0" indent="0">
              <a:buNone/>
            </a:pPr>
            <a:endParaRPr lang="en-US" b="0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369332"/>
          </a:xfrm>
        </p:spPr>
        <p:txBody>
          <a:bodyPr/>
          <a:lstStyle/>
          <a:p>
            <a:r>
              <a:rPr lang="en-US" dirty="0"/>
              <a:t>Construction Tool – Tool Options UI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FCDCC10-FD39-4050-97DC-034A6B5DB42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33006" y="1600301"/>
            <a:ext cx="3405993" cy="1446794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95E7ED8F-7513-473E-91F6-BDEA153BAB99}"/>
              </a:ext>
            </a:extLst>
          </p:cNvPr>
          <p:cNvSpPr/>
          <p:nvPr/>
        </p:nvSpPr>
        <p:spPr bwMode="auto">
          <a:xfrm>
            <a:off x="8717953" y="2249424"/>
            <a:ext cx="3221046" cy="676656"/>
          </a:xfrm>
          <a:prstGeom prst="rect">
            <a:avLst/>
          </a:prstGeom>
          <a:noFill/>
          <a:ln w="38100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005D0579-11D5-4DFA-82C0-6109F1B8071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89165" y="3266797"/>
            <a:ext cx="3327061" cy="3490152"/>
          </a:xfrm>
          <a:prstGeom prst="rect">
            <a:avLst/>
          </a:prstGeom>
        </p:spPr>
      </p:pic>
      <p:sp>
        <p:nvSpPr>
          <p:cNvPr id="22" name="Rectangle 21">
            <a:extLst>
              <a:ext uri="{FF2B5EF4-FFF2-40B4-BE49-F238E27FC236}">
                <a16:creationId xmlns:a16="http://schemas.microsoft.com/office/drawing/2014/main" id="{20615FC6-39BF-44D0-A84D-EADD0C11853F}"/>
              </a:ext>
            </a:extLst>
          </p:cNvPr>
          <p:cNvSpPr/>
          <p:nvPr/>
        </p:nvSpPr>
        <p:spPr bwMode="auto">
          <a:xfrm>
            <a:off x="4270834" y="4689605"/>
            <a:ext cx="3345392" cy="2067343"/>
          </a:xfrm>
          <a:prstGeom prst="rect">
            <a:avLst/>
          </a:prstGeom>
          <a:noFill/>
          <a:ln w="38100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633035720"/>
      </p:ext>
    </p:extLst>
  </p:cSld>
  <p:clrMapOvr>
    <a:masterClrMapping/>
  </p:clrMapOvr>
  <p:transition spd="med">
    <p:fade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CEA97256-F162-4728-8027-77BE4507347E}"/>
              </a:ext>
            </a:extLst>
          </p:cNvPr>
          <p:cNvGrpSpPr/>
          <p:nvPr/>
        </p:nvGrpSpPr>
        <p:grpSpPr>
          <a:xfrm>
            <a:off x="1" y="-14288"/>
            <a:ext cx="12251643" cy="6903259"/>
            <a:chOff x="1" y="-14288"/>
            <a:chExt cx="12251643" cy="6903259"/>
          </a:xfrm>
        </p:grpSpPr>
        <p:sp>
          <p:nvSpPr>
            <p:cNvPr id="13" name="gradient background1">
              <a:extLst>
                <a:ext uri="{FF2B5EF4-FFF2-40B4-BE49-F238E27FC236}">
                  <a16:creationId xmlns:a16="http://schemas.microsoft.com/office/drawing/2014/main" id="{A99BD0B4-E934-4134-A26C-6DFDFEAC358F}"/>
                </a:ext>
              </a:extLst>
            </p:cNvPr>
            <p:cNvSpPr/>
            <p:nvPr/>
          </p:nvSpPr>
          <p:spPr bwMode="auto">
            <a:xfrm>
              <a:off x="1" y="0"/>
              <a:ext cx="12191999" cy="6888971"/>
            </a:xfrm>
            <a:prstGeom prst="rect">
              <a:avLst/>
            </a:prstGeom>
            <a:gradFill flip="none" rotWithShape="1">
              <a:gsLst>
                <a:gs pos="0">
                  <a:srgbClr val="131A7F"/>
                </a:gs>
                <a:gs pos="98000">
                  <a:srgbClr val="070738"/>
                </a:gs>
              </a:gsLst>
              <a:lin ang="16200000" scaled="1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14" name="Picture 13" descr="Background pattern&#10;&#10;Description automatically generated">
              <a:extLst>
                <a:ext uri="{FF2B5EF4-FFF2-40B4-BE49-F238E27FC236}">
                  <a16:creationId xmlns:a16="http://schemas.microsoft.com/office/drawing/2014/main" id="{D9B1DDD2-E052-4442-8D20-1F24C8764C8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586" y="-14288"/>
              <a:ext cx="12247058" cy="6888970"/>
            </a:xfrm>
            <a:prstGeom prst="rect">
              <a:avLst/>
            </a:prstGeom>
          </p:spPr>
        </p:pic>
      </p:grp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576816" y="1382257"/>
            <a:ext cx="9987611" cy="4085713"/>
          </a:xfrm>
        </p:spPr>
        <p:txBody>
          <a:bodyPr/>
          <a:lstStyle/>
          <a:p>
            <a:r>
              <a:rPr lang="en-US" dirty="0"/>
              <a:t>Procedure</a:t>
            </a:r>
          </a:p>
          <a:p>
            <a:pPr lvl="1"/>
            <a:r>
              <a:rPr lang="en-US" dirty="0"/>
              <a:t>5. </a:t>
            </a:r>
            <a:r>
              <a:rPr lang="en-US" dirty="0" err="1"/>
              <a:t>EmbeddableControl</a:t>
            </a:r>
            <a:endParaRPr lang="en-US" dirty="0"/>
          </a:p>
          <a:p>
            <a:pPr lvl="2"/>
            <a:r>
              <a:rPr lang="en-US" sz="1800" dirty="0"/>
              <a:t>Change class definition to derive from </a:t>
            </a:r>
            <a:r>
              <a:rPr lang="en-US" sz="1800" dirty="0" err="1">
                <a:latin typeface="Consolas" panose="020B0609020204030204" pitchFamily="49" charset="0"/>
              </a:rPr>
              <a:t>ToolOptionsEmbeddableControl</a:t>
            </a:r>
            <a:endParaRPr lang="en-US" sz="1800" dirty="0">
              <a:latin typeface="Consolas" panose="020B0609020204030204" pitchFamily="49" charset="0"/>
            </a:endParaRPr>
          </a:p>
          <a:p>
            <a:pPr lvl="3"/>
            <a:r>
              <a:rPr lang="en-US" sz="1600" dirty="0">
                <a:latin typeface="Consolas" panose="020B0609020204030204" pitchFamily="49" charset="0"/>
              </a:rPr>
              <a:t>(</a:t>
            </a:r>
            <a:r>
              <a:rPr lang="en-US" sz="1800" dirty="0"/>
              <a:t>2x </a:t>
            </a:r>
            <a:r>
              <a:rPr lang="en-US" sz="1600" dirty="0">
                <a:latin typeface="Consolas" panose="020B0609020204030204" pitchFamily="49" charset="0"/>
              </a:rPr>
              <a:t>– </a:t>
            </a:r>
            <a:r>
              <a:rPr lang="en-US" sz="1800" dirty="0"/>
              <a:t>Implement</a:t>
            </a:r>
            <a:r>
              <a:rPr lang="en-US" sz="1600" dirty="0">
                <a:latin typeface="Consolas" panose="020B0609020204030204" pitchFamily="49" charset="0"/>
              </a:rPr>
              <a:t> </a:t>
            </a:r>
            <a:r>
              <a:rPr lang="en-US" sz="1600" dirty="0" err="1">
                <a:latin typeface="Consolas" panose="020B0609020204030204" pitchFamily="49" charset="0"/>
              </a:rPr>
              <a:t>IEditingCreateToolControl</a:t>
            </a:r>
            <a:r>
              <a:rPr lang="en-US" sz="1600" dirty="0">
                <a:latin typeface="Consolas" panose="020B0609020204030204" pitchFamily="49" charset="0"/>
              </a:rPr>
              <a:t> </a:t>
            </a:r>
            <a:r>
              <a:rPr lang="en-US" sz="1800" dirty="0"/>
              <a:t>on the class</a:t>
            </a:r>
            <a:r>
              <a:rPr lang="en-US" sz="1600" dirty="0">
                <a:latin typeface="Consolas" panose="020B0609020204030204" pitchFamily="49" charset="0"/>
              </a:rPr>
              <a:t>)</a:t>
            </a:r>
          </a:p>
          <a:p>
            <a:pPr lvl="2"/>
            <a:r>
              <a:rPr lang="en-US" sz="1800" dirty="0"/>
              <a:t>Override </a:t>
            </a:r>
            <a:r>
              <a:rPr lang="en-US" sz="1800" dirty="0" err="1">
                <a:latin typeface="Consolas" panose="020B0609020204030204" pitchFamily="49" charset="0"/>
              </a:rPr>
              <a:t>LoadToolOptions</a:t>
            </a:r>
            <a:r>
              <a:rPr lang="en-US" sz="1800" dirty="0"/>
              <a:t>  to obtain initial option values.</a:t>
            </a:r>
          </a:p>
          <a:p>
            <a:pPr lvl="3"/>
            <a:r>
              <a:rPr lang="en-US" sz="1800" dirty="0"/>
              <a:t>Use</a:t>
            </a:r>
            <a:r>
              <a:rPr lang="en-US" sz="1600" dirty="0"/>
              <a:t> </a:t>
            </a:r>
            <a:r>
              <a:rPr lang="en-US" sz="1600" dirty="0" err="1">
                <a:latin typeface="Consolas" panose="020B0609020204030204" pitchFamily="49" charset="0"/>
              </a:rPr>
              <a:t>GetToolOption</a:t>
            </a:r>
            <a:r>
              <a:rPr lang="en-US" sz="1800" dirty="0">
                <a:latin typeface="Consolas" panose="020B0609020204030204" pitchFamily="49" charset="0"/>
              </a:rPr>
              <a:t>(name, value) </a:t>
            </a:r>
          </a:p>
          <a:p>
            <a:pPr lvl="2"/>
            <a:r>
              <a:rPr lang="en-US" sz="1800" dirty="0"/>
              <a:t>Add </a:t>
            </a:r>
            <a:r>
              <a:rPr lang="en-US" dirty="0" err="1">
                <a:latin typeface="Consolas" panose="020B0609020204030204" pitchFamily="49" charset="0"/>
              </a:rPr>
              <a:t>SetToolOption</a:t>
            </a:r>
            <a:r>
              <a:rPr lang="en-US" sz="1800" dirty="0">
                <a:latin typeface="Consolas" panose="020B0609020204030204" pitchFamily="49" charset="0"/>
              </a:rPr>
              <a:t>(name, value)</a:t>
            </a:r>
            <a:r>
              <a:rPr lang="en-US" sz="1800" dirty="0"/>
              <a:t> in property setters</a:t>
            </a:r>
          </a:p>
          <a:p>
            <a:pPr marL="283464" lvl="1" indent="0">
              <a:buNone/>
            </a:pPr>
            <a:endParaRPr lang="en-US" b="0" dirty="0"/>
          </a:p>
          <a:p>
            <a:pPr lvl="1"/>
            <a:endParaRPr lang="en-US" b="0" dirty="0"/>
          </a:p>
          <a:p>
            <a:pPr lvl="1"/>
            <a:endParaRPr lang="en-US" b="0" dirty="0"/>
          </a:p>
          <a:p>
            <a:pPr lvl="1"/>
            <a:endParaRPr lang="en-US" b="0" dirty="0"/>
          </a:p>
          <a:p>
            <a:pPr lvl="1"/>
            <a:endParaRPr lang="en-US" b="0" dirty="0"/>
          </a:p>
          <a:p>
            <a:pPr lvl="1"/>
            <a:endParaRPr lang="en-US" b="0" dirty="0"/>
          </a:p>
          <a:p>
            <a:pPr lvl="1"/>
            <a:endParaRPr lang="en-US" b="0" dirty="0"/>
          </a:p>
          <a:p>
            <a:pPr marL="283464" lvl="1" indent="0">
              <a:buNone/>
            </a:pPr>
            <a:endParaRPr lang="en-US" b="0" dirty="0"/>
          </a:p>
          <a:p>
            <a:pPr marL="283464" lvl="1" indent="0">
              <a:buNone/>
            </a:pPr>
            <a:endParaRPr lang="en-US" b="0" dirty="0"/>
          </a:p>
          <a:p>
            <a:pPr marL="283464" lvl="1" indent="0">
              <a:buNone/>
            </a:pPr>
            <a:endParaRPr lang="en-US" b="0" dirty="0"/>
          </a:p>
          <a:p>
            <a:pPr lvl="1"/>
            <a:endParaRPr lang="en-US" b="0" dirty="0"/>
          </a:p>
          <a:p>
            <a:endParaRPr lang="en-US" b="0" dirty="0"/>
          </a:p>
          <a:p>
            <a:pPr marL="0" indent="0">
              <a:buNone/>
            </a:pPr>
            <a:endParaRPr lang="en-US" b="0" dirty="0"/>
          </a:p>
          <a:p>
            <a:endParaRPr lang="en-US" b="0" dirty="0"/>
          </a:p>
          <a:p>
            <a:endParaRPr lang="en-US" b="0" dirty="0"/>
          </a:p>
          <a:p>
            <a:pPr marL="0" indent="0">
              <a:buNone/>
            </a:pPr>
            <a:endParaRPr lang="en-US" b="0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369332"/>
          </a:xfrm>
        </p:spPr>
        <p:txBody>
          <a:bodyPr/>
          <a:lstStyle/>
          <a:p>
            <a:r>
              <a:rPr lang="en-US" dirty="0"/>
              <a:t>Construction Tool – Tool Options UI</a:t>
            </a:r>
          </a:p>
        </p:txBody>
      </p:sp>
    </p:spTree>
    <p:extLst>
      <p:ext uri="{BB962C8B-B14F-4D97-AF65-F5344CB8AC3E}">
        <p14:creationId xmlns:p14="http://schemas.microsoft.com/office/powerpoint/2010/main" val="3640300859"/>
      </p:ext>
    </p:extLst>
  </p:cSld>
  <p:clrMapOvr>
    <a:masterClrMapping/>
  </p:clrMapOvr>
  <p:transition spd="med">
    <p:fade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58C7C878-31A0-4729-8B89-641EC1DD5C5D}"/>
              </a:ext>
            </a:extLst>
          </p:cNvPr>
          <p:cNvGrpSpPr/>
          <p:nvPr/>
        </p:nvGrpSpPr>
        <p:grpSpPr>
          <a:xfrm>
            <a:off x="1" y="-14288"/>
            <a:ext cx="12251643" cy="6903259"/>
            <a:chOff x="1" y="-14288"/>
            <a:chExt cx="12251643" cy="6903259"/>
          </a:xfrm>
        </p:grpSpPr>
        <p:sp>
          <p:nvSpPr>
            <p:cNvPr id="15" name="gradient background1">
              <a:extLst>
                <a:ext uri="{FF2B5EF4-FFF2-40B4-BE49-F238E27FC236}">
                  <a16:creationId xmlns:a16="http://schemas.microsoft.com/office/drawing/2014/main" id="{3328F2F2-7D40-4491-A306-C0EA2C6EFB43}"/>
                </a:ext>
              </a:extLst>
            </p:cNvPr>
            <p:cNvSpPr/>
            <p:nvPr/>
          </p:nvSpPr>
          <p:spPr bwMode="auto">
            <a:xfrm>
              <a:off x="1" y="0"/>
              <a:ext cx="12191999" cy="6888971"/>
            </a:xfrm>
            <a:prstGeom prst="rect">
              <a:avLst/>
            </a:prstGeom>
            <a:gradFill flip="none" rotWithShape="1">
              <a:gsLst>
                <a:gs pos="0">
                  <a:srgbClr val="131A7F"/>
                </a:gs>
                <a:gs pos="98000">
                  <a:srgbClr val="070738"/>
                </a:gs>
              </a:gsLst>
              <a:lin ang="16200000" scaled="1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16" name="Picture 15" descr="Background pattern&#10;&#10;Description automatically generated">
              <a:extLst>
                <a:ext uri="{FF2B5EF4-FFF2-40B4-BE49-F238E27FC236}">
                  <a16:creationId xmlns:a16="http://schemas.microsoft.com/office/drawing/2014/main" id="{A4B26180-CA61-4B6E-AFCA-511325AAFD0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586" y="-14288"/>
              <a:ext cx="12247058" cy="6888970"/>
            </a:xfrm>
            <a:prstGeom prst="rect">
              <a:avLst/>
            </a:prstGeom>
          </p:spPr>
        </p:pic>
      </p:grp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576816" y="1382258"/>
            <a:ext cx="10826496" cy="3429000"/>
          </a:xfrm>
        </p:spPr>
        <p:txBody>
          <a:bodyPr/>
          <a:lstStyle/>
          <a:p>
            <a:pPr marL="283464" lvl="1" indent="0">
              <a:buNone/>
            </a:pPr>
            <a:endParaRPr lang="en-US" b="0" dirty="0"/>
          </a:p>
          <a:p>
            <a:endParaRPr lang="en-US" b="0" dirty="0"/>
          </a:p>
          <a:p>
            <a:endParaRPr lang="en-US" b="0" dirty="0"/>
          </a:p>
          <a:p>
            <a:endParaRPr lang="en-US" b="0" dirty="0"/>
          </a:p>
          <a:p>
            <a:endParaRPr lang="en-US" b="0" dirty="0"/>
          </a:p>
          <a:p>
            <a:endParaRPr lang="en-US" b="0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61126" y="415147"/>
            <a:ext cx="10826496" cy="369332"/>
          </a:xfrm>
        </p:spPr>
        <p:txBody>
          <a:bodyPr/>
          <a:lstStyle/>
          <a:p>
            <a:r>
              <a:rPr lang="en-US" dirty="0"/>
              <a:t>Construction Tool – Tool Options UI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BA02438-55B8-4505-B606-4C8B8658632A}"/>
              </a:ext>
            </a:extLst>
          </p:cNvPr>
          <p:cNvSpPr/>
          <p:nvPr/>
        </p:nvSpPr>
        <p:spPr bwMode="auto">
          <a:xfrm>
            <a:off x="247285" y="957553"/>
            <a:ext cx="11464183" cy="5753965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internal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class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ConstructFacilitiesToolOptionsViewModel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: 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ToolOptionsEmbeddableControl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{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public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override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ImageSource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SelectorIcon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=&gt; 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System.Windows.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Application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.Current.Resources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[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"BexDog32"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]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as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ImageSource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public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override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bool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IsAutoOpen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toolID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 =&gt;</a:t>
            </a:r>
            <a:r>
              <a:rPr lang="en-US" sz="1600" dirty="0">
                <a:solidFill>
                  <a:schemeClr val="tx1">
                    <a:lumMod val="65000"/>
                  </a:schemeClr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true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protected override </a:t>
            </a:r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Task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LoadFromToolOptions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 {</a:t>
            </a:r>
          </a:p>
          <a:p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   _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useOverride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= </a:t>
            </a:r>
            <a:r>
              <a:rPr lang="en-US" sz="1600" dirty="0" err="1">
                <a:solidFill>
                  <a:srgbClr val="0000FF"/>
                </a:solidFill>
                <a:latin typeface="Consolas" panose="020B0609020204030204" pitchFamily="49" charset="0"/>
              </a:rPr>
              <a:t>this</a:t>
            </a:r>
            <a:r>
              <a:rPr lang="en-US" sz="18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.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GetToolOption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("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UseOverride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DefaultOverride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   _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subtypeChoice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= </a:t>
            </a:r>
            <a:r>
              <a:rPr lang="en-US" sz="1600" dirty="0" err="1">
                <a:solidFill>
                  <a:srgbClr val="0000FF"/>
                </a:solidFill>
                <a:latin typeface="Consolas" panose="020B0609020204030204" pitchFamily="49" charset="0"/>
              </a:rPr>
              <a:t>this</a:t>
            </a:r>
            <a:r>
              <a:rPr lang="en-US" sz="18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.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GetToolOption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("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SubtypeChoice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DefaultSubtype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 return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Task</a:t>
            </a:r>
            <a:r>
              <a:rPr lang="en-US" sz="18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.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CompletedTask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}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public bool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UseOverride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  get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=&gt; _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useOverride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  set 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SetProperty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ref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_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useOverride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value);</a:t>
            </a: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       //update tool options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600" dirty="0" err="1">
                <a:solidFill>
                  <a:srgbClr val="000000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SetToolOption</a:t>
            </a:r>
            <a:r>
              <a:rPr lang="en-US" sz="1600" dirty="0">
                <a:solidFill>
                  <a:srgbClr val="000000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("</a:t>
            </a:r>
            <a:r>
              <a:rPr lang="en-US" sz="1600" dirty="0" err="1">
                <a:solidFill>
                  <a:srgbClr val="000000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UseOverride</a:t>
            </a:r>
            <a:r>
              <a:rPr lang="en-US" sz="1600" dirty="0">
                <a:solidFill>
                  <a:srgbClr val="000000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", value);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}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}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C8F6520-4BA9-4A5D-A7B3-E7F54D313FE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13938" y="2571853"/>
            <a:ext cx="3327061" cy="3490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8404239"/>
      </p:ext>
    </p:extLst>
  </p:cSld>
  <p:clrMapOvr>
    <a:masterClrMapping/>
  </p:clrMapOvr>
  <p:transition spd="med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99C609C9-5ED1-4437-9B78-690E77A3669E}"/>
              </a:ext>
            </a:extLst>
          </p:cNvPr>
          <p:cNvGrpSpPr/>
          <p:nvPr/>
        </p:nvGrpSpPr>
        <p:grpSpPr>
          <a:xfrm>
            <a:off x="1" y="-14288"/>
            <a:ext cx="12251643" cy="6903259"/>
            <a:chOff x="1" y="-14288"/>
            <a:chExt cx="12251643" cy="6903259"/>
          </a:xfrm>
        </p:grpSpPr>
        <p:sp>
          <p:nvSpPr>
            <p:cNvPr id="11" name="gradient background1">
              <a:extLst>
                <a:ext uri="{FF2B5EF4-FFF2-40B4-BE49-F238E27FC236}">
                  <a16:creationId xmlns:a16="http://schemas.microsoft.com/office/drawing/2014/main" id="{FB5F804C-4394-46F3-98AF-9A3B37271D0E}"/>
                </a:ext>
              </a:extLst>
            </p:cNvPr>
            <p:cNvSpPr/>
            <p:nvPr/>
          </p:nvSpPr>
          <p:spPr bwMode="auto">
            <a:xfrm>
              <a:off x="1" y="0"/>
              <a:ext cx="12191999" cy="6888971"/>
            </a:xfrm>
            <a:prstGeom prst="rect">
              <a:avLst/>
            </a:prstGeom>
            <a:gradFill flip="none" rotWithShape="1">
              <a:gsLst>
                <a:gs pos="0">
                  <a:srgbClr val="131A7F"/>
                </a:gs>
                <a:gs pos="98000">
                  <a:srgbClr val="070738"/>
                </a:gs>
              </a:gsLst>
              <a:lin ang="16200000" scaled="1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12" name="Picture 11" descr="Background pattern&#10;&#10;Description automatically generated">
              <a:extLst>
                <a:ext uri="{FF2B5EF4-FFF2-40B4-BE49-F238E27FC236}">
                  <a16:creationId xmlns:a16="http://schemas.microsoft.com/office/drawing/2014/main" id="{B561F0B6-E657-4CAA-8911-618A5326BBC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586" y="-14288"/>
              <a:ext cx="12247058" cy="6888970"/>
            </a:xfrm>
            <a:prstGeom prst="rect">
              <a:avLst/>
            </a:prstGeom>
          </p:spPr>
        </p:pic>
      </p:grp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Row Templates - Retrieval</a:t>
            </a:r>
          </a:p>
        </p:txBody>
      </p:sp>
      <p:sp>
        <p:nvSpPr>
          <p:cNvPr id="19" name="Content Placeholder 18"/>
          <p:cNvSpPr>
            <a:spLocks noGrp="1"/>
          </p:cNvSpPr>
          <p:nvPr>
            <p:ph sz="quarter" idx="10"/>
          </p:nvPr>
        </p:nvSpPr>
        <p:spPr>
          <a:xfrm>
            <a:off x="780176" y="1602297"/>
            <a:ext cx="10826496" cy="4573078"/>
          </a:xfrm>
        </p:spPr>
        <p:txBody>
          <a:bodyPr/>
          <a:lstStyle/>
          <a:p>
            <a:r>
              <a:rPr lang="en-US" dirty="0"/>
              <a:t>Access + Retrieve using </a:t>
            </a:r>
            <a:r>
              <a:rPr lang="en-US" dirty="0" err="1">
                <a:latin typeface="Consolas" panose="020B0609020204030204" pitchFamily="49" charset="0"/>
              </a:rPr>
              <a:t>GetTemplates</a:t>
            </a:r>
            <a:r>
              <a:rPr lang="en-US" dirty="0">
                <a:latin typeface="Consolas" panose="020B0609020204030204" pitchFamily="49" charset="0"/>
              </a:rPr>
              <a:t>()</a:t>
            </a:r>
          </a:p>
          <a:p>
            <a:pPr lvl="1"/>
            <a:r>
              <a:rPr lang="en-US" dirty="0"/>
              <a:t>Call on feature layer or standalone table</a:t>
            </a:r>
          </a:p>
          <a:p>
            <a:pPr lvl="2"/>
            <a:r>
              <a:rPr lang="en-US" dirty="0"/>
              <a:t>By default, templates are based off current renderer (when auto-generated)</a:t>
            </a:r>
          </a:p>
          <a:p>
            <a:pPr lvl="1"/>
            <a:r>
              <a:rPr lang="en-US" dirty="0"/>
              <a:t>Use </a:t>
            </a:r>
            <a:r>
              <a:rPr lang="en-US" dirty="0" err="1">
                <a:latin typeface="Consolas" panose="020B0609020204030204" pitchFamily="49" charset="0"/>
              </a:rPr>
              <a:t>GetTemplate</a:t>
            </a:r>
            <a:r>
              <a:rPr lang="en-US" dirty="0">
                <a:latin typeface="Consolas" panose="020B0609020204030204" pitchFamily="49" charset="0"/>
              </a:rPr>
              <a:t>(“</a:t>
            </a:r>
            <a:r>
              <a:rPr lang="en-US" dirty="0" err="1">
                <a:latin typeface="Consolas" panose="020B0609020204030204" pitchFamily="49" charset="0"/>
              </a:rPr>
              <a:t>template_name</a:t>
            </a:r>
            <a:r>
              <a:rPr lang="en-US" dirty="0">
                <a:latin typeface="Consolas" panose="020B0609020204030204" pitchFamily="49" charset="0"/>
              </a:rPr>
              <a:t>”) </a:t>
            </a:r>
            <a:r>
              <a:rPr lang="en-US" dirty="0"/>
              <a:t>or LINQ to retrieve a specific template</a:t>
            </a:r>
            <a:endParaRPr lang="en-US" sz="1600" dirty="0"/>
          </a:p>
          <a:p>
            <a:pPr marL="621792" lvl="2" indent="0">
              <a:buNone/>
            </a:pPr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endParaRPr lang="en-US" dirty="0"/>
          </a:p>
          <a:p>
            <a:endParaRPr lang="en-US" dirty="0"/>
          </a:p>
          <a:p>
            <a:pPr lvl="2"/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1213533"/>
      </p:ext>
    </p:extLst>
  </p:cSld>
  <p:clrMapOvr>
    <a:masterClrMapping/>
  </p:clrMapOvr>
  <p:transition spd="med">
    <p:fade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>
            <a:extLst>
              <a:ext uri="{FF2B5EF4-FFF2-40B4-BE49-F238E27FC236}">
                <a16:creationId xmlns:a16="http://schemas.microsoft.com/office/drawing/2014/main" id="{10EA893E-68D8-4D0E-8DC5-5D32B23DE17C}"/>
              </a:ext>
            </a:extLst>
          </p:cNvPr>
          <p:cNvGrpSpPr/>
          <p:nvPr/>
        </p:nvGrpSpPr>
        <p:grpSpPr>
          <a:xfrm>
            <a:off x="1" y="-45259"/>
            <a:ext cx="12251643" cy="6903259"/>
            <a:chOff x="1" y="-14288"/>
            <a:chExt cx="12251643" cy="6903259"/>
          </a:xfrm>
        </p:grpSpPr>
        <p:sp>
          <p:nvSpPr>
            <p:cNvPr id="15" name="gradient background1">
              <a:extLst>
                <a:ext uri="{FF2B5EF4-FFF2-40B4-BE49-F238E27FC236}">
                  <a16:creationId xmlns:a16="http://schemas.microsoft.com/office/drawing/2014/main" id="{C46C051B-BE6E-4EFC-8234-6531240780B2}"/>
                </a:ext>
              </a:extLst>
            </p:cNvPr>
            <p:cNvSpPr/>
            <p:nvPr/>
          </p:nvSpPr>
          <p:spPr bwMode="auto">
            <a:xfrm>
              <a:off x="1" y="0"/>
              <a:ext cx="12191999" cy="6888971"/>
            </a:xfrm>
            <a:prstGeom prst="rect">
              <a:avLst/>
            </a:prstGeom>
            <a:gradFill flip="none" rotWithShape="1">
              <a:gsLst>
                <a:gs pos="0">
                  <a:srgbClr val="131A7F"/>
                </a:gs>
                <a:gs pos="98000">
                  <a:srgbClr val="070738"/>
                </a:gs>
              </a:gsLst>
              <a:lin ang="16200000" scaled="1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16" name="Picture 15" descr="Background pattern&#10;&#10;Description automatically generated">
              <a:extLst>
                <a:ext uri="{FF2B5EF4-FFF2-40B4-BE49-F238E27FC236}">
                  <a16:creationId xmlns:a16="http://schemas.microsoft.com/office/drawing/2014/main" id="{713F70F3-91CA-4AB8-875E-23F8EACFB02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586" y="-14288"/>
              <a:ext cx="12247058" cy="6888970"/>
            </a:xfrm>
            <a:prstGeom prst="rect">
              <a:avLst/>
            </a:prstGeom>
          </p:spPr>
        </p:pic>
      </p:grp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576816" y="1382258"/>
            <a:ext cx="10826496" cy="3429000"/>
          </a:xfrm>
        </p:spPr>
        <p:txBody>
          <a:bodyPr/>
          <a:lstStyle/>
          <a:p>
            <a:r>
              <a:rPr lang="en-US" dirty="0"/>
              <a:t>Procedure</a:t>
            </a:r>
          </a:p>
          <a:p>
            <a:pPr lvl="1"/>
            <a:r>
              <a:rPr lang="en-US" dirty="0"/>
              <a:t>6. Tool </a:t>
            </a:r>
          </a:p>
          <a:p>
            <a:pPr lvl="2"/>
            <a:r>
              <a:rPr lang="en-US" sz="1800" dirty="0"/>
              <a:t>Access options via </a:t>
            </a:r>
            <a:r>
              <a:rPr lang="en-US" sz="1800" dirty="0" err="1">
                <a:latin typeface="Consolas" panose="020B0609020204030204" pitchFamily="49" charset="0"/>
              </a:rPr>
              <a:t>GetToolOptions</a:t>
            </a:r>
            <a:endParaRPr lang="en-US" sz="1600" dirty="0">
              <a:latin typeface="Consolas" panose="020B0609020204030204" pitchFamily="49" charset="0"/>
            </a:endParaRPr>
          </a:p>
          <a:p>
            <a:endParaRPr lang="en-US" b="0" dirty="0"/>
          </a:p>
          <a:p>
            <a:endParaRPr lang="en-US" b="0" dirty="0"/>
          </a:p>
          <a:p>
            <a:endParaRPr lang="en-US" b="0" dirty="0"/>
          </a:p>
          <a:p>
            <a:endParaRPr lang="en-US" b="0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369332"/>
          </a:xfrm>
        </p:spPr>
        <p:txBody>
          <a:bodyPr/>
          <a:lstStyle/>
          <a:p>
            <a:r>
              <a:rPr lang="en-US" dirty="0"/>
              <a:t>Construction Tool – Tool Options UI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BA02438-55B8-4505-B606-4C8B8658632A}"/>
              </a:ext>
            </a:extLst>
          </p:cNvPr>
          <p:cNvSpPr/>
          <p:nvPr/>
        </p:nvSpPr>
        <p:spPr bwMode="auto">
          <a:xfrm>
            <a:off x="363908" y="2945537"/>
            <a:ext cx="11464183" cy="3536505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private </a:t>
            </a:r>
            <a:r>
              <a:rPr lang="en-US" sz="1600" dirty="0" err="1">
                <a:solidFill>
                  <a:srgbClr val="0000FF"/>
                </a:solidFill>
                <a:latin typeface="Consolas" panose="020B0609020204030204" pitchFamily="49" charset="0"/>
              </a:rPr>
              <a:t>ReadOnlyToolOptions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ToolOptions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=&gt;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CurrentTemplate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?.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GetToolOptions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(ID);</a:t>
            </a:r>
          </a:p>
          <a:p>
            <a:endParaRPr lang="en-US" sz="1600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private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bool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UseOverrides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get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{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if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ToolOptions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null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return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DefaultOverrideValue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return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ToolOptions.GetProperty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("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UseOverride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DefaultOverrideValue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}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  <a:endParaRPr lang="en-US" sz="16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422466"/>
      </p:ext>
    </p:extLst>
  </p:cSld>
  <p:clrMapOvr>
    <a:masterClrMapping/>
  </p:clrMapOvr>
  <p:transition spd="med">
    <p:fade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0B66E3C4-4984-40C0-9CB8-36FB73B47D79}"/>
              </a:ext>
            </a:extLst>
          </p:cNvPr>
          <p:cNvGrpSpPr/>
          <p:nvPr/>
        </p:nvGrpSpPr>
        <p:grpSpPr>
          <a:xfrm>
            <a:off x="1" y="0"/>
            <a:ext cx="12191999" cy="6888971"/>
            <a:chOff x="1" y="0"/>
            <a:chExt cx="12191999" cy="6888971"/>
          </a:xfrm>
        </p:grpSpPr>
        <p:sp>
          <p:nvSpPr>
            <p:cNvPr id="10" name="gradient background1">
              <a:extLst>
                <a:ext uri="{FF2B5EF4-FFF2-40B4-BE49-F238E27FC236}">
                  <a16:creationId xmlns:a16="http://schemas.microsoft.com/office/drawing/2014/main" id="{01EC2E8F-EF87-48BE-926B-E50082A0193D}"/>
                </a:ext>
              </a:extLst>
            </p:cNvPr>
            <p:cNvSpPr/>
            <p:nvPr/>
          </p:nvSpPr>
          <p:spPr bwMode="auto">
            <a:xfrm>
              <a:off x="1" y="0"/>
              <a:ext cx="12191999" cy="6888971"/>
            </a:xfrm>
            <a:prstGeom prst="rect">
              <a:avLst/>
            </a:prstGeom>
            <a:gradFill flip="none" rotWithShape="1">
              <a:gsLst>
                <a:gs pos="0">
                  <a:srgbClr val="131A6F"/>
                </a:gs>
                <a:gs pos="98000">
                  <a:srgbClr val="070738"/>
                </a:gs>
              </a:gsLst>
              <a:lin ang="16200000" scaled="1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11" name="Picture 10" descr="Logo&#10;&#10;Description automatically generated">
              <a:extLst>
                <a:ext uri="{FF2B5EF4-FFF2-40B4-BE49-F238E27FC236}">
                  <a16:creationId xmlns:a16="http://schemas.microsoft.com/office/drawing/2014/main" id="{1B76DAE0-4C39-4345-A0B5-B8FA44D1694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48397"/>
            <a:stretch/>
          </p:blipFill>
          <p:spPr>
            <a:xfrm>
              <a:off x="5872162" y="0"/>
              <a:ext cx="6319837" cy="6888970"/>
            </a:xfrm>
            <a:prstGeom prst="rect">
              <a:avLst/>
            </a:prstGeom>
          </p:spPr>
        </p:pic>
      </p:grpSp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369332"/>
          </a:xfrm>
        </p:spPr>
        <p:txBody>
          <a:bodyPr/>
          <a:lstStyle/>
          <a:p>
            <a:r>
              <a:rPr lang="en-US" dirty="0"/>
              <a:t>Demo 4</a:t>
            </a:r>
          </a:p>
        </p:txBody>
      </p:sp>
      <p:sp>
        <p:nvSpPr>
          <p:cNvPr id="12" name="Content Placeholder 18">
            <a:extLst>
              <a:ext uri="{FF2B5EF4-FFF2-40B4-BE49-F238E27FC236}">
                <a16:creationId xmlns:a16="http://schemas.microsoft.com/office/drawing/2014/main" id="{7C1392DD-8A63-4AF6-911C-6F72B9770EF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018594" y="1380312"/>
            <a:ext cx="10369296" cy="4214446"/>
          </a:xfrm>
        </p:spPr>
        <p:txBody>
          <a:bodyPr/>
          <a:lstStyle/>
          <a:p>
            <a:r>
              <a:rPr lang="en-US" dirty="0"/>
              <a:t>Construction Tool with Options</a:t>
            </a:r>
          </a:p>
          <a:p>
            <a:pPr lvl="2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1592276"/>
      </p:ext>
    </p:extLst>
  </p:cSld>
  <p:clrMapOvr>
    <a:masterClrMapping/>
  </p:clrMapOvr>
  <p:transition spd="med">
    <p:fade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>
            <a:extLst>
              <a:ext uri="{FF2B5EF4-FFF2-40B4-BE49-F238E27FC236}">
                <a16:creationId xmlns:a16="http://schemas.microsoft.com/office/drawing/2014/main" id="{45E26AE5-66D1-4195-A68E-DD5ED2071F76}"/>
              </a:ext>
            </a:extLst>
          </p:cNvPr>
          <p:cNvGrpSpPr/>
          <p:nvPr/>
        </p:nvGrpSpPr>
        <p:grpSpPr>
          <a:xfrm>
            <a:off x="1" y="-14288"/>
            <a:ext cx="12251643" cy="6903259"/>
            <a:chOff x="1" y="-14288"/>
            <a:chExt cx="12251643" cy="6903259"/>
          </a:xfrm>
        </p:grpSpPr>
        <p:sp>
          <p:nvSpPr>
            <p:cNvPr id="12" name="gradient background1">
              <a:extLst>
                <a:ext uri="{FF2B5EF4-FFF2-40B4-BE49-F238E27FC236}">
                  <a16:creationId xmlns:a16="http://schemas.microsoft.com/office/drawing/2014/main" id="{B759E54D-2052-4CD4-BC0F-D95FF8E96215}"/>
                </a:ext>
              </a:extLst>
            </p:cNvPr>
            <p:cNvSpPr/>
            <p:nvPr/>
          </p:nvSpPr>
          <p:spPr bwMode="auto">
            <a:xfrm>
              <a:off x="1" y="0"/>
              <a:ext cx="12191999" cy="6888971"/>
            </a:xfrm>
            <a:prstGeom prst="rect">
              <a:avLst/>
            </a:prstGeom>
            <a:gradFill flip="none" rotWithShape="1">
              <a:gsLst>
                <a:gs pos="0">
                  <a:srgbClr val="131A7F"/>
                </a:gs>
                <a:gs pos="98000">
                  <a:srgbClr val="070738"/>
                </a:gs>
              </a:gsLst>
              <a:lin ang="16200000" scaled="1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13" name="Picture 12" descr="Background pattern&#10;&#10;Description automatically generated">
              <a:extLst>
                <a:ext uri="{FF2B5EF4-FFF2-40B4-BE49-F238E27FC236}">
                  <a16:creationId xmlns:a16="http://schemas.microsoft.com/office/drawing/2014/main" id="{33E6994E-F935-4EE5-819A-C3598CCB04B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586" y="-14288"/>
              <a:ext cx="12247058" cy="6888970"/>
            </a:xfrm>
            <a:prstGeom prst="rect">
              <a:avLst/>
            </a:prstGeom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A4F9BCD0-68D4-4E61-ADAA-B3C3AD20D2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B49096D-9E68-41CA-8EA5-875696C302F3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n-US" dirty="0"/>
              <a:t>Row Templates</a:t>
            </a:r>
          </a:p>
          <a:p>
            <a:pPr lvl="1"/>
            <a:r>
              <a:rPr lang="en-US" dirty="0"/>
              <a:t>Creation and Modification</a:t>
            </a:r>
          </a:p>
          <a:p>
            <a:pPr lvl="1"/>
            <a:r>
              <a:rPr lang="en-US" dirty="0"/>
              <a:t>Usage of Default values</a:t>
            </a:r>
          </a:p>
          <a:p>
            <a:pPr lvl="1"/>
            <a:endParaRPr lang="en-US" dirty="0"/>
          </a:p>
          <a:p>
            <a:r>
              <a:rPr lang="en-US" dirty="0"/>
              <a:t>Construction Tools</a:t>
            </a:r>
          </a:p>
          <a:p>
            <a:pPr lvl="1"/>
            <a:r>
              <a:rPr lang="en-US" dirty="0"/>
              <a:t>Specialized “flavor” of </a:t>
            </a:r>
            <a:r>
              <a:rPr lang="en-US" dirty="0" err="1"/>
              <a:t>MapTool</a:t>
            </a:r>
            <a:endParaRPr lang="en-US" dirty="0"/>
          </a:p>
          <a:p>
            <a:pPr lvl="1"/>
            <a:r>
              <a:rPr lang="en-US" dirty="0"/>
              <a:t>Focused on feature / row construction, hosted on Create Features pane</a:t>
            </a:r>
          </a:p>
          <a:p>
            <a:pPr lvl="1"/>
            <a:r>
              <a:rPr lang="en-US" dirty="0"/>
              <a:t>Access to the active Template</a:t>
            </a:r>
          </a:p>
          <a:p>
            <a:pPr lvl="1"/>
            <a:r>
              <a:rPr lang="en-US" dirty="0"/>
              <a:t>Use Default Values or Overrides</a:t>
            </a:r>
          </a:p>
          <a:p>
            <a:pPr lvl="1"/>
            <a:r>
              <a:rPr lang="en-US" dirty="0"/>
              <a:t>Enhance with custom UI and Tool Options</a:t>
            </a:r>
          </a:p>
        </p:txBody>
      </p:sp>
    </p:spTree>
    <p:extLst>
      <p:ext uri="{BB962C8B-B14F-4D97-AF65-F5344CB8AC3E}">
        <p14:creationId xmlns:p14="http://schemas.microsoft.com/office/powerpoint/2010/main" val="1566861133"/>
      </p:ext>
    </p:extLst>
  </p:cSld>
  <p:clrMapOvr>
    <a:masterClrMapping/>
  </p:clrMapOvr>
  <p:transition spd="med">
    <p:fade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>
            <a:extLst>
              <a:ext uri="{FF2B5EF4-FFF2-40B4-BE49-F238E27FC236}">
                <a16:creationId xmlns:a16="http://schemas.microsoft.com/office/drawing/2014/main" id="{4E2B89E0-A438-EB49-0E87-138584754F65}"/>
              </a:ext>
            </a:extLst>
          </p:cNvPr>
          <p:cNvGrpSpPr/>
          <p:nvPr/>
        </p:nvGrpSpPr>
        <p:grpSpPr>
          <a:xfrm>
            <a:off x="1" y="-14288"/>
            <a:ext cx="12251643" cy="6903259"/>
            <a:chOff x="1" y="-14288"/>
            <a:chExt cx="12251643" cy="6903259"/>
          </a:xfrm>
        </p:grpSpPr>
        <p:sp>
          <p:nvSpPr>
            <p:cNvPr id="2" name="gradient background1">
              <a:extLst>
                <a:ext uri="{FF2B5EF4-FFF2-40B4-BE49-F238E27FC236}">
                  <a16:creationId xmlns:a16="http://schemas.microsoft.com/office/drawing/2014/main" id="{5719DC7D-14A8-D6B7-C512-913AA0BF2CB2}"/>
                </a:ext>
              </a:extLst>
            </p:cNvPr>
            <p:cNvSpPr/>
            <p:nvPr/>
          </p:nvSpPr>
          <p:spPr bwMode="auto">
            <a:xfrm>
              <a:off x="1" y="0"/>
              <a:ext cx="12191999" cy="6888971"/>
            </a:xfrm>
            <a:prstGeom prst="rect">
              <a:avLst/>
            </a:prstGeom>
            <a:gradFill flip="none" rotWithShape="1">
              <a:gsLst>
                <a:gs pos="0">
                  <a:srgbClr val="131A7F"/>
                </a:gs>
                <a:gs pos="98000">
                  <a:srgbClr val="070738"/>
                </a:gs>
              </a:gsLst>
              <a:lin ang="16200000" scaled="1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6" name="Picture 5" descr="Background pattern&#10;&#10;Description automatically generated">
              <a:extLst>
                <a:ext uri="{FF2B5EF4-FFF2-40B4-BE49-F238E27FC236}">
                  <a16:creationId xmlns:a16="http://schemas.microsoft.com/office/drawing/2014/main" id="{FCA93C78-3371-C0E0-2E26-2D749F76D45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586" y="-14288"/>
              <a:ext cx="12247058" cy="6888970"/>
            </a:xfrm>
            <a:prstGeom prst="rect">
              <a:avLst/>
            </a:prstGeom>
          </p:spPr>
        </p:pic>
      </p:grpSp>
      <p:sp>
        <p:nvSpPr>
          <p:cNvPr id="7" name="Title 6">
            <a:extLst>
              <a:ext uri="{FF2B5EF4-FFF2-40B4-BE49-F238E27FC236}">
                <a16:creationId xmlns:a16="http://schemas.microsoft.com/office/drawing/2014/main" id="{4562C38F-3576-9836-84E8-EECA8FA484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607779"/>
            <a:ext cx="10369296" cy="430887"/>
          </a:xfrm>
        </p:spPr>
        <p:txBody>
          <a:bodyPr/>
          <a:lstStyle/>
          <a:p>
            <a:r>
              <a:rPr lang="en-US" sz="2800" b="0" dirty="0"/>
              <a:t>ArcGIS Pro SDK for .NET – Technical Sessions</a:t>
            </a:r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041D984-11D2-D20D-EAF9-C4FA9FF751B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14400" y="1198569"/>
            <a:ext cx="10369296" cy="553998"/>
          </a:xfrm>
        </p:spPr>
        <p:txBody>
          <a:bodyPr/>
          <a:lstStyle/>
          <a:p>
            <a:r>
              <a:rPr lang="en-US" sz="1800" b="0" i="1" dirty="0">
                <a:solidFill>
                  <a:srgbClr val="00B0F0"/>
                </a:solidFill>
              </a:rPr>
              <a:t>NOTE</a:t>
            </a:r>
            <a:r>
              <a:rPr lang="en-US" sz="1800" b="0" dirty="0">
                <a:solidFill>
                  <a:srgbClr val="00B0F0"/>
                </a:solidFill>
              </a:rPr>
              <a:t>:  </a:t>
            </a:r>
            <a:r>
              <a:rPr lang="en-US" sz="1800" b="0" dirty="0"/>
              <a:t>Session titles are led by “ArcGIS Pro SDK for .NET” in online agenda  </a:t>
            </a:r>
          </a:p>
          <a:p>
            <a:endParaRPr lang="en-US" dirty="0">
              <a:solidFill>
                <a:srgbClr val="EAFF46"/>
              </a:solidFill>
            </a:endParaRP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56669042-0838-71A3-A1B1-20736266A8D4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680502" y="6143282"/>
            <a:ext cx="10830995" cy="374179"/>
          </a:xfrm>
        </p:spPr>
        <p:txBody>
          <a:bodyPr/>
          <a:lstStyle/>
          <a:p>
            <a:r>
              <a:rPr lang="en-US" dirty="0"/>
              <a:t>Detailed Agenda: https://www.esri.com/en-us/about/events/devsummit/agenda/detailed</a:t>
            </a:r>
          </a:p>
          <a:p>
            <a:pPr>
              <a:buClr>
                <a:srgbClr val="EAFF46"/>
              </a:buClr>
            </a:pPr>
            <a:endParaRPr lang="en-US" dirty="0"/>
          </a:p>
        </p:txBody>
      </p:sp>
      <p:graphicFrame>
        <p:nvGraphicFramePr>
          <p:cNvPr id="9" name="Content Placeholder 6">
            <a:extLst>
              <a:ext uri="{FF2B5EF4-FFF2-40B4-BE49-F238E27FC236}">
                <a16:creationId xmlns:a16="http://schemas.microsoft.com/office/drawing/2014/main" id="{7DD3B9DF-5A24-4FCB-86B2-8D9C5C88E539}"/>
              </a:ext>
            </a:extLst>
          </p:cNvPr>
          <p:cNvGraphicFramePr>
            <a:graphicFrameLocks/>
          </p:cNvGraphicFramePr>
          <p:nvPr/>
        </p:nvGraphicFramePr>
        <p:xfrm>
          <a:off x="1434422" y="1970488"/>
          <a:ext cx="8961314" cy="4037715"/>
        </p:xfrm>
        <a:graphic>
          <a:graphicData uri="http://schemas.openxmlformats.org/drawingml/2006/table">
            <a:tbl>
              <a:tblPr firstRow="1">
                <a:tableStyleId>{22838BEF-8BB2-4498-84A7-C5851F593DF1}</a:tableStyleId>
              </a:tblPr>
              <a:tblGrid>
                <a:gridCol w="1451720">
                  <a:extLst>
                    <a:ext uri="{9D8B030D-6E8A-4147-A177-3AD203B41FA5}">
                      <a16:colId xmlns:a16="http://schemas.microsoft.com/office/drawing/2014/main" val="1488540618"/>
                    </a:ext>
                  </a:extLst>
                </a:gridCol>
                <a:gridCol w="2167771">
                  <a:extLst>
                    <a:ext uri="{9D8B030D-6E8A-4147-A177-3AD203B41FA5}">
                      <a16:colId xmlns:a16="http://schemas.microsoft.com/office/drawing/2014/main" val="4139165684"/>
                    </a:ext>
                  </a:extLst>
                </a:gridCol>
                <a:gridCol w="5341823">
                  <a:extLst>
                    <a:ext uri="{9D8B030D-6E8A-4147-A177-3AD203B41FA5}">
                      <a16:colId xmlns:a16="http://schemas.microsoft.com/office/drawing/2014/main" val="323322535"/>
                    </a:ext>
                  </a:extLst>
                </a:gridCol>
              </a:tblGrid>
              <a:tr h="267630"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400" b="1" u="none" strike="noStrike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Date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400" b="1" u="none" strike="noStrike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Time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400" b="1" u="none" strike="noStrike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Session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38074445"/>
                  </a:ext>
                </a:extLst>
              </a:tr>
              <a:tr h="417399">
                <a:tc rowSpan="3"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500" u="none" strike="noStrike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Tue, Mar 7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5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2:00 p.m. - 3:00 p.m.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5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ArcGIS Pro SDK for .NET: Customizing Layout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9967875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5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4:00 p.m. - 5:00 p.m.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5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ArcGIS Pro SDK for .NET: Intermediate Editing 1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61650134"/>
                  </a:ext>
                </a:extLst>
              </a:tr>
              <a:tr h="417399">
                <a:tc vMerge="1">
                  <a:txBody>
                    <a:bodyPr/>
                    <a:lstStyle/>
                    <a:p>
                      <a:pPr algn="ctr" fontAlgn="b"/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 dirty="0">
                          <a:effectLst/>
                        </a:rPr>
                        <a:t>5:30 p.m. - 6:30 p.m.</a:t>
                      </a:r>
                      <a:endParaRPr lang="en-US" sz="15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u="none" strike="noStrike" dirty="0">
                          <a:effectLst/>
                        </a:rPr>
                        <a:t>ArcGIS Pro SDK for .NET: Intermediate Editing 2</a:t>
                      </a:r>
                      <a:endParaRPr lang="en-US" sz="15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58604696"/>
                  </a:ext>
                </a:extLst>
              </a:tr>
              <a:tr h="417399"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5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Wed, Mar 8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9E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5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10:30 a.m. - 11:30 a.m.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9E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5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What's New in the Geodatabase and Utility Network APIs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9E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06457270"/>
                  </a:ext>
                </a:extLst>
              </a:tr>
              <a:tr h="417399"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US" sz="1500" b="0" u="none" strike="noStrike" dirty="0">
                          <a:solidFill>
                            <a:schemeClr val="bg1"/>
                          </a:solidFill>
                          <a:effectLst/>
                        </a:rPr>
                        <a:t>Thu, Mar 9</a:t>
                      </a:r>
                      <a:endParaRPr lang="en-US" sz="1500" b="0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10:30 – 11:30 am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ArcGIS Pro SDK for .NET: Intermediate Data Visualization Using Table Controls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31585087"/>
                  </a:ext>
                </a:extLst>
              </a:tr>
              <a:tr h="41739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1:00 p.m. - 2:00 p.m.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ArcGIS Pro SDK for .NET: Intermediate Map Visualization Using Time API and Tray Item Template</a:t>
                      </a:r>
                    </a:p>
                    <a:p>
                      <a:pPr algn="l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2650888"/>
                  </a:ext>
                </a:extLst>
              </a:tr>
              <a:tr h="417399">
                <a:tc rowSpan="2">
                  <a:txBody>
                    <a:bodyPr/>
                    <a:lstStyle/>
                    <a:p>
                      <a:pPr marL="0" marR="0" lvl="0" indent="0" algn="ctr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="0" u="none" strike="noStrike" dirty="0">
                          <a:solidFill>
                            <a:schemeClr val="bg1"/>
                          </a:solidFill>
                          <a:effectLst/>
                        </a:rPr>
                        <a:t>Fri, Mar 10</a:t>
                      </a:r>
                      <a:endParaRPr lang="en-US" sz="1500" b="0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8:30 </a:t>
                      </a:r>
                      <a:r>
                        <a:rPr lang="en-US" sz="15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a.m</a:t>
                      </a:r>
                      <a:r>
                        <a:rPr lang="en-US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– 9:30 </a:t>
                      </a:r>
                      <a:r>
                        <a:rPr lang="en-US" sz="15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a.m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ArcGIS Pro SDK for .NET: Parcel Fabric API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71677062"/>
                  </a:ext>
                </a:extLst>
              </a:tr>
              <a:tr h="417399">
                <a:tc vMerge="1">
                  <a:txBody>
                    <a:bodyPr/>
                    <a:lstStyle/>
                    <a:p>
                      <a:pPr marL="0" marR="0" lvl="0" indent="0" algn="ctr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500" b="0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10:00 </a:t>
                      </a:r>
                      <a:r>
                        <a:rPr lang="en-US" sz="15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a.m</a:t>
                      </a:r>
                      <a:r>
                        <a:rPr lang="en-US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– 11:00 </a:t>
                      </a:r>
                      <a:r>
                        <a:rPr lang="en-US" sz="15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a.m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ArcGIS Pro SDK for .NET: COGO API and Parcel Traverse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7320622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02503158"/>
      </p:ext>
    </p:extLst>
  </p:cSld>
  <p:clrMapOvr>
    <a:masterClrMapping/>
  </p:clrMapOvr>
  <p:transition spd="med">
    <p:fade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>
            <a:extLst>
              <a:ext uri="{FF2B5EF4-FFF2-40B4-BE49-F238E27FC236}">
                <a16:creationId xmlns:a16="http://schemas.microsoft.com/office/drawing/2014/main" id="{4E2B89E0-A438-EB49-0E87-138584754F65}"/>
              </a:ext>
            </a:extLst>
          </p:cNvPr>
          <p:cNvGrpSpPr/>
          <p:nvPr/>
        </p:nvGrpSpPr>
        <p:grpSpPr>
          <a:xfrm>
            <a:off x="1" y="-14288"/>
            <a:ext cx="12251643" cy="6903259"/>
            <a:chOff x="1" y="-14288"/>
            <a:chExt cx="12251643" cy="6903259"/>
          </a:xfrm>
        </p:grpSpPr>
        <p:sp>
          <p:nvSpPr>
            <p:cNvPr id="2" name="gradient background1">
              <a:extLst>
                <a:ext uri="{FF2B5EF4-FFF2-40B4-BE49-F238E27FC236}">
                  <a16:creationId xmlns:a16="http://schemas.microsoft.com/office/drawing/2014/main" id="{5719DC7D-14A8-D6B7-C512-913AA0BF2CB2}"/>
                </a:ext>
              </a:extLst>
            </p:cNvPr>
            <p:cNvSpPr/>
            <p:nvPr/>
          </p:nvSpPr>
          <p:spPr bwMode="auto">
            <a:xfrm>
              <a:off x="1" y="0"/>
              <a:ext cx="12191999" cy="6888971"/>
            </a:xfrm>
            <a:prstGeom prst="rect">
              <a:avLst/>
            </a:prstGeom>
            <a:gradFill flip="none" rotWithShape="1">
              <a:gsLst>
                <a:gs pos="0">
                  <a:srgbClr val="131A7F"/>
                </a:gs>
                <a:gs pos="98000">
                  <a:srgbClr val="070738"/>
                </a:gs>
              </a:gsLst>
              <a:lin ang="16200000" scaled="1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6" name="Picture 5" descr="Background pattern&#10;&#10;Description automatically generated">
              <a:extLst>
                <a:ext uri="{FF2B5EF4-FFF2-40B4-BE49-F238E27FC236}">
                  <a16:creationId xmlns:a16="http://schemas.microsoft.com/office/drawing/2014/main" id="{FCA93C78-3371-C0E0-2E26-2D749F76D45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586" y="-14288"/>
              <a:ext cx="12247058" cy="6888970"/>
            </a:xfrm>
            <a:prstGeom prst="rect">
              <a:avLst/>
            </a:prstGeom>
          </p:spPr>
        </p:pic>
      </p:grpSp>
      <p:sp>
        <p:nvSpPr>
          <p:cNvPr id="7" name="Title 6">
            <a:extLst>
              <a:ext uri="{FF2B5EF4-FFF2-40B4-BE49-F238E27FC236}">
                <a16:creationId xmlns:a16="http://schemas.microsoft.com/office/drawing/2014/main" id="{4562C38F-3576-9836-84E8-EECA8FA484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607779"/>
            <a:ext cx="10369296" cy="430887"/>
          </a:xfrm>
        </p:spPr>
        <p:txBody>
          <a:bodyPr/>
          <a:lstStyle/>
          <a:p>
            <a:r>
              <a:rPr lang="en-US" sz="2800" b="0" dirty="0"/>
              <a:t>ArcGIS Pro SDK for .NET – Demo theaters</a:t>
            </a:r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041D984-11D2-D20D-EAF9-C4FA9FF751B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14400" y="1061633"/>
            <a:ext cx="10369296" cy="830997"/>
          </a:xfrm>
        </p:spPr>
        <p:txBody>
          <a:bodyPr/>
          <a:lstStyle/>
          <a:p>
            <a:endParaRPr lang="en-US" sz="1800" b="0" i="1" dirty="0">
              <a:solidFill>
                <a:srgbClr val="00B0F0"/>
              </a:solidFill>
            </a:endParaRPr>
          </a:p>
          <a:p>
            <a:r>
              <a:rPr lang="en-US" sz="1800" b="0" i="1" dirty="0">
                <a:solidFill>
                  <a:srgbClr val="00B0F0"/>
                </a:solidFill>
              </a:rPr>
              <a:t>NOTE</a:t>
            </a:r>
            <a:r>
              <a:rPr lang="en-US" sz="1800" b="0" dirty="0">
                <a:solidFill>
                  <a:srgbClr val="00B0F0"/>
                </a:solidFill>
              </a:rPr>
              <a:t>:  </a:t>
            </a:r>
            <a:r>
              <a:rPr lang="en-US" sz="1800" b="0" dirty="0"/>
              <a:t>Session titles are led by “ArcGIS Pro SDK for .NET” in online agenda  </a:t>
            </a:r>
          </a:p>
          <a:p>
            <a:endParaRPr lang="en-US" dirty="0">
              <a:solidFill>
                <a:srgbClr val="EAFF46"/>
              </a:solidFill>
            </a:endParaRP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56669042-0838-71A3-A1B1-20736266A8D4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712617" y="5909785"/>
            <a:ext cx="10830995" cy="374179"/>
          </a:xfrm>
        </p:spPr>
        <p:txBody>
          <a:bodyPr/>
          <a:lstStyle/>
          <a:p>
            <a:r>
              <a:rPr lang="en-US" dirty="0"/>
              <a:t>Detailed Agenda</a:t>
            </a:r>
            <a:r>
              <a:rPr lang="en-US"/>
              <a:t>: https://www.esri.com/en-us/about/events/devsummit/agenda/detailed</a:t>
            </a:r>
            <a:endParaRPr lang="en-US" dirty="0"/>
          </a:p>
          <a:p>
            <a:pPr>
              <a:buClr>
                <a:srgbClr val="EAFF46"/>
              </a:buClr>
            </a:pPr>
            <a:endParaRPr lang="en-US" dirty="0"/>
          </a:p>
        </p:txBody>
      </p:sp>
      <p:graphicFrame>
        <p:nvGraphicFramePr>
          <p:cNvPr id="9" name="Content Placeholder 6">
            <a:extLst>
              <a:ext uri="{FF2B5EF4-FFF2-40B4-BE49-F238E27FC236}">
                <a16:creationId xmlns:a16="http://schemas.microsoft.com/office/drawing/2014/main" id="{7DD3B9DF-5A24-4FCB-86B2-8D9C5C88E539}"/>
              </a:ext>
            </a:extLst>
          </p:cNvPr>
          <p:cNvGraphicFramePr>
            <a:graphicFrameLocks/>
          </p:cNvGraphicFramePr>
          <p:nvPr/>
        </p:nvGraphicFramePr>
        <p:xfrm>
          <a:off x="1206802" y="1666550"/>
          <a:ext cx="9675294" cy="2523036"/>
        </p:xfrm>
        <a:graphic>
          <a:graphicData uri="http://schemas.openxmlformats.org/drawingml/2006/table">
            <a:tbl>
              <a:tblPr firstRow="1">
                <a:tableStyleId>{22838BEF-8BB2-4498-84A7-C5851F593DF1}</a:tableStyleId>
              </a:tblPr>
              <a:tblGrid>
                <a:gridCol w="1567384">
                  <a:extLst>
                    <a:ext uri="{9D8B030D-6E8A-4147-A177-3AD203B41FA5}">
                      <a16:colId xmlns:a16="http://schemas.microsoft.com/office/drawing/2014/main" val="1488540618"/>
                    </a:ext>
                  </a:extLst>
                </a:gridCol>
                <a:gridCol w="2340485">
                  <a:extLst>
                    <a:ext uri="{9D8B030D-6E8A-4147-A177-3AD203B41FA5}">
                      <a16:colId xmlns:a16="http://schemas.microsoft.com/office/drawing/2014/main" val="4139165684"/>
                    </a:ext>
                  </a:extLst>
                </a:gridCol>
                <a:gridCol w="5767425">
                  <a:extLst>
                    <a:ext uri="{9D8B030D-6E8A-4147-A177-3AD203B41FA5}">
                      <a16:colId xmlns:a16="http://schemas.microsoft.com/office/drawing/2014/main" val="323322535"/>
                    </a:ext>
                  </a:extLst>
                </a:gridCol>
              </a:tblGrid>
              <a:tr h="267630"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400" b="1" u="none" strike="noStrike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Date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400" b="1" u="none" strike="noStrike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Time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400" b="1" u="none" strike="noStrike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Session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38074445"/>
                  </a:ext>
                </a:extLst>
              </a:tr>
              <a:tr h="417399">
                <a:tc rowSpan="5"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500" u="none" strike="noStrike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Wed, Mar 8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5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1:00 p.m. – 1:30 p.m.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5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Topology in the ArcGIS Pro SDK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9660549"/>
                  </a:ext>
                </a:extLst>
              </a:tr>
              <a:tr h="417399">
                <a:tc vMerge="1"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endParaRPr lang="en-US" sz="1500" u="none" strike="noStrike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5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1:45 p.m. – 2:15 </a:t>
                      </a:r>
                      <a:r>
                        <a:rPr lang="en-US" sz="1500" u="none" strike="noStrike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p.m</a:t>
                      </a:r>
                      <a:endParaRPr lang="en-US" sz="15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5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Data Definition Language (DDL) in the ArcGIS Pro SDK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37020884"/>
                  </a:ext>
                </a:extLst>
              </a:tr>
              <a:tr h="417399">
                <a:tc vMerge="1"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500" u="none" strike="noStrike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Wed, Mar 8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5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4:00 p.m. - 4:30 p.m.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5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ArcGIS Pro SDK for .NET: How to Run GP Tools from Your Add-in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9967875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5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4:45 p.m. - 5:15 p.m.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5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ArcGIS Pro SDK for .NET: Customize Galleries and </a:t>
                      </a:r>
                      <a:r>
                        <a:rPr lang="en-US" sz="1500" b="0" i="0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Comboboxes</a:t>
                      </a:r>
                      <a:r>
                        <a:rPr lang="en-US" sz="15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with Templates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61650134"/>
                  </a:ext>
                </a:extLst>
              </a:tr>
              <a:tr h="417399">
                <a:tc vMerge="1">
                  <a:txBody>
                    <a:bodyPr/>
                    <a:lstStyle/>
                    <a:p>
                      <a:pPr algn="ctr" fontAlgn="b"/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 dirty="0">
                          <a:effectLst/>
                        </a:rPr>
                        <a:t>5:30 p.m. - 6:00 p.m.</a:t>
                      </a:r>
                      <a:endParaRPr lang="en-US" sz="15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u="none" strike="noStrike" dirty="0">
                          <a:effectLst/>
                        </a:rPr>
                        <a:t>ArcGIS Pro SDK for .NET: Customizing the Editor Attributes Pane</a:t>
                      </a:r>
                      <a:endParaRPr lang="en-US" sz="15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58604696"/>
                  </a:ext>
                </a:extLst>
              </a:tr>
            </a:tbl>
          </a:graphicData>
        </a:graphic>
      </p:graphicFrame>
      <p:sp>
        <p:nvSpPr>
          <p:cNvPr id="10" name="Title 1">
            <a:extLst>
              <a:ext uri="{FF2B5EF4-FFF2-40B4-BE49-F238E27FC236}">
                <a16:creationId xmlns:a16="http://schemas.microsoft.com/office/drawing/2014/main" id="{908E23A1-856A-4874-AF9F-3DC00DC60A74}"/>
              </a:ext>
            </a:extLst>
          </p:cNvPr>
          <p:cNvSpPr txBox="1">
            <a:spLocks/>
          </p:cNvSpPr>
          <p:nvPr/>
        </p:nvSpPr>
        <p:spPr>
          <a:xfrm>
            <a:off x="1032774" y="4017155"/>
            <a:ext cx="10826496" cy="738664"/>
          </a:xfrm>
          <a:prstGeom prst="rect">
            <a:avLst/>
          </a:prstGeom>
          <a:noFill/>
        </p:spPr>
        <p:txBody>
          <a:bodyPr vert="horz" wrap="square" lIns="0" tIns="0" rIns="0" bIns="0" rtlCol="0" anchor="t">
            <a:spAutoFit/>
          </a:bodyPr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1pPr>
          </a:lstStyle>
          <a:p>
            <a:endParaRPr lang="en-US" b="0" dirty="0"/>
          </a:p>
          <a:p>
            <a:r>
              <a:rPr lang="en-US" b="0" dirty="0"/>
              <a:t>The Road Ahead:  ArcGIS Pro</a:t>
            </a:r>
          </a:p>
        </p:txBody>
      </p:sp>
      <p:graphicFrame>
        <p:nvGraphicFramePr>
          <p:cNvPr id="13" name="Content Placeholder 6">
            <a:extLst>
              <a:ext uri="{FF2B5EF4-FFF2-40B4-BE49-F238E27FC236}">
                <a16:creationId xmlns:a16="http://schemas.microsoft.com/office/drawing/2014/main" id="{5522F377-E52D-48E6-8C7C-4AF0CBDDFDB0}"/>
              </a:ext>
            </a:extLst>
          </p:cNvPr>
          <p:cNvGraphicFramePr>
            <a:graphicFrameLocks/>
          </p:cNvGraphicFramePr>
          <p:nvPr/>
        </p:nvGraphicFramePr>
        <p:xfrm>
          <a:off x="1206802" y="4944664"/>
          <a:ext cx="9602626" cy="776276"/>
        </p:xfrm>
        <a:graphic>
          <a:graphicData uri="http://schemas.openxmlformats.org/drawingml/2006/table">
            <a:tbl>
              <a:tblPr firstRow="1">
                <a:tableStyleId>{7DF18680-E054-41AD-8BC1-D1AEF772440D}</a:tableStyleId>
              </a:tblPr>
              <a:tblGrid>
                <a:gridCol w="1665241">
                  <a:extLst>
                    <a:ext uri="{9D8B030D-6E8A-4147-A177-3AD203B41FA5}">
                      <a16:colId xmlns:a16="http://schemas.microsoft.com/office/drawing/2014/main" val="1488540618"/>
                    </a:ext>
                  </a:extLst>
                </a:gridCol>
                <a:gridCol w="2385828">
                  <a:extLst>
                    <a:ext uri="{9D8B030D-6E8A-4147-A177-3AD203B41FA5}">
                      <a16:colId xmlns:a16="http://schemas.microsoft.com/office/drawing/2014/main" val="4139165684"/>
                    </a:ext>
                  </a:extLst>
                </a:gridCol>
                <a:gridCol w="5551557">
                  <a:extLst>
                    <a:ext uri="{9D8B030D-6E8A-4147-A177-3AD203B41FA5}">
                      <a16:colId xmlns:a16="http://schemas.microsoft.com/office/drawing/2014/main" val="323322535"/>
                    </a:ext>
                  </a:extLst>
                </a:gridCol>
              </a:tblGrid>
              <a:tr h="38813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Date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u="none" strike="noStrike" dirty="0">
                          <a:effectLst/>
                        </a:rPr>
                        <a:t>Time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u="none" strike="noStrike" dirty="0">
                          <a:effectLst/>
                        </a:rPr>
                        <a:t>Session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38074445"/>
                  </a:ext>
                </a:extLst>
              </a:tr>
              <a:tr h="388138">
                <a:tc>
                  <a:txBody>
                    <a:bodyPr/>
                    <a:lstStyle/>
                    <a:p>
                      <a:pPr marL="0" marR="0" lvl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Thu, Mar 9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6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2:30 p.m. - 3:30 p.m.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600" b="0" u="none" strike="noStrike" kern="1200" dirty="0">
                          <a:effectLst/>
                        </a:rPr>
                        <a:t>ArcGIS Pro: The Road Ahead</a:t>
                      </a:r>
                      <a:endParaRPr lang="en-US" sz="1600" b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11993868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28504046"/>
      </p:ext>
    </p:extLst>
  </p:cSld>
  <p:clrMapOvr>
    <a:masterClrMapping/>
  </p:clrMapOvr>
  <p:transition spd="med">
    <p:fade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>
            <a:extLst>
              <a:ext uri="{FF2B5EF4-FFF2-40B4-BE49-F238E27FC236}">
                <a16:creationId xmlns:a16="http://schemas.microsoft.com/office/drawing/2014/main" id="{55EC4399-5262-4974-9EBA-8248BDC262EE}"/>
              </a:ext>
            </a:extLst>
          </p:cNvPr>
          <p:cNvGrpSpPr/>
          <p:nvPr/>
        </p:nvGrpSpPr>
        <p:grpSpPr>
          <a:xfrm>
            <a:off x="1" y="-14288"/>
            <a:ext cx="12251643" cy="6903259"/>
            <a:chOff x="1" y="-14288"/>
            <a:chExt cx="12251643" cy="6903259"/>
          </a:xfrm>
        </p:grpSpPr>
        <p:sp>
          <p:nvSpPr>
            <p:cNvPr id="18" name="gradient background1">
              <a:extLst>
                <a:ext uri="{FF2B5EF4-FFF2-40B4-BE49-F238E27FC236}">
                  <a16:creationId xmlns:a16="http://schemas.microsoft.com/office/drawing/2014/main" id="{B40A99E3-9937-417E-9044-A0467CA7115C}"/>
                </a:ext>
              </a:extLst>
            </p:cNvPr>
            <p:cNvSpPr/>
            <p:nvPr/>
          </p:nvSpPr>
          <p:spPr bwMode="auto">
            <a:xfrm>
              <a:off x="1" y="0"/>
              <a:ext cx="12191999" cy="6888971"/>
            </a:xfrm>
            <a:prstGeom prst="rect">
              <a:avLst/>
            </a:prstGeom>
            <a:gradFill flip="none" rotWithShape="1">
              <a:gsLst>
                <a:gs pos="0">
                  <a:srgbClr val="131A7F"/>
                </a:gs>
                <a:gs pos="98000">
                  <a:srgbClr val="070738"/>
                </a:gs>
              </a:gsLst>
              <a:lin ang="16200000" scaled="1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19" name="Picture 18" descr="Background pattern&#10;&#10;Description automatically generated">
              <a:extLst>
                <a:ext uri="{FF2B5EF4-FFF2-40B4-BE49-F238E27FC236}">
                  <a16:creationId xmlns:a16="http://schemas.microsoft.com/office/drawing/2014/main" id="{3F2E5C5B-58FF-4769-AAB4-8DC48A664CE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586" y="-14288"/>
              <a:ext cx="12247058" cy="6888970"/>
            </a:xfrm>
            <a:prstGeom prst="rect">
              <a:avLst/>
            </a:prstGeom>
          </p:spPr>
        </p:pic>
      </p:grpSp>
      <p:sp>
        <p:nvSpPr>
          <p:cNvPr id="13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ArcGIS Pro SDK for .NET  Intermediate Editing 2</a:t>
            </a:r>
          </a:p>
        </p:txBody>
      </p:sp>
      <p:sp>
        <p:nvSpPr>
          <p:cNvPr id="14" name="Content Placeholder 13">
            <a:extLst>
              <a:ext uri="{FF2B5EF4-FFF2-40B4-BE49-F238E27FC236}">
                <a16:creationId xmlns:a16="http://schemas.microsoft.com/office/drawing/2014/main" id="{9D5F0239-2F13-44F1-AD73-10C2FE37F26F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552893" y="1480378"/>
            <a:ext cx="10369296" cy="3427413"/>
          </a:xfrm>
        </p:spPr>
        <p:txBody>
          <a:bodyPr/>
          <a:lstStyle/>
          <a:p>
            <a:endParaRPr lang="en-US" sz="2200" dirty="0"/>
          </a:p>
          <a:p>
            <a:r>
              <a:rPr lang="en-US" sz="2200" dirty="0"/>
              <a:t>Questions?</a:t>
            </a:r>
          </a:p>
          <a:p>
            <a:pPr lvl="2"/>
            <a:endParaRPr lang="en-US" sz="1800" dirty="0"/>
          </a:p>
          <a:p>
            <a:pPr lvl="2"/>
            <a:r>
              <a:rPr lang="en-US" sz="1800" dirty="0">
                <a:hlinkClick r:id="rId4"/>
              </a:rPr>
              <a:t>https://github.com/Esri/arcgis-pro-sdk/wiki/Tech-Sessions#2023-palm-springs</a:t>
            </a:r>
            <a:endParaRPr lang="en-US" sz="1800" dirty="0"/>
          </a:p>
          <a:p>
            <a:pPr lvl="2"/>
            <a:endParaRPr lang="en-US" sz="1800" dirty="0"/>
          </a:p>
          <a:p>
            <a:pPr lvl="2"/>
            <a:endParaRPr lang="en-US" sz="1800" dirty="0"/>
          </a:p>
          <a:p>
            <a:pPr lvl="2"/>
            <a:endParaRPr lang="en-US" sz="1800" dirty="0"/>
          </a:p>
          <a:p>
            <a:endParaRPr lang="en-US" dirty="0"/>
          </a:p>
        </p:txBody>
      </p:sp>
      <p:pic>
        <p:nvPicPr>
          <p:cNvPr id="4" name="Picture 3" descr="Qr code&#10;&#10;Description automatically generated">
            <a:extLst>
              <a:ext uri="{FF2B5EF4-FFF2-40B4-BE49-F238E27FC236}">
                <a16:creationId xmlns:a16="http://schemas.microsoft.com/office/drawing/2014/main" id="{EDF72842-0675-49B0-BB98-0EEE0CAF2D3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20943" y="3429000"/>
            <a:ext cx="2857500" cy="285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7858061"/>
      </p:ext>
    </p:extLst>
  </p:cSld>
  <p:clrMapOvr>
    <a:masterClrMapping/>
  </p:clrMapOvr>
  <p:transition spd="med">
    <p:fade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Group 53">
            <a:extLst>
              <a:ext uri="{FF2B5EF4-FFF2-40B4-BE49-F238E27FC236}">
                <a16:creationId xmlns:a16="http://schemas.microsoft.com/office/drawing/2014/main" id="{28AAE91D-4FD8-469F-933C-2BCA0CC539E4}"/>
              </a:ext>
            </a:extLst>
          </p:cNvPr>
          <p:cNvGrpSpPr/>
          <p:nvPr/>
        </p:nvGrpSpPr>
        <p:grpSpPr>
          <a:xfrm>
            <a:off x="1" y="-14288"/>
            <a:ext cx="12251643" cy="6903259"/>
            <a:chOff x="1" y="-14288"/>
            <a:chExt cx="12251643" cy="6903259"/>
          </a:xfrm>
        </p:grpSpPr>
        <p:sp>
          <p:nvSpPr>
            <p:cNvPr id="55" name="gradient background1">
              <a:extLst>
                <a:ext uri="{FF2B5EF4-FFF2-40B4-BE49-F238E27FC236}">
                  <a16:creationId xmlns:a16="http://schemas.microsoft.com/office/drawing/2014/main" id="{8489D513-731E-4ECE-8B8B-42DB12F649DA}"/>
                </a:ext>
              </a:extLst>
            </p:cNvPr>
            <p:cNvSpPr/>
            <p:nvPr/>
          </p:nvSpPr>
          <p:spPr bwMode="auto">
            <a:xfrm>
              <a:off x="1" y="0"/>
              <a:ext cx="12191999" cy="6888971"/>
            </a:xfrm>
            <a:prstGeom prst="rect">
              <a:avLst/>
            </a:prstGeom>
            <a:gradFill flip="none" rotWithShape="1">
              <a:gsLst>
                <a:gs pos="0">
                  <a:srgbClr val="131A7F"/>
                </a:gs>
                <a:gs pos="98000">
                  <a:srgbClr val="070738"/>
                </a:gs>
              </a:gsLst>
              <a:lin ang="16200000" scaled="1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56" name="Picture 55" descr="Background pattern&#10;&#10;Description automatically generated">
              <a:extLst>
                <a:ext uri="{FF2B5EF4-FFF2-40B4-BE49-F238E27FC236}">
                  <a16:creationId xmlns:a16="http://schemas.microsoft.com/office/drawing/2014/main" id="{6413A0ED-C764-4340-95C9-88911E1F63C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586" y="-14288"/>
              <a:ext cx="12247058" cy="6888970"/>
            </a:xfrm>
            <a:prstGeom prst="rect">
              <a:avLst/>
            </a:prstGeom>
          </p:spPr>
        </p:pic>
      </p:grpSp>
      <p:sp>
        <p:nvSpPr>
          <p:cNvPr id="10" name="Right Arrow 38">
            <a:extLst>
              <a:ext uri="{FF2B5EF4-FFF2-40B4-BE49-F238E27FC236}">
                <a16:creationId xmlns:a16="http://schemas.microsoft.com/office/drawing/2014/main" id="{DA2B18AC-A817-BC4B-8B3C-402DB388C6C1}"/>
              </a:ext>
            </a:extLst>
          </p:cNvPr>
          <p:cNvSpPr/>
          <p:nvPr/>
        </p:nvSpPr>
        <p:spPr bwMode="auto">
          <a:xfrm>
            <a:off x="5748325" y="3368299"/>
            <a:ext cx="592556" cy="440168"/>
          </a:xfrm>
          <a:prstGeom prst="rightArrow">
            <a:avLst/>
          </a:prstGeom>
          <a:gradFill flip="none" rotWithShape="1">
            <a:gsLst>
              <a:gs pos="100000">
                <a:schemeClr val="bg2">
                  <a:alpha val="70000"/>
                </a:schemeClr>
              </a:gs>
              <a:gs pos="0">
                <a:schemeClr val="bg2">
                  <a:lumMod val="60000"/>
                  <a:lumOff val="40000"/>
                  <a:alpha val="0"/>
                </a:schemeClr>
              </a:gs>
            </a:gsLst>
            <a:lin ang="0" scaled="1"/>
            <a:tileRect/>
          </a:gradFill>
          <a:ln>
            <a:noFill/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F7F7E134-2A71-954A-9FFD-318E02246448}"/>
              </a:ext>
            </a:extLst>
          </p:cNvPr>
          <p:cNvCxnSpPr/>
          <p:nvPr/>
        </p:nvCxnSpPr>
        <p:spPr bwMode="auto">
          <a:xfrm>
            <a:off x="6089630" y="1164356"/>
            <a:ext cx="0" cy="2130026"/>
          </a:xfrm>
          <a:prstGeom prst="line">
            <a:avLst/>
          </a:prstGeom>
          <a:noFill/>
          <a:ln w="19050" cap="flat" cmpd="sng" algn="ctr">
            <a:gradFill>
              <a:gsLst>
                <a:gs pos="0">
                  <a:schemeClr val="bg2">
                    <a:lumMod val="40000"/>
                    <a:lumOff val="60000"/>
                    <a:alpha val="25000"/>
                  </a:schemeClr>
                </a:gs>
                <a:gs pos="55000">
                  <a:schemeClr val="bg2">
                    <a:lumMod val="40000"/>
                    <a:lumOff val="60000"/>
                    <a:alpha val="25000"/>
                  </a:schemeClr>
                </a:gs>
                <a:gs pos="100000">
                  <a:schemeClr val="bg2">
                    <a:lumMod val="40000"/>
                    <a:lumOff val="60000"/>
                    <a:alpha val="0"/>
                  </a:schemeClr>
                </a:gs>
              </a:gsLst>
              <a:lin ang="16200000" scaled="0"/>
            </a:gra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1AB799C4-FF1B-2C4F-91C2-41AAEEC8D5D3}"/>
              </a:ext>
            </a:extLst>
          </p:cNvPr>
          <p:cNvCxnSpPr>
            <a:cxnSpLocks/>
          </p:cNvCxnSpPr>
          <p:nvPr/>
        </p:nvCxnSpPr>
        <p:spPr bwMode="auto">
          <a:xfrm flipV="1">
            <a:off x="6089630" y="3868638"/>
            <a:ext cx="0" cy="2533349"/>
          </a:xfrm>
          <a:prstGeom prst="line">
            <a:avLst/>
          </a:prstGeom>
          <a:noFill/>
          <a:ln w="19050" cap="flat" cmpd="sng" algn="ctr">
            <a:gradFill>
              <a:gsLst>
                <a:gs pos="0">
                  <a:schemeClr val="bg2">
                    <a:lumMod val="40000"/>
                    <a:lumOff val="60000"/>
                    <a:alpha val="25000"/>
                  </a:schemeClr>
                </a:gs>
                <a:gs pos="70000">
                  <a:schemeClr val="bg2">
                    <a:lumMod val="40000"/>
                    <a:lumOff val="60000"/>
                    <a:alpha val="45000"/>
                  </a:schemeClr>
                </a:gs>
                <a:gs pos="100000">
                  <a:schemeClr val="bg2">
                    <a:lumMod val="40000"/>
                    <a:lumOff val="60000"/>
                    <a:alpha val="0"/>
                  </a:schemeClr>
                </a:gs>
              </a:gsLst>
              <a:lin ang="16200000" scaled="0"/>
            </a:gra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5" name="Right Arrow 38">
            <a:extLst>
              <a:ext uri="{FF2B5EF4-FFF2-40B4-BE49-F238E27FC236}">
                <a16:creationId xmlns:a16="http://schemas.microsoft.com/office/drawing/2014/main" id="{13997CFF-AEDC-D640-A2D3-BE3AA50E9AE2}"/>
              </a:ext>
            </a:extLst>
          </p:cNvPr>
          <p:cNvSpPr/>
          <p:nvPr/>
        </p:nvSpPr>
        <p:spPr bwMode="auto">
          <a:xfrm>
            <a:off x="8576755" y="3868638"/>
            <a:ext cx="527652" cy="440168"/>
          </a:xfrm>
          <a:prstGeom prst="rightArrow">
            <a:avLst/>
          </a:prstGeom>
          <a:gradFill flip="none" rotWithShape="1">
            <a:gsLst>
              <a:gs pos="100000">
                <a:schemeClr val="bg2">
                  <a:alpha val="69000"/>
                </a:schemeClr>
              </a:gs>
              <a:gs pos="0">
                <a:schemeClr val="bg2">
                  <a:lumMod val="60000"/>
                  <a:lumOff val="40000"/>
                  <a:alpha val="0"/>
                </a:schemeClr>
              </a:gs>
            </a:gsLst>
            <a:lin ang="0" scaled="1"/>
            <a:tileRect/>
          </a:gradFill>
          <a:ln>
            <a:noFill/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B01B99BE-E34E-1848-8A0B-013C9F233D74}"/>
              </a:ext>
            </a:extLst>
          </p:cNvPr>
          <p:cNvCxnSpPr/>
          <p:nvPr/>
        </p:nvCxnSpPr>
        <p:spPr bwMode="auto">
          <a:xfrm>
            <a:off x="8842937" y="1164356"/>
            <a:ext cx="0" cy="2658399"/>
          </a:xfrm>
          <a:prstGeom prst="line">
            <a:avLst/>
          </a:prstGeom>
          <a:noFill/>
          <a:ln w="19050" cap="flat" cmpd="sng" algn="ctr">
            <a:gradFill>
              <a:gsLst>
                <a:gs pos="0">
                  <a:schemeClr val="bg2">
                    <a:lumMod val="40000"/>
                    <a:lumOff val="60000"/>
                    <a:alpha val="25000"/>
                  </a:schemeClr>
                </a:gs>
                <a:gs pos="55000">
                  <a:schemeClr val="bg2">
                    <a:lumMod val="40000"/>
                    <a:lumOff val="60000"/>
                    <a:alpha val="25000"/>
                  </a:schemeClr>
                </a:gs>
                <a:gs pos="100000">
                  <a:schemeClr val="bg2">
                    <a:lumMod val="40000"/>
                    <a:lumOff val="60000"/>
                    <a:alpha val="0"/>
                  </a:schemeClr>
                </a:gs>
              </a:gsLst>
              <a:lin ang="16200000" scaled="0"/>
            </a:gra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671BD325-4439-5A42-81D7-FC0FE2E3A35A}"/>
              </a:ext>
            </a:extLst>
          </p:cNvPr>
          <p:cNvCxnSpPr/>
          <p:nvPr/>
        </p:nvCxnSpPr>
        <p:spPr bwMode="auto">
          <a:xfrm flipV="1">
            <a:off x="8842937" y="4362045"/>
            <a:ext cx="0" cy="2039942"/>
          </a:xfrm>
          <a:prstGeom prst="line">
            <a:avLst/>
          </a:prstGeom>
          <a:noFill/>
          <a:ln w="19050" cap="flat" cmpd="sng" algn="ctr">
            <a:gradFill>
              <a:gsLst>
                <a:gs pos="0">
                  <a:schemeClr val="bg2">
                    <a:lumMod val="40000"/>
                    <a:lumOff val="60000"/>
                    <a:alpha val="25000"/>
                  </a:schemeClr>
                </a:gs>
                <a:gs pos="70000">
                  <a:schemeClr val="bg2">
                    <a:lumMod val="40000"/>
                    <a:lumOff val="60000"/>
                    <a:alpha val="45000"/>
                  </a:schemeClr>
                </a:gs>
                <a:gs pos="100000">
                  <a:schemeClr val="bg2">
                    <a:lumMod val="40000"/>
                    <a:lumOff val="60000"/>
                    <a:alpha val="0"/>
                  </a:schemeClr>
                </a:gs>
              </a:gsLst>
              <a:lin ang="16200000" scaled="0"/>
            </a:gra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D59FBDB2-7DAB-3B42-B7F2-B40CA5BA4552}"/>
              </a:ext>
            </a:extLst>
          </p:cNvPr>
          <p:cNvCxnSpPr/>
          <p:nvPr/>
        </p:nvCxnSpPr>
        <p:spPr bwMode="auto">
          <a:xfrm flipH="1">
            <a:off x="3302220" y="1102836"/>
            <a:ext cx="27731" cy="2719919"/>
          </a:xfrm>
          <a:prstGeom prst="line">
            <a:avLst/>
          </a:prstGeom>
          <a:noFill/>
          <a:ln w="19050" cap="flat" cmpd="sng" algn="ctr">
            <a:gradFill>
              <a:gsLst>
                <a:gs pos="0">
                  <a:schemeClr val="bg2">
                    <a:lumMod val="40000"/>
                    <a:lumOff val="60000"/>
                    <a:alpha val="25000"/>
                  </a:schemeClr>
                </a:gs>
                <a:gs pos="70000">
                  <a:schemeClr val="bg2">
                    <a:lumMod val="40000"/>
                    <a:lumOff val="60000"/>
                    <a:alpha val="45000"/>
                  </a:schemeClr>
                </a:gs>
                <a:gs pos="100000">
                  <a:schemeClr val="bg2">
                    <a:lumMod val="40000"/>
                    <a:lumOff val="60000"/>
                    <a:alpha val="0"/>
                  </a:schemeClr>
                </a:gs>
              </a:gsLst>
              <a:lin ang="16200000" scaled="0"/>
            </a:gra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62CBA1B2-A670-A143-837B-05E08B7C9A2F}"/>
              </a:ext>
            </a:extLst>
          </p:cNvPr>
          <p:cNvCxnSpPr/>
          <p:nvPr/>
        </p:nvCxnSpPr>
        <p:spPr bwMode="auto">
          <a:xfrm flipV="1">
            <a:off x="3302220" y="4362045"/>
            <a:ext cx="0" cy="2039942"/>
          </a:xfrm>
          <a:prstGeom prst="line">
            <a:avLst/>
          </a:prstGeom>
          <a:noFill/>
          <a:ln w="19050" cap="flat" cmpd="sng" algn="ctr">
            <a:gradFill>
              <a:gsLst>
                <a:gs pos="0">
                  <a:schemeClr val="bg2">
                    <a:lumMod val="40000"/>
                    <a:lumOff val="60000"/>
                    <a:alpha val="25000"/>
                  </a:schemeClr>
                </a:gs>
                <a:gs pos="70000">
                  <a:schemeClr val="bg2">
                    <a:lumMod val="40000"/>
                    <a:lumOff val="60000"/>
                    <a:alpha val="45000"/>
                  </a:schemeClr>
                </a:gs>
                <a:gs pos="100000">
                  <a:schemeClr val="bg2">
                    <a:lumMod val="40000"/>
                    <a:lumOff val="60000"/>
                    <a:alpha val="0"/>
                  </a:schemeClr>
                </a:gs>
              </a:gsLst>
              <a:lin ang="16200000" scaled="0"/>
            </a:gra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8" name="Right Arrow 38">
            <a:extLst>
              <a:ext uri="{FF2B5EF4-FFF2-40B4-BE49-F238E27FC236}">
                <a16:creationId xmlns:a16="http://schemas.microsoft.com/office/drawing/2014/main" id="{43D5364E-6DA5-C74D-91C2-92AB60DC2154}"/>
              </a:ext>
            </a:extLst>
          </p:cNvPr>
          <p:cNvSpPr/>
          <p:nvPr/>
        </p:nvSpPr>
        <p:spPr bwMode="auto">
          <a:xfrm>
            <a:off x="3017908" y="3868638"/>
            <a:ext cx="528065" cy="440168"/>
          </a:xfrm>
          <a:prstGeom prst="rightArrow">
            <a:avLst/>
          </a:prstGeom>
          <a:gradFill flip="none" rotWithShape="1">
            <a:gsLst>
              <a:gs pos="100000">
                <a:schemeClr val="bg2">
                  <a:alpha val="70000"/>
                </a:schemeClr>
              </a:gs>
              <a:gs pos="0">
                <a:schemeClr val="bg2">
                  <a:lumMod val="60000"/>
                  <a:lumOff val="40000"/>
                  <a:alpha val="0"/>
                </a:schemeClr>
              </a:gs>
            </a:gsLst>
            <a:lin ang="0" scaled="1"/>
            <a:tileRect/>
          </a:gradFill>
          <a:ln>
            <a:noFill/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47" name="Subtitle 4">
            <a:extLst>
              <a:ext uri="{FF2B5EF4-FFF2-40B4-BE49-F238E27FC236}">
                <a16:creationId xmlns:a16="http://schemas.microsoft.com/office/drawing/2014/main" id="{E2E142E2-0724-1D42-9FA8-CD4E280B3A09}"/>
              </a:ext>
            </a:extLst>
          </p:cNvPr>
          <p:cNvSpPr/>
          <p:nvPr/>
        </p:nvSpPr>
        <p:spPr>
          <a:xfrm>
            <a:off x="9157956" y="1174450"/>
            <a:ext cx="2119644" cy="5379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>
              <a:lnSpc>
                <a:spcPts val="1800"/>
              </a:lnSpc>
            </a:pPr>
            <a:r>
              <a:rPr lang="en-US" sz="1400" dirty="0">
                <a:solidFill>
                  <a:schemeClr val="bg2">
                    <a:lumMod val="20000"/>
                    <a:lumOff val="80000"/>
                  </a:schemeClr>
                </a:solidFill>
              </a:rPr>
              <a:t>Complete answers</a:t>
            </a:r>
          </a:p>
          <a:p>
            <a:pPr algn="ctr" eaLnBrk="0" hangingPunct="0">
              <a:lnSpc>
                <a:spcPts val="1800"/>
              </a:lnSpc>
            </a:pPr>
            <a:r>
              <a:rPr lang="en-US" sz="1400" dirty="0">
                <a:solidFill>
                  <a:schemeClr val="bg2">
                    <a:lumMod val="20000"/>
                    <a:lumOff val="80000"/>
                  </a:schemeClr>
                </a:solidFill>
              </a:rPr>
              <a:t> and select “Submit”</a:t>
            </a:r>
          </a:p>
        </p:txBody>
      </p:sp>
      <p:sp>
        <p:nvSpPr>
          <p:cNvPr id="46" name="Subtitle 3">
            <a:extLst>
              <a:ext uri="{FF2B5EF4-FFF2-40B4-BE49-F238E27FC236}">
                <a16:creationId xmlns:a16="http://schemas.microsoft.com/office/drawing/2014/main" id="{48CFDF8A-F962-5240-A8C1-998E8A371356}"/>
              </a:ext>
            </a:extLst>
          </p:cNvPr>
          <p:cNvSpPr/>
          <p:nvPr/>
        </p:nvSpPr>
        <p:spPr>
          <a:xfrm>
            <a:off x="6356101" y="1174450"/>
            <a:ext cx="2229478" cy="5379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>
              <a:lnSpc>
                <a:spcPts val="1800"/>
              </a:lnSpc>
            </a:pPr>
            <a:r>
              <a:rPr lang="en-US" sz="1400" dirty="0">
                <a:solidFill>
                  <a:schemeClr val="bg2">
                    <a:lumMod val="20000"/>
                    <a:lumOff val="80000"/>
                  </a:schemeClr>
                </a:solidFill>
              </a:rPr>
              <a:t>Scroll down to find the feedback section</a:t>
            </a:r>
          </a:p>
        </p:txBody>
      </p:sp>
      <p:sp>
        <p:nvSpPr>
          <p:cNvPr id="45" name="Subtitle 2">
            <a:extLst>
              <a:ext uri="{FF2B5EF4-FFF2-40B4-BE49-F238E27FC236}">
                <a16:creationId xmlns:a16="http://schemas.microsoft.com/office/drawing/2014/main" id="{035B80E9-92E2-8E40-8EAB-2EF48B566F49}"/>
              </a:ext>
            </a:extLst>
          </p:cNvPr>
          <p:cNvSpPr/>
          <p:nvPr/>
        </p:nvSpPr>
        <p:spPr>
          <a:xfrm>
            <a:off x="3354781" y="1174450"/>
            <a:ext cx="2728476" cy="5379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>
              <a:lnSpc>
                <a:spcPts val="1800"/>
              </a:lnSpc>
            </a:pPr>
            <a:r>
              <a:rPr lang="en-US" sz="1400" dirty="0">
                <a:solidFill>
                  <a:schemeClr val="bg2">
                    <a:lumMod val="20000"/>
                    <a:lumOff val="80000"/>
                  </a:schemeClr>
                </a:solidFill>
              </a:rPr>
              <a:t>Select the session </a:t>
            </a:r>
            <a:br>
              <a:rPr lang="en-US" sz="1400" dirty="0">
                <a:solidFill>
                  <a:schemeClr val="bg2">
                    <a:lumMod val="20000"/>
                    <a:lumOff val="80000"/>
                  </a:schemeClr>
                </a:solidFill>
              </a:rPr>
            </a:br>
            <a:r>
              <a:rPr lang="en-US" sz="1400" dirty="0">
                <a:solidFill>
                  <a:schemeClr val="bg2">
                    <a:lumMod val="20000"/>
                    <a:lumOff val="80000"/>
                  </a:schemeClr>
                </a:solidFill>
              </a:rPr>
              <a:t>you attended</a:t>
            </a:r>
          </a:p>
        </p:txBody>
      </p:sp>
      <p:sp>
        <p:nvSpPr>
          <p:cNvPr id="44" name="Subtitle 1">
            <a:extLst>
              <a:ext uri="{FF2B5EF4-FFF2-40B4-BE49-F238E27FC236}">
                <a16:creationId xmlns:a16="http://schemas.microsoft.com/office/drawing/2014/main" id="{C447AE66-B55C-784D-A71E-284ADF839B58}"/>
              </a:ext>
            </a:extLst>
          </p:cNvPr>
          <p:cNvSpPr/>
          <p:nvPr/>
        </p:nvSpPr>
        <p:spPr>
          <a:xfrm>
            <a:off x="784752" y="1174450"/>
            <a:ext cx="2367468" cy="5371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>
              <a:lnSpc>
                <a:spcPts val="1800"/>
              </a:lnSpc>
            </a:pPr>
            <a:r>
              <a:rPr lang="en-US" sz="1400" dirty="0">
                <a:solidFill>
                  <a:schemeClr val="bg2">
                    <a:lumMod val="20000"/>
                    <a:lumOff val="80000"/>
                  </a:schemeClr>
                </a:solidFill>
              </a:rPr>
              <a:t>Download the Esri Events app and find your event</a:t>
            </a:r>
          </a:p>
        </p:txBody>
      </p:sp>
      <p:sp>
        <p:nvSpPr>
          <p:cNvPr id="43" name="Title ">
            <a:extLst>
              <a:ext uri="{FF2B5EF4-FFF2-40B4-BE49-F238E27FC236}">
                <a16:creationId xmlns:a16="http://schemas.microsoft.com/office/drawing/2014/main" id="{2EEA1DE7-2126-554A-B142-27798306074E}"/>
              </a:ext>
            </a:extLst>
          </p:cNvPr>
          <p:cNvSpPr txBox="1">
            <a:spLocks/>
          </p:cNvSpPr>
          <p:nvPr/>
        </p:nvSpPr>
        <p:spPr>
          <a:xfrm>
            <a:off x="685800" y="448068"/>
            <a:ext cx="10826496" cy="430887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1pPr>
          </a:lstStyle>
          <a:p>
            <a:pPr algn="ctr">
              <a:spcBef>
                <a:spcPts val="0"/>
              </a:spcBef>
            </a:pPr>
            <a:r>
              <a:rPr lang="en-US" sz="2800" b="0" dirty="0">
                <a:solidFill>
                  <a:prstClr val="white"/>
                </a:solidFill>
              </a:rPr>
              <a:t>Please Take Our Survey on the App</a:t>
            </a:r>
            <a:endParaRPr lang="en-US" sz="2800" b="0" dirty="0"/>
          </a:p>
        </p:txBody>
      </p:sp>
      <p:grpSp>
        <p:nvGrpSpPr>
          <p:cNvPr id="53" name="Group 52">
            <a:extLst>
              <a:ext uri="{FF2B5EF4-FFF2-40B4-BE49-F238E27FC236}">
                <a16:creationId xmlns:a16="http://schemas.microsoft.com/office/drawing/2014/main" id="{4454810E-9AF7-9940-91EE-7360864D2FA9}"/>
              </a:ext>
            </a:extLst>
          </p:cNvPr>
          <p:cNvGrpSpPr/>
          <p:nvPr/>
        </p:nvGrpSpPr>
        <p:grpSpPr>
          <a:xfrm>
            <a:off x="914400" y="1867527"/>
            <a:ext cx="2114157" cy="4301453"/>
            <a:chOff x="914400" y="1867527"/>
            <a:chExt cx="2114157" cy="4301453"/>
          </a:xfrm>
        </p:grpSpPr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83C59AC9-6049-3E4E-BF89-D32E93D695A0}"/>
                </a:ext>
              </a:extLst>
            </p:cNvPr>
            <p:cNvGrpSpPr/>
            <p:nvPr/>
          </p:nvGrpSpPr>
          <p:grpSpPr>
            <a:xfrm>
              <a:off x="914400" y="1867527"/>
              <a:ext cx="2114157" cy="4301453"/>
              <a:chOff x="695561" y="1867527"/>
              <a:chExt cx="2114157" cy="4301453"/>
            </a:xfrm>
          </p:grpSpPr>
          <p:pic>
            <p:nvPicPr>
              <p:cNvPr id="41" name="Picture 40">
                <a:extLst>
                  <a:ext uri="{FF2B5EF4-FFF2-40B4-BE49-F238E27FC236}">
                    <a16:creationId xmlns:a16="http://schemas.microsoft.com/office/drawing/2014/main" id="{7F7048AA-17AD-3442-80BD-5B0A311B781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95561" y="1867527"/>
                <a:ext cx="2114157" cy="4301453"/>
              </a:xfrm>
              <a:prstGeom prst="rect">
                <a:avLst/>
              </a:prstGeom>
            </p:spPr>
          </p:pic>
          <p:pic>
            <p:nvPicPr>
              <p:cNvPr id="42" name="Picture 41">
                <a:extLst>
                  <a:ext uri="{FF2B5EF4-FFF2-40B4-BE49-F238E27FC236}">
                    <a16:creationId xmlns:a16="http://schemas.microsoft.com/office/drawing/2014/main" id="{D70B1600-F2A7-EE4A-9DC2-684410439A1F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/>
              <a:srcRect t="3636" r="315" b="730"/>
              <a:stretch/>
            </p:blipFill>
            <p:spPr>
              <a:xfrm>
                <a:off x="816123" y="2304760"/>
                <a:ext cx="1875488" cy="3333133"/>
              </a:xfrm>
              <a:prstGeom prst="rect">
                <a:avLst/>
              </a:prstGeom>
            </p:spPr>
          </p:pic>
        </p:grpSp>
        <p:pic>
          <p:nvPicPr>
            <p:cNvPr id="7" name="Picture 6" descr="A screenshot of a video game&#10;&#10;Description automatically generated">
              <a:extLst>
                <a:ext uri="{FF2B5EF4-FFF2-40B4-BE49-F238E27FC236}">
                  <a16:creationId xmlns:a16="http://schemas.microsoft.com/office/drawing/2014/main" id="{12B02BD6-326D-AD4A-87FB-7270573DA5F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039298" y="2313386"/>
              <a:ext cx="1864735" cy="3333133"/>
            </a:xfrm>
            <a:prstGeom prst="rect">
              <a:avLst/>
            </a:prstGeom>
          </p:spPr>
        </p:pic>
      </p:grpSp>
      <p:grpSp>
        <p:nvGrpSpPr>
          <p:cNvPr id="52" name="Group 51">
            <a:extLst>
              <a:ext uri="{FF2B5EF4-FFF2-40B4-BE49-F238E27FC236}">
                <a16:creationId xmlns:a16="http://schemas.microsoft.com/office/drawing/2014/main" id="{C408E79E-3BE8-A64F-9C8B-D38253597CBB}"/>
              </a:ext>
            </a:extLst>
          </p:cNvPr>
          <p:cNvGrpSpPr/>
          <p:nvPr/>
        </p:nvGrpSpPr>
        <p:grpSpPr>
          <a:xfrm>
            <a:off x="3664081" y="1867527"/>
            <a:ext cx="2114157" cy="4301453"/>
            <a:chOff x="3664081" y="1867527"/>
            <a:chExt cx="2114157" cy="4301453"/>
          </a:xfrm>
        </p:grpSpPr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A41D0262-5458-284B-96B4-9CBC8A6AF306}"/>
                </a:ext>
              </a:extLst>
            </p:cNvPr>
            <p:cNvGrpSpPr/>
            <p:nvPr/>
          </p:nvGrpSpPr>
          <p:grpSpPr>
            <a:xfrm>
              <a:off x="3664081" y="1867527"/>
              <a:ext cx="2114157" cy="4301453"/>
              <a:chOff x="3593859" y="1867527"/>
              <a:chExt cx="2114157" cy="4301453"/>
            </a:xfrm>
          </p:grpSpPr>
          <p:pic>
            <p:nvPicPr>
              <p:cNvPr id="36" name="Picture 35">
                <a:extLst>
                  <a:ext uri="{FF2B5EF4-FFF2-40B4-BE49-F238E27FC236}">
                    <a16:creationId xmlns:a16="http://schemas.microsoft.com/office/drawing/2014/main" id="{4C432BDC-41FB-1444-8182-9F9B32F9518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593859" y="1867527"/>
                <a:ext cx="2114157" cy="4301453"/>
              </a:xfrm>
              <a:prstGeom prst="rect">
                <a:avLst/>
              </a:prstGeom>
            </p:spPr>
          </p:pic>
          <p:pic>
            <p:nvPicPr>
              <p:cNvPr id="37" name="Picture 36">
                <a:extLst>
                  <a:ext uri="{FF2B5EF4-FFF2-40B4-BE49-F238E27FC236}">
                    <a16:creationId xmlns:a16="http://schemas.microsoft.com/office/drawing/2014/main" id="{8C4DC768-9513-4144-B87A-7293ABC06C45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7"/>
              <a:srcRect l="-1" t="3635" r="364" b="2192"/>
              <a:stretch/>
            </p:blipFill>
            <p:spPr>
              <a:xfrm>
                <a:off x="3708059" y="2304759"/>
                <a:ext cx="1881926" cy="3163827"/>
              </a:xfrm>
              <a:prstGeom prst="rect">
                <a:avLst/>
              </a:prstGeom>
            </p:spPr>
          </p:pic>
          <p:pic>
            <p:nvPicPr>
              <p:cNvPr id="38" name="Picture 37">
                <a:extLst>
                  <a:ext uri="{FF2B5EF4-FFF2-40B4-BE49-F238E27FC236}">
                    <a16:creationId xmlns:a16="http://schemas.microsoft.com/office/drawing/2014/main" id="{D7370480-E1A6-DE47-AAE5-C3C0D64450B0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7"/>
              <a:srcRect t="93938" b="-4340"/>
              <a:stretch/>
            </p:blipFill>
            <p:spPr>
              <a:xfrm>
                <a:off x="3705023" y="5296418"/>
                <a:ext cx="1884962" cy="348732"/>
              </a:xfrm>
              <a:prstGeom prst="rect">
                <a:avLst/>
              </a:prstGeom>
              <a:solidFill>
                <a:srgbClr val="2F2F2F"/>
              </a:solidFill>
            </p:spPr>
          </p:pic>
        </p:grpSp>
        <p:pic>
          <p:nvPicPr>
            <p:cNvPr id="11" name="Picture 10" descr="A screenshot of a cell phone&#10;&#10;Description automatically generated">
              <a:extLst>
                <a:ext uri="{FF2B5EF4-FFF2-40B4-BE49-F238E27FC236}">
                  <a16:creationId xmlns:a16="http://schemas.microsoft.com/office/drawing/2014/main" id="{01D56B0C-C4AC-BB4E-9420-5B4F0D3EE5F9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3775964" y="2306335"/>
              <a:ext cx="1881923" cy="3340942"/>
            </a:xfrm>
            <a:prstGeom prst="rect">
              <a:avLst/>
            </a:prstGeom>
          </p:spPr>
        </p:pic>
      </p:grpSp>
      <p:grpSp>
        <p:nvGrpSpPr>
          <p:cNvPr id="50" name="Group 49">
            <a:extLst>
              <a:ext uri="{FF2B5EF4-FFF2-40B4-BE49-F238E27FC236}">
                <a16:creationId xmlns:a16="http://schemas.microsoft.com/office/drawing/2014/main" id="{72C64477-AC83-5B4D-9C15-AD9FFB643706}"/>
              </a:ext>
            </a:extLst>
          </p:cNvPr>
          <p:cNvGrpSpPr/>
          <p:nvPr/>
        </p:nvGrpSpPr>
        <p:grpSpPr>
          <a:xfrm>
            <a:off x="6413762" y="1861088"/>
            <a:ext cx="2114157" cy="4301453"/>
            <a:chOff x="6413762" y="1861088"/>
            <a:chExt cx="2114157" cy="4301453"/>
          </a:xfrm>
        </p:grpSpPr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20ACD500-B5FF-5343-A5DE-0C5D7A65351B}"/>
                </a:ext>
              </a:extLst>
            </p:cNvPr>
            <p:cNvGrpSpPr/>
            <p:nvPr/>
          </p:nvGrpSpPr>
          <p:grpSpPr>
            <a:xfrm>
              <a:off x="6413762" y="1861088"/>
              <a:ext cx="2114157" cy="4301453"/>
              <a:chOff x="6492157" y="1861088"/>
              <a:chExt cx="2114157" cy="4301453"/>
            </a:xfrm>
          </p:grpSpPr>
          <p:pic>
            <p:nvPicPr>
              <p:cNvPr id="32" name="Picture 31">
                <a:extLst>
                  <a:ext uri="{FF2B5EF4-FFF2-40B4-BE49-F238E27FC236}">
                    <a16:creationId xmlns:a16="http://schemas.microsoft.com/office/drawing/2014/main" id="{3448641F-600A-0C47-B24A-60A58E4D5A4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492157" y="1861088"/>
                <a:ext cx="2114157" cy="4301453"/>
              </a:xfrm>
              <a:prstGeom prst="rect">
                <a:avLst/>
              </a:prstGeom>
            </p:spPr>
          </p:pic>
          <p:grpSp>
            <p:nvGrpSpPr>
              <p:cNvPr id="33" name="Group 32">
                <a:extLst>
                  <a:ext uri="{FF2B5EF4-FFF2-40B4-BE49-F238E27FC236}">
                    <a16:creationId xmlns:a16="http://schemas.microsoft.com/office/drawing/2014/main" id="{07C4F051-4CD5-E545-A783-0AFD660A577B}"/>
                  </a:ext>
                </a:extLst>
              </p:cNvPr>
              <p:cNvGrpSpPr/>
              <p:nvPr/>
            </p:nvGrpSpPr>
            <p:grpSpPr>
              <a:xfrm>
                <a:off x="6607172" y="2298409"/>
                <a:ext cx="1885382" cy="3329723"/>
                <a:chOff x="6607172" y="2305666"/>
                <a:chExt cx="1885382" cy="3329723"/>
              </a:xfrm>
            </p:grpSpPr>
            <p:pic>
              <p:nvPicPr>
                <p:cNvPr id="34" name="Picture 33">
                  <a:extLst>
                    <a:ext uri="{FF2B5EF4-FFF2-40B4-BE49-F238E27FC236}">
                      <a16:creationId xmlns:a16="http://schemas.microsoft.com/office/drawing/2014/main" id="{FCB57114-21E1-4146-ACB4-8F084ED2695F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9"/>
                <a:srcRect t="22790"/>
                <a:stretch/>
              </p:blipFill>
              <p:spPr>
                <a:xfrm>
                  <a:off x="6607172" y="3079751"/>
                  <a:ext cx="1885382" cy="2555638"/>
                </a:xfrm>
                <a:prstGeom prst="rect">
                  <a:avLst/>
                </a:prstGeom>
              </p:spPr>
            </p:pic>
            <p:pic>
              <p:nvPicPr>
                <p:cNvPr id="35" name="Picture 34">
                  <a:extLst>
                    <a:ext uri="{FF2B5EF4-FFF2-40B4-BE49-F238E27FC236}">
                      <a16:creationId xmlns:a16="http://schemas.microsoft.com/office/drawing/2014/main" id="{C76938D7-AF1B-6F4A-9252-14B952D7D3FC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9"/>
                <a:srcRect t="3990" b="72125"/>
                <a:stretch/>
              </p:blipFill>
              <p:spPr>
                <a:xfrm>
                  <a:off x="6607172" y="2305666"/>
                  <a:ext cx="1885382" cy="790574"/>
                </a:xfrm>
                <a:prstGeom prst="rect">
                  <a:avLst/>
                </a:prstGeom>
              </p:spPr>
            </p:pic>
          </p:grpSp>
        </p:grpSp>
        <p:pic>
          <p:nvPicPr>
            <p:cNvPr id="19" name="Picture 18" descr="A screenshot of a cell phone&#10;&#10;Description automatically generated">
              <a:extLst>
                <a:ext uri="{FF2B5EF4-FFF2-40B4-BE49-F238E27FC236}">
                  <a16:creationId xmlns:a16="http://schemas.microsoft.com/office/drawing/2014/main" id="{BE88BFF5-0416-7A4E-A245-58C342E9AF2C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6525854" y="2304758"/>
              <a:ext cx="1885339" cy="3347005"/>
            </a:xfrm>
            <a:prstGeom prst="rect">
              <a:avLst/>
            </a:prstGeom>
          </p:spPr>
        </p:pic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FB63948C-0CA6-BF47-9890-F5580ADA5488}"/>
              </a:ext>
            </a:extLst>
          </p:cNvPr>
          <p:cNvGrpSpPr/>
          <p:nvPr/>
        </p:nvGrpSpPr>
        <p:grpSpPr>
          <a:xfrm>
            <a:off x="8033481" y="3659415"/>
            <a:ext cx="222769" cy="1809171"/>
            <a:chOff x="8333459" y="3810199"/>
            <a:chExt cx="269551" cy="1809171"/>
          </a:xfrm>
        </p:grpSpPr>
        <p:sp>
          <p:nvSpPr>
            <p:cNvPr id="29" name="Right Arrow 32">
              <a:extLst>
                <a:ext uri="{FF2B5EF4-FFF2-40B4-BE49-F238E27FC236}">
                  <a16:creationId xmlns:a16="http://schemas.microsoft.com/office/drawing/2014/main" id="{97D09ECB-6EED-6140-A595-25284BE837E9}"/>
                </a:ext>
              </a:extLst>
            </p:cNvPr>
            <p:cNvSpPr/>
            <p:nvPr/>
          </p:nvSpPr>
          <p:spPr bwMode="auto">
            <a:xfrm rot="5400000">
              <a:off x="8240228" y="5256587"/>
              <a:ext cx="462892" cy="262673"/>
            </a:xfrm>
            <a:prstGeom prst="rightArrow">
              <a:avLst/>
            </a:prstGeom>
            <a:gradFill flip="none" rotWithShape="1">
              <a:gsLst>
                <a:gs pos="100000">
                  <a:schemeClr val="accent5"/>
                </a:gs>
                <a:gs pos="0">
                  <a:schemeClr val="accent5">
                    <a:lumMod val="60000"/>
                    <a:lumOff val="40000"/>
                    <a:alpha val="0"/>
                  </a:schemeClr>
                </a:gs>
              </a:gsLst>
              <a:lin ang="0" scaled="1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sp>
          <p:nvSpPr>
            <p:cNvPr id="30" name="Right Arrow 31">
              <a:extLst>
                <a:ext uri="{FF2B5EF4-FFF2-40B4-BE49-F238E27FC236}">
                  <a16:creationId xmlns:a16="http://schemas.microsoft.com/office/drawing/2014/main" id="{BE4D3E93-4F89-FE48-9319-4ABFAE759E38}"/>
                </a:ext>
              </a:extLst>
            </p:cNvPr>
            <p:cNvSpPr/>
            <p:nvPr/>
          </p:nvSpPr>
          <p:spPr bwMode="auto">
            <a:xfrm rot="5400000">
              <a:off x="7914560" y="4230709"/>
              <a:ext cx="1103693" cy="262673"/>
            </a:xfrm>
            <a:prstGeom prst="rightArrow">
              <a:avLst/>
            </a:prstGeom>
            <a:gradFill flip="none" rotWithShape="1">
              <a:gsLst>
                <a:gs pos="100000">
                  <a:schemeClr val="accent5"/>
                </a:gs>
                <a:gs pos="0">
                  <a:schemeClr val="accent5">
                    <a:lumMod val="60000"/>
                    <a:lumOff val="40000"/>
                    <a:alpha val="0"/>
                  </a:schemeClr>
                </a:gs>
              </a:gsLst>
              <a:lin ang="0" scaled="1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sp>
          <p:nvSpPr>
            <p:cNvPr id="31" name="Right Arrow 30">
              <a:extLst>
                <a:ext uri="{FF2B5EF4-FFF2-40B4-BE49-F238E27FC236}">
                  <a16:creationId xmlns:a16="http://schemas.microsoft.com/office/drawing/2014/main" id="{E41B2547-AADD-C64B-91DC-2D99E3685287}"/>
                </a:ext>
              </a:extLst>
            </p:cNvPr>
            <p:cNvSpPr/>
            <p:nvPr/>
          </p:nvSpPr>
          <p:spPr bwMode="auto">
            <a:xfrm rot="5400000">
              <a:off x="8227571" y="4878528"/>
              <a:ext cx="474449" cy="262673"/>
            </a:xfrm>
            <a:prstGeom prst="rightArrow">
              <a:avLst/>
            </a:prstGeom>
            <a:gradFill flip="none" rotWithShape="1">
              <a:gsLst>
                <a:gs pos="100000">
                  <a:schemeClr val="accent5"/>
                </a:gs>
                <a:gs pos="0">
                  <a:schemeClr val="accent5">
                    <a:lumMod val="60000"/>
                    <a:lumOff val="40000"/>
                    <a:alpha val="0"/>
                  </a:schemeClr>
                </a:gs>
              </a:gsLst>
              <a:lin ang="0" scaled="1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grpSp>
        <p:nvGrpSpPr>
          <p:cNvPr id="49" name="Group 48">
            <a:extLst>
              <a:ext uri="{FF2B5EF4-FFF2-40B4-BE49-F238E27FC236}">
                <a16:creationId xmlns:a16="http://schemas.microsoft.com/office/drawing/2014/main" id="{A2A71848-532E-6D48-B9BF-45AB8B158C33}"/>
              </a:ext>
            </a:extLst>
          </p:cNvPr>
          <p:cNvGrpSpPr/>
          <p:nvPr/>
        </p:nvGrpSpPr>
        <p:grpSpPr>
          <a:xfrm>
            <a:off x="9163443" y="1861088"/>
            <a:ext cx="2114157" cy="4301453"/>
            <a:chOff x="9163443" y="1861088"/>
            <a:chExt cx="2114157" cy="4301453"/>
          </a:xfrm>
        </p:grpSpPr>
        <p:pic>
          <p:nvPicPr>
            <p:cNvPr id="39" name="Picture 38">
              <a:extLst>
                <a:ext uri="{FF2B5EF4-FFF2-40B4-BE49-F238E27FC236}">
                  <a16:creationId xmlns:a16="http://schemas.microsoft.com/office/drawing/2014/main" id="{596212FC-B7D1-DF4E-8773-1C5311E6C04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63443" y="1861088"/>
              <a:ext cx="2114157" cy="4301453"/>
            </a:xfrm>
            <a:prstGeom prst="rect">
              <a:avLst/>
            </a:prstGeom>
          </p:spPr>
        </p:pic>
        <p:pic>
          <p:nvPicPr>
            <p:cNvPr id="22" name="Picture 21" descr="A screenshot of a cell phone&#10;&#10;Description automatically generated">
              <a:extLst>
                <a:ext uri="{FF2B5EF4-FFF2-40B4-BE49-F238E27FC236}">
                  <a16:creationId xmlns:a16="http://schemas.microsoft.com/office/drawing/2014/main" id="{E80140B6-7307-7B44-A308-608C30276F71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9283135" y="2306541"/>
              <a:ext cx="1866818" cy="332159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14308745"/>
      </p:ext>
    </p:extLst>
  </p:cSld>
  <p:clrMapOvr>
    <a:masterClrMapping/>
  </p:clrMapOvr>
  <p:transition spd="med">
    <p:fade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background"/>
          <p:cNvGrpSpPr/>
          <p:nvPr/>
        </p:nvGrpSpPr>
        <p:grpSpPr>
          <a:xfrm>
            <a:off x="106584" y="211667"/>
            <a:ext cx="12284598" cy="6874121"/>
            <a:chOff x="-75448" y="0"/>
            <a:chExt cx="12284598" cy="6874121"/>
          </a:xfrm>
        </p:grpSpPr>
        <p:sp>
          <p:nvSpPr>
            <p:cNvPr id="48" name="Rectangle 47"/>
            <p:cNvSpPr/>
            <p:nvPr/>
          </p:nvSpPr>
          <p:spPr bwMode="auto">
            <a:xfrm>
              <a:off x="0" y="0"/>
              <a:ext cx="12209150" cy="6865818"/>
            </a:xfrm>
            <a:prstGeom prst="rect">
              <a:avLst/>
            </a:prstGeom>
            <a:gradFill flip="none" rotWithShape="1">
              <a:gsLst>
                <a:gs pos="58000">
                  <a:srgbClr val="006BA6"/>
                </a:gs>
                <a:gs pos="100000">
                  <a:srgbClr val="28469C"/>
                </a:gs>
                <a:gs pos="81000">
                  <a:srgbClr val="0051A2"/>
                </a:gs>
                <a:gs pos="30000">
                  <a:srgbClr val="01A7B1"/>
                </a:gs>
                <a:gs pos="0">
                  <a:srgbClr val="00C1B6"/>
                </a:gs>
              </a:gsLst>
              <a:lin ang="9600000" scaled="0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sp>
          <p:nvSpPr>
            <p:cNvPr id="51" name="shading (bottom right)">
              <a:extLst>
                <a:ext uri="{FF2B5EF4-FFF2-40B4-BE49-F238E27FC236}">
                  <a16:creationId xmlns:a16="http://schemas.microsoft.com/office/drawing/2014/main" id="{C0783C77-C7D8-1647-BFDB-8532B647668C}"/>
                </a:ext>
              </a:extLst>
            </p:cNvPr>
            <p:cNvSpPr/>
            <p:nvPr/>
          </p:nvSpPr>
          <p:spPr bwMode="auto">
            <a:xfrm>
              <a:off x="-75448" y="1752324"/>
              <a:ext cx="12284598" cy="5121797"/>
            </a:xfrm>
            <a:prstGeom prst="rect">
              <a:avLst/>
            </a:prstGeom>
            <a:gradFill flip="none" rotWithShape="1">
              <a:gsLst>
                <a:gs pos="40000">
                  <a:srgbClr val="0D134A">
                    <a:alpha val="9000"/>
                  </a:srgbClr>
                </a:gs>
                <a:gs pos="60000">
                  <a:srgbClr val="0D134A">
                    <a:alpha val="0"/>
                  </a:srgbClr>
                </a:gs>
                <a:gs pos="20000">
                  <a:srgbClr val="0D134A">
                    <a:alpha val="46000"/>
                  </a:srgbClr>
                </a:gs>
                <a:gs pos="0">
                  <a:srgbClr val="0D134A"/>
                </a:gs>
              </a:gsLst>
              <a:lin ang="15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10" name="Right Arrow 38">
            <a:extLst>
              <a:ext uri="{FF2B5EF4-FFF2-40B4-BE49-F238E27FC236}">
                <a16:creationId xmlns:a16="http://schemas.microsoft.com/office/drawing/2014/main" id="{DA2B18AC-A817-BC4B-8B3C-402DB388C6C1}"/>
              </a:ext>
            </a:extLst>
          </p:cNvPr>
          <p:cNvSpPr/>
          <p:nvPr/>
        </p:nvSpPr>
        <p:spPr bwMode="auto">
          <a:xfrm>
            <a:off x="5748325" y="3368299"/>
            <a:ext cx="592556" cy="440168"/>
          </a:xfrm>
          <a:prstGeom prst="rightArrow">
            <a:avLst/>
          </a:prstGeom>
          <a:gradFill flip="none" rotWithShape="1">
            <a:gsLst>
              <a:gs pos="100000">
                <a:schemeClr val="bg2">
                  <a:alpha val="70000"/>
                </a:schemeClr>
              </a:gs>
              <a:gs pos="0">
                <a:schemeClr val="bg2">
                  <a:lumMod val="60000"/>
                  <a:lumOff val="40000"/>
                  <a:alpha val="0"/>
                </a:schemeClr>
              </a:gs>
            </a:gsLst>
            <a:lin ang="0" scaled="1"/>
            <a:tileRect/>
          </a:gradFill>
          <a:ln>
            <a:noFill/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F7F7E134-2A71-954A-9FFD-318E02246448}"/>
              </a:ext>
            </a:extLst>
          </p:cNvPr>
          <p:cNvCxnSpPr/>
          <p:nvPr/>
        </p:nvCxnSpPr>
        <p:spPr bwMode="auto">
          <a:xfrm>
            <a:off x="6089630" y="1164356"/>
            <a:ext cx="0" cy="2130026"/>
          </a:xfrm>
          <a:prstGeom prst="line">
            <a:avLst/>
          </a:prstGeom>
          <a:noFill/>
          <a:ln w="19050" cap="flat" cmpd="sng" algn="ctr">
            <a:gradFill>
              <a:gsLst>
                <a:gs pos="0">
                  <a:schemeClr val="bg2">
                    <a:lumMod val="40000"/>
                    <a:lumOff val="60000"/>
                    <a:alpha val="25000"/>
                  </a:schemeClr>
                </a:gs>
                <a:gs pos="55000">
                  <a:schemeClr val="bg2">
                    <a:lumMod val="40000"/>
                    <a:lumOff val="60000"/>
                    <a:alpha val="25000"/>
                  </a:schemeClr>
                </a:gs>
                <a:gs pos="100000">
                  <a:schemeClr val="bg2">
                    <a:lumMod val="40000"/>
                    <a:lumOff val="60000"/>
                    <a:alpha val="0"/>
                  </a:schemeClr>
                </a:gs>
              </a:gsLst>
              <a:lin ang="16200000" scaled="0"/>
            </a:gra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1AB799C4-FF1B-2C4F-91C2-41AAEEC8D5D3}"/>
              </a:ext>
            </a:extLst>
          </p:cNvPr>
          <p:cNvCxnSpPr>
            <a:cxnSpLocks/>
          </p:cNvCxnSpPr>
          <p:nvPr/>
        </p:nvCxnSpPr>
        <p:spPr bwMode="auto">
          <a:xfrm flipV="1">
            <a:off x="6089630" y="3868638"/>
            <a:ext cx="0" cy="2533349"/>
          </a:xfrm>
          <a:prstGeom prst="line">
            <a:avLst/>
          </a:prstGeom>
          <a:noFill/>
          <a:ln w="19050" cap="flat" cmpd="sng" algn="ctr">
            <a:gradFill>
              <a:gsLst>
                <a:gs pos="0">
                  <a:schemeClr val="bg2">
                    <a:lumMod val="40000"/>
                    <a:lumOff val="60000"/>
                    <a:alpha val="25000"/>
                  </a:schemeClr>
                </a:gs>
                <a:gs pos="70000">
                  <a:schemeClr val="bg2">
                    <a:lumMod val="40000"/>
                    <a:lumOff val="60000"/>
                    <a:alpha val="45000"/>
                  </a:schemeClr>
                </a:gs>
                <a:gs pos="100000">
                  <a:schemeClr val="bg2">
                    <a:lumMod val="40000"/>
                    <a:lumOff val="60000"/>
                    <a:alpha val="0"/>
                  </a:schemeClr>
                </a:gs>
              </a:gsLst>
              <a:lin ang="16200000" scaled="0"/>
            </a:gra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5" name="Right Arrow 38">
            <a:extLst>
              <a:ext uri="{FF2B5EF4-FFF2-40B4-BE49-F238E27FC236}">
                <a16:creationId xmlns:a16="http://schemas.microsoft.com/office/drawing/2014/main" id="{13997CFF-AEDC-D640-A2D3-BE3AA50E9AE2}"/>
              </a:ext>
            </a:extLst>
          </p:cNvPr>
          <p:cNvSpPr/>
          <p:nvPr/>
        </p:nvSpPr>
        <p:spPr bwMode="auto">
          <a:xfrm>
            <a:off x="8576755" y="3868638"/>
            <a:ext cx="527652" cy="440168"/>
          </a:xfrm>
          <a:prstGeom prst="rightArrow">
            <a:avLst/>
          </a:prstGeom>
          <a:gradFill flip="none" rotWithShape="1">
            <a:gsLst>
              <a:gs pos="100000">
                <a:schemeClr val="bg2">
                  <a:alpha val="69000"/>
                </a:schemeClr>
              </a:gs>
              <a:gs pos="0">
                <a:schemeClr val="bg2">
                  <a:lumMod val="60000"/>
                  <a:lumOff val="40000"/>
                  <a:alpha val="0"/>
                </a:schemeClr>
              </a:gs>
            </a:gsLst>
            <a:lin ang="0" scaled="1"/>
            <a:tileRect/>
          </a:gradFill>
          <a:ln>
            <a:noFill/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B01B99BE-E34E-1848-8A0B-013C9F233D74}"/>
              </a:ext>
            </a:extLst>
          </p:cNvPr>
          <p:cNvCxnSpPr/>
          <p:nvPr/>
        </p:nvCxnSpPr>
        <p:spPr bwMode="auto">
          <a:xfrm>
            <a:off x="8842937" y="1164356"/>
            <a:ext cx="0" cy="2658399"/>
          </a:xfrm>
          <a:prstGeom prst="line">
            <a:avLst/>
          </a:prstGeom>
          <a:noFill/>
          <a:ln w="19050" cap="flat" cmpd="sng" algn="ctr">
            <a:gradFill>
              <a:gsLst>
                <a:gs pos="0">
                  <a:schemeClr val="bg2">
                    <a:lumMod val="40000"/>
                    <a:lumOff val="60000"/>
                    <a:alpha val="25000"/>
                  </a:schemeClr>
                </a:gs>
                <a:gs pos="55000">
                  <a:schemeClr val="bg2">
                    <a:lumMod val="40000"/>
                    <a:lumOff val="60000"/>
                    <a:alpha val="25000"/>
                  </a:schemeClr>
                </a:gs>
                <a:gs pos="100000">
                  <a:schemeClr val="bg2">
                    <a:lumMod val="40000"/>
                    <a:lumOff val="60000"/>
                    <a:alpha val="0"/>
                  </a:schemeClr>
                </a:gs>
              </a:gsLst>
              <a:lin ang="16200000" scaled="0"/>
            </a:gra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671BD325-4439-5A42-81D7-FC0FE2E3A35A}"/>
              </a:ext>
            </a:extLst>
          </p:cNvPr>
          <p:cNvCxnSpPr/>
          <p:nvPr/>
        </p:nvCxnSpPr>
        <p:spPr bwMode="auto">
          <a:xfrm flipV="1">
            <a:off x="8842937" y="4362045"/>
            <a:ext cx="0" cy="2039942"/>
          </a:xfrm>
          <a:prstGeom prst="line">
            <a:avLst/>
          </a:prstGeom>
          <a:noFill/>
          <a:ln w="19050" cap="flat" cmpd="sng" algn="ctr">
            <a:gradFill>
              <a:gsLst>
                <a:gs pos="0">
                  <a:schemeClr val="bg2">
                    <a:lumMod val="40000"/>
                    <a:lumOff val="60000"/>
                    <a:alpha val="25000"/>
                  </a:schemeClr>
                </a:gs>
                <a:gs pos="70000">
                  <a:schemeClr val="bg2">
                    <a:lumMod val="40000"/>
                    <a:lumOff val="60000"/>
                    <a:alpha val="45000"/>
                  </a:schemeClr>
                </a:gs>
                <a:gs pos="100000">
                  <a:schemeClr val="bg2">
                    <a:lumMod val="40000"/>
                    <a:lumOff val="60000"/>
                    <a:alpha val="0"/>
                  </a:schemeClr>
                </a:gs>
              </a:gsLst>
              <a:lin ang="16200000" scaled="0"/>
            </a:gra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D59FBDB2-7DAB-3B42-B7F2-B40CA5BA4552}"/>
              </a:ext>
            </a:extLst>
          </p:cNvPr>
          <p:cNvCxnSpPr/>
          <p:nvPr/>
        </p:nvCxnSpPr>
        <p:spPr bwMode="auto">
          <a:xfrm flipH="1">
            <a:off x="3302220" y="1102836"/>
            <a:ext cx="27731" cy="2719919"/>
          </a:xfrm>
          <a:prstGeom prst="line">
            <a:avLst/>
          </a:prstGeom>
          <a:noFill/>
          <a:ln w="19050" cap="flat" cmpd="sng" algn="ctr">
            <a:gradFill>
              <a:gsLst>
                <a:gs pos="0">
                  <a:schemeClr val="bg2">
                    <a:lumMod val="40000"/>
                    <a:lumOff val="60000"/>
                    <a:alpha val="25000"/>
                  </a:schemeClr>
                </a:gs>
                <a:gs pos="70000">
                  <a:schemeClr val="bg2">
                    <a:lumMod val="40000"/>
                    <a:lumOff val="60000"/>
                    <a:alpha val="45000"/>
                  </a:schemeClr>
                </a:gs>
                <a:gs pos="100000">
                  <a:schemeClr val="bg2">
                    <a:lumMod val="40000"/>
                    <a:lumOff val="60000"/>
                    <a:alpha val="0"/>
                  </a:schemeClr>
                </a:gs>
              </a:gsLst>
              <a:lin ang="16200000" scaled="0"/>
            </a:gra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62CBA1B2-A670-A143-837B-05E08B7C9A2F}"/>
              </a:ext>
            </a:extLst>
          </p:cNvPr>
          <p:cNvCxnSpPr/>
          <p:nvPr/>
        </p:nvCxnSpPr>
        <p:spPr bwMode="auto">
          <a:xfrm flipV="1">
            <a:off x="3302220" y="4362045"/>
            <a:ext cx="0" cy="2039942"/>
          </a:xfrm>
          <a:prstGeom prst="line">
            <a:avLst/>
          </a:prstGeom>
          <a:noFill/>
          <a:ln w="19050" cap="flat" cmpd="sng" algn="ctr">
            <a:gradFill>
              <a:gsLst>
                <a:gs pos="0">
                  <a:schemeClr val="bg2">
                    <a:lumMod val="40000"/>
                    <a:lumOff val="60000"/>
                    <a:alpha val="25000"/>
                  </a:schemeClr>
                </a:gs>
                <a:gs pos="70000">
                  <a:schemeClr val="bg2">
                    <a:lumMod val="40000"/>
                    <a:lumOff val="60000"/>
                    <a:alpha val="45000"/>
                  </a:schemeClr>
                </a:gs>
                <a:gs pos="100000">
                  <a:schemeClr val="bg2">
                    <a:lumMod val="40000"/>
                    <a:lumOff val="60000"/>
                    <a:alpha val="0"/>
                  </a:schemeClr>
                </a:gs>
              </a:gsLst>
              <a:lin ang="16200000" scaled="0"/>
            </a:gra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8" name="Right Arrow 38">
            <a:extLst>
              <a:ext uri="{FF2B5EF4-FFF2-40B4-BE49-F238E27FC236}">
                <a16:creationId xmlns:a16="http://schemas.microsoft.com/office/drawing/2014/main" id="{43D5364E-6DA5-C74D-91C2-92AB60DC2154}"/>
              </a:ext>
            </a:extLst>
          </p:cNvPr>
          <p:cNvSpPr/>
          <p:nvPr/>
        </p:nvSpPr>
        <p:spPr bwMode="auto">
          <a:xfrm>
            <a:off x="3017908" y="3868638"/>
            <a:ext cx="528065" cy="440168"/>
          </a:xfrm>
          <a:prstGeom prst="rightArrow">
            <a:avLst/>
          </a:prstGeom>
          <a:gradFill flip="none" rotWithShape="1">
            <a:gsLst>
              <a:gs pos="100000">
                <a:schemeClr val="bg2">
                  <a:alpha val="70000"/>
                </a:schemeClr>
              </a:gs>
              <a:gs pos="0">
                <a:schemeClr val="bg2">
                  <a:lumMod val="60000"/>
                  <a:lumOff val="40000"/>
                  <a:alpha val="0"/>
                </a:schemeClr>
              </a:gs>
            </a:gsLst>
            <a:lin ang="0" scaled="1"/>
            <a:tileRect/>
          </a:gradFill>
          <a:ln>
            <a:noFill/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47" name="Subtitle 4">
            <a:extLst>
              <a:ext uri="{FF2B5EF4-FFF2-40B4-BE49-F238E27FC236}">
                <a16:creationId xmlns:a16="http://schemas.microsoft.com/office/drawing/2014/main" id="{E2E142E2-0724-1D42-9FA8-CD4E280B3A09}"/>
              </a:ext>
            </a:extLst>
          </p:cNvPr>
          <p:cNvSpPr/>
          <p:nvPr/>
        </p:nvSpPr>
        <p:spPr>
          <a:xfrm>
            <a:off x="9157956" y="1174450"/>
            <a:ext cx="2119644" cy="5379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>
              <a:lnSpc>
                <a:spcPts val="1800"/>
              </a:lnSpc>
            </a:pPr>
            <a:r>
              <a:rPr lang="en-US" sz="1400" dirty="0">
                <a:solidFill>
                  <a:schemeClr val="bg2">
                    <a:lumMod val="20000"/>
                    <a:lumOff val="80000"/>
                  </a:schemeClr>
                </a:solidFill>
              </a:rPr>
              <a:t>Complete answers</a:t>
            </a:r>
          </a:p>
          <a:p>
            <a:pPr algn="ctr" eaLnBrk="0" hangingPunct="0">
              <a:lnSpc>
                <a:spcPts val="1800"/>
              </a:lnSpc>
            </a:pPr>
            <a:r>
              <a:rPr lang="en-US" sz="1400" dirty="0">
                <a:solidFill>
                  <a:schemeClr val="bg2">
                    <a:lumMod val="20000"/>
                    <a:lumOff val="80000"/>
                  </a:schemeClr>
                </a:solidFill>
              </a:rPr>
              <a:t> and select “Submit”</a:t>
            </a:r>
          </a:p>
        </p:txBody>
      </p:sp>
      <p:sp>
        <p:nvSpPr>
          <p:cNvPr id="46" name="Subtitle 3">
            <a:extLst>
              <a:ext uri="{FF2B5EF4-FFF2-40B4-BE49-F238E27FC236}">
                <a16:creationId xmlns:a16="http://schemas.microsoft.com/office/drawing/2014/main" id="{48CFDF8A-F962-5240-A8C1-998E8A371356}"/>
              </a:ext>
            </a:extLst>
          </p:cNvPr>
          <p:cNvSpPr/>
          <p:nvPr/>
        </p:nvSpPr>
        <p:spPr>
          <a:xfrm>
            <a:off x="6356101" y="1174450"/>
            <a:ext cx="2229478" cy="5379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>
              <a:lnSpc>
                <a:spcPts val="1800"/>
              </a:lnSpc>
            </a:pPr>
            <a:r>
              <a:rPr lang="en-US" sz="1400" dirty="0">
                <a:solidFill>
                  <a:schemeClr val="bg2">
                    <a:lumMod val="20000"/>
                    <a:lumOff val="80000"/>
                  </a:schemeClr>
                </a:solidFill>
              </a:rPr>
              <a:t>Scroll down to find the feedback section</a:t>
            </a:r>
          </a:p>
        </p:txBody>
      </p:sp>
      <p:sp>
        <p:nvSpPr>
          <p:cNvPr id="45" name="Subtitle 2">
            <a:extLst>
              <a:ext uri="{FF2B5EF4-FFF2-40B4-BE49-F238E27FC236}">
                <a16:creationId xmlns:a16="http://schemas.microsoft.com/office/drawing/2014/main" id="{035B80E9-92E2-8E40-8EAB-2EF48B566F49}"/>
              </a:ext>
            </a:extLst>
          </p:cNvPr>
          <p:cNvSpPr/>
          <p:nvPr/>
        </p:nvSpPr>
        <p:spPr>
          <a:xfrm>
            <a:off x="3354781" y="1174450"/>
            <a:ext cx="2728476" cy="5379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>
              <a:lnSpc>
                <a:spcPts val="1800"/>
              </a:lnSpc>
            </a:pPr>
            <a:r>
              <a:rPr lang="en-US" sz="1400" dirty="0">
                <a:solidFill>
                  <a:schemeClr val="bg2">
                    <a:lumMod val="20000"/>
                    <a:lumOff val="80000"/>
                  </a:schemeClr>
                </a:solidFill>
              </a:rPr>
              <a:t>Select the session </a:t>
            </a:r>
            <a:br>
              <a:rPr lang="en-US" sz="1400" dirty="0">
                <a:solidFill>
                  <a:schemeClr val="bg2">
                    <a:lumMod val="20000"/>
                    <a:lumOff val="80000"/>
                  </a:schemeClr>
                </a:solidFill>
              </a:rPr>
            </a:br>
            <a:r>
              <a:rPr lang="en-US" sz="1400" dirty="0">
                <a:solidFill>
                  <a:schemeClr val="bg2">
                    <a:lumMod val="20000"/>
                    <a:lumOff val="80000"/>
                  </a:schemeClr>
                </a:solidFill>
              </a:rPr>
              <a:t>you attended</a:t>
            </a:r>
          </a:p>
        </p:txBody>
      </p:sp>
      <p:sp>
        <p:nvSpPr>
          <p:cNvPr id="44" name="Subtitle 1">
            <a:extLst>
              <a:ext uri="{FF2B5EF4-FFF2-40B4-BE49-F238E27FC236}">
                <a16:creationId xmlns:a16="http://schemas.microsoft.com/office/drawing/2014/main" id="{C447AE66-B55C-784D-A71E-284ADF839B58}"/>
              </a:ext>
            </a:extLst>
          </p:cNvPr>
          <p:cNvSpPr/>
          <p:nvPr/>
        </p:nvSpPr>
        <p:spPr>
          <a:xfrm>
            <a:off x="784752" y="1174450"/>
            <a:ext cx="2367468" cy="5371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>
              <a:lnSpc>
                <a:spcPts val="1800"/>
              </a:lnSpc>
            </a:pPr>
            <a:r>
              <a:rPr lang="en-US" sz="1400" dirty="0">
                <a:solidFill>
                  <a:schemeClr val="bg2">
                    <a:lumMod val="20000"/>
                    <a:lumOff val="80000"/>
                  </a:schemeClr>
                </a:solidFill>
              </a:rPr>
              <a:t>Download the Esri Events app and find your event</a:t>
            </a:r>
          </a:p>
        </p:txBody>
      </p:sp>
      <p:sp>
        <p:nvSpPr>
          <p:cNvPr id="43" name="Title ">
            <a:extLst>
              <a:ext uri="{FF2B5EF4-FFF2-40B4-BE49-F238E27FC236}">
                <a16:creationId xmlns:a16="http://schemas.microsoft.com/office/drawing/2014/main" id="{2EEA1DE7-2126-554A-B142-27798306074E}"/>
              </a:ext>
            </a:extLst>
          </p:cNvPr>
          <p:cNvSpPr txBox="1">
            <a:spLocks/>
          </p:cNvSpPr>
          <p:nvPr/>
        </p:nvSpPr>
        <p:spPr>
          <a:xfrm>
            <a:off x="685800" y="448068"/>
            <a:ext cx="10826496" cy="430887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1pPr>
          </a:lstStyle>
          <a:p>
            <a:pPr algn="ctr">
              <a:spcBef>
                <a:spcPts val="0"/>
              </a:spcBef>
            </a:pPr>
            <a:r>
              <a:rPr lang="en-US" sz="2800" b="0" dirty="0">
                <a:solidFill>
                  <a:prstClr val="white"/>
                </a:solidFill>
              </a:rPr>
              <a:t>Please Take Our Survey on the App</a:t>
            </a:r>
            <a:endParaRPr lang="en-US" sz="2800" b="0" dirty="0"/>
          </a:p>
        </p:txBody>
      </p:sp>
      <p:grpSp>
        <p:nvGrpSpPr>
          <p:cNvPr id="53" name="Group 52">
            <a:extLst>
              <a:ext uri="{FF2B5EF4-FFF2-40B4-BE49-F238E27FC236}">
                <a16:creationId xmlns:a16="http://schemas.microsoft.com/office/drawing/2014/main" id="{4454810E-9AF7-9940-91EE-7360864D2FA9}"/>
              </a:ext>
            </a:extLst>
          </p:cNvPr>
          <p:cNvGrpSpPr/>
          <p:nvPr/>
        </p:nvGrpSpPr>
        <p:grpSpPr>
          <a:xfrm>
            <a:off x="914400" y="1867527"/>
            <a:ext cx="2114157" cy="4301453"/>
            <a:chOff x="914400" y="1867527"/>
            <a:chExt cx="2114157" cy="4301453"/>
          </a:xfrm>
        </p:grpSpPr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83C59AC9-6049-3E4E-BF89-D32E93D695A0}"/>
                </a:ext>
              </a:extLst>
            </p:cNvPr>
            <p:cNvGrpSpPr/>
            <p:nvPr/>
          </p:nvGrpSpPr>
          <p:grpSpPr>
            <a:xfrm>
              <a:off x="914400" y="1867527"/>
              <a:ext cx="2114157" cy="4301453"/>
              <a:chOff x="695561" y="1867527"/>
              <a:chExt cx="2114157" cy="4301453"/>
            </a:xfrm>
          </p:grpSpPr>
          <p:pic>
            <p:nvPicPr>
              <p:cNvPr id="41" name="Picture 40">
                <a:extLst>
                  <a:ext uri="{FF2B5EF4-FFF2-40B4-BE49-F238E27FC236}">
                    <a16:creationId xmlns:a16="http://schemas.microsoft.com/office/drawing/2014/main" id="{7F7048AA-17AD-3442-80BD-5B0A311B781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95561" y="1867527"/>
                <a:ext cx="2114157" cy="4301453"/>
              </a:xfrm>
              <a:prstGeom prst="rect">
                <a:avLst/>
              </a:prstGeom>
            </p:spPr>
          </p:pic>
          <p:pic>
            <p:nvPicPr>
              <p:cNvPr id="42" name="Picture 41">
                <a:extLst>
                  <a:ext uri="{FF2B5EF4-FFF2-40B4-BE49-F238E27FC236}">
                    <a16:creationId xmlns:a16="http://schemas.microsoft.com/office/drawing/2014/main" id="{D70B1600-F2A7-EE4A-9DC2-684410439A1F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/>
              <a:srcRect t="3636" r="315" b="730"/>
              <a:stretch/>
            </p:blipFill>
            <p:spPr>
              <a:xfrm>
                <a:off x="816123" y="2304760"/>
                <a:ext cx="1875488" cy="3333133"/>
              </a:xfrm>
              <a:prstGeom prst="rect">
                <a:avLst/>
              </a:prstGeom>
            </p:spPr>
          </p:pic>
        </p:grpSp>
        <p:pic>
          <p:nvPicPr>
            <p:cNvPr id="7" name="Picture 6" descr="A screenshot of a video game&#10;&#10;Description automatically generated">
              <a:extLst>
                <a:ext uri="{FF2B5EF4-FFF2-40B4-BE49-F238E27FC236}">
                  <a16:creationId xmlns:a16="http://schemas.microsoft.com/office/drawing/2014/main" id="{12B02BD6-326D-AD4A-87FB-7270573DA5F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039298" y="2313386"/>
              <a:ext cx="1864735" cy="3333133"/>
            </a:xfrm>
            <a:prstGeom prst="rect">
              <a:avLst/>
            </a:prstGeom>
          </p:spPr>
        </p:pic>
      </p:grpSp>
      <p:grpSp>
        <p:nvGrpSpPr>
          <p:cNvPr id="52" name="Group 51">
            <a:extLst>
              <a:ext uri="{FF2B5EF4-FFF2-40B4-BE49-F238E27FC236}">
                <a16:creationId xmlns:a16="http://schemas.microsoft.com/office/drawing/2014/main" id="{C408E79E-3BE8-A64F-9C8B-D38253597CBB}"/>
              </a:ext>
            </a:extLst>
          </p:cNvPr>
          <p:cNvGrpSpPr/>
          <p:nvPr/>
        </p:nvGrpSpPr>
        <p:grpSpPr>
          <a:xfrm>
            <a:off x="3664081" y="1867527"/>
            <a:ext cx="2114157" cy="4301453"/>
            <a:chOff x="3664081" y="1867527"/>
            <a:chExt cx="2114157" cy="4301453"/>
          </a:xfrm>
        </p:grpSpPr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A41D0262-5458-284B-96B4-9CBC8A6AF306}"/>
                </a:ext>
              </a:extLst>
            </p:cNvPr>
            <p:cNvGrpSpPr/>
            <p:nvPr/>
          </p:nvGrpSpPr>
          <p:grpSpPr>
            <a:xfrm>
              <a:off x="3664081" y="1867527"/>
              <a:ext cx="2114157" cy="4301453"/>
              <a:chOff x="3593859" y="1867527"/>
              <a:chExt cx="2114157" cy="4301453"/>
            </a:xfrm>
          </p:grpSpPr>
          <p:pic>
            <p:nvPicPr>
              <p:cNvPr id="36" name="Picture 35">
                <a:extLst>
                  <a:ext uri="{FF2B5EF4-FFF2-40B4-BE49-F238E27FC236}">
                    <a16:creationId xmlns:a16="http://schemas.microsoft.com/office/drawing/2014/main" id="{4C432BDC-41FB-1444-8182-9F9B32F9518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593859" y="1867527"/>
                <a:ext cx="2114157" cy="4301453"/>
              </a:xfrm>
              <a:prstGeom prst="rect">
                <a:avLst/>
              </a:prstGeom>
            </p:spPr>
          </p:pic>
          <p:pic>
            <p:nvPicPr>
              <p:cNvPr id="37" name="Picture 36">
                <a:extLst>
                  <a:ext uri="{FF2B5EF4-FFF2-40B4-BE49-F238E27FC236}">
                    <a16:creationId xmlns:a16="http://schemas.microsoft.com/office/drawing/2014/main" id="{8C4DC768-9513-4144-B87A-7293ABC06C45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/>
              <a:srcRect l="-1" t="3635" r="364" b="2192"/>
              <a:stretch/>
            </p:blipFill>
            <p:spPr>
              <a:xfrm>
                <a:off x="3708059" y="2304759"/>
                <a:ext cx="1881926" cy="3163827"/>
              </a:xfrm>
              <a:prstGeom prst="rect">
                <a:avLst/>
              </a:prstGeom>
            </p:spPr>
          </p:pic>
          <p:pic>
            <p:nvPicPr>
              <p:cNvPr id="38" name="Picture 37">
                <a:extLst>
                  <a:ext uri="{FF2B5EF4-FFF2-40B4-BE49-F238E27FC236}">
                    <a16:creationId xmlns:a16="http://schemas.microsoft.com/office/drawing/2014/main" id="{D7370480-E1A6-DE47-AAE5-C3C0D64450B0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/>
              <a:srcRect t="93938" b="-4340"/>
              <a:stretch/>
            </p:blipFill>
            <p:spPr>
              <a:xfrm>
                <a:off x="3705023" y="5296418"/>
                <a:ext cx="1884962" cy="348732"/>
              </a:xfrm>
              <a:prstGeom prst="rect">
                <a:avLst/>
              </a:prstGeom>
              <a:solidFill>
                <a:srgbClr val="2F2F2F"/>
              </a:solidFill>
            </p:spPr>
          </p:pic>
        </p:grpSp>
        <p:pic>
          <p:nvPicPr>
            <p:cNvPr id="11" name="Picture 10" descr="A screenshot of a cell phone&#10;&#10;Description automatically generated">
              <a:extLst>
                <a:ext uri="{FF2B5EF4-FFF2-40B4-BE49-F238E27FC236}">
                  <a16:creationId xmlns:a16="http://schemas.microsoft.com/office/drawing/2014/main" id="{01D56B0C-C4AC-BB4E-9420-5B4F0D3EE5F9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3775964" y="2306335"/>
              <a:ext cx="1881923" cy="3340942"/>
            </a:xfrm>
            <a:prstGeom prst="rect">
              <a:avLst/>
            </a:prstGeom>
          </p:spPr>
        </p:pic>
      </p:grpSp>
      <p:grpSp>
        <p:nvGrpSpPr>
          <p:cNvPr id="50" name="Group 49">
            <a:extLst>
              <a:ext uri="{FF2B5EF4-FFF2-40B4-BE49-F238E27FC236}">
                <a16:creationId xmlns:a16="http://schemas.microsoft.com/office/drawing/2014/main" id="{72C64477-AC83-5B4D-9C15-AD9FFB643706}"/>
              </a:ext>
            </a:extLst>
          </p:cNvPr>
          <p:cNvGrpSpPr/>
          <p:nvPr/>
        </p:nvGrpSpPr>
        <p:grpSpPr>
          <a:xfrm>
            <a:off x="6413762" y="1861088"/>
            <a:ext cx="2114157" cy="4301453"/>
            <a:chOff x="6413762" y="1861088"/>
            <a:chExt cx="2114157" cy="4301453"/>
          </a:xfrm>
        </p:grpSpPr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20ACD500-B5FF-5343-A5DE-0C5D7A65351B}"/>
                </a:ext>
              </a:extLst>
            </p:cNvPr>
            <p:cNvGrpSpPr/>
            <p:nvPr/>
          </p:nvGrpSpPr>
          <p:grpSpPr>
            <a:xfrm>
              <a:off x="6413762" y="1861088"/>
              <a:ext cx="2114157" cy="4301453"/>
              <a:chOff x="6492157" y="1861088"/>
              <a:chExt cx="2114157" cy="4301453"/>
            </a:xfrm>
          </p:grpSpPr>
          <p:pic>
            <p:nvPicPr>
              <p:cNvPr id="32" name="Picture 31">
                <a:extLst>
                  <a:ext uri="{FF2B5EF4-FFF2-40B4-BE49-F238E27FC236}">
                    <a16:creationId xmlns:a16="http://schemas.microsoft.com/office/drawing/2014/main" id="{3448641F-600A-0C47-B24A-60A58E4D5A4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492157" y="1861088"/>
                <a:ext cx="2114157" cy="4301453"/>
              </a:xfrm>
              <a:prstGeom prst="rect">
                <a:avLst/>
              </a:prstGeom>
            </p:spPr>
          </p:pic>
          <p:grpSp>
            <p:nvGrpSpPr>
              <p:cNvPr id="33" name="Group 32">
                <a:extLst>
                  <a:ext uri="{FF2B5EF4-FFF2-40B4-BE49-F238E27FC236}">
                    <a16:creationId xmlns:a16="http://schemas.microsoft.com/office/drawing/2014/main" id="{07C4F051-4CD5-E545-A783-0AFD660A577B}"/>
                  </a:ext>
                </a:extLst>
              </p:cNvPr>
              <p:cNvGrpSpPr/>
              <p:nvPr/>
            </p:nvGrpSpPr>
            <p:grpSpPr>
              <a:xfrm>
                <a:off x="6607172" y="2298409"/>
                <a:ext cx="1885382" cy="3329723"/>
                <a:chOff x="6607172" y="2305666"/>
                <a:chExt cx="1885382" cy="3329723"/>
              </a:xfrm>
            </p:grpSpPr>
            <p:pic>
              <p:nvPicPr>
                <p:cNvPr id="34" name="Picture 33">
                  <a:extLst>
                    <a:ext uri="{FF2B5EF4-FFF2-40B4-BE49-F238E27FC236}">
                      <a16:creationId xmlns:a16="http://schemas.microsoft.com/office/drawing/2014/main" id="{FCB57114-21E1-4146-ACB4-8F084ED2695F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8"/>
                <a:srcRect t="22790"/>
                <a:stretch/>
              </p:blipFill>
              <p:spPr>
                <a:xfrm>
                  <a:off x="6607172" y="3079751"/>
                  <a:ext cx="1885382" cy="2555638"/>
                </a:xfrm>
                <a:prstGeom prst="rect">
                  <a:avLst/>
                </a:prstGeom>
              </p:spPr>
            </p:pic>
            <p:pic>
              <p:nvPicPr>
                <p:cNvPr id="35" name="Picture 34">
                  <a:extLst>
                    <a:ext uri="{FF2B5EF4-FFF2-40B4-BE49-F238E27FC236}">
                      <a16:creationId xmlns:a16="http://schemas.microsoft.com/office/drawing/2014/main" id="{C76938D7-AF1B-6F4A-9252-14B952D7D3FC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8"/>
                <a:srcRect t="3990" b="72125"/>
                <a:stretch/>
              </p:blipFill>
              <p:spPr>
                <a:xfrm>
                  <a:off x="6607172" y="2305666"/>
                  <a:ext cx="1885382" cy="790574"/>
                </a:xfrm>
                <a:prstGeom prst="rect">
                  <a:avLst/>
                </a:prstGeom>
              </p:spPr>
            </p:pic>
          </p:grpSp>
        </p:grpSp>
        <p:pic>
          <p:nvPicPr>
            <p:cNvPr id="19" name="Picture 18" descr="A screenshot of a cell phone&#10;&#10;Description automatically generated">
              <a:extLst>
                <a:ext uri="{FF2B5EF4-FFF2-40B4-BE49-F238E27FC236}">
                  <a16:creationId xmlns:a16="http://schemas.microsoft.com/office/drawing/2014/main" id="{BE88BFF5-0416-7A4E-A245-58C342E9AF2C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6525854" y="2304758"/>
              <a:ext cx="1885339" cy="3347005"/>
            </a:xfrm>
            <a:prstGeom prst="rect">
              <a:avLst/>
            </a:prstGeom>
          </p:spPr>
        </p:pic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FB63948C-0CA6-BF47-9890-F5580ADA5488}"/>
              </a:ext>
            </a:extLst>
          </p:cNvPr>
          <p:cNvGrpSpPr/>
          <p:nvPr/>
        </p:nvGrpSpPr>
        <p:grpSpPr>
          <a:xfrm>
            <a:off x="8033481" y="3659415"/>
            <a:ext cx="222769" cy="1809171"/>
            <a:chOff x="8333459" y="3810199"/>
            <a:chExt cx="269551" cy="1809171"/>
          </a:xfrm>
        </p:grpSpPr>
        <p:sp>
          <p:nvSpPr>
            <p:cNvPr id="29" name="Right Arrow 32">
              <a:extLst>
                <a:ext uri="{FF2B5EF4-FFF2-40B4-BE49-F238E27FC236}">
                  <a16:creationId xmlns:a16="http://schemas.microsoft.com/office/drawing/2014/main" id="{97D09ECB-6EED-6140-A595-25284BE837E9}"/>
                </a:ext>
              </a:extLst>
            </p:cNvPr>
            <p:cNvSpPr/>
            <p:nvPr/>
          </p:nvSpPr>
          <p:spPr bwMode="auto">
            <a:xfrm rot="5400000">
              <a:off x="8240228" y="5256587"/>
              <a:ext cx="462892" cy="262673"/>
            </a:xfrm>
            <a:prstGeom prst="rightArrow">
              <a:avLst/>
            </a:prstGeom>
            <a:gradFill flip="none" rotWithShape="1">
              <a:gsLst>
                <a:gs pos="100000">
                  <a:schemeClr val="accent5"/>
                </a:gs>
                <a:gs pos="0">
                  <a:schemeClr val="accent5">
                    <a:lumMod val="60000"/>
                    <a:lumOff val="40000"/>
                    <a:alpha val="0"/>
                  </a:schemeClr>
                </a:gs>
              </a:gsLst>
              <a:lin ang="0" scaled="1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sp>
          <p:nvSpPr>
            <p:cNvPr id="30" name="Right Arrow 31">
              <a:extLst>
                <a:ext uri="{FF2B5EF4-FFF2-40B4-BE49-F238E27FC236}">
                  <a16:creationId xmlns:a16="http://schemas.microsoft.com/office/drawing/2014/main" id="{BE4D3E93-4F89-FE48-9319-4ABFAE759E38}"/>
                </a:ext>
              </a:extLst>
            </p:cNvPr>
            <p:cNvSpPr/>
            <p:nvPr/>
          </p:nvSpPr>
          <p:spPr bwMode="auto">
            <a:xfrm rot="5400000">
              <a:off x="7914560" y="4230709"/>
              <a:ext cx="1103693" cy="262673"/>
            </a:xfrm>
            <a:prstGeom prst="rightArrow">
              <a:avLst/>
            </a:prstGeom>
            <a:gradFill flip="none" rotWithShape="1">
              <a:gsLst>
                <a:gs pos="100000">
                  <a:schemeClr val="accent5"/>
                </a:gs>
                <a:gs pos="0">
                  <a:schemeClr val="accent5">
                    <a:lumMod val="60000"/>
                    <a:lumOff val="40000"/>
                    <a:alpha val="0"/>
                  </a:schemeClr>
                </a:gs>
              </a:gsLst>
              <a:lin ang="0" scaled="1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sp>
          <p:nvSpPr>
            <p:cNvPr id="31" name="Right Arrow 30">
              <a:extLst>
                <a:ext uri="{FF2B5EF4-FFF2-40B4-BE49-F238E27FC236}">
                  <a16:creationId xmlns:a16="http://schemas.microsoft.com/office/drawing/2014/main" id="{E41B2547-AADD-C64B-91DC-2D99E3685287}"/>
                </a:ext>
              </a:extLst>
            </p:cNvPr>
            <p:cNvSpPr/>
            <p:nvPr/>
          </p:nvSpPr>
          <p:spPr bwMode="auto">
            <a:xfrm rot="5400000">
              <a:off x="8227571" y="4878528"/>
              <a:ext cx="474449" cy="262673"/>
            </a:xfrm>
            <a:prstGeom prst="rightArrow">
              <a:avLst/>
            </a:prstGeom>
            <a:gradFill flip="none" rotWithShape="1">
              <a:gsLst>
                <a:gs pos="100000">
                  <a:schemeClr val="accent5"/>
                </a:gs>
                <a:gs pos="0">
                  <a:schemeClr val="accent5">
                    <a:lumMod val="60000"/>
                    <a:lumOff val="40000"/>
                    <a:alpha val="0"/>
                  </a:schemeClr>
                </a:gs>
              </a:gsLst>
              <a:lin ang="0" scaled="1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grpSp>
        <p:nvGrpSpPr>
          <p:cNvPr id="49" name="Group 48">
            <a:extLst>
              <a:ext uri="{FF2B5EF4-FFF2-40B4-BE49-F238E27FC236}">
                <a16:creationId xmlns:a16="http://schemas.microsoft.com/office/drawing/2014/main" id="{A2A71848-532E-6D48-B9BF-45AB8B158C33}"/>
              </a:ext>
            </a:extLst>
          </p:cNvPr>
          <p:cNvGrpSpPr/>
          <p:nvPr/>
        </p:nvGrpSpPr>
        <p:grpSpPr>
          <a:xfrm>
            <a:off x="9163443" y="1861088"/>
            <a:ext cx="2114157" cy="4301453"/>
            <a:chOff x="9163443" y="1861088"/>
            <a:chExt cx="2114157" cy="4301453"/>
          </a:xfrm>
        </p:grpSpPr>
        <p:pic>
          <p:nvPicPr>
            <p:cNvPr id="39" name="Picture 38">
              <a:extLst>
                <a:ext uri="{FF2B5EF4-FFF2-40B4-BE49-F238E27FC236}">
                  <a16:creationId xmlns:a16="http://schemas.microsoft.com/office/drawing/2014/main" id="{596212FC-B7D1-DF4E-8773-1C5311E6C04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63443" y="1861088"/>
              <a:ext cx="2114157" cy="4301453"/>
            </a:xfrm>
            <a:prstGeom prst="rect">
              <a:avLst/>
            </a:prstGeom>
          </p:spPr>
        </p:pic>
        <p:pic>
          <p:nvPicPr>
            <p:cNvPr id="22" name="Picture 21" descr="A screenshot of a cell phone&#10;&#10;Description automatically generated">
              <a:extLst>
                <a:ext uri="{FF2B5EF4-FFF2-40B4-BE49-F238E27FC236}">
                  <a16:creationId xmlns:a16="http://schemas.microsoft.com/office/drawing/2014/main" id="{E80140B6-7307-7B44-A308-608C30276F71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9283135" y="2306541"/>
              <a:ext cx="1866818" cy="3321591"/>
            </a:xfrm>
            <a:prstGeom prst="rect">
              <a:avLst/>
            </a:prstGeom>
          </p:spPr>
        </p:pic>
      </p:grpSp>
      <p:grpSp>
        <p:nvGrpSpPr>
          <p:cNvPr id="54" name="Group 53">
            <a:extLst>
              <a:ext uri="{FF2B5EF4-FFF2-40B4-BE49-F238E27FC236}">
                <a16:creationId xmlns:a16="http://schemas.microsoft.com/office/drawing/2014/main" id="{84F11B04-80ED-4DC4-9AD4-10E69EB4B0CB}"/>
              </a:ext>
            </a:extLst>
          </p:cNvPr>
          <p:cNvGrpSpPr/>
          <p:nvPr/>
        </p:nvGrpSpPr>
        <p:grpSpPr>
          <a:xfrm>
            <a:off x="0" y="-15485"/>
            <a:ext cx="12192000" cy="6888971"/>
            <a:chOff x="0" y="-15485"/>
            <a:chExt cx="12192000" cy="6888971"/>
          </a:xfrm>
        </p:grpSpPr>
        <p:sp>
          <p:nvSpPr>
            <p:cNvPr id="55" name="gradient background1">
              <a:extLst>
                <a:ext uri="{FF2B5EF4-FFF2-40B4-BE49-F238E27FC236}">
                  <a16:creationId xmlns:a16="http://schemas.microsoft.com/office/drawing/2014/main" id="{177709D2-CF23-40D3-8BBB-F96EF8465A7A}"/>
                </a:ext>
              </a:extLst>
            </p:cNvPr>
            <p:cNvSpPr/>
            <p:nvPr/>
          </p:nvSpPr>
          <p:spPr bwMode="auto">
            <a:xfrm>
              <a:off x="1" y="-15485"/>
              <a:ext cx="12191999" cy="6888971"/>
            </a:xfrm>
            <a:prstGeom prst="rect">
              <a:avLst/>
            </a:prstGeom>
            <a:gradFill flip="none" rotWithShape="1">
              <a:gsLst>
                <a:gs pos="39000">
                  <a:srgbClr val="090A44"/>
                </a:gs>
                <a:gs pos="0">
                  <a:srgbClr val="131A7F"/>
                </a:gs>
                <a:gs pos="98000">
                  <a:srgbClr val="070738"/>
                </a:gs>
              </a:gsLst>
              <a:lin ang="18000000" scaled="0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56" name="Picture 55" descr="A picture containing indoor, dark&#10;&#10;Description automatically generated">
              <a:extLst>
                <a:ext uri="{FF2B5EF4-FFF2-40B4-BE49-F238E27FC236}">
                  <a16:creationId xmlns:a16="http://schemas.microsoft.com/office/drawing/2014/main" id="{62AAEE6F-2C06-4177-A46A-35707A3A6F1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/>
            <a:srcRect r="29571"/>
            <a:stretch/>
          </p:blipFill>
          <p:spPr>
            <a:xfrm>
              <a:off x="0" y="0"/>
              <a:ext cx="8586788" cy="6857999"/>
            </a:xfrm>
            <a:prstGeom prst="rect">
              <a:avLst/>
            </a:prstGeom>
          </p:spPr>
        </p:pic>
        <p:pic>
          <p:nvPicPr>
            <p:cNvPr id="57" name="Picture 56" descr="A picture containing text, colorful, helmet&#10;&#10;Description automatically generated">
              <a:extLst>
                <a:ext uri="{FF2B5EF4-FFF2-40B4-BE49-F238E27FC236}">
                  <a16:creationId xmlns:a16="http://schemas.microsoft.com/office/drawing/2014/main" id="{07B53B12-E959-440F-89D8-0340DE44AD5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/>
            <a:srcRect l="19805"/>
            <a:stretch/>
          </p:blipFill>
          <p:spPr>
            <a:xfrm>
              <a:off x="2414589" y="0"/>
              <a:ext cx="9777411" cy="6857999"/>
            </a:xfrm>
            <a:prstGeom prst="rect">
              <a:avLst/>
            </a:prstGeom>
          </p:spPr>
        </p:pic>
      </p:grpSp>
      <p:pic>
        <p:nvPicPr>
          <p:cNvPr id="58" name="Picture 57">
            <a:extLst>
              <a:ext uri="{FF2B5EF4-FFF2-40B4-BE49-F238E27FC236}">
                <a16:creationId xmlns:a16="http://schemas.microsoft.com/office/drawing/2014/main" id="{3894781F-4CF6-419B-8982-048DE839B8D2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14400" y="2807202"/>
            <a:ext cx="4524861" cy="1399038"/>
          </a:xfrm>
          <a:prstGeom prst="rect">
            <a:avLst/>
          </a:prstGeom>
        </p:spPr>
      </p:pic>
      <p:sp>
        <p:nvSpPr>
          <p:cNvPr id="59" name="Rectangle 58">
            <a:extLst>
              <a:ext uri="{FF2B5EF4-FFF2-40B4-BE49-F238E27FC236}">
                <a16:creationId xmlns:a16="http://schemas.microsoft.com/office/drawing/2014/main" id="{7B6FFCE5-E7E1-461A-8AC1-CE76077ABD9C}"/>
              </a:ext>
            </a:extLst>
          </p:cNvPr>
          <p:cNvSpPr/>
          <p:nvPr/>
        </p:nvSpPr>
        <p:spPr>
          <a:xfrm>
            <a:off x="1215026" y="4206240"/>
            <a:ext cx="3923608" cy="2528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050" dirty="0">
                <a:solidFill>
                  <a:srgbClr val="EF5347">
                    <a:alpha val="60000"/>
                  </a:srgbClr>
                </a:solidFill>
              </a:rPr>
              <a:t>Copyright © 2022 Esri.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979049383"/>
      </p:ext>
    </p:extLst>
  </p:cSld>
  <p:clrMapOvr>
    <a:masterClrMapping/>
  </p:clrMapOvr>
  <p:transition spd="med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>
            <a:extLst>
              <a:ext uri="{FF2B5EF4-FFF2-40B4-BE49-F238E27FC236}">
                <a16:creationId xmlns:a16="http://schemas.microsoft.com/office/drawing/2014/main" id="{70FC3F51-85DA-4FDE-9A10-82A34DB8189E}"/>
              </a:ext>
            </a:extLst>
          </p:cNvPr>
          <p:cNvGrpSpPr/>
          <p:nvPr/>
        </p:nvGrpSpPr>
        <p:grpSpPr>
          <a:xfrm>
            <a:off x="1" y="-14288"/>
            <a:ext cx="12251643" cy="6903259"/>
            <a:chOff x="1" y="-14288"/>
            <a:chExt cx="12251643" cy="6903259"/>
          </a:xfrm>
        </p:grpSpPr>
        <p:sp>
          <p:nvSpPr>
            <p:cNvPr id="12" name="gradient background1">
              <a:extLst>
                <a:ext uri="{FF2B5EF4-FFF2-40B4-BE49-F238E27FC236}">
                  <a16:creationId xmlns:a16="http://schemas.microsoft.com/office/drawing/2014/main" id="{42D6BCE5-BD6A-410C-9DC3-D997B15ED622}"/>
                </a:ext>
              </a:extLst>
            </p:cNvPr>
            <p:cNvSpPr/>
            <p:nvPr/>
          </p:nvSpPr>
          <p:spPr bwMode="auto">
            <a:xfrm>
              <a:off x="1" y="0"/>
              <a:ext cx="12191999" cy="6888971"/>
            </a:xfrm>
            <a:prstGeom prst="rect">
              <a:avLst/>
            </a:prstGeom>
            <a:gradFill flip="none" rotWithShape="1">
              <a:gsLst>
                <a:gs pos="0">
                  <a:srgbClr val="131A7F"/>
                </a:gs>
                <a:gs pos="98000">
                  <a:srgbClr val="070738"/>
                </a:gs>
              </a:gsLst>
              <a:lin ang="16200000" scaled="1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13" name="Picture 12" descr="Background pattern&#10;&#10;Description automatically generated">
              <a:extLst>
                <a:ext uri="{FF2B5EF4-FFF2-40B4-BE49-F238E27FC236}">
                  <a16:creationId xmlns:a16="http://schemas.microsoft.com/office/drawing/2014/main" id="{5CC014E6-46F4-41C9-8B50-3F14B5A48AA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586" y="-14288"/>
              <a:ext cx="12247058" cy="6888970"/>
            </a:xfrm>
            <a:prstGeom prst="rect">
              <a:avLst/>
            </a:prstGeom>
          </p:spPr>
        </p:pic>
      </p:grp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Row Templates - Retrieval</a:t>
            </a:r>
          </a:p>
        </p:txBody>
      </p:sp>
      <p:sp>
        <p:nvSpPr>
          <p:cNvPr id="19" name="Content Placeholder 18"/>
          <p:cNvSpPr>
            <a:spLocks noGrp="1"/>
          </p:cNvSpPr>
          <p:nvPr>
            <p:ph sz="quarter" idx="10"/>
          </p:nvPr>
        </p:nvSpPr>
        <p:spPr>
          <a:xfrm>
            <a:off x="780176" y="1287337"/>
            <a:ext cx="10369296" cy="4573078"/>
          </a:xfrm>
        </p:spPr>
        <p:txBody>
          <a:bodyPr/>
          <a:lstStyle/>
          <a:p>
            <a:r>
              <a:rPr lang="en-US" dirty="0"/>
              <a:t>Access/Generate via </a:t>
            </a:r>
            <a:r>
              <a:rPr lang="en-US" dirty="0" err="1"/>
              <a:t>GetTemplates</a:t>
            </a:r>
            <a:r>
              <a:rPr lang="en-US" dirty="0"/>
              <a:t> + </a:t>
            </a:r>
            <a:r>
              <a:rPr lang="en-US" dirty="0" err="1"/>
              <a:t>GetTemplate</a:t>
            </a:r>
            <a:endParaRPr lang="en-US" dirty="0"/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endParaRPr lang="en-US" dirty="0"/>
          </a:p>
          <a:p>
            <a:endParaRPr lang="en-US" dirty="0"/>
          </a:p>
          <a:p>
            <a:pPr lvl="2"/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D2171B0-F5C2-46C9-BFF4-B9C53B5D3550}"/>
              </a:ext>
            </a:extLst>
          </p:cNvPr>
          <p:cNvSpPr/>
          <p:nvPr/>
        </p:nvSpPr>
        <p:spPr bwMode="auto">
          <a:xfrm>
            <a:off x="634153" y="1846218"/>
            <a:ext cx="11120967" cy="4696822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fl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MapView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.Active.Map.GetLayersAsFlattenedList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().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    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OfType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&lt;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FeatureLayer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&gt;().First(l =&gt;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l.Name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== 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“Trees"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QueuedTask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.Run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(() =&gt; {</a:t>
            </a: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    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templates =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fl.GetTemplates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</a:t>
            </a:r>
            <a:r>
              <a:rPr lang="en-US" sz="1600" dirty="0">
                <a:solidFill>
                  <a:schemeClr val="accent5"/>
                </a:solidFill>
                <a:latin typeface="Consolas" panose="020B0609020204030204" pitchFamily="49" charset="0"/>
              </a:rPr>
              <a:t>foreach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template in templates) {</a:t>
            </a:r>
            <a:b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</a:b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		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var 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name =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template.Name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 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desc =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template.Description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defaultToolDamlID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template.DefaultToolID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 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//context 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–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template.Layer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template.StandaloneTable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template.Map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template.IsActive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//Access just specific template by name w/ 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GetTemplate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or use LINQ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 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template =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fl.GetTemplate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“americana"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template =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fl.GetTemplates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().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FirstOrDefault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 t =&gt;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t.Name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== 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“americana"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1178534"/>
      </p:ext>
    </p:extLst>
  </p:cSld>
  <p:clrMapOvr>
    <a:masterClrMapping/>
  </p:clrMapOvr>
  <p:transition spd="med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398B2E84-3191-4438-A139-9703D4136C51}"/>
              </a:ext>
            </a:extLst>
          </p:cNvPr>
          <p:cNvGrpSpPr/>
          <p:nvPr/>
        </p:nvGrpSpPr>
        <p:grpSpPr>
          <a:xfrm>
            <a:off x="1" y="-14288"/>
            <a:ext cx="12251643" cy="6903259"/>
            <a:chOff x="1" y="-14288"/>
            <a:chExt cx="12251643" cy="6903259"/>
          </a:xfrm>
        </p:grpSpPr>
        <p:sp>
          <p:nvSpPr>
            <p:cNvPr id="11" name="gradient background1">
              <a:extLst>
                <a:ext uri="{FF2B5EF4-FFF2-40B4-BE49-F238E27FC236}">
                  <a16:creationId xmlns:a16="http://schemas.microsoft.com/office/drawing/2014/main" id="{8E14DAF2-9FAB-4310-92AB-C78C022B17DB}"/>
                </a:ext>
              </a:extLst>
            </p:cNvPr>
            <p:cNvSpPr/>
            <p:nvPr/>
          </p:nvSpPr>
          <p:spPr bwMode="auto">
            <a:xfrm>
              <a:off x="1" y="0"/>
              <a:ext cx="12191999" cy="6888971"/>
            </a:xfrm>
            <a:prstGeom prst="rect">
              <a:avLst/>
            </a:prstGeom>
            <a:gradFill flip="none" rotWithShape="1">
              <a:gsLst>
                <a:gs pos="0">
                  <a:srgbClr val="131A7F"/>
                </a:gs>
                <a:gs pos="98000">
                  <a:srgbClr val="070738"/>
                </a:gs>
              </a:gsLst>
              <a:lin ang="16200000" scaled="1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12" name="Picture 11" descr="Background pattern&#10;&#10;Description automatically generated">
              <a:extLst>
                <a:ext uri="{FF2B5EF4-FFF2-40B4-BE49-F238E27FC236}">
                  <a16:creationId xmlns:a16="http://schemas.microsoft.com/office/drawing/2014/main" id="{4DCB474F-A10F-4768-BA77-DED42B8B88D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586" y="-14288"/>
              <a:ext cx="12247058" cy="6888970"/>
            </a:xfrm>
            <a:prstGeom prst="rect">
              <a:avLst/>
            </a:prstGeom>
          </p:spPr>
        </p:pic>
      </p:grp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Row Template Default Values</a:t>
            </a:r>
          </a:p>
        </p:txBody>
      </p:sp>
      <p:sp>
        <p:nvSpPr>
          <p:cNvPr id="19" name="Content Placeholder 18"/>
          <p:cNvSpPr>
            <a:spLocks noGrp="1"/>
          </p:cNvSpPr>
          <p:nvPr>
            <p:ph sz="quarter" idx="10"/>
          </p:nvPr>
        </p:nvSpPr>
        <p:spPr>
          <a:xfrm>
            <a:off x="780176" y="1602297"/>
            <a:ext cx="10369296" cy="4573078"/>
          </a:xfrm>
        </p:spPr>
        <p:txBody>
          <a:bodyPr/>
          <a:lstStyle/>
          <a:p>
            <a:r>
              <a:rPr lang="en-US" dirty="0"/>
              <a:t>Default values are applied to new features/rows on create</a:t>
            </a:r>
          </a:p>
          <a:p>
            <a:r>
              <a:rPr lang="en-US" dirty="0"/>
              <a:t>Access default values via:</a:t>
            </a:r>
          </a:p>
          <a:p>
            <a:pPr lvl="1"/>
            <a:r>
              <a:rPr lang="en-US" dirty="0"/>
              <a:t>1. Either Template Inspector property</a:t>
            </a:r>
          </a:p>
          <a:p>
            <a:pPr lvl="1"/>
            <a:r>
              <a:rPr lang="en-US" dirty="0"/>
              <a:t>2. Or CIM definition default value “</a:t>
            </a:r>
            <a:r>
              <a:rPr lang="en-US" dirty="0" err="1"/>
              <a:t>DefaultValues</a:t>
            </a:r>
            <a:r>
              <a:rPr lang="en-US" dirty="0"/>
              <a:t>” </a:t>
            </a:r>
            <a:r>
              <a:rPr lang="en-US" dirty="0" err="1"/>
              <a:t>IDictionary</a:t>
            </a:r>
            <a:r>
              <a:rPr lang="en-US" dirty="0"/>
              <a:t> property</a:t>
            </a:r>
          </a:p>
          <a:p>
            <a:pPr lvl="2"/>
            <a:endParaRPr lang="en-US" sz="2000" dirty="0"/>
          </a:p>
          <a:p>
            <a:pPr lvl="2"/>
            <a:r>
              <a:rPr lang="en-US" sz="1800" dirty="0"/>
              <a:t>Note: Both can be null!!</a:t>
            </a:r>
          </a:p>
          <a:p>
            <a:pPr lvl="3"/>
            <a:endParaRPr lang="en-US" sz="1800" dirty="0"/>
          </a:p>
          <a:p>
            <a:pPr marL="621792" lvl="2" indent="0">
              <a:buNone/>
            </a:pPr>
            <a:endParaRPr lang="en-US" sz="2000" dirty="0"/>
          </a:p>
          <a:p>
            <a:pPr marL="621792" lvl="2" indent="0">
              <a:buNone/>
            </a:pPr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endParaRPr lang="en-US" dirty="0"/>
          </a:p>
          <a:p>
            <a:endParaRPr lang="en-US" dirty="0"/>
          </a:p>
          <a:p>
            <a:pPr lvl="2"/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4820100"/>
      </p:ext>
    </p:extLst>
  </p:cSld>
  <p:clrMapOvr>
    <a:masterClrMapping/>
  </p:clrMapOvr>
  <p:transition spd="med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>
            <a:extLst>
              <a:ext uri="{FF2B5EF4-FFF2-40B4-BE49-F238E27FC236}">
                <a16:creationId xmlns:a16="http://schemas.microsoft.com/office/drawing/2014/main" id="{B6EED455-9D4C-4B6F-889D-D66BB5A625F6}"/>
              </a:ext>
            </a:extLst>
          </p:cNvPr>
          <p:cNvGrpSpPr/>
          <p:nvPr/>
        </p:nvGrpSpPr>
        <p:grpSpPr>
          <a:xfrm>
            <a:off x="1" y="-14288"/>
            <a:ext cx="12251643" cy="6903259"/>
            <a:chOff x="1" y="-14288"/>
            <a:chExt cx="12251643" cy="6903259"/>
          </a:xfrm>
        </p:grpSpPr>
        <p:sp>
          <p:nvSpPr>
            <p:cNvPr id="12" name="gradient background1">
              <a:extLst>
                <a:ext uri="{FF2B5EF4-FFF2-40B4-BE49-F238E27FC236}">
                  <a16:creationId xmlns:a16="http://schemas.microsoft.com/office/drawing/2014/main" id="{4DCD5076-F78E-4AA0-9A3C-AF1D5C787588}"/>
                </a:ext>
              </a:extLst>
            </p:cNvPr>
            <p:cNvSpPr/>
            <p:nvPr/>
          </p:nvSpPr>
          <p:spPr bwMode="auto">
            <a:xfrm>
              <a:off x="1" y="0"/>
              <a:ext cx="12191999" cy="6888971"/>
            </a:xfrm>
            <a:prstGeom prst="rect">
              <a:avLst/>
            </a:prstGeom>
            <a:gradFill flip="none" rotWithShape="1">
              <a:gsLst>
                <a:gs pos="0">
                  <a:srgbClr val="131A7F"/>
                </a:gs>
                <a:gs pos="98000">
                  <a:srgbClr val="070738"/>
                </a:gs>
              </a:gsLst>
              <a:lin ang="16200000" scaled="1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13" name="Picture 12" descr="Background pattern&#10;&#10;Description automatically generated">
              <a:extLst>
                <a:ext uri="{FF2B5EF4-FFF2-40B4-BE49-F238E27FC236}">
                  <a16:creationId xmlns:a16="http://schemas.microsoft.com/office/drawing/2014/main" id="{ACF1B4EC-3CB7-43B7-93BD-F2B41C3E54E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586" y="-14288"/>
              <a:ext cx="12247058" cy="6888970"/>
            </a:xfrm>
            <a:prstGeom prst="rect">
              <a:avLst/>
            </a:prstGeom>
          </p:spPr>
        </p:pic>
      </p:grp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Row Template Default Values</a:t>
            </a:r>
          </a:p>
        </p:txBody>
      </p:sp>
      <p:sp>
        <p:nvSpPr>
          <p:cNvPr id="19" name="Content Placeholder 18"/>
          <p:cNvSpPr>
            <a:spLocks noGrp="1"/>
          </p:cNvSpPr>
          <p:nvPr>
            <p:ph sz="quarter" idx="10"/>
          </p:nvPr>
        </p:nvSpPr>
        <p:spPr>
          <a:xfrm>
            <a:off x="780176" y="1355474"/>
            <a:ext cx="11205620" cy="5053204"/>
          </a:xfrm>
        </p:spPr>
        <p:txBody>
          <a:bodyPr/>
          <a:lstStyle/>
          <a:p>
            <a:r>
              <a:rPr lang="en-US" dirty="0"/>
              <a:t>1. Template Inspector Property</a:t>
            </a:r>
          </a:p>
          <a:p>
            <a:pPr lvl="2"/>
            <a:r>
              <a:rPr lang="en-US" sz="1800" dirty="0"/>
              <a:t>Access Default values via Inspector Attribute </a:t>
            </a:r>
            <a:r>
              <a:rPr lang="en-US" dirty="0"/>
              <a:t>Dictionary</a:t>
            </a:r>
          </a:p>
          <a:p>
            <a:pPr lvl="2"/>
            <a:r>
              <a:rPr lang="en-US" sz="1800" dirty="0"/>
              <a:t>Template Inspector property </a:t>
            </a:r>
            <a:r>
              <a:rPr lang="en-US" sz="1800" dirty="0" err="1"/>
              <a:t>is_null</a:t>
            </a:r>
            <a:r>
              <a:rPr lang="en-US" sz="1800" dirty="0"/>
              <a:t>_ unless the template has been previously activated on the Create pane</a:t>
            </a:r>
          </a:p>
          <a:p>
            <a:pPr lvl="3"/>
            <a:r>
              <a:rPr lang="en-US" sz="1600" dirty="0"/>
              <a:t>Optimization consideration</a:t>
            </a:r>
            <a:endParaRPr lang="en-US" dirty="0"/>
          </a:p>
          <a:p>
            <a:pPr lvl="1"/>
            <a:endParaRPr lang="en-US" sz="2000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marL="283464" lvl="1" indent="0">
              <a:buNone/>
            </a:pPr>
            <a:endParaRPr lang="en-US" dirty="0"/>
          </a:p>
          <a:p>
            <a:pPr lvl="2"/>
            <a:endParaRPr lang="en-US" sz="2000" dirty="0"/>
          </a:p>
          <a:p>
            <a:pPr lvl="3"/>
            <a:endParaRPr lang="en-US" sz="1800" dirty="0"/>
          </a:p>
          <a:p>
            <a:pPr marL="621792" lvl="2" indent="0">
              <a:buNone/>
            </a:pPr>
            <a:endParaRPr lang="en-US" sz="2000" dirty="0"/>
          </a:p>
          <a:p>
            <a:pPr marL="621792" lvl="2" indent="0">
              <a:buNone/>
            </a:pPr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endParaRPr lang="en-US" dirty="0"/>
          </a:p>
          <a:p>
            <a:endParaRPr lang="en-US" dirty="0"/>
          </a:p>
          <a:p>
            <a:pPr lvl="2"/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8B93E83-833C-4C8D-9FDD-1750F73157F3}"/>
              </a:ext>
            </a:extLst>
          </p:cNvPr>
          <p:cNvSpPr/>
          <p:nvPr/>
        </p:nvSpPr>
        <p:spPr bwMode="auto">
          <a:xfrm>
            <a:off x="935938" y="3531554"/>
            <a:ext cx="8164966" cy="2507370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</a:p>
          <a:p>
            <a:endParaRPr lang="en-US" sz="16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chemeClr val="accent5"/>
                </a:solidFill>
                <a:latin typeface="Consolas" panose="020B0609020204030204" pitchFamily="49" charset="0"/>
              </a:rPr>
              <a:t>if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template.Inspector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!=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null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 {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//Template has been activated so we can use inspector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chemeClr val="accent5"/>
                </a:solidFill>
                <a:latin typeface="Consolas" panose="020B0609020204030204" pitchFamily="49" charset="0"/>
              </a:rPr>
              <a:t>foreach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attrib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in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template.Inspector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 {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	 </a:t>
            </a:r>
            <a:r>
              <a:rPr lang="en-US" sz="1600" dirty="0">
                <a:solidFill>
                  <a:schemeClr val="accent5"/>
                </a:solidFill>
                <a:latin typeface="Consolas" panose="020B0609020204030204" pitchFamily="49" charset="0"/>
              </a:rPr>
              <a:t>if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(!(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attrib.DefaultValue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is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System.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DBNull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)) {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//TODO – use default value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...</a:t>
            </a: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//or use Dictionary[] to access specific fields by name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def_value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template.Inspector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?[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“GENUS”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]?.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ToString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 ?? “”;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</a:t>
            </a:r>
          </a:p>
          <a:p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4E66BD6-9242-4814-A1B1-BBB99EC2994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35401" y="3434702"/>
            <a:ext cx="3897995" cy="971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9141914"/>
      </p:ext>
    </p:extLst>
  </p:cSld>
  <p:clrMapOvr>
    <a:masterClrMapping/>
  </p:clrMapOvr>
  <p:transition spd="med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DC77C51C-43EE-4633-A341-E77D0D69AA67}"/>
              </a:ext>
            </a:extLst>
          </p:cNvPr>
          <p:cNvGrpSpPr/>
          <p:nvPr/>
        </p:nvGrpSpPr>
        <p:grpSpPr>
          <a:xfrm>
            <a:off x="1" y="-14288"/>
            <a:ext cx="12251643" cy="6903259"/>
            <a:chOff x="1" y="-14288"/>
            <a:chExt cx="12251643" cy="6903259"/>
          </a:xfrm>
        </p:grpSpPr>
        <p:sp>
          <p:nvSpPr>
            <p:cNvPr id="12" name="gradient background1">
              <a:extLst>
                <a:ext uri="{FF2B5EF4-FFF2-40B4-BE49-F238E27FC236}">
                  <a16:creationId xmlns:a16="http://schemas.microsoft.com/office/drawing/2014/main" id="{1ECBF0FD-FC48-4BF2-81CD-D12DC54DA627}"/>
                </a:ext>
              </a:extLst>
            </p:cNvPr>
            <p:cNvSpPr/>
            <p:nvPr/>
          </p:nvSpPr>
          <p:spPr bwMode="auto">
            <a:xfrm>
              <a:off x="1" y="0"/>
              <a:ext cx="12191999" cy="6888971"/>
            </a:xfrm>
            <a:prstGeom prst="rect">
              <a:avLst/>
            </a:prstGeom>
            <a:gradFill flip="none" rotWithShape="1">
              <a:gsLst>
                <a:gs pos="0">
                  <a:srgbClr val="131A7F"/>
                </a:gs>
                <a:gs pos="98000">
                  <a:srgbClr val="070738"/>
                </a:gs>
              </a:gsLst>
              <a:lin ang="16200000" scaled="1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13" name="Picture 12" descr="Background pattern&#10;&#10;Description automatically generated">
              <a:extLst>
                <a:ext uri="{FF2B5EF4-FFF2-40B4-BE49-F238E27FC236}">
                  <a16:creationId xmlns:a16="http://schemas.microsoft.com/office/drawing/2014/main" id="{CAEF8BD4-4202-4C09-8FFF-D39F5A58F39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586" y="-14288"/>
              <a:ext cx="12247058" cy="6888970"/>
            </a:xfrm>
            <a:prstGeom prst="rect">
              <a:avLst/>
            </a:prstGeom>
          </p:spPr>
        </p:pic>
      </p:grp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Row Template Default Values</a:t>
            </a:r>
          </a:p>
        </p:txBody>
      </p:sp>
      <p:sp>
        <p:nvSpPr>
          <p:cNvPr id="19" name="Content Placeholder 18"/>
          <p:cNvSpPr>
            <a:spLocks noGrp="1"/>
          </p:cNvSpPr>
          <p:nvPr>
            <p:ph sz="quarter" idx="10"/>
          </p:nvPr>
        </p:nvSpPr>
        <p:spPr>
          <a:xfrm>
            <a:off x="859201" y="1379134"/>
            <a:ext cx="10826496" cy="3436706"/>
          </a:xfrm>
        </p:spPr>
        <p:txBody>
          <a:bodyPr/>
          <a:lstStyle/>
          <a:p>
            <a:r>
              <a:rPr lang="en-US" dirty="0"/>
              <a:t>2. CIM Definition default value “</a:t>
            </a:r>
            <a:r>
              <a:rPr lang="en-US" dirty="0" err="1">
                <a:latin typeface="Consolas" panose="020B0609020204030204" pitchFamily="49" charset="0"/>
              </a:rPr>
              <a:t>DefaultValues</a:t>
            </a:r>
            <a:r>
              <a:rPr lang="en-US" dirty="0"/>
              <a:t>” </a:t>
            </a:r>
            <a:r>
              <a:rPr lang="en-US" dirty="0" err="1"/>
              <a:t>IDictionary</a:t>
            </a:r>
            <a:r>
              <a:rPr lang="en-US" dirty="0"/>
              <a:t> property</a:t>
            </a:r>
          </a:p>
          <a:p>
            <a:pPr lvl="1"/>
            <a:r>
              <a:rPr lang="en-US" dirty="0"/>
              <a:t>Definition is retrieved using </a:t>
            </a:r>
            <a:r>
              <a:rPr lang="en-US" dirty="0" err="1">
                <a:latin typeface="Consolas" panose="020B0609020204030204" pitchFamily="49" charset="0"/>
              </a:rPr>
              <a:t>template.GetDefinition</a:t>
            </a:r>
            <a:r>
              <a:rPr lang="en-US" dirty="0">
                <a:latin typeface="Consolas" panose="020B0609020204030204" pitchFamily="49" charset="0"/>
              </a:rPr>
              <a:t>()</a:t>
            </a:r>
            <a:endParaRPr lang="en-US" dirty="0"/>
          </a:p>
          <a:p>
            <a:pPr lvl="1"/>
            <a:r>
              <a:rPr lang="en-US" dirty="0" err="1">
                <a:latin typeface="Consolas" panose="020B0609020204030204" pitchFamily="49" charset="0"/>
              </a:rPr>
              <a:t>DefaultValues</a:t>
            </a:r>
            <a:r>
              <a:rPr lang="en-US" dirty="0"/>
              <a:t> will be null if no default values are stored and…</a:t>
            </a:r>
          </a:p>
          <a:p>
            <a:pPr lvl="1"/>
            <a:r>
              <a:rPr lang="en-US" dirty="0"/>
              <a:t>Only those fields which have </a:t>
            </a:r>
            <a:r>
              <a:rPr lang="en-US" i="1" dirty="0"/>
              <a:t>non-null</a:t>
            </a:r>
            <a:r>
              <a:rPr lang="en-US" dirty="0"/>
              <a:t> defaults will have an entry</a:t>
            </a:r>
          </a:p>
          <a:p>
            <a:pPr lvl="2"/>
            <a:r>
              <a:rPr lang="en-US" dirty="0"/>
              <a:t>If a default value is missing it is assumed to be null.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ABBFDA4-C109-416A-89FC-80BA42AF3FEE}"/>
              </a:ext>
            </a:extLst>
          </p:cNvPr>
          <p:cNvSpPr/>
          <p:nvPr/>
        </p:nvSpPr>
        <p:spPr bwMode="auto">
          <a:xfrm>
            <a:off x="374082" y="3429000"/>
            <a:ext cx="11400583" cy="3121422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600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//Get the template definition</a:t>
            </a:r>
          </a:p>
          <a:p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 var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templateDef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template.GetDefinition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() as </a:t>
            </a:r>
            <a:r>
              <a:rPr lang="en-US" dirty="0" err="1">
                <a:solidFill>
                  <a:srgbClr val="2B91AF"/>
                </a:solidFill>
                <a:latin typeface="Consolas" panose="020B0609020204030204" pitchFamily="49" charset="0"/>
              </a:rPr>
              <a:t>CIMRowTemplate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; *</a:t>
            </a:r>
          </a:p>
          <a:p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 //Get Defaults (note – </a:t>
            </a:r>
            <a:r>
              <a:rPr lang="en-US" dirty="0" err="1">
                <a:solidFill>
                  <a:srgbClr val="008000"/>
                </a:solidFill>
                <a:latin typeface="Consolas" panose="020B0609020204030204" pitchFamily="49" charset="0"/>
              </a:rPr>
              <a:t>DefaultValues</a:t>
            </a:r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 can be NULL)</a:t>
            </a:r>
          </a:p>
          <a:p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def_val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dirty="0" err="1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.Empty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 if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(templateDef.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DefaultValues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?.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ContainsKey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“genus"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) ??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false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 //use lower-case when</a:t>
            </a:r>
            <a:endParaRPr lang="en-US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def_val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= (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templateDef.DefaultValues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[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“genus"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];   </a:t>
            </a:r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//when getting default values</a:t>
            </a:r>
            <a:endParaRPr lang="en-US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endParaRPr lang="en-US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* use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CIMFeatureTemplate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at 2.x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</a:p>
          <a:p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3134718"/>
      </p:ext>
    </p:extLst>
  </p:cSld>
  <p:clrMapOvr>
    <a:masterClrMapping/>
  </p:clrMapOvr>
  <p:transition spd="med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>
            <a:extLst>
              <a:ext uri="{FF2B5EF4-FFF2-40B4-BE49-F238E27FC236}">
                <a16:creationId xmlns:a16="http://schemas.microsoft.com/office/drawing/2014/main" id="{6BD80DE5-4A58-4BB4-BB8F-7701AA3C43C8}"/>
              </a:ext>
            </a:extLst>
          </p:cNvPr>
          <p:cNvGrpSpPr/>
          <p:nvPr/>
        </p:nvGrpSpPr>
        <p:grpSpPr>
          <a:xfrm>
            <a:off x="1" y="-14288"/>
            <a:ext cx="12251643" cy="6903259"/>
            <a:chOff x="1" y="-14288"/>
            <a:chExt cx="12251643" cy="6903259"/>
          </a:xfrm>
        </p:grpSpPr>
        <p:sp>
          <p:nvSpPr>
            <p:cNvPr id="13" name="gradient background1">
              <a:extLst>
                <a:ext uri="{FF2B5EF4-FFF2-40B4-BE49-F238E27FC236}">
                  <a16:creationId xmlns:a16="http://schemas.microsoft.com/office/drawing/2014/main" id="{9792277F-EA39-4444-B1AD-1FB0635AE348}"/>
                </a:ext>
              </a:extLst>
            </p:cNvPr>
            <p:cNvSpPr/>
            <p:nvPr/>
          </p:nvSpPr>
          <p:spPr bwMode="auto">
            <a:xfrm>
              <a:off x="1" y="0"/>
              <a:ext cx="12191999" cy="6888971"/>
            </a:xfrm>
            <a:prstGeom prst="rect">
              <a:avLst/>
            </a:prstGeom>
            <a:gradFill flip="none" rotWithShape="1">
              <a:gsLst>
                <a:gs pos="0">
                  <a:srgbClr val="131A7F"/>
                </a:gs>
                <a:gs pos="98000">
                  <a:srgbClr val="070738"/>
                </a:gs>
              </a:gsLst>
              <a:lin ang="16200000" scaled="1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14" name="Picture 13" descr="Background pattern&#10;&#10;Description automatically generated">
              <a:extLst>
                <a:ext uri="{FF2B5EF4-FFF2-40B4-BE49-F238E27FC236}">
                  <a16:creationId xmlns:a16="http://schemas.microsoft.com/office/drawing/2014/main" id="{23608A06-875E-4E75-A545-12BD1F16E15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586" y="-14288"/>
              <a:ext cx="12247058" cy="6888970"/>
            </a:xfrm>
            <a:prstGeom prst="rect">
              <a:avLst/>
            </a:prstGeom>
          </p:spPr>
        </p:pic>
      </p:grp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Row Templates – Active Template Changed</a:t>
            </a:r>
          </a:p>
        </p:txBody>
      </p:sp>
      <p:sp>
        <p:nvSpPr>
          <p:cNvPr id="19" name="Content Placeholder 18"/>
          <p:cNvSpPr>
            <a:spLocks noGrp="1"/>
          </p:cNvSpPr>
          <p:nvPr>
            <p:ph sz="quarter" idx="10"/>
          </p:nvPr>
        </p:nvSpPr>
        <p:spPr>
          <a:xfrm>
            <a:off x="780176" y="1602297"/>
            <a:ext cx="10369296" cy="4573078"/>
          </a:xfrm>
        </p:spPr>
        <p:txBody>
          <a:bodyPr/>
          <a:lstStyle/>
          <a:p>
            <a:r>
              <a:rPr lang="en-US" dirty="0" err="1">
                <a:latin typeface="Consolas" panose="020B0609020204030204" pitchFamily="49" charset="0"/>
              </a:rPr>
              <a:t>ArcGIS.Desktop.Editing.Events.ActiveTemplateChangedEvent</a:t>
            </a:r>
            <a:endParaRPr lang="en-US" dirty="0">
              <a:latin typeface="Consolas" panose="020B0609020204030204" pitchFamily="49" charset="0"/>
            </a:endParaRPr>
          </a:p>
          <a:p>
            <a:pPr lvl="1"/>
            <a:r>
              <a:rPr lang="en-US" dirty="0"/>
              <a:t>Subscribe to receive event notifications</a:t>
            </a:r>
          </a:p>
          <a:p>
            <a:pPr lvl="1"/>
            <a:r>
              <a:rPr lang="en-US" dirty="0" err="1">
                <a:latin typeface="Consolas" panose="020B0609020204030204" pitchFamily="49" charset="0"/>
              </a:rPr>
              <a:t>ActiveTemplateChangedEventArgs</a:t>
            </a:r>
            <a:r>
              <a:rPr lang="en-US" dirty="0"/>
              <a:t> contains the old and new active templates</a:t>
            </a:r>
          </a:p>
          <a:p>
            <a:pPr lvl="2"/>
            <a:r>
              <a:rPr lang="en-US" dirty="0" err="1">
                <a:latin typeface="Consolas" panose="020B0609020204030204" pitchFamily="49" charset="0"/>
              </a:rPr>
              <a:t>IncomingTemplate</a:t>
            </a:r>
            <a:r>
              <a:rPr lang="en-US" dirty="0"/>
              <a:t> – new active template</a:t>
            </a:r>
          </a:p>
          <a:p>
            <a:pPr lvl="2"/>
            <a:r>
              <a:rPr lang="en-US" dirty="0" err="1">
                <a:latin typeface="Consolas" panose="020B0609020204030204" pitchFamily="49" charset="0"/>
              </a:rPr>
              <a:t>OutgoingTemplate</a:t>
            </a:r>
            <a:r>
              <a:rPr lang="en-US" dirty="0"/>
              <a:t> – previous active template</a:t>
            </a:r>
          </a:p>
          <a:p>
            <a:pPr marL="621792" lvl="2" indent="0">
              <a:buNone/>
            </a:pPr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endParaRPr lang="en-US" dirty="0"/>
          </a:p>
          <a:p>
            <a:endParaRPr lang="en-US" dirty="0"/>
          </a:p>
          <a:p>
            <a:pPr lvl="2"/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52E13C1-E785-4973-BA85-27A008545FB0}"/>
              </a:ext>
            </a:extLst>
          </p:cNvPr>
          <p:cNvSpPr/>
          <p:nvPr/>
        </p:nvSpPr>
        <p:spPr bwMode="auto">
          <a:xfrm>
            <a:off x="634153" y="3984276"/>
            <a:ext cx="11120967" cy="2191624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using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ArcGIS.Desktop.Editing.Templates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using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ArcGIS.Desktop.Editing.Events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ActiveTemplateChangedEvent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.Subscribe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args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 =&gt; {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previous_template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args.OutgoingTemplate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active_template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args.IncomingTemplate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...</a:t>
            </a:r>
          </a:p>
          <a:p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8D2DFC3C-11DF-4360-B47D-23E9172BA21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13829" y="3498561"/>
            <a:ext cx="3897995" cy="971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2785323"/>
      </p:ext>
    </p:extLst>
  </p:cSld>
  <p:clrMapOvr>
    <a:masterClrMapping/>
  </p:clrMapOvr>
  <p:transition spd="med">
    <p:fade/>
  </p:transition>
</p:sld>
</file>

<file path=ppt/theme/theme1.xml><?xml version="1.0" encoding="utf-8"?>
<a:theme xmlns:a="http://schemas.openxmlformats.org/drawingml/2006/main" name="Esri_Corporate_Template-Dark">
  <a:themeElements>
    <a:clrScheme name="Esri Branding Colors 2013_Blue Background 1">
      <a:dk1>
        <a:sysClr val="windowText" lastClr="000000"/>
      </a:dk1>
      <a:lt1>
        <a:sysClr val="window" lastClr="FFFFFF"/>
      </a:lt1>
      <a:dk2>
        <a:srgbClr val="007AC2"/>
      </a:dk2>
      <a:lt2>
        <a:srgbClr val="FFFF96"/>
      </a:lt2>
      <a:accent1>
        <a:srgbClr val="35AC46"/>
      </a:accent1>
      <a:accent2>
        <a:srgbClr val="AAD04B"/>
      </a:accent2>
      <a:accent3>
        <a:srgbClr val="F89927"/>
      </a:accent3>
      <a:accent4>
        <a:srgbClr val="00B9F2"/>
      </a:accent4>
      <a:accent5>
        <a:srgbClr val="8E499B"/>
      </a:accent5>
      <a:accent6>
        <a:srgbClr val="BE9969"/>
      </a:accent6>
      <a:hlink>
        <a:srgbClr val="C0E8FF"/>
      </a:hlink>
      <a:folHlink>
        <a:srgbClr val="81D0FF"/>
      </a:folHlink>
    </a:clrScheme>
    <a:fontScheme name="Esri-Arial">
      <a:majorFont>
        <a:latin typeface="Arial"/>
        <a:ea typeface="ＭＳ Ｐゴシック"/>
        <a:cs typeface="ＭＳ Ｐゴシック"/>
      </a:majorFont>
      <a:minorFont>
        <a:latin typeface="Arial"/>
        <a:ea typeface="ＭＳ Ｐゴシック"/>
        <a:cs typeface="ＭＳ Ｐ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ln>
          <a:headEnd type="none" w="med" len="med"/>
          <a:tailEnd type="none" w="med" len="med"/>
        </a:ln>
      </a:spPr>
      <a:bodyPr vert="horz" wrap="none" lIns="91440" tIns="45720" rIns="91440" bIns="45720" numCol="1" rtlCol="0" anchor="ctr" anchorCtr="0" compatLnSpc="1">
        <a:prstTxWarp prst="textNoShape">
          <a:avLst/>
        </a:prstTxWarp>
      </a:bodyPr>
      <a:lstStyle>
        <a:defPPr algn="ctr" eaLnBrk="0" fontAlgn="base" hangingPunct="0">
          <a:spcBef>
            <a:spcPct val="0"/>
          </a:spcBef>
          <a:spcAft>
            <a:spcPct val="0"/>
          </a:spcAft>
          <a:defRPr sz="1400" b="1" dirty="0">
            <a:solidFill>
              <a:srgbClr val="000000"/>
            </a:solidFill>
            <a:latin typeface="Arial" charset="0"/>
            <a:ea typeface="ＭＳ Ｐゴシック" pitchFamily="16" charset="-128"/>
            <a:cs typeface="ＭＳ Ｐゴシック" pitchFamily="-97" charset="-128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 bwMode="auto">
        <a:noFill/>
        <a:ln w="3175" cap="flat" cmpd="sng" algn="ctr">
          <a:solidFill>
            <a:srgbClr val="FF6600"/>
          </a:solidFill>
          <a:prstDash val="solid"/>
          <a:round/>
          <a:headEnd type="none" w="med" len="med"/>
          <a:tailEnd type="none" w="med" len="med"/>
        </a:ln>
        <a:effectLst/>
      </a:spPr>
      <a:bodyPr/>
      <a:lstStyle/>
    </a:lnDef>
    <a:txDef>
      <a:spPr>
        <a:noFill/>
        <a:effectLst/>
      </a:spPr>
      <a:bodyPr wrap="square" lIns="0" tIns="0" rIns="0" bIns="0" rtlCol="0">
        <a:noAutofit/>
      </a:bodyPr>
      <a:lstStyle>
        <a:defPPr algn="l" eaLnBrk="0" hangingPunct="0">
          <a:lnSpc>
            <a:spcPts val="1800"/>
          </a:lnSpc>
          <a:defRPr sz="1400" b="1" dirty="0" smtClean="0">
            <a:ea typeface="+mn-ea"/>
            <a:cs typeface="+mn-cs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1" id="{4CE97C50-E89B-244E-A912-5A5637628F3B}" vid="{9EE8C7F7-6D5F-594C-8AEA-FAAFCD9C0531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?mso-contentType ?>
<SharedContentType xmlns="Microsoft.SharePoint.Taxonomy.ContentTypeSync" SourceId="a6db5754-4226-4c8e-a928-a6c53390a270" ContentTypeId="0x0101009148F5A04DDD49CBA7127AADA5FB792B00AADE34325A8B49CDA8BB4DB53328F214" PreviousValue="true"/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Image" ma:contentTypeID="0x0101009148F5A04DDD49CBA7127AADA5FB792B00AADE34325A8B49CDA8BB4DB53328F21400651FDAD8011D9D489819B08FDB64B39B" ma:contentTypeVersion="1" ma:contentTypeDescription="Upload an image." ma:contentTypeScope="" ma:versionID="7c47d501cd0e217fa6eb7cf298118c59">
  <xsd:schema xmlns:xsd="http://www.w3.org/2001/XMLSchema" xmlns:xs="http://www.w3.org/2001/XMLSchema" xmlns:p="http://schemas.microsoft.com/office/2006/metadata/properties" xmlns:ns1="http://schemas.microsoft.com/sharepoint/v3" xmlns:ns2="31CC4743-1CD8-4E65-B9C9-B2D97D941F63" xmlns:ns3="http://schemas.microsoft.com/sharepoint/v3/fields" targetNamespace="http://schemas.microsoft.com/office/2006/metadata/properties" ma:root="true" ma:fieldsID="2730ea93e663a9887cfab4449e3f1e30" ns1:_="" ns2:_="" ns3:_="">
    <xsd:import namespace="http://schemas.microsoft.com/sharepoint/v3"/>
    <xsd:import namespace="31CC4743-1CD8-4E65-B9C9-B2D97D941F63"/>
    <xsd:import namespace="http://schemas.microsoft.com/sharepoint/v3/fields"/>
    <xsd:element name="properties">
      <xsd:complexType>
        <xsd:sequence>
          <xsd:element name="documentManagement">
            <xsd:complexType>
              <xsd:all>
                <xsd:element ref="ns1:FileRef" minOccurs="0"/>
                <xsd:element ref="ns1:File_x0020_Type" minOccurs="0"/>
                <xsd:element ref="ns1:HTML_x0020_File_x0020_Type" minOccurs="0"/>
                <xsd:element ref="ns1:FSObjType" minOccurs="0"/>
                <xsd:element ref="ns2:ThumbnailExists" minOccurs="0"/>
                <xsd:element ref="ns2:PreviewExists" minOccurs="0"/>
                <xsd:element ref="ns2:ImageWidth" minOccurs="0"/>
                <xsd:element ref="ns2:ImageHeight" minOccurs="0"/>
                <xsd:element ref="ns2:ImageCreateDate" minOccurs="0"/>
                <xsd:element ref="ns3:wic_System_Copyright" minOccurs="0"/>
                <xsd:element ref="ns1:PublishingStartDate" minOccurs="0"/>
                <xsd:element ref="ns1:PublishingExpirationDat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FileRef" ma:index="8" nillable="true" ma:displayName="URL Path" ma:hidden="true" ma:list="Docs" ma:internalName="FileRef" ma:readOnly="true" ma:showField="FullUrl">
      <xsd:simpleType>
        <xsd:restriction base="dms:Lookup"/>
      </xsd:simpleType>
    </xsd:element>
    <xsd:element name="File_x0020_Type" ma:index="9" nillable="true" ma:displayName="File Type" ma:hidden="true" ma:internalName="File_x0020_Type" ma:readOnly="true">
      <xsd:simpleType>
        <xsd:restriction base="dms:Text"/>
      </xsd:simpleType>
    </xsd:element>
    <xsd:element name="HTML_x0020_File_x0020_Type" ma:index="10" nillable="true" ma:displayName="HTML File Type" ma:hidden="true" ma:internalName="HTML_x0020_File_x0020_Type" ma:readOnly="true">
      <xsd:simpleType>
        <xsd:restriction base="dms:Text"/>
      </xsd:simpleType>
    </xsd:element>
    <xsd:element name="FSObjType" ma:index="11" nillable="true" ma:displayName="Item Type" ma:hidden="true" ma:list="Docs" ma:internalName="FSObjType" ma:readOnly="true" ma:showField="FSType">
      <xsd:simpleType>
        <xsd:restriction base="dms:Lookup"/>
      </xsd:simpleType>
    </xsd:element>
    <xsd:element name="PublishingStartDate" ma:index="27" nillable="true" ma:displayName="Scheduling Start Date" ma:description="" ma:hidden="true" ma:internalName="PublishingStartDate">
      <xsd:simpleType>
        <xsd:restriction base="dms:Unknown"/>
      </xsd:simpleType>
    </xsd:element>
    <xsd:element name="PublishingExpirationDate" ma:index="28" nillable="true" ma:displayName="Scheduling End Date" ma:description="" ma:hidden="true" ma:internalName="PublishingExpirationDat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1CC4743-1CD8-4E65-B9C9-B2D97D941F63" elementFormDefault="qualified">
    <xsd:import namespace="http://schemas.microsoft.com/office/2006/documentManagement/types"/>
    <xsd:import namespace="http://schemas.microsoft.com/office/infopath/2007/PartnerControls"/>
    <xsd:element name="ThumbnailExists" ma:index="18" nillable="true" ma:displayName="Thumbnail Exists" ma:default="FALSE" ma:hidden="true" ma:internalName="ThumbnailExists" ma:readOnly="true">
      <xsd:simpleType>
        <xsd:restriction base="dms:Boolean"/>
      </xsd:simpleType>
    </xsd:element>
    <xsd:element name="PreviewExists" ma:index="19" nillable="true" ma:displayName="Preview Exists" ma:default="FALSE" ma:hidden="true" ma:internalName="PreviewExists" ma:readOnly="true">
      <xsd:simpleType>
        <xsd:restriction base="dms:Boolean"/>
      </xsd:simpleType>
    </xsd:element>
    <xsd:element name="ImageWidth" ma:index="20" nillable="true" ma:displayName="Width" ma:internalName="ImageWidth" ma:readOnly="true">
      <xsd:simpleType>
        <xsd:restriction base="dms:Unknown"/>
      </xsd:simpleType>
    </xsd:element>
    <xsd:element name="ImageHeight" ma:index="22" nillable="true" ma:displayName="Height" ma:internalName="ImageHeight" ma:readOnly="true">
      <xsd:simpleType>
        <xsd:restriction base="dms:Unknown"/>
      </xsd:simpleType>
    </xsd:element>
    <xsd:element name="ImageCreateDate" ma:index="25" nillable="true" ma:displayName="Date Picture Taken" ma:format="DateTime" ma:hidden="true" ma:internalName="ImageCreateDate">
      <xsd:simpleType>
        <xsd:restriction base="dms:DateTim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wic_System_Copyright" ma:index="26" nillable="true" ma:displayName="Copyright" ma:internalName="wic_System_Copyright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 ma:index="24" ma:displayName="Author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 ma:index="23" ma:displayName="Comments"/>
        <xsd:element name="keywords" minOccurs="0" maxOccurs="1" type="xsd:string" ma:index="14" ma:displayName="Keywords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PublishingExpirationDate xmlns="http://schemas.microsoft.com/sharepoint/v3" xsi:nil="true"/>
    <PublishingStartDate xmlns="http://schemas.microsoft.com/sharepoint/v3" xsi:nil="true"/>
    <ImageCreateDate xmlns="31CC4743-1CD8-4E65-B9C9-B2D97D941F63" xsi:nil="true"/>
    <wic_System_Copyright xmlns="http://schemas.microsoft.com/sharepoint/v3/fields" xsi:nil="true"/>
  </documentManagement>
</p:properties>
</file>

<file path=customXml/itemProps1.xml><?xml version="1.0" encoding="utf-8"?>
<ds:datastoreItem xmlns:ds="http://schemas.openxmlformats.org/officeDocument/2006/customXml" ds:itemID="{E1A338E5-2E37-4973-87E6-4C02B0B7F46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CB18643-EB28-4B97-A99A-FC511C8BB61E}">
  <ds:schemaRefs>
    <ds:schemaRef ds:uri="Microsoft.SharePoint.Taxonomy.ContentTypeSync"/>
  </ds:schemaRefs>
</ds:datastoreItem>
</file>

<file path=customXml/itemProps3.xml><?xml version="1.0" encoding="utf-8"?>
<ds:datastoreItem xmlns:ds="http://schemas.openxmlformats.org/officeDocument/2006/customXml" ds:itemID="{530F981C-CCD8-41B4-B481-58FCF9EDFCE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31CC4743-1CD8-4E65-B9C9-B2D97D941F63"/>
    <ds:schemaRef ds:uri="http://schemas.microsoft.com/sharepoint/v3/fields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4.xml><?xml version="1.0" encoding="utf-8"?>
<ds:datastoreItem xmlns:ds="http://schemas.openxmlformats.org/officeDocument/2006/customXml" ds:itemID="{81E133DB-697E-4C10-B192-8899027B1EC6}">
  <ds:schemaRefs>
    <ds:schemaRef ds:uri="http://schemas.microsoft.com/office/2006/documentManagement/types"/>
    <ds:schemaRef ds:uri="31CC4743-1CD8-4E65-B9C9-B2D97D941F63"/>
    <ds:schemaRef ds:uri="http://purl.org/dc/elements/1.1/"/>
    <ds:schemaRef ds:uri="http://schemas.microsoft.com/office/2006/metadata/properties"/>
    <ds:schemaRef ds:uri="http://schemas.microsoft.com/sharepoint/v3/fields"/>
    <ds:schemaRef ds:uri="http://schemas.openxmlformats.org/package/2006/metadata/core-properties"/>
    <ds:schemaRef ds:uri="http://schemas.microsoft.com/sharepoint/v3"/>
    <ds:schemaRef ds:uri="http://purl.org/dc/terms/"/>
    <ds:schemaRef ds:uri="http://schemas.microsoft.com/office/infopath/2007/PartnerControls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G208582-FedGIS Conference 2019_Template_v4</Template>
  <TotalTime>0</TotalTime>
  <Words>3907</Words>
  <Application>Microsoft Office PowerPoint</Application>
  <PresentationFormat>Widescreen</PresentationFormat>
  <Paragraphs>820</Paragraphs>
  <Slides>47</Slides>
  <Notes>43</Notes>
  <HiddenSlides>1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47</vt:i4>
      </vt:variant>
    </vt:vector>
  </HeadingPairs>
  <TitlesOfParts>
    <vt:vector size="53" baseType="lpstr">
      <vt:lpstr>Arial</vt:lpstr>
      <vt:lpstr>Calibri</vt:lpstr>
      <vt:lpstr>Cascadia Mono</vt:lpstr>
      <vt:lpstr>Consolas</vt:lpstr>
      <vt:lpstr>Lucida Grande</vt:lpstr>
      <vt:lpstr>Esri_Corporate_Template-Dark</vt:lpstr>
      <vt:lpstr>ArcGIS Pro SDK for .NET  Intermediate Editing 2</vt:lpstr>
      <vt:lpstr>Session Overview</vt:lpstr>
      <vt:lpstr>Row Templates</vt:lpstr>
      <vt:lpstr>Row Templates - Retrieval</vt:lpstr>
      <vt:lpstr>Row Templates - Retrieval</vt:lpstr>
      <vt:lpstr>Row Template Default Values</vt:lpstr>
      <vt:lpstr>Row Template Default Values</vt:lpstr>
      <vt:lpstr>Row Template Default Values</vt:lpstr>
      <vt:lpstr>Row Templates – Active Template Changed</vt:lpstr>
      <vt:lpstr>Demo 1</vt:lpstr>
      <vt:lpstr>Row Templates Autogeneration</vt:lpstr>
      <vt:lpstr>Row Templates Autogeneration</vt:lpstr>
      <vt:lpstr>Row Templates Autogeneration</vt:lpstr>
      <vt:lpstr>Row Templates Create</vt:lpstr>
      <vt:lpstr>Row Templates Create</vt:lpstr>
      <vt:lpstr>Row Templates Create</vt:lpstr>
      <vt:lpstr>Row Templates Update</vt:lpstr>
      <vt:lpstr>Row Templates Update</vt:lpstr>
      <vt:lpstr>Row Templates Update</vt:lpstr>
      <vt:lpstr>Row Templates Update</vt:lpstr>
      <vt:lpstr>Demo 2</vt:lpstr>
      <vt:lpstr>Construction Tools</vt:lpstr>
      <vt:lpstr>Construction Tool - Implementation</vt:lpstr>
      <vt:lpstr>Construction Tool - Implementation</vt:lpstr>
      <vt:lpstr>Construction Tool - Implementation</vt:lpstr>
      <vt:lpstr>Construction Tool – CurrentTemplate, Default Values</vt:lpstr>
      <vt:lpstr>Construction Tool – CurrentTemplate, Override Values</vt:lpstr>
      <vt:lpstr>Construction Tool – CurrentTemplate, Override Values</vt:lpstr>
      <vt:lpstr>Demo 3</vt:lpstr>
      <vt:lpstr>Construction Tool – Tool Options UI</vt:lpstr>
      <vt:lpstr>Construction Tool – Tool Options UI</vt:lpstr>
      <vt:lpstr>Construction Tool – Tool Options UI</vt:lpstr>
      <vt:lpstr>Construction Tool – Tool Options UI</vt:lpstr>
      <vt:lpstr>Construction Tool – Tool Options UI</vt:lpstr>
      <vt:lpstr>Construction Tool – Tool Options UI</vt:lpstr>
      <vt:lpstr>Construction Tool – Tool Options UI</vt:lpstr>
      <vt:lpstr>Construction Tool – Tool Options UI</vt:lpstr>
      <vt:lpstr>Construction Tool – Tool Options UI</vt:lpstr>
      <vt:lpstr>Construction Tool – Tool Options UI</vt:lpstr>
      <vt:lpstr>Construction Tool – Tool Options UI</vt:lpstr>
      <vt:lpstr>Demo 4</vt:lpstr>
      <vt:lpstr>Summary</vt:lpstr>
      <vt:lpstr>ArcGIS Pro SDK for .NET – Technical Sessions</vt:lpstr>
      <vt:lpstr>ArcGIS Pro SDK for .NET – Demo theaters</vt:lpstr>
      <vt:lpstr>ArcGIS Pro SDK for .NET  Intermediate Editing 2</vt:lpstr>
      <vt:lpstr>PowerPoint Presentation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2019 Developer Summit PPT Template</dc:title>
  <dc:creator/>
  <cp:keywords/>
  <dc:description/>
  <cp:lastModifiedBy/>
  <cp:revision>1</cp:revision>
  <cp:lastPrinted>2018-06-08T21:51:01Z</cp:lastPrinted>
  <dcterms:created xsi:type="dcterms:W3CDTF">2018-10-31T22:58:00Z</dcterms:created>
  <dcterms:modified xsi:type="dcterms:W3CDTF">2023-02-26T02:46:28Z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0x0101009148F5A04DDD49CBA7127AADA5FB792B00AADE34325A8B49CDA8BB4DB53328F21400651FDAD8011D9D489819B08FDB64B39B</vt:lpwstr>
  </property>
</Properties>
</file>