
<file path=[Content_Types].xml><?xml version="1.0" encoding="utf-8"?>
<Types xmlns="http://schemas.openxmlformats.org/package/2006/content-types">
  <Default Extension="gif" ContentType="image/gif"/>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799" r:id="rId70"/>
  </p:sldMasterIdLst>
  <p:notesMasterIdLst>
    <p:notesMasterId r:id="rId99"/>
  </p:notesMasterIdLst>
  <p:handoutMasterIdLst>
    <p:handoutMasterId r:id="rId100"/>
  </p:handoutMasterIdLst>
  <p:sldIdLst>
    <p:sldId id="735" r:id="rId71"/>
    <p:sldId id="734" r:id="rId72"/>
    <p:sldId id="741" r:id="rId73"/>
    <p:sldId id="1064" r:id="rId74"/>
    <p:sldId id="749" r:id="rId75"/>
    <p:sldId id="738" r:id="rId76"/>
    <p:sldId id="739" r:id="rId77"/>
    <p:sldId id="752" r:id="rId78"/>
    <p:sldId id="740" r:id="rId79"/>
    <p:sldId id="1065" r:id="rId80"/>
    <p:sldId id="701" r:id="rId81"/>
    <p:sldId id="753" r:id="rId82"/>
    <p:sldId id="742" r:id="rId83"/>
    <p:sldId id="748" r:id="rId84"/>
    <p:sldId id="743" r:id="rId85"/>
    <p:sldId id="754" r:id="rId86"/>
    <p:sldId id="751" r:id="rId87"/>
    <p:sldId id="744" r:id="rId88"/>
    <p:sldId id="745" r:id="rId89"/>
    <p:sldId id="755" r:id="rId90"/>
    <p:sldId id="746" r:id="rId91"/>
    <p:sldId id="747" r:id="rId92"/>
    <p:sldId id="638" r:id="rId93"/>
    <p:sldId id="1001" r:id="rId94"/>
    <p:sldId id="1063" r:id="rId95"/>
    <p:sldId id="644" r:id="rId96"/>
    <p:sldId id="646" r:id="rId97"/>
    <p:sldId id="633" r:id="rId9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opology" id="{9384B04E-CB95-D647-BA34-75E7A6BE993D}">
          <p14:sldIdLst>
            <p14:sldId id="735"/>
            <p14:sldId id="734"/>
            <p14:sldId id="741"/>
            <p14:sldId id="1064"/>
            <p14:sldId id="749"/>
            <p14:sldId id="738"/>
            <p14:sldId id="739"/>
            <p14:sldId id="752"/>
            <p14:sldId id="740"/>
            <p14:sldId id="1065"/>
            <p14:sldId id="701"/>
            <p14:sldId id="753"/>
            <p14:sldId id="742"/>
            <p14:sldId id="748"/>
            <p14:sldId id="743"/>
            <p14:sldId id="754"/>
            <p14:sldId id="751"/>
            <p14:sldId id="744"/>
            <p14:sldId id="745"/>
            <p14:sldId id="755"/>
            <p14:sldId id="746"/>
            <p14:sldId id="747"/>
            <p14:sldId id="638"/>
            <p14:sldId id="1001"/>
            <p14:sldId id="1063"/>
            <p14:sldId id="644"/>
            <p14:sldId id="646"/>
            <p14:sldId id="633"/>
          </p14:sldIdLst>
        </p14:section>
      </p14:sectionLst>
    </p:ex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EC86"/>
    <a:srgbClr val="01114F"/>
    <a:srgbClr val="C3E3F7"/>
    <a:srgbClr val="027ECF"/>
    <a:srgbClr val="C9F2FF"/>
    <a:srgbClr val="FFFFFF"/>
    <a:srgbClr val="828218"/>
    <a:srgbClr val="828219"/>
    <a:srgbClr val="C830A0"/>
    <a:srgbClr val="E246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3FEEBD-6CBB-4B77-BC91-9A16AD2491A7}" v="18" dt="2023-03-03T20:05:05.004"/>
    <p1510:client id="{7CB31982-9DC6-4742-8C99-6022E5D36418}" v="13" dt="2023-03-03T19:34:48.6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81" autoAdjust="0"/>
    <p:restoredTop sz="77252" autoAdjust="0"/>
  </p:normalViewPr>
  <p:slideViewPr>
    <p:cSldViewPr snapToGrid="0">
      <p:cViewPr varScale="1">
        <p:scale>
          <a:sx n="74" d="100"/>
          <a:sy n="74" d="100"/>
        </p:scale>
        <p:origin x="1214" y="34"/>
      </p:cViewPr>
      <p:guideLst>
        <p:guide orient="horz" pos="430"/>
        <p:guide orient="horz" pos="3888"/>
        <p:guide pos="576"/>
        <p:guide pos="7104"/>
        <p:guide pos="431"/>
        <p:guide pos="7247"/>
      </p:guideLst>
    </p:cSldViewPr>
  </p:slideViewPr>
  <p:notesTextViewPr>
    <p:cViewPr>
      <p:scale>
        <a:sx n="125" d="100"/>
        <a:sy n="125" d="100"/>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slide" Target="slides/slide14.xml"/><Relationship Id="rId89" Type="http://schemas.openxmlformats.org/officeDocument/2006/relationships/slide" Target="slides/slide19.xml"/><Relationship Id="rId16" Type="http://schemas.openxmlformats.org/officeDocument/2006/relationships/customXml" Target="../customXml/item16.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4.xml"/><Relationship Id="rId79" Type="http://schemas.openxmlformats.org/officeDocument/2006/relationships/slide" Target="slides/slide9.xml"/><Relationship Id="rId102" Type="http://schemas.openxmlformats.org/officeDocument/2006/relationships/viewProps" Target="viewProps.xml"/><Relationship Id="rId5" Type="http://schemas.openxmlformats.org/officeDocument/2006/relationships/customXml" Target="../customXml/item5.xml"/><Relationship Id="rId90" Type="http://schemas.openxmlformats.org/officeDocument/2006/relationships/slide" Target="slides/slide20.xml"/><Relationship Id="rId95" Type="http://schemas.openxmlformats.org/officeDocument/2006/relationships/slide" Target="slides/slide25.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customXml" Target="../customXml/item69.xml"/><Relationship Id="rId80" Type="http://schemas.openxmlformats.org/officeDocument/2006/relationships/slide" Target="slides/slide10.xml"/><Relationship Id="rId85" Type="http://schemas.openxmlformats.org/officeDocument/2006/relationships/slide" Target="slides/slide15.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theme" Target="theme/theme1.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slideMaster" Target="slideMasters/slideMaster1.xml"/><Relationship Id="rId75" Type="http://schemas.openxmlformats.org/officeDocument/2006/relationships/slide" Target="slides/slide5.xml"/><Relationship Id="rId83" Type="http://schemas.openxmlformats.org/officeDocument/2006/relationships/slide" Target="slides/slide13.xml"/><Relationship Id="rId88" Type="http://schemas.openxmlformats.org/officeDocument/2006/relationships/slide" Target="slides/slide18.xml"/><Relationship Id="rId91" Type="http://schemas.openxmlformats.org/officeDocument/2006/relationships/slide" Target="slides/slide21.xml"/><Relationship Id="rId96"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microsoft.com/office/2015/10/relationships/revisionInfo" Target="revisionInfo.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 Target="slides/slide3.xml"/><Relationship Id="rId78" Type="http://schemas.openxmlformats.org/officeDocument/2006/relationships/slide" Target="slides/slide8.xml"/><Relationship Id="rId81" Type="http://schemas.openxmlformats.org/officeDocument/2006/relationships/slide" Target="slides/slide11.xml"/><Relationship Id="rId86" Type="http://schemas.openxmlformats.org/officeDocument/2006/relationships/slide" Target="slides/slide16.xml"/><Relationship Id="rId94" Type="http://schemas.openxmlformats.org/officeDocument/2006/relationships/slide" Target="slides/slide24.xml"/><Relationship Id="rId99" Type="http://schemas.openxmlformats.org/officeDocument/2006/relationships/notesMaster" Target="notesMasters/notesMaster1.xml"/><Relationship Id="rId10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6.xml"/><Relationship Id="rId97" Type="http://schemas.openxmlformats.org/officeDocument/2006/relationships/slide" Target="slides/slide27.xml"/><Relationship Id="rId104" Type="http://schemas.openxmlformats.org/officeDocument/2006/relationships/tableStyles" Target="tableStyles.xml"/><Relationship Id="rId7" Type="http://schemas.openxmlformats.org/officeDocument/2006/relationships/customXml" Target="../customXml/item7.xml"/><Relationship Id="rId71" Type="http://schemas.openxmlformats.org/officeDocument/2006/relationships/slide" Target="slides/slide1.xml"/><Relationship Id="rId92" Type="http://schemas.openxmlformats.org/officeDocument/2006/relationships/slide" Target="slides/slide22.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7.xml"/><Relationship Id="rId61" Type="http://schemas.openxmlformats.org/officeDocument/2006/relationships/customXml" Target="../customXml/item61.xml"/><Relationship Id="rId82" Type="http://schemas.openxmlformats.org/officeDocument/2006/relationships/slide" Target="slides/slide12.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7.xml"/><Relationship Id="rId100" Type="http://schemas.openxmlformats.org/officeDocument/2006/relationships/handoutMaster" Target="handoutMasters/handoutMaster1.xml"/><Relationship Id="rId105" Type="http://schemas.microsoft.com/office/2016/11/relationships/changesInfo" Target="changesInfos/changesInfo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2.xml"/><Relationship Id="rId93" Type="http://schemas.openxmlformats.org/officeDocument/2006/relationships/slide" Target="slides/slide23.xml"/><Relationship Id="rId98" Type="http://schemas.openxmlformats.org/officeDocument/2006/relationships/slide" Target="slides/slide28.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ashis Lamsal" userId="42229be4-7f54-4205-9f3c-ef7aa246a95b" providerId="ADAL" clId="{483FEEBD-6CBB-4B77-BC91-9A16AD2491A7}"/>
    <pc:docChg chg="undo custSel addSld modSld sldOrd modSection">
      <pc:chgData name="Aashis Lamsal" userId="42229be4-7f54-4205-9f3c-ef7aa246a95b" providerId="ADAL" clId="{483FEEBD-6CBB-4B77-BC91-9A16AD2491A7}" dt="2023-03-03T20:53:34.039" v="400" actId="20577"/>
      <pc:docMkLst>
        <pc:docMk/>
      </pc:docMkLst>
      <pc:sldChg chg="add">
        <pc:chgData name="Aashis Lamsal" userId="42229be4-7f54-4205-9f3c-ef7aa246a95b" providerId="ADAL" clId="{483FEEBD-6CBB-4B77-BC91-9A16AD2491A7}" dt="2023-03-01T14:54:19.718" v="7"/>
        <pc:sldMkLst>
          <pc:docMk/>
          <pc:sldMk cId="802503158" sldId="638"/>
        </pc:sldMkLst>
      </pc:sldChg>
      <pc:sldChg chg="ord">
        <pc:chgData name="Aashis Lamsal" userId="42229be4-7f54-4205-9f3c-ef7aa246a95b" providerId="ADAL" clId="{483FEEBD-6CBB-4B77-BC91-9A16AD2491A7}" dt="2023-03-01T14:54:35.412" v="9"/>
        <pc:sldMkLst>
          <pc:docMk/>
          <pc:sldMk cId="3563880688" sldId="644"/>
        </pc:sldMkLst>
      </pc:sldChg>
      <pc:sldChg chg="modSp mod">
        <pc:chgData name="Aashis Lamsal" userId="42229be4-7f54-4205-9f3c-ef7aa246a95b" providerId="ADAL" clId="{483FEEBD-6CBB-4B77-BC91-9A16AD2491A7}" dt="2023-03-01T19:09:32.068" v="15" actId="20577"/>
        <pc:sldMkLst>
          <pc:docMk/>
          <pc:sldMk cId="1001956402" sldId="735"/>
        </pc:sldMkLst>
        <pc:spChg chg="mod">
          <ac:chgData name="Aashis Lamsal" userId="42229be4-7f54-4205-9f3c-ef7aa246a95b" providerId="ADAL" clId="{483FEEBD-6CBB-4B77-BC91-9A16AD2491A7}" dt="2023-03-01T19:09:32.068" v="15" actId="20577"/>
          <ac:spMkLst>
            <pc:docMk/>
            <pc:sldMk cId="1001956402" sldId="735"/>
            <ac:spMk id="2" creationId="{7409638F-DBE3-6B45-ADEA-DC27A9027620}"/>
          </ac:spMkLst>
        </pc:spChg>
        <pc:spChg chg="mod">
          <ac:chgData name="Aashis Lamsal" userId="42229be4-7f54-4205-9f3c-ef7aa246a95b" providerId="ADAL" clId="{483FEEBD-6CBB-4B77-BC91-9A16AD2491A7}" dt="2023-03-01T14:53:37.064" v="6" actId="1076"/>
          <ac:spMkLst>
            <pc:docMk/>
            <pc:sldMk cId="1001956402" sldId="735"/>
            <ac:spMk id="17" creationId="{102E25BC-1D0A-40C5-93A8-540A488E1656}"/>
          </ac:spMkLst>
        </pc:spChg>
      </pc:sldChg>
      <pc:sldChg chg="delSp modSp mod">
        <pc:chgData name="Aashis Lamsal" userId="42229be4-7f54-4205-9f3c-ef7aa246a95b" providerId="ADAL" clId="{483FEEBD-6CBB-4B77-BC91-9A16AD2491A7}" dt="2023-03-03T20:04:16.482" v="335" actId="1076"/>
        <pc:sldMkLst>
          <pc:docMk/>
          <pc:sldMk cId="3306317197" sldId="740"/>
        </pc:sldMkLst>
        <pc:spChg chg="del">
          <ac:chgData name="Aashis Lamsal" userId="42229be4-7f54-4205-9f3c-ef7aa246a95b" providerId="ADAL" clId="{483FEEBD-6CBB-4B77-BC91-9A16AD2491A7}" dt="2023-03-03T20:04:12.072" v="334" actId="478"/>
          <ac:spMkLst>
            <pc:docMk/>
            <pc:sldMk cId="3306317197" sldId="740"/>
            <ac:spMk id="7" creationId="{F5AD8369-330D-4700-BCE5-D4831359C527}"/>
          </ac:spMkLst>
        </pc:spChg>
        <pc:picChg chg="del">
          <ac:chgData name="Aashis Lamsal" userId="42229be4-7f54-4205-9f3c-ef7aa246a95b" providerId="ADAL" clId="{483FEEBD-6CBB-4B77-BC91-9A16AD2491A7}" dt="2023-03-03T20:04:03.211" v="332" actId="478"/>
          <ac:picMkLst>
            <pc:docMk/>
            <pc:sldMk cId="3306317197" sldId="740"/>
            <ac:picMk id="4" creationId="{7771A162-E13A-46D9-8306-0643642B58D0}"/>
          </ac:picMkLst>
        </pc:picChg>
        <pc:picChg chg="del">
          <ac:chgData name="Aashis Lamsal" userId="42229be4-7f54-4205-9f3c-ef7aa246a95b" providerId="ADAL" clId="{483FEEBD-6CBB-4B77-BC91-9A16AD2491A7}" dt="2023-03-03T20:04:05.551" v="333" actId="478"/>
          <ac:picMkLst>
            <pc:docMk/>
            <pc:sldMk cId="3306317197" sldId="740"/>
            <ac:picMk id="6" creationId="{D9BE4D8E-E9A4-4AB1-919E-F79D9402952C}"/>
          </ac:picMkLst>
        </pc:picChg>
        <pc:picChg chg="del">
          <ac:chgData name="Aashis Lamsal" userId="42229be4-7f54-4205-9f3c-ef7aa246a95b" providerId="ADAL" clId="{483FEEBD-6CBB-4B77-BC91-9A16AD2491A7}" dt="2023-03-03T20:03:58.272" v="331" actId="478"/>
          <ac:picMkLst>
            <pc:docMk/>
            <pc:sldMk cId="3306317197" sldId="740"/>
            <ac:picMk id="1026" creationId="{1DF11206-1D36-4A57-B459-D670603DB55A}"/>
          </ac:picMkLst>
        </pc:picChg>
        <pc:picChg chg="mod">
          <ac:chgData name="Aashis Lamsal" userId="42229be4-7f54-4205-9f3c-ef7aa246a95b" providerId="ADAL" clId="{483FEEBD-6CBB-4B77-BC91-9A16AD2491A7}" dt="2023-03-03T20:04:16.482" v="335" actId="1076"/>
          <ac:picMkLst>
            <pc:docMk/>
            <pc:sldMk cId="3306317197" sldId="740"/>
            <ac:picMk id="3076" creationId="{3EFDF770-09A3-45F5-B48C-F3822E26B73E}"/>
          </ac:picMkLst>
        </pc:picChg>
      </pc:sldChg>
      <pc:sldChg chg="modSp mod">
        <pc:chgData name="Aashis Lamsal" userId="42229be4-7f54-4205-9f3c-ef7aa246a95b" providerId="ADAL" clId="{483FEEBD-6CBB-4B77-BC91-9A16AD2491A7}" dt="2023-03-01T19:44:08.226" v="53" actId="20577"/>
        <pc:sldMkLst>
          <pc:docMk/>
          <pc:sldMk cId="3693377540" sldId="741"/>
        </pc:sldMkLst>
        <pc:spChg chg="mod">
          <ac:chgData name="Aashis Lamsal" userId="42229be4-7f54-4205-9f3c-ef7aa246a95b" providerId="ADAL" clId="{483FEEBD-6CBB-4B77-BC91-9A16AD2491A7}" dt="2023-03-01T19:44:08.226" v="53" actId="20577"/>
          <ac:spMkLst>
            <pc:docMk/>
            <pc:sldMk cId="3693377540" sldId="741"/>
            <ac:spMk id="18" creationId="{0E2018E5-6EDD-B448-A8B6-356DD3B03B19}"/>
          </ac:spMkLst>
        </pc:spChg>
      </pc:sldChg>
      <pc:sldChg chg="addSp delSp modSp mod">
        <pc:chgData name="Aashis Lamsal" userId="42229be4-7f54-4205-9f3c-ef7aa246a95b" providerId="ADAL" clId="{483FEEBD-6CBB-4B77-BC91-9A16AD2491A7}" dt="2023-03-03T18:17:54.976" v="329" actId="20577"/>
        <pc:sldMkLst>
          <pc:docMk/>
          <pc:sldMk cId="2629763670" sldId="749"/>
        </pc:sldMkLst>
        <pc:spChg chg="mod">
          <ac:chgData name="Aashis Lamsal" userId="42229be4-7f54-4205-9f3c-ef7aa246a95b" providerId="ADAL" clId="{483FEEBD-6CBB-4B77-BC91-9A16AD2491A7}" dt="2023-03-03T18:17:54.976" v="329" actId="20577"/>
          <ac:spMkLst>
            <pc:docMk/>
            <pc:sldMk cId="2629763670" sldId="749"/>
            <ac:spMk id="16" creationId="{8202D082-A9B5-F04D-A9BD-E84E58DE539B}"/>
          </ac:spMkLst>
        </pc:spChg>
        <pc:picChg chg="mod">
          <ac:chgData name="Aashis Lamsal" userId="42229be4-7f54-4205-9f3c-ef7aa246a95b" providerId="ADAL" clId="{483FEEBD-6CBB-4B77-BC91-9A16AD2491A7}" dt="2023-03-01T20:54:52.859" v="324" actId="1076"/>
          <ac:picMkLst>
            <pc:docMk/>
            <pc:sldMk cId="2629763670" sldId="749"/>
            <ac:picMk id="3" creationId="{83E0C6B7-96AF-433C-BBE9-EEC3E9B76117}"/>
          </ac:picMkLst>
        </pc:picChg>
        <pc:picChg chg="add mod">
          <ac:chgData name="Aashis Lamsal" userId="42229be4-7f54-4205-9f3c-ef7aa246a95b" providerId="ADAL" clId="{483FEEBD-6CBB-4B77-BC91-9A16AD2491A7}" dt="2023-03-01T20:54:57.713" v="326" actId="14100"/>
          <ac:picMkLst>
            <pc:docMk/>
            <pc:sldMk cId="2629763670" sldId="749"/>
            <ac:picMk id="4" creationId="{89F8F3AE-CCA5-4E57-82DE-CAEA159C4BF6}"/>
          </ac:picMkLst>
        </pc:picChg>
        <pc:picChg chg="del mod">
          <ac:chgData name="Aashis Lamsal" userId="42229be4-7f54-4205-9f3c-ef7aa246a95b" providerId="ADAL" clId="{483FEEBD-6CBB-4B77-BC91-9A16AD2491A7}" dt="2023-03-01T20:54:45.131" v="322" actId="478"/>
          <ac:picMkLst>
            <pc:docMk/>
            <pc:sldMk cId="2629763670" sldId="749"/>
            <ac:picMk id="7" creationId="{282C3F67-AF32-4678-AD72-5EE7A621391D}"/>
          </ac:picMkLst>
        </pc:picChg>
      </pc:sldChg>
      <pc:sldChg chg="modSp mod modNotesTx">
        <pc:chgData name="Aashis Lamsal" userId="42229be4-7f54-4205-9f3c-ef7aa246a95b" providerId="ADAL" clId="{483FEEBD-6CBB-4B77-BC91-9A16AD2491A7}" dt="2023-03-03T20:53:34.039" v="400" actId="20577"/>
        <pc:sldMkLst>
          <pc:docMk/>
          <pc:sldMk cId="169670137" sldId="751"/>
        </pc:sldMkLst>
        <pc:spChg chg="mod">
          <ac:chgData name="Aashis Lamsal" userId="42229be4-7f54-4205-9f3c-ef7aa246a95b" providerId="ADAL" clId="{483FEEBD-6CBB-4B77-BC91-9A16AD2491A7}" dt="2023-03-03T20:53:34.039" v="400" actId="20577"/>
          <ac:spMkLst>
            <pc:docMk/>
            <pc:sldMk cId="169670137" sldId="751"/>
            <ac:spMk id="18" creationId="{0E2018E5-6EDD-B448-A8B6-356DD3B03B19}"/>
          </ac:spMkLst>
        </pc:spChg>
      </pc:sldChg>
      <pc:sldChg chg="modSp add mod">
        <pc:chgData name="Aashis Lamsal" userId="42229be4-7f54-4205-9f3c-ef7aa246a95b" providerId="ADAL" clId="{483FEEBD-6CBB-4B77-BC91-9A16AD2491A7}" dt="2023-03-01T21:10:37.968" v="327" actId="1076"/>
        <pc:sldMkLst>
          <pc:docMk/>
          <pc:sldMk cId="728504046" sldId="1001"/>
        </pc:sldMkLst>
        <pc:spChg chg="mod">
          <ac:chgData name="Aashis Lamsal" userId="42229be4-7f54-4205-9f3c-ef7aa246a95b" providerId="ADAL" clId="{483FEEBD-6CBB-4B77-BC91-9A16AD2491A7}" dt="2023-03-01T21:10:37.968" v="327" actId="1076"/>
          <ac:spMkLst>
            <pc:docMk/>
            <pc:sldMk cId="728504046" sldId="1001"/>
            <ac:spMk id="10" creationId="{908E23A1-856A-4874-AF9F-3DC00DC60A74}"/>
          </ac:spMkLst>
        </pc:spChg>
      </pc:sldChg>
      <pc:sldChg chg="modSp add mod">
        <pc:chgData name="Aashis Lamsal" userId="42229be4-7f54-4205-9f3c-ef7aa246a95b" providerId="ADAL" clId="{483FEEBD-6CBB-4B77-BC91-9A16AD2491A7}" dt="2023-03-01T14:55:22.920" v="13" actId="6549"/>
        <pc:sldMkLst>
          <pc:docMk/>
          <pc:sldMk cId="3167858061" sldId="1063"/>
        </pc:sldMkLst>
        <pc:spChg chg="mod">
          <ac:chgData name="Aashis Lamsal" userId="42229be4-7f54-4205-9f3c-ef7aa246a95b" providerId="ADAL" clId="{483FEEBD-6CBB-4B77-BC91-9A16AD2491A7}" dt="2023-03-01T14:55:22.920" v="13" actId="6549"/>
          <ac:spMkLst>
            <pc:docMk/>
            <pc:sldMk cId="3167858061" sldId="1063"/>
            <ac:spMk id="13" creationId="{00000000-0000-0000-0000-000000000000}"/>
          </ac:spMkLst>
        </pc:spChg>
      </pc:sldChg>
      <pc:sldChg chg="addSp delSp modSp new mod">
        <pc:chgData name="Aashis Lamsal" userId="42229be4-7f54-4205-9f3c-ef7aa246a95b" providerId="ADAL" clId="{483FEEBD-6CBB-4B77-BC91-9A16AD2491A7}" dt="2023-03-01T20:09:18.819" v="318" actId="255"/>
        <pc:sldMkLst>
          <pc:docMk/>
          <pc:sldMk cId="3935594978" sldId="1064"/>
        </pc:sldMkLst>
        <pc:spChg chg="mod">
          <ac:chgData name="Aashis Lamsal" userId="42229be4-7f54-4205-9f3c-ef7aa246a95b" providerId="ADAL" clId="{483FEEBD-6CBB-4B77-BC91-9A16AD2491A7}" dt="2023-03-01T19:52:40.382" v="191" actId="20577"/>
          <ac:spMkLst>
            <pc:docMk/>
            <pc:sldMk cId="3935594978" sldId="1064"/>
            <ac:spMk id="2" creationId="{152E2B4C-5D8A-45AE-AA2E-03AA36170B97}"/>
          </ac:spMkLst>
        </pc:spChg>
        <pc:spChg chg="del">
          <ac:chgData name="Aashis Lamsal" userId="42229be4-7f54-4205-9f3c-ef7aa246a95b" providerId="ADAL" clId="{483FEEBD-6CBB-4B77-BC91-9A16AD2491A7}" dt="2023-03-01T19:46:18.660" v="63" actId="478"/>
          <ac:spMkLst>
            <pc:docMk/>
            <pc:sldMk cId="3935594978" sldId="1064"/>
            <ac:spMk id="3" creationId="{D5AB434A-C257-4732-A5F4-79685E4B4B5F}"/>
          </ac:spMkLst>
        </pc:spChg>
        <pc:spChg chg="del">
          <ac:chgData name="Aashis Lamsal" userId="42229be4-7f54-4205-9f3c-ef7aa246a95b" providerId="ADAL" clId="{483FEEBD-6CBB-4B77-BC91-9A16AD2491A7}" dt="2023-03-01T19:45:10.778" v="55" actId="3680"/>
          <ac:spMkLst>
            <pc:docMk/>
            <pc:sldMk cId="3935594978" sldId="1064"/>
            <ac:spMk id="4" creationId="{AF956768-2FE7-488B-976B-87C815D595C0}"/>
          </ac:spMkLst>
        </pc:spChg>
        <pc:graphicFrameChg chg="add mod ord modGraphic">
          <ac:chgData name="Aashis Lamsal" userId="42229be4-7f54-4205-9f3c-ef7aa246a95b" providerId="ADAL" clId="{483FEEBD-6CBB-4B77-BC91-9A16AD2491A7}" dt="2023-03-01T20:09:18.819" v="318" actId="255"/>
          <ac:graphicFrameMkLst>
            <pc:docMk/>
            <pc:sldMk cId="3935594978" sldId="1064"/>
            <ac:graphicFrameMk id="5" creationId="{43AFDC53-E8F7-445E-8E2B-54F8877EA84F}"/>
          </ac:graphicFrameMkLst>
        </pc:graphicFrameChg>
      </pc:sldChg>
      <pc:sldChg chg="delSp modSp add mod">
        <pc:chgData name="Aashis Lamsal" userId="42229be4-7f54-4205-9f3c-ef7aa246a95b" providerId="ADAL" clId="{483FEEBD-6CBB-4B77-BC91-9A16AD2491A7}" dt="2023-03-03T20:05:14.100" v="343" actId="1076"/>
        <pc:sldMkLst>
          <pc:docMk/>
          <pc:sldMk cId="2476502293" sldId="1065"/>
        </pc:sldMkLst>
        <pc:picChg chg="del">
          <ac:chgData name="Aashis Lamsal" userId="42229be4-7f54-4205-9f3c-ef7aa246a95b" providerId="ADAL" clId="{483FEEBD-6CBB-4B77-BC91-9A16AD2491A7}" dt="2023-03-03T20:04:48.073" v="336" actId="478"/>
          <ac:picMkLst>
            <pc:docMk/>
            <pc:sldMk cId="2476502293" sldId="1065"/>
            <ac:picMk id="3" creationId="{AF0C3B49-7664-46D2-B4B4-498C1921646C}"/>
          </ac:picMkLst>
        </pc:picChg>
        <pc:picChg chg="mod">
          <ac:chgData name="Aashis Lamsal" userId="42229be4-7f54-4205-9f3c-ef7aa246a95b" providerId="ADAL" clId="{483FEEBD-6CBB-4B77-BC91-9A16AD2491A7}" dt="2023-03-03T20:05:14.100" v="343" actId="1076"/>
          <ac:picMkLst>
            <pc:docMk/>
            <pc:sldMk cId="2476502293" sldId="1065"/>
            <ac:picMk id="4" creationId="{7771A162-E13A-46D9-8306-0643642B58D0}"/>
          </ac:picMkLst>
        </pc:picChg>
        <pc:picChg chg="mod">
          <ac:chgData name="Aashis Lamsal" userId="42229be4-7f54-4205-9f3c-ef7aa246a95b" providerId="ADAL" clId="{483FEEBD-6CBB-4B77-BC91-9A16AD2491A7}" dt="2023-03-03T20:05:05.004" v="341" actId="1076"/>
          <ac:picMkLst>
            <pc:docMk/>
            <pc:sldMk cId="2476502293" sldId="1065"/>
            <ac:picMk id="1026" creationId="{1DF11206-1D36-4A57-B459-D670603DB55A}"/>
          </ac:picMkLst>
        </pc:picChg>
        <pc:picChg chg="del">
          <ac:chgData name="Aashis Lamsal" userId="42229be4-7f54-4205-9f3c-ef7aa246a95b" providerId="ADAL" clId="{483FEEBD-6CBB-4B77-BC91-9A16AD2491A7}" dt="2023-03-03T20:04:54.700" v="338" actId="478"/>
          <ac:picMkLst>
            <pc:docMk/>
            <pc:sldMk cId="2476502293" sldId="1065"/>
            <ac:picMk id="3076" creationId="{3EFDF770-09A3-45F5-B48C-F3822E26B73E}"/>
          </ac:picMkLst>
        </pc:picChg>
      </pc:sldChg>
    </pc:docChg>
  </pc:docChgLst>
  <pc:docChgLst>
    <pc:chgData name="Rich Ruh" userId="c1a23af0-b59b-4c49-893e-dac625f2e2f8" providerId="ADAL" clId="{7CB31982-9DC6-4742-8C99-6022E5D36418}"/>
    <pc:docChg chg="modSld">
      <pc:chgData name="Rich Ruh" userId="c1a23af0-b59b-4c49-893e-dac625f2e2f8" providerId="ADAL" clId="{7CB31982-9DC6-4742-8C99-6022E5D36418}" dt="2023-03-03T19:34:48.610" v="8" actId="20577"/>
      <pc:docMkLst>
        <pc:docMk/>
      </pc:docMkLst>
      <pc:sldChg chg="modSp mod">
        <pc:chgData name="Rich Ruh" userId="c1a23af0-b59b-4c49-893e-dac625f2e2f8" providerId="ADAL" clId="{7CB31982-9DC6-4742-8C99-6022E5D36418}" dt="2023-03-03T19:21:14.022" v="1" actId="6549"/>
        <pc:sldMkLst>
          <pc:docMk/>
          <pc:sldMk cId="3539667442" sldId="738"/>
        </pc:sldMkLst>
        <pc:spChg chg="mod">
          <ac:chgData name="Rich Ruh" userId="c1a23af0-b59b-4c49-893e-dac625f2e2f8" providerId="ADAL" clId="{7CB31982-9DC6-4742-8C99-6022E5D36418}" dt="2023-03-03T19:21:14.022" v="1" actId="6549"/>
          <ac:spMkLst>
            <pc:docMk/>
            <pc:sldMk cId="3539667442" sldId="738"/>
            <ac:spMk id="18" creationId="{0E2018E5-6EDD-B448-A8B6-356DD3B03B19}"/>
          </ac:spMkLst>
        </pc:spChg>
      </pc:sldChg>
      <pc:sldChg chg="modSp mod">
        <pc:chgData name="Rich Ruh" userId="c1a23af0-b59b-4c49-893e-dac625f2e2f8" providerId="ADAL" clId="{7CB31982-9DC6-4742-8C99-6022E5D36418}" dt="2023-03-03T19:19:26.477" v="0" actId="20577"/>
        <pc:sldMkLst>
          <pc:docMk/>
          <pc:sldMk cId="3693377540" sldId="741"/>
        </pc:sldMkLst>
        <pc:spChg chg="mod">
          <ac:chgData name="Rich Ruh" userId="c1a23af0-b59b-4c49-893e-dac625f2e2f8" providerId="ADAL" clId="{7CB31982-9DC6-4742-8C99-6022E5D36418}" dt="2023-03-03T19:19:26.477" v="0" actId="20577"/>
          <ac:spMkLst>
            <pc:docMk/>
            <pc:sldMk cId="3693377540" sldId="741"/>
            <ac:spMk id="18" creationId="{0E2018E5-6EDD-B448-A8B6-356DD3B03B19}"/>
          </ac:spMkLst>
        </pc:spChg>
      </pc:sldChg>
      <pc:sldChg chg="modSp mod">
        <pc:chgData name="Rich Ruh" userId="c1a23af0-b59b-4c49-893e-dac625f2e2f8" providerId="ADAL" clId="{7CB31982-9DC6-4742-8C99-6022E5D36418}" dt="2023-03-03T19:23:30.083" v="5" actId="20577"/>
        <pc:sldMkLst>
          <pc:docMk/>
          <pc:sldMk cId="3115725281" sldId="742"/>
        </pc:sldMkLst>
        <pc:spChg chg="mod">
          <ac:chgData name="Rich Ruh" userId="c1a23af0-b59b-4c49-893e-dac625f2e2f8" providerId="ADAL" clId="{7CB31982-9DC6-4742-8C99-6022E5D36418}" dt="2023-03-03T19:23:30.083" v="5" actId="20577"/>
          <ac:spMkLst>
            <pc:docMk/>
            <pc:sldMk cId="3115725281" sldId="742"/>
            <ac:spMk id="18" creationId="{0E2018E5-6EDD-B448-A8B6-356DD3B03B19}"/>
          </ac:spMkLst>
        </pc:spChg>
      </pc:sldChg>
      <pc:sldChg chg="modSp mod">
        <pc:chgData name="Rich Ruh" userId="c1a23af0-b59b-4c49-893e-dac625f2e2f8" providerId="ADAL" clId="{7CB31982-9DC6-4742-8C99-6022E5D36418}" dt="2023-03-03T19:23:06.743" v="3" actId="20577"/>
        <pc:sldMkLst>
          <pc:docMk/>
          <pc:sldMk cId="2629763670" sldId="749"/>
        </pc:sldMkLst>
        <pc:spChg chg="mod">
          <ac:chgData name="Rich Ruh" userId="c1a23af0-b59b-4c49-893e-dac625f2e2f8" providerId="ADAL" clId="{7CB31982-9DC6-4742-8C99-6022E5D36418}" dt="2023-03-03T19:23:06.743" v="3" actId="20577"/>
          <ac:spMkLst>
            <pc:docMk/>
            <pc:sldMk cId="2629763670" sldId="749"/>
            <ac:spMk id="18" creationId="{0E2018E5-6EDD-B448-A8B6-356DD3B03B19}"/>
          </ac:spMkLst>
        </pc:spChg>
      </pc:sldChg>
      <pc:sldChg chg="modSp mod">
        <pc:chgData name="Rich Ruh" userId="c1a23af0-b59b-4c49-893e-dac625f2e2f8" providerId="ADAL" clId="{7CB31982-9DC6-4742-8C99-6022E5D36418}" dt="2023-03-03T19:24:17.684" v="7" actId="114"/>
        <pc:sldMkLst>
          <pc:docMk/>
          <pc:sldMk cId="169670137" sldId="751"/>
        </pc:sldMkLst>
        <pc:spChg chg="mod">
          <ac:chgData name="Rich Ruh" userId="c1a23af0-b59b-4c49-893e-dac625f2e2f8" providerId="ADAL" clId="{7CB31982-9DC6-4742-8C99-6022E5D36418}" dt="2023-03-03T19:24:17.684" v="7" actId="114"/>
          <ac:spMkLst>
            <pc:docMk/>
            <pc:sldMk cId="169670137" sldId="751"/>
            <ac:spMk id="18" creationId="{0E2018E5-6EDD-B448-A8B6-356DD3B03B19}"/>
          </ac:spMkLst>
        </pc:spChg>
      </pc:sldChg>
      <pc:sldChg chg="modSp mod">
        <pc:chgData name="Rich Ruh" userId="c1a23af0-b59b-4c49-893e-dac625f2e2f8" providerId="ADAL" clId="{7CB31982-9DC6-4742-8C99-6022E5D36418}" dt="2023-03-03T19:22:45.717" v="2" actId="20577"/>
        <pc:sldMkLst>
          <pc:docMk/>
          <pc:sldMk cId="3029620041" sldId="752"/>
        </pc:sldMkLst>
        <pc:spChg chg="mod">
          <ac:chgData name="Rich Ruh" userId="c1a23af0-b59b-4c49-893e-dac625f2e2f8" providerId="ADAL" clId="{7CB31982-9DC6-4742-8C99-6022E5D36418}" dt="2023-03-03T19:22:45.717" v="2" actId="20577"/>
          <ac:spMkLst>
            <pc:docMk/>
            <pc:sldMk cId="3029620041" sldId="752"/>
            <ac:spMk id="8" creationId="{9129683A-77A4-4C6F-BED3-686127ABA360}"/>
          </ac:spMkLst>
        </pc:spChg>
      </pc:sldChg>
      <pc:sldChg chg="modSp mod">
        <pc:chgData name="Rich Ruh" userId="c1a23af0-b59b-4c49-893e-dac625f2e2f8" providerId="ADAL" clId="{7CB31982-9DC6-4742-8C99-6022E5D36418}" dt="2023-03-03T19:23:21.324" v="4" actId="20577"/>
        <pc:sldMkLst>
          <pc:docMk/>
          <pc:sldMk cId="1986167306" sldId="753"/>
        </pc:sldMkLst>
        <pc:spChg chg="mod">
          <ac:chgData name="Rich Ruh" userId="c1a23af0-b59b-4c49-893e-dac625f2e2f8" providerId="ADAL" clId="{7CB31982-9DC6-4742-8C99-6022E5D36418}" dt="2023-03-03T19:23:21.324" v="4" actId="20577"/>
          <ac:spMkLst>
            <pc:docMk/>
            <pc:sldMk cId="1986167306" sldId="753"/>
            <ac:spMk id="8" creationId="{9129683A-77A4-4C6F-BED3-686127ABA360}"/>
          </ac:spMkLst>
        </pc:spChg>
      </pc:sldChg>
      <pc:sldChg chg="modSp mod">
        <pc:chgData name="Rich Ruh" userId="c1a23af0-b59b-4c49-893e-dac625f2e2f8" providerId="ADAL" clId="{7CB31982-9DC6-4742-8C99-6022E5D36418}" dt="2023-03-03T19:23:59.280" v="6" actId="20577"/>
        <pc:sldMkLst>
          <pc:docMk/>
          <pc:sldMk cId="1881041170" sldId="754"/>
        </pc:sldMkLst>
        <pc:spChg chg="mod">
          <ac:chgData name="Rich Ruh" userId="c1a23af0-b59b-4c49-893e-dac625f2e2f8" providerId="ADAL" clId="{7CB31982-9DC6-4742-8C99-6022E5D36418}" dt="2023-03-03T19:23:59.280" v="6" actId="20577"/>
          <ac:spMkLst>
            <pc:docMk/>
            <pc:sldMk cId="1881041170" sldId="754"/>
            <ac:spMk id="8" creationId="{9129683A-77A4-4C6F-BED3-686127ABA360}"/>
          </ac:spMkLst>
        </pc:spChg>
      </pc:sldChg>
      <pc:sldChg chg="modSp mod">
        <pc:chgData name="Rich Ruh" userId="c1a23af0-b59b-4c49-893e-dac625f2e2f8" providerId="ADAL" clId="{7CB31982-9DC6-4742-8C99-6022E5D36418}" dt="2023-03-03T19:34:48.610" v="8" actId="20577"/>
        <pc:sldMkLst>
          <pc:docMk/>
          <pc:sldMk cId="2231593802" sldId="755"/>
        </pc:sldMkLst>
        <pc:spChg chg="mod">
          <ac:chgData name="Rich Ruh" userId="c1a23af0-b59b-4c49-893e-dac625f2e2f8" providerId="ADAL" clId="{7CB31982-9DC6-4742-8C99-6022E5D36418}" dt="2023-03-03T19:34:48.610" v="8" actId="20577"/>
          <ac:spMkLst>
            <pc:docMk/>
            <pc:sldMk cId="2231593802" sldId="755"/>
            <ac:spMk id="8" creationId="{9129683A-77A4-4C6F-BED3-686127ABA360}"/>
          </ac:spMkLst>
        </pc:spChg>
      </pc:sldChg>
    </pc:docChg>
  </pc:docChgLst>
  <pc:docChgLst>
    <pc:chgData name="Aashis Lamsal" userId="42229be4-7f54-4205-9f3c-ef7aa246a95b" providerId="ADAL" clId="{C4DE61CD-5090-4890-A4BA-17CFF89788CB}"/>
    <pc:docChg chg="undo custSel addSld delSld modSld modMainMaster modSection">
      <pc:chgData name="Aashis Lamsal" userId="42229be4-7f54-4205-9f3c-ef7aa246a95b" providerId="ADAL" clId="{C4DE61CD-5090-4890-A4BA-17CFF89788CB}" dt="2023-02-20T17:53:06.207" v="138" actId="6549"/>
      <pc:docMkLst>
        <pc:docMk/>
      </pc:docMkLst>
      <pc:sldChg chg="add">
        <pc:chgData name="Aashis Lamsal" userId="42229be4-7f54-4205-9f3c-ef7aa246a95b" providerId="ADAL" clId="{C4DE61CD-5090-4890-A4BA-17CFF89788CB}" dt="2023-02-20T17:46:43.914" v="91"/>
        <pc:sldMkLst>
          <pc:docMk/>
          <pc:sldMk cId="1929728519" sldId="633"/>
        </pc:sldMkLst>
      </pc:sldChg>
      <pc:sldChg chg="add">
        <pc:chgData name="Aashis Lamsal" userId="42229be4-7f54-4205-9f3c-ef7aa246a95b" providerId="ADAL" clId="{C4DE61CD-5090-4890-A4BA-17CFF89788CB}" dt="2023-02-20T17:46:43.914" v="91"/>
        <pc:sldMkLst>
          <pc:docMk/>
          <pc:sldMk cId="3563880688" sldId="644"/>
        </pc:sldMkLst>
      </pc:sldChg>
      <pc:sldChg chg="add">
        <pc:chgData name="Aashis Lamsal" userId="42229be4-7f54-4205-9f3c-ef7aa246a95b" providerId="ADAL" clId="{C4DE61CD-5090-4890-A4BA-17CFF89788CB}" dt="2023-02-20T17:46:43.914" v="91"/>
        <pc:sldMkLst>
          <pc:docMk/>
          <pc:sldMk cId="2756267565" sldId="646"/>
        </pc:sldMkLst>
      </pc:sldChg>
      <pc:sldChg chg="delSp modSp mod">
        <pc:chgData name="Aashis Lamsal" userId="42229be4-7f54-4205-9f3c-ef7aa246a95b" providerId="ADAL" clId="{C4DE61CD-5090-4890-A4BA-17CFF89788CB}" dt="2023-02-20T17:51:12.067" v="110" actId="1076"/>
        <pc:sldMkLst>
          <pc:docMk/>
          <pc:sldMk cId="952698424" sldId="701"/>
        </pc:sldMkLst>
        <pc:spChg chg="mod">
          <ac:chgData name="Aashis Lamsal" userId="42229be4-7f54-4205-9f3c-ef7aa246a95b" providerId="ADAL" clId="{C4DE61CD-5090-4890-A4BA-17CFF89788CB}" dt="2023-02-20T17:51:12.067" v="110" actId="1076"/>
          <ac:spMkLst>
            <pc:docMk/>
            <pc:sldMk cId="952698424" sldId="701"/>
            <ac:spMk id="5" creationId="{00000000-0000-0000-0000-000000000000}"/>
          </ac:spMkLst>
        </pc:spChg>
        <pc:grpChg chg="del">
          <ac:chgData name="Aashis Lamsal" userId="42229be4-7f54-4205-9f3c-ef7aa246a95b" providerId="ADAL" clId="{C4DE61CD-5090-4890-A4BA-17CFF89788CB}" dt="2023-02-20T17:45:12.771" v="79" actId="478"/>
          <ac:grpSpMkLst>
            <pc:docMk/>
            <pc:sldMk cId="952698424" sldId="701"/>
            <ac:grpSpMk id="10" creationId="{280F09FC-8B29-FC45-BBAD-A85AC0C86A8D}"/>
          </ac:grpSpMkLst>
        </pc:grpChg>
      </pc:sldChg>
      <pc:sldChg chg="del">
        <pc:chgData name="Aashis Lamsal" userId="42229be4-7f54-4205-9f3c-ef7aa246a95b" providerId="ADAL" clId="{C4DE61CD-5090-4890-A4BA-17CFF89788CB}" dt="2023-02-20T17:36:05.045" v="3" actId="47"/>
        <pc:sldMkLst>
          <pc:docMk/>
          <pc:sldMk cId="1637934908" sldId="712"/>
        </pc:sldMkLst>
      </pc:sldChg>
      <pc:sldChg chg="delSp modSp mod">
        <pc:chgData name="Aashis Lamsal" userId="42229be4-7f54-4205-9f3c-ef7aa246a95b" providerId="ADAL" clId="{C4DE61CD-5090-4890-A4BA-17CFF89788CB}" dt="2023-02-20T17:44:04.361" v="72" actId="478"/>
        <pc:sldMkLst>
          <pc:docMk/>
          <pc:sldMk cId="1697943897" sldId="734"/>
        </pc:sldMkLst>
        <pc:spChg chg="mod">
          <ac:chgData name="Aashis Lamsal" userId="42229be4-7f54-4205-9f3c-ef7aa246a95b" providerId="ADAL" clId="{C4DE61CD-5090-4890-A4BA-17CFF89788CB}" dt="2023-02-20T17:35:37.875" v="2" actId="20577"/>
          <ac:spMkLst>
            <pc:docMk/>
            <pc:sldMk cId="1697943897" sldId="734"/>
            <ac:spMk id="18" creationId="{0E2018E5-6EDD-B448-A8B6-356DD3B03B19}"/>
          </ac:spMkLst>
        </pc:spChg>
        <pc:grpChg chg="del">
          <ac:chgData name="Aashis Lamsal" userId="42229be4-7f54-4205-9f3c-ef7aa246a95b" providerId="ADAL" clId="{C4DE61CD-5090-4890-A4BA-17CFF89788CB}" dt="2023-02-20T17:44:04.361" v="72" actId="478"/>
          <ac:grpSpMkLst>
            <pc:docMk/>
            <pc:sldMk cId="1697943897" sldId="734"/>
            <ac:grpSpMk id="2" creationId="{3288991B-4345-A04B-BA19-B388EAFA1D5D}"/>
          </ac:grpSpMkLst>
        </pc:grpChg>
      </pc:sldChg>
      <pc:sldChg chg="addSp delSp modSp mod">
        <pc:chgData name="Aashis Lamsal" userId="42229be4-7f54-4205-9f3c-ef7aa246a95b" providerId="ADAL" clId="{C4DE61CD-5090-4890-A4BA-17CFF89788CB}" dt="2023-02-20T17:52:32.426" v="137" actId="1076"/>
        <pc:sldMkLst>
          <pc:docMk/>
          <pc:sldMk cId="1001956402" sldId="735"/>
        </pc:sldMkLst>
        <pc:spChg chg="mod">
          <ac:chgData name="Aashis Lamsal" userId="42229be4-7f54-4205-9f3c-ef7aa246a95b" providerId="ADAL" clId="{C4DE61CD-5090-4890-A4BA-17CFF89788CB}" dt="2023-02-20T17:51:36.428" v="111" actId="1076"/>
          <ac:spMkLst>
            <pc:docMk/>
            <pc:sldMk cId="1001956402" sldId="735"/>
            <ac:spMk id="2" creationId="{7409638F-DBE3-6B45-ADEA-DC27A9027620}"/>
          </ac:spMkLst>
        </pc:spChg>
        <pc:spChg chg="del mod">
          <ac:chgData name="Aashis Lamsal" userId="42229be4-7f54-4205-9f3c-ef7aa246a95b" providerId="ADAL" clId="{C4DE61CD-5090-4890-A4BA-17CFF89788CB}" dt="2023-02-20T17:52:07.740" v="115" actId="478"/>
          <ac:spMkLst>
            <pc:docMk/>
            <pc:sldMk cId="1001956402" sldId="735"/>
            <ac:spMk id="3" creationId="{2B34C910-E2D3-6A4B-8541-EC7FBFBB1FFC}"/>
          </ac:spMkLst>
        </pc:spChg>
        <pc:spChg chg="mod">
          <ac:chgData name="Aashis Lamsal" userId="42229be4-7f54-4205-9f3c-ef7aa246a95b" providerId="ADAL" clId="{C4DE61CD-5090-4890-A4BA-17CFF89788CB}" dt="2023-02-20T17:51:56.848" v="113"/>
          <ac:spMkLst>
            <pc:docMk/>
            <pc:sldMk cId="1001956402" sldId="735"/>
            <ac:spMk id="11" creationId="{B1CEB15D-FE1C-481E-93E0-883547E24326}"/>
          </ac:spMkLst>
        </pc:spChg>
        <pc:spChg chg="add del mod">
          <ac:chgData name="Aashis Lamsal" userId="42229be4-7f54-4205-9f3c-ef7aa246a95b" providerId="ADAL" clId="{C4DE61CD-5090-4890-A4BA-17CFF89788CB}" dt="2023-02-20T17:52:01.617" v="114"/>
          <ac:spMkLst>
            <pc:docMk/>
            <pc:sldMk cId="1001956402" sldId="735"/>
            <ac:spMk id="13" creationId="{1081EA8B-A058-43ED-AB5E-BFE23BF6075A}"/>
          </ac:spMkLst>
        </pc:spChg>
        <pc:spChg chg="add mod">
          <ac:chgData name="Aashis Lamsal" userId="42229be4-7f54-4205-9f3c-ef7aa246a95b" providerId="ADAL" clId="{C4DE61CD-5090-4890-A4BA-17CFF89788CB}" dt="2023-02-20T17:52:32.426" v="137" actId="1076"/>
          <ac:spMkLst>
            <pc:docMk/>
            <pc:sldMk cId="1001956402" sldId="735"/>
            <ac:spMk id="17" creationId="{102E25BC-1D0A-40C5-93A8-540A488E1656}"/>
          </ac:spMkLst>
        </pc:spChg>
        <pc:grpChg chg="add del mod">
          <ac:chgData name="Aashis Lamsal" userId="42229be4-7f54-4205-9f3c-ef7aa246a95b" providerId="ADAL" clId="{C4DE61CD-5090-4890-A4BA-17CFF89788CB}" dt="2023-02-20T17:52:01.617" v="114"/>
          <ac:grpSpMkLst>
            <pc:docMk/>
            <pc:sldMk cId="1001956402" sldId="735"/>
            <ac:grpSpMk id="10" creationId="{783C57BD-2F4C-49B1-B91D-190730F5F8DC}"/>
          </ac:grpSpMkLst>
        </pc:grpChg>
        <pc:grpChg chg="del">
          <ac:chgData name="Aashis Lamsal" userId="42229be4-7f54-4205-9f3c-ef7aa246a95b" providerId="ADAL" clId="{C4DE61CD-5090-4890-A4BA-17CFF89788CB}" dt="2023-02-20T17:43:58.720" v="71" actId="478"/>
          <ac:grpSpMkLst>
            <pc:docMk/>
            <pc:sldMk cId="1001956402" sldId="735"/>
            <ac:grpSpMk id="16" creationId="{05B37E60-D63E-5B49-9924-36771DDDE56E}"/>
          </ac:grpSpMkLst>
        </pc:grpChg>
        <pc:picChg chg="mod">
          <ac:chgData name="Aashis Lamsal" userId="42229be4-7f54-4205-9f3c-ef7aa246a95b" providerId="ADAL" clId="{C4DE61CD-5090-4890-A4BA-17CFF89788CB}" dt="2023-02-20T17:51:56.848" v="113"/>
          <ac:picMkLst>
            <pc:docMk/>
            <pc:sldMk cId="1001956402" sldId="735"/>
            <ac:picMk id="12" creationId="{FDD97676-5146-4C65-9C37-13175E29CEA0}"/>
          </ac:picMkLst>
        </pc:picChg>
      </pc:sldChg>
      <pc:sldChg chg="del">
        <pc:chgData name="Aashis Lamsal" userId="42229be4-7f54-4205-9f3c-ef7aa246a95b" providerId="ADAL" clId="{C4DE61CD-5090-4890-A4BA-17CFF89788CB}" dt="2023-02-20T17:36:05.045" v="3" actId="47"/>
        <pc:sldMkLst>
          <pc:docMk/>
          <pc:sldMk cId="3480183443" sldId="737"/>
        </pc:sldMkLst>
      </pc:sldChg>
      <pc:sldChg chg="delSp mod">
        <pc:chgData name="Aashis Lamsal" userId="42229be4-7f54-4205-9f3c-ef7aa246a95b" providerId="ADAL" clId="{C4DE61CD-5090-4890-A4BA-17CFF89788CB}" dt="2023-02-20T17:44:17.005" v="75" actId="478"/>
        <pc:sldMkLst>
          <pc:docMk/>
          <pc:sldMk cId="3539667442" sldId="738"/>
        </pc:sldMkLst>
        <pc:grpChg chg="del">
          <ac:chgData name="Aashis Lamsal" userId="42229be4-7f54-4205-9f3c-ef7aa246a95b" providerId="ADAL" clId="{C4DE61CD-5090-4890-A4BA-17CFF89788CB}" dt="2023-02-20T17:44:17.005" v="75" actId="478"/>
          <ac:grpSpMkLst>
            <pc:docMk/>
            <pc:sldMk cId="3539667442" sldId="738"/>
            <ac:grpSpMk id="2" creationId="{3288991B-4345-A04B-BA19-B388EAFA1D5D}"/>
          </ac:grpSpMkLst>
        </pc:grpChg>
      </pc:sldChg>
      <pc:sldChg chg="delSp modSp mod">
        <pc:chgData name="Aashis Lamsal" userId="42229be4-7f54-4205-9f3c-ef7aa246a95b" providerId="ADAL" clId="{C4DE61CD-5090-4890-A4BA-17CFF89788CB}" dt="2023-02-20T17:53:06.207" v="138" actId="6549"/>
        <pc:sldMkLst>
          <pc:docMk/>
          <pc:sldMk cId="864816127" sldId="739"/>
        </pc:sldMkLst>
        <pc:spChg chg="mod">
          <ac:chgData name="Aashis Lamsal" userId="42229be4-7f54-4205-9f3c-ef7aa246a95b" providerId="ADAL" clId="{C4DE61CD-5090-4890-A4BA-17CFF89788CB}" dt="2023-02-20T17:53:06.207" v="138" actId="6549"/>
          <ac:spMkLst>
            <pc:docMk/>
            <pc:sldMk cId="864816127" sldId="739"/>
            <ac:spMk id="16" creationId="{8202D082-A9B5-F04D-A9BD-E84E58DE539B}"/>
          </ac:spMkLst>
        </pc:spChg>
        <pc:grpChg chg="del">
          <ac:chgData name="Aashis Lamsal" userId="42229be4-7f54-4205-9f3c-ef7aa246a95b" providerId="ADAL" clId="{C4DE61CD-5090-4890-A4BA-17CFF89788CB}" dt="2023-02-20T17:44:21.142" v="76" actId="478"/>
          <ac:grpSpMkLst>
            <pc:docMk/>
            <pc:sldMk cId="864816127" sldId="739"/>
            <ac:grpSpMk id="2" creationId="{3288991B-4345-A04B-BA19-B388EAFA1D5D}"/>
          </ac:grpSpMkLst>
        </pc:grpChg>
      </pc:sldChg>
      <pc:sldChg chg="delSp mod">
        <pc:chgData name="Aashis Lamsal" userId="42229be4-7f54-4205-9f3c-ef7aa246a95b" providerId="ADAL" clId="{C4DE61CD-5090-4890-A4BA-17CFF89788CB}" dt="2023-02-20T17:45:07.190" v="78" actId="478"/>
        <pc:sldMkLst>
          <pc:docMk/>
          <pc:sldMk cId="3306317197" sldId="740"/>
        </pc:sldMkLst>
        <pc:grpChg chg="del">
          <ac:chgData name="Aashis Lamsal" userId="42229be4-7f54-4205-9f3c-ef7aa246a95b" providerId="ADAL" clId="{C4DE61CD-5090-4890-A4BA-17CFF89788CB}" dt="2023-02-20T17:45:07.190" v="78" actId="478"/>
          <ac:grpSpMkLst>
            <pc:docMk/>
            <pc:sldMk cId="3306317197" sldId="740"/>
            <ac:grpSpMk id="2" creationId="{3288991B-4345-A04B-BA19-B388EAFA1D5D}"/>
          </ac:grpSpMkLst>
        </pc:grpChg>
      </pc:sldChg>
      <pc:sldChg chg="delSp mod">
        <pc:chgData name="Aashis Lamsal" userId="42229be4-7f54-4205-9f3c-ef7aa246a95b" providerId="ADAL" clId="{C4DE61CD-5090-4890-A4BA-17CFF89788CB}" dt="2023-02-20T17:44:09.480" v="73" actId="478"/>
        <pc:sldMkLst>
          <pc:docMk/>
          <pc:sldMk cId="3693377540" sldId="741"/>
        </pc:sldMkLst>
        <pc:grpChg chg="del">
          <ac:chgData name="Aashis Lamsal" userId="42229be4-7f54-4205-9f3c-ef7aa246a95b" providerId="ADAL" clId="{C4DE61CD-5090-4890-A4BA-17CFF89788CB}" dt="2023-02-20T17:44:09.480" v="73" actId="478"/>
          <ac:grpSpMkLst>
            <pc:docMk/>
            <pc:sldMk cId="3693377540" sldId="741"/>
            <ac:grpSpMk id="2" creationId="{3288991B-4345-A04B-BA19-B388EAFA1D5D}"/>
          </ac:grpSpMkLst>
        </pc:grpChg>
      </pc:sldChg>
      <pc:sldChg chg="delSp mod">
        <pc:chgData name="Aashis Lamsal" userId="42229be4-7f54-4205-9f3c-ef7aa246a95b" providerId="ADAL" clId="{C4DE61CD-5090-4890-A4BA-17CFF89788CB}" dt="2023-02-20T17:45:27.224" v="81" actId="478"/>
        <pc:sldMkLst>
          <pc:docMk/>
          <pc:sldMk cId="3115725281" sldId="742"/>
        </pc:sldMkLst>
        <pc:grpChg chg="del">
          <ac:chgData name="Aashis Lamsal" userId="42229be4-7f54-4205-9f3c-ef7aa246a95b" providerId="ADAL" clId="{C4DE61CD-5090-4890-A4BA-17CFF89788CB}" dt="2023-02-20T17:45:27.224" v="81" actId="478"/>
          <ac:grpSpMkLst>
            <pc:docMk/>
            <pc:sldMk cId="3115725281" sldId="742"/>
            <ac:grpSpMk id="2" creationId="{3288991B-4345-A04B-BA19-B388EAFA1D5D}"/>
          </ac:grpSpMkLst>
        </pc:grpChg>
      </pc:sldChg>
      <pc:sldChg chg="delSp modSp mod">
        <pc:chgData name="Aashis Lamsal" userId="42229be4-7f54-4205-9f3c-ef7aa246a95b" providerId="ADAL" clId="{C4DE61CD-5090-4890-A4BA-17CFF89788CB}" dt="2023-02-20T17:51:01.925" v="109" actId="1076"/>
        <pc:sldMkLst>
          <pc:docMk/>
          <pc:sldMk cId="3317119173" sldId="743"/>
        </pc:sldMkLst>
        <pc:spChg chg="mod">
          <ac:chgData name="Aashis Lamsal" userId="42229be4-7f54-4205-9f3c-ef7aa246a95b" providerId="ADAL" clId="{C4DE61CD-5090-4890-A4BA-17CFF89788CB}" dt="2023-02-20T17:51:01.925" v="109" actId="1076"/>
          <ac:spMkLst>
            <pc:docMk/>
            <pc:sldMk cId="3317119173" sldId="743"/>
            <ac:spMk id="5" creationId="{00000000-0000-0000-0000-000000000000}"/>
          </ac:spMkLst>
        </pc:spChg>
        <pc:grpChg chg="del">
          <ac:chgData name="Aashis Lamsal" userId="42229be4-7f54-4205-9f3c-ef7aa246a95b" providerId="ADAL" clId="{C4DE61CD-5090-4890-A4BA-17CFF89788CB}" dt="2023-02-20T17:45:35.538" v="83" actId="478"/>
          <ac:grpSpMkLst>
            <pc:docMk/>
            <pc:sldMk cId="3317119173" sldId="743"/>
            <ac:grpSpMk id="10" creationId="{280F09FC-8B29-FC45-BBAD-A85AC0C86A8D}"/>
          </ac:grpSpMkLst>
        </pc:grpChg>
      </pc:sldChg>
      <pc:sldChg chg="delSp mod">
        <pc:chgData name="Aashis Lamsal" userId="42229be4-7f54-4205-9f3c-ef7aa246a95b" providerId="ADAL" clId="{C4DE61CD-5090-4890-A4BA-17CFF89788CB}" dt="2023-02-20T17:45:49.179" v="86" actId="478"/>
        <pc:sldMkLst>
          <pc:docMk/>
          <pc:sldMk cId="4179207839" sldId="744"/>
        </pc:sldMkLst>
        <pc:grpChg chg="del">
          <ac:chgData name="Aashis Lamsal" userId="42229be4-7f54-4205-9f3c-ef7aa246a95b" providerId="ADAL" clId="{C4DE61CD-5090-4890-A4BA-17CFF89788CB}" dt="2023-02-20T17:45:49.179" v="86" actId="478"/>
          <ac:grpSpMkLst>
            <pc:docMk/>
            <pc:sldMk cId="4179207839" sldId="744"/>
            <ac:grpSpMk id="14" creationId="{ECA929A5-259E-4B31-978C-E00AD5FC3B30}"/>
          </ac:grpSpMkLst>
        </pc:grpChg>
      </pc:sldChg>
      <pc:sldChg chg="delSp modSp mod">
        <pc:chgData name="Aashis Lamsal" userId="42229be4-7f54-4205-9f3c-ef7aa246a95b" providerId="ADAL" clId="{C4DE61CD-5090-4890-A4BA-17CFF89788CB}" dt="2023-02-20T17:50:50.995" v="108" actId="1076"/>
        <pc:sldMkLst>
          <pc:docMk/>
          <pc:sldMk cId="3146753869" sldId="745"/>
        </pc:sldMkLst>
        <pc:spChg chg="mod">
          <ac:chgData name="Aashis Lamsal" userId="42229be4-7f54-4205-9f3c-ef7aa246a95b" providerId="ADAL" clId="{C4DE61CD-5090-4890-A4BA-17CFF89788CB}" dt="2023-02-20T17:50:50.995" v="108" actId="1076"/>
          <ac:spMkLst>
            <pc:docMk/>
            <pc:sldMk cId="3146753869" sldId="745"/>
            <ac:spMk id="5" creationId="{00000000-0000-0000-0000-000000000000}"/>
          </ac:spMkLst>
        </pc:spChg>
        <pc:grpChg chg="del">
          <ac:chgData name="Aashis Lamsal" userId="42229be4-7f54-4205-9f3c-ef7aa246a95b" providerId="ADAL" clId="{C4DE61CD-5090-4890-A4BA-17CFF89788CB}" dt="2023-02-20T17:45:53.004" v="87" actId="478"/>
          <ac:grpSpMkLst>
            <pc:docMk/>
            <pc:sldMk cId="3146753869" sldId="745"/>
            <ac:grpSpMk id="10" creationId="{280F09FC-8B29-FC45-BBAD-A85AC0C86A8D}"/>
          </ac:grpSpMkLst>
        </pc:grpChg>
      </pc:sldChg>
      <pc:sldChg chg="delSp mod">
        <pc:chgData name="Aashis Lamsal" userId="42229be4-7f54-4205-9f3c-ef7aa246a95b" providerId="ADAL" clId="{C4DE61CD-5090-4890-A4BA-17CFF89788CB}" dt="2023-02-20T17:46:01.909" v="89" actId="478"/>
        <pc:sldMkLst>
          <pc:docMk/>
          <pc:sldMk cId="2576509499" sldId="746"/>
        </pc:sldMkLst>
        <pc:grpChg chg="del">
          <ac:chgData name="Aashis Lamsal" userId="42229be4-7f54-4205-9f3c-ef7aa246a95b" providerId="ADAL" clId="{C4DE61CD-5090-4890-A4BA-17CFF89788CB}" dt="2023-02-20T17:46:01.909" v="89" actId="478"/>
          <ac:grpSpMkLst>
            <pc:docMk/>
            <pc:sldMk cId="2576509499" sldId="746"/>
            <ac:grpSpMk id="2" creationId="{3288991B-4345-A04B-BA19-B388EAFA1D5D}"/>
          </ac:grpSpMkLst>
        </pc:grpChg>
      </pc:sldChg>
      <pc:sldChg chg="addSp delSp modSp mod">
        <pc:chgData name="Aashis Lamsal" userId="42229be4-7f54-4205-9f3c-ef7aa246a95b" providerId="ADAL" clId="{C4DE61CD-5090-4890-A4BA-17CFF89788CB}" dt="2023-02-20T17:50:40.844" v="107" actId="1076"/>
        <pc:sldMkLst>
          <pc:docMk/>
          <pc:sldMk cId="1738578802" sldId="747"/>
        </pc:sldMkLst>
        <pc:spChg chg="add del mod">
          <ac:chgData name="Aashis Lamsal" userId="42229be4-7f54-4205-9f3c-ef7aa246a95b" providerId="ADAL" clId="{C4DE61CD-5090-4890-A4BA-17CFF89788CB}" dt="2023-02-20T17:43:49.851" v="70" actId="478"/>
          <ac:spMkLst>
            <pc:docMk/>
            <pc:sldMk cId="1738578802" sldId="747"/>
            <ac:spMk id="3" creationId="{6F19A982-3EF9-41C0-AAB5-B069C74978AA}"/>
          </ac:spMkLst>
        </pc:spChg>
        <pc:spChg chg="add del mod">
          <ac:chgData name="Aashis Lamsal" userId="42229be4-7f54-4205-9f3c-ef7aa246a95b" providerId="ADAL" clId="{C4DE61CD-5090-4890-A4BA-17CFF89788CB}" dt="2023-02-20T17:50:40.844" v="107" actId="1076"/>
          <ac:spMkLst>
            <pc:docMk/>
            <pc:sldMk cId="1738578802" sldId="747"/>
            <ac:spMk id="5" creationId="{00000000-0000-0000-0000-000000000000}"/>
          </ac:spMkLst>
        </pc:spChg>
        <pc:spChg chg="add del mod topLvl">
          <ac:chgData name="Aashis Lamsal" userId="42229be4-7f54-4205-9f3c-ef7aa246a95b" providerId="ADAL" clId="{C4DE61CD-5090-4890-A4BA-17CFF89788CB}" dt="2023-02-20T17:46:08.116" v="90" actId="478"/>
          <ac:spMkLst>
            <pc:docMk/>
            <pc:sldMk cId="1738578802" sldId="747"/>
            <ac:spMk id="9" creationId="{22DEEF95-717D-9142-BDDD-E6CC5D6FCE47}"/>
          </ac:spMkLst>
        </pc:spChg>
        <pc:grpChg chg="del">
          <ac:chgData name="Aashis Lamsal" userId="42229be4-7f54-4205-9f3c-ef7aa246a95b" providerId="ADAL" clId="{C4DE61CD-5090-4890-A4BA-17CFF89788CB}" dt="2023-02-20T17:43:31.112" v="67" actId="478"/>
          <ac:grpSpMkLst>
            <pc:docMk/>
            <pc:sldMk cId="1738578802" sldId="747"/>
            <ac:grpSpMk id="10" creationId="{280F09FC-8B29-FC45-BBAD-A85AC0C86A8D}"/>
          </ac:grpSpMkLst>
        </pc:grpChg>
        <pc:picChg chg="del topLvl">
          <ac:chgData name="Aashis Lamsal" userId="42229be4-7f54-4205-9f3c-ef7aa246a95b" providerId="ADAL" clId="{C4DE61CD-5090-4890-A4BA-17CFF89788CB}" dt="2023-02-20T17:43:31.112" v="67" actId="478"/>
          <ac:picMkLst>
            <pc:docMk/>
            <pc:sldMk cId="1738578802" sldId="747"/>
            <ac:picMk id="15" creationId="{F80BDF46-520E-CB45-BD3B-42A14F664D95}"/>
          </ac:picMkLst>
        </pc:picChg>
      </pc:sldChg>
      <pc:sldChg chg="delSp mod">
        <pc:chgData name="Aashis Lamsal" userId="42229be4-7f54-4205-9f3c-ef7aa246a95b" providerId="ADAL" clId="{C4DE61CD-5090-4890-A4BA-17CFF89788CB}" dt="2023-02-20T17:45:31.591" v="82" actId="478"/>
        <pc:sldMkLst>
          <pc:docMk/>
          <pc:sldMk cId="1459721291" sldId="748"/>
        </pc:sldMkLst>
        <pc:grpChg chg="del">
          <ac:chgData name="Aashis Lamsal" userId="42229be4-7f54-4205-9f3c-ef7aa246a95b" providerId="ADAL" clId="{C4DE61CD-5090-4890-A4BA-17CFF89788CB}" dt="2023-02-20T17:45:31.591" v="82" actId="478"/>
          <ac:grpSpMkLst>
            <pc:docMk/>
            <pc:sldMk cId="1459721291" sldId="748"/>
            <ac:grpSpMk id="2" creationId="{3288991B-4345-A04B-BA19-B388EAFA1D5D}"/>
          </ac:grpSpMkLst>
        </pc:grpChg>
      </pc:sldChg>
      <pc:sldChg chg="delSp mod">
        <pc:chgData name="Aashis Lamsal" userId="42229be4-7f54-4205-9f3c-ef7aa246a95b" providerId="ADAL" clId="{C4DE61CD-5090-4890-A4BA-17CFF89788CB}" dt="2023-02-20T17:44:13.367" v="74" actId="478"/>
        <pc:sldMkLst>
          <pc:docMk/>
          <pc:sldMk cId="2629763670" sldId="749"/>
        </pc:sldMkLst>
        <pc:grpChg chg="del">
          <ac:chgData name="Aashis Lamsal" userId="42229be4-7f54-4205-9f3c-ef7aa246a95b" providerId="ADAL" clId="{C4DE61CD-5090-4890-A4BA-17CFF89788CB}" dt="2023-02-20T17:44:13.367" v="74" actId="478"/>
          <ac:grpSpMkLst>
            <pc:docMk/>
            <pc:sldMk cId="2629763670" sldId="749"/>
            <ac:grpSpMk id="2" creationId="{3288991B-4345-A04B-BA19-B388EAFA1D5D}"/>
          </ac:grpSpMkLst>
        </pc:grpChg>
      </pc:sldChg>
      <pc:sldChg chg="del">
        <pc:chgData name="Aashis Lamsal" userId="42229be4-7f54-4205-9f3c-ef7aa246a95b" providerId="ADAL" clId="{C4DE61CD-5090-4890-A4BA-17CFF89788CB}" dt="2023-02-20T17:36:05.045" v="3" actId="47"/>
        <pc:sldMkLst>
          <pc:docMk/>
          <pc:sldMk cId="662089353" sldId="750"/>
        </pc:sldMkLst>
      </pc:sldChg>
      <pc:sldChg chg="delSp mod">
        <pc:chgData name="Aashis Lamsal" userId="42229be4-7f54-4205-9f3c-ef7aa246a95b" providerId="ADAL" clId="{C4DE61CD-5090-4890-A4BA-17CFF89788CB}" dt="2023-02-20T17:45:43.388" v="85" actId="478"/>
        <pc:sldMkLst>
          <pc:docMk/>
          <pc:sldMk cId="169670137" sldId="751"/>
        </pc:sldMkLst>
        <pc:grpChg chg="del">
          <ac:chgData name="Aashis Lamsal" userId="42229be4-7f54-4205-9f3c-ef7aa246a95b" providerId="ADAL" clId="{C4DE61CD-5090-4890-A4BA-17CFF89788CB}" dt="2023-02-20T17:45:43.388" v="85" actId="478"/>
          <ac:grpSpMkLst>
            <pc:docMk/>
            <pc:sldMk cId="169670137" sldId="751"/>
            <ac:grpSpMk id="2" creationId="{3288991B-4345-A04B-BA19-B388EAFA1D5D}"/>
          </ac:grpSpMkLst>
        </pc:grpChg>
      </pc:sldChg>
      <pc:sldChg chg="addSp delSp modSp mod">
        <pc:chgData name="Aashis Lamsal" userId="42229be4-7f54-4205-9f3c-ef7aa246a95b" providerId="ADAL" clId="{C4DE61CD-5090-4890-A4BA-17CFF89788CB}" dt="2023-02-20T17:49:03.432" v="94" actId="167"/>
        <pc:sldMkLst>
          <pc:docMk/>
          <pc:sldMk cId="3029620041" sldId="752"/>
        </pc:sldMkLst>
        <pc:spChg chg="mod">
          <ac:chgData name="Aashis Lamsal" userId="42229be4-7f54-4205-9f3c-ef7aa246a95b" providerId="ADAL" clId="{C4DE61CD-5090-4890-A4BA-17CFF89788CB}" dt="2023-02-20T17:48:59.971" v="93"/>
          <ac:spMkLst>
            <pc:docMk/>
            <pc:sldMk cId="3029620041" sldId="752"/>
            <ac:spMk id="10" creationId="{2B6E5184-605E-4E91-BC54-A4B0025B5E2F}"/>
          </ac:spMkLst>
        </pc:spChg>
        <pc:grpChg chg="del">
          <ac:chgData name="Aashis Lamsal" userId="42229be4-7f54-4205-9f3c-ef7aa246a95b" providerId="ADAL" clId="{C4DE61CD-5090-4890-A4BA-17CFF89788CB}" dt="2023-02-20T17:44:24.754" v="77" actId="478"/>
          <ac:grpSpMkLst>
            <pc:docMk/>
            <pc:sldMk cId="3029620041" sldId="752"/>
            <ac:grpSpMk id="5" creationId="{EF9CF944-D59A-4B48-9F8B-81B32F63A4D9}"/>
          </ac:grpSpMkLst>
        </pc:grpChg>
        <pc:grpChg chg="add mod ord">
          <ac:chgData name="Aashis Lamsal" userId="42229be4-7f54-4205-9f3c-ef7aa246a95b" providerId="ADAL" clId="{C4DE61CD-5090-4890-A4BA-17CFF89788CB}" dt="2023-02-20T17:49:03.432" v="94" actId="167"/>
          <ac:grpSpMkLst>
            <pc:docMk/>
            <pc:sldMk cId="3029620041" sldId="752"/>
            <ac:grpSpMk id="9" creationId="{B8AC0EDE-8F34-44C2-B31F-705ADCCA2A62}"/>
          </ac:grpSpMkLst>
        </pc:grpChg>
        <pc:picChg chg="mod">
          <ac:chgData name="Aashis Lamsal" userId="42229be4-7f54-4205-9f3c-ef7aa246a95b" providerId="ADAL" clId="{C4DE61CD-5090-4890-A4BA-17CFF89788CB}" dt="2023-02-20T17:48:59.971" v="93"/>
          <ac:picMkLst>
            <pc:docMk/>
            <pc:sldMk cId="3029620041" sldId="752"/>
            <ac:picMk id="11" creationId="{D3CE49B1-D1C0-4F32-8DC6-366BBF955F3D}"/>
          </ac:picMkLst>
        </pc:picChg>
      </pc:sldChg>
      <pc:sldChg chg="addSp delSp modSp mod">
        <pc:chgData name="Aashis Lamsal" userId="42229be4-7f54-4205-9f3c-ef7aa246a95b" providerId="ADAL" clId="{C4DE61CD-5090-4890-A4BA-17CFF89788CB}" dt="2023-02-20T17:49:16.969" v="96" actId="167"/>
        <pc:sldMkLst>
          <pc:docMk/>
          <pc:sldMk cId="1986167306" sldId="753"/>
        </pc:sldMkLst>
        <pc:spChg chg="mod">
          <ac:chgData name="Aashis Lamsal" userId="42229be4-7f54-4205-9f3c-ef7aa246a95b" providerId="ADAL" clId="{C4DE61CD-5090-4890-A4BA-17CFF89788CB}" dt="2023-02-20T17:49:14.081" v="95"/>
          <ac:spMkLst>
            <pc:docMk/>
            <pc:sldMk cId="1986167306" sldId="753"/>
            <ac:spMk id="10" creationId="{91218281-B7BD-4B67-9249-F5CC19F47C48}"/>
          </ac:spMkLst>
        </pc:spChg>
        <pc:grpChg chg="del">
          <ac:chgData name="Aashis Lamsal" userId="42229be4-7f54-4205-9f3c-ef7aa246a95b" providerId="ADAL" clId="{C4DE61CD-5090-4890-A4BA-17CFF89788CB}" dt="2023-02-20T17:45:22.616" v="80" actId="478"/>
          <ac:grpSpMkLst>
            <pc:docMk/>
            <pc:sldMk cId="1986167306" sldId="753"/>
            <ac:grpSpMk id="5" creationId="{EF9CF944-D59A-4B48-9F8B-81B32F63A4D9}"/>
          </ac:grpSpMkLst>
        </pc:grpChg>
        <pc:grpChg chg="add mod ord">
          <ac:chgData name="Aashis Lamsal" userId="42229be4-7f54-4205-9f3c-ef7aa246a95b" providerId="ADAL" clId="{C4DE61CD-5090-4890-A4BA-17CFF89788CB}" dt="2023-02-20T17:49:16.969" v="96" actId="167"/>
          <ac:grpSpMkLst>
            <pc:docMk/>
            <pc:sldMk cId="1986167306" sldId="753"/>
            <ac:grpSpMk id="9" creationId="{50560A92-A3A5-4DDE-8A9D-E04250CBEB0A}"/>
          </ac:grpSpMkLst>
        </pc:grpChg>
        <pc:picChg chg="mod">
          <ac:chgData name="Aashis Lamsal" userId="42229be4-7f54-4205-9f3c-ef7aa246a95b" providerId="ADAL" clId="{C4DE61CD-5090-4890-A4BA-17CFF89788CB}" dt="2023-02-20T17:49:14.081" v="95"/>
          <ac:picMkLst>
            <pc:docMk/>
            <pc:sldMk cId="1986167306" sldId="753"/>
            <ac:picMk id="11" creationId="{E5BB084A-3721-41F8-AF58-A59993A039C0}"/>
          </ac:picMkLst>
        </pc:picChg>
      </pc:sldChg>
      <pc:sldChg chg="addSp delSp modSp mod">
        <pc:chgData name="Aashis Lamsal" userId="42229be4-7f54-4205-9f3c-ef7aa246a95b" providerId="ADAL" clId="{C4DE61CD-5090-4890-A4BA-17CFF89788CB}" dt="2023-02-20T17:49:26.571" v="98" actId="167"/>
        <pc:sldMkLst>
          <pc:docMk/>
          <pc:sldMk cId="1881041170" sldId="754"/>
        </pc:sldMkLst>
        <pc:spChg chg="mod">
          <ac:chgData name="Aashis Lamsal" userId="42229be4-7f54-4205-9f3c-ef7aa246a95b" providerId="ADAL" clId="{C4DE61CD-5090-4890-A4BA-17CFF89788CB}" dt="2023-02-20T17:49:23.940" v="97"/>
          <ac:spMkLst>
            <pc:docMk/>
            <pc:sldMk cId="1881041170" sldId="754"/>
            <ac:spMk id="10" creationId="{1D74EA70-F1E4-452B-AB01-DDD3D66E69AC}"/>
          </ac:spMkLst>
        </pc:spChg>
        <pc:grpChg chg="del">
          <ac:chgData name="Aashis Lamsal" userId="42229be4-7f54-4205-9f3c-ef7aa246a95b" providerId="ADAL" clId="{C4DE61CD-5090-4890-A4BA-17CFF89788CB}" dt="2023-02-20T17:45:39.748" v="84" actId="478"/>
          <ac:grpSpMkLst>
            <pc:docMk/>
            <pc:sldMk cId="1881041170" sldId="754"/>
            <ac:grpSpMk id="5" creationId="{EF9CF944-D59A-4B48-9F8B-81B32F63A4D9}"/>
          </ac:grpSpMkLst>
        </pc:grpChg>
        <pc:grpChg chg="add mod ord">
          <ac:chgData name="Aashis Lamsal" userId="42229be4-7f54-4205-9f3c-ef7aa246a95b" providerId="ADAL" clId="{C4DE61CD-5090-4890-A4BA-17CFF89788CB}" dt="2023-02-20T17:49:26.571" v="98" actId="167"/>
          <ac:grpSpMkLst>
            <pc:docMk/>
            <pc:sldMk cId="1881041170" sldId="754"/>
            <ac:grpSpMk id="9" creationId="{C3D558CC-F222-4D60-986A-9A6AA47B3B5C}"/>
          </ac:grpSpMkLst>
        </pc:grpChg>
        <pc:picChg chg="mod">
          <ac:chgData name="Aashis Lamsal" userId="42229be4-7f54-4205-9f3c-ef7aa246a95b" providerId="ADAL" clId="{C4DE61CD-5090-4890-A4BA-17CFF89788CB}" dt="2023-02-20T17:49:23.940" v="97"/>
          <ac:picMkLst>
            <pc:docMk/>
            <pc:sldMk cId="1881041170" sldId="754"/>
            <ac:picMk id="11" creationId="{6E266963-1B1D-4137-84A5-96B019DB9182}"/>
          </ac:picMkLst>
        </pc:picChg>
      </pc:sldChg>
      <pc:sldChg chg="addSp delSp modSp mod">
        <pc:chgData name="Aashis Lamsal" userId="42229be4-7f54-4205-9f3c-ef7aa246a95b" providerId="ADAL" clId="{C4DE61CD-5090-4890-A4BA-17CFF89788CB}" dt="2023-02-20T17:49:35.613" v="100" actId="167"/>
        <pc:sldMkLst>
          <pc:docMk/>
          <pc:sldMk cId="2231593802" sldId="755"/>
        </pc:sldMkLst>
        <pc:spChg chg="mod">
          <ac:chgData name="Aashis Lamsal" userId="42229be4-7f54-4205-9f3c-ef7aa246a95b" providerId="ADAL" clId="{C4DE61CD-5090-4890-A4BA-17CFF89788CB}" dt="2023-02-20T17:49:33.132" v="99"/>
          <ac:spMkLst>
            <pc:docMk/>
            <pc:sldMk cId="2231593802" sldId="755"/>
            <ac:spMk id="10" creationId="{905D227D-4333-4B47-94DC-2733E962CFC5}"/>
          </ac:spMkLst>
        </pc:spChg>
        <pc:grpChg chg="del">
          <ac:chgData name="Aashis Lamsal" userId="42229be4-7f54-4205-9f3c-ef7aa246a95b" providerId="ADAL" clId="{C4DE61CD-5090-4890-A4BA-17CFF89788CB}" dt="2023-02-20T17:45:58.331" v="88" actId="478"/>
          <ac:grpSpMkLst>
            <pc:docMk/>
            <pc:sldMk cId="2231593802" sldId="755"/>
            <ac:grpSpMk id="5" creationId="{EF9CF944-D59A-4B48-9F8B-81B32F63A4D9}"/>
          </ac:grpSpMkLst>
        </pc:grpChg>
        <pc:grpChg chg="add mod ord">
          <ac:chgData name="Aashis Lamsal" userId="42229be4-7f54-4205-9f3c-ef7aa246a95b" providerId="ADAL" clId="{C4DE61CD-5090-4890-A4BA-17CFF89788CB}" dt="2023-02-20T17:49:35.613" v="100" actId="167"/>
          <ac:grpSpMkLst>
            <pc:docMk/>
            <pc:sldMk cId="2231593802" sldId="755"/>
            <ac:grpSpMk id="9" creationId="{590E73D2-C31B-47AC-86C1-F98CC4772264}"/>
          </ac:grpSpMkLst>
        </pc:grpChg>
        <pc:picChg chg="mod">
          <ac:chgData name="Aashis Lamsal" userId="42229be4-7f54-4205-9f3c-ef7aa246a95b" providerId="ADAL" clId="{C4DE61CD-5090-4890-A4BA-17CFF89788CB}" dt="2023-02-20T17:49:33.132" v="99"/>
          <ac:picMkLst>
            <pc:docMk/>
            <pc:sldMk cId="2231593802" sldId="755"/>
            <ac:picMk id="11" creationId="{329E744F-BE6C-482E-AA0C-B98C087B606E}"/>
          </ac:picMkLst>
        </pc:picChg>
      </pc:sldChg>
      <pc:sldMasterChg chg="modSldLayout">
        <pc:chgData name="Aashis Lamsal" userId="42229be4-7f54-4205-9f3c-ef7aa246a95b" providerId="ADAL" clId="{C4DE61CD-5090-4890-A4BA-17CFF89788CB}" dt="2023-02-20T17:47:21.758" v="92" actId="5793"/>
        <pc:sldMasterMkLst>
          <pc:docMk/>
          <pc:sldMasterMk cId="0" sldId="2147486799"/>
        </pc:sldMasterMkLst>
        <pc:sldLayoutChg chg="addSp delSp modSp mod">
          <pc:chgData name="Aashis Lamsal" userId="42229be4-7f54-4205-9f3c-ef7aa246a95b" providerId="ADAL" clId="{C4DE61CD-5090-4890-A4BA-17CFF89788CB}" dt="2023-02-20T17:38:33.076" v="23"/>
          <pc:sldLayoutMkLst>
            <pc:docMk/>
            <pc:sldMasterMk cId="0" sldId="2147486799"/>
            <pc:sldLayoutMk cId="0" sldId="2147486800"/>
          </pc:sldLayoutMkLst>
          <pc:spChg chg="del mod">
            <ac:chgData name="Aashis Lamsal" userId="42229be4-7f54-4205-9f3c-ef7aa246a95b" providerId="ADAL" clId="{C4DE61CD-5090-4890-A4BA-17CFF89788CB}" dt="2023-02-20T17:38:05.856" v="20" actId="478"/>
            <ac:spMkLst>
              <pc:docMk/>
              <pc:sldMasterMk cId="0" sldId="2147486799"/>
              <pc:sldLayoutMk cId="0" sldId="2147486800"/>
              <ac:spMk id="2" creationId="{00000000-0000-0000-0000-000000000000}"/>
            </ac:spMkLst>
          </pc:spChg>
          <pc:spChg chg="del">
            <ac:chgData name="Aashis Lamsal" userId="42229be4-7f54-4205-9f3c-ef7aa246a95b" providerId="ADAL" clId="{C4DE61CD-5090-4890-A4BA-17CFF89788CB}" dt="2023-02-20T17:38:09.679" v="21" actId="478"/>
            <ac:spMkLst>
              <pc:docMk/>
              <pc:sldMasterMk cId="0" sldId="2147486799"/>
              <pc:sldLayoutMk cId="0" sldId="2147486800"/>
              <ac:spMk id="3" creationId="{00000000-0000-0000-0000-000000000000}"/>
            </ac:spMkLst>
          </pc:spChg>
          <pc:spChg chg="del">
            <ac:chgData name="Aashis Lamsal" userId="42229be4-7f54-4205-9f3c-ef7aa246a95b" providerId="ADAL" clId="{C4DE61CD-5090-4890-A4BA-17CFF89788CB}" dt="2023-02-20T17:37:52.980" v="16" actId="478"/>
            <ac:spMkLst>
              <pc:docMk/>
              <pc:sldMasterMk cId="0" sldId="2147486799"/>
              <pc:sldLayoutMk cId="0" sldId="2147486800"/>
              <ac:spMk id="5" creationId="{00000000-0000-0000-0000-000000000000}"/>
            </ac:spMkLst>
          </pc:spChg>
          <pc:spChg chg="del">
            <ac:chgData name="Aashis Lamsal" userId="42229be4-7f54-4205-9f3c-ef7aa246a95b" providerId="ADAL" clId="{C4DE61CD-5090-4890-A4BA-17CFF89788CB}" dt="2023-02-20T17:37:50.191" v="14" actId="478"/>
            <ac:spMkLst>
              <pc:docMk/>
              <pc:sldMasterMk cId="0" sldId="2147486799"/>
              <pc:sldLayoutMk cId="0" sldId="2147486800"/>
              <ac:spMk id="6" creationId="{00000000-0000-0000-0000-000000000000}"/>
            </ac:spMkLst>
          </pc:spChg>
          <pc:spChg chg="del">
            <ac:chgData name="Aashis Lamsal" userId="42229be4-7f54-4205-9f3c-ef7aa246a95b" providerId="ADAL" clId="{C4DE61CD-5090-4890-A4BA-17CFF89788CB}" dt="2023-02-20T17:37:51.190" v="15" actId="478"/>
            <ac:spMkLst>
              <pc:docMk/>
              <pc:sldMasterMk cId="0" sldId="2147486799"/>
              <pc:sldLayoutMk cId="0" sldId="2147486800"/>
              <ac:spMk id="8" creationId="{00000000-0000-0000-0000-000000000000}"/>
            </ac:spMkLst>
          </pc:spChg>
          <pc:spChg chg="mod">
            <ac:chgData name="Aashis Lamsal" userId="42229be4-7f54-4205-9f3c-ef7aa246a95b" providerId="ADAL" clId="{C4DE61CD-5090-4890-A4BA-17CFF89788CB}" dt="2023-02-20T17:36:50.918" v="5"/>
            <ac:spMkLst>
              <pc:docMk/>
              <pc:sldMasterMk cId="0" sldId="2147486799"/>
              <pc:sldLayoutMk cId="0" sldId="2147486800"/>
              <ac:spMk id="11" creationId="{A0E7DF27-1171-4EF5-88ED-43A1109AFF1A}"/>
            </ac:spMkLst>
          </pc:spChg>
          <pc:spChg chg="add del mod ord">
            <ac:chgData name="Aashis Lamsal" userId="42229be4-7f54-4205-9f3c-ef7aa246a95b" providerId="ADAL" clId="{C4DE61CD-5090-4890-A4BA-17CFF89788CB}" dt="2023-02-20T17:37:23.565" v="12"/>
            <ac:spMkLst>
              <pc:docMk/>
              <pc:sldMasterMk cId="0" sldId="2147486799"/>
              <pc:sldLayoutMk cId="0" sldId="2147486800"/>
              <ac:spMk id="13" creationId="{505F8D85-049B-410C-87B6-F797D73C7CEB}"/>
            </ac:spMkLst>
          </pc:spChg>
          <pc:spChg chg="mod">
            <ac:chgData name="Aashis Lamsal" userId="42229be4-7f54-4205-9f3c-ef7aa246a95b" providerId="ADAL" clId="{C4DE61CD-5090-4890-A4BA-17CFF89788CB}" dt="2023-02-20T17:37:54.831" v="17"/>
            <ac:spMkLst>
              <pc:docMk/>
              <pc:sldMasterMk cId="0" sldId="2147486799"/>
              <pc:sldLayoutMk cId="0" sldId="2147486800"/>
              <ac:spMk id="16" creationId="{4F38627C-7FAC-4E6D-9221-6B2DD181F44B}"/>
            </ac:spMkLst>
          </pc:spChg>
          <pc:spChg chg="add mod ord">
            <ac:chgData name="Aashis Lamsal" userId="42229be4-7f54-4205-9f3c-ef7aa246a95b" providerId="ADAL" clId="{C4DE61CD-5090-4890-A4BA-17CFF89788CB}" dt="2023-02-20T17:37:57.656" v="18" actId="167"/>
            <ac:spMkLst>
              <pc:docMk/>
              <pc:sldMasterMk cId="0" sldId="2147486799"/>
              <pc:sldLayoutMk cId="0" sldId="2147486800"/>
              <ac:spMk id="18" creationId="{5D6CD344-5DA4-4423-942B-542ACC0AE20B}"/>
            </ac:spMkLst>
          </pc:spChg>
          <pc:spChg chg="add mod">
            <ac:chgData name="Aashis Lamsal" userId="42229be4-7f54-4205-9f3c-ef7aa246a95b" providerId="ADAL" clId="{C4DE61CD-5090-4890-A4BA-17CFF89788CB}" dt="2023-02-20T17:38:33.076" v="23"/>
            <ac:spMkLst>
              <pc:docMk/>
              <pc:sldMasterMk cId="0" sldId="2147486799"/>
              <pc:sldLayoutMk cId="0" sldId="2147486800"/>
              <ac:spMk id="20" creationId="{03BA628A-7680-4D39-B991-780E84BB8F12}"/>
            </ac:spMkLst>
          </pc:spChg>
          <pc:spChg chg="add mod">
            <ac:chgData name="Aashis Lamsal" userId="42229be4-7f54-4205-9f3c-ef7aa246a95b" providerId="ADAL" clId="{C4DE61CD-5090-4890-A4BA-17CFF89788CB}" dt="2023-02-20T17:38:33.076" v="23"/>
            <ac:spMkLst>
              <pc:docMk/>
              <pc:sldMasterMk cId="0" sldId="2147486799"/>
              <pc:sldLayoutMk cId="0" sldId="2147486800"/>
              <ac:spMk id="21" creationId="{E24414DD-64F2-47CE-A67D-C6FB9DE140D1}"/>
            </ac:spMkLst>
          </pc:spChg>
          <pc:grpChg chg="add del mod ord">
            <ac:chgData name="Aashis Lamsal" userId="42229be4-7f54-4205-9f3c-ef7aa246a95b" providerId="ADAL" clId="{C4DE61CD-5090-4890-A4BA-17CFF89788CB}" dt="2023-02-20T17:37:23.565" v="12"/>
            <ac:grpSpMkLst>
              <pc:docMk/>
              <pc:sldMasterMk cId="0" sldId="2147486799"/>
              <pc:sldLayoutMk cId="0" sldId="2147486800"/>
              <ac:grpSpMk id="10" creationId="{784537CC-08F0-46B7-A6A2-28D93A3F10A2}"/>
            </ac:grpSpMkLst>
          </pc:grpChg>
          <pc:grpChg chg="add mod ord">
            <ac:chgData name="Aashis Lamsal" userId="42229be4-7f54-4205-9f3c-ef7aa246a95b" providerId="ADAL" clId="{C4DE61CD-5090-4890-A4BA-17CFF89788CB}" dt="2023-02-20T17:38:20.368" v="22" actId="167"/>
            <ac:grpSpMkLst>
              <pc:docMk/>
              <pc:sldMasterMk cId="0" sldId="2147486799"/>
              <pc:sldLayoutMk cId="0" sldId="2147486800"/>
              <ac:grpSpMk id="15" creationId="{D8E350F8-B62C-45D6-9F94-C1B3A6BF7E5C}"/>
            </ac:grpSpMkLst>
          </pc:grpChg>
          <pc:picChg chg="mod">
            <ac:chgData name="Aashis Lamsal" userId="42229be4-7f54-4205-9f3c-ef7aa246a95b" providerId="ADAL" clId="{C4DE61CD-5090-4890-A4BA-17CFF89788CB}" dt="2023-02-20T17:36:50.918" v="5"/>
            <ac:picMkLst>
              <pc:docMk/>
              <pc:sldMasterMk cId="0" sldId="2147486799"/>
              <pc:sldLayoutMk cId="0" sldId="2147486800"/>
              <ac:picMk id="12" creationId="{73B9B744-E918-4E26-BCB6-8A2C7D693EED}"/>
            </ac:picMkLst>
          </pc:picChg>
          <pc:picChg chg="add del mod ord">
            <ac:chgData name="Aashis Lamsal" userId="42229be4-7f54-4205-9f3c-ef7aa246a95b" providerId="ADAL" clId="{C4DE61CD-5090-4890-A4BA-17CFF89788CB}" dt="2023-02-20T17:37:23.565" v="12"/>
            <ac:picMkLst>
              <pc:docMk/>
              <pc:sldMasterMk cId="0" sldId="2147486799"/>
              <pc:sldLayoutMk cId="0" sldId="2147486800"/>
              <ac:picMk id="14" creationId="{F22A629E-5D32-42C3-96EE-E2E59FC1D963}"/>
            </ac:picMkLst>
          </pc:picChg>
          <pc:picChg chg="mod">
            <ac:chgData name="Aashis Lamsal" userId="42229be4-7f54-4205-9f3c-ef7aa246a95b" providerId="ADAL" clId="{C4DE61CD-5090-4890-A4BA-17CFF89788CB}" dt="2023-02-20T17:37:54.831" v="17"/>
            <ac:picMkLst>
              <pc:docMk/>
              <pc:sldMasterMk cId="0" sldId="2147486799"/>
              <pc:sldLayoutMk cId="0" sldId="2147486800"/>
              <ac:picMk id="17" creationId="{1FA8CE02-7313-4EC1-86C5-EDD0278C8108}"/>
            </ac:picMkLst>
          </pc:picChg>
          <pc:picChg chg="add mod ord">
            <ac:chgData name="Aashis Lamsal" userId="42229be4-7f54-4205-9f3c-ef7aa246a95b" providerId="ADAL" clId="{C4DE61CD-5090-4890-A4BA-17CFF89788CB}" dt="2023-02-20T17:37:57.656" v="18" actId="167"/>
            <ac:picMkLst>
              <pc:docMk/>
              <pc:sldMasterMk cId="0" sldId="2147486799"/>
              <pc:sldLayoutMk cId="0" sldId="2147486800"/>
              <ac:picMk id="19" creationId="{FE848C4C-0C47-4BE2-BAEF-001D3C18BA7A}"/>
            </ac:picMkLst>
          </pc:picChg>
        </pc:sldLayoutChg>
        <pc:sldLayoutChg chg="addSp modSp mod">
          <pc:chgData name="Aashis Lamsal" userId="42229be4-7f54-4205-9f3c-ef7aa246a95b" providerId="ADAL" clId="{C4DE61CD-5090-4890-A4BA-17CFF89788CB}" dt="2023-02-20T17:39:00.289" v="25" actId="167"/>
          <pc:sldLayoutMkLst>
            <pc:docMk/>
            <pc:sldMasterMk cId="0" sldId="2147486799"/>
            <pc:sldLayoutMk cId="0" sldId="2147486801"/>
          </pc:sldLayoutMkLst>
          <pc:spChg chg="mod">
            <ac:chgData name="Aashis Lamsal" userId="42229be4-7f54-4205-9f3c-ef7aa246a95b" providerId="ADAL" clId="{C4DE61CD-5090-4890-A4BA-17CFF89788CB}" dt="2023-02-20T17:38:55.261" v="24"/>
            <ac:spMkLst>
              <pc:docMk/>
              <pc:sldMasterMk cId="0" sldId="2147486799"/>
              <pc:sldLayoutMk cId="0" sldId="2147486801"/>
              <ac:spMk id="9" creationId="{23FCF08A-3B85-45A3-9F79-BA03B48A6090}"/>
            </ac:spMkLst>
          </pc:spChg>
          <pc:grpChg chg="add mod ord">
            <ac:chgData name="Aashis Lamsal" userId="42229be4-7f54-4205-9f3c-ef7aa246a95b" providerId="ADAL" clId="{C4DE61CD-5090-4890-A4BA-17CFF89788CB}" dt="2023-02-20T17:39:00.289" v="25" actId="167"/>
            <ac:grpSpMkLst>
              <pc:docMk/>
              <pc:sldMasterMk cId="0" sldId="2147486799"/>
              <pc:sldLayoutMk cId="0" sldId="2147486801"/>
              <ac:grpSpMk id="8" creationId="{D8156953-8039-4723-B301-9053509F1A25}"/>
            </ac:grpSpMkLst>
          </pc:grpChg>
          <pc:picChg chg="mod">
            <ac:chgData name="Aashis Lamsal" userId="42229be4-7f54-4205-9f3c-ef7aa246a95b" providerId="ADAL" clId="{C4DE61CD-5090-4890-A4BA-17CFF89788CB}" dt="2023-02-20T17:38:55.261" v="24"/>
            <ac:picMkLst>
              <pc:docMk/>
              <pc:sldMasterMk cId="0" sldId="2147486799"/>
              <pc:sldLayoutMk cId="0" sldId="2147486801"/>
              <ac:picMk id="10" creationId="{6B8D4EA3-9F22-4447-9DA4-E9F8E56C1AB1}"/>
            </ac:picMkLst>
          </pc:picChg>
        </pc:sldLayoutChg>
        <pc:sldLayoutChg chg="addSp modSp mod">
          <pc:chgData name="Aashis Lamsal" userId="42229be4-7f54-4205-9f3c-ef7aa246a95b" providerId="ADAL" clId="{C4DE61CD-5090-4890-A4BA-17CFF89788CB}" dt="2023-02-20T17:39:06.291" v="27" actId="167"/>
          <pc:sldLayoutMkLst>
            <pc:docMk/>
            <pc:sldMasterMk cId="0" sldId="2147486799"/>
            <pc:sldLayoutMk cId="0" sldId="2147486802"/>
          </pc:sldLayoutMkLst>
          <pc:spChg chg="mod">
            <ac:chgData name="Aashis Lamsal" userId="42229be4-7f54-4205-9f3c-ef7aa246a95b" providerId="ADAL" clId="{C4DE61CD-5090-4890-A4BA-17CFF89788CB}" dt="2023-02-20T17:39:03.749" v="26"/>
            <ac:spMkLst>
              <pc:docMk/>
              <pc:sldMasterMk cId="0" sldId="2147486799"/>
              <pc:sldLayoutMk cId="0" sldId="2147486802"/>
              <ac:spMk id="10" creationId="{3EF610AC-41DF-4C91-A9A6-2E8E1B698ED8}"/>
            </ac:spMkLst>
          </pc:spChg>
          <pc:grpChg chg="add mod ord">
            <ac:chgData name="Aashis Lamsal" userId="42229be4-7f54-4205-9f3c-ef7aa246a95b" providerId="ADAL" clId="{C4DE61CD-5090-4890-A4BA-17CFF89788CB}" dt="2023-02-20T17:39:06.291" v="27" actId="167"/>
            <ac:grpSpMkLst>
              <pc:docMk/>
              <pc:sldMasterMk cId="0" sldId="2147486799"/>
              <pc:sldLayoutMk cId="0" sldId="2147486802"/>
              <ac:grpSpMk id="9" creationId="{A41CB7DE-B2FF-4FE0-9701-52BE5F7451F2}"/>
            </ac:grpSpMkLst>
          </pc:grpChg>
          <pc:picChg chg="mod">
            <ac:chgData name="Aashis Lamsal" userId="42229be4-7f54-4205-9f3c-ef7aa246a95b" providerId="ADAL" clId="{C4DE61CD-5090-4890-A4BA-17CFF89788CB}" dt="2023-02-20T17:39:03.749" v="26"/>
            <ac:picMkLst>
              <pc:docMk/>
              <pc:sldMasterMk cId="0" sldId="2147486799"/>
              <pc:sldLayoutMk cId="0" sldId="2147486802"/>
              <ac:picMk id="12" creationId="{9A653CEB-A619-4F9F-9EB9-2BEC5781ACAC}"/>
            </ac:picMkLst>
          </pc:picChg>
        </pc:sldLayoutChg>
        <pc:sldLayoutChg chg="addSp modSp mod">
          <pc:chgData name="Aashis Lamsal" userId="42229be4-7f54-4205-9f3c-ef7aa246a95b" providerId="ADAL" clId="{C4DE61CD-5090-4890-A4BA-17CFF89788CB}" dt="2023-02-20T17:39:13.782" v="29" actId="167"/>
          <pc:sldLayoutMkLst>
            <pc:docMk/>
            <pc:sldMasterMk cId="0" sldId="2147486799"/>
            <pc:sldLayoutMk cId="0" sldId="2147486803"/>
          </pc:sldLayoutMkLst>
          <pc:spChg chg="mod">
            <ac:chgData name="Aashis Lamsal" userId="42229be4-7f54-4205-9f3c-ef7aa246a95b" providerId="ADAL" clId="{C4DE61CD-5090-4890-A4BA-17CFF89788CB}" dt="2023-02-20T17:39:11.567" v="28"/>
            <ac:spMkLst>
              <pc:docMk/>
              <pc:sldMasterMk cId="0" sldId="2147486799"/>
              <pc:sldLayoutMk cId="0" sldId="2147486803"/>
              <ac:spMk id="10" creationId="{884020A0-F762-4665-8CD9-BCAA18D3D6D3}"/>
            </ac:spMkLst>
          </pc:spChg>
          <pc:grpChg chg="add mod ord">
            <ac:chgData name="Aashis Lamsal" userId="42229be4-7f54-4205-9f3c-ef7aa246a95b" providerId="ADAL" clId="{C4DE61CD-5090-4890-A4BA-17CFF89788CB}" dt="2023-02-20T17:39:13.782" v="29" actId="167"/>
            <ac:grpSpMkLst>
              <pc:docMk/>
              <pc:sldMasterMk cId="0" sldId="2147486799"/>
              <pc:sldLayoutMk cId="0" sldId="2147486803"/>
              <ac:grpSpMk id="9" creationId="{DE96104D-07F4-48BE-A03E-B4ED642AD876}"/>
            </ac:grpSpMkLst>
          </pc:grpChg>
          <pc:picChg chg="mod">
            <ac:chgData name="Aashis Lamsal" userId="42229be4-7f54-4205-9f3c-ef7aa246a95b" providerId="ADAL" clId="{C4DE61CD-5090-4890-A4BA-17CFF89788CB}" dt="2023-02-20T17:39:11.567" v="28"/>
            <ac:picMkLst>
              <pc:docMk/>
              <pc:sldMasterMk cId="0" sldId="2147486799"/>
              <pc:sldLayoutMk cId="0" sldId="2147486803"/>
              <ac:picMk id="11" creationId="{AFF08140-1E56-42B3-8222-99A429A1D653}"/>
            </ac:picMkLst>
          </pc:picChg>
        </pc:sldLayoutChg>
        <pc:sldLayoutChg chg="addSp modSp mod">
          <pc:chgData name="Aashis Lamsal" userId="42229be4-7f54-4205-9f3c-ef7aa246a95b" providerId="ADAL" clId="{C4DE61CD-5090-4890-A4BA-17CFF89788CB}" dt="2023-02-20T17:39:19.240" v="31" actId="167"/>
          <pc:sldLayoutMkLst>
            <pc:docMk/>
            <pc:sldMasterMk cId="0" sldId="2147486799"/>
            <pc:sldLayoutMk cId="1865473994" sldId="2147486804"/>
          </pc:sldLayoutMkLst>
          <pc:spChg chg="mod">
            <ac:chgData name="Aashis Lamsal" userId="42229be4-7f54-4205-9f3c-ef7aa246a95b" providerId="ADAL" clId="{C4DE61CD-5090-4890-A4BA-17CFF89788CB}" dt="2023-02-20T17:39:17.274" v="30"/>
            <ac:spMkLst>
              <pc:docMk/>
              <pc:sldMasterMk cId="0" sldId="2147486799"/>
              <pc:sldLayoutMk cId="1865473994" sldId="2147486804"/>
              <ac:spMk id="16" creationId="{88CCAA75-4209-4188-9EEC-02CCAA4FF146}"/>
            </ac:spMkLst>
          </pc:spChg>
          <pc:grpChg chg="add mod ord">
            <ac:chgData name="Aashis Lamsal" userId="42229be4-7f54-4205-9f3c-ef7aa246a95b" providerId="ADAL" clId="{C4DE61CD-5090-4890-A4BA-17CFF89788CB}" dt="2023-02-20T17:39:19.240" v="31" actId="167"/>
            <ac:grpSpMkLst>
              <pc:docMk/>
              <pc:sldMasterMk cId="0" sldId="2147486799"/>
              <pc:sldLayoutMk cId="1865473994" sldId="2147486804"/>
              <ac:grpSpMk id="15" creationId="{D12A3CEE-0EC3-4360-B830-2C0F9B3059B6}"/>
            </ac:grpSpMkLst>
          </pc:grpChg>
          <pc:picChg chg="mod">
            <ac:chgData name="Aashis Lamsal" userId="42229be4-7f54-4205-9f3c-ef7aa246a95b" providerId="ADAL" clId="{C4DE61CD-5090-4890-A4BA-17CFF89788CB}" dt="2023-02-20T17:39:17.274" v="30"/>
            <ac:picMkLst>
              <pc:docMk/>
              <pc:sldMasterMk cId="0" sldId="2147486799"/>
              <pc:sldLayoutMk cId="1865473994" sldId="2147486804"/>
              <ac:picMk id="17" creationId="{06A321BD-39F5-4E4F-A995-8DBCFF9E1423}"/>
            </ac:picMkLst>
          </pc:picChg>
        </pc:sldLayoutChg>
        <pc:sldLayoutChg chg="addSp modSp mod">
          <pc:chgData name="Aashis Lamsal" userId="42229be4-7f54-4205-9f3c-ef7aa246a95b" providerId="ADAL" clId="{C4DE61CD-5090-4890-A4BA-17CFF89788CB}" dt="2023-02-20T17:39:37.610" v="35" actId="167"/>
          <pc:sldLayoutMkLst>
            <pc:docMk/>
            <pc:sldMasterMk cId="0" sldId="2147486799"/>
            <pc:sldLayoutMk cId="0" sldId="2147486805"/>
          </pc:sldLayoutMkLst>
          <pc:spChg chg="mod">
            <ac:chgData name="Aashis Lamsal" userId="42229be4-7f54-4205-9f3c-ef7aa246a95b" providerId="ADAL" clId="{C4DE61CD-5090-4890-A4BA-17CFF89788CB}" dt="2023-02-20T17:39:33.140" v="34"/>
            <ac:spMkLst>
              <pc:docMk/>
              <pc:sldMasterMk cId="0" sldId="2147486799"/>
              <pc:sldLayoutMk cId="0" sldId="2147486805"/>
              <ac:spMk id="7" creationId="{D108ECD9-12F9-4EBD-9A78-4F96E7F18D75}"/>
            </ac:spMkLst>
          </pc:spChg>
          <pc:grpChg chg="add mod ord">
            <ac:chgData name="Aashis Lamsal" userId="42229be4-7f54-4205-9f3c-ef7aa246a95b" providerId="ADAL" clId="{C4DE61CD-5090-4890-A4BA-17CFF89788CB}" dt="2023-02-20T17:39:37.610" v="35" actId="167"/>
            <ac:grpSpMkLst>
              <pc:docMk/>
              <pc:sldMasterMk cId="0" sldId="2147486799"/>
              <pc:sldLayoutMk cId="0" sldId="2147486805"/>
              <ac:grpSpMk id="6" creationId="{67B7B54F-D64C-4132-BEE4-DA36B7DFC800}"/>
            </ac:grpSpMkLst>
          </pc:grpChg>
          <pc:picChg chg="mod">
            <ac:chgData name="Aashis Lamsal" userId="42229be4-7f54-4205-9f3c-ef7aa246a95b" providerId="ADAL" clId="{C4DE61CD-5090-4890-A4BA-17CFF89788CB}" dt="2023-02-20T17:39:33.140" v="34"/>
            <ac:picMkLst>
              <pc:docMk/>
              <pc:sldMasterMk cId="0" sldId="2147486799"/>
              <pc:sldLayoutMk cId="0" sldId="2147486805"/>
              <ac:picMk id="8" creationId="{A3B22DE4-8B16-467F-95CC-F5FFF6F27107}"/>
            </ac:picMkLst>
          </pc:picChg>
        </pc:sldLayoutChg>
        <pc:sldLayoutChg chg="addSp modSp mod">
          <pc:chgData name="Aashis Lamsal" userId="42229be4-7f54-4205-9f3c-ef7aa246a95b" providerId="ADAL" clId="{C4DE61CD-5090-4890-A4BA-17CFF89788CB}" dt="2023-02-20T17:39:40.092" v="36" actId="167"/>
          <pc:sldLayoutMkLst>
            <pc:docMk/>
            <pc:sldMasterMk cId="0" sldId="2147486799"/>
            <pc:sldLayoutMk cId="0" sldId="2147486806"/>
          </pc:sldLayoutMkLst>
          <pc:spChg chg="mod">
            <ac:chgData name="Aashis Lamsal" userId="42229be4-7f54-4205-9f3c-ef7aa246a95b" providerId="ADAL" clId="{C4DE61CD-5090-4890-A4BA-17CFF89788CB}" dt="2023-02-20T17:39:31.263" v="33"/>
            <ac:spMkLst>
              <pc:docMk/>
              <pc:sldMasterMk cId="0" sldId="2147486799"/>
              <pc:sldLayoutMk cId="0" sldId="2147486806"/>
              <ac:spMk id="7" creationId="{76787512-9A8F-4118-99B3-949BA8466695}"/>
            </ac:spMkLst>
          </pc:spChg>
          <pc:grpChg chg="add mod ord">
            <ac:chgData name="Aashis Lamsal" userId="42229be4-7f54-4205-9f3c-ef7aa246a95b" providerId="ADAL" clId="{C4DE61CD-5090-4890-A4BA-17CFF89788CB}" dt="2023-02-20T17:39:40.092" v="36" actId="167"/>
            <ac:grpSpMkLst>
              <pc:docMk/>
              <pc:sldMasterMk cId="0" sldId="2147486799"/>
              <pc:sldLayoutMk cId="0" sldId="2147486806"/>
              <ac:grpSpMk id="6" creationId="{1836B9F6-4CBA-4260-9872-4B0BD83BF21B}"/>
            </ac:grpSpMkLst>
          </pc:grpChg>
          <pc:picChg chg="mod">
            <ac:chgData name="Aashis Lamsal" userId="42229be4-7f54-4205-9f3c-ef7aa246a95b" providerId="ADAL" clId="{C4DE61CD-5090-4890-A4BA-17CFF89788CB}" dt="2023-02-20T17:39:31.263" v="33"/>
            <ac:picMkLst>
              <pc:docMk/>
              <pc:sldMasterMk cId="0" sldId="2147486799"/>
              <pc:sldLayoutMk cId="0" sldId="2147486806"/>
              <ac:picMk id="8" creationId="{4BCE7399-08BD-4126-B2AE-BE29C458C747}"/>
            </ac:picMkLst>
          </pc:picChg>
        </pc:sldLayoutChg>
        <pc:sldLayoutChg chg="addSp modSp mod">
          <pc:chgData name="Aashis Lamsal" userId="42229be4-7f54-4205-9f3c-ef7aa246a95b" providerId="ADAL" clId="{C4DE61CD-5090-4890-A4BA-17CFF89788CB}" dt="2023-02-20T17:39:43.361" v="37" actId="167"/>
          <pc:sldLayoutMkLst>
            <pc:docMk/>
            <pc:sldMasterMk cId="0" sldId="2147486799"/>
            <pc:sldLayoutMk cId="0" sldId="2147486807"/>
          </pc:sldLayoutMkLst>
          <pc:spChg chg="mod">
            <ac:chgData name="Aashis Lamsal" userId="42229be4-7f54-4205-9f3c-ef7aa246a95b" providerId="ADAL" clId="{C4DE61CD-5090-4890-A4BA-17CFF89788CB}" dt="2023-02-20T17:39:28.145" v="32"/>
            <ac:spMkLst>
              <pc:docMk/>
              <pc:sldMasterMk cId="0" sldId="2147486799"/>
              <pc:sldLayoutMk cId="0" sldId="2147486807"/>
              <ac:spMk id="6" creationId="{1173D54C-11EC-44BC-973B-F95EFBF51353}"/>
            </ac:spMkLst>
          </pc:spChg>
          <pc:grpChg chg="add mod ord">
            <ac:chgData name="Aashis Lamsal" userId="42229be4-7f54-4205-9f3c-ef7aa246a95b" providerId="ADAL" clId="{C4DE61CD-5090-4890-A4BA-17CFF89788CB}" dt="2023-02-20T17:39:43.361" v="37" actId="167"/>
            <ac:grpSpMkLst>
              <pc:docMk/>
              <pc:sldMasterMk cId="0" sldId="2147486799"/>
              <pc:sldLayoutMk cId="0" sldId="2147486807"/>
              <ac:grpSpMk id="5" creationId="{8EE14307-6F3E-41B7-9FA3-86514B6947F4}"/>
            </ac:grpSpMkLst>
          </pc:grpChg>
          <pc:picChg chg="mod">
            <ac:chgData name="Aashis Lamsal" userId="42229be4-7f54-4205-9f3c-ef7aa246a95b" providerId="ADAL" clId="{C4DE61CD-5090-4890-A4BA-17CFF89788CB}" dt="2023-02-20T17:39:28.145" v="32"/>
            <ac:picMkLst>
              <pc:docMk/>
              <pc:sldMasterMk cId="0" sldId="2147486799"/>
              <pc:sldLayoutMk cId="0" sldId="2147486807"/>
              <ac:picMk id="7" creationId="{C6102307-4774-462E-B6F2-C0676F444266}"/>
            </ac:picMkLst>
          </pc:picChg>
        </pc:sldLayoutChg>
        <pc:sldLayoutChg chg="addSp delSp modSp mod">
          <pc:chgData name="Aashis Lamsal" userId="42229be4-7f54-4205-9f3c-ef7aa246a95b" providerId="ADAL" clId="{C4DE61CD-5090-4890-A4BA-17CFF89788CB}" dt="2023-02-20T17:42:34.776" v="63" actId="167"/>
          <pc:sldLayoutMkLst>
            <pc:docMk/>
            <pc:sldMasterMk cId="0" sldId="2147486799"/>
            <pc:sldLayoutMk cId="1198752500" sldId="2147486811"/>
          </pc:sldLayoutMkLst>
          <pc:spChg chg="add del">
            <ac:chgData name="Aashis Lamsal" userId="42229be4-7f54-4205-9f3c-ef7aa246a95b" providerId="ADAL" clId="{C4DE61CD-5090-4890-A4BA-17CFF89788CB}" dt="2023-02-20T17:42:24.051" v="58" actId="478"/>
            <ac:spMkLst>
              <pc:docMk/>
              <pc:sldMasterMk cId="0" sldId="2147486799"/>
              <pc:sldLayoutMk cId="1198752500" sldId="2147486811"/>
              <ac:spMk id="5" creationId="{00000000-0000-0000-0000-000000000000}"/>
            </ac:spMkLst>
          </pc:spChg>
          <pc:spChg chg="add del">
            <ac:chgData name="Aashis Lamsal" userId="42229be4-7f54-4205-9f3c-ef7aa246a95b" providerId="ADAL" clId="{C4DE61CD-5090-4890-A4BA-17CFF89788CB}" dt="2023-02-20T17:42:23.520" v="57" actId="478"/>
            <ac:spMkLst>
              <pc:docMk/>
              <pc:sldMasterMk cId="0" sldId="2147486799"/>
              <pc:sldLayoutMk cId="1198752500" sldId="2147486811"/>
              <ac:spMk id="6" creationId="{00000000-0000-0000-0000-000000000000}"/>
            </ac:spMkLst>
          </pc:spChg>
          <pc:spChg chg="mod">
            <ac:chgData name="Aashis Lamsal" userId="42229be4-7f54-4205-9f3c-ef7aa246a95b" providerId="ADAL" clId="{C4DE61CD-5090-4890-A4BA-17CFF89788CB}" dt="2023-02-20T17:41:58.652" v="52"/>
            <ac:spMkLst>
              <pc:docMk/>
              <pc:sldMasterMk cId="0" sldId="2147486799"/>
              <pc:sldLayoutMk cId="1198752500" sldId="2147486811"/>
              <ac:spMk id="9" creationId="{A7A0F238-8089-41C1-B852-EF699DCAB7BC}"/>
            </ac:spMkLst>
          </pc:spChg>
          <pc:spChg chg="add del mod ord">
            <ac:chgData name="Aashis Lamsal" userId="42229be4-7f54-4205-9f3c-ef7aa246a95b" providerId="ADAL" clId="{C4DE61CD-5090-4890-A4BA-17CFF89788CB}" dt="2023-02-20T17:42:25.043" v="61"/>
            <ac:spMkLst>
              <pc:docMk/>
              <pc:sldMasterMk cId="0" sldId="2147486799"/>
              <pc:sldLayoutMk cId="1198752500" sldId="2147486811"/>
              <ac:spMk id="11" creationId="{7A83DC85-148A-43B0-9290-15214F2A18A7}"/>
            </ac:spMkLst>
          </pc:spChg>
          <pc:spChg chg="add del mod ord">
            <ac:chgData name="Aashis Lamsal" userId="42229be4-7f54-4205-9f3c-ef7aa246a95b" providerId="ADAL" clId="{C4DE61CD-5090-4890-A4BA-17CFF89788CB}" dt="2023-02-20T17:42:25.043" v="61"/>
            <ac:spMkLst>
              <pc:docMk/>
              <pc:sldMasterMk cId="0" sldId="2147486799"/>
              <pc:sldLayoutMk cId="1198752500" sldId="2147486811"/>
              <ac:spMk id="12" creationId="{1996B63B-A881-4A14-99AD-A894530B1CFB}"/>
            </ac:spMkLst>
          </pc:spChg>
          <pc:spChg chg="mod">
            <ac:chgData name="Aashis Lamsal" userId="42229be4-7f54-4205-9f3c-ef7aa246a95b" providerId="ADAL" clId="{C4DE61CD-5090-4890-A4BA-17CFF89788CB}" dt="2023-02-20T17:42:32.199" v="62"/>
            <ac:spMkLst>
              <pc:docMk/>
              <pc:sldMasterMk cId="0" sldId="2147486799"/>
              <pc:sldLayoutMk cId="1198752500" sldId="2147486811"/>
              <ac:spMk id="14" creationId="{142C9B44-19D9-418F-8890-93A2B8CB71AD}"/>
            </ac:spMkLst>
          </pc:spChg>
          <pc:grpChg chg="add del mod ord">
            <ac:chgData name="Aashis Lamsal" userId="42229be4-7f54-4205-9f3c-ef7aa246a95b" providerId="ADAL" clId="{C4DE61CD-5090-4890-A4BA-17CFF89788CB}" dt="2023-02-20T17:42:25.043" v="61"/>
            <ac:grpSpMkLst>
              <pc:docMk/>
              <pc:sldMasterMk cId="0" sldId="2147486799"/>
              <pc:sldLayoutMk cId="1198752500" sldId="2147486811"/>
              <ac:grpSpMk id="8" creationId="{A097501C-8D4B-4FA9-A147-447E4D29C92F}"/>
            </ac:grpSpMkLst>
          </pc:grpChg>
          <pc:grpChg chg="add mod ord">
            <ac:chgData name="Aashis Lamsal" userId="42229be4-7f54-4205-9f3c-ef7aa246a95b" providerId="ADAL" clId="{C4DE61CD-5090-4890-A4BA-17CFF89788CB}" dt="2023-02-20T17:42:34.776" v="63" actId="167"/>
            <ac:grpSpMkLst>
              <pc:docMk/>
              <pc:sldMasterMk cId="0" sldId="2147486799"/>
              <pc:sldLayoutMk cId="1198752500" sldId="2147486811"/>
              <ac:grpSpMk id="13" creationId="{0E4EA353-AE51-4182-BC91-05BCBBB6BCD8}"/>
            </ac:grpSpMkLst>
          </pc:grpChg>
          <pc:picChg chg="mod">
            <ac:chgData name="Aashis Lamsal" userId="42229be4-7f54-4205-9f3c-ef7aa246a95b" providerId="ADAL" clId="{C4DE61CD-5090-4890-A4BA-17CFF89788CB}" dt="2023-02-20T17:41:58.652" v="52"/>
            <ac:picMkLst>
              <pc:docMk/>
              <pc:sldMasterMk cId="0" sldId="2147486799"/>
              <pc:sldLayoutMk cId="1198752500" sldId="2147486811"/>
              <ac:picMk id="10" creationId="{15020F5C-9E00-48ED-AD31-143FFA594A82}"/>
            </ac:picMkLst>
          </pc:picChg>
          <pc:picChg chg="mod">
            <ac:chgData name="Aashis Lamsal" userId="42229be4-7f54-4205-9f3c-ef7aa246a95b" providerId="ADAL" clId="{C4DE61CD-5090-4890-A4BA-17CFF89788CB}" dt="2023-02-20T17:42:32.199" v="62"/>
            <ac:picMkLst>
              <pc:docMk/>
              <pc:sldMasterMk cId="0" sldId="2147486799"/>
              <pc:sldLayoutMk cId="1198752500" sldId="2147486811"/>
              <ac:picMk id="15" creationId="{2D5CDEDF-2EA0-48BA-B326-42221ACD0D83}"/>
            </ac:picMkLst>
          </pc:picChg>
        </pc:sldLayoutChg>
        <pc:sldLayoutChg chg="addSp modSp mod">
          <pc:chgData name="Aashis Lamsal" userId="42229be4-7f54-4205-9f3c-ef7aa246a95b" providerId="ADAL" clId="{C4DE61CD-5090-4890-A4BA-17CFF89788CB}" dt="2023-02-20T17:42:39.959" v="65" actId="167"/>
          <pc:sldLayoutMkLst>
            <pc:docMk/>
            <pc:sldMasterMk cId="0" sldId="2147486799"/>
            <pc:sldLayoutMk cId="1741332608" sldId="2147486812"/>
          </pc:sldLayoutMkLst>
          <pc:spChg chg="mod">
            <ac:chgData name="Aashis Lamsal" userId="42229be4-7f54-4205-9f3c-ef7aa246a95b" providerId="ADAL" clId="{C4DE61CD-5090-4890-A4BA-17CFF89788CB}" dt="2023-02-20T17:42:37.631" v="64"/>
            <ac:spMkLst>
              <pc:docMk/>
              <pc:sldMasterMk cId="0" sldId="2147486799"/>
              <pc:sldLayoutMk cId="1741332608" sldId="2147486812"/>
              <ac:spMk id="9" creationId="{23FB16EE-6AF9-40EE-BE76-4155186632D9}"/>
            </ac:spMkLst>
          </pc:spChg>
          <pc:grpChg chg="add mod ord">
            <ac:chgData name="Aashis Lamsal" userId="42229be4-7f54-4205-9f3c-ef7aa246a95b" providerId="ADAL" clId="{C4DE61CD-5090-4890-A4BA-17CFF89788CB}" dt="2023-02-20T17:42:39.959" v="65" actId="167"/>
            <ac:grpSpMkLst>
              <pc:docMk/>
              <pc:sldMasterMk cId="0" sldId="2147486799"/>
              <pc:sldLayoutMk cId="1741332608" sldId="2147486812"/>
              <ac:grpSpMk id="8" creationId="{2376D01F-A137-44E4-B5A3-1959E5166556}"/>
            </ac:grpSpMkLst>
          </pc:grpChg>
          <pc:picChg chg="mod">
            <ac:chgData name="Aashis Lamsal" userId="42229be4-7f54-4205-9f3c-ef7aa246a95b" providerId="ADAL" clId="{C4DE61CD-5090-4890-A4BA-17CFF89788CB}" dt="2023-02-20T17:42:37.631" v="64"/>
            <ac:picMkLst>
              <pc:docMk/>
              <pc:sldMasterMk cId="0" sldId="2147486799"/>
              <pc:sldLayoutMk cId="1741332608" sldId="2147486812"/>
              <ac:picMk id="10" creationId="{303B24B0-4B0A-4505-B30D-10C336BFC97E}"/>
            </ac:picMkLst>
          </pc:picChg>
        </pc:sldLayoutChg>
        <pc:sldLayoutChg chg="addSp modSp">
          <pc:chgData name="Aashis Lamsal" userId="42229be4-7f54-4205-9f3c-ef7aa246a95b" providerId="ADAL" clId="{C4DE61CD-5090-4890-A4BA-17CFF89788CB}" dt="2023-02-20T17:43:01.013" v="66"/>
          <pc:sldLayoutMkLst>
            <pc:docMk/>
            <pc:sldMasterMk cId="0" sldId="2147486799"/>
            <pc:sldLayoutMk cId="1726245688" sldId="2147486816"/>
          </pc:sldLayoutMkLst>
          <pc:spChg chg="mod">
            <ac:chgData name="Aashis Lamsal" userId="42229be4-7f54-4205-9f3c-ef7aa246a95b" providerId="ADAL" clId="{C4DE61CD-5090-4890-A4BA-17CFF89788CB}" dt="2023-02-20T17:43:01.013" v="66"/>
            <ac:spMkLst>
              <pc:docMk/>
              <pc:sldMasterMk cId="0" sldId="2147486799"/>
              <pc:sldLayoutMk cId="1726245688" sldId="2147486816"/>
              <ac:spMk id="5" creationId="{B7BA5B23-A130-47BA-8A29-102744A77C1D}"/>
            </ac:spMkLst>
          </pc:spChg>
          <pc:spChg chg="add mod">
            <ac:chgData name="Aashis Lamsal" userId="42229be4-7f54-4205-9f3c-ef7aa246a95b" providerId="ADAL" clId="{C4DE61CD-5090-4890-A4BA-17CFF89788CB}" dt="2023-02-20T17:43:01.013" v="66"/>
            <ac:spMkLst>
              <pc:docMk/>
              <pc:sldMasterMk cId="0" sldId="2147486799"/>
              <pc:sldLayoutMk cId="1726245688" sldId="2147486816"/>
              <ac:spMk id="9" creationId="{3139C5DF-0B44-4075-901E-398320BBD2F1}"/>
            </ac:spMkLst>
          </pc:spChg>
          <pc:grpChg chg="add mod">
            <ac:chgData name="Aashis Lamsal" userId="42229be4-7f54-4205-9f3c-ef7aa246a95b" providerId="ADAL" clId="{C4DE61CD-5090-4890-A4BA-17CFF89788CB}" dt="2023-02-20T17:43:01.013" v="66"/>
            <ac:grpSpMkLst>
              <pc:docMk/>
              <pc:sldMasterMk cId="0" sldId="2147486799"/>
              <pc:sldLayoutMk cId="1726245688" sldId="2147486816"/>
              <ac:grpSpMk id="4" creationId="{7D8071F7-AA70-476F-976F-D887F0DF0645}"/>
            </ac:grpSpMkLst>
          </pc:grpChg>
          <pc:picChg chg="mod">
            <ac:chgData name="Aashis Lamsal" userId="42229be4-7f54-4205-9f3c-ef7aa246a95b" providerId="ADAL" clId="{C4DE61CD-5090-4890-A4BA-17CFF89788CB}" dt="2023-02-20T17:43:01.013" v="66"/>
            <ac:picMkLst>
              <pc:docMk/>
              <pc:sldMasterMk cId="0" sldId="2147486799"/>
              <pc:sldLayoutMk cId="1726245688" sldId="2147486816"/>
              <ac:picMk id="6" creationId="{9757AB20-6CF5-41D0-B1D6-BA743DEDB85C}"/>
            </ac:picMkLst>
          </pc:picChg>
          <pc:picChg chg="mod">
            <ac:chgData name="Aashis Lamsal" userId="42229be4-7f54-4205-9f3c-ef7aa246a95b" providerId="ADAL" clId="{C4DE61CD-5090-4890-A4BA-17CFF89788CB}" dt="2023-02-20T17:43:01.013" v="66"/>
            <ac:picMkLst>
              <pc:docMk/>
              <pc:sldMasterMk cId="0" sldId="2147486799"/>
              <pc:sldLayoutMk cId="1726245688" sldId="2147486816"/>
              <ac:picMk id="7" creationId="{37E43281-3005-4EED-A8A5-ED2A99ECD058}"/>
            </ac:picMkLst>
          </pc:picChg>
          <pc:picChg chg="add mod">
            <ac:chgData name="Aashis Lamsal" userId="42229be4-7f54-4205-9f3c-ef7aa246a95b" providerId="ADAL" clId="{C4DE61CD-5090-4890-A4BA-17CFF89788CB}" dt="2023-02-20T17:43:01.013" v="66"/>
            <ac:picMkLst>
              <pc:docMk/>
              <pc:sldMasterMk cId="0" sldId="2147486799"/>
              <pc:sldLayoutMk cId="1726245688" sldId="2147486816"/>
              <ac:picMk id="8" creationId="{917B0E97-5E3C-428A-8D0F-EE44134803AB}"/>
            </ac:picMkLst>
          </pc:picChg>
        </pc:sldLayoutChg>
        <pc:sldLayoutChg chg="addSp delSp modSp mod">
          <pc:chgData name="Aashis Lamsal" userId="42229be4-7f54-4205-9f3c-ef7aa246a95b" providerId="ADAL" clId="{C4DE61CD-5090-4890-A4BA-17CFF89788CB}" dt="2023-02-20T17:47:21.758" v="92" actId="5793"/>
          <pc:sldLayoutMkLst>
            <pc:docMk/>
            <pc:sldMasterMk cId="0" sldId="2147486799"/>
            <pc:sldLayoutMk cId="926849955" sldId="2147486822"/>
          </pc:sldLayoutMkLst>
          <pc:spChg chg="del">
            <ac:chgData name="Aashis Lamsal" userId="42229be4-7f54-4205-9f3c-ef7aa246a95b" providerId="ADAL" clId="{C4DE61CD-5090-4890-A4BA-17CFF89788CB}" dt="2023-02-20T17:40:05.518" v="38" actId="478"/>
            <ac:spMkLst>
              <pc:docMk/>
              <pc:sldMasterMk cId="0" sldId="2147486799"/>
              <pc:sldLayoutMk cId="926849955" sldId="2147486822"/>
              <ac:spMk id="2" creationId="{00000000-0000-0000-0000-000000000000}"/>
            </ac:spMkLst>
          </pc:spChg>
          <pc:spChg chg="del">
            <ac:chgData name="Aashis Lamsal" userId="42229be4-7f54-4205-9f3c-ef7aa246a95b" providerId="ADAL" clId="{C4DE61CD-5090-4890-A4BA-17CFF89788CB}" dt="2023-02-20T17:40:05.518" v="38" actId="478"/>
            <ac:spMkLst>
              <pc:docMk/>
              <pc:sldMasterMk cId="0" sldId="2147486799"/>
              <pc:sldLayoutMk cId="926849955" sldId="2147486822"/>
              <ac:spMk id="3" creationId="{00000000-0000-0000-0000-000000000000}"/>
            </ac:spMkLst>
          </pc:spChg>
          <pc:spChg chg="del">
            <ac:chgData name="Aashis Lamsal" userId="42229be4-7f54-4205-9f3c-ef7aa246a95b" providerId="ADAL" clId="{C4DE61CD-5090-4890-A4BA-17CFF89788CB}" dt="2023-02-20T17:40:05.518" v="38" actId="478"/>
            <ac:spMkLst>
              <pc:docMk/>
              <pc:sldMasterMk cId="0" sldId="2147486799"/>
              <pc:sldLayoutMk cId="926849955" sldId="2147486822"/>
              <ac:spMk id="7" creationId="{00000000-0000-0000-0000-000000000000}"/>
            </ac:spMkLst>
          </pc:spChg>
          <pc:spChg chg="del">
            <ac:chgData name="Aashis Lamsal" userId="42229be4-7f54-4205-9f3c-ef7aa246a95b" providerId="ADAL" clId="{C4DE61CD-5090-4890-A4BA-17CFF89788CB}" dt="2023-02-20T17:40:05.518" v="38" actId="478"/>
            <ac:spMkLst>
              <pc:docMk/>
              <pc:sldMasterMk cId="0" sldId="2147486799"/>
              <pc:sldLayoutMk cId="926849955" sldId="2147486822"/>
              <ac:spMk id="9" creationId="{00000000-0000-0000-0000-000000000000}"/>
            </ac:spMkLst>
          </pc:spChg>
          <pc:spChg chg="mod">
            <ac:chgData name="Aashis Lamsal" userId="42229be4-7f54-4205-9f3c-ef7aa246a95b" providerId="ADAL" clId="{C4DE61CD-5090-4890-A4BA-17CFF89788CB}" dt="2023-02-20T17:40:14.379" v="39"/>
            <ac:spMkLst>
              <pc:docMk/>
              <pc:sldMasterMk cId="0" sldId="2147486799"/>
              <pc:sldLayoutMk cId="926849955" sldId="2147486822"/>
              <ac:spMk id="10" creationId="{44E57D2B-03CF-48FD-9118-CCC4887EC0C5}"/>
            </ac:spMkLst>
          </pc:spChg>
          <pc:spChg chg="del">
            <ac:chgData name="Aashis Lamsal" userId="42229be4-7f54-4205-9f3c-ef7aa246a95b" providerId="ADAL" clId="{C4DE61CD-5090-4890-A4BA-17CFF89788CB}" dt="2023-02-20T17:40:05.518" v="38" actId="478"/>
            <ac:spMkLst>
              <pc:docMk/>
              <pc:sldMasterMk cId="0" sldId="2147486799"/>
              <pc:sldLayoutMk cId="926849955" sldId="2147486822"/>
              <ac:spMk id="11" creationId="{00000000-0000-0000-0000-000000000000}"/>
            </ac:spMkLst>
          </pc:spChg>
          <pc:spChg chg="add mod">
            <ac:chgData name="Aashis Lamsal" userId="42229be4-7f54-4205-9f3c-ef7aa246a95b" providerId="ADAL" clId="{C4DE61CD-5090-4890-A4BA-17CFF89788CB}" dt="2023-02-20T17:40:14.379" v="39"/>
            <ac:spMkLst>
              <pc:docMk/>
              <pc:sldMasterMk cId="0" sldId="2147486799"/>
              <pc:sldLayoutMk cId="926849955" sldId="2147486822"/>
              <ac:spMk id="13" creationId="{5EA79A7C-A9B1-4441-9336-6CAB30000595}"/>
            </ac:spMkLst>
          </pc:spChg>
          <pc:spChg chg="add mod">
            <ac:chgData name="Aashis Lamsal" userId="42229be4-7f54-4205-9f3c-ef7aa246a95b" providerId="ADAL" clId="{C4DE61CD-5090-4890-A4BA-17CFF89788CB}" dt="2023-02-20T17:47:21.758" v="92" actId="5793"/>
            <ac:spMkLst>
              <pc:docMk/>
              <pc:sldMasterMk cId="0" sldId="2147486799"/>
              <pc:sldLayoutMk cId="926849955" sldId="2147486822"/>
              <ac:spMk id="14" creationId="{16F170EC-AB1D-4B56-BE1C-71ADC21730B7}"/>
            </ac:spMkLst>
          </pc:spChg>
          <pc:grpChg chg="add mod">
            <ac:chgData name="Aashis Lamsal" userId="42229be4-7f54-4205-9f3c-ef7aa246a95b" providerId="ADAL" clId="{C4DE61CD-5090-4890-A4BA-17CFF89788CB}" dt="2023-02-20T17:40:14.379" v="39"/>
            <ac:grpSpMkLst>
              <pc:docMk/>
              <pc:sldMasterMk cId="0" sldId="2147486799"/>
              <pc:sldLayoutMk cId="926849955" sldId="2147486822"/>
              <ac:grpSpMk id="8" creationId="{A24E49F2-D4CA-4D19-9916-D4636ECD3CA0}"/>
            </ac:grpSpMkLst>
          </pc:grpChg>
          <pc:picChg chg="mod">
            <ac:chgData name="Aashis Lamsal" userId="42229be4-7f54-4205-9f3c-ef7aa246a95b" providerId="ADAL" clId="{C4DE61CD-5090-4890-A4BA-17CFF89788CB}" dt="2023-02-20T17:40:14.379" v="39"/>
            <ac:picMkLst>
              <pc:docMk/>
              <pc:sldMasterMk cId="0" sldId="2147486799"/>
              <pc:sldLayoutMk cId="926849955" sldId="2147486822"/>
              <ac:picMk id="12" creationId="{E9EAC917-C7F4-4284-9B12-CB9F8B856F81}"/>
            </ac:picMkLst>
          </pc:picChg>
        </pc:sldLayoutChg>
        <pc:sldLayoutChg chg="addSp delSp modSp mod">
          <pc:chgData name="Aashis Lamsal" userId="42229be4-7f54-4205-9f3c-ef7aa246a95b" providerId="ADAL" clId="{C4DE61CD-5090-4890-A4BA-17CFF89788CB}" dt="2023-02-20T17:41:40.722" v="51" actId="166"/>
          <pc:sldLayoutMkLst>
            <pc:docMk/>
            <pc:sldMasterMk cId="0" sldId="2147486799"/>
            <pc:sldLayoutMk cId="2038196971" sldId="2147486823"/>
          </pc:sldLayoutMkLst>
          <pc:spChg chg="del">
            <ac:chgData name="Aashis Lamsal" userId="42229be4-7f54-4205-9f3c-ef7aa246a95b" providerId="ADAL" clId="{C4DE61CD-5090-4890-A4BA-17CFF89788CB}" dt="2023-02-20T17:40:28.339" v="40" actId="478"/>
            <ac:spMkLst>
              <pc:docMk/>
              <pc:sldMasterMk cId="0" sldId="2147486799"/>
              <pc:sldLayoutMk cId="2038196971" sldId="2147486823"/>
              <ac:spMk id="2" creationId="{00000000-0000-0000-0000-000000000000}"/>
            </ac:spMkLst>
          </pc:spChg>
          <pc:spChg chg="del">
            <ac:chgData name="Aashis Lamsal" userId="42229be4-7f54-4205-9f3c-ef7aa246a95b" providerId="ADAL" clId="{C4DE61CD-5090-4890-A4BA-17CFF89788CB}" dt="2023-02-20T17:40:28.339" v="40" actId="478"/>
            <ac:spMkLst>
              <pc:docMk/>
              <pc:sldMasterMk cId="0" sldId="2147486799"/>
              <pc:sldLayoutMk cId="2038196971" sldId="2147486823"/>
              <ac:spMk id="3" creationId="{00000000-0000-0000-0000-000000000000}"/>
            </ac:spMkLst>
          </pc:spChg>
          <pc:spChg chg="del">
            <ac:chgData name="Aashis Lamsal" userId="42229be4-7f54-4205-9f3c-ef7aa246a95b" providerId="ADAL" clId="{C4DE61CD-5090-4890-A4BA-17CFF89788CB}" dt="2023-02-20T17:40:28.339" v="40" actId="478"/>
            <ac:spMkLst>
              <pc:docMk/>
              <pc:sldMasterMk cId="0" sldId="2147486799"/>
              <pc:sldLayoutMk cId="2038196971" sldId="2147486823"/>
              <ac:spMk id="7" creationId="{00000000-0000-0000-0000-000000000000}"/>
            </ac:spMkLst>
          </pc:spChg>
          <pc:spChg chg="del">
            <ac:chgData name="Aashis Lamsal" userId="42229be4-7f54-4205-9f3c-ef7aa246a95b" providerId="ADAL" clId="{C4DE61CD-5090-4890-A4BA-17CFF89788CB}" dt="2023-02-20T17:40:28.339" v="40" actId="478"/>
            <ac:spMkLst>
              <pc:docMk/>
              <pc:sldMasterMk cId="0" sldId="2147486799"/>
              <pc:sldLayoutMk cId="2038196971" sldId="2147486823"/>
              <ac:spMk id="8" creationId="{A4DFB064-9EBB-CE43-A484-6B2123001EC1}"/>
            </ac:spMkLst>
          </pc:spChg>
          <pc:spChg chg="del">
            <ac:chgData name="Aashis Lamsal" userId="42229be4-7f54-4205-9f3c-ef7aa246a95b" providerId="ADAL" clId="{C4DE61CD-5090-4890-A4BA-17CFF89788CB}" dt="2023-02-20T17:40:28.339" v="40" actId="478"/>
            <ac:spMkLst>
              <pc:docMk/>
              <pc:sldMasterMk cId="0" sldId="2147486799"/>
              <pc:sldLayoutMk cId="2038196971" sldId="2147486823"/>
              <ac:spMk id="9" creationId="{00000000-0000-0000-0000-000000000000}"/>
            </ac:spMkLst>
          </pc:spChg>
          <pc:spChg chg="del">
            <ac:chgData name="Aashis Lamsal" userId="42229be4-7f54-4205-9f3c-ef7aa246a95b" providerId="ADAL" clId="{C4DE61CD-5090-4890-A4BA-17CFF89788CB}" dt="2023-02-20T17:40:28.339" v="40" actId="478"/>
            <ac:spMkLst>
              <pc:docMk/>
              <pc:sldMasterMk cId="0" sldId="2147486799"/>
              <pc:sldLayoutMk cId="2038196971" sldId="2147486823"/>
              <ac:spMk id="11" creationId="{00000000-0000-0000-0000-000000000000}"/>
            </ac:spMkLst>
          </pc:spChg>
          <pc:spChg chg="mod">
            <ac:chgData name="Aashis Lamsal" userId="42229be4-7f54-4205-9f3c-ef7aa246a95b" providerId="ADAL" clId="{C4DE61CD-5090-4890-A4BA-17CFF89788CB}" dt="2023-02-20T17:36:43.245" v="4"/>
            <ac:spMkLst>
              <pc:docMk/>
              <pc:sldMasterMk cId="0" sldId="2147486799"/>
              <pc:sldLayoutMk cId="2038196971" sldId="2147486823"/>
              <ac:spMk id="12" creationId="{DC48ACAF-059B-491B-85A5-615CFD848B03}"/>
            </ac:spMkLst>
          </pc:spChg>
          <pc:spChg chg="add del mod">
            <ac:chgData name="Aashis Lamsal" userId="42229be4-7f54-4205-9f3c-ef7aa246a95b" providerId="ADAL" clId="{C4DE61CD-5090-4890-A4BA-17CFF89788CB}" dt="2023-02-20T17:37:26.918" v="13"/>
            <ac:spMkLst>
              <pc:docMk/>
              <pc:sldMasterMk cId="0" sldId="2147486799"/>
              <pc:sldLayoutMk cId="2038196971" sldId="2147486823"/>
              <ac:spMk id="14" creationId="{EB25BB54-C6AF-4C40-A18F-5FC04993E862}"/>
            </ac:spMkLst>
          </pc:spChg>
          <pc:spChg chg="add del mod">
            <ac:chgData name="Aashis Lamsal" userId="42229be4-7f54-4205-9f3c-ef7aa246a95b" providerId="ADAL" clId="{C4DE61CD-5090-4890-A4BA-17CFF89788CB}" dt="2023-02-20T17:37:26.918" v="13"/>
            <ac:spMkLst>
              <pc:docMk/>
              <pc:sldMasterMk cId="0" sldId="2147486799"/>
              <pc:sldLayoutMk cId="2038196971" sldId="2147486823"/>
              <ac:spMk id="15" creationId="{9BD6D96E-2BE2-465A-826B-712FC004209D}"/>
            </ac:spMkLst>
          </pc:spChg>
          <pc:spChg chg="add del mod topLvl">
            <ac:chgData name="Aashis Lamsal" userId="42229be4-7f54-4205-9f3c-ef7aa246a95b" providerId="ADAL" clId="{C4DE61CD-5090-4890-A4BA-17CFF89788CB}" dt="2023-02-20T17:41:15.160" v="46" actId="478"/>
            <ac:spMkLst>
              <pc:docMk/>
              <pc:sldMasterMk cId="0" sldId="2147486799"/>
              <pc:sldLayoutMk cId="2038196971" sldId="2147486823"/>
              <ac:spMk id="18" creationId="{35019EC1-E2A7-4552-8548-C01C42E00D0B}"/>
            </ac:spMkLst>
          </pc:spChg>
          <pc:spChg chg="add del mod ord">
            <ac:chgData name="Aashis Lamsal" userId="42229be4-7f54-4205-9f3c-ef7aa246a95b" providerId="ADAL" clId="{C4DE61CD-5090-4890-A4BA-17CFF89788CB}" dt="2023-02-20T17:41:21.223" v="48" actId="478"/>
            <ac:spMkLst>
              <pc:docMk/>
              <pc:sldMasterMk cId="0" sldId="2147486799"/>
              <pc:sldLayoutMk cId="2038196971" sldId="2147486823"/>
              <ac:spMk id="20" creationId="{D507FE5C-ACD9-47EC-8855-315DCF4966A2}"/>
            </ac:spMkLst>
          </pc:spChg>
          <pc:spChg chg="add del mod ord">
            <ac:chgData name="Aashis Lamsal" userId="42229be4-7f54-4205-9f3c-ef7aa246a95b" providerId="ADAL" clId="{C4DE61CD-5090-4890-A4BA-17CFF89788CB}" dt="2023-02-20T17:41:23.249" v="49" actId="478"/>
            <ac:spMkLst>
              <pc:docMk/>
              <pc:sldMasterMk cId="0" sldId="2147486799"/>
              <pc:sldLayoutMk cId="2038196971" sldId="2147486823"/>
              <ac:spMk id="21" creationId="{D8809D42-FF15-412E-8CF1-6A995B4A2E6B}"/>
            </ac:spMkLst>
          </pc:spChg>
          <pc:spChg chg="add del mod ord">
            <ac:chgData name="Aashis Lamsal" userId="42229be4-7f54-4205-9f3c-ef7aa246a95b" providerId="ADAL" clId="{C4DE61CD-5090-4890-A4BA-17CFF89788CB}" dt="2023-02-20T17:41:18.287" v="47" actId="478"/>
            <ac:spMkLst>
              <pc:docMk/>
              <pc:sldMasterMk cId="0" sldId="2147486799"/>
              <pc:sldLayoutMk cId="2038196971" sldId="2147486823"/>
              <ac:spMk id="22" creationId="{82473528-7A3C-4809-9EF1-0EC8F7CC6A50}"/>
            </ac:spMkLst>
          </pc:spChg>
          <pc:spChg chg="add mod ord">
            <ac:chgData name="Aashis Lamsal" userId="42229be4-7f54-4205-9f3c-ef7aa246a95b" providerId="ADAL" clId="{C4DE61CD-5090-4890-A4BA-17CFF89788CB}" dt="2023-02-20T17:41:40.722" v="51" actId="166"/>
            <ac:spMkLst>
              <pc:docMk/>
              <pc:sldMasterMk cId="0" sldId="2147486799"/>
              <pc:sldLayoutMk cId="2038196971" sldId="2147486823"/>
              <ac:spMk id="23" creationId="{A52AA956-72D3-4F2B-BB28-78AB84B6018C}"/>
            </ac:spMkLst>
          </pc:spChg>
          <pc:spChg chg="add mod ord">
            <ac:chgData name="Aashis Lamsal" userId="42229be4-7f54-4205-9f3c-ef7aa246a95b" providerId="ADAL" clId="{C4DE61CD-5090-4890-A4BA-17CFF89788CB}" dt="2023-02-20T17:41:40.722" v="51" actId="166"/>
            <ac:spMkLst>
              <pc:docMk/>
              <pc:sldMasterMk cId="0" sldId="2147486799"/>
              <pc:sldLayoutMk cId="2038196971" sldId="2147486823"/>
              <ac:spMk id="24" creationId="{D1090C67-D3C0-4EA8-993A-584C23DF75C9}"/>
            </ac:spMkLst>
          </pc:spChg>
          <pc:spChg chg="add mod ord">
            <ac:chgData name="Aashis Lamsal" userId="42229be4-7f54-4205-9f3c-ef7aa246a95b" providerId="ADAL" clId="{C4DE61CD-5090-4890-A4BA-17CFF89788CB}" dt="2023-02-20T17:41:40.722" v="51" actId="166"/>
            <ac:spMkLst>
              <pc:docMk/>
              <pc:sldMasterMk cId="0" sldId="2147486799"/>
              <pc:sldLayoutMk cId="2038196971" sldId="2147486823"/>
              <ac:spMk id="25" creationId="{BC4FE387-5646-494A-B4C5-2AA765F926A8}"/>
            </ac:spMkLst>
          </pc:spChg>
          <pc:grpChg chg="add del mod">
            <ac:chgData name="Aashis Lamsal" userId="42229be4-7f54-4205-9f3c-ef7aa246a95b" providerId="ADAL" clId="{C4DE61CD-5090-4890-A4BA-17CFF89788CB}" dt="2023-02-20T17:37:26.918" v="13"/>
            <ac:grpSpMkLst>
              <pc:docMk/>
              <pc:sldMasterMk cId="0" sldId="2147486799"/>
              <pc:sldLayoutMk cId="2038196971" sldId="2147486823"/>
              <ac:grpSpMk id="10" creationId="{6AF6A014-3498-481D-806E-D122939A1075}"/>
            </ac:grpSpMkLst>
          </pc:grpChg>
          <pc:grpChg chg="add del mod ord">
            <ac:chgData name="Aashis Lamsal" userId="42229be4-7f54-4205-9f3c-ef7aa246a95b" providerId="ADAL" clId="{C4DE61CD-5090-4890-A4BA-17CFF89788CB}" dt="2023-02-20T17:41:15.160" v="46" actId="478"/>
            <ac:grpSpMkLst>
              <pc:docMk/>
              <pc:sldMasterMk cId="0" sldId="2147486799"/>
              <pc:sldLayoutMk cId="2038196971" sldId="2147486823"/>
              <ac:grpSpMk id="17" creationId="{40A9E64D-82E5-48BB-987F-A630C5131A16}"/>
            </ac:grpSpMkLst>
          </pc:grpChg>
          <pc:picChg chg="mod">
            <ac:chgData name="Aashis Lamsal" userId="42229be4-7f54-4205-9f3c-ef7aa246a95b" providerId="ADAL" clId="{C4DE61CD-5090-4890-A4BA-17CFF89788CB}" dt="2023-02-20T17:36:43.245" v="4"/>
            <ac:picMkLst>
              <pc:docMk/>
              <pc:sldMasterMk cId="0" sldId="2147486799"/>
              <pc:sldLayoutMk cId="2038196971" sldId="2147486823"/>
              <ac:picMk id="13" creationId="{A9CCFED7-10F3-4393-B4EF-E9FBC7C0CB0F}"/>
            </ac:picMkLst>
          </pc:picChg>
          <pc:picChg chg="add del mod">
            <ac:chgData name="Aashis Lamsal" userId="42229be4-7f54-4205-9f3c-ef7aa246a95b" providerId="ADAL" clId="{C4DE61CD-5090-4890-A4BA-17CFF89788CB}" dt="2023-02-20T17:37:26.918" v="13"/>
            <ac:picMkLst>
              <pc:docMk/>
              <pc:sldMasterMk cId="0" sldId="2147486799"/>
              <pc:sldLayoutMk cId="2038196971" sldId="2147486823"/>
              <ac:picMk id="16" creationId="{135C2912-0686-456B-BE57-79BC12E19934}"/>
            </ac:picMkLst>
          </pc:picChg>
          <pc:picChg chg="mod topLvl">
            <ac:chgData name="Aashis Lamsal" userId="42229be4-7f54-4205-9f3c-ef7aa246a95b" providerId="ADAL" clId="{C4DE61CD-5090-4890-A4BA-17CFF89788CB}" dt="2023-02-20T17:41:11.261" v="45" actId="478"/>
            <ac:picMkLst>
              <pc:docMk/>
              <pc:sldMasterMk cId="0" sldId="2147486799"/>
              <pc:sldLayoutMk cId="2038196971" sldId="2147486823"/>
              <ac:picMk id="19" creationId="{78E6F7BF-533E-4A1D-9C84-9F7AB4BE9940}"/>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B4AB64-BB16-014D-AF59-00877FFB5348}" type="datetimeFigureOut">
              <a:rPr lang="en-US" smtClean="0"/>
              <a:t>3/3/2023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BED56D-3A20-2943-930A-2361A9DDC1ED}" type="slidenum">
              <a:rPr lang="en-US" smtClean="0"/>
              <a:t>‹#›</a:t>
            </a:fld>
            <a:endParaRPr lang="en-US"/>
          </a:p>
        </p:txBody>
      </p:sp>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5498D241-0AB7-BC44-80E8-F0A20AF46E9E}" type="datetimeFigureOut">
              <a:rPr lang="en-US" smtClean="0"/>
              <a:pPr/>
              <a:t>3/3/2023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a:p>
        </p:txBody>
      </p:sp>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Arial"/>
                <a:ea typeface="+mn-ea"/>
                <a:cs typeface="+mn-cs"/>
              </a:rPr>
              <a:t>Topology API in the ArcGIS Pro SDK</a:t>
            </a: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a:t>
            </a:fld>
            <a:endParaRPr lang="en-US"/>
          </a:p>
        </p:txBody>
      </p:sp>
    </p:spTree>
    <p:extLst>
      <p:ext uri="{BB962C8B-B14F-4D97-AF65-F5344CB8AC3E}">
        <p14:creationId xmlns:p14="http://schemas.microsoft.com/office/powerpoint/2010/main" val="2104424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11</a:t>
            </a:fld>
            <a:endParaRPr lang="en-US" dirty="0"/>
          </a:p>
        </p:txBody>
      </p:sp>
    </p:spTree>
    <p:extLst>
      <p:ext uri="{BB962C8B-B14F-4D97-AF65-F5344CB8AC3E}">
        <p14:creationId xmlns:p14="http://schemas.microsoft.com/office/powerpoint/2010/main" val="39647831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Tx/>
              <a:buChar char="-"/>
            </a:pPr>
            <a:r>
              <a:rPr lang="en-US" dirty="0"/>
              <a:t>Topology validation is the process of checking the features to identify any violations of the rules that have been defined for the topology. </a:t>
            </a:r>
          </a:p>
          <a:p>
            <a:pPr marL="171450" indent="-171450">
              <a:buFontTx/>
              <a:buChar char="-"/>
            </a:pPr>
            <a:r>
              <a:rPr lang="en-US" dirty="0"/>
              <a:t>Dirty areas represent the areas where the spatial integrity of the topology has not been validated. </a:t>
            </a:r>
          </a:p>
          <a:p>
            <a:pPr marL="171450" indent="-171450">
              <a:buFontTx/>
              <a:buChar char="-"/>
            </a:pPr>
            <a:r>
              <a:rPr lang="en-US" dirty="0"/>
              <a:t>The entire dataset is considered dirty when the topology is first created. </a:t>
            </a:r>
          </a:p>
          <a:p>
            <a:pPr marL="171450" indent="-171450">
              <a:buFontTx/>
              <a:buChar char="-"/>
            </a:pPr>
            <a:r>
              <a:rPr lang="en-US" dirty="0"/>
              <a:t>Then, dirty areas are created whenever a feature’s geometry or subtype is modified or topology rules are added or removed. </a:t>
            </a:r>
          </a:p>
          <a:p>
            <a:pPr marL="171450" indent="-171450">
              <a:buFontTx/>
              <a:buChar char="-"/>
            </a:pPr>
            <a:r>
              <a:rPr lang="en-US" dirty="0"/>
              <a:t>A topology validation operation also cleans up the dirty areas.</a:t>
            </a:r>
          </a:p>
          <a:p>
            <a:pPr marL="171450" indent="-171450">
              <a:buFontTx/>
              <a:buChar char="-"/>
            </a:pPr>
            <a:endParaRPr lang="en-US" dirty="0"/>
          </a:p>
          <a:p>
            <a:pPr marL="171450" indent="-171450">
              <a:buFontTx/>
              <a:buChar char="-"/>
            </a:pPr>
            <a:r>
              <a:rPr lang="en-US" dirty="0"/>
              <a:t>During the validation process, a series of spatial tasks identify shared features and maintain coincidence between adjacent features. </a:t>
            </a:r>
          </a:p>
          <a:p>
            <a:pPr marL="171450" indent="-171450">
              <a:buFontTx/>
              <a:buChar char="-"/>
            </a:pPr>
            <a:r>
              <a:rPr lang="en-US" dirty="0"/>
              <a:t>The procedure involves snapping features together within a cluster tolerance and testing for rule violations. </a:t>
            </a:r>
          </a:p>
          <a:p>
            <a:pPr marL="171450" indent="-171450">
              <a:buFontTx/>
              <a:buChar char="-"/>
            </a:pPr>
            <a:r>
              <a:rPr lang="en-US" dirty="0"/>
              <a:t>Any feature that violates one or more topology rules will result in a topology error, which can be marked as an exception. </a:t>
            </a:r>
          </a:p>
          <a:p>
            <a:pPr marL="171450" indent="-171450">
              <a:buFontTx/>
              <a:buChar char="-"/>
            </a:pPr>
            <a:endParaRPr lang="en-US" dirty="0"/>
          </a:p>
          <a:p>
            <a:pPr marL="171450" indent="-171450">
              <a:buFontTx/>
              <a:buChar char="-"/>
            </a:pPr>
            <a:r>
              <a:rPr lang="en-US" dirty="0"/>
              <a:t>For example, if a rule is defined on a parcel feature class so that it Must Not Have Gaps, and there is a gap between two parcels, </a:t>
            </a:r>
          </a:p>
          <a:p>
            <a:pPr marL="171450" indent="-171450">
              <a:buFontTx/>
              <a:buChar char="-"/>
            </a:pPr>
            <a:r>
              <a:rPr lang="en-US" dirty="0"/>
              <a:t>the width of the gap and the size of the cluster tolerance determine if the error should be fixed automatically during validation,</a:t>
            </a:r>
          </a:p>
          <a:p>
            <a:pPr marL="171450" indent="-171450">
              <a:buFontTx/>
              <a:buChar char="-"/>
            </a:pPr>
            <a:r>
              <a:rPr lang="en-US" dirty="0"/>
              <a:t> or if an error is created that must be marked as an exception or addressed differently.</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13</a:t>
            </a:fld>
            <a:endParaRPr lang="en-US" dirty="0"/>
          </a:p>
        </p:txBody>
      </p:sp>
    </p:spTree>
    <p:extLst>
      <p:ext uri="{BB962C8B-B14F-4D97-AF65-F5344CB8AC3E}">
        <p14:creationId xmlns:p14="http://schemas.microsoft.com/office/powerpoint/2010/main" val="26539353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Clr>
                <a:srgbClr val="00EC86"/>
              </a:buClr>
            </a:pPr>
            <a:r>
              <a:rPr lang="en-US" dirty="0"/>
              <a:t> The </a:t>
            </a:r>
            <a:r>
              <a:rPr lang="en-US" dirty="0" err="1"/>
              <a:t>ValidateInEditOperation</a:t>
            </a:r>
            <a:r>
              <a:rPr lang="en-US" dirty="0"/>
              <a:t> method on the Topology class ensures data integrity by validating the features in a topology against a set of topology rules for the area specified in </a:t>
            </a:r>
            <a:r>
              <a:rPr lang="en-US" dirty="0" err="1"/>
              <a:t>ValidationDescription</a:t>
            </a:r>
            <a:r>
              <a:rPr lang="en-US" dirty="0"/>
              <a:t>. </a:t>
            </a:r>
          </a:p>
          <a:p>
            <a:pPr>
              <a:buClr>
                <a:srgbClr val="00EC86"/>
              </a:buClr>
            </a:pPr>
            <a:endParaRPr lang="en-US" dirty="0"/>
          </a:p>
          <a:p>
            <a:pPr>
              <a:buClr>
                <a:srgbClr val="00EC86"/>
              </a:buClr>
            </a:pPr>
            <a:r>
              <a:rPr lang="en-US" dirty="0"/>
              <a:t>The </a:t>
            </a:r>
            <a:r>
              <a:rPr lang="en-US" dirty="0" err="1"/>
              <a:t>ValidationDescription</a:t>
            </a:r>
            <a:r>
              <a:rPr lang="en-US" dirty="0"/>
              <a:t> class is used to describe the details of a </a:t>
            </a:r>
            <a:r>
              <a:rPr lang="en-US" dirty="0" err="1"/>
              <a:t>ValidateInEditOperation</a:t>
            </a:r>
            <a:r>
              <a:rPr lang="en-US" dirty="0"/>
              <a:t> operation, and it accepts an Envelope as a parameter.</a:t>
            </a:r>
          </a:p>
          <a:p>
            <a:pPr>
              <a:buClr>
                <a:srgbClr val="00EC86"/>
              </a:buClr>
            </a:pPr>
            <a:endParaRPr lang="en-US" dirty="0"/>
          </a:p>
          <a:p>
            <a:pPr>
              <a:buClr>
                <a:srgbClr val="00EC86"/>
              </a:buClr>
            </a:pPr>
            <a:endParaRPr lang="en-US" dirty="0"/>
          </a:p>
          <a:p>
            <a:pPr>
              <a:buClr>
                <a:srgbClr val="00EC86"/>
              </a:buClr>
            </a:pPr>
            <a:endParaRPr lang="en-US" dirty="0"/>
          </a:p>
          <a:p>
            <a:pPr>
              <a:buClr>
                <a:srgbClr val="00EC86"/>
              </a:buClr>
            </a:pPr>
            <a:endParaRPr lang="en-US" dirty="0"/>
          </a:p>
          <a:p>
            <a:pPr>
              <a:buClr>
                <a:srgbClr val="00EC86"/>
              </a:buClr>
            </a:pPr>
            <a:endParaRPr lang="en-US" dirty="0"/>
          </a:p>
          <a:p>
            <a:pPr lvl="2">
              <a:buClr>
                <a:srgbClr val="00EC86"/>
              </a:buClr>
            </a:pPr>
            <a:endParaRPr lang="en-US" dirty="0"/>
          </a:p>
          <a:p>
            <a:pPr lvl="2">
              <a:buClr>
                <a:srgbClr val="00EC86"/>
              </a:buClr>
            </a:pPr>
            <a:endParaRPr lang="en-US" dirty="0"/>
          </a:p>
          <a:p>
            <a:pPr lvl="1">
              <a:buClr>
                <a:srgbClr val="00EC86"/>
              </a:buClr>
            </a:pPr>
            <a:endParaRPr lang="en-US" b="0" dirty="0"/>
          </a:p>
          <a:p>
            <a:pPr lvl="1">
              <a:buClr>
                <a:srgbClr val="00EC86"/>
              </a:buClr>
            </a:pPr>
            <a:endParaRPr lang="en-US" b="0"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14</a:t>
            </a:fld>
            <a:endParaRPr lang="en-US" dirty="0"/>
          </a:p>
        </p:txBody>
      </p:sp>
    </p:spTree>
    <p:extLst>
      <p:ext uri="{BB962C8B-B14F-4D97-AF65-F5344CB8AC3E}">
        <p14:creationId xmlns:p14="http://schemas.microsoft.com/office/powerpoint/2010/main" val="39588629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15</a:t>
            </a:fld>
            <a:endParaRPr lang="en-US" dirty="0"/>
          </a:p>
        </p:txBody>
      </p:sp>
    </p:spTree>
    <p:extLst>
      <p:ext uri="{BB962C8B-B14F-4D97-AF65-F5344CB8AC3E}">
        <p14:creationId xmlns:p14="http://schemas.microsoft.com/office/powerpoint/2010/main" val="11116223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
                <a:srgbClr val="00EC86"/>
              </a:buClr>
              <a:buSzTx/>
              <a:buFontTx/>
              <a:buNone/>
              <a:tabLst/>
              <a:defRPr/>
            </a:pPr>
            <a:r>
              <a:rPr lang="en-US" dirty="0"/>
              <a:t>Any feature that violates one or more topology rules will create a topology error</a:t>
            </a:r>
          </a:p>
          <a:p>
            <a:pPr>
              <a:buClr>
                <a:srgbClr val="00EC86"/>
              </a:buClr>
            </a:pPr>
            <a:endParaRPr lang="en-US" b="1" dirty="0"/>
          </a:p>
          <a:p>
            <a:pPr>
              <a:buClr>
                <a:srgbClr val="00EC86"/>
              </a:buClr>
            </a:pPr>
            <a:endParaRPr lang="en-US" dirty="0"/>
          </a:p>
          <a:p>
            <a:pPr>
              <a:buClr>
                <a:srgbClr val="00EC86"/>
              </a:buClr>
            </a:pPr>
            <a:r>
              <a:rPr lang="en-US" dirty="0"/>
              <a:t>For example, if a rule is defined on a parcel feature class so that it Must Not Have Gaps, and there is a gap between two parcels, the width of the gap and the size of the cluster tolerance determine if the error should be fixed automatically during validation, or if an error is created that must be marked as an exception or addressed differently.</a:t>
            </a:r>
          </a:p>
          <a:p>
            <a:pPr marL="171450" indent="-171450">
              <a:buFontTx/>
              <a:buChar char="-"/>
            </a:pPr>
            <a:endParaRPr lang="en-US" dirty="0"/>
          </a:p>
          <a:p>
            <a:pPr marL="0" indent="0">
              <a:buFontTx/>
              <a:buNone/>
            </a:pPr>
            <a:r>
              <a:rPr lang="en-US" dirty="0"/>
              <a:t>The </a:t>
            </a:r>
            <a:r>
              <a:rPr lang="en-US" dirty="0" err="1"/>
              <a:t>ErrorDescription</a:t>
            </a:r>
            <a:r>
              <a:rPr lang="en-US" dirty="0"/>
              <a:t> describes how topology errors should be retrieved from an area of interest defined in the Extent. The </a:t>
            </a:r>
            <a:r>
              <a:rPr lang="en-US" dirty="0" err="1"/>
              <a:t>ErrorType</a:t>
            </a:r>
            <a:r>
              <a:rPr lang="en-US" dirty="0"/>
              <a:t> specifies the type of </a:t>
            </a:r>
            <a:r>
              <a:rPr lang="en-US" dirty="0" err="1"/>
              <a:t>TopologyError</a:t>
            </a:r>
            <a:r>
              <a:rPr lang="en-US" dirty="0"/>
              <a:t> to be retrieved, and the </a:t>
            </a:r>
            <a:r>
              <a:rPr lang="en-US" dirty="0" err="1"/>
              <a:t>RuleType</a:t>
            </a:r>
            <a:r>
              <a:rPr lang="en-US" dirty="0"/>
              <a:t> defines the type of </a:t>
            </a:r>
            <a:r>
              <a:rPr lang="en-US" dirty="0" err="1"/>
              <a:t>TopologyRule</a:t>
            </a:r>
            <a:r>
              <a:rPr lang="en-US" dirty="0"/>
              <a:t> that is violated by the features.</a:t>
            </a:r>
          </a:p>
        </p:txBody>
      </p:sp>
      <p:sp>
        <p:nvSpPr>
          <p:cNvPr id="4" name="Slide Number Placeholder 3"/>
          <p:cNvSpPr>
            <a:spLocks noGrp="1"/>
          </p:cNvSpPr>
          <p:nvPr>
            <p:ph type="sldNum" sz="quarter" idx="5"/>
          </p:nvPr>
        </p:nvSpPr>
        <p:spPr/>
        <p:txBody>
          <a:bodyPr/>
          <a:lstStyle/>
          <a:p>
            <a:fld id="{3E7143C0-4F23-B545-9533-520B5A87CA1E}" type="slidenum">
              <a:rPr lang="en-US" smtClean="0"/>
              <a:pPr/>
              <a:t>17</a:t>
            </a:fld>
            <a:endParaRPr lang="en-US" dirty="0"/>
          </a:p>
        </p:txBody>
      </p:sp>
    </p:spTree>
    <p:extLst>
      <p:ext uri="{BB962C8B-B14F-4D97-AF65-F5344CB8AC3E}">
        <p14:creationId xmlns:p14="http://schemas.microsoft.com/office/powerpoint/2010/main" val="875195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rgbClr val="00EC86"/>
              </a:buClr>
            </a:pPr>
            <a:r>
              <a:rPr lang="en-US" dirty="0"/>
              <a:t>Any feature that violates one or more topology rules will result in a topology error</a:t>
            </a:r>
          </a:p>
          <a:p>
            <a:pPr>
              <a:buClr>
                <a:srgbClr val="00EC86"/>
              </a:buClr>
            </a:pPr>
            <a:endParaRPr lang="en-US" dirty="0"/>
          </a:p>
          <a:p>
            <a:pPr marL="0" marR="0" lvl="0" indent="0" algn="l" defTabSz="457200" rtl="0" eaLnBrk="1" fontAlgn="auto" latinLnBrk="0" hangingPunct="1">
              <a:lnSpc>
                <a:spcPct val="100000"/>
              </a:lnSpc>
              <a:spcBef>
                <a:spcPts val="0"/>
              </a:spcBef>
              <a:spcAft>
                <a:spcPts val="0"/>
              </a:spcAft>
              <a:buClr>
                <a:srgbClr val="00EC86"/>
              </a:buClr>
              <a:buSzTx/>
              <a:buFontTx/>
              <a:buNone/>
              <a:tabLst/>
              <a:defRPr/>
            </a:pPr>
            <a:r>
              <a:rPr lang="en-US" dirty="0"/>
              <a:t>Any feature that violates one or more topology rules will create a topology error</a:t>
            </a:r>
          </a:p>
          <a:p>
            <a:pPr>
              <a:buClr>
                <a:srgbClr val="00EC86"/>
              </a:buClr>
            </a:pPr>
            <a:endParaRPr lang="en-US" b="1" dirty="0"/>
          </a:p>
          <a:p>
            <a:pPr>
              <a:buClr>
                <a:srgbClr val="00EC86"/>
              </a:buClr>
            </a:pPr>
            <a:endParaRPr lang="en-US" dirty="0"/>
          </a:p>
          <a:p>
            <a:pPr>
              <a:buClr>
                <a:srgbClr val="00EC86"/>
              </a:buClr>
            </a:pPr>
            <a:r>
              <a:rPr lang="en-US" dirty="0"/>
              <a:t>For example, if a rule is defined on a parcel feature class so that it Must Not Have Gaps, and there is a gap between two parcels, the width of the gap and the size of the cluster tolerance determine if the error should be fixed automatically during validation, or if an error is created that must be marked as an exception or addressed differently.</a:t>
            </a:r>
          </a:p>
          <a:p>
            <a:pPr marL="171450" indent="-171450">
              <a:buFontTx/>
              <a:buChar char="-"/>
            </a:pPr>
            <a:endParaRPr lang="en-US" dirty="0"/>
          </a:p>
          <a:p>
            <a:pPr marL="0" indent="0">
              <a:buFontTx/>
              <a:buNone/>
            </a:pPr>
            <a:r>
              <a:rPr lang="en-US" dirty="0"/>
              <a:t>The </a:t>
            </a:r>
            <a:r>
              <a:rPr lang="en-US" dirty="0" err="1"/>
              <a:t>ErrorDescription</a:t>
            </a:r>
            <a:r>
              <a:rPr lang="en-US" dirty="0"/>
              <a:t> describes how topology errors should be retrieved from an area of interest defined in the Extent. The </a:t>
            </a:r>
            <a:r>
              <a:rPr lang="en-US" dirty="0" err="1"/>
              <a:t>ErrorType</a:t>
            </a:r>
            <a:r>
              <a:rPr lang="en-US" dirty="0"/>
              <a:t> specifies the type of </a:t>
            </a:r>
            <a:r>
              <a:rPr lang="en-US" dirty="0" err="1"/>
              <a:t>TopologyError</a:t>
            </a:r>
            <a:r>
              <a:rPr lang="en-US" dirty="0"/>
              <a:t> to be retrieved, and the </a:t>
            </a:r>
            <a:r>
              <a:rPr lang="en-US" dirty="0" err="1"/>
              <a:t>RuleType</a:t>
            </a:r>
            <a:r>
              <a:rPr lang="en-US" dirty="0"/>
              <a:t> defines the type of </a:t>
            </a:r>
            <a:r>
              <a:rPr lang="en-US" dirty="0" err="1"/>
              <a:t>TopologyRule</a:t>
            </a:r>
            <a:r>
              <a:rPr lang="en-US" dirty="0"/>
              <a:t> that is violated by the features.</a:t>
            </a:r>
          </a:p>
        </p:txBody>
      </p:sp>
      <p:sp>
        <p:nvSpPr>
          <p:cNvPr id="4" name="Slide Number Placeholder 3"/>
          <p:cNvSpPr>
            <a:spLocks noGrp="1"/>
          </p:cNvSpPr>
          <p:nvPr>
            <p:ph type="sldNum" sz="quarter" idx="5"/>
          </p:nvPr>
        </p:nvSpPr>
        <p:spPr/>
        <p:txBody>
          <a:bodyPr/>
          <a:lstStyle/>
          <a:p>
            <a:fld id="{3E7143C0-4F23-B545-9533-520B5A87CA1E}" type="slidenum">
              <a:rPr lang="en-US" smtClean="0"/>
              <a:pPr/>
              <a:t>18</a:t>
            </a:fld>
            <a:endParaRPr lang="en-US" dirty="0"/>
          </a:p>
        </p:txBody>
      </p:sp>
    </p:spTree>
    <p:extLst>
      <p:ext uri="{BB962C8B-B14F-4D97-AF65-F5344CB8AC3E}">
        <p14:creationId xmlns:p14="http://schemas.microsoft.com/office/powerpoint/2010/main" val="435392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19</a:t>
            </a:fld>
            <a:endParaRPr lang="en-US" dirty="0"/>
          </a:p>
        </p:txBody>
      </p:sp>
    </p:spTree>
    <p:extLst>
      <p:ext uri="{BB962C8B-B14F-4D97-AF65-F5344CB8AC3E}">
        <p14:creationId xmlns:p14="http://schemas.microsoft.com/office/powerpoint/2010/main" val="10693697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a:t>Each geodatabase topology has one associated topology graph. The topology graph is an in-memory planar representation of the geometries in the feature classes participating in the topology. When a </a:t>
            </a:r>
            <a:r>
              <a:rPr lang="en-US" dirty="0" err="1"/>
              <a:t>TopologyGraph</a:t>
            </a:r>
            <a:r>
              <a:rPr lang="en-US" dirty="0"/>
              <a:t> is built via </a:t>
            </a:r>
            <a:r>
              <a:rPr lang="en-US" dirty="0" err="1"/>
              <a:t>Topology.BuildGraph</a:t>
            </a:r>
            <a:r>
              <a:rPr lang="en-US" dirty="0"/>
              <a:t>(), spatial relationships between features are discovered, analyzed, and established to form an in-memory graph of topological elements.</a:t>
            </a:r>
          </a:p>
          <a:p>
            <a:pPr marL="0" indent="0">
              <a:buFontTx/>
              <a:buNone/>
            </a:pPr>
            <a:endParaRPr lang="en-US" dirty="0"/>
          </a:p>
          <a:p>
            <a:pPr marL="0" indent="0">
              <a:buFontTx/>
              <a:buNone/>
            </a:pPr>
            <a:r>
              <a:rPr lang="en-US" sz="1200" b="0" i="0" kern="1200" dirty="0">
                <a:solidFill>
                  <a:schemeClr val="tx1"/>
                </a:solidFill>
                <a:effectLst/>
                <a:latin typeface="Arial"/>
                <a:ea typeface="+mn-ea"/>
                <a:cs typeface="+mn-cs"/>
              </a:rPr>
              <a:t>A </a:t>
            </a:r>
            <a:r>
              <a:rPr lang="en-US" dirty="0" err="1"/>
              <a:t>TopologyElement</a:t>
            </a:r>
            <a:r>
              <a:rPr lang="en-US" sz="1200" b="0" i="0" kern="1200" dirty="0">
                <a:solidFill>
                  <a:schemeClr val="tx1"/>
                </a:solidFill>
                <a:effectLst/>
                <a:latin typeface="Arial"/>
                <a:ea typeface="+mn-ea"/>
                <a:cs typeface="+mn-cs"/>
              </a:rPr>
              <a:t> can be either a </a:t>
            </a:r>
            <a:r>
              <a:rPr lang="en-US" dirty="0" err="1"/>
              <a:t>TopologyNode</a:t>
            </a:r>
            <a:r>
              <a:rPr lang="en-US" sz="1200" b="0" i="0" kern="1200" dirty="0">
                <a:solidFill>
                  <a:schemeClr val="tx1"/>
                </a:solidFill>
                <a:effectLst/>
                <a:latin typeface="Arial"/>
                <a:ea typeface="+mn-ea"/>
                <a:cs typeface="+mn-cs"/>
              </a:rPr>
              <a:t> or a </a:t>
            </a:r>
            <a:r>
              <a:rPr lang="en-US" dirty="0" err="1"/>
              <a:t>TopologyEdge</a:t>
            </a:r>
            <a:r>
              <a:rPr lang="en-US" sz="1200" b="0" i="0" kern="1200" dirty="0">
                <a:solidFill>
                  <a:schemeClr val="tx1"/>
                </a:solidFill>
                <a:effectLst/>
                <a:latin typeface="Arial"/>
                <a:ea typeface="+mn-ea"/>
                <a:cs typeface="+mn-cs"/>
              </a:rPr>
              <a:t>, corresponding to points and lines in the feature space. The topology graph can be traversed by iterating through the connectivity between the topology edges and topology nodes.</a:t>
            </a:r>
          </a:p>
          <a:p>
            <a:pPr marL="0" indent="0">
              <a:buFontTx/>
              <a:buNone/>
            </a:pP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21</a:t>
            </a:fld>
            <a:endParaRPr lang="en-US" dirty="0"/>
          </a:p>
        </p:txBody>
      </p:sp>
    </p:spTree>
    <p:extLst>
      <p:ext uri="{BB962C8B-B14F-4D97-AF65-F5344CB8AC3E}">
        <p14:creationId xmlns:p14="http://schemas.microsoft.com/office/powerpoint/2010/main" val="10094460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22</a:t>
            </a:fld>
            <a:endParaRPr lang="en-US" dirty="0"/>
          </a:p>
        </p:txBody>
      </p:sp>
    </p:spTree>
    <p:extLst>
      <p:ext uri="{BB962C8B-B14F-4D97-AF65-F5344CB8AC3E}">
        <p14:creationId xmlns:p14="http://schemas.microsoft.com/office/powerpoint/2010/main" val="4270921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25</a:t>
            </a:fld>
            <a:endParaRPr lang="en-US" dirty="0"/>
          </a:p>
        </p:txBody>
      </p:sp>
    </p:spTree>
    <p:extLst>
      <p:ext uri="{BB962C8B-B14F-4D97-AF65-F5344CB8AC3E}">
        <p14:creationId xmlns:p14="http://schemas.microsoft.com/office/powerpoint/2010/main" val="183974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0" i="0" kern="1200" dirty="0">
                <a:solidFill>
                  <a:schemeClr val="tx1"/>
                </a:solidFill>
                <a:effectLst/>
                <a:latin typeface="Arial"/>
                <a:ea typeface="+mn-ea"/>
                <a:cs typeface="+mn-cs"/>
              </a:rPr>
              <a:t>I will begin with introduction of topology, why it is important in GIS data</a:t>
            </a:r>
          </a:p>
          <a:p>
            <a:pPr marL="0" indent="0">
              <a:buFontTx/>
              <a:buNone/>
            </a:pPr>
            <a:r>
              <a:rPr lang="en-US" sz="1200" b="0" i="0" kern="1200" dirty="0">
                <a:solidFill>
                  <a:schemeClr val="tx1"/>
                </a:solidFill>
                <a:effectLst/>
                <a:latin typeface="Arial"/>
                <a:ea typeface="+mn-ea"/>
                <a:cs typeface="+mn-cs"/>
              </a:rPr>
              <a:t>Functionalities support in Pro SDK 2.9 and their demo</a:t>
            </a:r>
          </a:p>
        </p:txBody>
      </p:sp>
      <p:sp>
        <p:nvSpPr>
          <p:cNvPr id="4" name="Slide Number Placeholder 3"/>
          <p:cNvSpPr>
            <a:spLocks noGrp="1"/>
          </p:cNvSpPr>
          <p:nvPr>
            <p:ph type="sldNum" sz="quarter" idx="5"/>
          </p:nvPr>
        </p:nvSpPr>
        <p:spPr/>
        <p:txBody>
          <a:bodyPr/>
          <a:lstStyle/>
          <a:p>
            <a:fld id="{3E7143C0-4F23-B545-9533-520B5A87CA1E}" type="slidenum">
              <a:rPr lang="en-US" smtClean="0"/>
              <a:pPr/>
              <a:t>2</a:t>
            </a:fld>
            <a:endParaRPr lang="en-US" dirty="0"/>
          </a:p>
        </p:txBody>
      </p:sp>
    </p:spTree>
    <p:extLst>
      <p:ext uri="{BB962C8B-B14F-4D97-AF65-F5344CB8AC3E}">
        <p14:creationId xmlns:p14="http://schemas.microsoft.com/office/powerpoint/2010/main" val="2549425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Arial"/>
                <a:ea typeface="+mn-ea"/>
                <a:cs typeface="+mn-cs"/>
              </a:rPr>
              <a:t>A topology is an arrangement that defines how point, line, and polygon features share coincident geometry define by a set of rules</a:t>
            </a:r>
          </a:p>
          <a:p>
            <a:endParaRPr lang="en-US" sz="1200" b="0" i="0" kern="1200" dirty="0">
              <a:solidFill>
                <a:schemeClr val="tx1"/>
              </a:solidFill>
              <a:effectLst/>
              <a:latin typeface="Arial"/>
              <a:ea typeface="+mn-ea"/>
              <a:cs typeface="+mn-cs"/>
            </a:endParaRPr>
          </a:p>
          <a:p>
            <a:r>
              <a:rPr lang="en-US" dirty="0"/>
              <a:t>https://pro.arcgis.com/en/pro-app/latest/help/data/topologies/topology-in-arcgis.htm</a:t>
            </a:r>
          </a:p>
          <a:p>
            <a:endParaRPr lang="en-US" dirty="0"/>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a:t>
            </a:fld>
            <a:endParaRPr lang="en-US" dirty="0"/>
          </a:p>
        </p:txBody>
      </p:sp>
    </p:spTree>
    <p:extLst>
      <p:ext uri="{BB962C8B-B14F-4D97-AF65-F5344CB8AC3E}">
        <p14:creationId xmlns:p14="http://schemas.microsoft.com/office/powerpoint/2010/main" val="3525709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a:t>
            </a:fld>
            <a:endParaRPr lang="en-US"/>
          </a:p>
        </p:txBody>
      </p:sp>
    </p:spTree>
    <p:extLst>
      <p:ext uri="{BB962C8B-B14F-4D97-AF65-F5344CB8AC3E}">
        <p14:creationId xmlns:p14="http://schemas.microsoft.com/office/powerpoint/2010/main" val="884240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0" i="0" kern="1200" dirty="0">
                <a:solidFill>
                  <a:schemeClr val="tx1"/>
                </a:solidFill>
                <a:effectLst/>
                <a:latin typeface="Arial"/>
                <a:ea typeface="+mn-ea"/>
                <a:cs typeface="+mn-cs"/>
              </a:rPr>
              <a:t>A typical example of topology is a feature dataset that contains feature classes and rules</a:t>
            </a:r>
          </a:p>
          <a:p>
            <a:pPr marL="0" indent="0">
              <a:buFontTx/>
              <a:buNone/>
            </a:pPr>
            <a:endParaRPr lang="en-US" sz="1200" b="0" i="0" kern="1200" dirty="0">
              <a:solidFill>
                <a:schemeClr val="tx1"/>
              </a:solidFill>
              <a:effectLst/>
              <a:latin typeface="Arial"/>
              <a:ea typeface="+mn-ea"/>
              <a:cs typeface="+mn-cs"/>
            </a:endParaRPr>
          </a:p>
          <a:p>
            <a:pPr marL="0" indent="0">
              <a:buFontTx/>
              <a:buNone/>
            </a:pPr>
            <a:r>
              <a:rPr lang="en-US" sz="1200" b="0" i="0" kern="1200" dirty="0">
                <a:solidFill>
                  <a:schemeClr val="tx1"/>
                </a:solidFill>
                <a:effectLst/>
                <a:latin typeface="Arial"/>
                <a:ea typeface="+mn-ea"/>
                <a:cs typeface="+mn-cs"/>
              </a:rPr>
              <a:t>A topology is built on a set of feature classes that are held within a common feature dataset. </a:t>
            </a:r>
          </a:p>
          <a:p>
            <a:r>
              <a:rPr lang="en-US" sz="1200" b="0" i="0" kern="1200" dirty="0">
                <a:solidFill>
                  <a:schemeClr val="tx1"/>
                </a:solidFill>
                <a:effectLst/>
                <a:latin typeface="Arial"/>
                <a:ea typeface="+mn-ea"/>
                <a:cs typeface="+mn-cs"/>
              </a:rPr>
              <a:t>A topology can reference one or more feature classes from the same feature dataset.</a:t>
            </a:r>
          </a:p>
          <a:p>
            <a:r>
              <a:rPr lang="en-US" sz="1200" b="0" i="0" kern="1200" dirty="0">
                <a:solidFill>
                  <a:schemeClr val="tx1"/>
                </a:solidFill>
                <a:effectLst/>
                <a:latin typeface="Arial"/>
                <a:ea typeface="+mn-ea"/>
                <a:cs typeface="+mn-cs"/>
              </a:rPr>
              <a:t>A feature dataset can have more than one topology.</a:t>
            </a:r>
          </a:p>
          <a:p>
            <a:r>
              <a:rPr lang="en-US" sz="1200" b="0" i="0" kern="1200" dirty="0">
                <a:solidFill>
                  <a:schemeClr val="tx1"/>
                </a:solidFill>
                <a:effectLst/>
                <a:latin typeface="Arial"/>
                <a:ea typeface="+mn-ea"/>
                <a:cs typeface="+mn-cs"/>
              </a:rPr>
              <a:t>However, a feature class can only belong to one topology.</a:t>
            </a:r>
          </a:p>
          <a:p>
            <a:pPr marL="0" indent="0">
              <a:buFontTx/>
              <a:buNone/>
            </a:pPr>
            <a:endParaRPr lang="en-US" sz="1200" b="0" i="0" kern="1200" dirty="0">
              <a:solidFill>
                <a:schemeClr val="tx1"/>
              </a:solidFill>
              <a:effectLst/>
              <a:latin typeface="Arial"/>
              <a:ea typeface="+mn-ea"/>
              <a:cs typeface="+mn-cs"/>
            </a:endParaRPr>
          </a:p>
          <a:p>
            <a:pPr marL="0" indent="0">
              <a:buFontTx/>
              <a:buNone/>
            </a:pPr>
            <a:r>
              <a:rPr lang="en-US" sz="1200" b="0" i="0" kern="1200" dirty="0">
                <a:solidFill>
                  <a:schemeClr val="tx1"/>
                </a:solidFill>
                <a:effectLst/>
                <a:latin typeface="Arial"/>
                <a:ea typeface="+mn-ea"/>
                <a:cs typeface="+mn-cs"/>
              </a:rPr>
              <a:t>In this topology dataset example that is available form AGOL,</a:t>
            </a:r>
          </a:p>
          <a:p>
            <a:pPr marL="0" indent="0">
              <a:buFontTx/>
              <a:buNone/>
            </a:pPr>
            <a:r>
              <a:rPr lang="en-US" sz="1200" b="0" i="0" kern="1200" dirty="0" err="1">
                <a:solidFill>
                  <a:schemeClr val="tx1"/>
                </a:solidFill>
                <a:effectLst/>
                <a:latin typeface="Arial"/>
                <a:ea typeface="+mn-ea"/>
                <a:cs typeface="+mn-cs"/>
              </a:rPr>
              <a:t>Cadatastrate</a:t>
            </a:r>
            <a:r>
              <a:rPr lang="en-US" sz="1200" b="0" i="0" kern="1200" dirty="0">
                <a:solidFill>
                  <a:schemeClr val="tx1"/>
                </a:solidFill>
                <a:effectLst/>
                <a:latin typeface="Arial"/>
                <a:ea typeface="+mn-ea"/>
                <a:cs typeface="+mn-cs"/>
              </a:rPr>
              <a:t> dataset =&gt; </a:t>
            </a:r>
            <a:r>
              <a:rPr lang="en-US" sz="1200" b="0" i="0" kern="1200" dirty="0" err="1">
                <a:solidFill>
                  <a:schemeClr val="tx1"/>
                </a:solidFill>
                <a:effectLst/>
                <a:latin typeface="Arial"/>
                <a:ea typeface="+mn-ea"/>
                <a:cs typeface="+mn-cs"/>
              </a:rPr>
              <a:t>CadastreTopology</a:t>
            </a:r>
            <a:r>
              <a:rPr lang="en-US" sz="1200" b="0" i="0" kern="1200" dirty="0">
                <a:solidFill>
                  <a:schemeClr val="tx1"/>
                </a:solidFill>
                <a:effectLst/>
                <a:latin typeface="Arial"/>
                <a:ea typeface="+mn-ea"/>
                <a:cs typeface="+mn-cs"/>
              </a:rPr>
              <a:t>  =&gt; FCs</a:t>
            </a:r>
          </a:p>
          <a:p>
            <a:pPr marL="0" indent="0">
              <a:buFontTx/>
              <a:buNone/>
            </a:pP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a:t>
            </a:fld>
            <a:endParaRPr lang="en-US" dirty="0"/>
          </a:p>
        </p:txBody>
      </p:sp>
    </p:spTree>
    <p:extLst>
      <p:ext uri="{BB962C8B-B14F-4D97-AF65-F5344CB8AC3E}">
        <p14:creationId xmlns:p14="http://schemas.microsoft.com/office/powerpoint/2010/main" val="792868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a:t>There are three importance of the topology – </a:t>
            </a:r>
          </a:p>
          <a:p>
            <a:pPr marL="0" indent="0">
              <a:buFontTx/>
              <a:buNone/>
            </a:pPr>
            <a:endParaRPr lang="en-US" dirty="0"/>
          </a:p>
          <a:p>
            <a:pPr marL="0" indent="0">
              <a:buFontTx/>
              <a:buNone/>
            </a:pPr>
            <a:r>
              <a:rPr lang="en-US" dirty="0"/>
              <a:t>Topology allows us to understand </a:t>
            </a:r>
          </a:p>
          <a:p>
            <a:pPr marL="171450" indent="-171450">
              <a:buFontTx/>
              <a:buChar char="-"/>
            </a:pPr>
            <a:endParaRPr lang="en-US" dirty="0"/>
          </a:p>
          <a:p>
            <a:pPr marL="0" indent="0">
              <a:buFontTx/>
              <a:buNone/>
            </a:pPr>
            <a:endParaRPr lang="en-US" sz="1200" b="0" i="0" kern="1200" dirty="0">
              <a:solidFill>
                <a:schemeClr val="tx1"/>
              </a:solidFill>
              <a:effectLst/>
              <a:latin typeface="Arial"/>
              <a:ea typeface="+mn-ea"/>
              <a:cs typeface="+mn-cs"/>
            </a:endParaRPr>
          </a:p>
          <a:p>
            <a:pPr marL="0" indent="0">
              <a:buFontTx/>
              <a:buNone/>
            </a:pPr>
            <a:r>
              <a:rPr lang="en-US" sz="1200" b="0" i="0" kern="1200" dirty="0">
                <a:solidFill>
                  <a:schemeClr val="tx1"/>
                </a:solidFill>
                <a:effectLst/>
                <a:latin typeface="Arial"/>
                <a:ea typeface="+mn-ea"/>
                <a:cs typeface="+mn-cs"/>
              </a:rPr>
              <a:t>Topologies provide a mechanism to perform integrity checks on data and help validate and maintain better feature representations in a geodatabase.</a:t>
            </a:r>
            <a:endParaRPr lang="en-US" dirty="0"/>
          </a:p>
          <a:p>
            <a:pPr marL="171450" indent="-171450">
              <a:buFontTx/>
              <a:buChar char="-"/>
            </a:pPr>
            <a:endParaRPr lang="en-US" dirty="0"/>
          </a:p>
          <a:p>
            <a:pPr marL="0" indent="0">
              <a:buFontTx/>
              <a:buNone/>
            </a:pPr>
            <a:r>
              <a:rPr lang="en-US" sz="1200" b="0" i="0" kern="1200" dirty="0">
                <a:solidFill>
                  <a:schemeClr val="tx1"/>
                </a:solidFill>
                <a:effectLst/>
                <a:latin typeface="Arial"/>
                <a:ea typeface="+mn-ea"/>
                <a:cs typeface="+mn-cs"/>
              </a:rPr>
              <a:t>These enable support for various analytic operations, such as finding adjacent features, working with coincident boundaries between features, and navigating along connected features. </a:t>
            </a:r>
          </a:p>
          <a:p>
            <a:pPr marL="0" indent="0">
              <a:buFontTx/>
              <a:buNone/>
            </a:pPr>
            <a:endParaRPr lang="en-US" sz="1200" b="0" i="0" kern="1200" dirty="0">
              <a:solidFill>
                <a:schemeClr val="tx1"/>
              </a:solidFill>
              <a:effectLst/>
              <a:latin typeface="Arial"/>
              <a:ea typeface="+mn-ea"/>
              <a:cs typeface="+mn-cs"/>
            </a:endParaRPr>
          </a:p>
          <a:p>
            <a:pPr marL="0" indent="0">
              <a:buFontTx/>
              <a:buNone/>
            </a:pPr>
            <a:endParaRPr lang="en-US" sz="1200" b="0" i="0" kern="1200" dirty="0">
              <a:solidFill>
                <a:schemeClr val="tx1"/>
              </a:solidFill>
              <a:effectLst/>
              <a:latin typeface="Arial"/>
              <a:ea typeface="+mn-ea"/>
              <a:cs typeface="+mn-cs"/>
            </a:endParaRPr>
          </a:p>
          <a:p>
            <a:pPr marL="0" indent="0">
              <a:buFontTx/>
              <a:buNone/>
            </a:pPr>
            <a:r>
              <a:rPr lang="en-US" sz="1200" b="0" i="0" kern="1200" dirty="0">
                <a:solidFill>
                  <a:schemeClr val="tx1"/>
                </a:solidFill>
                <a:effectLst/>
                <a:latin typeface="Arial"/>
                <a:ea typeface="+mn-ea"/>
                <a:cs typeface="+mn-cs"/>
              </a:rPr>
              <a:t>A typical example of topology is a feature dataset containing public roads, land parcels, and buildings as polygon feature classes and rules: parcels should not be allowed to overlap, neither should public roads and parcels, and buildings should be contained within a parcel. Topologies define these rules and provide validation tools to identify features that violate the rules. Features are explicitly allowed to break the rules through exception settings.</a:t>
            </a:r>
            <a:r>
              <a:rPr lang="en-US" dirty="0"/>
              <a:t> </a:t>
            </a:r>
          </a:p>
        </p:txBody>
      </p:sp>
      <p:sp>
        <p:nvSpPr>
          <p:cNvPr id="4" name="Slide Number Placeholder 3"/>
          <p:cNvSpPr>
            <a:spLocks noGrp="1"/>
          </p:cNvSpPr>
          <p:nvPr>
            <p:ph type="sldNum" sz="quarter" idx="5"/>
          </p:nvPr>
        </p:nvSpPr>
        <p:spPr/>
        <p:txBody>
          <a:bodyPr/>
          <a:lstStyle/>
          <a:p>
            <a:fld id="{3E7143C0-4F23-B545-9533-520B5A87CA1E}" type="slidenum">
              <a:rPr lang="en-US" smtClean="0"/>
              <a:pPr/>
              <a:t>6</a:t>
            </a:fld>
            <a:endParaRPr lang="en-US" dirty="0"/>
          </a:p>
        </p:txBody>
      </p:sp>
    </p:spTree>
    <p:extLst>
      <p:ext uri="{BB962C8B-B14F-4D97-AF65-F5344CB8AC3E}">
        <p14:creationId xmlns:p14="http://schemas.microsoft.com/office/powerpoint/2010/main" val="4269177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a:t>DDL –</a:t>
            </a:r>
          </a:p>
          <a:p>
            <a:pPr marL="0" indent="0">
              <a:buFontTx/>
              <a:buNone/>
            </a:pPr>
            <a:r>
              <a:rPr lang="en-US" dirty="0"/>
              <a:t>Create topology,</a:t>
            </a:r>
          </a:p>
          <a:p>
            <a:pPr marL="0" indent="0">
              <a:buFontTx/>
              <a:buNone/>
            </a:pPr>
            <a:r>
              <a:rPr lang="en-US" dirty="0"/>
              <a:t>Create rule,</a:t>
            </a:r>
          </a:p>
          <a:p>
            <a:pPr marL="0" indent="0">
              <a:buFontTx/>
              <a:buNone/>
            </a:pPr>
            <a:r>
              <a:rPr lang="en-US" dirty="0"/>
              <a:t>Add feature class to the topology</a:t>
            </a:r>
          </a:p>
          <a:p>
            <a:pPr marL="0" indent="0">
              <a:buFontTx/>
              <a:buNone/>
            </a:pPr>
            <a:r>
              <a:rPr lang="en-US" dirty="0"/>
              <a:t>Remove fc from topology </a:t>
            </a:r>
          </a:p>
          <a:p>
            <a:pPr marL="0" indent="0">
              <a:buFontTx/>
              <a:buNone/>
            </a:pPr>
            <a:endParaRPr lang="en-US" dirty="0"/>
          </a:p>
          <a:p>
            <a:pPr marL="0" indent="0">
              <a:buFontTx/>
              <a:buNone/>
            </a:pPr>
            <a:r>
              <a:rPr lang="en-US" dirty="0"/>
              <a:t>Can use -  Geoprocessing tool for these operations </a:t>
            </a:r>
          </a:p>
          <a:p>
            <a:pPr marL="0" indent="0">
              <a:buFontTx/>
              <a:buNone/>
            </a:pP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7</a:t>
            </a:fld>
            <a:endParaRPr lang="en-US" dirty="0"/>
          </a:p>
        </p:txBody>
      </p:sp>
    </p:spTree>
    <p:extLst>
      <p:ext uri="{BB962C8B-B14F-4D97-AF65-F5344CB8AC3E}">
        <p14:creationId xmlns:p14="http://schemas.microsoft.com/office/powerpoint/2010/main" val="2333340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2" indent="0">
              <a:buFontTx/>
              <a:buNone/>
            </a:pPr>
            <a:r>
              <a:rPr lang="en-US" dirty="0"/>
              <a:t>Cluster tolerance - </a:t>
            </a:r>
            <a:r>
              <a:rPr lang="en-US" sz="1200" b="0" i="0" kern="1200" dirty="0">
                <a:solidFill>
                  <a:schemeClr val="tx1"/>
                </a:solidFill>
                <a:effectLst/>
                <a:latin typeface="Arial"/>
                <a:ea typeface="+mn-ea"/>
                <a:cs typeface="+mn-cs"/>
              </a:rPr>
              <a:t>The cluster tolerance is the minimum distance between the vertices that make up a feature. Vertices that fall within the cluster tolerance are determined to be coincident. </a:t>
            </a:r>
          </a:p>
          <a:p>
            <a:pPr marL="914400" lvl="2" indent="0">
              <a:buFontTx/>
              <a:buNone/>
            </a:pPr>
            <a:endParaRPr lang="en-US" dirty="0"/>
          </a:p>
          <a:p>
            <a:pPr marL="914400" lvl="2" indent="0">
              <a:buFontTx/>
              <a:buNone/>
            </a:pPr>
            <a:r>
              <a:rPr lang="en-US" dirty="0"/>
              <a:t>Z Cluster tolerance – </a:t>
            </a:r>
          </a:p>
          <a:p>
            <a:pPr marL="914400" lvl="2" indent="0">
              <a:buFontTx/>
              <a:buNone/>
            </a:pPr>
            <a:r>
              <a:rPr lang="en-US" dirty="0"/>
              <a:t>Rules –</a:t>
            </a:r>
          </a:p>
          <a:p>
            <a:pPr marL="914400" lvl="2" indent="0">
              <a:buFontTx/>
              <a:buNone/>
            </a:pPr>
            <a:r>
              <a:rPr lang="en-US" dirty="0"/>
              <a:t>Feature classes participated in topology</a:t>
            </a:r>
          </a:p>
          <a:p>
            <a:pPr marL="914400" lvl="2" indent="0">
              <a:buFontTx/>
              <a:buNone/>
            </a:pP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9</a:t>
            </a:fld>
            <a:endParaRPr lang="en-US" dirty="0"/>
          </a:p>
        </p:txBody>
      </p:sp>
    </p:spTree>
    <p:extLst>
      <p:ext uri="{BB962C8B-B14F-4D97-AF65-F5344CB8AC3E}">
        <p14:creationId xmlns:p14="http://schemas.microsoft.com/office/powerpoint/2010/main" val="648652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2" indent="0">
              <a:buFontTx/>
              <a:buNone/>
            </a:pPr>
            <a:r>
              <a:rPr lang="en-US" dirty="0"/>
              <a:t>Cluster tolerance - </a:t>
            </a:r>
            <a:r>
              <a:rPr lang="en-US" sz="1200" b="0" i="0" kern="1200" dirty="0">
                <a:solidFill>
                  <a:schemeClr val="tx1"/>
                </a:solidFill>
                <a:effectLst/>
                <a:latin typeface="Arial"/>
                <a:ea typeface="+mn-ea"/>
                <a:cs typeface="+mn-cs"/>
              </a:rPr>
              <a:t>The cluster tolerance is the minimum distance between the vertices that make up a feature. Vertices that fall within the cluster tolerance are determined to be coincident. </a:t>
            </a:r>
          </a:p>
          <a:p>
            <a:pPr marL="914400" lvl="2" indent="0">
              <a:buFontTx/>
              <a:buNone/>
            </a:pPr>
            <a:endParaRPr lang="en-US" dirty="0"/>
          </a:p>
          <a:p>
            <a:pPr marL="914400" lvl="2" indent="0">
              <a:buFontTx/>
              <a:buNone/>
            </a:pPr>
            <a:r>
              <a:rPr lang="en-US" dirty="0"/>
              <a:t>Z Cluster tolerance – </a:t>
            </a:r>
          </a:p>
          <a:p>
            <a:pPr marL="914400" lvl="2" indent="0">
              <a:buFontTx/>
              <a:buNone/>
            </a:pPr>
            <a:r>
              <a:rPr lang="en-US" dirty="0"/>
              <a:t>Rules –</a:t>
            </a:r>
          </a:p>
          <a:p>
            <a:pPr marL="914400" lvl="2" indent="0">
              <a:buFontTx/>
              <a:buNone/>
            </a:pPr>
            <a:r>
              <a:rPr lang="en-US" dirty="0"/>
              <a:t>Feature classes participated in topology</a:t>
            </a:r>
          </a:p>
          <a:p>
            <a:pPr marL="914400" lvl="2" indent="0">
              <a:buFontTx/>
              <a:buNone/>
            </a:pP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10</a:t>
            </a:fld>
            <a:endParaRPr lang="en-US" dirty="0"/>
          </a:p>
        </p:txBody>
      </p:sp>
    </p:spTree>
    <p:extLst>
      <p:ext uri="{BB962C8B-B14F-4D97-AF65-F5344CB8AC3E}">
        <p14:creationId xmlns:p14="http://schemas.microsoft.com/office/powerpoint/2010/main" val="31058813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8E350F8-B62C-45D6-9F94-C1B3A6BF7E5C}"/>
              </a:ext>
            </a:extLst>
          </p:cNvPr>
          <p:cNvGrpSpPr/>
          <p:nvPr userDrawn="1"/>
        </p:nvGrpSpPr>
        <p:grpSpPr>
          <a:xfrm>
            <a:off x="0" y="-15485"/>
            <a:ext cx="12192000" cy="6888971"/>
            <a:chOff x="0" y="-15485"/>
            <a:chExt cx="12192000" cy="6888971"/>
          </a:xfrm>
        </p:grpSpPr>
        <p:sp>
          <p:nvSpPr>
            <p:cNvPr id="16" name="gradient background1">
              <a:extLst>
                <a:ext uri="{FF2B5EF4-FFF2-40B4-BE49-F238E27FC236}">
                  <a16:creationId xmlns:a16="http://schemas.microsoft.com/office/drawing/2014/main" id="{4F38627C-7FAC-4E6D-9221-6B2DD181F44B}"/>
                </a:ext>
              </a:extLst>
            </p:cNvPr>
            <p:cNvSpPr/>
            <p:nvPr/>
          </p:nvSpPr>
          <p:spPr bwMode="auto">
            <a:xfrm>
              <a:off x="0" y="-15485"/>
              <a:ext cx="12191999" cy="6888971"/>
            </a:xfrm>
            <a:prstGeom prst="rect">
              <a:avLst/>
            </a:prstGeom>
            <a:gradFill flip="none" rotWithShape="1">
              <a:gsLst>
                <a:gs pos="0">
                  <a:srgbClr val="131A8E"/>
                </a:gs>
                <a:gs pos="98000">
                  <a:srgbClr val="070738"/>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Picture 16" descr="A picture containing text&#10;&#10;Description automatically generated">
              <a:extLst>
                <a:ext uri="{FF2B5EF4-FFF2-40B4-BE49-F238E27FC236}">
                  <a16:creationId xmlns:a16="http://schemas.microsoft.com/office/drawing/2014/main" id="{1FA8CE02-7313-4EC1-86C5-EDD0278C8108}"/>
                </a:ext>
              </a:extLst>
            </p:cNvPr>
            <p:cNvPicPr>
              <a:picLocks noChangeAspect="1"/>
            </p:cNvPicPr>
            <p:nvPr/>
          </p:nvPicPr>
          <p:blipFill rotWithShape="1">
            <a:blip r:embed="rId2"/>
            <a:srcRect t="5406" b="42638"/>
            <a:stretch/>
          </p:blipFill>
          <p:spPr>
            <a:xfrm>
              <a:off x="0" y="0"/>
              <a:ext cx="12192000" cy="3563128"/>
            </a:xfrm>
            <a:prstGeom prst="rect">
              <a:avLst/>
            </a:prstGeom>
          </p:spPr>
        </p:pic>
      </p:grpSp>
      <p:sp>
        <p:nvSpPr>
          <p:cNvPr id="18" name="UC 2021">
            <a:extLst>
              <a:ext uri="{FF2B5EF4-FFF2-40B4-BE49-F238E27FC236}">
                <a16:creationId xmlns:a16="http://schemas.microsoft.com/office/drawing/2014/main" id="{5D6CD344-5DA4-4423-942B-542ACC0AE20B}"/>
              </a:ext>
            </a:extLst>
          </p:cNvPr>
          <p:cNvSpPr txBox="1">
            <a:spLocks/>
          </p:cNvSpPr>
          <p:nvPr userDrawn="1"/>
        </p:nvSpPr>
        <p:spPr bwMode="white">
          <a:xfrm>
            <a:off x="6379029" y="3685753"/>
            <a:ext cx="4898571" cy="179996"/>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r">
              <a:spcAft>
                <a:spcPts val="0"/>
              </a:spcAft>
            </a:pPr>
            <a:r>
              <a:rPr lang="en-US" sz="1200" b="1" i="1" dirty="0">
                <a:solidFill>
                  <a:srgbClr val="EF5347"/>
                </a:solidFill>
              </a:rPr>
              <a:t>ESRI DEVELOPER SUMMIT 2023 </a:t>
            </a:r>
          </a:p>
        </p:txBody>
      </p:sp>
      <p:pic>
        <p:nvPicPr>
          <p:cNvPr id="19" name="Esri">
            <a:extLst>
              <a:ext uri="{FF2B5EF4-FFF2-40B4-BE49-F238E27FC236}">
                <a16:creationId xmlns:a16="http://schemas.microsoft.com/office/drawing/2014/main" id="{FE848C4C-0C47-4BE2-BAEF-001D3C18BA7A}"/>
              </a:ext>
            </a:extLst>
          </p:cNvPr>
          <p:cNvPicPr>
            <a:picLocks noChangeAspect="1"/>
          </p:cNvPicPr>
          <p:nvPr userDrawn="1"/>
        </p:nvPicPr>
        <p:blipFill>
          <a:blip r:embed="rId3" cstate="screen">
            <a:alphaModFix amt="70000"/>
            <a:extLst>
              <a:ext uri="{28A0092B-C50C-407E-A947-70E740481C1C}">
                <a14:useLocalDpi xmlns:a14="http://schemas.microsoft.com/office/drawing/2010/main"/>
              </a:ext>
            </a:extLst>
          </a:blip>
          <a:srcRect/>
          <a:stretch/>
        </p:blipFill>
        <p:spPr>
          <a:xfrm>
            <a:off x="914400" y="2773241"/>
            <a:ext cx="2120900" cy="655759"/>
          </a:xfrm>
          <a:prstGeom prst="rect">
            <a:avLst/>
          </a:prstGeom>
        </p:spPr>
      </p:pic>
      <p:pic>
        <p:nvPicPr>
          <p:cNvPr id="9" name="Picture 8" descr="Esri logo with The Science of Where tagline">
            <a:extLst>
              <a:ext uri="{FF2B5EF4-FFF2-40B4-BE49-F238E27FC236}">
                <a16:creationId xmlns:a16="http://schemas.microsoft.com/office/drawing/2014/main" id="{BAE1F197-8276-8D41-95D6-51EDCC85066F}"/>
              </a:ext>
            </a:extLst>
          </p:cNvPr>
          <p:cNvPicPr>
            <a:picLocks noChangeAspect="1"/>
          </p:cNvPicPr>
          <p:nvPr userDrawn="1"/>
        </p:nvPicPr>
        <p:blipFill>
          <a:blip r:embed="rId4" cstate="screen">
            <a:alphaModFix amt="75000"/>
            <a:extLst>
              <a:ext uri="{28A0092B-C50C-407E-A947-70E740481C1C}">
                <a14:useLocalDpi xmlns:a14="http://schemas.microsoft.com/office/drawing/2010/main"/>
              </a:ext>
            </a:extLst>
          </a:blip>
          <a:stretch>
            <a:fillRect/>
          </a:stretch>
        </p:blipFill>
        <p:spPr>
          <a:xfrm>
            <a:off x="9542736" y="395608"/>
            <a:ext cx="2392198" cy="739642"/>
          </a:xfrm>
          <a:prstGeom prst="rect">
            <a:avLst/>
          </a:prstGeom>
        </p:spPr>
      </p:pic>
      <p:sp>
        <p:nvSpPr>
          <p:cNvPr id="20" name="Title 1">
            <a:extLst>
              <a:ext uri="{FF2B5EF4-FFF2-40B4-BE49-F238E27FC236}">
                <a16:creationId xmlns:a16="http://schemas.microsoft.com/office/drawing/2014/main" id="{03BA628A-7680-4D39-B991-780E84BB8F12}"/>
              </a:ext>
            </a:extLst>
          </p:cNvPr>
          <p:cNvSpPr>
            <a:spLocks noGrp="1"/>
          </p:cNvSpPr>
          <p:nvPr>
            <p:ph type="ctrTitle"/>
          </p:nvPr>
        </p:nvSpPr>
        <p:spPr>
          <a:xfrm>
            <a:off x="920574" y="4480500"/>
            <a:ext cx="10357027" cy="914400"/>
          </a:xfrm>
        </p:spPr>
        <p:txBody>
          <a:bodyPr anchor="ctr"/>
          <a:lstStyle/>
          <a:p>
            <a:pPr algn="r"/>
            <a:endParaRPr lang="en-US" dirty="0"/>
          </a:p>
        </p:txBody>
      </p:sp>
      <p:sp>
        <p:nvSpPr>
          <p:cNvPr id="21" name="Subtitle 2">
            <a:extLst>
              <a:ext uri="{FF2B5EF4-FFF2-40B4-BE49-F238E27FC236}">
                <a16:creationId xmlns:a16="http://schemas.microsoft.com/office/drawing/2014/main" id="{E24414DD-64F2-47CE-A67D-C6FB9DE140D1}"/>
              </a:ext>
            </a:extLst>
          </p:cNvPr>
          <p:cNvSpPr>
            <a:spLocks noGrp="1"/>
          </p:cNvSpPr>
          <p:nvPr>
            <p:ph type="subTitle" idx="1"/>
          </p:nvPr>
        </p:nvSpPr>
        <p:spPr>
          <a:xfrm>
            <a:off x="914401" y="5517525"/>
            <a:ext cx="10367508" cy="488378"/>
          </a:xfrm>
        </p:spPr>
        <p:txBody>
          <a:bodyPr anchor="t"/>
          <a:lstStyle/>
          <a:p>
            <a:pPr algn="r"/>
            <a:endParaRPr lang="en-US" dirty="0">
              <a:solidFill>
                <a:srgbClr val="EAFF46"/>
              </a:solidFill>
            </a:endParaRPr>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40A9E64D-82E5-48BB-987F-A630C5131A16}"/>
              </a:ext>
            </a:extLst>
          </p:cNvPr>
          <p:cNvGrpSpPr/>
          <p:nvPr userDrawn="1"/>
        </p:nvGrpSpPr>
        <p:grpSpPr>
          <a:xfrm>
            <a:off x="0" y="0"/>
            <a:ext cx="12192000" cy="6888971"/>
            <a:chOff x="0" y="0"/>
            <a:chExt cx="12192000" cy="6888971"/>
          </a:xfrm>
        </p:grpSpPr>
        <p:sp>
          <p:nvSpPr>
            <p:cNvPr id="18" name="gradient background1">
              <a:extLst>
                <a:ext uri="{FF2B5EF4-FFF2-40B4-BE49-F238E27FC236}">
                  <a16:creationId xmlns:a16="http://schemas.microsoft.com/office/drawing/2014/main" id="{35019EC1-E2A7-4552-8548-C01C42E00D0B}"/>
                </a:ext>
              </a:extLst>
            </p:cNvPr>
            <p:cNvSpPr/>
            <p:nvPr userDrawn="1"/>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9" name="Picture 18" descr="A picture containing text, helmet&#10;&#10;Description automatically generated">
              <a:extLst>
                <a:ext uri="{FF2B5EF4-FFF2-40B4-BE49-F238E27FC236}">
                  <a16:creationId xmlns:a16="http://schemas.microsoft.com/office/drawing/2014/main" id="{78E6F7BF-533E-4A1D-9C84-9F7AB4BE9940}"/>
                </a:ext>
              </a:extLst>
            </p:cNvPr>
            <p:cNvPicPr>
              <a:picLocks noChangeAspect="1"/>
            </p:cNvPicPr>
            <p:nvPr/>
          </p:nvPicPr>
          <p:blipFill rotWithShape="1">
            <a:blip r:embed="rId2"/>
            <a:srcRect r="38711"/>
            <a:stretch/>
          </p:blipFill>
          <p:spPr>
            <a:xfrm>
              <a:off x="0" y="30971"/>
              <a:ext cx="7472364" cy="6858000"/>
            </a:xfrm>
            <a:prstGeom prst="rect">
              <a:avLst/>
            </a:prstGeom>
          </p:spPr>
        </p:pic>
      </p:grpSp>
      <p:sp>
        <p:nvSpPr>
          <p:cNvPr id="23" name="Text Placeholder 2">
            <a:extLst>
              <a:ext uri="{FF2B5EF4-FFF2-40B4-BE49-F238E27FC236}">
                <a16:creationId xmlns:a16="http://schemas.microsoft.com/office/drawing/2014/main" id="{A52AA956-72D3-4F2B-BB28-78AB84B6018C}"/>
              </a:ext>
            </a:extLst>
          </p:cNvPr>
          <p:cNvSpPr>
            <a:spLocks noGrp="1"/>
          </p:cNvSpPr>
          <p:nvPr>
            <p:ph type="body" idx="1"/>
          </p:nvPr>
        </p:nvSpPr>
        <p:spPr>
          <a:xfrm>
            <a:off x="6976872" y="3980828"/>
            <a:ext cx="4427728" cy="338554"/>
          </a:xfrm>
        </p:spPr>
        <p:txBody>
          <a:bodyPr/>
          <a:lstStyle/>
          <a:p>
            <a:endParaRPr lang="en-US" dirty="0">
              <a:solidFill>
                <a:srgbClr val="EAFF46"/>
              </a:solidFill>
            </a:endParaRPr>
          </a:p>
        </p:txBody>
      </p:sp>
      <p:sp>
        <p:nvSpPr>
          <p:cNvPr id="24" name="Title 1">
            <a:extLst>
              <a:ext uri="{FF2B5EF4-FFF2-40B4-BE49-F238E27FC236}">
                <a16:creationId xmlns:a16="http://schemas.microsoft.com/office/drawing/2014/main" id="{D1090C67-D3C0-4EA8-993A-584C23DF75C9}"/>
              </a:ext>
            </a:extLst>
          </p:cNvPr>
          <p:cNvSpPr>
            <a:spLocks noGrp="1"/>
          </p:cNvSpPr>
          <p:nvPr>
            <p:ph type="title"/>
          </p:nvPr>
        </p:nvSpPr>
        <p:spPr>
          <a:xfrm>
            <a:off x="6976872" y="2462092"/>
            <a:ext cx="4427728" cy="1477328"/>
          </a:xfrm>
        </p:spPr>
        <p:txBody>
          <a:bodyPr/>
          <a:lstStyle/>
          <a:p>
            <a:endParaRPr lang="en-US"/>
          </a:p>
        </p:txBody>
      </p:sp>
      <p:sp>
        <p:nvSpPr>
          <p:cNvPr id="25" name="Picture Placeholder 13">
            <a:extLst>
              <a:ext uri="{FF2B5EF4-FFF2-40B4-BE49-F238E27FC236}">
                <a16:creationId xmlns:a16="http://schemas.microsoft.com/office/drawing/2014/main" id="{BC4FE387-5646-494A-B4C5-2AA765F926A8}"/>
              </a:ext>
            </a:extLst>
          </p:cNvPr>
          <p:cNvSpPr>
            <a:spLocks noGrp="1"/>
          </p:cNvSpPr>
          <p:nvPr>
            <p:ph type="pic" sz="quarter" idx="12"/>
          </p:nvPr>
        </p:nvSpPr>
        <p:spPr>
          <a:xfrm>
            <a:off x="684213" y="1757363"/>
            <a:ext cx="5943600" cy="3343275"/>
          </a:xfrm>
        </p:spPr>
      </p:sp>
    </p:spTree>
    <p:extLst>
      <p:ext uri="{BB962C8B-B14F-4D97-AF65-F5344CB8AC3E}">
        <p14:creationId xmlns:p14="http://schemas.microsoft.com/office/powerpoint/2010/main" val="2038196971"/>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0E4EA353-AE51-4182-BC91-05BCBBB6BCD8}"/>
              </a:ext>
            </a:extLst>
          </p:cNvPr>
          <p:cNvGrpSpPr/>
          <p:nvPr userDrawn="1"/>
        </p:nvGrpSpPr>
        <p:grpSpPr>
          <a:xfrm>
            <a:off x="1" y="-14288"/>
            <a:ext cx="12251643" cy="6903259"/>
            <a:chOff x="1" y="-14288"/>
            <a:chExt cx="12251643" cy="6903259"/>
          </a:xfrm>
        </p:grpSpPr>
        <p:sp>
          <p:nvSpPr>
            <p:cNvPr id="14" name="gradient background1">
              <a:extLst>
                <a:ext uri="{FF2B5EF4-FFF2-40B4-BE49-F238E27FC236}">
                  <a16:creationId xmlns:a16="http://schemas.microsoft.com/office/drawing/2014/main" id="{142C9B44-19D9-418F-8890-93A2B8CB71AD}"/>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5" name="Picture 14" descr="Background pattern&#10;&#10;Description automatically generated">
              <a:extLst>
                <a:ext uri="{FF2B5EF4-FFF2-40B4-BE49-F238E27FC236}">
                  <a16:creationId xmlns:a16="http://schemas.microsoft.com/office/drawing/2014/main" id="{2D5CDEDF-2EA0-48BA-B326-42221ACD0D83}"/>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3/3/2023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dirty="0"/>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198752500"/>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376D01F-A137-44E4-B5A3-1959E5166556}"/>
              </a:ext>
            </a:extLst>
          </p:cNvPr>
          <p:cNvGrpSpPr/>
          <p:nvPr userDrawn="1"/>
        </p:nvGrpSpPr>
        <p:grpSpPr>
          <a:xfrm>
            <a:off x="1" y="-14288"/>
            <a:ext cx="12251643" cy="6903259"/>
            <a:chOff x="1" y="-14288"/>
            <a:chExt cx="12251643" cy="6903259"/>
          </a:xfrm>
        </p:grpSpPr>
        <p:sp>
          <p:nvSpPr>
            <p:cNvPr id="9" name="gradient background1">
              <a:extLst>
                <a:ext uri="{FF2B5EF4-FFF2-40B4-BE49-F238E27FC236}">
                  <a16:creationId xmlns:a16="http://schemas.microsoft.com/office/drawing/2014/main" id="{23FB16EE-6AF9-40EE-BE76-4155186632D9}"/>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0" name="Picture 9" descr="Background pattern&#10;&#10;Description automatically generated">
              <a:extLst>
                <a:ext uri="{FF2B5EF4-FFF2-40B4-BE49-F238E27FC236}">
                  <a16:creationId xmlns:a16="http://schemas.microsoft.com/office/drawing/2014/main" id="{303B24B0-4B0A-4505-B30D-10C336BFC97E}"/>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3/3/2023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741332608"/>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3" name="Picture 2" descr="large Esri logo with The Science of Where tagline">
            <a:extLst>
              <a:ext uri="{FF2B5EF4-FFF2-40B4-BE49-F238E27FC236}">
                <a16:creationId xmlns:a16="http://schemas.microsoft.com/office/drawing/2014/main" id="{9496024E-64D0-4946-9D72-1637B8F523E6}"/>
              </a:ext>
            </a:extLst>
          </p:cNvPr>
          <p:cNvPicPr>
            <a:picLocks noChangeAspect="1"/>
          </p:cNvPicPr>
          <p:nvPr userDrawn="1"/>
        </p:nvPicPr>
        <p:blipFill>
          <a:blip r:embed="rId2"/>
          <a:stretch>
            <a:fillRect/>
          </a:stretch>
        </p:blipFill>
        <p:spPr>
          <a:xfrm>
            <a:off x="3059008" y="2489995"/>
            <a:ext cx="6073984" cy="1878011"/>
          </a:xfrm>
          <a:prstGeom prst="rect">
            <a:avLst/>
          </a:prstGeom>
        </p:spPr>
      </p:pic>
      <p:grpSp>
        <p:nvGrpSpPr>
          <p:cNvPr id="4" name="Group 3">
            <a:extLst>
              <a:ext uri="{FF2B5EF4-FFF2-40B4-BE49-F238E27FC236}">
                <a16:creationId xmlns:a16="http://schemas.microsoft.com/office/drawing/2014/main" id="{7D8071F7-AA70-476F-976F-D887F0DF0645}"/>
              </a:ext>
            </a:extLst>
          </p:cNvPr>
          <p:cNvGrpSpPr/>
          <p:nvPr userDrawn="1"/>
        </p:nvGrpSpPr>
        <p:grpSpPr>
          <a:xfrm>
            <a:off x="0" y="-15485"/>
            <a:ext cx="12192000" cy="6888971"/>
            <a:chOff x="0" y="-15485"/>
            <a:chExt cx="12192000" cy="6888971"/>
          </a:xfrm>
        </p:grpSpPr>
        <p:sp>
          <p:nvSpPr>
            <p:cNvPr id="5" name="gradient background1">
              <a:extLst>
                <a:ext uri="{FF2B5EF4-FFF2-40B4-BE49-F238E27FC236}">
                  <a16:creationId xmlns:a16="http://schemas.microsoft.com/office/drawing/2014/main" id="{B7BA5B23-A130-47BA-8A29-102744A77C1D}"/>
                </a:ext>
              </a:extLst>
            </p:cNvPr>
            <p:cNvSpPr/>
            <p:nvPr/>
          </p:nvSpPr>
          <p:spPr bwMode="auto">
            <a:xfrm>
              <a:off x="1" y="-15485"/>
              <a:ext cx="12191999" cy="6888971"/>
            </a:xfrm>
            <a:prstGeom prst="rect">
              <a:avLst/>
            </a:prstGeom>
            <a:gradFill flip="none" rotWithShape="1">
              <a:gsLst>
                <a:gs pos="39000">
                  <a:srgbClr val="090A44"/>
                </a:gs>
                <a:gs pos="0">
                  <a:srgbClr val="131A7F"/>
                </a:gs>
                <a:gs pos="98000">
                  <a:srgbClr val="070738"/>
                </a:gs>
              </a:gsLst>
              <a:lin ang="180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A picture containing indoor, dark&#10;&#10;Description automatically generated">
              <a:extLst>
                <a:ext uri="{FF2B5EF4-FFF2-40B4-BE49-F238E27FC236}">
                  <a16:creationId xmlns:a16="http://schemas.microsoft.com/office/drawing/2014/main" id="{9757AB20-6CF5-41D0-B1D6-BA743DEDB85C}"/>
                </a:ext>
              </a:extLst>
            </p:cNvPr>
            <p:cNvPicPr>
              <a:picLocks noChangeAspect="1"/>
            </p:cNvPicPr>
            <p:nvPr/>
          </p:nvPicPr>
          <p:blipFill rotWithShape="1">
            <a:blip r:embed="rId3"/>
            <a:srcRect r="29571"/>
            <a:stretch/>
          </p:blipFill>
          <p:spPr>
            <a:xfrm>
              <a:off x="0" y="0"/>
              <a:ext cx="8586788" cy="6857999"/>
            </a:xfrm>
            <a:prstGeom prst="rect">
              <a:avLst/>
            </a:prstGeom>
          </p:spPr>
        </p:pic>
        <p:pic>
          <p:nvPicPr>
            <p:cNvPr id="7" name="Picture 6" descr="A picture containing text, colorful, helmet&#10;&#10;Description automatically generated">
              <a:extLst>
                <a:ext uri="{FF2B5EF4-FFF2-40B4-BE49-F238E27FC236}">
                  <a16:creationId xmlns:a16="http://schemas.microsoft.com/office/drawing/2014/main" id="{37E43281-3005-4EED-A8A5-ED2A99ECD058}"/>
                </a:ext>
              </a:extLst>
            </p:cNvPr>
            <p:cNvPicPr>
              <a:picLocks noChangeAspect="1"/>
            </p:cNvPicPr>
            <p:nvPr/>
          </p:nvPicPr>
          <p:blipFill rotWithShape="1">
            <a:blip r:embed="rId4"/>
            <a:srcRect l="19805"/>
            <a:stretch/>
          </p:blipFill>
          <p:spPr>
            <a:xfrm>
              <a:off x="2414589" y="0"/>
              <a:ext cx="9777411" cy="6857999"/>
            </a:xfrm>
            <a:prstGeom prst="rect">
              <a:avLst/>
            </a:prstGeom>
          </p:spPr>
        </p:pic>
      </p:grpSp>
      <p:pic>
        <p:nvPicPr>
          <p:cNvPr id="8" name="Picture 7">
            <a:extLst>
              <a:ext uri="{FF2B5EF4-FFF2-40B4-BE49-F238E27FC236}">
                <a16:creationId xmlns:a16="http://schemas.microsoft.com/office/drawing/2014/main" id="{917B0E97-5E3C-428A-8D0F-EE44134803A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14400" y="2807202"/>
            <a:ext cx="4524861" cy="1399038"/>
          </a:xfrm>
          <a:prstGeom prst="rect">
            <a:avLst/>
          </a:prstGeom>
        </p:spPr>
      </p:pic>
      <p:sp>
        <p:nvSpPr>
          <p:cNvPr id="9" name="Rectangle 8">
            <a:extLst>
              <a:ext uri="{FF2B5EF4-FFF2-40B4-BE49-F238E27FC236}">
                <a16:creationId xmlns:a16="http://schemas.microsoft.com/office/drawing/2014/main" id="{3139C5DF-0B44-4075-901E-398320BBD2F1}"/>
              </a:ext>
            </a:extLst>
          </p:cNvPr>
          <p:cNvSpPr/>
          <p:nvPr userDrawn="1"/>
        </p:nvSpPr>
        <p:spPr>
          <a:xfrm>
            <a:off x="1215026" y="4206240"/>
            <a:ext cx="3923608" cy="252883"/>
          </a:xfrm>
          <a:prstGeom prst="rect">
            <a:avLst/>
          </a:prstGeom>
        </p:spPr>
        <p:txBody>
          <a:bodyPr wrap="square">
            <a:spAutoFit/>
          </a:bodyPr>
          <a:lstStyle/>
          <a:p>
            <a:pPr algn="ctr"/>
            <a:r>
              <a:rPr lang="en-US" sz="1050" dirty="0">
                <a:solidFill>
                  <a:srgbClr val="EF5347">
                    <a:alpha val="60000"/>
                  </a:srgbClr>
                </a:solidFill>
              </a:rPr>
              <a:t>Copyright © 2023 Esri. All rights reserved.</a:t>
            </a:r>
          </a:p>
        </p:txBody>
      </p:sp>
    </p:spTree>
    <p:extLst>
      <p:ext uri="{BB962C8B-B14F-4D97-AF65-F5344CB8AC3E}">
        <p14:creationId xmlns:p14="http://schemas.microsoft.com/office/powerpoint/2010/main" val="172624568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8156953-8039-4723-B301-9053509F1A25}"/>
              </a:ext>
            </a:extLst>
          </p:cNvPr>
          <p:cNvGrpSpPr/>
          <p:nvPr userDrawn="1"/>
        </p:nvGrpSpPr>
        <p:grpSpPr>
          <a:xfrm>
            <a:off x="1" y="-14288"/>
            <a:ext cx="12251643" cy="6903259"/>
            <a:chOff x="1" y="-14288"/>
            <a:chExt cx="12251643" cy="6903259"/>
          </a:xfrm>
        </p:grpSpPr>
        <p:sp>
          <p:nvSpPr>
            <p:cNvPr id="9" name="gradient background1">
              <a:extLst>
                <a:ext uri="{FF2B5EF4-FFF2-40B4-BE49-F238E27FC236}">
                  <a16:creationId xmlns:a16="http://schemas.microsoft.com/office/drawing/2014/main" id="{23FCF08A-3B85-45A3-9F79-BA03B48A6090}"/>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0" name="Picture 9" descr="Background pattern&#10;&#10;Description automatically generated">
              <a:extLst>
                <a:ext uri="{FF2B5EF4-FFF2-40B4-BE49-F238E27FC236}">
                  <a16:creationId xmlns:a16="http://schemas.microsoft.com/office/drawing/2014/main" id="{6B8D4EA3-9F22-4447-9DA4-E9F8E56C1AB1}"/>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a:xfrm>
            <a:off x="914400" y="914400"/>
            <a:ext cx="10369296" cy="461665"/>
          </a:xfrm>
        </p:spPr>
        <p:txBody>
          <a:bodyPr anchor="b"/>
          <a:lstStyle>
            <a:lvl1pPr>
              <a:defRPr sz="3000"/>
            </a:lvl1pPr>
          </a:lstStyle>
          <a:p>
            <a:r>
              <a:rPr lang="en-US" dirty="0"/>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3/3/2023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41CB7DE-B2FF-4FE0-9701-52BE5F7451F2}"/>
              </a:ext>
            </a:extLst>
          </p:cNvPr>
          <p:cNvGrpSpPr/>
          <p:nvPr userDrawn="1"/>
        </p:nvGrpSpPr>
        <p:grpSpPr>
          <a:xfrm>
            <a:off x="1" y="-14288"/>
            <a:ext cx="12251643" cy="6903259"/>
            <a:chOff x="1" y="-14288"/>
            <a:chExt cx="12251643" cy="6903259"/>
          </a:xfrm>
        </p:grpSpPr>
        <p:sp>
          <p:nvSpPr>
            <p:cNvPr id="10" name="gradient background1">
              <a:extLst>
                <a:ext uri="{FF2B5EF4-FFF2-40B4-BE49-F238E27FC236}">
                  <a16:creationId xmlns:a16="http://schemas.microsoft.com/office/drawing/2014/main" id="{3EF610AC-41DF-4C91-A9A6-2E8E1B698ED8}"/>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2" name="Picture 11" descr="Background pattern&#10;&#10;Description automatically generated">
              <a:extLst>
                <a:ext uri="{FF2B5EF4-FFF2-40B4-BE49-F238E27FC236}">
                  <a16:creationId xmlns:a16="http://schemas.microsoft.com/office/drawing/2014/main" id="{9A653CEB-A619-4F9F-9EB9-2BEC5781ACAC}"/>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dirty="0"/>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dirty="0"/>
              <a:t>Click to Edit Text</a:t>
            </a:r>
          </a:p>
          <a:p>
            <a:pPr lvl="1"/>
            <a:r>
              <a:rPr lang="en-US" dirty="0"/>
              <a:t>Second level</a:t>
            </a:r>
          </a:p>
          <a:p>
            <a:pPr lvl="2"/>
            <a:r>
              <a:rPr lang="en-US" dirty="0"/>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3/3/2023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DE96104D-07F4-48BE-A03E-B4ED642AD876}"/>
              </a:ext>
            </a:extLst>
          </p:cNvPr>
          <p:cNvGrpSpPr/>
          <p:nvPr userDrawn="1"/>
        </p:nvGrpSpPr>
        <p:grpSpPr>
          <a:xfrm>
            <a:off x="1" y="-14288"/>
            <a:ext cx="12251643" cy="6903259"/>
            <a:chOff x="1" y="-14288"/>
            <a:chExt cx="12251643" cy="6903259"/>
          </a:xfrm>
        </p:grpSpPr>
        <p:sp>
          <p:nvSpPr>
            <p:cNvPr id="10" name="gradient background1">
              <a:extLst>
                <a:ext uri="{FF2B5EF4-FFF2-40B4-BE49-F238E27FC236}">
                  <a16:creationId xmlns:a16="http://schemas.microsoft.com/office/drawing/2014/main" id="{884020A0-F762-4665-8CD9-BCAA18D3D6D3}"/>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1" name="Picture 10" descr="Background pattern&#10;&#10;Description automatically generated">
              <a:extLst>
                <a:ext uri="{FF2B5EF4-FFF2-40B4-BE49-F238E27FC236}">
                  <a16:creationId xmlns:a16="http://schemas.microsoft.com/office/drawing/2014/main" id="{AFF08140-1E56-42B3-8222-99A429A1D653}"/>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dirty="0"/>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dirty="0"/>
              <a:t>Click to Edit Text</a:t>
            </a:r>
          </a:p>
          <a:p>
            <a:pPr lvl="1"/>
            <a:r>
              <a:rPr lang="en-US" dirty="0"/>
              <a:t>Second level</a:t>
            </a:r>
          </a:p>
          <a:p>
            <a:pPr lvl="2"/>
            <a:r>
              <a:rPr lang="en-US" dirty="0"/>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3/3/2023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12A3CEE-0EC3-4360-B830-2C0F9B3059B6}"/>
              </a:ext>
            </a:extLst>
          </p:cNvPr>
          <p:cNvGrpSpPr/>
          <p:nvPr userDrawn="1"/>
        </p:nvGrpSpPr>
        <p:grpSpPr>
          <a:xfrm>
            <a:off x="1" y="-14288"/>
            <a:ext cx="12251643" cy="6903259"/>
            <a:chOff x="1" y="-14288"/>
            <a:chExt cx="12251643" cy="6903259"/>
          </a:xfrm>
        </p:grpSpPr>
        <p:sp>
          <p:nvSpPr>
            <p:cNvPr id="16" name="gradient background1">
              <a:extLst>
                <a:ext uri="{FF2B5EF4-FFF2-40B4-BE49-F238E27FC236}">
                  <a16:creationId xmlns:a16="http://schemas.microsoft.com/office/drawing/2014/main" id="{88CCAA75-4209-4188-9EEC-02CCAA4FF146}"/>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Picture 16" descr="Background pattern&#10;&#10;Description automatically generated">
              <a:extLst>
                <a:ext uri="{FF2B5EF4-FFF2-40B4-BE49-F238E27FC236}">
                  <a16:creationId xmlns:a16="http://schemas.microsoft.com/office/drawing/2014/main" id="{06A321BD-39F5-4E4F-A995-8DBCFF9E1423}"/>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1"/>
          <p:cNvSpPr>
            <a:spLocks noGrp="1"/>
          </p:cNvSpPr>
          <p:nvPr>
            <p:ph type="title" hasCustomPrompt="1"/>
          </p:nvPr>
        </p:nvSpPr>
        <p:spPr>
          <a:xfrm>
            <a:off x="914400" y="914400"/>
            <a:ext cx="10369296" cy="457200"/>
          </a:xfrm>
        </p:spPr>
        <p:txBody>
          <a:bodyPr/>
          <a:lstStyle>
            <a:lvl1pPr>
              <a:defRPr b="0"/>
            </a:lvl1pPr>
          </a:lstStyle>
          <a:p>
            <a:r>
              <a:rPr lang="en-US" dirty="0"/>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rgbClr val="C3E3F7"/>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3/3/2023</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6547399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7B7B54F-D64C-4132-BEE4-DA36B7DFC800}"/>
              </a:ext>
            </a:extLst>
          </p:cNvPr>
          <p:cNvGrpSpPr/>
          <p:nvPr userDrawn="1"/>
        </p:nvGrpSpPr>
        <p:grpSpPr>
          <a:xfrm>
            <a:off x="1" y="-14288"/>
            <a:ext cx="12251643" cy="6903259"/>
            <a:chOff x="1" y="-14288"/>
            <a:chExt cx="12251643" cy="6903259"/>
          </a:xfrm>
        </p:grpSpPr>
        <p:sp>
          <p:nvSpPr>
            <p:cNvPr id="7" name="gradient background1">
              <a:extLst>
                <a:ext uri="{FF2B5EF4-FFF2-40B4-BE49-F238E27FC236}">
                  <a16:creationId xmlns:a16="http://schemas.microsoft.com/office/drawing/2014/main" id="{D108ECD9-12F9-4EBD-9A78-4F96E7F18D75}"/>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8" name="Picture 7" descr="Background pattern&#10;&#10;Description automatically generated">
              <a:extLst>
                <a:ext uri="{FF2B5EF4-FFF2-40B4-BE49-F238E27FC236}">
                  <a16:creationId xmlns:a16="http://schemas.microsoft.com/office/drawing/2014/main" id="{A3B22DE4-8B16-467F-95CC-F5FFF6F27107}"/>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p:txBody>
          <a:bodyPr/>
          <a:lstStyle>
            <a:lvl1pP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3/3/2023</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836B9F6-4CBA-4260-9872-4B0BD83BF21B}"/>
              </a:ext>
            </a:extLst>
          </p:cNvPr>
          <p:cNvGrpSpPr/>
          <p:nvPr userDrawn="1"/>
        </p:nvGrpSpPr>
        <p:grpSpPr>
          <a:xfrm>
            <a:off x="1" y="-14288"/>
            <a:ext cx="12251643" cy="6903259"/>
            <a:chOff x="1" y="-14288"/>
            <a:chExt cx="12251643" cy="6903259"/>
          </a:xfrm>
        </p:grpSpPr>
        <p:sp>
          <p:nvSpPr>
            <p:cNvPr id="7" name="gradient background1">
              <a:extLst>
                <a:ext uri="{FF2B5EF4-FFF2-40B4-BE49-F238E27FC236}">
                  <a16:creationId xmlns:a16="http://schemas.microsoft.com/office/drawing/2014/main" id="{76787512-9A8F-4118-99B3-949BA8466695}"/>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8" name="Picture 7" descr="Background pattern&#10;&#10;Description automatically generated">
              <a:extLst>
                <a:ext uri="{FF2B5EF4-FFF2-40B4-BE49-F238E27FC236}">
                  <a16:creationId xmlns:a16="http://schemas.microsoft.com/office/drawing/2014/main" id="{4BCE7399-08BD-4126-B2AE-BE29C458C747}"/>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p:txBody>
          <a:bodyPr/>
          <a:lstStyle>
            <a:lvl1pPr algn="ct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3/3/2023</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EE14307-6F3E-41B7-9FA3-86514B6947F4}"/>
              </a:ext>
            </a:extLst>
          </p:cNvPr>
          <p:cNvGrpSpPr/>
          <p:nvPr userDrawn="1"/>
        </p:nvGrpSpPr>
        <p:grpSpPr>
          <a:xfrm>
            <a:off x="1" y="-14288"/>
            <a:ext cx="12251643" cy="6903259"/>
            <a:chOff x="1" y="-14288"/>
            <a:chExt cx="12251643" cy="6903259"/>
          </a:xfrm>
        </p:grpSpPr>
        <p:sp>
          <p:nvSpPr>
            <p:cNvPr id="6" name="gradient background1">
              <a:extLst>
                <a:ext uri="{FF2B5EF4-FFF2-40B4-BE49-F238E27FC236}">
                  <a16:creationId xmlns:a16="http://schemas.microsoft.com/office/drawing/2014/main" id="{1173D54C-11EC-44BC-973B-F95EFBF51353}"/>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7" name="Picture 6" descr="Background pattern&#10;&#10;Description automatically generated">
              <a:extLst>
                <a:ext uri="{FF2B5EF4-FFF2-40B4-BE49-F238E27FC236}">
                  <a16:creationId xmlns:a16="http://schemas.microsoft.com/office/drawing/2014/main" id="{C6102307-4774-462E-B6F2-C0676F444266}"/>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3/3/2023</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
    <p:bg>
      <p:bgPr>
        <a:gradFill flip="none" rotWithShape="1">
          <a:gsLst>
            <a:gs pos="55000">
              <a:srgbClr val="064D9E"/>
            </a:gs>
            <a:gs pos="38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A24E49F2-D4CA-4D19-9916-D4636ECD3CA0}"/>
              </a:ext>
            </a:extLst>
          </p:cNvPr>
          <p:cNvGrpSpPr/>
          <p:nvPr userDrawn="1"/>
        </p:nvGrpSpPr>
        <p:grpSpPr>
          <a:xfrm>
            <a:off x="1" y="0"/>
            <a:ext cx="12191999" cy="6888971"/>
            <a:chOff x="1" y="0"/>
            <a:chExt cx="12191999" cy="6888971"/>
          </a:xfrm>
        </p:grpSpPr>
        <p:sp>
          <p:nvSpPr>
            <p:cNvPr id="10" name="gradient background1">
              <a:extLst>
                <a:ext uri="{FF2B5EF4-FFF2-40B4-BE49-F238E27FC236}">
                  <a16:creationId xmlns:a16="http://schemas.microsoft.com/office/drawing/2014/main" id="{44E57D2B-03CF-48FD-9118-CCC4887EC0C5}"/>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2" name="Picture 11" descr="Logo&#10;&#10;Description automatically generated">
              <a:extLst>
                <a:ext uri="{FF2B5EF4-FFF2-40B4-BE49-F238E27FC236}">
                  <a16:creationId xmlns:a16="http://schemas.microsoft.com/office/drawing/2014/main" id="{E9EAC917-C7F4-4284-9B12-CB9F8B856F81}"/>
                </a:ext>
              </a:extLst>
            </p:cNvPr>
            <p:cNvPicPr>
              <a:picLocks noChangeAspect="1"/>
            </p:cNvPicPr>
            <p:nvPr/>
          </p:nvPicPr>
          <p:blipFill rotWithShape="1">
            <a:blip r:embed="rId2"/>
            <a:srcRect l="48397"/>
            <a:stretch/>
          </p:blipFill>
          <p:spPr>
            <a:xfrm>
              <a:off x="5872162" y="0"/>
              <a:ext cx="6319837" cy="6888970"/>
            </a:xfrm>
            <a:prstGeom prst="rect">
              <a:avLst/>
            </a:prstGeom>
          </p:spPr>
        </p:pic>
      </p:grpSp>
      <p:sp>
        <p:nvSpPr>
          <p:cNvPr id="13" name="Title 1">
            <a:extLst>
              <a:ext uri="{FF2B5EF4-FFF2-40B4-BE49-F238E27FC236}">
                <a16:creationId xmlns:a16="http://schemas.microsoft.com/office/drawing/2014/main" id="{5EA79A7C-A9B1-4441-9336-6CAB30000595}"/>
              </a:ext>
            </a:extLst>
          </p:cNvPr>
          <p:cNvSpPr>
            <a:spLocks noGrp="1"/>
          </p:cNvSpPr>
          <p:nvPr>
            <p:ph type="title"/>
          </p:nvPr>
        </p:nvSpPr>
        <p:spPr>
          <a:xfrm>
            <a:off x="914400" y="2732670"/>
            <a:ext cx="7119257" cy="738664"/>
          </a:xfrm>
        </p:spPr>
        <p:txBody>
          <a:bodyPr/>
          <a:lstStyle/>
          <a:p>
            <a:endParaRPr lang="en-US" dirty="0"/>
          </a:p>
        </p:txBody>
      </p:sp>
      <p:sp>
        <p:nvSpPr>
          <p:cNvPr id="14" name="Text Placeholder 2">
            <a:extLst>
              <a:ext uri="{FF2B5EF4-FFF2-40B4-BE49-F238E27FC236}">
                <a16:creationId xmlns:a16="http://schemas.microsoft.com/office/drawing/2014/main" id="{16F170EC-AB1D-4B56-BE1C-71ADC21730B7}"/>
              </a:ext>
            </a:extLst>
          </p:cNvPr>
          <p:cNvSpPr>
            <a:spLocks noGrp="1"/>
          </p:cNvSpPr>
          <p:nvPr>
            <p:ph type="body" idx="1"/>
          </p:nvPr>
        </p:nvSpPr>
        <p:spPr>
          <a:xfrm>
            <a:off x="914401" y="3512743"/>
            <a:ext cx="7119256" cy="338554"/>
          </a:xfrm>
        </p:spPr>
        <p:txBody>
          <a:bodyPr/>
          <a:lstStyle>
            <a:lvl1pPr marL="0" indent="0">
              <a:buNone/>
              <a:defRPr/>
            </a:lvl1pPr>
          </a:lstStyle>
          <a:p>
            <a:endParaRPr lang="en-US" dirty="0">
              <a:solidFill>
                <a:srgbClr val="EAFF46"/>
              </a:solidFill>
            </a:endParaRPr>
          </a:p>
        </p:txBody>
      </p:sp>
    </p:spTree>
    <p:extLst>
      <p:ext uri="{BB962C8B-B14F-4D97-AF65-F5344CB8AC3E}">
        <p14:creationId xmlns:p14="http://schemas.microsoft.com/office/powerpoint/2010/main" val="926849955"/>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9296" cy="461665"/>
          </a:xfrm>
          <a:prstGeom prst="rect">
            <a:avLst/>
          </a:prstGeom>
          <a:noFill/>
        </p:spPr>
        <p:txBody>
          <a:bodyPr vert="horz" wrap="square" lIns="0" tIns="0" rIns="0" bIns="0" rtlCol="0" anchor="b">
            <a:spAutoFit/>
          </a:bodyPr>
          <a:lstStyle/>
          <a:p>
            <a:r>
              <a:rPr lang="en-US" dirty="0"/>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3/3/2023</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6800" r:id="rId1"/>
    <p:sldLayoutId id="2147486801" r:id="rId2"/>
    <p:sldLayoutId id="2147486802" r:id="rId3"/>
    <p:sldLayoutId id="2147486803" r:id="rId4"/>
    <p:sldLayoutId id="2147486804" r:id="rId5"/>
    <p:sldLayoutId id="2147486805" r:id="rId6"/>
    <p:sldLayoutId id="2147486806" r:id="rId7"/>
    <p:sldLayoutId id="2147486807" r:id="rId8"/>
    <p:sldLayoutId id="2147486822" r:id="rId9"/>
    <p:sldLayoutId id="2147486823" r:id="rId10"/>
    <p:sldLayoutId id="2147486811" r:id="rId11"/>
    <p:sldLayoutId id="2147486812" r:id="rId12"/>
    <p:sldLayoutId id="2147486816" r:id="rId13"/>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hyperlink" Target="https://github.com/Esri/arcgis-pro-sdk/wiki/Tech-Sessions#2023-palm-springs"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tiff"/><Relationship Id="rId12" Type="http://schemas.openxmlformats.org/officeDocument/2006/relationships/image" Target="../media/image43.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37.jpg"/><Relationship Id="rId11" Type="http://schemas.openxmlformats.org/officeDocument/2006/relationships/image" Target="../media/image42.jpg"/><Relationship Id="rId5" Type="http://schemas.openxmlformats.org/officeDocument/2006/relationships/image" Target="../media/image36.sv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s/_rels/slide2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hyperlink" Target="https://twitter.com/ArcGISDevs" TargetMode="External"/><Relationship Id="rId7" Type="http://schemas.openxmlformats.org/officeDocument/2006/relationships/image" Target="../media/image47.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www.arcgis.com/home/item.html?id=e3c819fb20f04211805adfae425f2b4c"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9638F-DBE3-6B45-ADEA-DC27A9027620}"/>
              </a:ext>
            </a:extLst>
          </p:cNvPr>
          <p:cNvSpPr>
            <a:spLocks noGrp="1"/>
          </p:cNvSpPr>
          <p:nvPr>
            <p:ph type="ctrTitle"/>
          </p:nvPr>
        </p:nvSpPr>
        <p:spPr>
          <a:xfrm>
            <a:off x="1000381" y="4026102"/>
            <a:ext cx="7027709" cy="954107"/>
          </a:xfrm>
        </p:spPr>
        <p:txBody>
          <a:bodyPr/>
          <a:lstStyle/>
          <a:p>
            <a:pPr algn="l"/>
            <a:r>
              <a:rPr lang="en-US" sz="2400" dirty="0">
                <a:solidFill>
                  <a:prstClr val="white"/>
                </a:solidFill>
                <a:latin typeface="Arial"/>
                <a:ea typeface="ＭＳ Ｐゴシック"/>
              </a:rPr>
              <a:t>ArcGIS Pro SDK for .NET:​ </a:t>
            </a:r>
            <a:br>
              <a:rPr lang="en-US" sz="2400" dirty="0">
                <a:solidFill>
                  <a:prstClr val="white"/>
                </a:solidFill>
                <a:latin typeface="Arial"/>
                <a:ea typeface="ＭＳ Ｐゴシック"/>
              </a:rPr>
            </a:br>
            <a:r>
              <a:rPr lang="en-US" sz="3800" dirty="0">
                <a:solidFill>
                  <a:prstClr val="white"/>
                </a:solidFill>
                <a:latin typeface="Arial"/>
                <a:ea typeface="ＭＳ Ｐゴシック"/>
              </a:rPr>
              <a:t>Topology in the ArcGIS Pro SDK</a:t>
            </a:r>
            <a:endParaRPr lang="en-US" sz="3800" dirty="0"/>
          </a:p>
        </p:txBody>
      </p:sp>
      <p:sp>
        <p:nvSpPr>
          <p:cNvPr id="17" name="Subtitle 2">
            <a:extLst>
              <a:ext uri="{FF2B5EF4-FFF2-40B4-BE49-F238E27FC236}">
                <a16:creationId xmlns:a16="http://schemas.microsoft.com/office/drawing/2014/main" id="{102E25BC-1D0A-40C5-93A8-540A488E1656}"/>
              </a:ext>
            </a:extLst>
          </p:cNvPr>
          <p:cNvSpPr>
            <a:spLocks noGrp="1"/>
          </p:cNvSpPr>
          <p:nvPr>
            <p:ph type="subTitle" idx="1"/>
          </p:nvPr>
        </p:nvSpPr>
        <p:spPr>
          <a:xfrm>
            <a:off x="8758409" y="5310408"/>
            <a:ext cx="2433209" cy="488378"/>
          </a:xfrm>
        </p:spPr>
        <p:txBody>
          <a:bodyPr anchor="t"/>
          <a:lstStyle/>
          <a:p>
            <a:pPr marL="0" indent="0" algn="r">
              <a:buNone/>
            </a:pPr>
            <a:r>
              <a:rPr lang="en-US" dirty="0">
                <a:solidFill>
                  <a:srgbClr val="EAFF46"/>
                </a:solidFill>
              </a:rPr>
              <a:t>Aashis Lamsal</a:t>
            </a:r>
          </a:p>
        </p:txBody>
      </p:sp>
    </p:spTree>
    <p:extLst>
      <p:ext uri="{BB962C8B-B14F-4D97-AF65-F5344CB8AC3E}">
        <p14:creationId xmlns:p14="http://schemas.microsoft.com/office/powerpoint/2010/main" val="1001956402"/>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524001"/>
            <a:ext cx="11187404" cy="5203370"/>
          </a:xfrm>
        </p:spPr>
        <p:txBody>
          <a:bodyPr/>
          <a:lstStyle/>
          <a:p>
            <a:pPr>
              <a:buClr>
                <a:srgbClr val="00EC86"/>
              </a:buClr>
            </a:pPr>
            <a:r>
              <a:rPr lang="en-US" dirty="0"/>
              <a:t> Open topology </a:t>
            </a:r>
          </a:p>
          <a:p>
            <a:pPr>
              <a:buClr>
                <a:srgbClr val="00EC86"/>
              </a:buClr>
            </a:pPr>
            <a:endParaRPr lang="en-US" dirty="0"/>
          </a:p>
          <a:p>
            <a:pPr lvl="1">
              <a:buClr>
                <a:srgbClr val="00EC86"/>
              </a:buClr>
            </a:pPr>
            <a:endParaRPr lang="en-US" dirty="0"/>
          </a:p>
          <a:p>
            <a:pPr>
              <a:buClr>
                <a:srgbClr val="00EC86"/>
              </a:buClr>
            </a:pPr>
            <a:endParaRPr lang="en-US" dirty="0"/>
          </a:p>
          <a:p>
            <a:pPr lvl="2">
              <a:buClr>
                <a:srgbClr val="00EC86"/>
              </a:buClr>
            </a:pPr>
            <a:endParaRPr lang="en-US" dirty="0"/>
          </a:p>
          <a:p>
            <a:pPr lvl="2">
              <a:buClr>
                <a:srgbClr val="00EC86"/>
              </a:buClr>
            </a:pPr>
            <a:endParaRPr lang="en-US" dirty="0"/>
          </a:p>
          <a:p>
            <a:pPr lvl="1">
              <a:buClr>
                <a:srgbClr val="00EC86"/>
              </a:buClr>
            </a:pPr>
            <a:endParaRPr lang="en-US" b="0" dirty="0"/>
          </a:p>
          <a:p>
            <a:pPr lvl="1">
              <a:buClr>
                <a:srgbClr val="00EC86"/>
              </a:buClr>
            </a:pPr>
            <a:endParaRPr lang="en-US" b="0" dirty="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dirty="0"/>
              <a:t>Open and Explore</a:t>
            </a:r>
            <a:endParaRPr lang="en-US" sz="2800" b="0" dirty="0"/>
          </a:p>
        </p:txBody>
      </p:sp>
      <p:pic>
        <p:nvPicPr>
          <p:cNvPr id="1026" name="Picture 2">
            <a:extLst>
              <a:ext uri="{FF2B5EF4-FFF2-40B4-BE49-F238E27FC236}">
                <a16:creationId xmlns:a16="http://schemas.microsoft.com/office/drawing/2014/main" id="{1DF11206-1D36-4A57-B459-D670603DB5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4396" y="2892046"/>
            <a:ext cx="5281608" cy="343255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7771A162-E13A-46D9-8306-0643642B58D0}"/>
              </a:ext>
            </a:extLst>
          </p:cNvPr>
          <p:cNvPicPr>
            <a:picLocks noChangeAspect="1"/>
          </p:cNvPicPr>
          <p:nvPr/>
        </p:nvPicPr>
        <p:blipFill>
          <a:blip r:embed="rId4"/>
          <a:stretch>
            <a:fillRect/>
          </a:stretch>
        </p:blipFill>
        <p:spPr>
          <a:xfrm>
            <a:off x="914400" y="2078835"/>
            <a:ext cx="7749523" cy="442165"/>
          </a:xfrm>
          <a:prstGeom prst="rect">
            <a:avLst/>
          </a:prstGeom>
        </p:spPr>
      </p:pic>
      <p:pic>
        <p:nvPicPr>
          <p:cNvPr id="6" name="Picture 5">
            <a:extLst>
              <a:ext uri="{FF2B5EF4-FFF2-40B4-BE49-F238E27FC236}">
                <a16:creationId xmlns:a16="http://schemas.microsoft.com/office/drawing/2014/main" id="{D9BE4D8E-E9A4-4AB1-919E-F79D9402952C}"/>
              </a:ext>
            </a:extLst>
          </p:cNvPr>
          <p:cNvPicPr>
            <a:picLocks noChangeAspect="1"/>
          </p:cNvPicPr>
          <p:nvPr/>
        </p:nvPicPr>
        <p:blipFill>
          <a:blip r:embed="rId5"/>
          <a:stretch>
            <a:fillRect/>
          </a:stretch>
        </p:blipFill>
        <p:spPr>
          <a:xfrm>
            <a:off x="1117898" y="4025899"/>
            <a:ext cx="2333625" cy="1333500"/>
          </a:xfrm>
          <a:prstGeom prst="rect">
            <a:avLst/>
          </a:prstGeom>
        </p:spPr>
      </p:pic>
      <p:sp>
        <p:nvSpPr>
          <p:cNvPr id="7" name="Rectangle 6">
            <a:extLst>
              <a:ext uri="{FF2B5EF4-FFF2-40B4-BE49-F238E27FC236}">
                <a16:creationId xmlns:a16="http://schemas.microsoft.com/office/drawing/2014/main" id="{F5AD8369-330D-4700-BCE5-D4831359C527}"/>
              </a:ext>
            </a:extLst>
          </p:cNvPr>
          <p:cNvSpPr/>
          <p:nvPr/>
        </p:nvSpPr>
        <p:spPr>
          <a:xfrm>
            <a:off x="1032210" y="5459680"/>
            <a:ext cx="6637343" cy="646331"/>
          </a:xfrm>
          <a:prstGeom prst="rect">
            <a:avLst/>
          </a:prstGeom>
        </p:spPr>
        <p:txBody>
          <a:bodyPr wrap="square">
            <a:spAutoFit/>
          </a:bodyPr>
          <a:lstStyle/>
          <a:p>
            <a:r>
              <a:rPr lang="en-US" dirty="0"/>
              <a:t>Minimum distance between the vertices</a:t>
            </a:r>
          </a:p>
          <a:p>
            <a:r>
              <a:rPr lang="en-US" dirty="0"/>
              <a:t> that make up a feature</a:t>
            </a:r>
          </a:p>
        </p:txBody>
      </p:sp>
    </p:spTree>
    <p:extLst>
      <p:ext uri="{BB962C8B-B14F-4D97-AF65-F5344CB8AC3E}">
        <p14:creationId xmlns:p14="http://schemas.microsoft.com/office/powerpoint/2010/main" val="2476502293"/>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867401" y="2321004"/>
            <a:ext cx="5408612" cy="1107996"/>
          </a:xfrm>
        </p:spPr>
        <p:txBody>
          <a:bodyPr/>
          <a:lstStyle/>
          <a:p>
            <a:r>
              <a:rPr lang="en-US" sz="3600" dirty="0"/>
              <a:t>Demo: Explore Topology</a:t>
            </a:r>
          </a:p>
        </p:txBody>
      </p:sp>
    </p:spTree>
    <p:extLst>
      <p:ext uri="{BB962C8B-B14F-4D97-AF65-F5344CB8AC3E}">
        <p14:creationId xmlns:p14="http://schemas.microsoft.com/office/powerpoint/2010/main" val="952698424"/>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50560A92-A3A5-4DDE-8A9D-E04250CBEB0A}"/>
              </a:ext>
            </a:extLst>
          </p:cNvPr>
          <p:cNvGrpSpPr/>
          <p:nvPr/>
        </p:nvGrpSpPr>
        <p:grpSpPr>
          <a:xfrm>
            <a:off x="1" y="0"/>
            <a:ext cx="12191999" cy="6888971"/>
            <a:chOff x="1" y="0"/>
            <a:chExt cx="12191999" cy="6888971"/>
          </a:xfrm>
        </p:grpSpPr>
        <p:sp>
          <p:nvSpPr>
            <p:cNvPr id="10" name="gradient background1">
              <a:extLst>
                <a:ext uri="{FF2B5EF4-FFF2-40B4-BE49-F238E27FC236}">
                  <a16:creationId xmlns:a16="http://schemas.microsoft.com/office/drawing/2014/main" id="{91218281-B7BD-4B67-9249-F5CC19F47C48}"/>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1" name="Picture 10" descr="Logo&#10;&#10;Description automatically generated">
              <a:extLst>
                <a:ext uri="{FF2B5EF4-FFF2-40B4-BE49-F238E27FC236}">
                  <a16:creationId xmlns:a16="http://schemas.microsoft.com/office/drawing/2014/main" id="{E5BB084A-3721-41F8-AF58-A59993A039C0}"/>
                </a:ext>
              </a:extLst>
            </p:cNvPr>
            <p:cNvPicPr>
              <a:picLocks noChangeAspect="1"/>
            </p:cNvPicPr>
            <p:nvPr/>
          </p:nvPicPr>
          <p:blipFill rotWithShape="1">
            <a:blip r:embed="rId2"/>
            <a:srcRect l="48397"/>
            <a:stretch/>
          </p:blipFill>
          <p:spPr>
            <a:xfrm>
              <a:off x="5872162" y="0"/>
              <a:ext cx="6319837" cy="6888970"/>
            </a:xfrm>
            <a:prstGeom prst="rect">
              <a:avLst/>
            </a:prstGeom>
          </p:spPr>
        </p:pic>
      </p:grpSp>
      <p:sp>
        <p:nvSpPr>
          <p:cNvPr id="8" name="Title 15">
            <a:extLst>
              <a:ext uri="{FF2B5EF4-FFF2-40B4-BE49-F238E27FC236}">
                <a16:creationId xmlns:a16="http://schemas.microsoft.com/office/drawing/2014/main" id="{9129683A-77A4-4C6F-BED3-686127ABA360}"/>
              </a:ext>
            </a:extLst>
          </p:cNvPr>
          <p:cNvSpPr>
            <a:spLocks noGrp="1"/>
          </p:cNvSpPr>
          <p:nvPr>
            <p:ph type="title"/>
          </p:nvPr>
        </p:nvSpPr>
        <p:spPr>
          <a:xfrm>
            <a:off x="1364974" y="2936557"/>
            <a:ext cx="4731026" cy="492443"/>
          </a:xfrm>
        </p:spPr>
        <p:txBody>
          <a:bodyPr/>
          <a:lstStyle/>
          <a:p>
            <a:r>
              <a:rPr lang="en-US" sz="3200" dirty="0"/>
              <a:t>Functionality: Validation</a:t>
            </a:r>
            <a:endParaRPr lang="en-US" sz="3200" b="0" dirty="0"/>
          </a:p>
        </p:txBody>
      </p:sp>
    </p:spTree>
    <p:extLst>
      <p:ext uri="{BB962C8B-B14F-4D97-AF65-F5344CB8AC3E}">
        <p14:creationId xmlns:p14="http://schemas.microsoft.com/office/powerpoint/2010/main" val="1986167306"/>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5028373"/>
          </a:xfrm>
        </p:spPr>
        <p:txBody>
          <a:bodyPr/>
          <a:lstStyle/>
          <a:p>
            <a:pPr>
              <a:buClr>
                <a:srgbClr val="00EC86"/>
              </a:buClr>
            </a:pPr>
            <a:r>
              <a:rPr lang="en-US" dirty="0"/>
              <a:t> Process of checking the features to identify any violations of the rules</a:t>
            </a:r>
          </a:p>
          <a:p>
            <a:pPr>
              <a:buClr>
                <a:srgbClr val="00EC86"/>
              </a:buClr>
            </a:pPr>
            <a:endParaRPr lang="en-US" dirty="0"/>
          </a:p>
          <a:p>
            <a:pPr>
              <a:buClr>
                <a:srgbClr val="00EC86"/>
              </a:buClr>
            </a:pPr>
            <a:r>
              <a:rPr lang="en-US" dirty="0"/>
              <a:t> Cleans up the dirty areas</a:t>
            </a:r>
          </a:p>
          <a:p>
            <a:pPr>
              <a:buClr>
                <a:srgbClr val="00EC86"/>
              </a:buClr>
            </a:pPr>
            <a:endParaRPr lang="en-US" dirty="0"/>
          </a:p>
          <a:p>
            <a:pPr>
              <a:buClr>
                <a:srgbClr val="00EC86"/>
              </a:buClr>
            </a:pPr>
            <a:r>
              <a:rPr lang="en-US" dirty="0"/>
              <a:t> </a:t>
            </a:r>
            <a:r>
              <a:rPr lang="en-US" b="1" dirty="0"/>
              <a:t>Dirty areas</a:t>
            </a:r>
            <a:r>
              <a:rPr lang="en-US" dirty="0"/>
              <a:t>: Areas where the spatial integrity of the topology has not been validated</a:t>
            </a:r>
          </a:p>
          <a:p>
            <a:pPr lvl="1">
              <a:buClr>
                <a:srgbClr val="00EC86"/>
              </a:buClr>
            </a:pPr>
            <a:r>
              <a:rPr lang="en-US" dirty="0"/>
              <a:t> Feature’s geometry or subtype is modified</a:t>
            </a:r>
          </a:p>
          <a:p>
            <a:pPr lvl="1">
              <a:buClr>
                <a:srgbClr val="00EC86"/>
              </a:buClr>
            </a:pPr>
            <a:r>
              <a:rPr lang="en-US" dirty="0"/>
              <a:t> Topology rules are added or removed</a:t>
            </a:r>
          </a:p>
          <a:p>
            <a:pPr lvl="1">
              <a:buClr>
                <a:srgbClr val="00EC86"/>
              </a:buClr>
            </a:pPr>
            <a:r>
              <a:rPr lang="en-US" dirty="0"/>
              <a:t> The entire dataset is considered dirty when the topology is first created</a:t>
            </a:r>
          </a:p>
          <a:p>
            <a:pPr>
              <a:buClr>
                <a:srgbClr val="00EC86"/>
              </a:buClr>
            </a:pPr>
            <a:endParaRPr lang="en-US" dirty="0"/>
          </a:p>
          <a:p>
            <a:pPr>
              <a:buClr>
                <a:srgbClr val="00EC86"/>
              </a:buClr>
            </a:pPr>
            <a:endParaRPr lang="en-US" dirty="0"/>
          </a:p>
          <a:p>
            <a:pPr>
              <a:buClr>
                <a:srgbClr val="00EC86"/>
              </a:buClr>
            </a:pPr>
            <a:endParaRPr lang="en-US" dirty="0"/>
          </a:p>
          <a:p>
            <a:pPr>
              <a:buClr>
                <a:srgbClr val="00EC86"/>
              </a:buClr>
            </a:pPr>
            <a:endParaRPr lang="en-US" dirty="0"/>
          </a:p>
          <a:p>
            <a:pPr>
              <a:buClr>
                <a:srgbClr val="00EC86"/>
              </a:buClr>
            </a:pPr>
            <a:endParaRPr lang="en-US" dirty="0"/>
          </a:p>
          <a:p>
            <a:pPr>
              <a:buClr>
                <a:srgbClr val="00EC86"/>
              </a:buClr>
            </a:pPr>
            <a:endParaRPr lang="en-US" dirty="0"/>
          </a:p>
          <a:p>
            <a:pPr lvl="2">
              <a:buClr>
                <a:srgbClr val="00EC86"/>
              </a:buClr>
            </a:pPr>
            <a:endParaRPr lang="en-US" dirty="0"/>
          </a:p>
          <a:p>
            <a:pPr lvl="2">
              <a:buClr>
                <a:srgbClr val="00EC86"/>
              </a:buClr>
            </a:pPr>
            <a:endParaRPr lang="en-US" dirty="0"/>
          </a:p>
          <a:p>
            <a:pPr lvl="1">
              <a:buClr>
                <a:srgbClr val="00EC86"/>
              </a:buClr>
            </a:pPr>
            <a:endParaRPr lang="en-US" b="0" dirty="0"/>
          </a:p>
          <a:p>
            <a:pPr lvl="1">
              <a:buClr>
                <a:srgbClr val="00EC86"/>
              </a:buClr>
            </a:pPr>
            <a:endParaRPr lang="en-US" b="0" dirty="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dirty="0"/>
              <a:t>Validation</a:t>
            </a:r>
            <a:endParaRPr lang="en-US" sz="2800" b="0" dirty="0"/>
          </a:p>
        </p:txBody>
      </p:sp>
    </p:spTree>
    <p:extLst>
      <p:ext uri="{BB962C8B-B14F-4D97-AF65-F5344CB8AC3E}">
        <p14:creationId xmlns:p14="http://schemas.microsoft.com/office/powerpoint/2010/main" val="3115725281"/>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5028373"/>
          </a:xfrm>
        </p:spPr>
        <p:txBody>
          <a:bodyPr/>
          <a:lstStyle/>
          <a:p>
            <a:pPr>
              <a:buClr>
                <a:srgbClr val="00EC86"/>
              </a:buClr>
            </a:pPr>
            <a:r>
              <a:rPr lang="en-US" b="1" dirty="0"/>
              <a:t> </a:t>
            </a:r>
            <a:r>
              <a:rPr lang="en-US" b="1" dirty="0" err="1"/>
              <a:t>ValidationDescription</a:t>
            </a:r>
            <a:r>
              <a:rPr lang="en-US" dirty="0"/>
              <a:t> </a:t>
            </a:r>
          </a:p>
          <a:p>
            <a:pPr lvl="1">
              <a:buClr>
                <a:srgbClr val="00EC86"/>
              </a:buClr>
            </a:pPr>
            <a:r>
              <a:rPr lang="en-US" dirty="0"/>
              <a:t> Defines the area to validate topology</a:t>
            </a:r>
          </a:p>
          <a:p>
            <a:pPr lvl="1">
              <a:buClr>
                <a:srgbClr val="00EC86"/>
              </a:buClr>
            </a:pPr>
            <a:r>
              <a:rPr lang="en-US" dirty="0"/>
              <a:t> Area to validate as a parameter.</a:t>
            </a:r>
          </a:p>
          <a:p>
            <a:pPr>
              <a:buClr>
                <a:srgbClr val="00EC86"/>
              </a:buClr>
            </a:pPr>
            <a:endParaRPr lang="en-US" dirty="0"/>
          </a:p>
          <a:p>
            <a:pPr marL="0" indent="0">
              <a:buClr>
                <a:srgbClr val="00EC86"/>
              </a:buClr>
              <a:buNone/>
            </a:pPr>
            <a:r>
              <a:rPr lang="en-US" dirty="0"/>
              <a:t> </a:t>
            </a:r>
          </a:p>
          <a:p>
            <a:pPr>
              <a:buClr>
                <a:srgbClr val="00EC86"/>
              </a:buClr>
            </a:pPr>
            <a:r>
              <a:rPr lang="en-US" b="1" dirty="0"/>
              <a:t> Validate / </a:t>
            </a:r>
            <a:r>
              <a:rPr lang="en-US" b="1" dirty="0" err="1"/>
              <a:t>ValidateInEditOperation</a:t>
            </a:r>
            <a:r>
              <a:rPr lang="en-US" dirty="0"/>
              <a:t> </a:t>
            </a:r>
          </a:p>
          <a:p>
            <a:pPr lvl="1">
              <a:buClr>
                <a:srgbClr val="00EC86"/>
              </a:buClr>
            </a:pPr>
            <a:r>
              <a:rPr lang="en-US" dirty="0"/>
              <a:t> Ensures data integrity </a:t>
            </a:r>
          </a:p>
          <a:p>
            <a:pPr lvl="1">
              <a:buClr>
                <a:srgbClr val="00EC86"/>
              </a:buClr>
            </a:pPr>
            <a:r>
              <a:rPr lang="en-US" dirty="0"/>
              <a:t> Validating the features against a set of topology rules</a:t>
            </a:r>
          </a:p>
          <a:p>
            <a:pPr lvl="1">
              <a:buClr>
                <a:srgbClr val="00EC86"/>
              </a:buClr>
            </a:pPr>
            <a:endParaRPr lang="en-US" b="0" dirty="0"/>
          </a:p>
          <a:p>
            <a:pPr lvl="1">
              <a:buClr>
                <a:srgbClr val="00EC86"/>
              </a:buClr>
            </a:pPr>
            <a:endParaRPr lang="en-US" dirty="0"/>
          </a:p>
          <a:p>
            <a:pPr>
              <a:buClr>
                <a:srgbClr val="00EC86"/>
              </a:buClr>
            </a:pPr>
            <a:r>
              <a:rPr lang="en-US" b="0" dirty="0"/>
              <a:t> Topology state – Specifies the state of topology</a:t>
            </a:r>
          </a:p>
          <a:p>
            <a:pPr lvl="2">
              <a:buClr>
                <a:srgbClr val="00EC86"/>
              </a:buClr>
            </a:pPr>
            <a:r>
              <a:rPr lang="en-US" dirty="0" err="1"/>
              <a:t>AnalyzedWithErrors</a:t>
            </a:r>
            <a:r>
              <a:rPr lang="en-US" dirty="0"/>
              <a:t>                                             - Unanalyzed </a:t>
            </a:r>
          </a:p>
          <a:p>
            <a:pPr lvl="2">
              <a:buClr>
                <a:srgbClr val="00EC86"/>
              </a:buClr>
            </a:pPr>
            <a:r>
              <a:rPr lang="en-US" b="0" dirty="0" err="1"/>
              <a:t>AnalyzedWithOutErrors</a:t>
            </a:r>
            <a:r>
              <a:rPr lang="en-US" b="0" dirty="0"/>
              <a:t>                                       - </a:t>
            </a:r>
            <a:r>
              <a:rPr lang="en-US" dirty="0"/>
              <a:t>Empty</a:t>
            </a:r>
          </a:p>
          <a:p>
            <a:pPr lvl="1">
              <a:buClr>
                <a:srgbClr val="00EC86"/>
              </a:buClr>
            </a:pPr>
            <a:endParaRPr lang="en-US" b="0" dirty="0"/>
          </a:p>
          <a:p>
            <a:pPr lvl="1">
              <a:buClr>
                <a:srgbClr val="00EC86"/>
              </a:buClr>
            </a:pPr>
            <a:endParaRPr lang="en-US" b="0" dirty="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dirty="0"/>
              <a:t>Validation</a:t>
            </a:r>
            <a:endParaRPr lang="en-US" sz="2800" b="0" dirty="0"/>
          </a:p>
        </p:txBody>
      </p:sp>
      <p:pic>
        <p:nvPicPr>
          <p:cNvPr id="4" name="Picture 3">
            <a:extLst>
              <a:ext uri="{FF2B5EF4-FFF2-40B4-BE49-F238E27FC236}">
                <a16:creationId xmlns:a16="http://schemas.microsoft.com/office/drawing/2014/main" id="{1BAADAEE-60CD-474A-90C3-7B0AED2C28F4}"/>
              </a:ext>
            </a:extLst>
          </p:cNvPr>
          <p:cNvPicPr>
            <a:picLocks noChangeAspect="1"/>
          </p:cNvPicPr>
          <p:nvPr/>
        </p:nvPicPr>
        <p:blipFill>
          <a:blip r:embed="rId3"/>
          <a:stretch>
            <a:fillRect/>
          </a:stretch>
        </p:blipFill>
        <p:spPr>
          <a:xfrm>
            <a:off x="1297082" y="2991494"/>
            <a:ext cx="10168228" cy="255270"/>
          </a:xfrm>
          <a:prstGeom prst="rect">
            <a:avLst/>
          </a:prstGeom>
        </p:spPr>
      </p:pic>
      <p:pic>
        <p:nvPicPr>
          <p:cNvPr id="6" name="Picture 5">
            <a:extLst>
              <a:ext uri="{FF2B5EF4-FFF2-40B4-BE49-F238E27FC236}">
                <a16:creationId xmlns:a16="http://schemas.microsoft.com/office/drawing/2014/main" id="{D841D7A4-C696-4D76-9BD3-AE80E6C01517}"/>
              </a:ext>
            </a:extLst>
          </p:cNvPr>
          <p:cNvPicPr>
            <a:picLocks noChangeAspect="1"/>
          </p:cNvPicPr>
          <p:nvPr/>
        </p:nvPicPr>
        <p:blipFill>
          <a:blip r:embed="rId4"/>
          <a:stretch>
            <a:fillRect/>
          </a:stretch>
        </p:blipFill>
        <p:spPr>
          <a:xfrm>
            <a:off x="1484792" y="4834179"/>
            <a:ext cx="9792808" cy="377453"/>
          </a:xfrm>
          <a:prstGeom prst="rect">
            <a:avLst/>
          </a:prstGeom>
        </p:spPr>
      </p:pic>
    </p:spTree>
    <p:extLst>
      <p:ext uri="{BB962C8B-B14F-4D97-AF65-F5344CB8AC3E}">
        <p14:creationId xmlns:p14="http://schemas.microsoft.com/office/powerpoint/2010/main" val="1459721291"/>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730240" y="2875002"/>
            <a:ext cx="5574867" cy="553998"/>
          </a:xfrm>
        </p:spPr>
        <p:txBody>
          <a:bodyPr/>
          <a:lstStyle/>
          <a:p>
            <a:r>
              <a:rPr lang="en-US" sz="3600" dirty="0"/>
              <a:t>Demo: Topology validation</a:t>
            </a:r>
          </a:p>
        </p:txBody>
      </p:sp>
    </p:spTree>
    <p:extLst>
      <p:ext uri="{BB962C8B-B14F-4D97-AF65-F5344CB8AC3E}">
        <p14:creationId xmlns:p14="http://schemas.microsoft.com/office/powerpoint/2010/main" val="3317119173"/>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C3D558CC-F222-4D60-986A-9A6AA47B3B5C}"/>
              </a:ext>
            </a:extLst>
          </p:cNvPr>
          <p:cNvGrpSpPr/>
          <p:nvPr/>
        </p:nvGrpSpPr>
        <p:grpSpPr>
          <a:xfrm>
            <a:off x="1" y="0"/>
            <a:ext cx="12191999" cy="6888971"/>
            <a:chOff x="1" y="0"/>
            <a:chExt cx="12191999" cy="6888971"/>
          </a:xfrm>
        </p:grpSpPr>
        <p:sp>
          <p:nvSpPr>
            <p:cNvPr id="10" name="gradient background1">
              <a:extLst>
                <a:ext uri="{FF2B5EF4-FFF2-40B4-BE49-F238E27FC236}">
                  <a16:creationId xmlns:a16="http://schemas.microsoft.com/office/drawing/2014/main" id="{1D74EA70-F1E4-452B-AB01-DDD3D66E69AC}"/>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1" name="Picture 10" descr="Logo&#10;&#10;Description automatically generated">
              <a:extLst>
                <a:ext uri="{FF2B5EF4-FFF2-40B4-BE49-F238E27FC236}">
                  <a16:creationId xmlns:a16="http://schemas.microsoft.com/office/drawing/2014/main" id="{6E266963-1B1D-4137-84A5-96B019DB9182}"/>
                </a:ext>
              </a:extLst>
            </p:cNvPr>
            <p:cNvPicPr>
              <a:picLocks noChangeAspect="1"/>
            </p:cNvPicPr>
            <p:nvPr/>
          </p:nvPicPr>
          <p:blipFill rotWithShape="1">
            <a:blip r:embed="rId2"/>
            <a:srcRect l="48397"/>
            <a:stretch/>
          </p:blipFill>
          <p:spPr>
            <a:xfrm>
              <a:off x="5872162" y="0"/>
              <a:ext cx="6319837" cy="6888970"/>
            </a:xfrm>
            <a:prstGeom prst="rect">
              <a:avLst/>
            </a:prstGeom>
          </p:spPr>
        </p:pic>
      </p:grpSp>
      <p:sp>
        <p:nvSpPr>
          <p:cNvPr id="8" name="Title 15">
            <a:extLst>
              <a:ext uri="{FF2B5EF4-FFF2-40B4-BE49-F238E27FC236}">
                <a16:creationId xmlns:a16="http://schemas.microsoft.com/office/drawing/2014/main" id="{9129683A-77A4-4C6F-BED3-686127ABA360}"/>
              </a:ext>
            </a:extLst>
          </p:cNvPr>
          <p:cNvSpPr>
            <a:spLocks noGrp="1"/>
          </p:cNvSpPr>
          <p:nvPr>
            <p:ph type="title"/>
          </p:nvPr>
        </p:nvSpPr>
        <p:spPr>
          <a:xfrm>
            <a:off x="941897" y="2936558"/>
            <a:ext cx="8135428" cy="492443"/>
          </a:xfrm>
        </p:spPr>
        <p:txBody>
          <a:bodyPr/>
          <a:lstStyle/>
          <a:p>
            <a:r>
              <a:rPr lang="en-US" sz="3200" dirty="0"/>
              <a:t>Functionality: Errors and Exception Handling</a:t>
            </a:r>
            <a:endParaRPr lang="en-US" sz="3200" b="0" dirty="0"/>
          </a:p>
        </p:txBody>
      </p:sp>
    </p:spTree>
    <p:extLst>
      <p:ext uri="{BB962C8B-B14F-4D97-AF65-F5344CB8AC3E}">
        <p14:creationId xmlns:p14="http://schemas.microsoft.com/office/powerpoint/2010/main" val="1881041170"/>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5028373"/>
          </a:xfrm>
        </p:spPr>
        <p:txBody>
          <a:bodyPr/>
          <a:lstStyle/>
          <a:p>
            <a:pPr>
              <a:buClr>
                <a:srgbClr val="00EC86"/>
              </a:buClr>
            </a:pPr>
            <a:r>
              <a:rPr lang="en-US" dirty="0"/>
              <a:t> Any feature that violates one or more topology rules</a:t>
            </a:r>
          </a:p>
          <a:p>
            <a:pPr lvl="1">
              <a:buClr>
                <a:srgbClr val="00EC86"/>
              </a:buClr>
            </a:pPr>
            <a:r>
              <a:rPr lang="en-US" dirty="0"/>
              <a:t>If a rule is defined on a parcel feature class that it </a:t>
            </a:r>
            <a:r>
              <a:rPr lang="en-US" i="1" dirty="0"/>
              <a:t>Must Not Have Gaps</a:t>
            </a:r>
            <a:r>
              <a:rPr lang="en-US" dirty="0"/>
              <a:t>, and there is a gap between two parcels</a:t>
            </a:r>
          </a:p>
          <a:p>
            <a:pPr lvl="1">
              <a:buClr>
                <a:srgbClr val="00EC86"/>
              </a:buClr>
            </a:pPr>
            <a:endParaRPr lang="en-US" dirty="0"/>
          </a:p>
          <a:p>
            <a:pPr>
              <a:buClr>
                <a:srgbClr val="00EC86"/>
              </a:buClr>
            </a:pPr>
            <a:r>
              <a:rPr lang="en-US" dirty="0"/>
              <a:t> Fixed during validation operation</a:t>
            </a:r>
          </a:p>
          <a:p>
            <a:pPr lvl="1">
              <a:buClr>
                <a:srgbClr val="00EC86"/>
              </a:buClr>
            </a:pPr>
            <a:r>
              <a:rPr lang="en-US" dirty="0"/>
              <a:t>Within cluster tolerance</a:t>
            </a:r>
          </a:p>
          <a:p>
            <a:pPr>
              <a:buClr>
                <a:srgbClr val="00EC86"/>
              </a:buClr>
            </a:pPr>
            <a:endParaRPr lang="en-US" dirty="0"/>
          </a:p>
          <a:p>
            <a:pPr>
              <a:buClr>
                <a:srgbClr val="00EC86"/>
              </a:buClr>
            </a:pPr>
            <a:r>
              <a:rPr lang="en-US" dirty="0"/>
              <a:t> Errors must be marked as an exception or addressed differently</a:t>
            </a:r>
          </a:p>
          <a:p>
            <a:pPr lvl="2">
              <a:buClr>
                <a:srgbClr val="00EC86"/>
              </a:buClr>
            </a:pPr>
            <a:endParaRPr lang="en-US" dirty="0"/>
          </a:p>
          <a:p>
            <a:pPr lvl="2">
              <a:buClr>
                <a:srgbClr val="00EC86"/>
              </a:buClr>
            </a:pPr>
            <a:endParaRPr lang="en-US" dirty="0"/>
          </a:p>
          <a:p>
            <a:pPr lvl="1">
              <a:buClr>
                <a:srgbClr val="00EC86"/>
              </a:buClr>
            </a:pPr>
            <a:endParaRPr lang="en-US" b="0" dirty="0"/>
          </a:p>
          <a:p>
            <a:pPr lvl="1">
              <a:buClr>
                <a:srgbClr val="00EC86"/>
              </a:buClr>
            </a:pPr>
            <a:endParaRPr lang="en-US" b="0" dirty="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dirty="0"/>
              <a:t>Errors and Exception Handling</a:t>
            </a:r>
            <a:endParaRPr lang="en-US" sz="2800" b="0" dirty="0"/>
          </a:p>
        </p:txBody>
      </p:sp>
      <p:pic>
        <p:nvPicPr>
          <p:cNvPr id="6" name="Picture 5">
            <a:extLst>
              <a:ext uri="{FF2B5EF4-FFF2-40B4-BE49-F238E27FC236}">
                <a16:creationId xmlns:a16="http://schemas.microsoft.com/office/drawing/2014/main" id="{843D2C3A-0951-4A1D-9A50-03E2A324AF3A}"/>
              </a:ext>
            </a:extLst>
          </p:cNvPr>
          <p:cNvPicPr>
            <a:picLocks noChangeAspect="1"/>
          </p:cNvPicPr>
          <p:nvPr/>
        </p:nvPicPr>
        <p:blipFill>
          <a:blip r:embed="rId3"/>
          <a:stretch>
            <a:fillRect/>
          </a:stretch>
        </p:blipFill>
        <p:spPr>
          <a:xfrm>
            <a:off x="3032972" y="4756581"/>
            <a:ext cx="3648075" cy="1143000"/>
          </a:xfrm>
          <a:prstGeom prst="rect">
            <a:avLst/>
          </a:prstGeom>
        </p:spPr>
      </p:pic>
    </p:spTree>
    <p:extLst>
      <p:ext uri="{BB962C8B-B14F-4D97-AF65-F5344CB8AC3E}">
        <p14:creationId xmlns:p14="http://schemas.microsoft.com/office/powerpoint/2010/main" val="169670137"/>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5028373"/>
          </a:xfrm>
        </p:spPr>
        <p:txBody>
          <a:bodyPr/>
          <a:lstStyle/>
          <a:p>
            <a:pPr>
              <a:buClr>
                <a:srgbClr val="00EC86"/>
              </a:buClr>
            </a:pPr>
            <a:r>
              <a:rPr lang="en-US" b="1" dirty="0" err="1"/>
              <a:t>ErrorDescription</a:t>
            </a:r>
            <a:r>
              <a:rPr lang="en-US" b="1" dirty="0"/>
              <a:t>: </a:t>
            </a:r>
            <a:r>
              <a:rPr lang="en-US" dirty="0"/>
              <a:t> Defines how errors should be retrieved from an area</a:t>
            </a:r>
          </a:p>
          <a:p>
            <a:pPr lvl="2">
              <a:buClr>
                <a:srgbClr val="00EC86"/>
              </a:buClr>
            </a:pPr>
            <a:r>
              <a:rPr lang="en-US" b="1" dirty="0" err="1"/>
              <a:t>ErrorType</a:t>
            </a:r>
            <a:r>
              <a:rPr lang="en-US" b="1" dirty="0"/>
              <a:t>: </a:t>
            </a:r>
            <a:r>
              <a:rPr lang="en-US" dirty="0"/>
              <a:t> Specifies the type of </a:t>
            </a:r>
            <a:r>
              <a:rPr lang="en-US" b="1" dirty="0" err="1"/>
              <a:t>TopologyError</a:t>
            </a:r>
            <a:r>
              <a:rPr lang="en-US" dirty="0"/>
              <a:t> to be retrieved</a:t>
            </a:r>
          </a:p>
          <a:p>
            <a:pPr lvl="2">
              <a:buClr>
                <a:srgbClr val="00EC86"/>
              </a:buClr>
            </a:pPr>
            <a:r>
              <a:rPr lang="en-US" b="1" dirty="0" err="1"/>
              <a:t>RuleType</a:t>
            </a:r>
            <a:r>
              <a:rPr lang="en-US" b="1" dirty="0"/>
              <a:t>:</a:t>
            </a:r>
            <a:r>
              <a:rPr lang="en-US" dirty="0"/>
              <a:t> Defines the type of </a:t>
            </a:r>
            <a:r>
              <a:rPr lang="en-US" b="1" dirty="0" err="1"/>
              <a:t>TopologyRule</a:t>
            </a:r>
            <a:r>
              <a:rPr lang="en-US" dirty="0"/>
              <a:t> that is violated by the features</a:t>
            </a:r>
          </a:p>
          <a:p>
            <a:pPr lvl="2">
              <a:buClr>
                <a:srgbClr val="00EC86"/>
              </a:buClr>
            </a:pPr>
            <a:endParaRPr lang="en-US" dirty="0"/>
          </a:p>
          <a:p>
            <a:pPr lvl="2">
              <a:buClr>
                <a:srgbClr val="00EC86"/>
              </a:buClr>
            </a:pPr>
            <a:endParaRPr lang="en-US" dirty="0"/>
          </a:p>
          <a:p>
            <a:pPr lvl="1">
              <a:buClr>
                <a:srgbClr val="00EC86"/>
              </a:buClr>
            </a:pPr>
            <a:endParaRPr lang="en-US" b="0" dirty="0"/>
          </a:p>
          <a:p>
            <a:pPr lvl="1">
              <a:buClr>
                <a:srgbClr val="00EC86"/>
              </a:buClr>
            </a:pPr>
            <a:endParaRPr lang="en-US" b="0" dirty="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dirty="0"/>
              <a:t>Errors and Exception Handling</a:t>
            </a:r>
            <a:endParaRPr lang="en-US" sz="2800" b="0" dirty="0"/>
          </a:p>
        </p:txBody>
      </p:sp>
      <p:pic>
        <p:nvPicPr>
          <p:cNvPr id="3" name="Picture 2">
            <a:extLst>
              <a:ext uri="{FF2B5EF4-FFF2-40B4-BE49-F238E27FC236}">
                <a16:creationId xmlns:a16="http://schemas.microsoft.com/office/drawing/2014/main" id="{7FEA2B78-6FFB-4B12-869F-C777776AA502}"/>
              </a:ext>
            </a:extLst>
          </p:cNvPr>
          <p:cNvPicPr>
            <a:picLocks noChangeAspect="1"/>
          </p:cNvPicPr>
          <p:nvPr/>
        </p:nvPicPr>
        <p:blipFill>
          <a:blip r:embed="rId3"/>
          <a:stretch>
            <a:fillRect/>
          </a:stretch>
        </p:blipFill>
        <p:spPr>
          <a:xfrm>
            <a:off x="2163761" y="2937905"/>
            <a:ext cx="7534275" cy="1428750"/>
          </a:xfrm>
          <a:prstGeom prst="rect">
            <a:avLst/>
          </a:prstGeom>
        </p:spPr>
      </p:pic>
      <p:pic>
        <p:nvPicPr>
          <p:cNvPr id="7" name="Picture 6">
            <a:extLst>
              <a:ext uri="{FF2B5EF4-FFF2-40B4-BE49-F238E27FC236}">
                <a16:creationId xmlns:a16="http://schemas.microsoft.com/office/drawing/2014/main" id="{58292DEA-0FA2-487C-9770-2C29F3424F28}"/>
              </a:ext>
            </a:extLst>
          </p:cNvPr>
          <p:cNvPicPr>
            <a:picLocks noChangeAspect="1"/>
          </p:cNvPicPr>
          <p:nvPr/>
        </p:nvPicPr>
        <p:blipFill>
          <a:blip r:embed="rId4"/>
          <a:stretch>
            <a:fillRect/>
          </a:stretch>
        </p:blipFill>
        <p:spPr>
          <a:xfrm>
            <a:off x="1700212" y="4539878"/>
            <a:ext cx="8791575" cy="619125"/>
          </a:xfrm>
          <a:prstGeom prst="rect">
            <a:avLst/>
          </a:prstGeom>
        </p:spPr>
      </p:pic>
      <p:pic>
        <p:nvPicPr>
          <p:cNvPr id="10" name="Picture 9">
            <a:extLst>
              <a:ext uri="{FF2B5EF4-FFF2-40B4-BE49-F238E27FC236}">
                <a16:creationId xmlns:a16="http://schemas.microsoft.com/office/drawing/2014/main" id="{F1F3C85A-9ED6-47FB-9A5E-211730A6FD4C}"/>
              </a:ext>
            </a:extLst>
          </p:cNvPr>
          <p:cNvPicPr>
            <a:picLocks noChangeAspect="1"/>
          </p:cNvPicPr>
          <p:nvPr/>
        </p:nvPicPr>
        <p:blipFill>
          <a:blip r:embed="rId5"/>
          <a:stretch>
            <a:fillRect/>
          </a:stretch>
        </p:blipFill>
        <p:spPr>
          <a:xfrm>
            <a:off x="314325" y="5390695"/>
            <a:ext cx="5467350" cy="1247775"/>
          </a:xfrm>
          <a:prstGeom prst="rect">
            <a:avLst/>
          </a:prstGeom>
        </p:spPr>
      </p:pic>
      <p:pic>
        <p:nvPicPr>
          <p:cNvPr id="11" name="Picture 10">
            <a:extLst>
              <a:ext uri="{FF2B5EF4-FFF2-40B4-BE49-F238E27FC236}">
                <a16:creationId xmlns:a16="http://schemas.microsoft.com/office/drawing/2014/main" id="{8B05EED6-7CB0-4673-87C8-53579A101D12}"/>
              </a:ext>
            </a:extLst>
          </p:cNvPr>
          <p:cNvPicPr>
            <a:picLocks noChangeAspect="1"/>
          </p:cNvPicPr>
          <p:nvPr/>
        </p:nvPicPr>
        <p:blipFill>
          <a:blip r:embed="rId6"/>
          <a:stretch>
            <a:fillRect/>
          </a:stretch>
        </p:blipFill>
        <p:spPr>
          <a:xfrm>
            <a:off x="6095999" y="5407025"/>
            <a:ext cx="5391150" cy="1209675"/>
          </a:xfrm>
          <a:prstGeom prst="rect">
            <a:avLst/>
          </a:prstGeom>
        </p:spPr>
      </p:pic>
    </p:spTree>
    <p:extLst>
      <p:ext uri="{BB962C8B-B14F-4D97-AF65-F5344CB8AC3E}">
        <p14:creationId xmlns:p14="http://schemas.microsoft.com/office/powerpoint/2010/main" val="4179207839"/>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073583" y="2875002"/>
            <a:ext cx="8118417" cy="553998"/>
          </a:xfrm>
        </p:spPr>
        <p:txBody>
          <a:bodyPr/>
          <a:lstStyle/>
          <a:p>
            <a:r>
              <a:rPr lang="en-US" sz="3600" dirty="0"/>
              <a:t>Demo: Errors and Exception handling</a:t>
            </a:r>
          </a:p>
        </p:txBody>
      </p:sp>
    </p:spTree>
    <p:extLst>
      <p:ext uri="{BB962C8B-B14F-4D97-AF65-F5344CB8AC3E}">
        <p14:creationId xmlns:p14="http://schemas.microsoft.com/office/powerpoint/2010/main" val="3146753869"/>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5028373"/>
          </a:xfrm>
        </p:spPr>
        <p:txBody>
          <a:bodyPr/>
          <a:lstStyle/>
          <a:p>
            <a:pPr>
              <a:buClr>
                <a:srgbClr val="00EC86"/>
              </a:buClr>
            </a:pPr>
            <a:r>
              <a:rPr lang="en-US" dirty="0"/>
              <a:t> Introduction</a:t>
            </a:r>
          </a:p>
          <a:p>
            <a:pPr>
              <a:buClr>
                <a:srgbClr val="00EC86"/>
              </a:buClr>
            </a:pPr>
            <a:r>
              <a:rPr lang="en-US" dirty="0"/>
              <a:t> Importance of Topology</a:t>
            </a:r>
          </a:p>
          <a:p>
            <a:pPr>
              <a:buClr>
                <a:srgbClr val="00EC86"/>
              </a:buClr>
            </a:pPr>
            <a:r>
              <a:rPr lang="en-US" dirty="0"/>
              <a:t> Functionality available in the Pro SDK </a:t>
            </a:r>
          </a:p>
          <a:p>
            <a:pPr>
              <a:buClr>
                <a:srgbClr val="00EC86"/>
              </a:buClr>
            </a:pPr>
            <a:r>
              <a:rPr lang="en-US" dirty="0"/>
              <a:t> Demo </a:t>
            </a:r>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dirty="0"/>
              <a:t>Agenda</a:t>
            </a:r>
            <a:r>
              <a:rPr lang="en-US" sz="2800" b="0" dirty="0"/>
              <a:t> </a:t>
            </a:r>
          </a:p>
        </p:txBody>
      </p:sp>
      <p:pic>
        <p:nvPicPr>
          <p:cNvPr id="3" name="Picture 2">
            <a:extLst>
              <a:ext uri="{FF2B5EF4-FFF2-40B4-BE49-F238E27FC236}">
                <a16:creationId xmlns:a16="http://schemas.microsoft.com/office/drawing/2014/main" id="{5F2FA577-3D98-4254-A54C-C194AD70B1D3}"/>
              </a:ext>
            </a:extLst>
          </p:cNvPr>
          <p:cNvPicPr>
            <a:picLocks noChangeAspect="1"/>
          </p:cNvPicPr>
          <p:nvPr/>
        </p:nvPicPr>
        <p:blipFill>
          <a:blip r:embed="rId3"/>
          <a:stretch>
            <a:fillRect/>
          </a:stretch>
        </p:blipFill>
        <p:spPr>
          <a:xfrm>
            <a:off x="6615953" y="945178"/>
            <a:ext cx="4876800" cy="5476875"/>
          </a:xfrm>
          <a:prstGeom prst="rect">
            <a:avLst/>
          </a:prstGeom>
        </p:spPr>
      </p:pic>
    </p:spTree>
    <p:extLst>
      <p:ext uri="{BB962C8B-B14F-4D97-AF65-F5344CB8AC3E}">
        <p14:creationId xmlns:p14="http://schemas.microsoft.com/office/powerpoint/2010/main" val="1697943897"/>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590E73D2-C31B-47AC-86C1-F98CC4772264}"/>
              </a:ext>
            </a:extLst>
          </p:cNvPr>
          <p:cNvGrpSpPr/>
          <p:nvPr/>
        </p:nvGrpSpPr>
        <p:grpSpPr>
          <a:xfrm>
            <a:off x="1" y="0"/>
            <a:ext cx="12191999" cy="6888971"/>
            <a:chOff x="1" y="0"/>
            <a:chExt cx="12191999" cy="6888971"/>
          </a:xfrm>
        </p:grpSpPr>
        <p:sp>
          <p:nvSpPr>
            <p:cNvPr id="10" name="gradient background1">
              <a:extLst>
                <a:ext uri="{FF2B5EF4-FFF2-40B4-BE49-F238E27FC236}">
                  <a16:creationId xmlns:a16="http://schemas.microsoft.com/office/drawing/2014/main" id="{905D227D-4333-4B47-94DC-2733E962CFC5}"/>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1" name="Picture 10" descr="Logo&#10;&#10;Description automatically generated">
              <a:extLst>
                <a:ext uri="{FF2B5EF4-FFF2-40B4-BE49-F238E27FC236}">
                  <a16:creationId xmlns:a16="http://schemas.microsoft.com/office/drawing/2014/main" id="{329E744F-BE6C-482E-AA0C-B98C087B606E}"/>
                </a:ext>
              </a:extLst>
            </p:cNvPr>
            <p:cNvPicPr>
              <a:picLocks noChangeAspect="1"/>
            </p:cNvPicPr>
            <p:nvPr/>
          </p:nvPicPr>
          <p:blipFill rotWithShape="1">
            <a:blip r:embed="rId2"/>
            <a:srcRect l="48397"/>
            <a:stretch/>
          </p:blipFill>
          <p:spPr>
            <a:xfrm>
              <a:off x="5872162" y="0"/>
              <a:ext cx="6319837" cy="6888970"/>
            </a:xfrm>
            <a:prstGeom prst="rect">
              <a:avLst/>
            </a:prstGeom>
          </p:spPr>
        </p:pic>
      </p:grpSp>
      <p:sp>
        <p:nvSpPr>
          <p:cNvPr id="8" name="Title 15">
            <a:extLst>
              <a:ext uri="{FF2B5EF4-FFF2-40B4-BE49-F238E27FC236}">
                <a16:creationId xmlns:a16="http://schemas.microsoft.com/office/drawing/2014/main" id="{9129683A-77A4-4C6F-BED3-686127ABA360}"/>
              </a:ext>
            </a:extLst>
          </p:cNvPr>
          <p:cNvSpPr>
            <a:spLocks noGrp="1"/>
          </p:cNvSpPr>
          <p:nvPr>
            <p:ph type="title"/>
          </p:nvPr>
        </p:nvSpPr>
        <p:spPr>
          <a:xfrm>
            <a:off x="1256223" y="2936558"/>
            <a:ext cx="5897052" cy="492443"/>
          </a:xfrm>
        </p:spPr>
        <p:txBody>
          <a:bodyPr/>
          <a:lstStyle/>
          <a:p>
            <a:r>
              <a:rPr lang="en-US" sz="3200" dirty="0"/>
              <a:t>Functionality: Graph Traversal</a:t>
            </a:r>
            <a:endParaRPr lang="en-US" sz="3200" b="0" dirty="0"/>
          </a:p>
        </p:txBody>
      </p:sp>
    </p:spTree>
    <p:extLst>
      <p:ext uri="{BB962C8B-B14F-4D97-AF65-F5344CB8AC3E}">
        <p14:creationId xmlns:p14="http://schemas.microsoft.com/office/powerpoint/2010/main" val="2231593802"/>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5028373"/>
          </a:xfrm>
        </p:spPr>
        <p:txBody>
          <a:bodyPr/>
          <a:lstStyle/>
          <a:p>
            <a:pPr>
              <a:buClr>
                <a:srgbClr val="00EC86"/>
              </a:buClr>
            </a:pPr>
            <a:r>
              <a:rPr lang="en-US" dirty="0"/>
              <a:t>In-memory planar representation of the geometries in the feature classes </a:t>
            </a:r>
          </a:p>
          <a:p>
            <a:pPr>
              <a:buClr>
                <a:srgbClr val="00EC86"/>
              </a:buClr>
            </a:pPr>
            <a:r>
              <a:rPr lang="en-US" dirty="0"/>
              <a:t>Each geodatabase topology must have one associated topology graph</a:t>
            </a:r>
          </a:p>
          <a:p>
            <a:pPr>
              <a:buClr>
                <a:srgbClr val="00EC86"/>
              </a:buClr>
            </a:pPr>
            <a:endParaRPr lang="en-US" b="1" dirty="0"/>
          </a:p>
          <a:p>
            <a:pPr>
              <a:buClr>
                <a:srgbClr val="00EC86"/>
              </a:buClr>
            </a:pPr>
            <a:r>
              <a:rPr lang="en-US" b="1" dirty="0" err="1"/>
              <a:t>Topology.BuildGraph</a:t>
            </a:r>
            <a:r>
              <a:rPr lang="en-US" b="1" dirty="0"/>
              <a:t>() </a:t>
            </a:r>
            <a:r>
              <a:rPr lang="en-US" dirty="0"/>
              <a:t>method</a:t>
            </a:r>
          </a:p>
          <a:p>
            <a:pPr lvl="1">
              <a:buClr>
                <a:srgbClr val="00EC86"/>
              </a:buClr>
            </a:pPr>
            <a:r>
              <a:rPr lang="en-US"/>
              <a:t> Spatial </a:t>
            </a:r>
            <a:r>
              <a:rPr lang="en-US" dirty="0"/>
              <a:t>relationships between features </a:t>
            </a:r>
            <a:r>
              <a:rPr lang="en-US"/>
              <a:t>are discovered and </a:t>
            </a:r>
            <a:r>
              <a:rPr lang="en-US" dirty="0"/>
              <a:t>analyzed</a:t>
            </a:r>
          </a:p>
          <a:p>
            <a:pPr lvl="1">
              <a:buClr>
                <a:srgbClr val="00EC86"/>
              </a:buClr>
            </a:pPr>
            <a:r>
              <a:rPr lang="en-US" dirty="0"/>
              <a:t> Form in-memory graph of topological elements</a:t>
            </a:r>
          </a:p>
          <a:p>
            <a:pPr lvl="1">
              <a:buClr>
                <a:srgbClr val="00EC86"/>
              </a:buClr>
            </a:pPr>
            <a:endParaRPr lang="en-US" b="1" dirty="0"/>
          </a:p>
          <a:p>
            <a:pPr>
              <a:buClr>
                <a:srgbClr val="00EC86"/>
              </a:buClr>
            </a:pPr>
            <a:r>
              <a:rPr lang="en-US" b="1" dirty="0" err="1"/>
              <a:t>TopologyElement</a:t>
            </a:r>
            <a:r>
              <a:rPr lang="en-US" dirty="0"/>
              <a:t> </a:t>
            </a:r>
          </a:p>
          <a:p>
            <a:pPr lvl="1">
              <a:buClr>
                <a:srgbClr val="00EC86"/>
              </a:buClr>
            </a:pPr>
            <a:r>
              <a:rPr lang="en-US" b="1" dirty="0"/>
              <a:t> </a:t>
            </a:r>
            <a:r>
              <a:rPr lang="en-US" dirty="0" err="1"/>
              <a:t>TopologyNode</a:t>
            </a:r>
            <a:r>
              <a:rPr lang="en-US" b="1" dirty="0"/>
              <a:t> </a:t>
            </a:r>
          </a:p>
          <a:p>
            <a:pPr lvl="1">
              <a:buClr>
                <a:srgbClr val="00EC86"/>
              </a:buClr>
            </a:pPr>
            <a:r>
              <a:rPr lang="en-US" b="1" dirty="0"/>
              <a:t> </a:t>
            </a:r>
            <a:r>
              <a:rPr lang="en-US" dirty="0" err="1"/>
              <a:t>TopologyEdge</a:t>
            </a:r>
            <a:endParaRPr lang="en-US" dirty="0"/>
          </a:p>
          <a:p>
            <a:pPr lvl="1">
              <a:buClr>
                <a:srgbClr val="00EC86"/>
              </a:buClr>
            </a:pPr>
            <a:endParaRPr lang="en-US" dirty="0"/>
          </a:p>
          <a:p>
            <a:pPr>
              <a:buClr>
                <a:srgbClr val="00EC86"/>
              </a:buClr>
            </a:pPr>
            <a:r>
              <a:rPr lang="en-US" dirty="0"/>
              <a:t>Traversed by iterating through the connectivity between the topology edges and topology nodes</a:t>
            </a:r>
          </a:p>
          <a:p>
            <a:pPr lvl="1">
              <a:buClr>
                <a:srgbClr val="00EC86"/>
              </a:buClr>
            </a:pPr>
            <a:r>
              <a:rPr lang="en-US" dirty="0"/>
              <a:t>Parents, Adjacency</a:t>
            </a:r>
          </a:p>
          <a:p>
            <a:pPr lvl="1"/>
            <a:endParaRPr lang="en-US" dirty="0"/>
          </a:p>
          <a:p>
            <a:pPr>
              <a:buClr>
                <a:srgbClr val="00EC86"/>
              </a:buClr>
            </a:pPr>
            <a:endParaRPr lang="en-US" dirty="0"/>
          </a:p>
          <a:p>
            <a:pPr lvl="2">
              <a:buClr>
                <a:srgbClr val="00EC86"/>
              </a:buClr>
            </a:pPr>
            <a:endParaRPr lang="en-US" dirty="0"/>
          </a:p>
          <a:p>
            <a:pPr lvl="1">
              <a:buClr>
                <a:srgbClr val="00EC86"/>
              </a:buClr>
            </a:pPr>
            <a:endParaRPr lang="en-US" b="0" dirty="0"/>
          </a:p>
          <a:p>
            <a:pPr lvl="1">
              <a:buClr>
                <a:srgbClr val="00EC86"/>
              </a:buClr>
            </a:pPr>
            <a:endParaRPr lang="en-US" b="0" dirty="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dirty="0"/>
              <a:t>Graph Traversal</a:t>
            </a:r>
            <a:endParaRPr lang="en-US" sz="2800" b="0" dirty="0"/>
          </a:p>
        </p:txBody>
      </p:sp>
      <p:pic>
        <p:nvPicPr>
          <p:cNvPr id="3" name="Picture 2">
            <a:extLst>
              <a:ext uri="{FF2B5EF4-FFF2-40B4-BE49-F238E27FC236}">
                <a16:creationId xmlns:a16="http://schemas.microsoft.com/office/drawing/2014/main" id="{0FCF4E0F-AB11-4B99-979F-3416EBB081A3}"/>
              </a:ext>
            </a:extLst>
          </p:cNvPr>
          <p:cNvPicPr>
            <a:picLocks noChangeAspect="1"/>
          </p:cNvPicPr>
          <p:nvPr/>
        </p:nvPicPr>
        <p:blipFill>
          <a:blip r:embed="rId3"/>
          <a:stretch>
            <a:fillRect/>
          </a:stretch>
        </p:blipFill>
        <p:spPr>
          <a:xfrm>
            <a:off x="1654244" y="4055165"/>
            <a:ext cx="10200549" cy="281843"/>
          </a:xfrm>
          <a:prstGeom prst="rect">
            <a:avLst/>
          </a:prstGeom>
        </p:spPr>
      </p:pic>
    </p:spTree>
    <p:extLst>
      <p:ext uri="{BB962C8B-B14F-4D97-AF65-F5344CB8AC3E}">
        <p14:creationId xmlns:p14="http://schemas.microsoft.com/office/powerpoint/2010/main" val="2576509499"/>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7360" y="2768839"/>
            <a:ext cx="5408613" cy="660161"/>
          </a:xfrm>
        </p:spPr>
        <p:txBody>
          <a:bodyPr/>
          <a:lstStyle/>
          <a:p>
            <a:r>
              <a:rPr lang="en-US" sz="3600" dirty="0"/>
              <a:t>Demo: Graph Traversal</a:t>
            </a:r>
          </a:p>
        </p:txBody>
      </p:sp>
    </p:spTree>
    <p:extLst>
      <p:ext uri="{BB962C8B-B14F-4D97-AF65-F5344CB8AC3E}">
        <p14:creationId xmlns:p14="http://schemas.microsoft.com/office/powerpoint/2010/main" val="1738578802"/>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589" y="-13391"/>
            <a:ext cx="12248452" cy="6901461"/>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16" tIns="45708" rIns="91416" bIns="45708"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a:xfrm>
            <a:off x="915749" y="608515"/>
            <a:ext cx="10366596" cy="430775"/>
          </a:xfrm>
        </p:spPr>
        <p:txBody>
          <a:bodyPr/>
          <a:lstStyle/>
          <a:p>
            <a:r>
              <a:rPr lang="en-US" sz="2799" dirty="0"/>
              <a:t>ArcGIS Pro SDK for .NET – Technical Sessions</a:t>
            </a:r>
            <a:endParaRPr lang="en-US" dirty="0"/>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681913" y="6142575"/>
            <a:ext cx="10828174" cy="374082"/>
          </a:xfrm>
        </p:spPr>
        <p:txBody>
          <a:bodyPr/>
          <a:lstStyle/>
          <a:p>
            <a:r>
              <a:rPr lang="en-US" dirty="0"/>
              <a:t>Detailed Agenda: https://www.esri.com/en-us/about/events/devsummit/agenda/detailed</a:t>
            </a:r>
          </a:p>
          <a:p>
            <a:pPr>
              <a:buClr>
                <a:srgbClr val="EAFF46"/>
              </a:buClr>
            </a:pPr>
            <a:endParaRPr lang="en-US" dirty="0"/>
          </a:p>
        </p:txBody>
      </p:sp>
      <p:graphicFrame>
        <p:nvGraphicFramePr>
          <p:cNvPr id="9" name="Content Placeholder 6">
            <a:extLst>
              <a:ext uri="{FF2B5EF4-FFF2-40B4-BE49-F238E27FC236}">
                <a16:creationId xmlns:a16="http://schemas.microsoft.com/office/drawing/2014/main" id="{7DD3B9DF-5A24-4FCB-86B2-8D9C5C88E539}"/>
              </a:ext>
            </a:extLst>
          </p:cNvPr>
          <p:cNvGraphicFramePr>
            <a:graphicFrameLocks/>
          </p:cNvGraphicFramePr>
          <p:nvPr/>
        </p:nvGraphicFramePr>
        <p:xfrm>
          <a:off x="1435636" y="1970868"/>
          <a:ext cx="8958980" cy="4168400"/>
        </p:xfrm>
        <a:graphic>
          <a:graphicData uri="http://schemas.openxmlformats.org/drawingml/2006/table">
            <a:tbl>
              <a:tblPr firstRow="1">
                <a:tableStyleId>{22838BEF-8BB2-4498-84A7-C5851F593DF1}</a:tableStyleId>
              </a:tblPr>
              <a:tblGrid>
                <a:gridCol w="1451342">
                  <a:extLst>
                    <a:ext uri="{9D8B030D-6E8A-4147-A177-3AD203B41FA5}">
                      <a16:colId xmlns:a16="http://schemas.microsoft.com/office/drawing/2014/main" val="1488540618"/>
                    </a:ext>
                  </a:extLst>
                </a:gridCol>
                <a:gridCol w="2167206">
                  <a:extLst>
                    <a:ext uri="{9D8B030D-6E8A-4147-A177-3AD203B41FA5}">
                      <a16:colId xmlns:a16="http://schemas.microsoft.com/office/drawing/2014/main" val="4139165684"/>
                    </a:ext>
                  </a:extLst>
                </a:gridCol>
                <a:gridCol w="5340432">
                  <a:extLst>
                    <a:ext uri="{9D8B030D-6E8A-4147-A177-3AD203B41FA5}">
                      <a16:colId xmlns:a16="http://schemas.microsoft.com/office/drawing/2014/main" val="323322535"/>
                    </a:ext>
                  </a:extLst>
                </a:gridCol>
              </a:tblGrid>
              <a:tr h="304721">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Date</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Time</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Session</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417290">
                <a:tc rowSpan="3">
                  <a:txBody>
                    <a:bodyPr/>
                    <a:lstStyle/>
                    <a:p>
                      <a:pPr marL="0" algn="ctr" defTabSz="457200" rtl="0" eaLnBrk="1" fontAlgn="b" latinLnBrk="0" hangingPunct="1"/>
                      <a:r>
                        <a:rPr lang="en-US" sz="1500" u="none" strike="noStrike" kern="1200" dirty="0">
                          <a:solidFill>
                            <a:schemeClr val="bg1"/>
                          </a:solidFill>
                          <a:effectLst/>
                          <a:latin typeface="+mn-lt"/>
                          <a:ea typeface="+mn-ea"/>
                          <a:cs typeface="+mn-cs"/>
                        </a:rPr>
                        <a:t>Tue, Mar 7</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2:00 p.m. - 3:00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ArcGIS Pro SDK for .NET: Customizing Layout</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9967875"/>
                  </a:ext>
                </a:extLst>
              </a:tr>
              <a:tr h="319957">
                <a:tc vMerge="1">
                  <a:txBody>
                    <a:bodyPr/>
                    <a:lstStyle/>
                    <a:p>
                      <a:endParaRPr lang="en-US"/>
                    </a:p>
                  </a:txBody>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4:00 p.m. - 5:00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b="0" i="0" u="none" strike="noStrike" kern="1200" dirty="0">
                          <a:solidFill>
                            <a:schemeClr val="dk1"/>
                          </a:solidFill>
                          <a:effectLst/>
                          <a:latin typeface="+mn-lt"/>
                          <a:ea typeface="+mn-ea"/>
                          <a:cs typeface="+mn-cs"/>
                        </a:rPr>
                        <a:t>ArcGIS Pro SDK for .NET: Intermediate Editing 1</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1650134"/>
                  </a:ext>
                </a:extLst>
              </a:tr>
              <a:tr h="417290">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500" u="none" strike="noStrike" dirty="0">
                          <a:effectLst/>
                        </a:rPr>
                        <a:t>5:30 p.m. - 6:30 p.m.</a:t>
                      </a:r>
                      <a:endParaRPr lang="en-US" sz="1500" b="1"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u="none" strike="noStrike" dirty="0">
                          <a:effectLst/>
                        </a:rPr>
                        <a:t>ArcGIS Pro SDK for .NET: Intermediate Editing 2</a:t>
                      </a:r>
                      <a:endParaRPr lang="en-US" sz="1500" b="1"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8604696"/>
                  </a:ext>
                </a:extLst>
              </a:tr>
              <a:tr h="417290">
                <a:tc>
                  <a:txBody>
                    <a:bodyPr/>
                    <a:lstStyle/>
                    <a:p>
                      <a:pPr marL="0" algn="ctr" defTabSz="457200" rtl="0" eaLnBrk="1" fontAlgn="b" latinLnBrk="0" hangingPunct="1"/>
                      <a:r>
                        <a:rPr lang="en-US" sz="1500" b="0" u="none" strike="noStrike" kern="1200" dirty="0">
                          <a:solidFill>
                            <a:schemeClr val="dk1"/>
                          </a:solidFill>
                          <a:effectLst/>
                          <a:latin typeface="+mn-lt"/>
                          <a:ea typeface="+mn-ea"/>
                          <a:cs typeface="+mn-cs"/>
                        </a:rPr>
                        <a:t>Wed, Mar 8</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algn="ctr" defTabSz="457200" rtl="0" eaLnBrk="1" fontAlgn="b" latinLnBrk="0" hangingPunct="1"/>
                      <a:r>
                        <a:rPr lang="en-US" sz="1500" b="0" u="none" strike="noStrike" kern="1200" dirty="0">
                          <a:solidFill>
                            <a:schemeClr val="dk1"/>
                          </a:solidFill>
                          <a:effectLst/>
                          <a:latin typeface="+mn-lt"/>
                          <a:ea typeface="+mn-ea"/>
                          <a:cs typeface="+mn-cs"/>
                        </a:rPr>
                        <a:t>10:30 a.m. - 11:30 a.m.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ArcGIS Pro SDK for .NET: What's New in the Geodatabase and Utility Network APIs</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extLst>
                  <a:ext uri="{0D108BD9-81ED-4DB2-BD59-A6C34878D82A}">
                    <a16:rowId xmlns:a16="http://schemas.microsoft.com/office/drawing/2014/main" val="2706457270"/>
                  </a:ext>
                </a:extLst>
              </a:tr>
              <a:tr h="548497">
                <a:tc rowSpan="2">
                  <a:txBody>
                    <a:bodyPr/>
                    <a:lstStyle/>
                    <a:p>
                      <a:pPr algn="ctr" fontAlgn="b"/>
                      <a:r>
                        <a:rPr lang="en-US" sz="1500" b="0" u="none" strike="noStrike" dirty="0">
                          <a:solidFill>
                            <a:schemeClr val="bg1"/>
                          </a:solidFill>
                          <a:effectLst/>
                        </a:rPr>
                        <a:t>Thu, Mar 9</a:t>
                      </a:r>
                      <a:endParaRPr lang="en-US" sz="1500" b="0" i="0" u="none" strike="noStrike" dirty="0">
                        <a:solidFill>
                          <a:schemeClr val="bg1"/>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500" b="0" i="0" u="none" strike="noStrike" dirty="0">
                          <a:solidFill>
                            <a:srgbClr val="000000"/>
                          </a:solidFill>
                          <a:effectLst/>
                          <a:latin typeface="+mn-lt"/>
                        </a:rPr>
                        <a:t>10:30 – 11:30 am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b="0" i="0" u="none" strike="noStrike" dirty="0">
                          <a:solidFill>
                            <a:srgbClr val="000000"/>
                          </a:solidFill>
                          <a:effectLst/>
                          <a:latin typeface="+mn-lt"/>
                        </a:rPr>
                        <a:t>ArcGIS Pro SDK for .NET: Intermediate Data Visualization Using Table Controls</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1585087"/>
                  </a:ext>
                </a:extLst>
              </a:tr>
              <a:tr h="777038">
                <a:tc vMerge="1">
                  <a:txBody>
                    <a:bodyPr/>
                    <a:lstStyle/>
                    <a:p>
                      <a:endParaRPr lang="en-US"/>
                    </a:p>
                  </a:txBody>
                  <a:tcPr>
                    <a:lnT w="12700" cap="flat" cmpd="sng" algn="ctr">
                      <a:solidFill>
                        <a:schemeClr val="tx1"/>
                      </a:solidFill>
                      <a:prstDash val="solid"/>
                      <a:round/>
                      <a:headEnd type="none" w="med" len="med"/>
                      <a:tailEnd type="none" w="med" len="med"/>
                    </a:lnT>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1:00 p.m. - 2:00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ArcGIS Pro SDK for .NET: Intermediate Map Visualization Using Time API and Tray Item Template</a:t>
                      </a:r>
                    </a:p>
                    <a:p>
                      <a:pPr algn="l" fontAlgn="b"/>
                      <a:endParaRPr lang="en-US" sz="1500" b="0"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72650888"/>
                  </a:ext>
                </a:extLst>
              </a:tr>
              <a:tr h="417290">
                <a:tc rowSpan="2">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dirty="0">
                          <a:solidFill>
                            <a:schemeClr val="bg1"/>
                          </a:solidFill>
                          <a:effectLst/>
                        </a:rPr>
                        <a:t>Fri, Mar 10</a:t>
                      </a:r>
                      <a:endParaRPr lang="en-US" sz="1500" b="0" i="0" u="none" strike="noStrike" dirty="0">
                        <a:solidFill>
                          <a:schemeClr val="bg1"/>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8:30 </a:t>
                      </a:r>
                      <a:r>
                        <a:rPr lang="en-US" sz="1500" b="0" i="0" u="none" strike="noStrike" dirty="0" err="1">
                          <a:solidFill>
                            <a:srgbClr val="000000"/>
                          </a:solidFill>
                          <a:effectLst/>
                          <a:latin typeface="+mn-lt"/>
                        </a:rPr>
                        <a:t>a.m</a:t>
                      </a:r>
                      <a:r>
                        <a:rPr lang="en-US" sz="1500" b="0" i="0" u="none" strike="noStrike" dirty="0">
                          <a:solidFill>
                            <a:srgbClr val="000000"/>
                          </a:solidFill>
                          <a:effectLst/>
                          <a:latin typeface="+mn-lt"/>
                        </a:rPr>
                        <a:t> – 9:30 </a:t>
                      </a:r>
                      <a:r>
                        <a:rPr lang="en-US" sz="1500" b="0" i="0" u="none" strike="noStrike" dirty="0" err="1">
                          <a:solidFill>
                            <a:srgbClr val="000000"/>
                          </a:solidFill>
                          <a:effectLst/>
                          <a:latin typeface="+mn-lt"/>
                        </a:rPr>
                        <a:t>a.m</a:t>
                      </a:r>
                      <a:endParaRPr lang="en-US" sz="1500" b="0"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b="0" i="0" u="none" strike="noStrike" dirty="0">
                          <a:solidFill>
                            <a:srgbClr val="000000"/>
                          </a:solidFill>
                          <a:effectLst/>
                          <a:latin typeface="+mn-lt"/>
                        </a:rPr>
                        <a:t>ArcGIS Pro SDK for .NET: Parcel Fabric API</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1677062"/>
                  </a:ext>
                </a:extLst>
              </a:tr>
              <a:tr h="417290">
                <a:tc vMerge="1">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endParaRPr lang="en-US" sz="1500" b="0" i="0" u="none" strike="noStrike" dirty="0">
                        <a:solidFill>
                          <a:schemeClr val="bg1"/>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10:00 </a:t>
                      </a:r>
                      <a:r>
                        <a:rPr lang="en-US" sz="1500" b="0" i="0" u="none" strike="noStrike" dirty="0" err="1">
                          <a:solidFill>
                            <a:srgbClr val="000000"/>
                          </a:solidFill>
                          <a:effectLst/>
                          <a:latin typeface="+mn-lt"/>
                        </a:rPr>
                        <a:t>a.m</a:t>
                      </a:r>
                      <a:r>
                        <a:rPr lang="en-US" sz="1500" b="0" i="0" u="none" strike="noStrike" dirty="0">
                          <a:solidFill>
                            <a:srgbClr val="000000"/>
                          </a:solidFill>
                          <a:effectLst/>
                          <a:latin typeface="+mn-lt"/>
                        </a:rPr>
                        <a:t> – 11:00 </a:t>
                      </a:r>
                      <a:r>
                        <a:rPr lang="en-US" sz="1500" b="0" i="0" u="none" strike="noStrike" dirty="0" err="1">
                          <a:solidFill>
                            <a:srgbClr val="000000"/>
                          </a:solidFill>
                          <a:effectLst/>
                          <a:latin typeface="+mn-lt"/>
                        </a:rPr>
                        <a:t>a.m</a:t>
                      </a:r>
                      <a:endParaRPr lang="en-US" sz="1500" b="0"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b="0" i="0" u="none" strike="noStrike" dirty="0">
                          <a:solidFill>
                            <a:srgbClr val="000000"/>
                          </a:solidFill>
                          <a:effectLst/>
                          <a:latin typeface="+mn-lt"/>
                        </a:rPr>
                        <a:t>ArcGIS Pro SDK for .NET: COGO API and Parcel Traverse</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3206227"/>
                  </a:ext>
                </a:extLst>
              </a:tr>
            </a:tbl>
          </a:graphicData>
        </a:graphic>
      </p:graphicFrame>
    </p:spTree>
    <p:extLst>
      <p:ext uri="{BB962C8B-B14F-4D97-AF65-F5344CB8AC3E}">
        <p14:creationId xmlns:p14="http://schemas.microsoft.com/office/powerpoint/2010/main" val="802503158"/>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589" y="-13391"/>
            <a:ext cx="12248452" cy="6901461"/>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16" tIns="45708" rIns="91416" bIns="45708"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a:xfrm>
            <a:off x="915749" y="608515"/>
            <a:ext cx="10366596" cy="430775"/>
          </a:xfrm>
        </p:spPr>
        <p:txBody>
          <a:bodyPr/>
          <a:lstStyle/>
          <a:p>
            <a:r>
              <a:rPr lang="en-US" sz="2799" dirty="0"/>
              <a:t>ArcGIS Pro SDK for .NET – Demo theaters</a:t>
            </a:r>
            <a:endParaRPr lang="en-US" dirty="0"/>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714020" y="5909139"/>
            <a:ext cx="10828174" cy="374082"/>
          </a:xfrm>
        </p:spPr>
        <p:txBody>
          <a:bodyPr/>
          <a:lstStyle/>
          <a:p>
            <a:r>
              <a:rPr lang="en-US" dirty="0"/>
              <a:t>Detailed Agenda: https://www.esri.com/en-us/about/events/devsummit/agenda/detailed</a:t>
            </a:r>
          </a:p>
          <a:p>
            <a:pPr>
              <a:buClr>
                <a:srgbClr val="EAFF46"/>
              </a:buClr>
            </a:pPr>
            <a:endParaRPr lang="en-US" dirty="0"/>
          </a:p>
        </p:txBody>
      </p:sp>
      <p:graphicFrame>
        <p:nvGraphicFramePr>
          <p:cNvPr id="9" name="Content Placeholder 6">
            <a:extLst>
              <a:ext uri="{FF2B5EF4-FFF2-40B4-BE49-F238E27FC236}">
                <a16:creationId xmlns:a16="http://schemas.microsoft.com/office/drawing/2014/main" id="{7DD3B9DF-5A24-4FCB-86B2-8D9C5C88E539}"/>
              </a:ext>
            </a:extLst>
          </p:cNvPr>
          <p:cNvGraphicFramePr>
            <a:graphicFrameLocks/>
          </p:cNvGraphicFramePr>
          <p:nvPr/>
        </p:nvGraphicFramePr>
        <p:xfrm>
          <a:off x="1208075" y="1667009"/>
          <a:ext cx="9672774" cy="2785204"/>
        </p:xfrm>
        <a:graphic>
          <a:graphicData uri="http://schemas.openxmlformats.org/drawingml/2006/table">
            <a:tbl>
              <a:tblPr firstRow="1">
                <a:tableStyleId>{22838BEF-8BB2-4498-84A7-C5851F593DF1}</a:tableStyleId>
              </a:tblPr>
              <a:tblGrid>
                <a:gridCol w="1566976">
                  <a:extLst>
                    <a:ext uri="{9D8B030D-6E8A-4147-A177-3AD203B41FA5}">
                      <a16:colId xmlns:a16="http://schemas.microsoft.com/office/drawing/2014/main" val="1488540618"/>
                    </a:ext>
                  </a:extLst>
                </a:gridCol>
                <a:gridCol w="2339875">
                  <a:extLst>
                    <a:ext uri="{9D8B030D-6E8A-4147-A177-3AD203B41FA5}">
                      <a16:colId xmlns:a16="http://schemas.microsoft.com/office/drawing/2014/main" val="4139165684"/>
                    </a:ext>
                  </a:extLst>
                </a:gridCol>
                <a:gridCol w="5765923">
                  <a:extLst>
                    <a:ext uri="{9D8B030D-6E8A-4147-A177-3AD203B41FA5}">
                      <a16:colId xmlns:a16="http://schemas.microsoft.com/office/drawing/2014/main" val="323322535"/>
                    </a:ext>
                  </a:extLst>
                </a:gridCol>
              </a:tblGrid>
              <a:tr h="304721">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Date</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Time</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Session</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417290">
                <a:tc rowSpan="5">
                  <a:txBody>
                    <a:bodyPr/>
                    <a:lstStyle/>
                    <a:p>
                      <a:pPr marL="0" algn="ctr" defTabSz="457200" rtl="0" eaLnBrk="1" fontAlgn="b" latinLnBrk="0" hangingPunct="1"/>
                      <a:r>
                        <a:rPr lang="en-US" sz="1500" u="none" strike="noStrike" kern="1200" dirty="0">
                          <a:solidFill>
                            <a:schemeClr val="bg1"/>
                          </a:solidFill>
                          <a:effectLst/>
                          <a:latin typeface="+mn-lt"/>
                          <a:ea typeface="+mn-ea"/>
                          <a:cs typeface="+mn-cs"/>
                        </a:rPr>
                        <a:t>Wed, Mar 8</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1:00 p.m. – 1:30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endParaRPr lang="en-US" sz="1500" u="none" strike="noStrike" kern="1200" dirty="0">
                        <a:solidFill>
                          <a:schemeClr val="dk1"/>
                        </a:solidFill>
                        <a:effectLst/>
                        <a:latin typeface="+mn-lt"/>
                        <a:ea typeface="+mn-ea"/>
                        <a:cs typeface="+mn-cs"/>
                      </a:endParaRPr>
                    </a:p>
                    <a:p>
                      <a:pPr marL="0" algn="l" defTabSz="457200" rtl="0" eaLnBrk="1" fontAlgn="b" latinLnBrk="0" hangingPunct="1"/>
                      <a:r>
                        <a:rPr lang="en-US" sz="1500" u="none" strike="noStrike" kern="1200" dirty="0">
                          <a:solidFill>
                            <a:schemeClr val="dk1"/>
                          </a:solidFill>
                          <a:effectLst/>
                          <a:latin typeface="+mn-lt"/>
                          <a:ea typeface="+mn-ea"/>
                          <a:cs typeface="+mn-cs"/>
                        </a:rPr>
                        <a:t>ArcGIS Pro SDK for .NET:  Topology in the ArcGIS Pro SDK</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79660549"/>
                  </a:ext>
                </a:extLst>
              </a:tr>
              <a:tr h="417290">
                <a:tc vMerge="1">
                  <a:txBody>
                    <a:bodyPr/>
                    <a:lstStyle/>
                    <a:p>
                      <a:pPr marL="0" algn="ctr" defTabSz="457200" rtl="0" eaLnBrk="1" fontAlgn="b" latinLnBrk="0" hangingPunct="1"/>
                      <a:endParaRPr lang="en-US" sz="1500" u="none" strike="noStrike" kern="1200" dirty="0">
                        <a:solidFill>
                          <a:schemeClr val="bg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1:45 p.m. – 2:15 </a:t>
                      </a:r>
                      <a:r>
                        <a:rPr lang="en-US" sz="1500" u="none" strike="noStrike" kern="1200">
                          <a:solidFill>
                            <a:schemeClr val="dk1"/>
                          </a:solidFill>
                          <a:effectLst/>
                          <a:latin typeface="+mn-lt"/>
                          <a:ea typeface="+mn-ea"/>
                          <a:cs typeface="+mn-cs"/>
                        </a:rPr>
                        <a:t>p.m</a:t>
                      </a:r>
                      <a:endParaRPr lang="en-US" sz="1500" u="none" strike="noStrike" kern="1200" dirty="0">
                        <a:solidFill>
                          <a:schemeClr val="dk1"/>
                        </a:solidFill>
                        <a:effectLst/>
                        <a:latin typeface="+mn-lt"/>
                        <a:ea typeface="+mn-ea"/>
                        <a:cs typeface="+mn-cs"/>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ArcGIS Pro SDK for .NET:  Data Definition Language (DDL) in the ArcGIS Pro SDK</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7020884"/>
                  </a:ext>
                </a:extLst>
              </a:tr>
              <a:tr h="417290">
                <a:tc vMerge="1">
                  <a:txBody>
                    <a:bodyPr/>
                    <a:lstStyle/>
                    <a:p>
                      <a:pPr marL="0" algn="ctr" defTabSz="457200" rtl="0" eaLnBrk="1" fontAlgn="b" latinLnBrk="0" hangingPunct="1"/>
                      <a:r>
                        <a:rPr lang="en-US" sz="1500" u="none" strike="noStrike" kern="1200" dirty="0">
                          <a:solidFill>
                            <a:schemeClr val="bg1"/>
                          </a:solidFill>
                          <a:effectLst/>
                          <a:latin typeface="+mn-lt"/>
                          <a:ea typeface="+mn-ea"/>
                          <a:cs typeface="+mn-cs"/>
                        </a:rPr>
                        <a:t>Wed, Mar 8</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4:00 p.m. - 4:30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ArcGIS Pro SDK for .NET: How to Run GP Tools from Your Add-in</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9967875"/>
                  </a:ext>
                </a:extLst>
              </a:tr>
              <a:tr h="548497">
                <a:tc vMerge="1">
                  <a:txBody>
                    <a:bodyPr/>
                    <a:lstStyle/>
                    <a:p>
                      <a:endParaRPr lang="en-US"/>
                    </a:p>
                  </a:txBody>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4:45 p.m. - 5:15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b="0" i="0" u="none" strike="noStrike" kern="1200" dirty="0">
                          <a:solidFill>
                            <a:schemeClr val="dk1"/>
                          </a:solidFill>
                          <a:effectLst/>
                          <a:latin typeface="+mn-lt"/>
                          <a:ea typeface="+mn-ea"/>
                          <a:cs typeface="+mn-cs"/>
                        </a:rPr>
                        <a:t>ArcGIS Pro SDK for .NET: Customize Galleries and </a:t>
                      </a:r>
                      <a:r>
                        <a:rPr lang="en-US" sz="1500" b="0" i="0" u="none" strike="noStrike" kern="1200" dirty="0" err="1">
                          <a:solidFill>
                            <a:schemeClr val="dk1"/>
                          </a:solidFill>
                          <a:effectLst/>
                          <a:latin typeface="+mn-lt"/>
                          <a:ea typeface="+mn-ea"/>
                          <a:cs typeface="+mn-cs"/>
                        </a:rPr>
                        <a:t>Comboboxes</a:t>
                      </a:r>
                      <a:r>
                        <a:rPr lang="en-US" sz="1500" b="0" i="0" u="none" strike="noStrike" kern="1200" dirty="0">
                          <a:solidFill>
                            <a:schemeClr val="dk1"/>
                          </a:solidFill>
                          <a:effectLst/>
                          <a:latin typeface="+mn-lt"/>
                          <a:ea typeface="+mn-ea"/>
                          <a:cs typeface="+mn-cs"/>
                        </a:rPr>
                        <a:t> with Templates</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1650134"/>
                  </a:ext>
                </a:extLst>
              </a:tr>
              <a:tr h="417290">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500" u="none" strike="noStrike" dirty="0">
                          <a:effectLst/>
                        </a:rPr>
                        <a:t>5:30 p.m. - 6:00 p.m.</a:t>
                      </a:r>
                      <a:endParaRPr lang="en-US" sz="1500" b="1"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u="none" strike="noStrike" dirty="0">
                          <a:effectLst/>
                        </a:rPr>
                        <a:t>ArcGIS Pro SDK for .NET: Customizing the Editor Attributes Pane</a:t>
                      </a:r>
                      <a:endParaRPr lang="en-US" sz="1500" b="1"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8604696"/>
                  </a:ext>
                </a:extLst>
              </a:tr>
            </a:tbl>
          </a:graphicData>
        </a:graphic>
      </p:graphicFrame>
      <p:sp>
        <p:nvSpPr>
          <p:cNvPr id="10" name="Title 1">
            <a:extLst>
              <a:ext uri="{FF2B5EF4-FFF2-40B4-BE49-F238E27FC236}">
                <a16:creationId xmlns:a16="http://schemas.microsoft.com/office/drawing/2014/main" id="{908E23A1-856A-4874-AF9F-3DC00DC60A74}"/>
              </a:ext>
            </a:extLst>
          </p:cNvPr>
          <p:cNvSpPr txBox="1">
            <a:spLocks/>
          </p:cNvSpPr>
          <p:nvPr/>
        </p:nvSpPr>
        <p:spPr>
          <a:xfrm>
            <a:off x="1005518" y="4111399"/>
            <a:ext cx="10823677" cy="738472"/>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endParaRPr lang="en-US" sz="2399" b="0" dirty="0"/>
          </a:p>
          <a:p>
            <a:r>
              <a:rPr lang="en-US" sz="2399" b="0" dirty="0"/>
              <a:t>The Road Ahead:  ArcGIS Pro</a:t>
            </a:r>
          </a:p>
        </p:txBody>
      </p:sp>
      <p:graphicFrame>
        <p:nvGraphicFramePr>
          <p:cNvPr id="13" name="Content Placeholder 6">
            <a:extLst>
              <a:ext uri="{FF2B5EF4-FFF2-40B4-BE49-F238E27FC236}">
                <a16:creationId xmlns:a16="http://schemas.microsoft.com/office/drawing/2014/main" id="{5522F377-E52D-48E6-8C7C-4AF0CBDDFDB0}"/>
              </a:ext>
            </a:extLst>
          </p:cNvPr>
          <p:cNvGraphicFramePr>
            <a:graphicFrameLocks/>
          </p:cNvGraphicFramePr>
          <p:nvPr/>
        </p:nvGraphicFramePr>
        <p:xfrm>
          <a:off x="1208076" y="4944269"/>
          <a:ext cx="9600125" cy="776074"/>
        </p:xfrm>
        <a:graphic>
          <a:graphicData uri="http://schemas.openxmlformats.org/drawingml/2006/table">
            <a:tbl>
              <a:tblPr firstRow="1">
                <a:tableStyleId>{7DF18680-E054-41AD-8BC1-D1AEF772440D}</a:tableStyleId>
              </a:tblPr>
              <a:tblGrid>
                <a:gridCol w="1664807">
                  <a:extLst>
                    <a:ext uri="{9D8B030D-6E8A-4147-A177-3AD203B41FA5}">
                      <a16:colId xmlns:a16="http://schemas.microsoft.com/office/drawing/2014/main" val="1488540618"/>
                    </a:ext>
                  </a:extLst>
                </a:gridCol>
                <a:gridCol w="2385207">
                  <a:extLst>
                    <a:ext uri="{9D8B030D-6E8A-4147-A177-3AD203B41FA5}">
                      <a16:colId xmlns:a16="http://schemas.microsoft.com/office/drawing/2014/main" val="4139165684"/>
                    </a:ext>
                  </a:extLst>
                </a:gridCol>
                <a:gridCol w="5550111">
                  <a:extLst>
                    <a:ext uri="{9D8B030D-6E8A-4147-A177-3AD203B41FA5}">
                      <a16:colId xmlns:a16="http://schemas.microsoft.com/office/drawing/2014/main" val="323322535"/>
                    </a:ext>
                  </a:extLst>
                </a:gridCol>
              </a:tblGrid>
              <a:tr h="388037">
                <a:tc>
                  <a:txBody>
                    <a:bodyPr/>
                    <a:lstStyle/>
                    <a:p>
                      <a:pPr algn="ctr" fontAlgn="b"/>
                      <a:r>
                        <a:rPr lang="en-US" sz="1600" u="none" strike="noStrike" dirty="0">
                          <a:effectLst/>
                        </a:rPr>
                        <a:t>Date</a:t>
                      </a:r>
                      <a:endParaRPr lang="en-US" sz="1600" b="0" i="0" u="none" strike="noStrike" dirty="0">
                        <a:solidFill>
                          <a:srgbClr val="000000"/>
                        </a:solidFill>
                        <a:effectLst/>
                        <a:latin typeface="+mn-lt"/>
                      </a:endParaRPr>
                    </a:p>
                  </a:txBody>
                  <a:tcPr marL="91416" marR="91416" marT="45708" marB="45708" anchor="ctr">
                    <a:solidFill>
                      <a:srgbClr val="0070C0"/>
                    </a:solidFill>
                  </a:tcPr>
                </a:tc>
                <a:tc>
                  <a:txBody>
                    <a:bodyPr/>
                    <a:lstStyle/>
                    <a:p>
                      <a:pPr algn="ctr" fontAlgn="b"/>
                      <a:r>
                        <a:rPr lang="en-US" sz="1600" b="0" u="none" strike="noStrike" dirty="0">
                          <a:effectLst/>
                        </a:rPr>
                        <a:t>Time</a:t>
                      </a:r>
                      <a:endParaRPr lang="en-US" sz="1600" b="0" i="0" u="none" strike="noStrike" dirty="0">
                        <a:solidFill>
                          <a:srgbClr val="000000"/>
                        </a:solidFill>
                        <a:effectLst/>
                        <a:latin typeface="+mn-lt"/>
                      </a:endParaRPr>
                    </a:p>
                  </a:txBody>
                  <a:tcPr marL="91416" marR="91416" marT="45708" marB="45708" anchor="ctr">
                    <a:solidFill>
                      <a:srgbClr val="0070C0"/>
                    </a:solidFill>
                  </a:tcPr>
                </a:tc>
                <a:tc>
                  <a:txBody>
                    <a:bodyPr/>
                    <a:lstStyle/>
                    <a:p>
                      <a:pPr algn="ctr" fontAlgn="b"/>
                      <a:r>
                        <a:rPr lang="en-US" sz="1600" b="0" u="none" strike="noStrike" dirty="0">
                          <a:effectLst/>
                        </a:rPr>
                        <a:t>Session</a:t>
                      </a:r>
                      <a:endParaRPr lang="en-US" sz="1600" b="0" i="0" u="none" strike="noStrike" dirty="0">
                        <a:solidFill>
                          <a:srgbClr val="000000"/>
                        </a:solidFill>
                        <a:effectLst/>
                        <a:latin typeface="+mn-lt"/>
                      </a:endParaRPr>
                    </a:p>
                  </a:txBody>
                  <a:tcPr marL="91416" marR="91416" marT="45708" marB="45708" anchor="ctr">
                    <a:solidFill>
                      <a:srgbClr val="0070C0"/>
                    </a:solidFill>
                  </a:tcPr>
                </a:tc>
                <a:extLst>
                  <a:ext uri="{0D108BD9-81ED-4DB2-BD59-A6C34878D82A}">
                    <a16:rowId xmlns:a16="http://schemas.microsoft.com/office/drawing/2014/main" val="1338074445"/>
                  </a:ext>
                </a:extLst>
              </a:tr>
              <a:tr h="388037">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600" u="none" strike="noStrike" kern="1200" dirty="0">
                          <a:solidFill>
                            <a:schemeClr val="dk1"/>
                          </a:solidFill>
                          <a:effectLst/>
                          <a:latin typeface="+mn-lt"/>
                          <a:ea typeface="+mn-ea"/>
                          <a:cs typeface="+mn-cs"/>
                        </a:rPr>
                        <a:t>Thu, Mar 9</a:t>
                      </a:r>
                    </a:p>
                  </a:txBody>
                  <a:tcPr marL="91416" marR="91416" marT="45708" marB="45708" anchor="ctr"/>
                </a:tc>
                <a:tc>
                  <a:txBody>
                    <a:bodyPr/>
                    <a:lstStyle/>
                    <a:p>
                      <a:pPr marL="0" algn="l" defTabSz="457200" rtl="0" eaLnBrk="1" fontAlgn="b" latinLnBrk="0" hangingPunct="1"/>
                      <a:r>
                        <a:rPr lang="en-US" sz="1600" b="0" u="none" strike="noStrike" kern="1200" dirty="0">
                          <a:solidFill>
                            <a:schemeClr val="dk1"/>
                          </a:solidFill>
                          <a:effectLst/>
                          <a:latin typeface="+mn-lt"/>
                          <a:ea typeface="+mn-ea"/>
                          <a:cs typeface="+mn-cs"/>
                        </a:rPr>
                        <a:t>2:30 p.m. - 3:30 p.m.</a:t>
                      </a:r>
                    </a:p>
                  </a:txBody>
                  <a:tcPr marL="91416" marR="91416" marT="45708" marB="45708" anchor="ctr"/>
                </a:tc>
                <a:tc>
                  <a:txBody>
                    <a:bodyPr/>
                    <a:lstStyle/>
                    <a:p>
                      <a:pPr marL="0" algn="l" defTabSz="457200" rtl="0" eaLnBrk="1" fontAlgn="b" latinLnBrk="0" hangingPunct="1"/>
                      <a:r>
                        <a:rPr lang="en-US" sz="1600" b="0" u="none" strike="noStrike" kern="1200" dirty="0">
                          <a:effectLst/>
                        </a:rPr>
                        <a:t>ArcGIS Pro: The Road Ahead</a:t>
                      </a:r>
                      <a:endParaRPr lang="en-US" sz="1600" b="0" u="none" strike="noStrike" kern="1200" dirty="0">
                        <a:solidFill>
                          <a:schemeClr val="dk1"/>
                        </a:solidFill>
                        <a:effectLst/>
                        <a:latin typeface="+mn-lt"/>
                        <a:ea typeface="+mn-ea"/>
                        <a:cs typeface="+mn-cs"/>
                      </a:endParaRPr>
                    </a:p>
                  </a:txBody>
                  <a:tcPr marL="91416" marR="91416" marT="45708" marB="45708" anchor="ctr"/>
                </a:tc>
                <a:extLst>
                  <a:ext uri="{0D108BD9-81ED-4DB2-BD59-A6C34878D82A}">
                    <a16:rowId xmlns:a16="http://schemas.microsoft.com/office/drawing/2014/main" val="4119938680"/>
                  </a:ext>
                </a:extLst>
              </a:tr>
            </a:tbl>
          </a:graphicData>
        </a:graphic>
      </p:graphicFrame>
    </p:spTree>
    <p:extLst>
      <p:ext uri="{BB962C8B-B14F-4D97-AF65-F5344CB8AC3E}">
        <p14:creationId xmlns:p14="http://schemas.microsoft.com/office/powerpoint/2010/main" val="728504046"/>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5EC4399-5262-4974-9EBA-8248BDC262EE}"/>
              </a:ext>
            </a:extLst>
          </p:cNvPr>
          <p:cNvGrpSpPr/>
          <p:nvPr/>
        </p:nvGrpSpPr>
        <p:grpSpPr>
          <a:xfrm>
            <a:off x="1589" y="-13391"/>
            <a:ext cx="12248452" cy="6901461"/>
            <a:chOff x="1" y="-14288"/>
            <a:chExt cx="12251643" cy="6903259"/>
          </a:xfrm>
        </p:grpSpPr>
        <p:sp>
          <p:nvSpPr>
            <p:cNvPr id="18" name="gradient background1">
              <a:extLst>
                <a:ext uri="{FF2B5EF4-FFF2-40B4-BE49-F238E27FC236}">
                  <a16:creationId xmlns:a16="http://schemas.microsoft.com/office/drawing/2014/main" id="{B40A99E3-9937-417E-9044-A0467CA7115C}"/>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16" tIns="45708" rIns="91416" bIns="45708"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9" name="Picture 18" descr="Background pattern&#10;&#10;Description automatically generated">
              <a:extLst>
                <a:ext uri="{FF2B5EF4-FFF2-40B4-BE49-F238E27FC236}">
                  <a16:creationId xmlns:a16="http://schemas.microsoft.com/office/drawing/2014/main" id="{3F2E5C5B-58FF-4769-AAB4-8DC48A664CE2}"/>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3" name="Title 8"/>
          <p:cNvSpPr>
            <a:spLocks noGrp="1"/>
          </p:cNvSpPr>
          <p:nvPr>
            <p:ph type="title"/>
          </p:nvPr>
        </p:nvSpPr>
        <p:spPr>
          <a:xfrm>
            <a:off x="915750" y="606754"/>
            <a:ext cx="10366596" cy="769313"/>
          </a:xfrm>
        </p:spPr>
        <p:txBody>
          <a:bodyPr/>
          <a:lstStyle/>
          <a:p>
            <a:r>
              <a:rPr lang="en-US" sz="2000" dirty="0"/>
              <a:t>ArcGIS Pro SDK for .NET:​</a:t>
            </a:r>
            <a:br>
              <a:rPr lang="en-US" dirty="0"/>
            </a:br>
            <a:r>
              <a:rPr lang="en-US" dirty="0"/>
              <a:t>Topology in the ArcGIS Pro SDK</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554336" y="1480886"/>
            <a:ext cx="10366596" cy="3426520"/>
          </a:xfrm>
        </p:spPr>
        <p:txBody>
          <a:bodyPr/>
          <a:lstStyle/>
          <a:p>
            <a:endParaRPr lang="en-US" sz="2199" dirty="0"/>
          </a:p>
          <a:p>
            <a:r>
              <a:rPr lang="en-US" sz="2199" dirty="0"/>
              <a:t>Questions?</a:t>
            </a:r>
          </a:p>
          <a:p>
            <a:pPr lvl="2"/>
            <a:endParaRPr lang="en-US" sz="1799" dirty="0"/>
          </a:p>
          <a:p>
            <a:pPr lvl="2"/>
            <a:r>
              <a:rPr lang="en-US" sz="1799" dirty="0">
                <a:hlinkClick r:id="rId4"/>
              </a:rPr>
              <a:t>https://github.com/Esri/arcgis-pro-sdk/wiki/Tech-Sessions#2023-palm-springs</a:t>
            </a:r>
            <a:endParaRPr lang="en-US" sz="1799" dirty="0"/>
          </a:p>
          <a:p>
            <a:pPr lvl="2"/>
            <a:endParaRPr lang="en-US" sz="1799" dirty="0"/>
          </a:p>
          <a:p>
            <a:pPr lvl="2"/>
            <a:endParaRPr lang="en-US" sz="1799" dirty="0"/>
          </a:p>
          <a:p>
            <a:pPr lvl="2"/>
            <a:endParaRPr lang="en-US" sz="1799" dirty="0"/>
          </a:p>
          <a:p>
            <a:endParaRPr lang="en-US" dirty="0"/>
          </a:p>
        </p:txBody>
      </p:sp>
      <p:pic>
        <p:nvPicPr>
          <p:cNvPr id="4" name="Picture 3" descr="Qr code&#10;&#10;Description automatically generated">
            <a:extLst>
              <a:ext uri="{FF2B5EF4-FFF2-40B4-BE49-F238E27FC236}">
                <a16:creationId xmlns:a16="http://schemas.microsoft.com/office/drawing/2014/main" id="{EDF72842-0675-49B0-BB98-0EEE0CAF2D36}"/>
              </a:ext>
            </a:extLst>
          </p:cNvPr>
          <p:cNvPicPr>
            <a:picLocks noChangeAspect="1"/>
          </p:cNvPicPr>
          <p:nvPr/>
        </p:nvPicPr>
        <p:blipFill>
          <a:blip r:embed="rId5"/>
          <a:stretch>
            <a:fillRect/>
          </a:stretch>
        </p:blipFill>
        <p:spPr>
          <a:xfrm>
            <a:off x="3821535" y="3429000"/>
            <a:ext cx="2856756" cy="2856756"/>
          </a:xfrm>
          <a:prstGeom prst="rect">
            <a:avLst/>
          </a:prstGeom>
        </p:spPr>
      </p:pic>
    </p:spTree>
    <p:extLst>
      <p:ext uri="{BB962C8B-B14F-4D97-AF65-F5344CB8AC3E}">
        <p14:creationId xmlns:p14="http://schemas.microsoft.com/office/powerpoint/2010/main" val="3167858061"/>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4288"/>
            <a:ext cx="12251643" cy="6903259"/>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Please Share Your Feedback in the App</a:t>
            </a:r>
          </a:p>
        </p:txBody>
      </p:sp>
      <p:grpSp>
        <p:nvGrpSpPr>
          <p:cNvPr id="39" name="Group 38">
            <a:extLst>
              <a:ext uri="{FF2B5EF4-FFF2-40B4-BE49-F238E27FC236}">
                <a16:creationId xmlns:a16="http://schemas.microsoft.com/office/drawing/2014/main" id="{B2C87F03-7825-C9FC-9988-8C0F1C5E5463}"/>
              </a:ext>
            </a:extLst>
          </p:cNvPr>
          <p:cNvGrpSpPr/>
          <p:nvPr/>
        </p:nvGrpSpPr>
        <p:grpSpPr>
          <a:xfrm>
            <a:off x="1418907" y="1835499"/>
            <a:ext cx="9354185" cy="4336701"/>
            <a:chOff x="1418907" y="1835499"/>
            <a:chExt cx="9354185" cy="4336701"/>
          </a:xfrm>
        </p:grpSpPr>
        <p:sp>
          <p:nvSpPr>
            <p:cNvPr id="5" name="TextBox 4">
              <a:extLst>
                <a:ext uri="{FF2B5EF4-FFF2-40B4-BE49-F238E27FC236}">
                  <a16:creationId xmlns:a16="http://schemas.microsoft.com/office/drawing/2014/main" id="{8FDD6B6F-ECC9-20E6-D7E2-0189DF3437F3}"/>
                </a:ext>
              </a:extLst>
            </p:cNvPr>
            <p:cNvSpPr txBox="1"/>
            <p:nvPr/>
          </p:nvSpPr>
          <p:spPr>
            <a:xfrm>
              <a:off x="1513120" y="1835499"/>
              <a:ext cx="1733298" cy="634695"/>
            </a:xfrm>
            <a:prstGeom prst="rect">
              <a:avLst/>
            </a:prstGeom>
            <a:noFill/>
            <a:effectLst/>
          </p:spPr>
          <p:txBody>
            <a:bodyPr wrap="square" lIns="0" tIns="0" rIns="0" bIns="0" rtlCol="0" anchor="ctr">
              <a:noAutofit/>
            </a:bodyPr>
            <a:lstStyle/>
            <a:p>
              <a:pPr algn="ctr" eaLnBrk="0" hangingPunct="0"/>
              <a:r>
                <a:rPr lang="en-US" sz="1400" dirty="0"/>
                <a:t>Download the Esri Events app and find your event</a:t>
              </a:r>
            </a:p>
          </p:txBody>
        </p:sp>
        <p:sp>
          <p:nvSpPr>
            <p:cNvPr id="9" name="TextBox 8">
              <a:extLst>
                <a:ext uri="{FF2B5EF4-FFF2-40B4-BE49-F238E27FC236}">
                  <a16:creationId xmlns:a16="http://schemas.microsoft.com/office/drawing/2014/main" id="{28DB55B1-6E50-8B05-E217-CCC44A5A2777}"/>
                </a:ext>
              </a:extLst>
            </p:cNvPr>
            <p:cNvSpPr txBox="1"/>
            <p:nvPr/>
          </p:nvSpPr>
          <p:spPr>
            <a:xfrm>
              <a:off x="3983435" y="1835499"/>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EAFF46"/>
                  </a:solidFill>
                </a:rPr>
                <a:t>Select the session you attended</a:t>
              </a:r>
            </a:p>
          </p:txBody>
        </p:sp>
        <p:sp>
          <p:nvSpPr>
            <p:cNvPr id="10" name="TextBox 9">
              <a:extLst>
                <a:ext uri="{FF2B5EF4-FFF2-40B4-BE49-F238E27FC236}">
                  <a16:creationId xmlns:a16="http://schemas.microsoft.com/office/drawing/2014/main" id="{5E8E5660-1005-3590-F860-68AEA0B57D80}"/>
                </a:ext>
              </a:extLst>
            </p:cNvPr>
            <p:cNvSpPr txBox="1"/>
            <p:nvPr/>
          </p:nvSpPr>
          <p:spPr>
            <a:xfrm>
              <a:off x="6464508" y="1835499"/>
              <a:ext cx="1733298" cy="634695"/>
            </a:xfrm>
            <a:prstGeom prst="rect">
              <a:avLst/>
            </a:prstGeom>
            <a:noFill/>
            <a:effectLst/>
          </p:spPr>
          <p:txBody>
            <a:bodyPr wrap="square" lIns="0" tIns="0" rIns="0" bIns="0" rtlCol="0" anchor="ctr">
              <a:noAutofit/>
            </a:bodyPr>
            <a:lstStyle/>
            <a:p>
              <a:pPr algn="ctr" eaLnBrk="0" hangingPunct="0"/>
              <a:r>
                <a:rPr lang="en-US" sz="1400" dirty="0"/>
                <a:t>Scroll down to “Survey”</a:t>
              </a:r>
            </a:p>
          </p:txBody>
        </p:sp>
        <p:sp>
          <p:nvSpPr>
            <p:cNvPr id="13" name="TextBox 12">
              <a:extLst>
                <a:ext uri="{FF2B5EF4-FFF2-40B4-BE49-F238E27FC236}">
                  <a16:creationId xmlns:a16="http://schemas.microsoft.com/office/drawing/2014/main" id="{155B602B-070D-C320-276F-E035AA515AFB}"/>
                </a:ext>
              </a:extLst>
            </p:cNvPr>
            <p:cNvSpPr txBox="1"/>
            <p:nvPr/>
          </p:nvSpPr>
          <p:spPr>
            <a:xfrm>
              <a:off x="8945581" y="1835499"/>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EAFF46"/>
                  </a:solidFill>
                </a:rPr>
                <a:t>Log in to access the survey</a:t>
              </a:r>
            </a:p>
          </p:txBody>
        </p:sp>
        <p:grpSp>
          <p:nvGrpSpPr>
            <p:cNvPr id="14" name="Group 13">
              <a:extLst>
                <a:ext uri="{FF2B5EF4-FFF2-40B4-BE49-F238E27FC236}">
                  <a16:creationId xmlns:a16="http://schemas.microsoft.com/office/drawing/2014/main" id="{5516EA1F-8831-E93D-F80B-C52C6C3BE8C4}"/>
                </a:ext>
              </a:extLst>
            </p:cNvPr>
            <p:cNvGrpSpPr/>
            <p:nvPr/>
          </p:nvGrpSpPr>
          <p:grpSpPr>
            <a:xfrm>
              <a:off x="3896394" y="2656131"/>
              <a:ext cx="1921724" cy="3516069"/>
              <a:chOff x="3125273" y="2289667"/>
              <a:chExt cx="1745068" cy="3192852"/>
            </a:xfrm>
          </p:grpSpPr>
          <p:pic>
            <p:nvPicPr>
              <p:cNvPr id="33" name="Picture 32" descr="A screenshot of a cell phone&#10;&#10;Description generated with very high confidence">
                <a:extLst>
                  <a:ext uri="{FF2B5EF4-FFF2-40B4-BE49-F238E27FC236}">
                    <a16:creationId xmlns:a16="http://schemas.microsoft.com/office/drawing/2014/main" id="{55342FB6-F98C-FF48-735A-DEA16110F34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97021" y="2443993"/>
                <a:ext cx="1607862" cy="2888675"/>
              </a:xfrm>
              <a:prstGeom prst="rect">
                <a:avLst/>
              </a:prstGeom>
            </p:spPr>
          </p:pic>
          <p:pic>
            <p:nvPicPr>
              <p:cNvPr id="34" name="Picture 8">
                <a:extLst>
                  <a:ext uri="{FF2B5EF4-FFF2-40B4-BE49-F238E27FC236}">
                    <a16:creationId xmlns:a16="http://schemas.microsoft.com/office/drawing/2014/main" id="{DC972699-BCDD-47BD-2AA2-A6B9FF7835A7}"/>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3125273" y="2289667"/>
                <a:ext cx="1745068" cy="3192852"/>
              </a:xfrm>
              <a:prstGeom prst="rect">
                <a:avLst/>
              </a:prstGeom>
            </p:spPr>
          </p:pic>
          <p:pic>
            <p:nvPicPr>
              <p:cNvPr id="35" name="Picture 34">
                <a:extLst>
                  <a:ext uri="{FF2B5EF4-FFF2-40B4-BE49-F238E27FC236}">
                    <a16:creationId xmlns:a16="http://schemas.microsoft.com/office/drawing/2014/main" id="{E75D610C-43F1-D510-292E-45AF0EE7F791}"/>
                  </a:ext>
                </a:extLst>
              </p:cNvPr>
              <p:cNvPicPr>
                <a:picLocks noChangeAspect="1"/>
              </p:cNvPicPr>
              <p:nvPr/>
            </p:nvPicPr>
            <p:blipFill rotWithShape="1">
              <a:blip r:embed="rId6"/>
              <a:srcRect t="5264" b="11908"/>
              <a:stretch/>
            </p:blipFill>
            <p:spPr>
              <a:xfrm>
                <a:off x="3184457" y="2416320"/>
                <a:ext cx="1627632" cy="2917493"/>
              </a:xfrm>
              <a:prstGeom prst="rect">
                <a:avLst/>
              </a:prstGeom>
            </p:spPr>
          </p:pic>
        </p:grpSp>
        <p:grpSp>
          <p:nvGrpSpPr>
            <p:cNvPr id="15" name="Group 14">
              <a:extLst>
                <a:ext uri="{FF2B5EF4-FFF2-40B4-BE49-F238E27FC236}">
                  <a16:creationId xmlns:a16="http://schemas.microsoft.com/office/drawing/2014/main" id="{710E336B-C94D-D08F-3627-F15C3C229B3D}"/>
                </a:ext>
              </a:extLst>
            </p:cNvPr>
            <p:cNvGrpSpPr/>
            <p:nvPr/>
          </p:nvGrpSpPr>
          <p:grpSpPr>
            <a:xfrm>
              <a:off x="6373881" y="2656131"/>
              <a:ext cx="1921724" cy="3516069"/>
              <a:chOff x="5226240" y="2289667"/>
              <a:chExt cx="1745068" cy="3192852"/>
            </a:xfrm>
          </p:grpSpPr>
          <p:pic>
            <p:nvPicPr>
              <p:cNvPr id="28" name="Picture 27">
                <a:extLst>
                  <a:ext uri="{FF2B5EF4-FFF2-40B4-BE49-F238E27FC236}">
                    <a16:creationId xmlns:a16="http://schemas.microsoft.com/office/drawing/2014/main" id="{D5044C64-A080-861D-8EE4-F3E07EEC037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92508" y="2463294"/>
                <a:ext cx="1618488" cy="2878751"/>
              </a:xfrm>
              <a:prstGeom prst="rect">
                <a:avLst/>
              </a:prstGeom>
            </p:spPr>
          </p:pic>
          <p:sp>
            <p:nvSpPr>
              <p:cNvPr id="29" name="Rectangle 28">
                <a:extLst>
                  <a:ext uri="{FF2B5EF4-FFF2-40B4-BE49-F238E27FC236}">
                    <a16:creationId xmlns:a16="http://schemas.microsoft.com/office/drawing/2014/main" id="{F74A6743-2E7A-0B49-88D0-4F41A47925D7}"/>
                  </a:ext>
                </a:extLst>
              </p:cNvPr>
              <p:cNvSpPr/>
              <p:nvPr/>
            </p:nvSpPr>
            <p:spPr bwMode="auto">
              <a:xfrm>
                <a:off x="5292508" y="2445031"/>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30" name="Picture 8">
                <a:extLst>
                  <a:ext uri="{FF2B5EF4-FFF2-40B4-BE49-F238E27FC236}">
                    <a16:creationId xmlns:a16="http://schemas.microsoft.com/office/drawing/2014/main" id="{72B5474A-C946-C7A6-FE9F-364BD6993F7C}"/>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5226240" y="2289667"/>
                <a:ext cx="1745068" cy="3192852"/>
              </a:xfrm>
              <a:prstGeom prst="rect">
                <a:avLst/>
              </a:prstGeom>
            </p:spPr>
          </p:pic>
          <p:pic>
            <p:nvPicPr>
              <p:cNvPr id="31" name="Picture 30">
                <a:extLst>
                  <a:ext uri="{FF2B5EF4-FFF2-40B4-BE49-F238E27FC236}">
                    <a16:creationId xmlns:a16="http://schemas.microsoft.com/office/drawing/2014/main" id="{A3E12EA2-91D4-1BF1-B4E8-972BE20C906C}"/>
                  </a:ext>
                </a:extLst>
              </p:cNvPr>
              <p:cNvPicPr>
                <a:picLocks noChangeAspect="1"/>
              </p:cNvPicPr>
              <p:nvPr/>
            </p:nvPicPr>
            <p:blipFill rotWithShape="1">
              <a:blip r:embed="rId8"/>
              <a:srcRect t="5528" b="11593"/>
              <a:stretch/>
            </p:blipFill>
            <p:spPr>
              <a:xfrm>
                <a:off x="5288838" y="2428985"/>
                <a:ext cx="1627632" cy="2919244"/>
              </a:xfrm>
              <a:prstGeom prst="rect">
                <a:avLst/>
              </a:prstGeom>
            </p:spPr>
          </p:pic>
          <p:pic>
            <p:nvPicPr>
              <p:cNvPr id="32" name="Picture 31">
                <a:extLst>
                  <a:ext uri="{FF2B5EF4-FFF2-40B4-BE49-F238E27FC236}">
                    <a16:creationId xmlns:a16="http://schemas.microsoft.com/office/drawing/2014/main" id="{71535291-922A-643A-3F09-B590AF06CDBC}"/>
                  </a:ext>
                </a:extLst>
              </p:cNvPr>
              <p:cNvPicPr>
                <a:picLocks noChangeAspect="1"/>
              </p:cNvPicPr>
              <p:nvPr/>
            </p:nvPicPr>
            <p:blipFill rotWithShape="1">
              <a:blip r:embed="rId8"/>
              <a:srcRect t="5528" b="88481"/>
              <a:stretch/>
            </p:blipFill>
            <p:spPr>
              <a:xfrm>
                <a:off x="5286686" y="2428985"/>
                <a:ext cx="1627632" cy="211014"/>
              </a:xfrm>
              <a:prstGeom prst="rect">
                <a:avLst/>
              </a:prstGeom>
            </p:spPr>
          </p:pic>
        </p:grpSp>
        <p:grpSp>
          <p:nvGrpSpPr>
            <p:cNvPr id="16" name="Group 15">
              <a:extLst>
                <a:ext uri="{FF2B5EF4-FFF2-40B4-BE49-F238E27FC236}">
                  <a16:creationId xmlns:a16="http://schemas.microsoft.com/office/drawing/2014/main" id="{A14E4A78-6011-2B50-5F07-999DDDA690DE}"/>
                </a:ext>
              </a:extLst>
            </p:cNvPr>
            <p:cNvGrpSpPr/>
            <p:nvPr/>
          </p:nvGrpSpPr>
          <p:grpSpPr>
            <a:xfrm>
              <a:off x="8851368" y="2656131"/>
              <a:ext cx="1921724" cy="3516069"/>
              <a:chOff x="8728788" y="2289666"/>
              <a:chExt cx="1921724" cy="3516069"/>
            </a:xfrm>
          </p:grpSpPr>
          <p:pic>
            <p:nvPicPr>
              <p:cNvPr id="24" name="Picture 8">
                <a:extLst>
                  <a:ext uri="{FF2B5EF4-FFF2-40B4-BE49-F238E27FC236}">
                    <a16:creationId xmlns:a16="http://schemas.microsoft.com/office/drawing/2014/main" id="{0C420E07-9E3E-75E6-9FCF-2D206EAAED42}"/>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8728788" y="2289666"/>
                <a:ext cx="1921724" cy="3516069"/>
              </a:xfrm>
              <a:prstGeom prst="rect">
                <a:avLst/>
              </a:prstGeom>
            </p:spPr>
          </p:pic>
          <p:grpSp>
            <p:nvGrpSpPr>
              <p:cNvPr id="25" name="Group 24">
                <a:extLst>
                  <a:ext uri="{FF2B5EF4-FFF2-40B4-BE49-F238E27FC236}">
                    <a16:creationId xmlns:a16="http://schemas.microsoft.com/office/drawing/2014/main" id="{9CD8EF22-199D-04AA-DB3F-320CFBE82E9E}"/>
                  </a:ext>
                </a:extLst>
              </p:cNvPr>
              <p:cNvGrpSpPr/>
              <p:nvPr/>
            </p:nvGrpSpPr>
            <p:grpSpPr>
              <a:xfrm>
                <a:off x="8795989" y="2443515"/>
                <a:ext cx="1801368" cy="3214334"/>
                <a:chOff x="8795989" y="2443515"/>
                <a:chExt cx="1801368" cy="3214334"/>
              </a:xfrm>
            </p:grpSpPr>
            <p:pic>
              <p:nvPicPr>
                <p:cNvPr id="26" name="Picture 25">
                  <a:extLst>
                    <a:ext uri="{FF2B5EF4-FFF2-40B4-BE49-F238E27FC236}">
                      <a16:creationId xmlns:a16="http://schemas.microsoft.com/office/drawing/2014/main" id="{B98AECBA-BE62-9CB1-E185-042DA99EF6CA}"/>
                    </a:ext>
                  </a:extLst>
                </p:cNvPr>
                <p:cNvPicPr>
                  <a:picLocks noChangeAspect="1"/>
                </p:cNvPicPr>
                <p:nvPr/>
              </p:nvPicPr>
              <p:blipFill rotWithShape="1">
                <a:blip r:embed="rId9"/>
                <a:srcRect t="5776" b="89445"/>
                <a:stretch/>
              </p:blipFill>
              <p:spPr>
                <a:xfrm>
                  <a:off x="8795989" y="2443515"/>
                  <a:ext cx="1801368" cy="186411"/>
                </a:xfrm>
                <a:prstGeom prst="rect">
                  <a:avLst/>
                </a:prstGeom>
              </p:spPr>
            </p:pic>
            <p:pic>
              <p:nvPicPr>
                <p:cNvPr id="27" name="Picture 26">
                  <a:extLst>
                    <a:ext uri="{FF2B5EF4-FFF2-40B4-BE49-F238E27FC236}">
                      <a16:creationId xmlns:a16="http://schemas.microsoft.com/office/drawing/2014/main" id="{B5B703BC-A120-E5D2-D44C-4D70CABBF588}"/>
                    </a:ext>
                  </a:extLst>
                </p:cNvPr>
                <p:cNvPicPr>
                  <a:picLocks noChangeAspect="1"/>
                </p:cNvPicPr>
                <p:nvPr/>
              </p:nvPicPr>
              <p:blipFill rotWithShape="1">
                <a:blip r:embed="rId10"/>
                <a:srcRect t="21917" b="493"/>
                <a:stretch/>
              </p:blipFill>
              <p:spPr>
                <a:xfrm>
                  <a:off x="8795990" y="2635248"/>
                  <a:ext cx="1799083" cy="3022601"/>
                </a:xfrm>
                <a:prstGeom prst="rect">
                  <a:avLst/>
                </a:prstGeom>
              </p:spPr>
            </p:pic>
          </p:grpSp>
        </p:grpSp>
        <p:grpSp>
          <p:nvGrpSpPr>
            <p:cNvPr id="38" name="Group 37">
              <a:extLst>
                <a:ext uri="{FF2B5EF4-FFF2-40B4-BE49-F238E27FC236}">
                  <a16:creationId xmlns:a16="http://schemas.microsoft.com/office/drawing/2014/main" id="{245D2CA7-A7FB-AA5E-8CBD-A9EC34B5DCEC}"/>
                </a:ext>
              </a:extLst>
            </p:cNvPr>
            <p:cNvGrpSpPr/>
            <p:nvPr/>
          </p:nvGrpSpPr>
          <p:grpSpPr>
            <a:xfrm>
              <a:off x="1418907" y="2656131"/>
              <a:ext cx="1921724" cy="3516069"/>
              <a:chOff x="1418907" y="2504270"/>
              <a:chExt cx="1921724" cy="3516069"/>
            </a:xfrm>
          </p:grpSpPr>
          <p:pic>
            <p:nvPicPr>
              <p:cNvPr id="21" name="Picture 8">
                <a:extLst>
                  <a:ext uri="{FF2B5EF4-FFF2-40B4-BE49-F238E27FC236}">
                    <a16:creationId xmlns:a16="http://schemas.microsoft.com/office/drawing/2014/main" id="{BF5367D5-F527-25EE-B3B3-C2AE009428EF}"/>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1418907" y="2504270"/>
                <a:ext cx="1921724" cy="3516069"/>
              </a:xfrm>
              <a:prstGeom prst="rect">
                <a:avLst/>
              </a:prstGeom>
            </p:spPr>
          </p:pic>
          <p:pic>
            <p:nvPicPr>
              <p:cNvPr id="22" name="Picture 21">
                <a:extLst>
                  <a:ext uri="{FF2B5EF4-FFF2-40B4-BE49-F238E27FC236}">
                    <a16:creationId xmlns:a16="http://schemas.microsoft.com/office/drawing/2014/main" id="{2C7AC308-EFBE-A0C7-5E9C-7FB623EBDDD8}"/>
                  </a:ext>
                </a:extLst>
              </p:cNvPr>
              <p:cNvPicPr>
                <a:picLocks noChangeAspect="1"/>
              </p:cNvPicPr>
              <p:nvPr/>
            </p:nvPicPr>
            <p:blipFill rotWithShape="1">
              <a:blip r:embed="rId11">
                <a:alphaModFix/>
              </a:blip>
              <a:srcRect l="239" t="4174" r="-239" b="12799"/>
              <a:stretch/>
            </p:blipFill>
            <p:spPr>
              <a:xfrm>
                <a:off x="1489041" y="2647837"/>
                <a:ext cx="1785525" cy="3208149"/>
              </a:xfrm>
              <a:prstGeom prst="rect">
                <a:avLst/>
              </a:prstGeom>
            </p:spPr>
          </p:pic>
          <p:pic>
            <p:nvPicPr>
              <p:cNvPr id="37" name="Picture 36" descr="A screenshot of a computer&#10;&#10;Description automatically generated with low confidence">
                <a:extLst>
                  <a:ext uri="{FF2B5EF4-FFF2-40B4-BE49-F238E27FC236}">
                    <a16:creationId xmlns:a16="http://schemas.microsoft.com/office/drawing/2014/main" id="{EB3B89A7-D6AE-13CF-3713-1334D9EFCCB4}"/>
                  </a:ext>
                </a:extLst>
              </p:cNvPr>
              <p:cNvPicPr>
                <a:picLocks noChangeAspect="1"/>
              </p:cNvPicPr>
              <p:nvPr/>
            </p:nvPicPr>
            <p:blipFill rotWithShape="1">
              <a:blip r:embed="rId12"/>
              <a:srcRect r="7323"/>
              <a:stretch/>
            </p:blipFill>
            <p:spPr>
              <a:xfrm>
                <a:off x="1521357" y="3537096"/>
                <a:ext cx="1703938" cy="638176"/>
              </a:xfrm>
              <a:prstGeom prst="rect">
                <a:avLst/>
              </a:prstGeom>
            </p:spPr>
          </p:pic>
        </p:grpSp>
        <p:sp>
          <p:nvSpPr>
            <p:cNvPr id="18" name="Right Arrow 38">
              <a:extLst>
                <a:ext uri="{FF2B5EF4-FFF2-40B4-BE49-F238E27FC236}">
                  <a16:creationId xmlns:a16="http://schemas.microsoft.com/office/drawing/2014/main" id="{29856090-7EB0-9627-98D8-194DD85D065D}"/>
                </a:ext>
              </a:extLst>
            </p:cNvPr>
            <p:cNvSpPr/>
            <p:nvPr/>
          </p:nvSpPr>
          <p:spPr bwMode="auto">
            <a:xfrm>
              <a:off x="2977733" y="3784804"/>
              <a:ext cx="920241" cy="484727"/>
            </a:xfrm>
            <a:prstGeom prst="rightArrow">
              <a:avLst/>
            </a:prstGeom>
            <a:gradFill flip="none" rotWithShape="1">
              <a:gsLst>
                <a:gs pos="100000">
                  <a:srgbClr val="FFC452"/>
                </a:gs>
                <a:gs pos="0">
                  <a:srgbClr val="EAFF46">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9" name="Right Arrow 38">
            <a:extLst>
              <a:ext uri="{FF2B5EF4-FFF2-40B4-BE49-F238E27FC236}">
                <a16:creationId xmlns:a16="http://schemas.microsoft.com/office/drawing/2014/main" id="{F5AA7F78-3815-A6F1-E584-DA09EFC0253F}"/>
              </a:ext>
            </a:extLst>
          </p:cNvPr>
          <p:cNvSpPr/>
          <p:nvPr/>
        </p:nvSpPr>
        <p:spPr bwMode="auto">
          <a:xfrm>
            <a:off x="5447469" y="4502650"/>
            <a:ext cx="920241" cy="484727"/>
          </a:xfrm>
          <a:prstGeom prst="rightArrow">
            <a:avLst/>
          </a:prstGeom>
          <a:gradFill flip="none" rotWithShape="1">
            <a:gsLst>
              <a:gs pos="100000">
                <a:srgbClr val="FFC452"/>
              </a:gs>
              <a:gs pos="0">
                <a:srgbClr val="EAFF46">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0" name="Right Arrow 38">
            <a:extLst>
              <a:ext uri="{FF2B5EF4-FFF2-40B4-BE49-F238E27FC236}">
                <a16:creationId xmlns:a16="http://schemas.microsoft.com/office/drawing/2014/main" id="{C683CD60-313D-1782-5EB5-0F4803002FD4}"/>
              </a:ext>
            </a:extLst>
          </p:cNvPr>
          <p:cNvSpPr/>
          <p:nvPr/>
        </p:nvSpPr>
        <p:spPr bwMode="auto">
          <a:xfrm>
            <a:off x="7934295" y="4502650"/>
            <a:ext cx="920241" cy="484727"/>
          </a:xfrm>
          <a:prstGeom prst="rightArrow">
            <a:avLst/>
          </a:prstGeom>
          <a:gradFill flip="none" rotWithShape="1">
            <a:gsLst>
              <a:gs pos="100000">
                <a:srgbClr val="FFC452"/>
              </a:gs>
              <a:gs pos="0">
                <a:srgbClr val="EAFF46">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3563880688"/>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07E5009-B321-9A42-F735-E4CDFA6F79F5}"/>
              </a:ext>
            </a:extLst>
          </p:cNvPr>
          <p:cNvGrpSpPr/>
          <p:nvPr/>
        </p:nvGrpSpPr>
        <p:grpSpPr>
          <a:xfrm>
            <a:off x="1" y="0"/>
            <a:ext cx="12191999" cy="6888971"/>
            <a:chOff x="1" y="0"/>
            <a:chExt cx="12191999" cy="6888971"/>
          </a:xfrm>
        </p:grpSpPr>
        <p:sp>
          <p:nvSpPr>
            <p:cNvPr id="4" name="gradient background1">
              <a:extLst>
                <a:ext uri="{FF2B5EF4-FFF2-40B4-BE49-F238E27FC236}">
                  <a16:creationId xmlns:a16="http://schemas.microsoft.com/office/drawing/2014/main" id="{7DB161C3-A206-0F12-A4F6-59B1A7570E8F}"/>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7" name="Picture 6" descr="Logo&#10;&#10;Description automatically generated">
              <a:extLst>
                <a:ext uri="{FF2B5EF4-FFF2-40B4-BE49-F238E27FC236}">
                  <a16:creationId xmlns:a16="http://schemas.microsoft.com/office/drawing/2014/main" id="{5D6A3847-CD7D-08E6-75CA-F7E1F540D276}"/>
                </a:ext>
              </a:extLst>
            </p:cNvPr>
            <p:cNvPicPr>
              <a:picLocks noChangeAspect="1"/>
            </p:cNvPicPr>
            <p:nvPr/>
          </p:nvPicPr>
          <p:blipFill rotWithShape="1">
            <a:blip r:embed="rId2"/>
            <a:srcRect l="48397"/>
            <a:stretch/>
          </p:blipFill>
          <p:spPr>
            <a:xfrm>
              <a:off x="5872162" y="0"/>
              <a:ext cx="6319837" cy="6888970"/>
            </a:xfrm>
            <a:prstGeom prst="rect">
              <a:avLst/>
            </a:prstGeom>
          </p:spPr>
        </p:pic>
      </p:grpSp>
      <p:sp>
        <p:nvSpPr>
          <p:cNvPr id="10" name="Title 9">
            <a:extLst>
              <a:ext uri="{FF2B5EF4-FFF2-40B4-BE49-F238E27FC236}">
                <a16:creationId xmlns:a16="http://schemas.microsoft.com/office/drawing/2014/main" id="{921A8D64-5ED7-C677-405B-30AB7E41A33A}"/>
              </a:ext>
            </a:extLst>
          </p:cNvPr>
          <p:cNvSpPr>
            <a:spLocks noGrp="1"/>
          </p:cNvSpPr>
          <p:nvPr>
            <p:ph type="title"/>
          </p:nvPr>
        </p:nvSpPr>
        <p:spPr/>
        <p:txBody>
          <a:bodyPr/>
          <a:lstStyle/>
          <a:p>
            <a:r>
              <a:rPr lang="en-US" dirty="0"/>
              <a:t>Connect With Us On Social</a:t>
            </a:r>
          </a:p>
        </p:txBody>
      </p:sp>
      <p:sp>
        <p:nvSpPr>
          <p:cNvPr id="11" name="Text Placeholder 10">
            <a:extLst>
              <a:ext uri="{FF2B5EF4-FFF2-40B4-BE49-F238E27FC236}">
                <a16:creationId xmlns:a16="http://schemas.microsoft.com/office/drawing/2014/main" id="{CC59D668-8282-F4FB-305F-1D83415E5CA2}"/>
              </a:ext>
            </a:extLst>
          </p:cNvPr>
          <p:cNvSpPr>
            <a:spLocks noGrp="1"/>
          </p:cNvSpPr>
          <p:nvPr>
            <p:ph type="body" sz="quarter" idx="11"/>
          </p:nvPr>
        </p:nvSpPr>
        <p:spPr/>
        <p:txBody>
          <a:bodyPr/>
          <a:lstStyle/>
          <a:p>
            <a:r>
              <a:rPr lang="en-US" dirty="0">
                <a:solidFill>
                  <a:srgbClr val="EAFF46"/>
                </a:solidFill>
              </a:rPr>
              <a:t>And Join the Conversation Using #</a:t>
            </a:r>
            <a:r>
              <a:rPr lang="en-US">
                <a:solidFill>
                  <a:srgbClr val="EAFF46"/>
                </a:solidFill>
              </a:rPr>
              <a:t>EsriDevSummit</a:t>
            </a:r>
            <a:endParaRPr lang="en-US" dirty="0">
              <a:solidFill>
                <a:srgbClr val="EAFF46"/>
              </a:solidFill>
            </a:endParaRPr>
          </a:p>
        </p:txBody>
      </p:sp>
      <p:sp>
        <p:nvSpPr>
          <p:cNvPr id="12" name="Content Placeholder 11">
            <a:extLst>
              <a:ext uri="{FF2B5EF4-FFF2-40B4-BE49-F238E27FC236}">
                <a16:creationId xmlns:a16="http://schemas.microsoft.com/office/drawing/2014/main" id="{283D5F36-F14B-3032-5F09-51F9F5C4D5F6}"/>
              </a:ext>
            </a:extLst>
          </p:cNvPr>
          <p:cNvSpPr>
            <a:spLocks noGrp="1"/>
          </p:cNvSpPr>
          <p:nvPr>
            <p:ph sz="quarter" idx="12"/>
          </p:nvPr>
        </p:nvSpPr>
        <p:spPr>
          <a:xfrm>
            <a:off x="1560609" y="1913916"/>
            <a:ext cx="9466047" cy="3772466"/>
          </a:xfrm>
        </p:spPr>
        <p:txBody>
          <a:bodyPr/>
          <a:lstStyle/>
          <a:p>
            <a:pPr marL="0" indent="0">
              <a:lnSpc>
                <a:spcPct val="150000"/>
              </a:lnSpc>
              <a:buClr>
                <a:srgbClr val="EAFF46"/>
              </a:buClr>
              <a:buNone/>
            </a:pPr>
            <a:r>
              <a:rPr lang="en-US" u="sng" dirty="0">
                <a:effectLst/>
                <a:latin typeface="Helvetica Neue" panose="02000503000000020004" pitchFamily="2" charset="0"/>
                <a:hlinkClick r:id="rId3"/>
              </a:rPr>
              <a:t>twitter.com/ArcGISDevs</a:t>
            </a:r>
          </a:p>
          <a:p>
            <a:pPr marL="0" indent="0">
              <a:lnSpc>
                <a:spcPct val="150000"/>
              </a:lnSpc>
              <a:buClr>
                <a:srgbClr val="EAFF46"/>
              </a:buClr>
              <a:buNone/>
            </a:pPr>
            <a:r>
              <a:rPr lang="en-US" u="sng" dirty="0">
                <a:effectLst/>
                <a:latin typeface="Helvetica Neue" panose="02000503000000020004" pitchFamily="2" charset="0"/>
                <a:hlinkClick r:id="rId3"/>
              </a:rPr>
              <a:t>twitter.com/EsriDevEvents</a:t>
            </a:r>
          </a:p>
          <a:p>
            <a:pPr marL="0" indent="0">
              <a:lnSpc>
                <a:spcPct val="150000"/>
              </a:lnSpc>
              <a:buClr>
                <a:srgbClr val="EAFF46"/>
              </a:buClr>
              <a:buNone/>
            </a:pPr>
            <a:r>
              <a:rPr lang="en-US" u="sng" dirty="0">
                <a:effectLst/>
                <a:latin typeface="Helvetica Neue" panose="02000503000000020004" pitchFamily="2" charset="0"/>
                <a:hlinkClick r:id="rId3"/>
              </a:rPr>
              <a:t>youtube.com/c/ArcGISDevelopers</a:t>
            </a:r>
          </a:p>
          <a:p>
            <a:pPr marL="0" indent="0">
              <a:lnSpc>
                <a:spcPct val="150000"/>
              </a:lnSpc>
              <a:buClr>
                <a:srgbClr val="EAFF46"/>
              </a:buClr>
              <a:buNone/>
            </a:pPr>
            <a:r>
              <a:rPr lang="en-US" u="sng" dirty="0">
                <a:effectLst/>
                <a:latin typeface="Helvetica Neue" panose="02000503000000020004" pitchFamily="2" charset="0"/>
                <a:hlinkClick r:id="rId3"/>
              </a:rPr>
              <a:t>links.esri.com/DevVideos</a:t>
            </a:r>
          </a:p>
          <a:p>
            <a:pPr marL="0" indent="0">
              <a:lnSpc>
                <a:spcPct val="150000"/>
              </a:lnSpc>
              <a:buClr>
                <a:srgbClr val="EAFF46"/>
              </a:buClr>
              <a:buNone/>
            </a:pPr>
            <a:r>
              <a:rPr lang="en-US" u="sng" dirty="0">
                <a:effectLst/>
                <a:latin typeface="Helvetica Neue" panose="02000503000000020004" pitchFamily="2" charset="0"/>
                <a:hlinkClick r:id="rId3"/>
              </a:rPr>
              <a:t>github.com/Esri</a:t>
            </a:r>
          </a:p>
          <a:p>
            <a:pPr marL="0" indent="0">
              <a:lnSpc>
                <a:spcPct val="150000"/>
              </a:lnSpc>
              <a:buClr>
                <a:srgbClr val="EAFF46"/>
              </a:buClr>
              <a:buNone/>
            </a:pPr>
            <a:r>
              <a:rPr lang="en-US" u="sng" dirty="0">
                <a:effectLst/>
                <a:latin typeface="Helvetica Neue" panose="02000503000000020004" pitchFamily="2" charset="0"/>
                <a:hlinkClick r:id="rId3"/>
              </a:rPr>
              <a:t>github.com/EsriDevSummit</a:t>
            </a:r>
          </a:p>
          <a:p>
            <a:pPr marL="0" indent="0">
              <a:lnSpc>
                <a:spcPct val="150000"/>
              </a:lnSpc>
              <a:buClr>
                <a:srgbClr val="EAFF46"/>
              </a:buClr>
              <a:buNone/>
            </a:pPr>
            <a:r>
              <a:rPr lang="en-US" u="sng" dirty="0">
                <a:effectLst/>
                <a:latin typeface="Helvetica Neue" panose="02000503000000020004" pitchFamily="2" charset="0"/>
                <a:hlinkClick r:id="rId3"/>
              </a:rPr>
              <a:t>links.esri.com/EsriDevCommunity </a:t>
            </a:r>
            <a:endParaRPr lang="en-US" u="sng" dirty="0">
              <a:effectLst/>
              <a:latin typeface="Helvetica Neue" panose="02000503000000020004" pitchFamily="2" charset="0"/>
            </a:endParaRPr>
          </a:p>
          <a:p>
            <a:pPr marL="0" indent="0">
              <a:buClr>
                <a:srgbClr val="EAFF46"/>
              </a:buClr>
              <a:buNone/>
            </a:pPr>
            <a:endParaRPr lang="en-US" dirty="0"/>
          </a:p>
        </p:txBody>
      </p:sp>
      <p:pic>
        <p:nvPicPr>
          <p:cNvPr id="13" name="Picture 12" descr="A picture containing clipart&#10;&#10;Description automatically generated">
            <a:extLst>
              <a:ext uri="{FF2B5EF4-FFF2-40B4-BE49-F238E27FC236}">
                <a16:creationId xmlns:a16="http://schemas.microsoft.com/office/drawing/2014/main" id="{BC7DF767-D185-20C2-2FFC-EBC770487EED}"/>
              </a:ext>
            </a:extLst>
          </p:cNvPr>
          <p:cNvPicPr>
            <a:picLocks noChangeAspect="1"/>
          </p:cNvPicPr>
          <p:nvPr/>
        </p:nvPicPr>
        <p:blipFill>
          <a:blip r:embed="rId4"/>
          <a:stretch>
            <a:fillRect/>
          </a:stretch>
        </p:blipFill>
        <p:spPr>
          <a:xfrm>
            <a:off x="994057" y="4275113"/>
            <a:ext cx="342000" cy="342000"/>
          </a:xfrm>
          <a:prstGeom prst="rect">
            <a:avLst/>
          </a:prstGeom>
        </p:spPr>
      </p:pic>
      <p:pic>
        <p:nvPicPr>
          <p:cNvPr id="14" name="Picture 13" descr="Logo, icon&#10;&#10;Description automatically generated">
            <a:extLst>
              <a:ext uri="{FF2B5EF4-FFF2-40B4-BE49-F238E27FC236}">
                <a16:creationId xmlns:a16="http://schemas.microsoft.com/office/drawing/2014/main" id="{AABD6F9B-3FF5-2875-37EB-7ECF20CCE824}"/>
              </a:ext>
            </a:extLst>
          </p:cNvPr>
          <p:cNvPicPr>
            <a:picLocks noChangeAspect="1"/>
          </p:cNvPicPr>
          <p:nvPr/>
        </p:nvPicPr>
        <p:blipFill>
          <a:blip r:embed="rId5"/>
          <a:stretch>
            <a:fillRect/>
          </a:stretch>
        </p:blipFill>
        <p:spPr>
          <a:xfrm>
            <a:off x="994244" y="1990318"/>
            <a:ext cx="341627" cy="341627"/>
          </a:xfrm>
          <a:prstGeom prst="rect">
            <a:avLst/>
          </a:prstGeom>
        </p:spPr>
      </p:pic>
      <p:pic>
        <p:nvPicPr>
          <p:cNvPr id="15" name="Picture 14" descr="Logo, icon&#10;&#10;Description automatically generated">
            <a:extLst>
              <a:ext uri="{FF2B5EF4-FFF2-40B4-BE49-F238E27FC236}">
                <a16:creationId xmlns:a16="http://schemas.microsoft.com/office/drawing/2014/main" id="{17485D76-66F7-985C-C794-146068E93A76}"/>
              </a:ext>
            </a:extLst>
          </p:cNvPr>
          <p:cNvPicPr>
            <a:picLocks noChangeAspect="1"/>
          </p:cNvPicPr>
          <p:nvPr/>
        </p:nvPicPr>
        <p:blipFill>
          <a:blip r:embed="rId5"/>
          <a:stretch>
            <a:fillRect/>
          </a:stretch>
        </p:blipFill>
        <p:spPr>
          <a:xfrm>
            <a:off x="994244" y="2528617"/>
            <a:ext cx="341627" cy="341627"/>
          </a:xfrm>
          <a:prstGeom prst="rect">
            <a:avLst/>
          </a:prstGeom>
        </p:spPr>
      </p:pic>
      <p:pic>
        <p:nvPicPr>
          <p:cNvPr id="16" name="Picture 15" descr="A picture containing clipart&#10;&#10;Description automatically generated">
            <a:extLst>
              <a:ext uri="{FF2B5EF4-FFF2-40B4-BE49-F238E27FC236}">
                <a16:creationId xmlns:a16="http://schemas.microsoft.com/office/drawing/2014/main" id="{6530C532-543B-F3FC-4AFC-1D9AFC89512C}"/>
              </a:ext>
            </a:extLst>
          </p:cNvPr>
          <p:cNvPicPr>
            <a:picLocks noChangeAspect="1"/>
          </p:cNvPicPr>
          <p:nvPr/>
        </p:nvPicPr>
        <p:blipFill>
          <a:blip r:embed="rId4"/>
          <a:stretch>
            <a:fillRect/>
          </a:stretch>
        </p:blipFill>
        <p:spPr>
          <a:xfrm>
            <a:off x="994244" y="4837738"/>
            <a:ext cx="342000" cy="342000"/>
          </a:xfrm>
          <a:prstGeom prst="rect">
            <a:avLst/>
          </a:prstGeom>
        </p:spPr>
      </p:pic>
      <p:pic>
        <p:nvPicPr>
          <p:cNvPr id="17" name="Picture 16" descr="Logo&#10;&#10;Description automatically generated">
            <a:extLst>
              <a:ext uri="{FF2B5EF4-FFF2-40B4-BE49-F238E27FC236}">
                <a16:creationId xmlns:a16="http://schemas.microsoft.com/office/drawing/2014/main" id="{51638F7A-A742-1731-24F2-3171BD9BA669}"/>
              </a:ext>
            </a:extLst>
          </p:cNvPr>
          <p:cNvPicPr>
            <a:picLocks noChangeAspect="1"/>
          </p:cNvPicPr>
          <p:nvPr/>
        </p:nvPicPr>
        <p:blipFill>
          <a:blip r:embed="rId6"/>
          <a:stretch>
            <a:fillRect/>
          </a:stretch>
        </p:blipFill>
        <p:spPr>
          <a:xfrm>
            <a:off x="994057" y="3132529"/>
            <a:ext cx="342000" cy="342000"/>
          </a:xfrm>
          <a:prstGeom prst="rect">
            <a:avLst/>
          </a:prstGeom>
        </p:spPr>
      </p:pic>
      <p:sp>
        <p:nvSpPr>
          <p:cNvPr id="18" name="Oval 17">
            <a:extLst>
              <a:ext uri="{FF2B5EF4-FFF2-40B4-BE49-F238E27FC236}">
                <a16:creationId xmlns:a16="http://schemas.microsoft.com/office/drawing/2014/main" id="{2693A709-4913-1E78-FBCC-FF807C07A7E7}"/>
              </a:ext>
            </a:extLst>
          </p:cNvPr>
          <p:cNvSpPr/>
          <p:nvPr/>
        </p:nvSpPr>
        <p:spPr bwMode="auto">
          <a:xfrm>
            <a:off x="994056" y="3706522"/>
            <a:ext cx="342000" cy="342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ES" sz="1400">
              <a:solidFill>
                <a:schemeClr val="bg1"/>
              </a:solidFill>
            </a:endParaRPr>
          </a:p>
        </p:txBody>
      </p:sp>
      <p:pic>
        <p:nvPicPr>
          <p:cNvPr id="19" name="Picture 18" descr="Icon&#10;&#10;Description automatically generated">
            <a:extLst>
              <a:ext uri="{FF2B5EF4-FFF2-40B4-BE49-F238E27FC236}">
                <a16:creationId xmlns:a16="http://schemas.microsoft.com/office/drawing/2014/main" id="{B6E0C8EC-5698-D4CF-891A-0BC892F56832}"/>
              </a:ext>
            </a:extLst>
          </p:cNvPr>
          <p:cNvPicPr>
            <a:picLocks noChangeAspect="1"/>
          </p:cNvPicPr>
          <p:nvPr/>
        </p:nvPicPr>
        <p:blipFill>
          <a:blip r:embed="rId8"/>
          <a:stretch>
            <a:fillRect/>
          </a:stretch>
        </p:blipFill>
        <p:spPr>
          <a:xfrm>
            <a:off x="994056" y="5420784"/>
            <a:ext cx="342000" cy="342000"/>
          </a:xfrm>
          <a:prstGeom prst="rect">
            <a:avLst/>
          </a:prstGeom>
        </p:spPr>
      </p:pic>
    </p:spTree>
    <p:extLst>
      <p:ext uri="{BB962C8B-B14F-4D97-AF65-F5344CB8AC3E}">
        <p14:creationId xmlns:p14="http://schemas.microsoft.com/office/powerpoint/2010/main" val="2756267565"/>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911C9C39-F98C-A31A-CA32-D7C23D2ED2A9}"/>
              </a:ext>
            </a:extLst>
          </p:cNvPr>
          <p:cNvGrpSpPr/>
          <p:nvPr/>
        </p:nvGrpSpPr>
        <p:grpSpPr>
          <a:xfrm>
            <a:off x="0" y="-15485"/>
            <a:ext cx="12192000" cy="6888971"/>
            <a:chOff x="0" y="-15485"/>
            <a:chExt cx="12192000" cy="6888971"/>
          </a:xfrm>
        </p:grpSpPr>
        <p:sp>
          <p:nvSpPr>
            <p:cNvPr id="8" name="gradient background1">
              <a:extLst>
                <a:ext uri="{FF2B5EF4-FFF2-40B4-BE49-F238E27FC236}">
                  <a16:creationId xmlns:a16="http://schemas.microsoft.com/office/drawing/2014/main" id="{A836F16D-8EA3-60C7-7C6F-5EA6935E5D39}"/>
                </a:ext>
              </a:extLst>
            </p:cNvPr>
            <p:cNvSpPr/>
            <p:nvPr/>
          </p:nvSpPr>
          <p:spPr bwMode="auto">
            <a:xfrm>
              <a:off x="1" y="-15485"/>
              <a:ext cx="12191999" cy="6888971"/>
            </a:xfrm>
            <a:prstGeom prst="rect">
              <a:avLst/>
            </a:prstGeom>
            <a:gradFill flip="none" rotWithShape="1">
              <a:gsLst>
                <a:gs pos="39000">
                  <a:srgbClr val="090A44"/>
                </a:gs>
                <a:gs pos="0">
                  <a:srgbClr val="131A7F"/>
                </a:gs>
                <a:gs pos="98000">
                  <a:srgbClr val="070738"/>
                </a:gs>
              </a:gsLst>
              <a:lin ang="180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3" name="Picture 2" descr="A picture containing indoor, dark&#10;&#10;Description automatically generated">
              <a:extLst>
                <a:ext uri="{FF2B5EF4-FFF2-40B4-BE49-F238E27FC236}">
                  <a16:creationId xmlns:a16="http://schemas.microsoft.com/office/drawing/2014/main" id="{EB1BF31B-5E5F-4A55-52FC-513868F83482}"/>
                </a:ext>
              </a:extLst>
            </p:cNvPr>
            <p:cNvPicPr>
              <a:picLocks noChangeAspect="1"/>
            </p:cNvPicPr>
            <p:nvPr/>
          </p:nvPicPr>
          <p:blipFill rotWithShape="1">
            <a:blip r:embed="rId2"/>
            <a:srcRect r="29571"/>
            <a:stretch/>
          </p:blipFill>
          <p:spPr>
            <a:xfrm>
              <a:off x="0" y="0"/>
              <a:ext cx="8586788" cy="6857999"/>
            </a:xfrm>
            <a:prstGeom prst="rect">
              <a:avLst/>
            </a:prstGeom>
          </p:spPr>
        </p:pic>
        <p:pic>
          <p:nvPicPr>
            <p:cNvPr id="5" name="Picture 4" descr="A picture containing text, colorful, helmet&#10;&#10;Description automatically generated">
              <a:extLst>
                <a:ext uri="{FF2B5EF4-FFF2-40B4-BE49-F238E27FC236}">
                  <a16:creationId xmlns:a16="http://schemas.microsoft.com/office/drawing/2014/main" id="{0F24B92F-C274-7613-1111-5D942A8D2C69}"/>
                </a:ext>
              </a:extLst>
            </p:cNvPr>
            <p:cNvPicPr>
              <a:picLocks noChangeAspect="1"/>
            </p:cNvPicPr>
            <p:nvPr/>
          </p:nvPicPr>
          <p:blipFill rotWithShape="1">
            <a:blip r:embed="rId3"/>
            <a:srcRect l="19805"/>
            <a:stretch/>
          </p:blipFill>
          <p:spPr>
            <a:xfrm>
              <a:off x="2414589" y="0"/>
              <a:ext cx="9777411" cy="6857999"/>
            </a:xfrm>
            <a:prstGeom prst="rect">
              <a:avLst/>
            </a:prstGeom>
          </p:spPr>
        </p:pic>
      </p:grpSp>
      <p:pic>
        <p:nvPicPr>
          <p:cNvPr id="6" name="Picture 5">
            <a:extLst>
              <a:ext uri="{FF2B5EF4-FFF2-40B4-BE49-F238E27FC236}">
                <a16:creationId xmlns:a16="http://schemas.microsoft.com/office/drawing/2014/main" id="{622C4219-651A-CB15-28A1-98D5AFBEDD4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14400" y="2807202"/>
            <a:ext cx="4524861" cy="1399038"/>
          </a:xfrm>
          <a:prstGeom prst="rect">
            <a:avLst/>
          </a:prstGeom>
        </p:spPr>
      </p:pic>
      <p:sp>
        <p:nvSpPr>
          <p:cNvPr id="7" name="Rectangle 6">
            <a:extLst>
              <a:ext uri="{FF2B5EF4-FFF2-40B4-BE49-F238E27FC236}">
                <a16:creationId xmlns:a16="http://schemas.microsoft.com/office/drawing/2014/main" id="{25D17C49-7DE7-3305-BEEB-B4FD71B889EC}"/>
              </a:ext>
            </a:extLst>
          </p:cNvPr>
          <p:cNvSpPr/>
          <p:nvPr/>
        </p:nvSpPr>
        <p:spPr>
          <a:xfrm>
            <a:off x="1215026" y="4206240"/>
            <a:ext cx="3923608" cy="252883"/>
          </a:xfrm>
          <a:prstGeom prst="rect">
            <a:avLst/>
          </a:prstGeom>
        </p:spPr>
        <p:txBody>
          <a:bodyPr wrap="square">
            <a:spAutoFit/>
          </a:bodyPr>
          <a:lstStyle/>
          <a:p>
            <a:pPr algn="ctr"/>
            <a:r>
              <a:rPr lang="en-US" sz="1050" dirty="0">
                <a:solidFill>
                  <a:srgbClr val="EF5347">
                    <a:alpha val="60000"/>
                  </a:srgbClr>
                </a:solidFill>
              </a:rPr>
              <a:t>Copyright © 2023 Esri. All rights reserved.</a:t>
            </a:r>
          </a:p>
        </p:txBody>
      </p:sp>
    </p:spTree>
    <p:extLst>
      <p:ext uri="{BB962C8B-B14F-4D97-AF65-F5344CB8AC3E}">
        <p14:creationId xmlns:p14="http://schemas.microsoft.com/office/powerpoint/2010/main" val="1929728519"/>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5028373"/>
          </a:xfrm>
        </p:spPr>
        <p:txBody>
          <a:bodyPr/>
          <a:lstStyle/>
          <a:p>
            <a:pPr>
              <a:buClr>
                <a:srgbClr val="00EC86"/>
              </a:buClr>
            </a:pPr>
            <a:r>
              <a:rPr lang="en-US" b="0" dirty="0"/>
              <a:t> What is a topology?</a:t>
            </a:r>
          </a:p>
          <a:p>
            <a:pPr lvl="1">
              <a:buClr>
                <a:srgbClr val="00EC86"/>
              </a:buClr>
            </a:pPr>
            <a:r>
              <a:rPr lang="en-US" b="0" dirty="0"/>
              <a:t>Point, Line, and Polygon features share coincident  geometry</a:t>
            </a:r>
          </a:p>
          <a:p>
            <a:pPr lvl="1">
              <a:buClr>
                <a:srgbClr val="00EC86"/>
              </a:buClr>
            </a:pPr>
            <a:r>
              <a:rPr lang="en-US" dirty="0"/>
              <a:t>Collection of rules </a:t>
            </a:r>
            <a:endParaRPr lang="en-US" b="0" dirty="0"/>
          </a:p>
          <a:p>
            <a:pPr>
              <a:buClr>
                <a:srgbClr val="00EC86"/>
              </a:buClr>
            </a:pPr>
            <a:endParaRPr lang="en-US" b="0" dirty="0"/>
          </a:p>
          <a:p>
            <a:pPr>
              <a:buClr>
                <a:srgbClr val="00EC86"/>
              </a:buClr>
            </a:pPr>
            <a:r>
              <a:rPr lang="en-US" b="0" dirty="0"/>
              <a:t> Share geometry in a topology </a:t>
            </a:r>
          </a:p>
          <a:p>
            <a:pPr lvl="1">
              <a:buClr>
                <a:srgbClr val="00EC86"/>
              </a:buClr>
            </a:pPr>
            <a:r>
              <a:rPr lang="en-US" dirty="0"/>
              <a:t>Area features can share boundaries</a:t>
            </a:r>
          </a:p>
          <a:p>
            <a:pPr lvl="1">
              <a:buClr>
                <a:srgbClr val="00EC86"/>
              </a:buClr>
            </a:pPr>
            <a:r>
              <a:rPr lang="en-US" dirty="0"/>
              <a:t>Line features can share endpoints</a:t>
            </a:r>
          </a:p>
          <a:p>
            <a:pPr lvl="1">
              <a:buClr>
                <a:srgbClr val="00EC86"/>
              </a:buClr>
            </a:pPr>
            <a:r>
              <a:rPr lang="en-US" dirty="0"/>
              <a:t>Line features can share </a:t>
            </a:r>
            <a:r>
              <a:rPr lang="en-US"/>
              <a:t>segments</a:t>
            </a:r>
            <a:r>
              <a:rPr lang="en-US" dirty="0"/>
              <a:t> with other line features</a:t>
            </a:r>
          </a:p>
          <a:p>
            <a:pPr lvl="1">
              <a:buClr>
                <a:srgbClr val="00EC86"/>
              </a:buClr>
            </a:pPr>
            <a:r>
              <a:rPr lang="en-US" dirty="0"/>
              <a:t>Point features can be coincident with line features</a:t>
            </a:r>
          </a:p>
          <a:p>
            <a:pPr lvl="1">
              <a:buClr>
                <a:srgbClr val="00EC86"/>
              </a:buClr>
            </a:pPr>
            <a:r>
              <a:rPr lang="en-US" dirty="0"/>
              <a:t>...</a:t>
            </a:r>
          </a:p>
          <a:p>
            <a:pPr lvl="2">
              <a:buClr>
                <a:srgbClr val="00EC86"/>
              </a:buClr>
            </a:pPr>
            <a:endParaRPr lang="en-US" dirty="0"/>
          </a:p>
          <a:p>
            <a:pPr lvl="2">
              <a:buClr>
                <a:srgbClr val="00EC86"/>
              </a:buClr>
            </a:pPr>
            <a:endParaRPr lang="en-US" dirty="0"/>
          </a:p>
          <a:p>
            <a:pPr lvl="1">
              <a:buClr>
                <a:srgbClr val="00EC86"/>
              </a:buClr>
            </a:pPr>
            <a:endParaRPr lang="en-US" b="0" dirty="0"/>
          </a:p>
          <a:p>
            <a:pPr lvl="1">
              <a:buClr>
                <a:srgbClr val="00EC86"/>
              </a:buClr>
            </a:pPr>
            <a:endParaRPr lang="en-US" b="0" dirty="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b="0" dirty="0"/>
              <a:t>Introduction </a:t>
            </a:r>
          </a:p>
        </p:txBody>
      </p:sp>
      <p:pic>
        <p:nvPicPr>
          <p:cNvPr id="1026" name="Picture 2" descr="Topological line graph of nodes, faces, and edges">
            <a:extLst>
              <a:ext uri="{FF2B5EF4-FFF2-40B4-BE49-F238E27FC236}">
                <a16:creationId xmlns:a16="http://schemas.microsoft.com/office/drawing/2014/main" id="{2ED6773A-6AB2-4CFA-922E-D8292096C4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6923" y="392542"/>
            <a:ext cx="3590925" cy="344805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DB3B27C-6F50-4FF1-92DC-1EAA31249D88}"/>
              </a:ext>
            </a:extLst>
          </p:cNvPr>
          <p:cNvPicPr>
            <a:picLocks noChangeAspect="1"/>
          </p:cNvPicPr>
          <p:nvPr/>
        </p:nvPicPr>
        <p:blipFill>
          <a:blip r:embed="rId4"/>
          <a:stretch>
            <a:fillRect/>
          </a:stretch>
        </p:blipFill>
        <p:spPr>
          <a:xfrm>
            <a:off x="9023649" y="4031443"/>
            <a:ext cx="2019300" cy="2505075"/>
          </a:xfrm>
          <a:prstGeom prst="rect">
            <a:avLst/>
          </a:prstGeom>
        </p:spPr>
      </p:pic>
    </p:spTree>
    <p:extLst>
      <p:ext uri="{BB962C8B-B14F-4D97-AF65-F5344CB8AC3E}">
        <p14:creationId xmlns:p14="http://schemas.microsoft.com/office/powerpoint/2010/main" val="3693377540"/>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2E2B4C-5D8A-45AE-AA2E-03AA36170B97}"/>
              </a:ext>
            </a:extLst>
          </p:cNvPr>
          <p:cNvSpPr>
            <a:spLocks noGrp="1"/>
          </p:cNvSpPr>
          <p:nvPr>
            <p:ph type="title"/>
          </p:nvPr>
        </p:nvSpPr>
        <p:spPr>
          <a:xfrm>
            <a:off x="685800" y="771525"/>
            <a:ext cx="10369296" cy="461665"/>
          </a:xfrm>
        </p:spPr>
        <p:txBody>
          <a:bodyPr/>
          <a:lstStyle/>
          <a:p>
            <a:r>
              <a:rPr lang="en-US" dirty="0"/>
              <a:t>Examples: Feature classes in a Topology</a:t>
            </a:r>
          </a:p>
        </p:txBody>
      </p:sp>
      <p:graphicFrame>
        <p:nvGraphicFramePr>
          <p:cNvPr id="5" name="Table 5">
            <a:extLst>
              <a:ext uri="{FF2B5EF4-FFF2-40B4-BE49-F238E27FC236}">
                <a16:creationId xmlns:a16="http://schemas.microsoft.com/office/drawing/2014/main" id="{43AFDC53-E8F7-445E-8E2B-54F8877EA84F}"/>
              </a:ext>
            </a:extLst>
          </p:cNvPr>
          <p:cNvGraphicFramePr>
            <a:graphicFrameLocks noGrp="1"/>
          </p:cNvGraphicFramePr>
          <p:nvPr>
            <p:ph sz="quarter" idx="12"/>
            <p:extLst>
              <p:ext uri="{D42A27DB-BD31-4B8C-83A1-F6EECF244321}">
                <p14:modId xmlns:p14="http://schemas.microsoft.com/office/powerpoint/2010/main" val="844551725"/>
              </p:ext>
            </p:extLst>
          </p:nvPr>
        </p:nvGraphicFramePr>
        <p:xfrm>
          <a:off x="600075" y="1924047"/>
          <a:ext cx="11401424" cy="4064060"/>
        </p:xfrm>
        <a:graphic>
          <a:graphicData uri="http://schemas.openxmlformats.org/drawingml/2006/table">
            <a:tbl>
              <a:tblPr firstRow="1" bandRow="1">
                <a:tableStyleId>{5C22544A-7EE6-4342-B048-85BDC9FD1C3A}</a:tableStyleId>
              </a:tblPr>
              <a:tblGrid>
                <a:gridCol w="1571625">
                  <a:extLst>
                    <a:ext uri="{9D8B030D-6E8A-4147-A177-3AD203B41FA5}">
                      <a16:colId xmlns:a16="http://schemas.microsoft.com/office/drawing/2014/main" val="4249969719"/>
                    </a:ext>
                  </a:extLst>
                </a:gridCol>
                <a:gridCol w="3743325">
                  <a:extLst>
                    <a:ext uri="{9D8B030D-6E8A-4147-A177-3AD203B41FA5}">
                      <a16:colId xmlns:a16="http://schemas.microsoft.com/office/drawing/2014/main" val="1311418407"/>
                    </a:ext>
                  </a:extLst>
                </a:gridCol>
                <a:gridCol w="6086474">
                  <a:extLst>
                    <a:ext uri="{9D8B030D-6E8A-4147-A177-3AD203B41FA5}">
                      <a16:colId xmlns:a16="http://schemas.microsoft.com/office/drawing/2014/main" val="4181731831"/>
                    </a:ext>
                  </a:extLst>
                </a:gridCol>
              </a:tblGrid>
              <a:tr h="558858">
                <a:tc>
                  <a:txBody>
                    <a:bodyPr/>
                    <a:lstStyle/>
                    <a:p>
                      <a:r>
                        <a:rPr lang="en-US" b="1" dirty="0">
                          <a:effectLst/>
                        </a:rPr>
                        <a:t>Data theme</a:t>
                      </a:r>
                    </a:p>
                  </a:txBody>
                  <a:tcPr anchor="ctr"/>
                </a:tc>
                <a:tc>
                  <a:txBody>
                    <a:bodyPr/>
                    <a:lstStyle/>
                    <a:p>
                      <a:r>
                        <a:rPr lang="en-US" b="1">
                          <a:effectLst/>
                        </a:rPr>
                        <a:t>Feature classes</a:t>
                      </a:r>
                    </a:p>
                  </a:txBody>
                  <a:tcPr anchor="ctr"/>
                </a:tc>
                <a:tc>
                  <a:txBody>
                    <a:bodyPr/>
                    <a:lstStyle/>
                    <a:p>
                      <a:r>
                        <a:rPr lang="en-US" b="1" dirty="0">
                          <a:effectLst/>
                        </a:rPr>
                        <a:t>Topology rules ( subsample)</a:t>
                      </a:r>
                    </a:p>
                  </a:txBody>
                  <a:tcPr anchor="ctr"/>
                </a:tc>
                <a:extLst>
                  <a:ext uri="{0D108BD9-81ED-4DB2-BD59-A6C34878D82A}">
                    <a16:rowId xmlns:a16="http://schemas.microsoft.com/office/drawing/2014/main" val="2877492338"/>
                  </a:ext>
                </a:extLst>
              </a:tr>
              <a:tr h="850845">
                <a:tc>
                  <a:txBody>
                    <a:bodyPr/>
                    <a:lstStyle/>
                    <a:p>
                      <a:r>
                        <a:rPr lang="en-US" sz="2000" b="0" dirty="0">
                          <a:effectLst/>
                        </a:rPr>
                        <a:t>Soils</a:t>
                      </a:r>
                    </a:p>
                  </a:txBody>
                  <a:tcPr anchor="ctr"/>
                </a:tc>
                <a:tc>
                  <a:txBody>
                    <a:bodyPr/>
                    <a:lstStyle/>
                    <a:p>
                      <a:pPr marL="342900" indent="-342900">
                        <a:buFont typeface="Arial" panose="020B0604020202020204" pitchFamily="34" charset="0"/>
                        <a:buChar char="•"/>
                      </a:pPr>
                      <a:r>
                        <a:rPr lang="en-US" sz="2000" b="0" i="0" dirty="0">
                          <a:effectLst/>
                        </a:rPr>
                        <a:t>Soil type polygons</a:t>
                      </a:r>
                    </a:p>
                  </a:txBody>
                  <a:tcPr anchor="ctr"/>
                </a:tc>
                <a:tc>
                  <a:txBody>
                    <a:bodyPr/>
                    <a:lstStyle/>
                    <a:p>
                      <a:pPr marL="342900" indent="-342900">
                        <a:buFont typeface="+mj-lt"/>
                        <a:buAutoNum type="arabicPeriod"/>
                      </a:pPr>
                      <a:r>
                        <a:rPr lang="en-US" sz="1600" b="0" dirty="0">
                          <a:effectLst/>
                        </a:rPr>
                        <a:t>Soil polygons must not overlap. </a:t>
                      </a:r>
                    </a:p>
                    <a:p>
                      <a:pPr marL="342900" indent="-342900">
                        <a:buFont typeface="+mj-lt"/>
                        <a:buAutoNum type="arabicPeriod"/>
                      </a:pPr>
                      <a:r>
                        <a:rPr lang="en-US" sz="1600" b="0" dirty="0">
                          <a:effectLst/>
                        </a:rPr>
                        <a:t>Soil polygons must not have gaps.</a:t>
                      </a:r>
                    </a:p>
                  </a:txBody>
                  <a:tcPr anchor="ctr"/>
                </a:tc>
                <a:extLst>
                  <a:ext uri="{0D108BD9-81ED-4DB2-BD59-A6C34878D82A}">
                    <a16:rowId xmlns:a16="http://schemas.microsoft.com/office/drawing/2014/main" val="3845332663"/>
                  </a:ext>
                </a:extLst>
              </a:tr>
              <a:tr h="1276350">
                <a:tc>
                  <a:txBody>
                    <a:bodyPr/>
                    <a:lstStyle/>
                    <a:p>
                      <a:r>
                        <a:rPr lang="en-US" sz="2000" b="0" dirty="0">
                          <a:effectLst/>
                        </a:rPr>
                        <a:t>Parcels</a:t>
                      </a:r>
                    </a:p>
                  </a:txBody>
                  <a:tcPr anchor="ctr"/>
                </a:tc>
                <a:tc>
                  <a:txBody>
                    <a:bodyPr/>
                    <a:lstStyle/>
                    <a:p>
                      <a:pPr marL="342900" indent="-342900">
                        <a:buFont typeface="Arial" panose="020B0604020202020204" pitchFamily="34" charset="0"/>
                        <a:buChar char="•"/>
                      </a:pPr>
                      <a:r>
                        <a:rPr lang="fr-FR" sz="2000" b="0" dirty="0" err="1">
                          <a:effectLst/>
                        </a:rPr>
                        <a:t>Parcel</a:t>
                      </a:r>
                      <a:r>
                        <a:rPr lang="fr-FR" sz="2000" b="0" dirty="0">
                          <a:effectLst/>
                        </a:rPr>
                        <a:t> </a:t>
                      </a:r>
                      <a:r>
                        <a:rPr lang="fr-FR" sz="2000" b="0" dirty="0" err="1">
                          <a:effectLst/>
                        </a:rPr>
                        <a:t>polygons</a:t>
                      </a:r>
                      <a:endParaRPr lang="fr-FR" sz="2000" b="0" dirty="0">
                        <a:effectLst/>
                      </a:endParaRPr>
                    </a:p>
                    <a:p>
                      <a:pPr marL="342900" indent="-342900">
                        <a:buFont typeface="Arial" panose="020B0604020202020204" pitchFamily="34" charset="0"/>
                        <a:buChar char="•"/>
                      </a:pPr>
                      <a:r>
                        <a:rPr lang="fr-FR" sz="2000" b="0" dirty="0" err="1">
                          <a:effectLst/>
                        </a:rPr>
                        <a:t>Parcel</a:t>
                      </a:r>
                      <a:r>
                        <a:rPr lang="fr-FR" sz="2000" b="0" dirty="0">
                          <a:effectLst/>
                        </a:rPr>
                        <a:t> </a:t>
                      </a:r>
                      <a:r>
                        <a:rPr lang="fr-FR" sz="2000" b="0" dirty="0" err="1">
                          <a:effectLst/>
                        </a:rPr>
                        <a:t>boundaries</a:t>
                      </a:r>
                      <a:endParaRPr lang="fr-FR" sz="2000" b="0" dirty="0">
                        <a:effectLst/>
                      </a:endParaRPr>
                    </a:p>
                    <a:p>
                      <a:pPr marL="342900" indent="-342900">
                        <a:buFont typeface="Arial" panose="020B0604020202020204" pitchFamily="34" charset="0"/>
                        <a:buChar char="•"/>
                      </a:pPr>
                      <a:r>
                        <a:rPr lang="fr-FR" sz="2000" b="0" dirty="0" err="1">
                          <a:effectLst/>
                        </a:rPr>
                        <a:t>Parcel</a:t>
                      </a:r>
                      <a:r>
                        <a:rPr lang="fr-FR" sz="2000" b="0" dirty="0">
                          <a:effectLst/>
                        </a:rPr>
                        <a:t> corners (points)</a:t>
                      </a:r>
                    </a:p>
                  </a:txBody>
                  <a:tcPr anchor="ctr"/>
                </a:tc>
                <a:tc>
                  <a:txBody>
                    <a:bodyPr/>
                    <a:lstStyle/>
                    <a:p>
                      <a:pPr marL="342900" indent="-342900">
                        <a:buFont typeface="+mj-lt"/>
                        <a:buAutoNum type="arabicPeriod"/>
                      </a:pPr>
                      <a:r>
                        <a:rPr lang="en-US" sz="1600" b="0" dirty="0">
                          <a:effectLst/>
                        </a:rPr>
                        <a:t>Parcel polygons must not overlap.</a:t>
                      </a:r>
                    </a:p>
                    <a:p>
                      <a:pPr marL="342900" indent="-342900">
                        <a:buFont typeface="+mj-lt"/>
                        <a:buAutoNum type="arabicPeriod"/>
                      </a:pPr>
                      <a:r>
                        <a:rPr lang="en-US" sz="1600" b="0" dirty="0">
                          <a:effectLst/>
                        </a:rPr>
                        <a:t>Parcel boundary lines must cover parcel polygon boundaries. </a:t>
                      </a:r>
                    </a:p>
                    <a:p>
                      <a:pPr marL="342900" indent="-342900">
                        <a:buFont typeface="+mj-lt"/>
                        <a:buAutoNum type="arabicPeriod"/>
                      </a:pPr>
                      <a:r>
                        <a:rPr lang="en-US" sz="1600" b="0" dirty="0">
                          <a:effectLst/>
                        </a:rPr>
                        <a:t>Parcel corner points must cover parcel boundary endpoints.</a:t>
                      </a:r>
                    </a:p>
                  </a:txBody>
                  <a:tcPr anchor="ctr"/>
                </a:tc>
                <a:extLst>
                  <a:ext uri="{0D108BD9-81ED-4DB2-BD59-A6C34878D82A}">
                    <a16:rowId xmlns:a16="http://schemas.microsoft.com/office/drawing/2014/main" val="977101612"/>
                  </a:ext>
                </a:extLst>
              </a:tr>
              <a:tr h="1378007">
                <a:tc>
                  <a:txBody>
                    <a:bodyPr/>
                    <a:lstStyle/>
                    <a:p>
                      <a:r>
                        <a:rPr lang="en-US" sz="2000" b="0" dirty="0">
                          <a:effectLst/>
                        </a:rPr>
                        <a:t>Hydrology</a:t>
                      </a:r>
                    </a:p>
                  </a:txBody>
                  <a:tcPr anchor="ctr"/>
                </a:tc>
                <a:tc>
                  <a:txBody>
                    <a:bodyPr/>
                    <a:lstStyle/>
                    <a:p>
                      <a:pPr marL="342900" indent="-342900">
                        <a:buFont typeface="Arial" panose="020B0604020202020204" pitchFamily="34" charset="0"/>
                        <a:buChar char="•"/>
                      </a:pPr>
                      <a:r>
                        <a:rPr lang="en-US" sz="2000" b="0" dirty="0">
                          <a:effectLst/>
                        </a:rPr>
                        <a:t>Hydro lines</a:t>
                      </a:r>
                    </a:p>
                    <a:p>
                      <a:pPr marL="342900" indent="-342900">
                        <a:buFont typeface="Arial" panose="020B0604020202020204" pitchFamily="34" charset="0"/>
                        <a:buChar char="•"/>
                      </a:pPr>
                      <a:r>
                        <a:rPr lang="en-US" sz="2000" b="0" dirty="0">
                          <a:effectLst/>
                        </a:rPr>
                        <a:t>Hydro points,</a:t>
                      </a:r>
                    </a:p>
                    <a:p>
                      <a:pPr marL="342900" indent="-342900">
                        <a:buFont typeface="Arial" panose="020B0604020202020204" pitchFamily="34" charset="0"/>
                        <a:buChar char="•"/>
                      </a:pPr>
                      <a:r>
                        <a:rPr lang="en-US" sz="2000" b="0" dirty="0">
                          <a:effectLst/>
                        </a:rPr>
                        <a:t>Watersheds (polygons)</a:t>
                      </a:r>
                    </a:p>
                  </a:txBody>
                  <a:tcPr anchor="ctr"/>
                </a:tc>
                <a:tc>
                  <a:txBody>
                    <a:bodyPr/>
                    <a:lstStyle/>
                    <a:p>
                      <a:pPr marL="342900" indent="-342900">
                        <a:buFont typeface="+mj-lt"/>
                        <a:buAutoNum type="arabicPeriod"/>
                      </a:pPr>
                      <a:r>
                        <a:rPr lang="en-US" sz="1600" b="0" dirty="0">
                          <a:effectLst/>
                        </a:rPr>
                        <a:t>Hydro lines must not self-overlap. </a:t>
                      </a:r>
                    </a:p>
                    <a:p>
                      <a:pPr marL="342900" indent="-342900">
                        <a:buFont typeface="+mj-lt"/>
                        <a:buAutoNum type="arabicPeriod"/>
                      </a:pPr>
                      <a:r>
                        <a:rPr lang="en-US" sz="1600" b="0" dirty="0">
                          <a:effectLst/>
                        </a:rPr>
                        <a:t>Hydro lines must cover Hydro points.</a:t>
                      </a:r>
                    </a:p>
                    <a:p>
                      <a:pPr marL="342900" indent="-342900">
                        <a:buFont typeface="+mj-lt"/>
                        <a:buAutoNum type="arabicPeriod"/>
                      </a:pPr>
                      <a:r>
                        <a:rPr lang="en-US" sz="1600" b="0" dirty="0">
                          <a:effectLst/>
                        </a:rPr>
                        <a:t>Watersheds must not overlap.</a:t>
                      </a:r>
                    </a:p>
                    <a:p>
                      <a:pPr marL="342900" indent="-342900">
                        <a:buFont typeface="+mj-lt"/>
                        <a:buAutoNum type="arabicPeriod"/>
                      </a:pPr>
                      <a:r>
                        <a:rPr lang="en-US" sz="1600" b="0" dirty="0">
                          <a:effectLst/>
                        </a:rPr>
                        <a:t>Watersheds must not have gaps.</a:t>
                      </a:r>
                    </a:p>
                  </a:txBody>
                  <a:tcPr anchor="ctr"/>
                </a:tc>
                <a:extLst>
                  <a:ext uri="{0D108BD9-81ED-4DB2-BD59-A6C34878D82A}">
                    <a16:rowId xmlns:a16="http://schemas.microsoft.com/office/drawing/2014/main" val="2290252102"/>
                  </a:ext>
                </a:extLst>
              </a:tr>
            </a:tbl>
          </a:graphicData>
        </a:graphic>
      </p:graphicFrame>
    </p:spTree>
    <p:extLst>
      <p:ext uri="{BB962C8B-B14F-4D97-AF65-F5344CB8AC3E}">
        <p14:creationId xmlns:p14="http://schemas.microsoft.com/office/powerpoint/2010/main" val="3935594978"/>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524001"/>
            <a:ext cx="11187404" cy="5203370"/>
          </a:xfrm>
        </p:spPr>
        <p:txBody>
          <a:bodyPr/>
          <a:lstStyle/>
          <a:p>
            <a:pPr>
              <a:buClr>
                <a:srgbClr val="00EC86"/>
              </a:buClr>
            </a:pPr>
            <a:r>
              <a:rPr lang="en-US" dirty="0"/>
              <a:t> Topology can reference one or more feature classes from the same feature dataset</a:t>
            </a:r>
          </a:p>
          <a:p>
            <a:pPr>
              <a:buClr>
                <a:srgbClr val="00EC86"/>
              </a:buClr>
            </a:pPr>
            <a:r>
              <a:rPr lang="en-US" dirty="0"/>
              <a:t> Feature dataset can have more than one topology</a:t>
            </a:r>
          </a:p>
          <a:p>
            <a:pPr>
              <a:buClr>
                <a:srgbClr val="00EC86"/>
              </a:buClr>
            </a:pPr>
            <a:r>
              <a:rPr lang="en-US" dirty="0"/>
              <a:t> Feature class can only belong to one topology</a:t>
            </a:r>
          </a:p>
          <a:p>
            <a:pPr>
              <a:buClr>
                <a:srgbClr val="00EC86"/>
              </a:buClr>
            </a:pPr>
            <a:endParaRPr lang="en-US" dirty="0"/>
          </a:p>
          <a:p>
            <a:pPr>
              <a:buClr>
                <a:srgbClr val="00EC86"/>
              </a:buClr>
            </a:pPr>
            <a:r>
              <a:rPr lang="en-US" dirty="0" err="1"/>
              <a:t>Cadastre</a:t>
            </a:r>
            <a:r>
              <a:rPr lang="en-US" dirty="0"/>
              <a:t> Dataset</a:t>
            </a:r>
          </a:p>
          <a:p>
            <a:pPr lvl="1">
              <a:buClr>
                <a:srgbClr val="00EC86"/>
              </a:buClr>
            </a:pPr>
            <a:r>
              <a:rPr lang="en-US" dirty="0" err="1"/>
              <a:t>Cadastre_Topology</a:t>
            </a:r>
            <a:endParaRPr lang="en-US" dirty="0"/>
          </a:p>
          <a:p>
            <a:pPr lvl="2">
              <a:buClr>
                <a:srgbClr val="00EC86"/>
              </a:buClr>
            </a:pPr>
            <a:r>
              <a:rPr lang="en-US" dirty="0" err="1"/>
              <a:t>TaxParcels</a:t>
            </a:r>
            <a:r>
              <a:rPr lang="en-US" dirty="0"/>
              <a:t>  (polygon)</a:t>
            </a:r>
          </a:p>
          <a:p>
            <a:pPr lvl="2">
              <a:buClr>
                <a:srgbClr val="00EC86"/>
              </a:buClr>
            </a:pPr>
            <a:r>
              <a:rPr lang="en-US" dirty="0"/>
              <a:t>Address  (point)</a:t>
            </a:r>
          </a:p>
          <a:p>
            <a:pPr lvl="2">
              <a:buClr>
                <a:srgbClr val="00EC86"/>
              </a:buClr>
            </a:pPr>
            <a:endParaRPr lang="en-US" dirty="0"/>
          </a:p>
          <a:p>
            <a:pPr>
              <a:buClr>
                <a:srgbClr val="00EC86"/>
              </a:buClr>
            </a:pPr>
            <a:r>
              <a:rPr lang="en-US" dirty="0"/>
              <a:t>Rules</a:t>
            </a:r>
          </a:p>
          <a:p>
            <a:pPr lvl="1">
              <a:buClr>
                <a:srgbClr val="00EC86"/>
              </a:buClr>
            </a:pPr>
            <a:r>
              <a:rPr lang="en-US" dirty="0"/>
              <a:t>Tax parcels should not be allowed to overlap</a:t>
            </a:r>
          </a:p>
          <a:p>
            <a:pPr lvl="1">
              <a:buClr>
                <a:srgbClr val="00EC86"/>
              </a:buClr>
            </a:pPr>
            <a:r>
              <a:rPr lang="en-US" dirty="0"/>
              <a:t>Address point must be contained within a parcel</a:t>
            </a:r>
          </a:p>
          <a:p>
            <a:pPr lvl="1">
              <a:buClr>
                <a:srgbClr val="00EC86"/>
              </a:buClr>
            </a:pPr>
            <a:endParaRPr lang="en-US" dirty="0"/>
          </a:p>
          <a:p>
            <a:pPr marL="0" indent="0">
              <a:buClr>
                <a:srgbClr val="00EC86"/>
              </a:buClr>
              <a:buNone/>
            </a:pPr>
            <a:r>
              <a:rPr lang="en-US" dirty="0"/>
              <a:t>Sample Data URL:  </a:t>
            </a:r>
            <a:r>
              <a:rPr lang="en-US" dirty="0">
                <a:hlinkClick r:id="rId3"/>
              </a:rPr>
              <a:t>AGOL</a:t>
            </a:r>
            <a:endParaRPr lang="en-US" dirty="0"/>
          </a:p>
          <a:p>
            <a:pPr lvl="2">
              <a:buClr>
                <a:srgbClr val="00EC86"/>
              </a:buClr>
            </a:pPr>
            <a:endParaRPr lang="en-US" dirty="0"/>
          </a:p>
          <a:p>
            <a:pPr lvl="2">
              <a:buClr>
                <a:srgbClr val="00EC86"/>
              </a:buClr>
            </a:pPr>
            <a:endParaRPr lang="en-US" dirty="0"/>
          </a:p>
          <a:p>
            <a:pPr lvl="1">
              <a:buClr>
                <a:srgbClr val="00EC86"/>
              </a:buClr>
            </a:pPr>
            <a:endParaRPr lang="en-US" b="0" dirty="0"/>
          </a:p>
          <a:p>
            <a:pPr lvl="1">
              <a:buClr>
                <a:srgbClr val="00EC86"/>
              </a:buClr>
            </a:pPr>
            <a:endParaRPr lang="en-US" b="0" dirty="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dirty="0"/>
              <a:t>Topology Dataset</a:t>
            </a:r>
            <a:endParaRPr lang="en-US" sz="2800" b="0" dirty="0"/>
          </a:p>
        </p:txBody>
      </p:sp>
      <p:pic>
        <p:nvPicPr>
          <p:cNvPr id="3" name="Picture 2">
            <a:extLst>
              <a:ext uri="{FF2B5EF4-FFF2-40B4-BE49-F238E27FC236}">
                <a16:creationId xmlns:a16="http://schemas.microsoft.com/office/drawing/2014/main" id="{83E0C6B7-96AF-433C-BBE9-EEC3E9B76117}"/>
              </a:ext>
            </a:extLst>
          </p:cNvPr>
          <p:cNvPicPr>
            <a:picLocks noChangeAspect="1"/>
          </p:cNvPicPr>
          <p:nvPr/>
        </p:nvPicPr>
        <p:blipFill>
          <a:blip r:embed="rId4"/>
          <a:stretch>
            <a:fillRect/>
          </a:stretch>
        </p:blipFill>
        <p:spPr>
          <a:xfrm>
            <a:off x="5802368" y="3077263"/>
            <a:ext cx="3302507" cy="2066237"/>
          </a:xfrm>
          <a:prstGeom prst="rect">
            <a:avLst/>
          </a:prstGeom>
        </p:spPr>
      </p:pic>
      <p:pic>
        <p:nvPicPr>
          <p:cNvPr id="4" name="Picture 3">
            <a:extLst>
              <a:ext uri="{FF2B5EF4-FFF2-40B4-BE49-F238E27FC236}">
                <a16:creationId xmlns:a16="http://schemas.microsoft.com/office/drawing/2014/main" id="{89F8F3AE-CCA5-4E57-82DE-CAEA159C4BF6}"/>
              </a:ext>
            </a:extLst>
          </p:cNvPr>
          <p:cNvPicPr>
            <a:picLocks noChangeAspect="1"/>
          </p:cNvPicPr>
          <p:nvPr/>
        </p:nvPicPr>
        <p:blipFill>
          <a:blip r:embed="rId5"/>
          <a:stretch>
            <a:fillRect/>
          </a:stretch>
        </p:blipFill>
        <p:spPr>
          <a:xfrm>
            <a:off x="9149029" y="3529012"/>
            <a:ext cx="2738171" cy="1614488"/>
          </a:xfrm>
          <a:prstGeom prst="rect">
            <a:avLst/>
          </a:prstGeom>
        </p:spPr>
      </p:pic>
    </p:spTree>
    <p:extLst>
      <p:ext uri="{BB962C8B-B14F-4D97-AF65-F5344CB8AC3E}">
        <p14:creationId xmlns:p14="http://schemas.microsoft.com/office/powerpoint/2010/main" val="2629763670"/>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5028373"/>
          </a:xfrm>
        </p:spPr>
        <p:txBody>
          <a:bodyPr/>
          <a:lstStyle/>
          <a:p>
            <a:pPr lvl="1">
              <a:buClr>
                <a:srgbClr val="00EC86"/>
              </a:buClr>
            </a:pPr>
            <a:endParaRPr lang="en-US" dirty="0"/>
          </a:p>
          <a:p>
            <a:pPr>
              <a:buClr>
                <a:srgbClr val="00EC86"/>
              </a:buClr>
            </a:pPr>
            <a:r>
              <a:rPr lang="en-US" dirty="0"/>
              <a:t> Understand the different elements of a network and how they are connected</a:t>
            </a:r>
          </a:p>
          <a:p>
            <a:pPr lvl="1">
              <a:buClr>
                <a:srgbClr val="00EC86"/>
              </a:buClr>
            </a:pPr>
            <a:endParaRPr lang="en-US" dirty="0"/>
          </a:p>
          <a:p>
            <a:pPr>
              <a:buClr>
                <a:srgbClr val="00EC86"/>
              </a:buClr>
            </a:pPr>
            <a:r>
              <a:rPr lang="en-US" dirty="0"/>
              <a:t> Provides mechanism to perform integrity checks to ensure better data quality</a:t>
            </a:r>
          </a:p>
          <a:p>
            <a:pPr lvl="2">
              <a:buClr>
                <a:srgbClr val="00EC86"/>
              </a:buClr>
            </a:pPr>
            <a:r>
              <a:rPr lang="en-US" dirty="0"/>
              <a:t>Detecting and correcting digitizing or editing errors</a:t>
            </a:r>
          </a:p>
          <a:p>
            <a:pPr>
              <a:buClr>
                <a:srgbClr val="00EC86"/>
              </a:buClr>
            </a:pPr>
            <a:endParaRPr lang="en-US" dirty="0"/>
          </a:p>
          <a:p>
            <a:pPr>
              <a:buClr>
                <a:srgbClr val="00EC86"/>
              </a:buClr>
            </a:pPr>
            <a:r>
              <a:rPr lang="en-US" dirty="0"/>
              <a:t> Model spatial relationships and geometry integration </a:t>
            </a:r>
          </a:p>
          <a:p>
            <a:pPr lvl="2">
              <a:buClr>
                <a:srgbClr val="00EC86"/>
              </a:buClr>
            </a:pPr>
            <a:r>
              <a:rPr lang="en-US" dirty="0"/>
              <a:t>Find adjacent feature</a:t>
            </a:r>
          </a:p>
          <a:p>
            <a:pPr lvl="2">
              <a:buClr>
                <a:srgbClr val="00EC86"/>
              </a:buClr>
            </a:pPr>
            <a:r>
              <a:rPr lang="en-US" dirty="0"/>
              <a:t>Working with coincident boundaries</a:t>
            </a:r>
          </a:p>
          <a:p>
            <a:pPr lvl="2">
              <a:buClr>
                <a:srgbClr val="00EC86"/>
              </a:buClr>
            </a:pPr>
            <a:r>
              <a:rPr lang="en-US" dirty="0"/>
              <a:t>Navigating along connected boundaries</a:t>
            </a:r>
          </a:p>
          <a:p>
            <a:pPr lvl="1">
              <a:buClr>
                <a:srgbClr val="00EC86"/>
              </a:buClr>
            </a:pPr>
            <a:endParaRPr lang="en-US" dirty="0"/>
          </a:p>
          <a:p>
            <a:pPr lvl="2">
              <a:buClr>
                <a:srgbClr val="00EC86"/>
              </a:buClr>
            </a:pPr>
            <a:endParaRPr lang="en-US" dirty="0"/>
          </a:p>
          <a:p>
            <a:pPr lvl="2">
              <a:buClr>
                <a:srgbClr val="00EC86"/>
              </a:buClr>
            </a:pPr>
            <a:endParaRPr lang="en-US" dirty="0"/>
          </a:p>
          <a:p>
            <a:pPr lvl="1">
              <a:buClr>
                <a:srgbClr val="00EC86"/>
              </a:buClr>
            </a:pPr>
            <a:endParaRPr lang="en-US" b="0" dirty="0"/>
          </a:p>
          <a:p>
            <a:pPr lvl="1">
              <a:buClr>
                <a:srgbClr val="00EC86"/>
              </a:buClr>
            </a:pPr>
            <a:endParaRPr lang="en-US" b="0" dirty="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dirty="0"/>
              <a:t>Importance of Topology</a:t>
            </a:r>
            <a:endParaRPr lang="en-US" sz="2800" b="0" dirty="0"/>
          </a:p>
        </p:txBody>
      </p:sp>
      <p:pic>
        <p:nvPicPr>
          <p:cNvPr id="2050" name="Picture 2" descr="Must not overlap rule for polygons and lines. The red areas shows errors discovered during validation.">
            <a:extLst>
              <a:ext uri="{FF2B5EF4-FFF2-40B4-BE49-F238E27FC236}">
                <a16:creationId xmlns:a16="http://schemas.microsoft.com/office/drawing/2014/main" id="{D4F1A851-BE0D-4EFA-902F-F8682A0043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8050" y="4673936"/>
            <a:ext cx="3780342" cy="1563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9667442"/>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5028373"/>
          </a:xfrm>
        </p:spPr>
        <p:txBody>
          <a:bodyPr/>
          <a:lstStyle/>
          <a:p>
            <a:pPr lvl="1">
              <a:buClr>
                <a:srgbClr val="00EC86"/>
              </a:buClr>
            </a:pPr>
            <a:endParaRPr lang="en-US" dirty="0"/>
          </a:p>
          <a:p>
            <a:pPr>
              <a:buClr>
                <a:srgbClr val="00EC86"/>
              </a:buClr>
            </a:pPr>
            <a:endParaRPr lang="en-US" dirty="0"/>
          </a:p>
          <a:p>
            <a:pPr>
              <a:buClr>
                <a:srgbClr val="00EC86"/>
              </a:buClr>
            </a:pPr>
            <a:endParaRPr lang="en-US" dirty="0"/>
          </a:p>
          <a:p>
            <a:pPr lvl="1">
              <a:buClr>
                <a:srgbClr val="00EC86"/>
              </a:buClr>
            </a:pPr>
            <a:endParaRPr lang="en-US" dirty="0"/>
          </a:p>
          <a:p>
            <a:pPr lvl="1">
              <a:buClr>
                <a:srgbClr val="00EC86"/>
              </a:buClr>
            </a:pPr>
            <a:endParaRPr lang="en-US" dirty="0"/>
          </a:p>
          <a:p>
            <a:pPr lvl="2">
              <a:buClr>
                <a:srgbClr val="00EC86"/>
              </a:buClr>
            </a:pPr>
            <a:endParaRPr lang="en-US" dirty="0"/>
          </a:p>
          <a:p>
            <a:pPr lvl="2">
              <a:buClr>
                <a:srgbClr val="00EC86"/>
              </a:buClr>
            </a:pPr>
            <a:endParaRPr lang="en-US" dirty="0"/>
          </a:p>
          <a:p>
            <a:pPr lvl="1">
              <a:buClr>
                <a:srgbClr val="00EC86"/>
              </a:buClr>
            </a:pPr>
            <a:endParaRPr lang="en-US" b="0" dirty="0"/>
          </a:p>
          <a:p>
            <a:pPr lvl="1">
              <a:buClr>
                <a:srgbClr val="00EC86"/>
              </a:buClr>
            </a:pPr>
            <a:endParaRPr lang="en-US" b="0" dirty="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pPr>
              <a:buClr>
                <a:srgbClr val="00EC86"/>
              </a:buClr>
            </a:pPr>
            <a:r>
              <a:rPr lang="en-US" sz="2800" dirty="0"/>
              <a:t> Topology Functionality available in the Pro SDK</a:t>
            </a:r>
          </a:p>
        </p:txBody>
      </p:sp>
      <p:graphicFrame>
        <p:nvGraphicFramePr>
          <p:cNvPr id="6" name="Table 6">
            <a:extLst>
              <a:ext uri="{FF2B5EF4-FFF2-40B4-BE49-F238E27FC236}">
                <a16:creationId xmlns:a16="http://schemas.microsoft.com/office/drawing/2014/main" id="{016D2A5F-BA58-4418-85A5-9C18F76C3DCD}"/>
              </a:ext>
            </a:extLst>
          </p:cNvPr>
          <p:cNvGraphicFramePr>
            <a:graphicFrameLocks noGrp="1"/>
          </p:cNvGraphicFramePr>
          <p:nvPr>
            <p:extLst>
              <p:ext uri="{D42A27DB-BD31-4B8C-83A1-F6EECF244321}">
                <p14:modId xmlns:p14="http://schemas.microsoft.com/office/powerpoint/2010/main" val="553012401"/>
              </p:ext>
            </p:extLst>
          </p:nvPr>
        </p:nvGraphicFramePr>
        <p:xfrm>
          <a:off x="1749795" y="3429000"/>
          <a:ext cx="7683765" cy="3014332"/>
        </p:xfrm>
        <a:graphic>
          <a:graphicData uri="http://schemas.openxmlformats.org/drawingml/2006/table">
            <a:tbl>
              <a:tblPr firstRow="1" bandRow="1">
                <a:tableStyleId>{5C22544A-7EE6-4342-B048-85BDC9FD1C3A}</a:tableStyleId>
              </a:tblPr>
              <a:tblGrid>
                <a:gridCol w="4212425">
                  <a:extLst>
                    <a:ext uri="{9D8B030D-6E8A-4147-A177-3AD203B41FA5}">
                      <a16:colId xmlns:a16="http://schemas.microsoft.com/office/drawing/2014/main" val="3164099878"/>
                    </a:ext>
                  </a:extLst>
                </a:gridCol>
                <a:gridCol w="3471340">
                  <a:extLst>
                    <a:ext uri="{9D8B030D-6E8A-4147-A177-3AD203B41FA5}">
                      <a16:colId xmlns:a16="http://schemas.microsoft.com/office/drawing/2014/main" val="4096254991"/>
                    </a:ext>
                  </a:extLst>
                </a:gridCol>
              </a:tblGrid>
              <a:tr h="427228">
                <a:tc>
                  <a:txBody>
                    <a:bodyPr/>
                    <a:lstStyle/>
                    <a:p>
                      <a:pPr algn="ctr"/>
                      <a:r>
                        <a:rPr lang="en-US" dirty="0"/>
                        <a:t>Functionality </a:t>
                      </a:r>
                    </a:p>
                  </a:txBody>
                  <a:tcPr/>
                </a:tc>
                <a:tc>
                  <a:txBody>
                    <a:bodyPr/>
                    <a:lstStyle/>
                    <a:p>
                      <a:pPr algn="ctr"/>
                      <a:r>
                        <a:rPr lang="en-US" dirty="0"/>
                        <a:t>Available</a:t>
                      </a:r>
                    </a:p>
                  </a:txBody>
                  <a:tcPr/>
                </a:tc>
                <a:extLst>
                  <a:ext uri="{0D108BD9-81ED-4DB2-BD59-A6C34878D82A}">
                    <a16:rowId xmlns:a16="http://schemas.microsoft.com/office/drawing/2014/main" val="3720176720"/>
                  </a:ext>
                </a:extLst>
              </a:tr>
              <a:tr h="427228">
                <a:tc>
                  <a:txBody>
                    <a:bodyPr/>
                    <a:lstStyle/>
                    <a:p>
                      <a:r>
                        <a:rPr lang="en-US" dirty="0"/>
                        <a:t>Open topology dataset</a:t>
                      </a:r>
                    </a:p>
                  </a:txBody>
                  <a:tcPr/>
                </a:tc>
                <a:tc>
                  <a:txBody>
                    <a:bodyPr/>
                    <a:lstStyle/>
                    <a:p>
                      <a:endParaRPr lang="en-US" dirty="0"/>
                    </a:p>
                  </a:txBody>
                  <a:tcPr/>
                </a:tc>
                <a:extLst>
                  <a:ext uri="{0D108BD9-81ED-4DB2-BD59-A6C34878D82A}">
                    <a16:rowId xmlns:a16="http://schemas.microsoft.com/office/drawing/2014/main" val="2990001940"/>
                  </a:ext>
                </a:extLst>
              </a:tr>
              <a:tr h="427228">
                <a:tc>
                  <a:txBody>
                    <a:bodyPr/>
                    <a:lstStyle/>
                    <a:p>
                      <a:r>
                        <a:rPr lang="en-US" dirty="0"/>
                        <a:t>Explore metadata</a:t>
                      </a:r>
                    </a:p>
                  </a:txBody>
                  <a:tcPr/>
                </a:tc>
                <a:tc>
                  <a:txBody>
                    <a:bodyPr/>
                    <a:lstStyle/>
                    <a:p>
                      <a:endParaRPr lang="en-US" dirty="0"/>
                    </a:p>
                  </a:txBody>
                  <a:tcPr/>
                </a:tc>
                <a:extLst>
                  <a:ext uri="{0D108BD9-81ED-4DB2-BD59-A6C34878D82A}">
                    <a16:rowId xmlns:a16="http://schemas.microsoft.com/office/drawing/2014/main" val="1285982355"/>
                  </a:ext>
                </a:extLst>
              </a:tr>
              <a:tr h="433162">
                <a:tc>
                  <a:txBody>
                    <a:bodyPr/>
                    <a:lstStyle/>
                    <a:p>
                      <a:r>
                        <a:rPr lang="en-US" dirty="0"/>
                        <a:t>Validation</a:t>
                      </a:r>
                    </a:p>
                  </a:txBody>
                  <a:tcPr/>
                </a:tc>
                <a:tc>
                  <a:txBody>
                    <a:bodyPr/>
                    <a:lstStyle/>
                    <a:p>
                      <a:endParaRPr lang="en-US" dirty="0"/>
                    </a:p>
                  </a:txBody>
                  <a:tcPr/>
                </a:tc>
                <a:extLst>
                  <a:ext uri="{0D108BD9-81ED-4DB2-BD59-A6C34878D82A}">
                    <a16:rowId xmlns:a16="http://schemas.microsoft.com/office/drawing/2014/main" val="3654324451"/>
                  </a:ext>
                </a:extLst>
              </a:tr>
              <a:tr h="433162">
                <a:tc>
                  <a:txBody>
                    <a:bodyPr/>
                    <a:lstStyle/>
                    <a:p>
                      <a:r>
                        <a:rPr lang="en-US" dirty="0"/>
                        <a:t>Errors and Exception handling</a:t>
                      </a:r>
                    </a:p>
                  </a:txBody>
                  <a:tcPr/>
                </a:tc>
                <a:tc>
                  <a:txBody>
                    <a:bodyPr/>
                    <a:lstStyle/>
                    <a:p>
                      <a:endParaRPr lang="en-US" dirty="0"/>
                    </a:p>
                  </a:txBody>
                  <a:tcPr/>
                </a:tc>
                <a:extLst>
                  <a:ext uri="{0D108BD9-81ED-4DB2-BD59-A6C34878D82A}">
                    <a16:rowId xmlns:a16="http://schemas.microsoft.com/office/drawing/2014/main" val="4126457863"/>
                  </a:ext>
                </a:extLst>
              </a:tr>
              <a:tr h="433162">
                <a:tc>
                  <a:txBody>
                    <a:bodyPr/>
                    <a:lstStyle/>
                    <a:p>
                      <a:r>
                        <a:rPr lang="en-US" dirty="0"/>
                        <a:t>Topology graph traversal</a:t>
                      </a:r>
                    </a:p>
                  </a:txBody>
                  <a:tcPr/>
                </a:tc>
                <a:tc>
                  <a:txBody>
                    <a:bodyPr/>
                    <a:lstStyle/>
                    <a:p>
                      <a:endParaRPr lang="en-US" dirty="0"/>
                    </a:p>
                  </a:txBody>
                  <a:tcPr/>
                </a:tc>
                <a:extLst>
                  <a:ext uri="{0D108BD9-81ED-4DB2-BD59-A6C34878D82A}">
                    <a16:rowId xmlns:a16="http://schemas.microsoft.com/office/drawing/2014/main" val="4264611749"/>
                  </a:ext>
                </a:extLst>
              </a:tr>
              <a:tr h="433162">
                <a:tc>
                  <a:txBody>
                    <a:bodyPr/>
                    <a:lstStyle/>
                    <a:p>
                      <a:r>
                        <a:rPr lang="en-US" dirty="0"/>
                        <a:t>DDL Operations</a:t>
                      </a:r>
                    </a:p>
                  </a:txBody>
                  <a:tcPr/>
                </a:tc>
                <a:tc>
                  <a:txBody>
                    <a:bodyPr/>
                    <a:lstStyle/>
                    <a:p>
                      <a:endParaRPr lang="en-US" dirty="0"/>
                    </a:p>
                  </a:txBody>
                  <a:tcPr/>
                </a:tc>
                <a:extLst>
                  <a:ext uri="{0D108BD9-81ED-4DB2-BD59-A6C34878D82A}">
                    <a16:rowId xmlns:a16="http://schemas.microsoft.com/office/drawing/2014/main" val="1544838981"/>
                  </a:ext>
                </a:extLst>
              </a:tr>
            </a:tbl>
          </a:graphicData>
        </a:graphic>
      </p:graphicFrame>
      <p:graphicFrame>
        <p:nvGraphicFramePr>
          <p:cNvPr id="13" name="Table 13">
            <a:extLst>
              <a:ext uri="{FF2B5EF4-FFF2-40B4-BE49-F238E27FC236}">
                <a16:creationId xmlns:a16="http://schemas.microsoft.com/office/drawing/2014/main" id="{A64F1CCE-F2E6-4637-9A22-49B886A1C9A8}"/>
              </a:ext>
            </a:extLst>
          </p:cNvPr>
          <p:cNvGraphicFramePr>
            <a:graphicFrameLocks noGrp="1"/>
          </p:cNvGraphicFramePr>
          <p:nvPr>
            <p:extLst>
              <p:ext uri="{D42A27DB-BD31-4B8C-83A1-F6EECF244321}">
                <p14:modId xmlns:p14="http://schemas.microsoft.com/office/powerpoint/2010/main" val="2781289061"/>
              </p:ext>
            </p:extLst>
          </p:nvPr>
        </p:nvGraphicFramePr>
        <p:xfrm>
          <a:off x="1749795" y="2023604"/>
          <a:ext cx="7683765" cy="1112520"/>
        </p:xfrm>
        <a:graphic>
          <a:graphicData uri="http://schemas.openxmlformats.org/drawingml/2006/table">
            <a:tbl>
              <a:tblPr firstRow="1" bandRow="1">
                <a:tableStyleId>{5C22544A-7EE6-4342-B048-85BDC9FD1C3A}</a:tableStyleId>
              </a:tblPr>
              <a:tblGrid>
                <a:gridCol w="4193805">
                  <a:extLst>
                    <a:ext uri="{9D8B030D-6E8A-4147-A177-3AD203B41FA5}">
                      <a16:colId xmlns:a16="http://schemas.microsoft.com/office/drawing/2014/main" val="1418902463"/>
                    </a:ext>
                  </a:extLst>
                </a:gridCol>
                <a:gridCol w="3489960">
                  <a:extLst>
                    <a:ext uri="{9D8B030D-6E8A-4147-A177-3AD203B41FA5}">
                      <a16:colId xmlns:a16="http://schemas.microsoft.com/office/drawing/2014/main" val="1417542161"/>
                    </a:ext>
                  </a:extLst>
                </a:gridCol>
              </a:tblGrid>
              <a:tr h="370840">
                <a:tc>
                  <a:txBody>
                    <a:bodyPr/>
                    <a:lstStyle/>
                    <a:p>
                      <a:pPr algn="ctr"/>
                      <a:r>
                        <a:rPr lang="en-US" dirty="0"/>
                        <a:t>Topology Type</a:t>
                      </a:r>
                    </a:p>
                  </a:txBody>
                  <a:tcPr/>
                </a:tc>
                <a:tc>
                  <a:txBody>
                    <a:bodyPr/>
                    <a:lstStyle/>
                    <a:p>
                      <a:pPr algn="ctr"/>
                      <a:r>
                        <a:rPr lang="en-US" dirty="0"/>
                        <a:t>Support</a:t>
                      </a:r>
                    </a:p>
                  </a:txBody>
                  <a:tcPr/>
                </a:tc>
                <a:extLst>
                  <a:ext uri="{0D108BD9-81ED-4DB2-BD59-A6C34878D82A}">
                    <a16:rowId xmlns:a16="http://schemas.microsoft.com/office/drawing/2014/main" val="691425524"/>
                  </a:ext>
                </a:extLst>
              </a:tr>
              <a:tr h="370840">
                <a:tc>
                  <a:txBody>
                    <a:bodyPr/>
                    <a:lstStyle/>
                    <a:p>
                      <a:r>
                        <a:rPr lang="en-US" dirty="0"/>
                        <a:t>Geodatabase Topology</a:t>
                      </a:r>
                    </a:p>
                  </a:txBody>
                  <a:tcPr/>
                </a:tc>
                <a:tc>
                  <a:txBody>
                    <a:bodyPr/>
                    <a:lstStyle/>
                    <a:p>
                      <a:endParaRPr lang="en-US"/>
                    </a:p>
                  </a:txBody>
                  <a:tcPr/>
                </a:tc>
                <a:extLst>
                  <a:ext uri="{0D108BD9-81ED-4DB2-BD59-A6C34878D82A}">
                    <a16:rowId xmlns:a16="http://schemas.microsoft.com/office/drawing/2014/main" val="963008491"/>
                  </a:ext>
                </a:extLst>
              </a:tr>
              <a:tr h="370840">
                <a:tc>
                  <a:txBody>
                    <a:bodyPr/>
                    <a:lstStyle/>
                    <a:p>
                      <a:r>
                        <a:rPr lang="en-US" dirty="0"/>
                        <a:t>Map Topology</a:t>
                      </a:r>
                    </a:p>
                  </a:txBody>
                  <a:tcPr/>
                </a:tc>
                <a:tc>
                  <a:txBody>
                    <a:bodyPr/>
                    <a:lstStyle/>
                    <a:p>
                      <a:r>
                        <a:rPr lang="en-US" dirty="0"/>
                        <a:t>                                  </a:t>
                      </a:r>
                    </a:p>
                  </a:txBody>
                  <a:tcPr/>
                </a:tc>
                <a:extLst>
                  <a:ext uri="{0D108BD9-81ED-4DB2-BD59-A6C34878D82A}">
                    <a16:rowId xmlns:a16="http://schemas.microsoft.com/office/drawing/2014/main" val="3432101672"/>
                  </a:ext>
                </a:extLst>
              </a:tr>
            </a:tbl>
          </a:graphicData>
        </a:graphic>
      </p:graphicFrame>
      <p:pic>
        <p:nvPicPr>
          <p:cNvPr id="17" name="Graphic 16" descr="Checkmark">
            <a:extLst>
              <a:ext uri="{FF2B5EF4-FFF2-40B4-BE49-F238E27FC236}">
                <a16:creationId xmlns:a16="http://schemas.microsoft.com/office/drawing/2014/main" id="{6E8EF470-85E6-4657-AA7F-4330B679C24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40009" y="2309513"/>
            <a:ext cx="448340" cy="448340"/>
          </a:xfrm>
          <a:prstGeom prst="rect">
            <a:avLst/>
          </a:prstGeom>
        </p:spPr>
      </p:pic>
      <p:pic>
        <p:nvPicPr>
          <p:cNvPr id="19" name="Graphic 18" descr="Close">
            <a:extLst>
              <a:ext uri="{FF2B5EF4-FFF2-40B4-BE49-F238E27FC236}">
                <a16:creationId xmlns:a16="http://schemas.microsoft.com/office/drawing/2014/main" id="{046E1316-E7DB-4BF3-B70D-984D1D6A6D4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86108" y="2687784"/>
            <a:ext cx="448340" cy="448340"/>
          </a:xfrm>
          <a:prstGeom prst="rect">
            <a:avLst/>
          </a:prstGeom>
        </p:spPr>
      </p:pic>
      <p:pic>
        <p:nvPicPr>
          <p:cNvPr id="20" name="Graphic 19" descr="Checkmark">
            <a:extLst>
              <a:ext uri="{FF2B5EF4-FFF2-40B4-BE49-F238E27FC236}">
                <a16:creationId xmlns:a16="http://schemas.microsoft.com/office/drawing/2014/main" id="{478DCFF6-B469-4255-B36B-C89F5491C77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86108" y="3823877"/>
            <a:ext cx="448340" cy="448340"/>
          </a:xfrm>
          <a:prstGeom prst="rect">
            <a:avLst/>
          </a:prstGeom>
        </p:spPr>
      </p:pic>
      <p:pic>
        <p:nvPicPr>
          <p:cNvPr id="21" name="Graphic 20" descr="Checkmark">
            <a:extLst>
              <a:ext uri="{FF2B5EF4-FFF2-40B4-BE49-F238E27FC236}">
                <a16:creationId xmlns:a16="http://schemas.microsoft.com/office/drawing/2014/main" id="{AA3CD1A1-E3A1-4525-B0BD-D16EEB09602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01023" y="4256978"/>
            <a:ext cx="448340" cy="448340"/>
          </a:xfrm>
          <a:prstGeom prst="rect">
            <a:avLst/>
          </a:prstGeom>
        </p:spPr>
      </p:pic>
      <p:pic>
        <p:nvPicPr>
          <p:cNvPr id="22" name="Graphic 21" descr="Checkmark">
            <a:extLst>
              <a:ext uri="{FF2B5EF4-FFF2-40B4-BE49-F238E27FC236}">
                <a16:creationId xmlns:a16="http://schemas.microsoft.com/office/drawing/2014/main" id="{9F491DE0-5442-4103-9084-9D1652FED1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05860" y="4680675"/>
            <a:ext cx="448340" cy="448340"/>
          </a:xfrm>
          <a:prstGeom prst="rect">
            <a:avLst/>
          </a:prstGeom>
        </p:spPr>
      </p:pic>
      <p:pic>
        <p:nvPicPr>
          <p:cNvPr id="23" name="Graphic 22" descr="Checkmark">
            <a:extLst>
              <a:ext uri="{FF2B5EF4-FFF2-40B4-BE49-F238E27FC236}">
                <a16:creationId xmlns:a16="http://schemas.microsoft.com/office/drawing/2014/main" id="{A09DFFAD-21E5-42DE-BE4D-302830904E4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28491" y="5106475"/>
            <a:ext cx="448340" cy="448340"/>
          </a:xfrm>
          <a:prstGeom prst="rect">
            <a:avLst/>
          </a:prstGeom>
        </p:spPr>
      </p:pic>
      <p:pic>
        <p:nvPicPr>
          <p:cNvPr id="24" name="Graphic 23" descr="Checkmark">
            <a:extLst>
              <a:ext uri="{FF2B5EF4-FFF2-40B4-BE49-F238E27FC236}">
                <a16:creationId xmlns:a16="http://schemas.microsoft.com/office/drawing/2014/main" id="{5E10CF9D-E2BC-454A-9E74-17D7AAAFD2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40009" y="5539576"/>
            <a:ext cx="448340" cy="448340"/>
          </a:xfrm>
          <a:prstGeom prst="rect">
            <a:avLst/>
          </a:prstGeom>
        </p:spPr>
      </p:pic>
      <p:pic>
        <p:nvPicPr>
          <p:cNvPr id="25" name="Graphic 24" descr="Close">
            <a:extLst>
              <a:ext uri="{FF2B5EF4-FFF2-40B4-BE49-F238E27FC236}">
                <a16:creationId xmlns:a16="http://schemas.microsoft.com/office/drawing/2014/main" id="{37BC5658-F5A4-4291-8797-20D6E718BBA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01023" y="6004120"/>
            <a:ext cx="448340" cy="448340"/>
          </a:xfrm>
          <a:prstGeom prst="rect">
            <a:avLst/>
          </a:prstGeom>
        </p:spPr>
      </p:pic>
    </p:spTree>
    <p:extLst>
      <p:ext uri="{BB962C8B-B14F-4D97-AF65-F5344CB8AC3E}">
        <p14:creationId xmlns:p14="http://schemas.microsoft.com/office/powerpoint/2010/main" val="864816127"/>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8AC0EDE-8F34-44C2-B31F-705ADCCA2A62}"/>
              </a:ext>
            </a:extLst>
          </p:cNvPr>
          <p:cNvGrpSpPr/>
          <p:nvPr/>
        </p:nvGrpSpPr>
        <p:grpSpPr>
          <a:xfrm>
            <a:off x="1" y="0"/>
            <a:ext cx="12191999" cy="6888971"/>
            <a:chOff x="1" y="0"/>
            <a:chExt cx="12191999" cy="6888971"/>
          </a:xfrm>
        </p:grpSpPr>
        <p:sp>
          <p:nvSpPr>
            <p:cNvPr id="10" name="gradient background1">
              <a:extLst>
                <a:ext uri="{FF2B5EF4-FFF2-40B4-BE49-F238E27FC236}">
                  <a16:creationId xmlns:a16="http://schemas.microsoft.com/office/drawing/2014/main" id="{2B6E5184-605E-4E91-BC54-A4B0025B5E2F}"/>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1" name="Picture 10" descr="Logo&#10;&#10;Description automatically generated">
              <a:extLst>
                <a:ext uri="{FF2B5EF4-FFF2-40B4-BE49-F238E27FC236}">
                  <a16:creationId xmlns:a16="http://schemas.microsoft.com/office/drawing/2014/main" id="{D3CE49B1-D1C0-4F32-8DC6-366BBF955F3D}"/>
                </a:ext>
              </a:extLst>
            </p:cNvPr>
            <p:cNvPicPr>
              <a:picLocks noChangeAspect="1"/>
            </p:cNvPicPr>
            <p:nvPr/>
          </p:nvPicPr>
          <p:blipFill rotWithShape="1">
            <a:blip r:embed="rId2"/>
            <a:srcRect l="48397"/>
            <a:stretch/>
          </p:blipFill>
          <p:spPr>
            <a:xfrm>
              <a:off x="5872162" y="0"/>
              <a:ext cx="6319837" cy="6888970"/>
            </a:xfrm>
            <a:prstGeom prst="rect">
              <a:avLst/>
            </a:prstGeom>
          </p:spPr>
        </p:pic>
      </p:grpSp>
      <p:sp>
        <p:nvSpPr>
          <p:cNvPr id="8" name="Title 15">
            <a:extLst>
              <a:ext uri="{FF2B5EF4-FFF2-40B4-BE49-F238E27FC236}">
                <a16:creationId xmlns:a16="http://schemas.microsoft.com/office/drawing/2014/main" id="{9129683A-77A4-4C6F-BED3-686127ABA360}"/>
              </a:ext>
            </a:extLst>
          </p:cNvPr>
          <p:cNvSpPr>
            <a:spLocks noGrp="1"/>
          </p:cNvSpPr>
          <p:nvPr>
            <p:ph type="title"/>
          </p:nvPr>
        </p:nvSpPr>
        <p:spPr>
          <a:xfrm>
            <a:off x="1049572" y="2936558"/>
            <a:ext cx="6520071" cy="492443"/>
          </a:xfrm>
        </p:spPr>
        <p:txBody>
          <a:bodyPr/>
          <a:lstStyle/>
          <a:p>
            <a:r>
              <a:rPr lang="en-US" sz="3200" dirty="0"/>
              <a:t>Functionality: Open and Explore</a:t>
            </a:r>
            <a:endParaRPr lang="en-US" sz="3200" b="0" dirty="0"/>
          </a:p>
        </p:txBody>
      </p:sp>
    </p:spTree>
    <p:extLst>
      <p:ext uri="{BB962C8B-B14F-4D97-AF65-F5344CB8AC3E}">
        <p14:creationId xmlns:p14="http://schemas.microsoft.com/office/powerpoint/2010/main" val="3029620041"/>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524001"/>
            <a:ext cx="11187404" cy="5203370"/>
          </a:xfrm>
        </p:spPr>
        <p:txBody>
          <a:bodyPr/>
          <a:lstStyle/>
          <a:p>
            <a:pPr>
              <a:buClr>
                <a:srgbClr val="00EC86"/>
              </a:buClr>
            </a:pPr>
            <a:r>
              <a:rPr lang="en-US" dirty="0"/>
              <a:t> Open topology </a:t>
            </a:r>
          </a:p>
          <a:p>
            <a:pPr>
              <a:buClr>
                <a:srgbClr val="00EC86"/>
              </a:buClr>
            </a:pPr>
            <a:endParaRPr lang="en-US" dirty="0"/>
          </a:p>
          <a:p>
            <a:pPr lvl="1">
              <a:buClr>
                <a:srgbClr val="00EC86"/>
              </a:buClr>
            </a:pPr>
            <a:endParaRPr lang="en-US" dirty="0"/>
          </a:p>
          <a:p>
            <a:pPr>
              <a:buClr>
                <a:srgbClr val="00EC86"/>
              </a:buClr>
            </a:pPr>
            <a:endParaRPr lang="en-US" dirty="0"/>
          </a:p>
          <a:p>
            <a:pPr lvl="2">
              <a:buClr>
                <a:srgbClr val="00EC86"/>
              </a:buClr>
            </a:pPr>
            <a:endParaRPr lang="en-US" dirty="0"/>
          </a:p>
          <a:p>
            <a:pPr lvl="2">
              <a:buClr>
                <a:srgbClr val="00EC86"/>
              </a:buClr>
            </a:pPr>
            <a:endParaRPr lang="en-US" dirty="0"/>
          </a:p>
          <a:p>
            <a:pPr lvl="1">
              <a:buClr>
                <a:srgbClr val="00EC86"/>
              </a:buClr>
            </a:pPr>
            <a:endParaRPr lang="en-US" b="0" dirty="0"/>
          </a:p>
          <a:p>
            <a:pPr lvl="1">
              <a:buClr>
                <a:srgbClr val="00EC86"/>
              </a:buClr>
            </a:pPr>
            <a:endParaRPr lang="en-US" b="0" dirty="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dirty="0"/>
              <a:t>Open and Explore</a:t>
            </a:r>
            <a:endParaRPr lang="en-US" sz="2800" b="0" dirty="0"/>
          </a:p>
        </p:txBody>
      </p:sp>
      <p:pic>
        <p:nvPicPr>
          <p:cNvPr id="3" name="Picture 2">
            <a:extLst>
              <a:ext uri="{FF2B5EF4-FFF2-40B4-BE49-F238E27FC236}">
                <a16:creationId xmlns:a16="http://schemas.microsoft.com/office/drawing/2014/main" id="{AF0C3B49-7664-46D2-B4B4-498C1921646C}"/>
              </a:ext>
            </a:extLst>
          </p:cNvPr>
          <p:cNvPicPr>
            <a:picLocks noChangeAspect="1"/>
          </p:cNvPicPr>
          <p:nvPr/>
        </p:nvPicPr>
        <p:blipFill>
          <a:blip r:embed="rId3"/>
          <a:stretch>
            <a:fillRect/>
          </a:stretch>
        </p:blipFill>
        <p:spPr>
          <a:xfrm>
            <a:off x="1117898" y="2031105"/>
            <a:ext cx="6858000" cy="390525"/>
          </a:xfrm>
          <a:prstGeom prst="rect">
            <a:avLst/>
          </a:prstGeom>
        </p:spPr>
      </p:pic>
      <p:pic>
        <p:nvPicPr>
          <p:cNvPr id="3076" name="Picture 4">
            <a:extLst>
              <a:ext uri="{FF2B5EF4-FFF2-40B4-BE49-F238E27FC236}">
                <a16:creationId xmlns:a16="http://schemas.microsoft.com/office/drawing/2014/main" id="{3EFDF770-09A3-45F5-B48C-F3822E26B7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4126" y="2633365"/>
            <a:ext cx="5053474" cy="3279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6317197"/>
      </p:ext>
    </p:extLst>
  </p:cSld>
  <p:clrMapOvr>
    <a:masterClrMapping/>
  </p:clrMapOvr>
  <p:transition spd="med">
    <p:fade/>
  </p:transition>
</p:sld>
</file>

<file path=ppt/theme/theme1.xml><?xml version="1.0" encoding="utf-8"?>
<a:theme xmlns:a="http://schemas.openxmlformats.org/drawingml/2006/main" name="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 v4.0.13.pptx" id="{E83DB189-4C52-A046-B44B-03CC0B7DDD03}" vid="{423F4F47-F8B4-2B4C-A5B7-9030C22796F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C2F19DF-D984-D24D-9D99-C01191070D67}">
  <we:reference id="eabe5385-62b0-465a-932e-5d906dc6f4ba" version="0.0.3.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mso-contentType ?>
<FormTemplates xmlns="http://schemas.microsoft.com/sharepoint/v3/contenttype/forms">
  <Display>DocumentLibraryForm</Display>
  <Edit>DocumentLibraryForm</Edit>
  <New>DocumentLibraryForm</New>
</FormTemplates>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66.xml><?xml version="1.0" encoding="utf-8"?>
<EsriMapsInfo xmlns="ESRI.ArcGIS.Mapping.OfficeIntegration.PowerPointInfo">
  <Version>Version1</Version>
  <RequiresSignIn>False</RequiresSignIn>
</EsriMapsInfo>
</file>

<file path=customXml/item67.xml><?xml version="1.0" encoding="utf-8"?>
<EsriMapsInfo xmlns="ESRI.ArcGIS.Mapping.OfficeIntegration.PowerPointInfo">
  <Version>Version1</Version>
  <RequiresSignIn>False</RequiresSignIn>
</EsriMapsInfo>
</file>

<file path=customXml/item68.xml><?xml version="1.0" encoding="utf-8"?>
<p:properties xmlns:p="http://schemas.microsoft.com/office/2006/metadata/properties" xmlns:xsi="http://www.w3.org/2001/XMLSchema-instance" xmlns:pc="http://schemas.microsoft.com/office/infopath/2007/PartnerControls">
  <documentManagement>
    <_dlc_DocId xmlns="d1cd6fb8-9f75-4a4e-ba19-f8afe0aa8e3f">P7457YNZQEFK-1362962714-292934</_dlc_DocId>
    <_dlc_DocIdUrl xmlns="d1cd6fb8-9f75-4a4e-ba19-f8afe0aa8e3f">
      <Url>https://esriis.sharepoint.com/sites/Geodatabase577/_layouts/15/DocIdRedir.aspx?ID=P7457YNZQEFK-1362962714-292934</Url>
      <Description>P7457YNZQEFK-1362962714-292934</Description>
    </_dlc_DocIdUrl>
    <TaxCatchAll xmlns="d1cd6fb8-9f75-4a4e-ba19-f8afe0aa8e3f" xsi:nil="true"/>
    <lcf76f155ced4ddcb4097134ff3c332f xmlns="a5f3f57c-2ebc-4c3b-98a3-8fceb6d25ba8">
      <Terms xmlns="http://schemas.microsoft.com/office/infopath/2007/PartnerControls"/>
    </lcf76f155ced4ddcb4097134ff3c332f>
  </documentManagement>
</p:properties>
</file>

<file path=customXml/item69.xml><?xml version="1.0" encoding="utf-8"?>
<ct:contentTypeSchema xmlns:ct="http://schemas.microsoft.com/office/2006/metadata/contentType" xmlns:ma="http://schemas.microsoft.com/office/2006/metadata/properties/metaAttributes" ct:_="" ma:_="" ma:contentTypeName="Document" ma:contentTypeID="0x010100BC8E0AC0A08BF446BDB32045E14F5422" ma:contentTypeVersion="16" ma:contentTypeDescription="Create a new document." ma:contentTypeScope="" ma:versionID="6c70b9d2a0739ef9d45520d9cddbe519">
  <xsd:schema xmlns:xsd="http://www.w3.org/2001/XMLSchema" xmlns:xs="http://www.w3.org/2001/XMLSchema" xmlns:p="http://schemas.microsoft.com/office/2006/metadata/properties" xmlns:ns2="a5f3f57c-2ebc-4c3b-98a3-8fceb6d25ba8" xmlns:ns3="d1cd6fb8-9f75-4a4e-ba19-f8afe0aa8e3f" targetNamespace="http://schemas.microsoft.com/office/2006/metadata/properties" ma:root="true" ma:fieldsID="cca57caf11fc9fb67fd30289f4ffa2da" ns2:_="" ns3:_="">
    <xsd:import namespace="a5f3f57c-2ebc-4c3b-98a3-8fceb6d25ba8"/>
    <xsd:import namespace="d1cd6fb8-9f75-4a4e-ba19-f8afe0aa8e3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_dlc_DocId" minOccurs="0"/>
                <xsd:element ref="ns3:_dlc_DocIdUrl" minOccurs="0"/>
                <xsd:element ref="ns3:_dlc_DocIdPersistId"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f3f57c-2ebc-4c3b-98a3-8fceb6d25ba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4373b550-10be-49fa-a249-6a5a55e59eb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1cd6fb8-9f75-4a4e-ba19-f8afe0aa8e3f" elementFormDefault="qualified">
    <xsd:import namespace="http://schemas.microsoft.com/office/2006/documentManagement/types"/>
    <xsd:import namespace="http://schemas.microsoft.com/office/infopath/2007/PartnerControls"/>
    <xsd:element name="_dlc_DocId" ma:index="17" nillable="true" ma:displayName="Document ID Value" ma:description="The value of the document ID assigned to this item." ma:internalName="_dlc_DocId" ma:readOnly="true">
      <xsd:simpleType>
        <xsd:restriction base="dms:Text"/>
      </xsd:simpleType>
    </xsd:element>
    <xsd:element name="_dlc_DocIdUrl" ma:index="18"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9" nillable="true" ma:displayName="Persist ID" ma:description="Keep ID on add." ma:hidden="true" ma:internalName="_dlc_DocIdPersistId" ma:readOnly="true">
      <xsd:simpleType>
        <xsd:restriction base="dms:Boolean"/>
      </xsd:simple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3fd3c9ad-a7b8-43d8-9f19-1b68c1cd2c26}" ma:internalName="TaxCatchAll" ma:showField="CatchAllData" ma:web="d1cd6fb8-9f75-4a4e-ba19-f8afe0aa8e3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10.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11.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12.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13.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14.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15.xml><?xml version="1.0" encoding="utf-8"?>
<ds:datastoreItem xmlns:ds="http://schemas.openxmlformats.org/officeDocument/2006/customXml" ds:itemID="{DA46DABE-45F1-4E65-A939-497CB70F357D}">
  <ds:schemaRefs>
    <ds:schemaRef ds:uri="ESRI.ArcGIS.Mapping.OfficeIntegration.PowerPointInfo"/>
  </ds:schemaRefs>
</ds:datastoreItem>
</file>

<file path=customXml/itemProps16.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17.xml><?xml version="1.0" encoding="utf-8"?>
<ds:datastoreItem xmlns:ds="http://schemas.openxmlformats.org/officeDocument/2006/customXml" ds:itemID="{F48C7269-FE3D-477D-B6B9-926EAB9B1575}">
  <ds:schemaRefs>
    <ds:schemaRef ds:uri="http://schemas.microsoft.com/sharepoint/events"/>
  </ds:schemaRefs>
</ds:datastoreItem>
</file>

<file path=customXml/itemProps18.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19.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2.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20.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21.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22.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23.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24.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25.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26.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27.xml><?xml version="1.0" encoding="utf-8"?>
<ds:datastoreItem xmlns:ds="http://schemas.openxmlformats.org/officeDocument/2006/customXml" ds:itemID="{D32008F3-64AC-45EB-A05B-F6120AE62290}">
  <ds:schemaRefs>
    <ds:schemaRef ds:uri="ESRI.ArcGIS.Mapping.OfficeIntegration.PowerPointInfo"/>
  </ds:schemaRefs>
</ds:datastoreItem>
</file>

<file path=customXml/itemProps28.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29.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3.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30.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31.xml><?xml version="1.0" encoding="utf-8"?>
<ds:datastoreItem xmlns:ds="http://schemas.openxmlformats.org/officeDocument/2006/customXml" ds:itemID="{E47732B9-9C1B-4723-B4AA-A21238C5DF44}">
  <ds:schemaRefs>
    <ds:schemaRef ds:uri="ESRI.ArcGIS.Mapping.OfficeIntegration.PowerPointInfo"/>
  </ds:schemaRefs>
</ds:datastoreItem>
</file>

<file path=customXml/itemProps32.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33.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34.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35.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36.xml><?xml version="1.0" encoding="utf-8"?>
<ds:datastoreItem xmlns:ds="http://schemas.openxmlformats.org/officeDocument/2006/customXml" ds:itemID="{53220D22-8257-492D-8F60-ECE474D7C478}">
  <ds:schemaRefs>
    <ds:schemaRef ds:uri="ESRI.ArcGIS.Mapping.OfficeIntegration.PowerPointInfo"/>
  </ds:schemaRefs>
</ds:datastoreItem>
</file>

<file path=customXml/itemProps37.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38.xml><?xml version="1.0" encoding="utf-8"?>
<ds:datastoreItem xmlns:ds="http://schemas.openxmlformats.org/officeDocument/2006/customXml" ds:itemID="{AC4EB402-C456-4A26-8A92-B48606FF9264}">
  <ds:schemaRefs>
    <ds:schemaRef ds:uri="ESRI.ArcGIS.Mapping.OfficeIntegration.PowerPointInfo"/>
  </ds:schemaRefs>
</ds:datastoreItem>
</file>

<file path=customXml/itemProps39.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4.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40.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41.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42.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43.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44.xml><?xml version="1.0" encoding="utf-8"?>
<ds:datastoreItem xmlns:ds="http://schemas.openxmlformats.org/officeDocument/2006/customXml" ds:itemID="{7147CA22-2BC4-4917-83D2-7CA4C34A80D4}">
  <ds:schemaRefs>
    <ds:schemaRef ds:uri="ESRI.ArcGIS.Mapping.OfficeIntegration.PowerPointInfo"/>
  </ds:schemaRefs>
</ds:datastoreItem>
</file>

<file path=customXml/itemProps45.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46.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47.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48.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49.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5.xml><?xml version="1.0" encoding="utf-8"?>
<ds:datastoreItem xmlns:ds="http://schemas.openxmlformats.org/officeDocument/2006/customXml" ds:itemID="{EE9F405B-FE7A-4AB8-9CB8-9A75FBA69A95}">
  <ds:schemaRefs>
    <ds:schemaRef ds:uri="ESRI.ArcGIS.Mapping.OfficeIntegration.PowerPointInfo"/>
  </ds:schemaRefs>
</ds:datastoreItem>
</file>

<file path=customXml/itemProps50.xml><?xml version="1.0" encoding="utf-8"?>
<ds:datastoreItem xmlns:ds="http://schemas.openxmlformats.org/officeDocument/2006/customXml" ds:itemID="{8EED6C1C-A455-42E4-8CBE-649F5A755068}">
  <ds:schemaRefs>
    <ds:schemaRef ds:uri="ESRI.ArcGIS.Mapping.OfficeIntegration.PowerPointInfo"/>
  </ds:schemaRefs>
</ds:datastoreItem>
</file>

<file path=customXml/itemProps51.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52.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53.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54.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55.xml><?xml version="1.0" encoding="utf-8"?>
<ds:datastoreItem xmlns:ds="http://schemas.openxmlformats.org/officeDocument/2006/customXml" ds:itemID="{7684026F-E81F-4167-824A-3AA1BAEAE133}">
  <ds:schemaRefs>
    <ds:schemaRef ds:uri="ESRI.ArcGIS.Mapping.OfficeIntegration.PowerPointInfo"/>
  </ds:schemaRefs>
</ds:datastoreItem>
</file>

<file path=customXml/itemProps56.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57.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58.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59.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6.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60.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61.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62.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63.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64.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65.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66.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67.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68.xml><?xml version="1.0" encoding="utf-8"?>
<ds:datastoreItem xmlns:ds="http://schemas.openxmlformats.org/officeDocument/2006/customXml" ds:itemID="{81E133DB-697E-4C10-B192-8899027B1EC6}">
  <ds:schemaRefs>
    <ds:schemaRef ds:uri="2cca2253-b4b3-493a-b13d-4e35805225a7"/>
    <ds:schemaRef ds:uri="2f451dda-87f0-44fe-8155-a7a8ce8ced40"/>
    <ds:schemaRef ds:uri="a5f3f57c-2ebc-4c3b-98a3-8fceb6d25ba8"/>
    <ds:schemaRef ds:uri="d1cd6fb8-9f75-4a4e-ba19-f8afe0aa8e3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69.xml><?xml version="1.0" encoding="utf-8"?>
<ds:datastoreItem xmlns:ds="http://schemas.openxmlformats.org/officeDocument/2006/customXml" ds:itemID="{BFDB94B5-8143-4114-8A80-CE1C0DFEB086}">
  <ds:schemaRefs>
    <ds:schemaRef ds:uri="a5f3f57c-2ebc-4c3b-98a3-8fceb6d25ba8"/>
    <ds:schemaRef ds:uri="d1cd6fb8-9f75-4a4e-ba19-f8afe0aa8e3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7.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8.xml><?xml version="1.0" encoding="utf-8"?>
<ds:datastoreItem xmlns:ds="http://schemas.openxmlformats.org/officeDocument/2006/customXml" ds:itemID="{3A5DA3C3-46A0-47F8-855A-99C7684A98A2}">
  <ds:schemaRefs>
    <ds:schemaRef ds:uri="ESRI.ArcGIS.Mapping.OfficeIntegration.PowerPointInfo"/>
  </ds:schemaRefs>
</ds:datastoreItem>
</file>

<file path=customXml/itemProps9.xml><?xml version="1.0" encoding="utf-8"?>
<ds:datastoreItem xmlns:ds="http://schemas.openxmlformats.org/officeDocument/2006/customXml" ds:itemID="{4ADFB73A-380D-41FC-8C37-7155886326FA}">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Esri_Corporate_Template-Dark</Template>
  <TotalTime>8783</TotalTime>
  <Words>2300</Words>
  <Application>Microsoft Office PowerPoint</Application>
  <PresentationFormat>Widescreen</PresentationFormat>
  <Paragraphs>358</Paragraphs>
  <Slides>28</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Helvetica Neue</vt:lpstr>
      <vt:lpstr>Lucida Grande</vt:lpstr>
      <vt:lpstr>Esri_Corporate_Template-Dark</vt:lpstr>
      <vt:lpstr>ArcGIS Pro SDK for .NET:​  Topology in the ArcGIS Pro SDK</vt:lpstr>
      <vt:lpstr>Agenda </vt:lpstr>
      <vt:lpstr>Introduction </vt:lpstr>
      <vt:lpstr>Examples: Feature classes in a Topology</vt:lpstr>
      <vt:lpstr>Topology Dataset</vt:lpstr>
      <vt:lpstr>Importance of Topology</vt:lpstr>
      <vt:lpstr> Topology Functionality available in the Pro SDK</vt:lpstr>
      <vt:lpstr>Functionality: Open and Explore</vt:lpstr>
      <vt:lpstr>Open and Explore</vt:lpstr>
      <vt:lpstr>Open and Explore</vt:lpstr>
      <vt:lpstr>Demo: Explore Topology</vt:lpstr>
      <vt:lpstr>Functionality: Validation</vt:lpstr>
      <vt:lpstr>Validation</vt:lpstr>
      <vt:lpstr>Validation</vt:lpstr>
      <vt:lpstr>Demo: Topology validation</vt:lpstr>
      <vt:lpstr>Functionality: Errors and Exception Handling</vt:lpstr>
      <vt:lpstr>Errors and Exception Handling</vt:lpstr>
      <vt:lpstr>Errors and Exception Handling</vt:lpstr>
      <vt:lpstr>Demo: Errors and Exception handling</vt:lpstr>
      <vt:lpstr>Functionality: Graph Traversal</vt:lpstr>
      <vt:lpstr>Graph Traversal</vt:lpstr>
      <vt:lpstr>Demo: Graph Traversal</vt:lpstr>
      <vt:lpstr>ArcGIS Pro SDK for .NET – Technical Sessions</vt:lpstr>
      <vt:lpstr>ArcGIS Pro SDK for .NET – Demo theaters</vt:lpstr>
      <vt:lpstr>ArcGIS Pro SDK for .NET:​ Topology in the ArcGIS Pro SDK</vt:lpstr>
      <vt:lpstr>Please Share Your Feedback in the App</vt:lpstr>
      <vt:lpstr>Connect With Us On Social</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Pettitt</dc:creator>
  <cp:lastModifiedBy>Aashis Lamsal</cp:lastModifiedBy>
  <cp:revision>134</cp:revision>
  <cp:lastPrinted>2021-08-10T23:54:02Z</cp:lastPrinted>
  <dcterms:created xsi:type="dcterms:W3CDTF">2021-10-12T16:08:44Z</dcterms:created>
  <dcterms:modified xsi:type="dcterms:W3CDTF">2023-03-03T20:53:43Z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0x010100BC8E0AC0A08BF446BDB32045E14F5422</vt:lpwstr>
  </property>
  <property fmtid="{D5CDD505-2E9C-101B-9397-08002B2CF9AE}" pid="3" name="Order">
    <vt:r8>898000</vt:r8>
  </property>
  <property fmtid="{D5CDD505-2E9C-101B-9397-08002B2CF9AE}" pid="4" name="ComplianceAssetId">
    <vt:lpwstr/>
  </property>
  <property fmtid="{D5CDD505-2E9C-101B-9397-08002B2CF9AE}" pid="5" name="TemplateUrl">
    <vt:lpwstr/>
  </property>
  <property fmtid="{D5CDD505-2E9C-101B-9397-08002B2CF9AE}" pid="6" name="xd_Signature">
    <vt:bool>false</vt:bool>
  </property>
  <property fmtid="{D5CDD505-2E9C-101B-9397-08002B2CF9AE}" pid="7" name="xd_ProgID">
    <vt:lpwstr/>
  </property>
  <property fmtid="{D5CDD505-2E9C-101B-9397-08002B2CF9AE}" pid="8" name="_dlc_DocIdItemGuid">
    <vt:lpwstr>0ccfab9c-f496-442b-990d-e122c79d3d41</vt:lpwstr>
  </property>
  <property fmtid="{D5CDD505-2E9C-101B-9397-08002B2CF9AE}" pid="9" name="MediaServiceImageTags">
    <vt:lpwstr/>
  </property>
</Properties>
</file>