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customXml/itemProps34.xml" ContentType="application/vnd.openxmlformats-officedocument.customXmlProperties+xml"/>
  <Override PartName="/customXml/itemProps35.xml" ContentType="application/vnd.openxmlformats-officedocument.customXmlProperties+xml"/>
  <Override PartName="/customXml/itemProps36.xml" ContentType="application/vnd.openxmlformats-officedocument.customXmlProperties+xml"/>
  <Override PartName="/customXml/itemProps37.xml" ContentType="application/vnd.openxmlformats-officedocument.customXmlProperties+xml"/>
  <Override PartName="/customXml/itemProps38.xml" ContentType="application/vnd.openxmlformats-officedocument.customXmlProperties+xml"/>
  <Override PartName="/customXml/itemProps39.xml" ContentType="application/vnd.openxmlformats-officedocument.customXmlProperties+xml"/>
  <Override PartName="/customXml/itemProps40.xml" ContentType="application/vnd.openxmlformats-officedocument.customXmlProperties+xml"/>
  <Override PartName="/customXml/itemProps41.xml" ContentType="application/vnd.openxmlformats-officedocument.customXmlProperties+xml"/>
  <Override PartName="/customXml/itemProps42.xml" ContentType="application/vnd.openxmlformats-officedocument.customXmlProperties+xml"/>
  <Override PartName="/customXml/itemProps43.xml" ContentType="application/vnd.openxmlformats-officedocument.customXmlProperties+xml"/>
  <Override PartName="/customXml/itemProps44.xml" ContentType="application/vnd.openxmlformats-officedocument.customXmlProperties+xml"/>
  <Override PartName="/customXml/itemProps45.xml" ContentType="application/vnd.openxmlformats-officedocument.customXmlProperties+xml"/>
  <Override PartName="/customXml/itemProps46.xml" ContentType="application/vnd.openxmlformats-officedocument.customXmlProperties+xml"/>
  <Override PartName="/customXml/itemProps47.xml" ContentType="application/vnd.openxmlformats-officedocument.customXmlProperties+xml"/>
  <Override PartName="/customXml/itemProps48.xml" ContentType="application/vnd.openxmlformats-officedocument.customXmlProperties+xml"/>
  <Override PartName="/customXml/itemProps49.xml" ContentType="application/vnd.openxmlformats-officedocument.customXmlProperties+xml"/>
  <Override PartName="/customXml/itemProps50.xml" ContentType="application/vnd.openxmlformats-officedocument.customXmlProperties+xml"/>
  <Override PartName="/customXml/itemProps51.xml" ContentType="application/vnd.openxmlformats-officedocument.customXmlProperties+xml"/>
  <Override PartName="/customXml/itemProps52.xml" ContentType="application/vnd.openxmlformats-officedocument.customXmlProperties+xml"/>
  <Override PartName="/customXml/itemProps53.xml" ContentType="application/vnd.openxmlformats-officedocument.customXmlProperties+xml"/>
  <Override PartName="/customXml/itemProps54.xml" ContentType="application/vnd.openxmlformats-officedocument.customXmlProperties+xml"/>
  <Override PartName="/customXml/itemProps55.xml" ContentType="application/vnd.openxmlformats-officedocument.customXmlProperties+xml"/>
  <Override PartName="/customXml/itemProps56.xml" ContentType="application/vnd.openxmlformats-officedocument.customXmlProperties+xml"/>
  <Override PartName="/customXml/itemProps57.xml" ContentType="application/vnd.openxmlformats-officedocument.customXmlProperties+xml"/>
  <Override PartName="/customXml/itemProps58.xml" ContentType="application/vnd.openxmlformats-officedocument.customXmlProperties+xml"/>
  <Override PartName="/customXml/itemProps59.xml" ContentType="application/vnd.openxmlformats-officedocument.customXmlProperties+xml"/>
  <Override PartName="/customXml/itemProps60.xml" ContentType="application/vnd.openxmlformats-officedocument.customXmlProperties+xml"/>
  <Override PartName="/customXml/itemProps61.xml" ContentType="application/vnd.openxmlformats-officedocument.customXmlProperties+xml"/>
  <Override PartName="/customXml/itemProps62.xml" ContentType="application/vnd.openxmlformats-officedocument.customXmlProperties+xml"/>
  <Override PartName="/customXml/itemProps63.xml" ContentType="application/vnd.openxmlformats-officedocument.customXmlProperties+xml"/>
  <Override PartName="/customXml/itemProps64.xml" ContentType="application/vnd.openxmlformats-officedocument.customXmlProperties+xml"/>
  <Override PartName="/customXml/itemProps65.xml" ContentType="application/vnd.openxmlformats-officedocument.customXmlProperties+xml"/>
  <Override PartName="/customXml/itemProps66.xml" ContentType="application/vnd.openxmlformats-officedocument.customXmlProperties+xml"/>
  <Override PartName="/customXml/itemProps67.xml" ContentType="application/vnd.openxmlformats-officedocument.customXmlProperties+xml"/>
  <Override PartName="/customXml/itemProps68.xml" ContentType="application/vnd.openxmlformats-officedocument.customXmlProperties+xml"/>
  <Override PartName="/customXml/itemProps69.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7" Type="http://schemas.microsoft.com/office/2020/02/relationships/classificationlabels" Target="docMetadata/LabelInfo.xml"/><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6799" r:id="rId70"/>
  </p:sldMasterIdLst>
  <p:notesMasterIdLst>
    <p:notesMasterId r:id="rId108"/>
  </p:notesMasterIdLst>
  <p:handoutMasterIdLst>
    <p:handoutMasterId r:id="rId109"/>
  </p:handoutMasterIdLst>
  <p:sldIdLst>
    <p:sldId id="643" r:id="rId71"/>
    <p:sldId id="638" r:id="rId72"/>
    <p:sldId id="647" r:id="rId73"/>
    <p:sldId id="661" r:id="rId74"/>
    <p:sldId id="662" r:id="rId75"/>
    <p:sldId id="663" r:id="rId76"/>
    <p:sldId id="648" r:id="rId77"/>
    <p:sldId id="649" r:id="rId78"/>
    <p:sldId id="664" r:id="rId79"/>
    <p:sldId id="674" r:id="rId80"/>
    <p:sldId id="1064" r:id="rId81"/>
    <p:sldId id="650" r:id="rId82"/>
    <p:sldId id="666" r:id="rId83"/>
    <p:sldId id="667" r:id="rId84"/>
    <p:sldId id="1065" r:id="rId85"/>
    <p:sldId id="668" r:id="rId86"/>
    <p:sldId id="669" r:id="rId87"/>
    <p:sldId id="670" r:id="rId88"/>
    <p:sldId id="665" r:id="rId89"/>
    <p:sldId id="657" r:id="rId90"/>
    <p:sldId id="651" r:id="rId91"/>
    <p:sldId id="659" r:id="rId92"/>
    <p:sldId id="671" r:id="rId93"/>
    <p:sldId id="653" r:id="rId94"/>
    <p:sldId id="658" r:id="rId95"/>
    <p:sldId id="672" r:id="rId96"/>
    <p:sldId id="654" r:id="rId97"/>
    <p:sldId id="656" r:id="rId98"/>
    <p:sldId id="673" r:id="rId99"/>
    <p:sldId id="655" r:id="rId100"/>
    <p:sldId id="660" r:id="rId101"/>
    <p:sldId id="676" r:id="rId102"/>
    <p:sldId id="1001" r:id="rId103"/>
    <p:sldId id="1063" r:id="rId104"/>
    <p:sldId id="644" r:id="rId105"/>
    <p:sldId id="646" r:id="rId106"/>
    <p:sldId id="633" r:id="rId10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2" userDrawn="1">
          <p15:clr>
            <a:srgbClr val="A4A3A4"/>
          </p15:clr>
        </p15:guide>
        <p15:guide id="2" orient="horz" pos="3888" userDrawn="1">
          <p15:clr>
            <a:srgbClr val="A4A3A4"/>
          </p15:clr>
        </p15:guide>
        <p15:guide id="3" pos="576" userDrawn="1">
          <p15:clr>
            <a:srgbClr val="A4A3A4"/>
          </p15:clr>
        </p15:guide>
        <p15:guide id="4" pos="7104" userDrawn="1">
          <p15:clr>
            <a:srgbClr val="A4A3A4"/>
          </p15:clr>
        </p15:guide>
        <p15:guide id="5" pos="431">
          <p15:clr>
            <a:srgbClr val="A4A3A4"/>
          </p15:clr>
        </p15:guide>
        <p15:guide id="6" pos="724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5347"/>
    <a:srgbClr val="EAFF46"/>
    <a:srgbClr val="FFC452"/>
    <a:srgbClr val="131A6F"/>
    <a:srgbClr val="131A7F"/>
    <a:srgbClr val="131A8E"/>
    <a:srgbClr val="009C9E"/>
    <a:srgbClr val="C3E3F7"/>
    <a:srgbClr val="027ECF"/>
    <a:srgbClr val="C9F2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317" autoAdjust="0"/>
    <p:restoredTop sz="96222" autoAdjust="0"/>
  </p:normalViewPr>
  <p:slideViewPr>
    <p:cSldViewPr snapToGrid="0">
      <p:cViewPr varScale="1">
        <p:scale>
          <a:sx n="118" d="100"/>
          <a:sy n="118" d="100"/>
        </p:scale>
        <p:origin x="208" y="536"/>
      </p:cViewPr>
      <p:guideLst>
        <p:guide orient="horz" pos="432"/>
        <p:guide orient="horz" pos="3888"/>
        <p:guide pos="576"/>
        <p:guide pos="7104"/>
        <p:guide pos="431"/>
        <p:guide pos="7247"/>
      </p:guideLst>
    </p:cSldViewPr>
  </p:slideViewPr>
  <p:notesTextViewPr>
    <p:cViewPr>
      <p:scale>
        <a:sx n="1" d="1"/>
        <a:sy n="1" d="1"/>
      </p:scale>
      <p:origin x="0" y="0"/>
    </p:cViewPr>
  </p:notesTextViewPr>
  <p:sorterViewPr>
    <p:cViewPr>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customXml" Target="../customXml/item26.xml"/><Relationship Id="rId21" Type="http://schemas.openxmlformats.org/officeDocument/2006/relationships/customXml" Target="../customXml/item21.xml"/><Relationship Id="rId42" Type="http://schemas.openxmlformats.org/officeDocument/2006/relationships/customXml" Target="../customXml/item42.xml"/><Relationship Id="rId47" Type="http://schemas.openxmlformats.org/officeDocument/2006/relationships/customXml" Target="../customXml/item47.xml"/><Relationship Id="rId63" Type="http://schemas.openxmlformats.org/officeDocument/2006/relationships/customXml" Target="../customXml/item63.xml"/><Relationship Id="rId68" Type="http://schemas.openxmlformats.org/officeDocument/2006/relationships/customXml" Target="../customXml/item68.xml"/><Relationship Id="rId84" Type="http://schemas.openxmlformats.org/officeDocument/2006/relationships/slide" Target="slides/slide14.xml"/><Relationship Id="rId89" Type="http://schemas.openxmlformats.org/officeDocument/2006/relationships/slide" Target="slides/slide19.xml"/><Relationship Id="rId112" Type="http://schemas.openxmlformats.org/officeDocument/2006/relationships/theme" Target="theme/theme1.xml"/><Relationship Id="rId16" Type="http://schemas.openxmlformats.org/officeDocument/2006/relationships/customXml" Target="../customXml/item16.xml"/><Relationship Id="rId107" Type="http://schemas.openxmlformats.org/officeDocument/2006/relationships/slide" Target="slides/slide37.xml"/><Relationship Id="rId11" Type="http://schemas.openxmlformats.org/officeDocument/2006/relationships/customXml" Target="../customXml/item11.xml"/><Relationship Id="rId32" Type="http://schemas.openxmlformats.org/officeDocument/2006/relationships/customXml" Target="../customXml/item32.xml"/><Relationship Id="rId37" Type="http://schemas.openxmlformats.org/officeDocument/2006/relationships/customXml" Target="../customXml/item37.xml"/><Relationship Id="rId53" Type="http://schemas.openxmlformats.org/officeDocument/2006/relationships/customXml" Target="../customXml/item53.xml"/><Relationship Id="rId58" Type="http://schemas.openxmlformats.org/officeDocument/2006/relationships/customXml" Target="../customXml/item58.xml"/><Relationship Id="rId74" Type="http://schemas.openxmlformats.org/officeDocument/2006/relationships/slide" Target="slides/slide4.xml"/><Relationship Id="rId79" Type="http://schemas.openxmlformats.org/officeDocument/2006/relationships/slide" Target="slides/slide9.xml"/><Relationship Id="rId102" Type="http://schemas.openxmlformats.org/officeDocument/2006/relationships/slide" Target="slides/slide32.xml"/><Relationship Id="rId5" Type="http://schemas.openxmlformats.org/officeDocument/2006/relationships/customXml" Target="../customXml/item5.xml"/><Relationship Id="rId90" Type="http://schemas.openxmlformats.org/officeDocument/2006/relationships/slide" Target="slides/slide20.xml"/><Relationship Id="rId95" Type="http://schemas.openxmlformats.org/officeDocument/2006/relationships/slide" Target="slides/slide25.xml"/><Relationship Id="rId22" Type="http://schemas.openxmlformats.org/officeDocument/2006/relationships/customXml" Target="../customXml/item22.xml"/><Relationship Id="rId27" Type="http://schemas.openxmlformats.org/officeDocument/2006/relationships/customXml" Target="../customXml/item27.xml"/><Relationship Id="rId43" Type="http://schemas.openxmlformats.org/officeDocument/2006/relationships/customXml" Target="../customXml/item43.xml"/><Relationship Id="rId48" Type="http://schemas.openxmlformats.org/officeDocument/2006/relationships/customXml" Target="../customXml/item48.xml"/><Relationship Id="rId64" Type="http://schemas.openxmlformats.org/officeDocument/2006/relationships/customXml" Target="../customXml/item64.xml"/><Relationship Id="rId69" Type="http://schemas.openxmlformats.org/officeDocument/2006/relationships/customXml" Target="../customXml/item69.xml"/><Relationship Id="rId113" Type="http://schemas.openxmlformats.org/officeDocument/2006/relationships/tableStyles" Target="tableStyles.xml"/><Relationship Id="rId80" Type="http://schemas.openxmlformats.org/officeDocument/2006/relationships/slide" Target="slides/slide10.xml"/><Relationship Id="rId85" Type="http://schemas.openxmlformats.org/officeDocument/2006/relationships/slide" Target="slides/slide15.xml"/><Relationship Id="rId12" Type="http://schemas.openxmlformats.org/officeDocument/2006/relationships/customXml" Target="../customXml/item12.xml"/><Relationship Id="rId17" Type="http://schemas.openxmlformats.org/officeDocument/2006/relationships/customXml" Target="../customXml/item17.xml"/><Relationship Id="rId33" Type="http://schemas.openxmlformats.org/officeDocument/2006/relationships/customXml" Target="../customXml/item33.xml"/><Relationship Id="rId38" Type="http://schemas.openxmlformats.org/officeDocument/2006/relationships/customXml" Target="../customXml/item38.xml"/><Relationship Id="rId59" Type="http://schemas.openxmlformats.org/officeDocument/2006/relationships/customXml" Target="../customXml/item59.xml"/><Relationship Id="rId103" Type="http://schemas.openxmlformats.org/officeDocument/2006/relationships/slide" Target="slides/slide33.xml"/><Relationship Id="rId108" Type="http://schemas.openxmlformats.org/officeDocument/2006/relationships/notesMaster" Target="notesMasters/notesMaster1.xml"/><Relationship Id="rId54" Type="http://schemas.openxmlformats.org/officeDocument/2006/relationships/customXml" Target="../customXml/item54.xml"/><Relationship Id="rId70" Type="http://schemas.openxmlformats.org/officeDocument/2006/relationships/slideMaster" Target="slideMasters/slideMaster1.xml"/><Relationship Id="rId75" Type="http://schemas.openxmlformats.org/officeDocument/2006/relationships/slide" Target="slides/slide5.xml"/><Relationship Id="rId91" Type="http://schemas.openxmlformats.org/officeDocument/2006/relationships/slide" Target="slides/slide21.xml"/><Relationship Id="rId96" Type="http://schemas.openxmlformats.org/officeDocument/2006/relationships/slide" Target="slides/slide26.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customXml" Target="../customXml/item28.xml"/><Relationship Id="rId36" Type="http://schemas.openxmlformats.org/officeDocument/2006/relationships/customXml" Target="../customXml/item36.xml"/><Relationship Id="rId49" Type="http://schemas.openxmlformats.org/officeDocument/2006/relationships/customXml" Target="../customXml/item49.xml"/><Relationship Id="rId57" Type="http://schemas.openxmlformats.org/officeDocument/2006/relationships/customXml" Target="../customXml/item57.xml"/><Relationship Id="rId106" Type="http://schemas.openxmlformats.org/officeDocument/2006/relationships/slide" Target="slides/slide36.xml"/><Relationship Id="rId114" Type="http://schemas.microsoft.com/office/2016/11/relationships/changesInfo" Target="changesInfos/changesInfo1.xml"/><Relationship Id="rId10" Type="http://schemas.openxmlformats.org/officeDocument/2006/relationships/customXml" Target="../customXml/item10.xml"/><Relationship Id="rId31" Type="http://schemas.openxmlformats.org/officeDocument/2006/relationships/customXml" Target="../customXml/item31.xml"/><Relationship Id="rId44" Type="http://schemas.openxmlformats.org/officeDocument/2006/relationships/customXml" Target="../customXml/item44.xml"/><Relationship Id="rId52" Type="http://schemas.openxmlformats.org/officeDocument/2006/relationships/customXml" Target="../customXml/item52.xml"/><Relationship Id="rId60" Type="http://schemas.openxmlformats.org/officeDocument/2006/relationships/customXml" Target="../customXml/item60.xml"/><Relationship Id="rId65" Type="http://schemas.openxmlformats.org/officeDocument/2006/relationships/customXml" Target="../customXml/item65.xml"/><Relationship Id="rId73" Type="http://schemas.openxmlformats.org/officeDocument/2006/relationships/slide" Target="slides/slide3.xml"/><Relationship Id="rId78" Type="http://schemas.openxmlformats.org/officeDocument/2006/relationships/slide" Target="slides/slide8.xml"/><Relationship Id="rId81" Type="http://schemas.openxmlformats.org/officeDocument/2006/relationships/slide" Target="slides/slide11.xml"/><Relationship Id="rId86" Type="http://schemas.openxmlformats.org/officeDocument/2006/relationships/slide" Target="slides/slide16.xml"/><Relationship Id="rId94" Type="http://schemas.openxmlformats.org/officeDocument/2006/relationships/slide" Target="slides/slide24.xml"/><Relationship Id="rId99" Type="http://schemas.openxmlformats.org/officeDocument/2006/relationships/slide" Target="slides/slide29.xml"/><Relationship Id="rId101" Type="http://schemas.openxmlformats.org/officeDocument/2006/relationships/slide" Target="slides/slide31.xml"/><Relationship Id="rId4" Type="http://schemas.openxmlformats.org/officeDocument/2006/relationships/customXml" Target="../customXml/item4.xml"/><Relationship Id="rId9" Type="http://schemas.openxmlformats.org/officeDocument/2006/relationships/customXml" Target="../customXml/item9.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customXml" Target="../customXml/item39.xml"/><Relationship Id="rId109" Type="http://schemas.openxmlformats.org/officeDocument/2006/relationships/handoutMaster" Target="handoutMasters/handoutMaster1.xml"/><Relationship Id="rId34" Type="http://schemas.openxmlformats.org/officeDocument/2006/relationships/customXml" Target="../customXml/item34.xml"/><Relationship Id="rId50" Type="http://schemas.openxmlformats.org/officeDocument/2006/relationships/customXml" Target="../customXml/item50.xml"/><Relationship Id="rId55" Type="http://schemas.openxmlformats.org/officeDocument/2006/relationships/customXml" Target="../customXml/item55.xml"/><Relationship Id="rId76" Type="http://schemas.openxmlformats.org/officeDocument/2006/relationships/slide" Target="slides/slide6.xml"/><Relationship Id="rId97" Type="http://schemas.openxmlformats.org/officeDocument/2006/relationships/slide" Target="slides/slide27.xml"/><Relationship Id="rId104" Type="http://schemas.openxmlformats.org/officeDocument/2006/relationships/slide" Target="slides/slide34.xml"/><Relationship Id="rId7" Type="http://schemas.openxmlformats.org/officeDocument/2006/relationships/customXml" Target="../customXml/item7.xml"/><Relationship Id="rId71" Type="http://schemas.openxmlformats.org/officeDocument/2006/relationships/slide" Target="slides/slide1.xml"/><Relationship Id="rId92" Type="http://schemas.openxmlformats.org/officeDocument/2006/relationships/slide" Target="slides/slide22.xml"/><Relationship Id="rId2" Type="http://schemas.openxmlformats.org/officeDocument/2006/relationships/customXml" Target="../customXml/item2.xml"/><Relationship Id="rId29" Type="http://schemas.openxmlformats.org/officeDocument/2006/relationships/customXml" Target="../customXml/item29.xml"/><Relationship Id="rId24" Type="http://schemas.openxmlformats.org/officeDocument/2006/relationships/customXml" Target="../customXml/item24.xml"/><Relationship Id="rId40" Type="http://schemas.openxmlformats.org/officeDocument/2006/relationships/customXml" Target="../customXml/item40.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slide" Target="slides/slide17.xml"/><Relationship Id="rId110" Type="http://schemas.openxmlformats.org/officeDocument/2006/relationships/presProps" Target="presProps.xml"/><Relationship Id="rId61" Type="http://schemas.openxmlformats.org/officeDocument/2006/relationships/customXml" Target="../customXml/item61.xml"/><Relationship Id="rId82" Type="http://schemas.openxmlformats.org/officeDocument/2006/relationships/slide" Target="slides/slide12.xml"/><Relationship Id="rId19" Type="http://schemas.openxmlformats.org/officeDocument/2006/relationships/customXml" Target="../customXml/item19.xml"/><Relationship Id="rId14" Type="http://schemas.openxmlformats.org/officeDocument/2006/relationships/customXml" Target="../customXml/item14.xml"/><Relationship Id="rId30" Type="http://schemas.openxmlformats.org/officeDocument/2006/relationships/customXml" Target="../customXml/item30.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slide" Target="slides/slide7.xml"/><Relationship Id="rId100" Type="http://schemas.openxmlformats.org/officeDocument/2006/relationships/slide" Target="slides/slide30.xml"/><Relationship Id="rId105" Type="http://schemas.openxmlformats.org/officeDocument/2006/relationships/slide" Target="slides/slide35.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slide" Target="slides/slide2.xml"/><Relationship Id="rId93" Type="http://schemas.openxmlformats.org/officeDocument/2006/relationships/slide" Target="slides/slide23.xml"/><Relationship Id="rId98" Type="http://schemas.openxmlformats.org/officeDocument/2006/relationships/slide" Target="slides/slide28.xml"/><Relationship Id="rId3" Type="http://schemas.openxmlformats.org/officeDocument/2006/relationships/customXml" Target="../customXml/item3.xml"/><Relationship Id="rId25" Type="http://schemas.openxmlformats.org/officeDocument/2006/relationships/customXml" Target="../customXml/item25.xml"/><Relationship Id="rId46" Type="http://schemas.openxmlformats.org/officeDocument/2006/relationships/customXml" Target="../customXml/item46.xml"/><Relationship Id="rId67" Type="http://schemas.openxmlformats.org/officeDocument/2006/relationships/customXml" Target="../customXml/item67.xml"/><Relationship Id="rId20" Type="http://schemas.openxmlformats.org/officeDocument/2006/relationships/customXml" Target="../customXml/item20.xml"/><Relationship Id="rId41" Type="http://schemas.openxmlformats.org/officeDocument/2006/relationships/customXml" Target="../customXml/item41.xml"/><Relationship Id="rId62" Type="http://schemas.openxmlformats.org/officeDocument/2006/relationships/customXml" Target="../customXml/item62.xml"/><Relationship Id="rId83" Type="http://schemas.openxmlformats.org/officeDocument/2006/relationships/slide" Target="slides/slide13.xml"/><Relationship Id="rId88" Type="http://schemas.openxmlformats.org/officeDocument/2006/relationships/slide" Target="slides/slide18.xml"/><Relationship Id="rId11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ashis Lamsal" userId="42229be4-7f54-4205-9f3c-ef7aa246a95b" providerId="ADAL" clId="{B0037B9A-B6AF-4C7C-ADD8-D0DFD247ADAA}"/>
    <pc:docChg chg="undo custSel addSld delSld modSld sldOrd">
      <pc:chgData name="Aashis Lamsal" userId="42229be4-7f54-4205-9f3c-ef7aa246a95b" providerId="ADAL" clId="{B0037B9A-B6AF-4C7C-ADD8-D0DFD247ADAA}" dt="2023-03-02T18:56:30.533" v="2378" actId="208"/>
      <pc:docMkLst>
        <pc:docMk/>
      </pc:docMkLst>
      <pc:sldChg chg="modSp mod">
        <pc:chgData name="Aashis Lamsal" userId="42229be4-7f54-4205-9f3c-ef7aa246a95b" providerId="ADAL" clId="{B0037B9A-B6AF-4C7C-ADD8-D0DFD247ADAA}" dt="2023-02-27T17:41:38.665" v="72" actId="207"/>
        <pc:sldMkLst>
          <pc:docMk/>
          <pc:sldMk cId="802503158" sldId="638"/>
        </pc:sldMkLst>
        <pc:spChg chg="mod">
          <ac:chgData name="Aashis Lamsal" userId="42229be4-7f54-4205-9f3c-ef7aa246a95b" providerId="ADAL" clId="{B0037B9A-B6AF-4C7C-ADD8-D0DFD247ADAA}" dt="2023-02-27T17:41:38.665" v="72" actId="207"/>
          <ac:spMkLst>
            <pc:docMk/>
            <pc:sldMk cId="802503158" sldId="638"/>
            <ac:spMk id="11" creationId="{56669042-0838-71A3-A1B1-20736266A8D4}"/>
          </ac:spMkLst>
        </pc:spChg>
      </pc:sldChg>
      <pc:sldChg chg="modSp mod">
        <pc:chgData name="Aashis Lamsal" userId="42229be4-7f54-4205-9f3c-ef7aa246a95b" providerId="ADAL" clId="{B0037B9A-B6AF-4C7C-ADD8-D0DFD247ADAA}" dt="2023-03-01T14:31:13.973" v="1669" actId="1076"/>
        <pc:sldMkLst>
          <pc:docMk/>
          <pc:sldMk cId="1433695203" sldId="643"/>
        </pc:sldMkLst>
        <pc:spChg chg="mod">
          <ac:chgData name="Aashis Lamsal" userId="42229be4-7f54-4205-9f3c-ef7aa246a95b" providerId="ADAL" clId="{B0037B9A-B6AF-4C7C-ADD8-D0DFD247ADAA}" dt="2023-03-01T14:30:49.505" v="1664" actId="255"/>
          <ac:spMkLst>
            <pc:docMk/>
            <pc:sldMk cId="1433695203" sldId="643"/>
            <ac:spMk id="2" creationId="{C1E6FDA8-78A3-862D-2CA7-52DEAC406B1D}"/>
          </ac:spMkLst>
        </pc:spChg>
        <pc:spChg chg="mod">
          <ac:chgData name="Aashis Lamsal" userId="42229be4-7f54-4205-9f3c-ef7aa246a95b" providerId="ADAL" clId="{B0037B9A-B6AF-4C7C-ADD8-D0DFD247ADAA}" dt="2023-03-01T14:31:13.973" v="1669" actId="1076"/>
          <ac:spMkLst>
            <pc:docMk/>
            <pc:sldMk cId="1433695203" sldId="643"/>
            <ac:spMk id="3" creationId="{E25F7DC9-75B6-8E8A-2E1C-4AC857C67F19}"/>
          </ac:spMkLst>
        </pc:spChg>
      </pc:sldChg>
      <pc:sldChg chg="modSp mod">
        <pc:chgData name="Aashis Lamsal" userId="42229be4-7f54-4205-9f3c-ef7aa246a95b" providerId="ADAL" clId="{B0037B9A-B6AF-4C7C-ADD8-D0DFD247ADAA}" dt="2023-03-01T17:50:09.539" v="1688" actId="6549"/>
        <pc:sldMkLst>
          <pc:docMk/>
          <pc:sldMk cId="801192879" sldId="647"/>
        </pc:sldMkLst>
        <pc:spChg chg="mod">
          <ac:chgData name="Aashis Lamsal" userId="42229be4-7f54-4205-9f3c-ef7aa246a95b" providerId="ADAL" clId="{B0037B9A-B6AF-4C7C-ADD8-D0DFD247ADAA}" dt="2023-03-01T17:50:09.539" v="1688" actId="6549"/>
          <ac:spMkLst>
            <pc:docMk/>
            <pc:sldMk cId="801192879" sldId="647"/>
            <ac:spMk id="11" creationId="{56669042-0838-71A3-A1B1-20736266A8D4}"/>
          </ac:spMkLst>
        </pc:spChg>
      </pc:sldChg>
      <pc:sldChg chg="modSp mod">
        <pc:chgData name="Aashis Lamsal" userId="42229be4-7f54-4205-9f3c-ef7aa246a95b" providerId="ADAL" clId="{B0037B9A-B6AF-4C7C-ADD8-D0DFD247ADAA}" dt="2023-03-01T17:50:19.471" v="1689" actId="6549"/>
        <pc:sldMkLst>
          <pc:docMk/>
          <pc:sldMk cId="330078443" sldId="648"/>
        </pc:sldMkLst>
        <pc:spChg chg="mod">
          <ac:chgData name="Aashis Lamsal" userId="42229be4-7f54-4205-9f3c-ef7aa246a95b" providerId="ADAL" clId="{B0037B9A-B6AF-4C7C-ADD8-D0DFD247ADAA}" dt="2023-03-01T17:50:19.471" v="1689" actId="6549"/>
          <ac:spMkLst>
            <pc:docMk/>
            <pc:sldMk cId="330078443" sldId="648"/>
            <ac:spMk id="11" creationId="{56669042-0838-71A3-A1B1-20736266A8D4}"/>
          </ac:spMkLst>
        </pc:spChg>
      </pc:sldChg>
      <pc:sldChg chg="modSp mod">
        <pc:chgData name="Aashis Lamsal" userId="42229be4-7f54-4205-9f3c-ef7aa246a95b" providerId="ADAL" clId="{B0037B9A-B6AF-4C7C-ADD8-D0DFD247ADAA}" dt="2023-03-01T17:50:26.683" v="1690" actId="6549"/>
        <pc:sldMkLst>
          <pc:docMk/>
          <pc:sldMk cId="2185406192" sldId="649"/>
        </pc:sldMkLst>
        <pc:spChg chg="mod">
          <ac:chgData name="Aashis Lamsal" userId="42229be4-7f54-4205-9f3c-ef7aa246a95b" providerId="ADAL" clId="{B0037B9A-B6AF-4C7C-ADD8-D0DFD247ADAA}" dt="2023-03-01T17:50:26.683" v="1690" actId="6549"/>
          <ac:spMkLst>
            <pc:docMk/>
            <pc:sldMk cId="2185406192" sldId="649"/>
            <ac:spMk id="11" creationId="{56669042-0838-71A3-A1B1-20736266A8D4}"/>
          </ac:spMkLst>
        </pc:spChg>
      </pc:sldChg>
      <pc:sldChg chg="modSp mod">
        <pc:chgData name="Aashis Lamsal" userId="42229be4-7f54-4205-9f3c-ef7aa246a95b" providerId="ADAL" clId="{B0037B9A-B6AF-4C7C-ADD8-D0DFD247ADAA}" dt="2023-03-01T17:50:33.858" v="1691" actId="6549"/>
        <pc:sldMkLst>
          <pc:docMk/>
          <pc:sldMk cId="2917244246" sldId="650"/>
        </pc:sldMkLst>
        <pc:spChg chg="mod">
          <ac:chgData name="Aashis Lamsal" userId="42229be4-7f54-4205-9f3c-ef7aa246a95b" providerId="ADAL" clId="{B0037B9A-B6AF-4C7C-ADD8-D0DFD247ADAA}" dt="2023-03-01T17:50:33.858" v="1691" actId="6549"/>
          <ac:spMkLst>
            <pc:docMk/>
            <pc:sldMk cId="2917244246" sldId="650"/>
            <ac:spMk id="11" creationId="{56669042-0838-71A3-A1B1-20736266A8D4}"/>
          </ac:spMkLst>
        </pc:spChg>
      </pc:sldChg>
      <pc:sldChg chg="modSp mod">
        <pc:chgData name="Aashis Lamsal" userId="42229be4-7f54-4205-9f3c-ef7aa246a95b" providerId="ADAL" clId="{B0037B9A-B6AF-4C7C-ADD8-D0DFD247ADAA}" dt="2023-03-01T17:50:48.941" v="1693" actId="6549"/>
        <pc:sldMkLst>
          <pc:docMk/>
          <pc:sldMk cId="1879254329" sldId="651"/>
        </pc:sldMkLst>
        <pc:spChg chg="mod">
          <ac:chgData name="Aashis Lamsal" userId="42229be4-7f54-4205-9f3c-ef7aa246a95b" providerId="ADAL" clId="{B0037B9A-B6AF-4C7C-ADD8-D0DFD247ADAA}" dt="2023-03-01T17:50:48.941" v="1693" actId="6549"/>
          <ac:spMkLst>
            <pc:docMk/>
            <pc:sldMk cId="1879254329" sldId="651"/>
            <ac:spMk id="11" creationId="{56669042-0838-71A3-A1B1-20736266A8D4}"/>
          </ac:spMkLst>
        </pc:spChg>
      </pc:sldChg>
      <pc:sldChg chg="modSp mod">
        <pc:chgData name="Aashis Lamsal" userId="42229be4-7f54-4205-9f3c-ef7aa246a95b" providerId="ADAL" clId="{B0037B9A-B6AF-4C7C-ADD8-D0DFD247ADAA}" dt="2023-03-01T17:50:53.125" v="1694" actId="6549"/>
        <pc:sldMkLst>
          <pc:docMk/>
          <pc:sldMk cId="2778637719" sldId="653"/>
        </pc:sldMkLst>
        <pc:spChg chg="mod">
          <ac:chgData name="Aashis Lamsal" userId="42229be4-7f54-4205-9f3c-ef7aa246a95b" providerId="ADAL" clId="{B0037B9A-B6AF-4C7C-ADD8-D0DFD247ADAA}" dt="2023-03-01T17:50:53.125" v="1694" actId="6549"/>
          <ac:spMkLst>
            <pc:docMk/>
            <pc:sldMk cId="2778637719" sldId="653"/>
            <ac:spMk id="11" creationId="{56669042-0838-71A3-A1B1-20736266A8D4}"/>
          </ac:spMkLst>
        </pc:spChg>
      </pc:sldChg>
      <pc:sldChg chg="modSp mod">
        <pc:chgData name="Aashis Lamsal" userId="42229be4-7f54-4205-9f3c-ef7aa246a95b" providerId="ADAL" clId="{B0037B9A-B6AF-4C7C-ADD8-D0DFD247ADAA}" dt="2023-03-01T17:50:57.431" v="1695" actId="6549"/>
        <pc:sldMkLst>
          <pc:docMk/>
          <pc:sldMk cId="2426735369" sldId="654"/>
        </pc:sldMkLst>
        <pc:spChg chg="mod">
          <ac:chgData name="Aashis Lamsal" userId="42229be4-7f54-4205-9f3c-ef7aa246a95b" providerId="ADAL" clId="{B0037B9A-B6AF-4C7C-ADD8-D0DFD247ADAA}" dt="2023-03-01T17:50:57.431" v="1695" actId="6549"/>
          <ac:spMkLst>
            <pc:docMk/>
            <pc:sldMk cId="2426735369" sldId="654"/>
            <ac:spMk id="11" creationId="{56669042-0838-71A3-A1B1-20736266A8D4}"/>
          </ac:spMkLst>
        </pc:spChg>
      </pc:sldChg>
      <pc:sldChg chg="modSp mod">
        <pc:chgData name="Aashis Lamsal" userId="42229be4-7f54-4205-9f3c-ef7aa246a95b" providerId="ADAL" clId="{B0037B9A-B6AF-4C7C-ADD8-D0DFD247ADAA}" dt="2023-03-01T17:51:04.100" v="1696" actId="6549"/>
        <pc:sldMkLst>
          <pc:docMk/>
          <pc:sldMk cId="1076984306" sldId="655"/>
        </pc:sldMkLst>
        <pc:spChg chg="mod">
          <ac:chgData name="Aashis Lamsal" userId="42229be4-7f54-4205-9f3c-ef7aa246a95b" providerId="ADAL" clId="{B0037B9A-B6AF-4C7C-ADD8-D0DFD247ADAA}" dt="2023-03-01T17:51:04.100" v="1696" actId="6549"/>
          <ac:spMkLst>
            <pc:docMk/>
            <pc:sldMk cId="1076984306" sldId="655"/>
            <ac:spMk id="11" creationId="{56669042-0838-71A3-A1B1-20736266A8D4}"/>
          </ac:spMkLst>
        </pc:spChg>
      </pc:sldChg>
      <pc:sldChg chg="addSp delSp modSp mod">
        <pc:chgData name="Aashis Lamsal" userId="42229be4-7f54-4205-9f3c-ef7aa246a95b" providerId="ADAL" clId="{B0037B9A-B6AF-4C7C-ADD8-D0DFD247ADAA}" dt="2023-02-27T20:10:54.896" v="643" actId="1076"/>
        <pc:sldMkLst>
          <pc:docMk/>
          <pc:sldMk cId="1992727685" sldId="656"/>
        </pc:sldMkLst>
        <pc:spChg chg="add del mod">
          <ac:chgData name="Aashis Lamsal" userId="42229be4-7f54-4205-9f3c-ef7aa246a95b" providerId="ADAL" clId="{B0037B9A-B6AF-4C7C-ADD8-D0DFD247ADAA}" dt="2023-02-27T20:05:01.846" v="619" actId="478"/>
          <ac:spMkLst>
            <pc:docMk/>
            <pc:sldMk cId="1992727685" sldId="656"/>
            <ac:spMk id="4" creationId="{A8AECA3A-27E7-4ED4-A76F-975669409944}"/>
          </ac:spMkLst>
        </pc:spChg>
        <pc:spChg chg="add del mod">
          <ac:chgData name="Aashis Lamsal" userId="42229be4-7f54-4205-9f3c-ef7aa246a95b" providerId="ADAL" clId="{B0037B9A-B6AF-4C7C-ADD8-D0DFD247ADAA}" dt="2023-02-27T20:05:08.407" v="634" actId="20577"/>
          <ac:spMkLst>
            <pc:docMk/>
            <pc:sldMk cId="1992727685" sldId="656"/>
            <ac:spMk id="8" creationId="{4041D984-11D2-D20D-EAF9-C4FA9FF751BC}"/>
          </ac:spMkLst>
        </pc:spChg>
        <pc:spChg chg="add del mod">
          <ac:chgData name="Aashis Lamsal" userId="42229be4-7f54-4205-9f3c-ef7aa246a95b" providerId="ADAL" clId="{B0037B9A-B6AF-4C7C-ADD8-D0DFD247ADAA}" dt="2023-02-27T20:05:25.457" v="636" actId="478"/>
          <ac:spMkLst>
            <pc:docMk/>
            <pc:sldMk cId="1992727685" sldId="656"/>
            <ac:spMk id="9" creationId="{49DACD3F-69DC-4BBA-AA4F-5FC7949779F4}"/>
          </ac:spMkLst>
        </pc:spChg>
        <pc:spChg chg="del">
          <ac:chgData name="Aashis Lamsal" userId="42229be4-7f54-4205-9f3c-ef7aa246a95b" providerId="ADAL" clId="{B0037B9A-B6AF-4C7C-ADD8-D0DFD247ADAA}" dt="2023-02-27T20:05:12.059" v="635" actId="478"/>
          <ac:spMkLst>
            <pc:docMk/>
            <pc:sldMk cId="1992727685" sldId="656"/>
            <ac:spMk id="11" creationId="{56669042-0838-71A3-A1B1-20736266A8D4}"/>
          </ac:spMkLst>
        </pc:spChg>
        <pc:picChg chg="add mod">
          <ac:chgData name="Aashis Lamsal" userId="42229be4-7f54-4205-9f3c-ef7aa246a95b" providerId="ADAL" clId="{B0037B9A-B6AF-4C7C-ADD8-D0DFD247ADAA}" dt="2023-02-27T20:10:48.079" v="642" actId="1076"/>
          <ac:picMkLst>
            <pc:docMk/>
            <pc:sldMk cId="1992727685" sldId="656"/>
            <ac:picMk id="13" creationId="{61F4FF0E-31E0-48A8-97CA-572C9FF8BC61}"/>
          </ac:picMkLst>
        </pc:picChg>
        <pc:picChg chg="add mod">
          <ac:chgData name="Aashis Lamsal" userId="42229be4-7f54-4205-9f3c-ef7aa246a95b" providerId="ADAL" clId="{B0037B9A-B6AF-4C7C-ADD8-D0DFD247ADAA}" dt="2023-02-27T20:10:54.896" v="643" actId="1076"/>
          <ac:picMkLst>
            <pc:docMk/>
            <pc:sldMk cId="1992727685" sldId="656"/>
            <ac:picMk id="15" creationId="{D0220A16-7447-4B8B-B3CF-A93232FE0640}"/>
          </ac:picMkLst>
        </pc:picChg>
      </pc:sldChg>
      <pc:sldChg chg="addSp delSp modSp mod">
        <pc:chgData name="Aashis Lamsal" userId="42229be4-7f54-4205-9f3c-ef7aa246a95b" providerId="ADAL" clId="{B0037B9A-B6AF-4C7C-ADD8-D0DFD247ADAA}" dt="2023-02-27T19:33:45.562" v="594" actId="21"/>
        <pc:sldMkLst>
          <pc:docMk/>
          <pc:sldMk cId="1958026973" sldId="657"/>
        </pc:sldMkLst>
        <pc:spChg chg="del">
          <ac:chgData name="Aashis Lamsal" userId="42229be4-7f54-4205-9f3c-ef7aa246a95b" providerId="ADAL" clId="{B0037B9A-B6AF-4C7C-ADD8-D0DFD247ADAA}" dt="2023-02-27T18:41:43.762" v="488" actId="478"/>
          <ac:spMkLst>
            <pc:docMk/>
            <pc:sldMk cId="1958026973" sldId="657"/>
            <ac:spMk id="8" creationId="{4041D984-11D2-D20D-EAF9-C4FA9FF751BC}"/>
          </ac:spMkLst>
        </pc:spChg>
        <pc:spChg chg="add del mod">
          <ac:chgData name="Aashis Lamsal" userId="42229be4-7f54-4205-9f3c-ef7aa246a95b" providerId="ADAL" clId="{B0037B9A-B6AF-4C7C-ADD8-D0DFD247ADAA}" dt="2023-02-27T18:41:32.673" v="487" actId="478"/>
          <ac:spMkLst>
            <pc:docMk/>
            <pc:sldMk cId="1958026973" sldId="657"/>
            <ac:spMk id="9" creationId="{28F73072-D8D4-409D-BA29-17E2318E64A9}"/>
          </ac:spMkLst>
        </pc:spChg>
        <pc:spChg chg="del">
          <ac:chgData name="Aashis Lamsal" userId="42229be4-7f54-4205-9f3c-ef7aa246a95b" providerId="ADAL" clId="{B0037B9A-B6AF-4C7C-ADD8-D0DFD247ADAA}" dt="2023-02-27T18:41:22.921" v="484" actId="478"/>
          <ac:spMkLst>
            <pc:docMk/>
            <pc:sldMk cId="1958026973" sldId="657"/>
            <ac:spMk id="11" creationId="{56669042-0838-71A3-A1B1-20736266A8D4}"/>
          </ac:spMkLst>
        </pc:spChg>
        <pc:spChg chg="add del mod">
          <ac:chgData name="Aashis Lamsal" userId="42229be4-7f54-4205-9f3c-ef7aa246a95b" providerId="ADAL" clId="{B0037B9A-B6AF-4C7C-ADD8-D0DFD247ADAA}" dt="2023-02-27T18:41:48.472" v="489" actId="478"/>
          <ac:spMkLst>
            <pc:docMk/>
            <pc:sldMk cId="1958026973" sldId="657"/>
            <ac:spMk id="13" creationId="{3AF2EAB5-976D-46D7-A168-8432B19C7371}"/>
          </ac:spMkLst>
        </pc:spChg>
        <pc:grpChg chg="add del">
          <ac:chgData name="Aashis Lamsal" userId="42229be4-7f54-4205-9f3c-ef7aa246a95b" providerId="ADAL" clId="{B0037B9A-B6AF-4C7C-ADD8-D0DFD247ADAA}" dt="2023-02-27T18:41:27.816" v="486" actId="478"/>
          <ac:grpSpMkLst>
            <pc:docMk/>
            <pc:sldMk cId="1958026973" sldId="657"/>
            <ac:grpSpMk id="12" creationId="{4E2B89E0-A438-EB49-0E87-138584754F65}"/>
          </ac:grpSpMkLst>
        </pc:grpChg>
        <pc:grpChg chg="add del mod">
          <ac:chgData name="Aashis Lamsal" userId="42229be4-7f54-4205-9f3c-ef7aa246a95b" providerId="ADAL" clId="{B0037B9A-B6AF-4C7C-ADD8-D0DFD247ADAA}" dt="2023-02-27T19:33:45.562" v="594" actId="21"/>
          <ac:grpSpMkLst>
            <pc:docMk/>
            <pc:sldMk cId="1958026973" sldId="657"/>
            <ac:grpSpMk id="18" creationId="{33B772F3-7472-4F28-AE68-59548B1B6E1D}"/>
          </ac:grpSpMkLst>
        </pc:grpChg>
        <pc:picChg chg="add mod">
          <ac:chgData name="Aashis Lamsal" userId="42229be4-7f54-4205-9f3c-ef7aa246a95b" providerId="ADAL" clId="{B0037B9A-B6AF-4C7C-ADD8-D0DFD247ADAA}" dt="2023-02-27T18:45:52.920" v="547" actId="1076"/>
          <ac:picMkLst>
            <pc:docMk/>
            <pc:sldMk cId="1958026973" sldId="657"/>
            <ac:picMk id="4" creationId="{700191B8-D662-4029-AA51-1E3BFEC70C66}"/>
          </ac:picMkLst>
        </pc:picChg>
        <pc:picChg chg="add del mod topLvl">
          <ac:chgData name="Aashis Lamsal" userId="42229be4-7f54-4205-9f3c-ef7aa246a95b" providerId="ADAL" clId="{B0037B9A-B6AF-4C7C-ADD8-D0DFD247ADAA}" dt="2023-02-27T19:33:45.562" v="594" actId="21"/>
          <ac:picMkLst>
            <pc:docMk/>
            <pc:sldMk cId="1958026973" sldId="657"/>
            <ac:picMk id="15" creationId="{77DA174D-CA80-4719-BF48-5635D9479BBC}"/>
          </ac:picMkLst>
        </pc:picChg>
        <pc:picChg chg="add mod topLvl">
          <ac:chgData name="Aashis Lamsal" userId="42229be4-7f54-4205-9f3c-ef7aa246a95b" providerId="ADAL" clId="{B0037B9A-B6AF-4C7C-ADD8-D0DFD247ADAA}" dt="2023-02-27T19:33:45.562" v="594" actId="21"/>
          <ac:picMkLst>
            <pc:docMk/>
            <pc:sldMk cId="1958026973" sldId="657"/>
            <ac:picMk id="17" creationId="{13DBB4D1-6A86-4DA8-BEA3-54A37663A1AE}"/>
          </ac:picMkLst>
        </pc:picChg>
      </pc:sldChg>
      <pc:sldChg chg="addSp delSp modSp mod">
        <pc:chgData name="Aashis Lamsal" userId="42229be4-7f54-4205-9f3c-ef7aa246a95b" providerId="ADAL" clId="{B0037B9A-B6AF-4C7C-ADD8-D0DFD247ADAA}" dt="2023-02-27T20:54:04.438" v="655" actId="20577"/>
        <pc:sldMkLst>
          <pc:docMk/>
          <pc:sldMk cId="2896238372" sldId="658"/>
        </pc:sldMkLst>
        <pc:spChg chg="topLvl">
          <ac:chgData name="Aashis Lamsal" userId="42229be4-7f54-4205-9f3c-ef7aa246a95b" providerId="ADAL" clId="{B0037B9A-B6AF-4C7C-ADD8-D0DFD247ADAA}" dt="2023-02-27T19:23:21.507" v="574" actId="478"/>
          <ac:spMkLst>
            <pc:docMk/>
            <pc:sldMk cId="2896238372" sldId="658"/>
            <ac:spMk id="2" creationId="{5719DC7D-14A8-D6B7-C512-913AA0BF2CB2}"/>
          </ac:spMkLst>
        </pc:spChg>
        <pc:spChg chg="add del mod">
          <ac:chgData name="Aashis Lamsal" userId="42229be4-7f54-4205-9f3c-ef7aa246a95b" providerId="ADAL" clId="{B0037B9A-B6AF-4C7C-ADD8-D0DFD247ADAA}" dt="2023-02-27T19:23:12.587" v="570" actId="478"/>
          <ac:spMkLst>
            <pc:docMk/>
            <pc:sldMk cId="2896238372" sldId="658"/>
            <ac:spMk id="4" creationId="{8A625961-3253-424C-AADF-D866BBD3D4B6}"/>
          </ac:spMkLst>
        </pc:spChg>
        <pc:spChg chg="mod">
          <ac:chgData name="Aashis Lamsal" userId="42229be4-7f54-4205-9f3c-ef7aa246a95b" providerId="ADAL" clId="{B0037B9A-B6AF-4C7C-ADD8-D0DFD247ADAA}" dt="2023-02-27T20:54:04.438" v="655" actId="20577"/>
          <ac:spMkLst>
            <pc:docMk/>
            <pc:sldMk cId="2896238372" sldId="658"/>
            <ac:spMk id="7" creationId="{4562C38F-3576-9836-84E8-EECA8FA484E2}"/>
          </ac:spMkLst>
        </pc:spChg>
        <pc:spChg chg="del">
          <ac:chgData name="Aashis Lamsal" userId="42229be4-7f54-4205-9f3c-ef7aa246a95b" providerId="ADAL" clId="{B0037B9A-B6AF-4C7C-ADD8-D0DFD247ADAA}" dt="2023-02-27T19:23:08.002" v="569" actId="478"/>
          <ac:spMkLst>
            <pc:docMk/>
            <pc:sldMk cId="2896238372" sldId="658"/>
            <ac:spMk id="8" creationId="{4041D984-11D2-D20D-EAF9-C4FA9FF751BC}"/>
          </ac:spMkLst>
        </pc:spChg>
        <pc:spChg chg="add del mod">
          <ac:chgData name="Aashis Lamsal" userId="42229be4-7f54-4205-9f3c-ef7aa246a95b" providerId="ADAL" clId="{B0037B9A-B6AF-4C7C-ADD8-D0DFD247ADAA}" dt="2023-02-27T19:23:27.958" v="575" actId="478"/>
          <ac:spMkLst>
            <pc:docMk/>
            <pc:sldMk cId="2896238372" sldId="658"/>
            <ac:spMk id="9" creationId="{5F99B8DC-F1A7-44B0-849F-ACBFDBC51CCC}"/>
          </ac:spMkLst>
        </pc:spChg>
        <pc:spChg chg="del">
          <ac:chgData name="Aashis Lamsal" userId="42229be4-7f54-4205-9f3c-ef7aa246a95b" providerId="ADAL" clId="{B0037B9A-B6AF-4C7C-ADD8-D0DFD247ADAA}" dt="2023-02-27T19:23:15.194" v="571" actId="478"/>
          <ac:spMkLst>
            <pc:docMk/>
            <pc:sldMk cId="2896238372" sldId="658"/>
            <ac:spMk id="11" creationId="{56669042-0838-71A3-A1B1-20736266A8D4}"/>
          </ac:spMkLst>
        </pc:spChg>
        <pc:grpChg chg="add del">
          <ac:chgData name="Aashis Lamsal" userId="42229be4-7f54-4205-9f3c-ef7aa246a95b" providerId="ADAL" clId="{B0037B9A-B6AF-4C7C-ADD8-D0DFD247ADAA}" dt="2023-02-27T19:23:21.507" v="574" actId="478"/>
          <ac:grpSpMkLst>
            <pc:docMk/>
            <pc:sldMk cId="2896238372" sldId="658"/>
            <ac:grpSpMk id="12" creationId="{4E2B89E0-A438-EB49-0E87-138584754F65}"/>
          </ac:grpSpMkLst>
        </pc:grpChg>
        <pc:picChg chg="del topLvl">
          <ac:chgData name="Aashis Lamsal" userId="42229be4-7f54-4205-9f3c-ef7aa246a95b" providerId="ADAL" clId="{B0037B9A-B6AF-4C7C-ADD8-D0DFD247ADAA}" dt="2023-02-27T19:23:21.507" v="574" actId="478"/>
          <ac:picMkLst>
            <pc:docMk/>
            <pc:sldMk cId="2896238372" sldId="658"/>
            <ac:picMk id="6" creationId="{FCA93C78-3371-C0E0-2E26-2D749F76D450}"/>
          </ac:picMkLst>
        </pc:picChg>
        <pc:picChg chg="add del mod">
          <ac:chgData name="Aashis Lamsal" userId="42229be4-7f54-4205-9f3c-ef7aa246a95b" providerId="ADAL" clId="{B0037B9A-B6AF-4C7C-ADD8-D0DFD247ADAA}" dt="2023-02-27T19:58:19.926" v="613" actId="478"/>
          <ac:picMkLst>
            <pc:docMk/>
            <pc:sldMk cId="2896238372" sldId="658"/>
            <ac:picMk id="13" creationId="{3C06F442-1AB9-4477-B785-DCE3ABD72348}"/>
          </ac:picMkLst>
        </pc:picChg>
        <pc:picChg chg="add del mod">
          <ac:chgData name="Aashis Lamsal" userId="42229be4-7f54-4205-9f3c-ef7aa246a95b" providerId="ADAL" clId="{B0037B9A-B6AF-4C7C-ADD8-D0DFD247ADAA}" dt="2023-02-27T19:52:11.915" v="606" actId="478"/>
          <ac:picMkLst>
            <pc:docMk/>
            <pc:sldMk cId="2896238372" sldId="658"/>
            <ac:picMk id="15" creationId="{8C3A0DA1-85F0-4A28-BCF5-80DAD429CDDA}"/>
          </ac:picMkLst>
        </pc:picChg>
        <pc:picChg chg="add mod">
          <ac:chgData name="Aashis Lamsal" userId="42229be4-7f54-4205-9f3c-ef7aa246a95b" providerId="ADAL" clId="{B0037B9A-B6AF-4C7C-ADD8-D0DFD247ADAA}" dt="2023-02-27T19:52:22.545" v="610" actId="1076"/>
          <ac:picMkLst>
            <pc:docMk/>
            <pc:sldMk cId="2896238372" sldId="658"/>
            <ac:picMk id="17" creationId="{426178D5-57A0-4DD6-91D3-EA1E2E7B83E0}"/>
          </ac:picMkLst>
        </pc:picChg>
        <pc:picChg chg="add mod">
          <ac:chgData name="Aashis Lamsal" userId="42229be4-7f54-4205-9f3c-ef7aa246a95b" providerId="ADAL" clId="{B0037B9A-B6AF-4C7C-ADD8-D0DFD247ADAA}" dt="2023-02-27T19:58:31.788" v="616" actId="14100"/>
          <ac:picMkLst>
            <pc:docMk/>
            <pc:sldMk cId="2896238372" sldId="658"/>
            <ac:picMk id="19" creationId="{B8DA4CE7-89CE-47B9-80A3-5F7849F743BD}"/>
          </ac:picMkLst>
        </pc:picChg>
      </pc:sldChg>
      <pc:sldChg chg="addSp delSp modSp mod">
        <pc:chgData name="Aashis Lamsal" userId="42229be4-7f54-4205-9f3c-ef7aa246a95b" providerId="ADAL" clId="{B0037B9A-B6AF-4C7C-ADD8-D0DFD247ADAA}" dt="2023-02-27T21:07:26.975" v="690" actId="1035"/>
        <pc:sldMkLst>
          <pc:docMk/>
          <pc:sldMk cId="2211281149" sldId="659"/>
        </pc:sldMkLst>
        <pc:spChg chg="add del mod">
          <ac:chgData name="Aashis Lamsal" userId="42229be4-7f54-4205-9f3c-ef7aa246a95b" providerId="ADAL" clId="{B0037B9A-B6AF-4C7C-ADD8-D0DFD247ADAA}" dt="2023-02-27T18:48:09.927" v="556" actId="478"/>
          <ac:spMkLst>
            <pc:docMk/>
            <pc:sldMk cId="2211281149" sldId="659"/>
            <ac:spMk id="4" creationId="{01B1D622-21D1-4268-B9F1-1116AF6EC53C}"/>
          </ac:spMkLst>
        </pc:spChg>
        <pc:spChg chg="del">
          <ac:chgData name="Aashis Lamsal" userId="42229be4-7f54-4205-9f3c-ef7aa246a95b" providerId="ADAL" clId="{B0037B9A-B6AF-4C7C-ADD8-D0DFD247ADAA}" dt="2023-02-27T18:48:07.670" v="555" actId="478"/>
          <ac:spMkLst>
            <pc:docMk/>
            <pc:sldMk cId="2211281149" sldId="659"/>
            <ac:spMk id="8" creationId="{4041D984-11D2-D20D-EAF9-C4FA9FF751BC}"/>
          </ac:spMkLst>
        </pc:spChg>
        <pc:spChg chg="add del mod">
          <ac:chgData name="Aashis Lamsal" userId="42229be4-7f54-4205-9f3c-ef7aa246a95b" providerId="ADAL" clId="{B0037B9A-B6AF-4C7C-ADD8-D0DFD247ADAA}" dt="2023-02-27T18:48:12.771" v="558" actId="478"/>
          <ac:spMkLst>
            <pc:docMk/>
            <pc:sldMk cId="2211281149" sldId="659"/>
            <ac:spMk id="9" creationId="{10532570-D2F7-4C22-8CB5-3FDF2AC82F50}"/>
          </ac:spMkLst>
        </pc:spChg>
        <pc:spChg chg="del">
          <ac:chgData name="Aashis Lamsal" userId="42229be4-7f54-4205-9f3c-ef7aa246a95b" providerId="ADAL" clId="{B0037B9A-B6AF-4C7C-ADD8-D0DFD247ADAA}" dt="2023-02-27T18:48:11.764" v="557" actId="478"/>
          <ac:spMkLst>
            <pc:docMk/>
            <pc:sldMk cId="2211281149" sldId="659"/>
            <ac:spMk id="11" creationId="{56669042-0838-71A3-A1B1-20736266A8D4}"/>
          </ac:spMkLst>
        </pc:spChg>
        <pc:picChg chg="add mod">
          <ac:chgData name="Aashis Lamsal" userId="42229be4-7f54-4205-9f3c-ef7aa246a95b" providerId="ADAL" clId="{B0037B9A-B6AF-4C7C-ADD8-D0DFD247ADAA}" dt="2023-02-27T21:07:10.159" v="682" actId="1076"/>
          <ac:picMkLst>
            <pc:docMk/>
            <pc:sldMk cId="2211281149" sldId="659"/>
            <ac:picMk id="13" creationId="{CA9506AA-AAF5-43B4-A020-6F4A9AB8E339}"/>
          </ac:picMkLst>
        </pc:picChg>
        <pc:picChg chg="add del mod">
          <ac:chgData name="Aashis Lamsal" userId="42229be4-7f54-4205-9f3c-ef7aa246a95b" providerId="ADAL" clId="{B0037B9A-B6AF-4C7C-ADD8-D0DFD247ADAA}" dt="2023-02-27T21:00:30.968" v="672" actId="478"/>
          <ac:picMkLst>
            <pc:docMk/>
            <pc:sldMk cId="2211281149" sldId="659"/>
            <ac:picMk id="15" creationId="{A1339B9A-4E38-4B18-9078-70B2F0364E3A}"/>
          </ac:picMkLst>
        </pc:picChg>
        <pc:picChg chg="add mod">
          <ac:chgData name="Aashis Lamsal" userId="42229be4-7f54-4205-9f3c-ef7aa246a95b" providerId="ADAL" clId="{B0037B9A-B6AF-4C7C-ADD8-D0DFD247ADAA}" dt="2023-02-27T21:07:26.975" v="690" actId="1035"/>
          <ac:picMkLst>
            <pc:docMk/>
            <pc:sldMk cId="2211281149" sldId="659"/>
            <ac:picMk id="17" creationId="{AB2AB7EF-2910-4BC8-9BD1-F8DA3193EE08}"/>
          </ac:picMkLst>
        </pc:picChg>
      </pc:sldChg>
      <pc:sldChg chg="modSp mod">
        <pc:chgData name="Aashis Lamsal" userId="42229be4-7f54-4205-9f3c-ef7aa246a95b" providerId="ADAL" clId="{B0037B9A-B6AF-4C7C-ADD8-D0DFD247ADAA}" dt="2023-03-01T18:49:15.026" v="2338" actId="1076"/>
        <pc:sldMkLst>
          <pc:docMk/>
          <pc:sldMk cId="3601551211" sldId="660"/>
        </pc:sldMkLst>
        <pc:spChg chg="mod">
          <ac:chgData name="Aashis Lamsal" userId="42229be4-7f54-4205-9f3c-ef7aa246a95b" providerId="ADAL" clId="{B0037B9A-B6AF-4C7C-ADD8-D0DFD247ADAA}" dt="2023-03-01T18:49:15.026" v="2338" actId="1076"/>
          <ac:spMkLst>
            <pc:docMk/>
            <pc:sldMk cId="3601551211" sldId="660"/>
            <ac:spMk id="11" creationId="{56669042-0838-71A3-A1B1-20736266A8D4}"/>
          </ac:spMkLst>
        </pc:spChg>
      </pc:sldChg>
      <pc:sldChg chg="modNotesTx">
        <pc:chgData name="Aashis Lamsal" userId="42229be4-7f54-4205-9f3c-ef7aa246a95b" providerId="ADAL" clId="{B0037B9A-B6AF-4C7C-ADD8-D0DFD247ADAA}" dt="2023-03-01T17:53:14.166" v="1964" actId="20577"/>
        <pc:sldMkLst>
          <pc:docMk/>
          <pc:sldMk cId="4044721054" sldId="661"/>
        </pc:sldMkLst>
      </pc:sldChg>
      <pc:sldChg chg="modSp mod ord modNotesTx">
        <pc:chgData name="Aashis Lamsal" userId="42229be4-7f54-4205-9f3c-ef7aa246a95b" providerId="ADAL" clId="{B0037B9A-B6AF-4C7C-ADD8-D0DFD247ADAA}" dt="2023-03-01T17:56:12.040" v="2065" actId="20577"/>
        <pc:sldMkLst>
          <pc:docMk/>
          <pc:sldMk cId="4019860703" sldId="662"/>
        </pc:sldMkLst>
        <pc:spChg chg="mod">
          <ac:chgData name="Aashis Lamsal" userId="42229be4-7f54-4205-9f3c-ef7aa246a95b" providerId="ADAL" clId="{B0037B9A-B6AF-4C7C-ADD8-D0DFD247ADAA}" dt="2023-03-01T17:55:05.022" v="2039" actId="20577"/>
          <ac:spMkLst>
            <pc:docMk/>
            <pc:sldMk cId="4019860703" sldId="662"/>
            <ac:spMk id="7" creationId="{4562C38F-3576-9836-84E8-EECA8FA484E2}"/>
          </ac:spMkLst>
        </pc:spChg>
        <pc:spChg chg="mod">
          <ac:chgData name="Aashis Lamsal" userId="42229be4-7f54-4205-9f3c-ef7aa246a95b" providerId="ADAL" clId="{B0037B9A-B6AF-4C7C-ADD8-D0DFD247ADAA}" dt="2023-03-01T17:56:12.040" v="2065" actId="20577"/>
          <ac:spMkLst>
            <pc:docMk/>
            <pc:sldMk cId="4019860703" sldId="662"/>
            <ac:spMk id="8" creationId="{4041D984-11D2-D20D-EAF9-C4FA9FF751BC}"/>
          </ac:spMkLst>
        </pc:spChg>
      </pc:sldChg>
      <pc:sldChg chg="modSp mod modNotesTx">
        <pc:chgData name="Aashis Lamsal" userId="42229be4-7f54-4205-9f3c-ef7aa246a95b" providerId="ADAL" clId="{B0037B9A-B6AF-4C7C-ADD8-D0DFD247ADAA}" dt="2023-03-01T17:58:06.648" v="2111" actId="20577"/>
        <pc:sldMkLst>
          <pc:docMk/>
          <pc:sldMk cId="2344691052" sldId="663"/>
        </pc:sldMkLst>
        <pc:spChg chg="mod">
          <ac:chgData name="Aashis Lamsal" userId="42229be4-7f54-4205-9f3c-ef7aa246a95b" providerId="ADAL" clId="{B0037B9A-B6AF-4C7C-ADD8-D0DFD247ADAA}" dt="2023-03-01T17:55:26.480" v="2048" actId="20577"/>
          <ac:spMkLst>
            <pc:docMk/>
            <pc:sldMk cId="2344691052" sldId="663"/>
            <ac:spMk id="8" creationId="{4041D984-11D2-D20D-EAF9-C4FA9FF751BC}"/>
          </ac:spMkLst>
        </pc:spChg>
      </pc:sldChg>
      <pc:sldChg chg="addSp delSp modSp mod">
        <pc:chgData name="Aashis Lamsal" userId="42229be4-7f54-4205-9f3c-ef7aa246a95b" providerId="ADAL" clId="{B0037B9A-B6AF-4C7C-ADD8-D0DFD247ADAA}" dt="2023-03-01T17:59:53.482" v="2123" actId="20577"/>
        <pc:sldMkLst>
          <pc:docMk/>
          <pc:sldMk cId="1032993592" sldId="664"/>
        </pc:sldMkLst>
        <pc:spChg chg="add del">
          <ac:chgData name="Aashis Lamsal" userId="42229be4-7f54-4205-9f3c-ef7aa246a95b" providerId="ADAL" clId="{B0037B9A-B6AF-4C7C-ADD8-D0DFD247ADAA}" dt="2023-02-27T21:16:50.402" v="865" actId="478"/>
          <ac:spMkLst>
            <pc:docMk/>
            <pc:sldMk cId="1032993592" sldId="664"/>
            <ac:spMk id="3" creationId="{C01AA8E9-58F0-4572-BE8C-937BFA522D57}"/>
          </ac:spMkLst>
        </pc:spChg>
        <pc:spChg chg="add del mod">
          <ac:chgData name="Aashis Lamsal" userId="42229be4-7f54-4205-9f3c-ef7aa246a95b" providerId="ADAL" clId="{B0037B9A-B6AF-4C7C-ADD8-D0DFD247ADAA}" dt="2023-02-27T21:16:39.924" v="863" actId="478"/>
          <ac:spMkLst>
            <pc:docMk/>
            <pc:sldMk cId="1032993592" sldId="664"/>
            <ac:spMk id="4" creationId="{F154F389-C697-4301-AADF-846ECCB0F2C0}"/>
          </ac:spMkLst>
        </pc:spChg>
        <pc:spChg chg="add del mod">
          <ac:chgData name="Aashis Lamsal" userId="42229be4-7f54-4205-9f3c-ef7aa246a95b" providerId="ADAL" clId="{B0037B9A-B6AF-4C7C-ADD8-D0DFD247ADAA}" dt="2023-03-01T17:59:53.482" v="2123" actId="20577"/>
          <ac:spMkLst>
            <pc:docMk/>
            <pc:sldMk cId="1032993592" sldId="664"/>
            <ac:spMk id="11" creationId="{56669042-0838-71A3-A1B1-20736266A8D4}"/>
          </ac:spMkLst>
        </pc:spChg>
        <pc:grpChg chg="mod">
          <ac:chgData name="Aashis Lamsal" userId="42229be4-7f54-4205-9f3c-ef7aa246a95b" providerId="ADAL" clId="{B0037B9A-B6AF-4C7C-ADD8-D0DFD247ADAA}" dt="2023-02-27T21:16:58.570" v="867" actId="1076"/>
          <ac:grpSpMkLst>
            <pc:docMk/>
            <pc:sldMk cId="1032993592" sldId="664"/>
            <ac:grpSpMk id="12" creationId="{4E2B89E0-A438-EB49-0E87-138584754F65}"/>
          </ac:grpSpMkLst>
        </pc:grpChg>
      </pc:sldChg>
      <pc:sldChg chg="modSp add mod">
        <pc:chgData name="Aashis Lamsal" userId="42229be4-7f54-4205-9f3c-ef7aa246a95b" providerId="ADAL" clId="{B0037B9A-B6AF-4C7C-ADD8-D0DFD247ADAA}" dt="2023-03-01T17:50:43.406" v="1692" actId="6549"/>
        <pc:sldMkLst>
          <pc:docMk/>
          <pc:sldMk cId="3197627983" sldId="665"/>
        </pc:sldMkLst>
        <pc:spChg chg="mod">
          <ac:chgData name="Aashis Lamsal" userId="42229be4-7f54-4205-9f3c-ef7aa246a95b" providerId="ADAL" clId="{B0037B9A-B6AF-4C7C-ADD8-D0DFD247ADAA}" dt="2023-03-01T17:50:43.406" v="1692" actId="6549"/>
          <ac:spMkLst>
            <pc:docMk/>
            <pc:sldMk cId="3197627983" sldId="665"/>
            <ac:spMk id="11" creationId="{56669042-0838-71A3-A1B1-20736266A8D4}"/>
          </ac:spMkLst>
        </pc:spChg>
      </pc:sldChg>
      <pc:sldChg chg="addSp modSp add mod ord">
        <pc:chgData name="Aashis Lamsal" userId="42229be4-7f54-4205-9f3c-ef7aa246a95b" providerId="ADAL" clId="{B0037B9A-B6AF-4C7C-ADD8-D0DFD247ADAA}" dt="2023-03-01T18:29:33.912" v="2295" actId="1036"/>
        <pc:sldMkLst>
          <pc:docMk/>
          <pc:sldMk cId="3014745907" sldId="666"/>
        </pc:sldMkLst>
        <pc:spChg chg="mod">
          <ac:chgData name="Aashis Lamsal" userId="42229be4-7f54-4205-9f3c-ef7aa246a95b" providerId="ADAL" clId="{B0037B9A-B6AF-4C7C-ADD8-D0DFD247ADAA}" dt="2023-02-27T17:43:19.617" v="95" actId="20577"/>
          <ac:spMkLst>
            <pc:docMk/>
            <pc:sldMk cId="3014745907" sldId="666"/>
            <ac:spMk id="7" creationId="{4562C38F-3576-9836-84E8-EECA8FA484E2}"/>
          </ac:spMkLst>
        </pc:spChg>
        <pc:spChg chg="mod">
          <ac:chgData name="Aashis Lamsal" userId="42229be4-7f54-4205-9f3c-ef7aa246a95b" providerId="ADAL" clId="{B0037B9A-B6AF-4C7C-ADD8-D0DFD247ADAA}" dt="2023-02-27T17:49:53.768" v="231" actId="20577"/>
          <ac:spMkLst>
            <pc:docMk/>
            <pc:sldMk cId="3014745907" sldId="666"/>
            <ac:spMk id="8" creationId="{4041D984-11D2-D20D-EAF9-C4FA9FF751BC}"/>
          </ac:spMkLst>
        </pc:spChg>
        <pc:spChg chg="mod">
          <ac:chgData name="Aashis Lamsal" userId="42229be4-7f54-4205-9f3c-ef7aa246a95b" providerId="ADAL" clId="{B0037B9A-B6AF-4C7C-ADD8-D0DFD247ADAA}" dt="2023-03-01T18:29:10.345" v="2293" actId="20577"/>
          <ac:spMkLst>
            <pc:docMk/>
            <pc:sldMk cId="3014745907" sldId="666"/>
            <ac:spMk id="11" creationId="{56669042-0838-71A3-A1B1-20736266A8D4}"/>
          </ac:spMkLst>
        </pc:spChg>
        <pc:grpChg chg="mod">
          <ac:chgData name="Aashis Lamsal" userId="42229be4-7f54-4205-9f3c-ef7aa246a95b" providerId="ADAL" clId="{B0037B9A-B6AF-4C7C-ADD8-D0DFD247ADAA}" dt="2023-03-01T18:29:33.912" v="2295" actId="1036"/>
          <ac:grpSpMkLst>
            <pc:docMk/>
            <pc:sldMk cId="3014745907" sldId="666"/>
            <ac:grpSpMk id="12" creationId="{4E2B89E0-A438-EB49-0E87-138584754F65}"/>
          </ac:grpSpMkLst>
        </pc:grpChg>
        <pc:picChg chg="add mod">
          <ac:chgData name="Aashis Lamsal" userId="42229be4-7f54-4205-9f3c-ef7aa246a95b" providerId="ADAL" clId="{B0037B9A-B6AF-4C7C-ADD8-D0DFD247ADAA}" dt="2023-02-27T18:32:31.346" v="305" actId="1076"/>
          <ac:picMkLst>
            <pc:docMk/>
            <pc:sldMk cId="3014745907" sldId="666"/>
            <ac:picMk id="4" creationId="{01E66D05-6D09-4029-86F5-CF671A156639}"/>
          </ac:picMkLst>
        </pc:picChg>
      </pc:sldChg>
      <pc:sldChg chg="modSp add mod">
        <pc:chgData name="Aashis Lamsal" userId="42229be4-7f54-4205-9f3c-ef7aa246a95b" providerId="ADAL" clId="{B0037B9A-B6AF-4C7C-ADD8-D0DFD247ADAA}" dt="2023-03-01T18:34:01.996" v="2314" actId="20577"/>
        <pc:sldMkLst>
          <pc:docMk/>
          <pc:sldMk cId="4149824302" sldId="667"/>
        </pc:sldMkLst>
        <pc:spChg chg="mod">
          <ac:chgData name="Aashis Lamsal" userId="42229be4-7f54-4205-9f3c-ef7aa246a95b" providerId="ADAL" clId="{B0037B9A-B6AF-4C7C-ADD8-D0DFD247ADAA}" dt="2023-03-01T18:26:58.089" v="2260" actId="207"/>
          <ac:spMkLst>
            <pc:docMk/>
            <pc:sldMk cId="4149824302" sldId="667"/>
            <ac:spMk id="8" creationId="{4041D984-11D2-D20D-EAF9-C4FA9FF751BC}"/>
          </ac:spMkLst>
        </pc:spChg>
        <pc:spChg chg="mod">
          <ac:chgData name="Aashis Lamsal" userId="42229be4-7f54-4205-9f3c-ef7aa246a95b" providerId="ADAL" clId="{B0037B9A-B6AF-4C7C-ADD8-D0DFD247ADAA}" dt="2023-03-01T18:34:01.996" v="2314" actId="20577"/>
          <ac:spMkLst>
            <pc:docMk/>
            <pc:sldMk cId="4149824302" sldId="667"/>
            <ac:spMk id="11" creationId="{56669042-0838-71A3-A1B1-20736266A8D4}"/>
          </ac:spMkLst>
        </pc:spChg>
      </pc:sldChg>
      <pc:sldChg chg="modSp add mod">
        <pc:chgData name="Aashis Lamsal" userId="42229be4-7f54-4205-9f3c-ef7aa246a95b" providerId="ADAL" clId="{B0037B9A-B6AF-4C7C-ADD8-D0DFD247ADAA}" dt="2023-03-01T18:27:02.745" v="2261" actId="207"/>
        <pc:sldMkLst>
          <pc:docMk/>
          <pc:sldMk cId="801616548" sldId="668"/>
        </pc:sldMkLst>
        <pc:spChg chg="mod">
          <ac:chgData name="Aashis Lamsal" userId="42229be4-7f54-4205-9f3c-ef7aa246a95b" providerId="ADAL" clId="{B0037B9A-B6AF-4C7C-ADD8-D0DFD247ADAA}" dt="2023-03-01T18:27:02.745" v="2261" actId="207"/>
          <ac:spMkLst>
            <pc:docMk/>
            <pc:sldMk cId="801616548" sldId="668"/>
            <ac:spMk id="8" creationId="{4041D984-11D2-D20D-EAF9-C4FA9FF751BC}"/>
          </ac:spMkLst>
        </pc:spChg>
        <pc:spChg chg="mod">
          <ac:chgData name="Aashis Lamsal" userId="42229be4-7f54-4205-9f3c-ef7aa246a95b" providerId="ADAL" clId="{B0037B9A-B6AF-4C7C-ADD8-D0DFD247ADAA}" dt="2023-02-27T21:51:22.599" v="1630" actId="404"/>
          <ac:spMkLst>
            <pc:docMk/>
            <pc:sldMk cId="801616548" sldId="668"/>
            <ac:spMk id="11" creationId="{56669042-0838-71A3-A1B1-20736266A8D4}"/>
          </ac:spMkLst>
        </pc:spChg>
        <pc:grpChg chg="mod">
          <ac:chgData name="Aashis Lamsal" userId="42229be4-7f54-4205-9f3c-ef7aa246a95b" providerId="ADAL" clId="{B0037B9A-B6AF-4C7C-ADD8-D0DFD247ADAA}" dt="2023-02-27T18:39:22.358" v="453" actId="1076"/>
          <ac:grpSpMkLst>
            <pc:docMk/>
            <pc:sldMk cId="801616548" sldId="668"/>
            <ac:grpSpMk id="12" creationId="{4E2B89E0-A438-EB49-0E87-138584754F65}"/>
          </ac:grpSpMkLst>
        </pc:grpChg>
      </pc:sldChg>
      <pc:sldChg chg="modSp add mod">
        <pc:chgData name="Aashis Lamsal" userId="42229be4-7f54-4205-9f3c-ef7aa246a95b" providerId="ADAL" clId="{B0037B9A-B6AF-4C7C-ADD8-D0DFD247ADAA}" dt="2023-03-01T18:26:49.161" v="2258" actId="207"/>
        <pc:sldMkLst>
          <pc:docMk/>
          <pc:sldMk cId="3432851752" sldId="669"/>
        </pc:sldMkLst>
        <pc:spChg chg="mod">
          <ac:chgData name="Aashis Lamsal" userId="42229be4-7f54-4205-9f3c-ef7aa246a95b" providerId="ADAL" clId="{B0037B9A-B6AF-4C7C-ADD8-D0DFD247ADAA}" dt="2023-03-01T18:26:49.161" v="2258" actId="207"/>
          <ac:spMkLst>
            <pc:docMk/>
            <pc:sldMk cId="3432851752" sldId="669"/>
            <ac:spMk id="8" creationId="{4041D984-11D2-D20D-EAF9-C4FA9FF751BC}"/>
          </ac:spMkLst>
        </pc:spChg>
        <pc:spChg chg="mod">
          <ac:chgData name="Aashis Lamsal" userId="42229be4-7f54-4205-9f3c-ef7aa246a95b" providerId="ADAL" clId="{B0037B9A-B6AF-4C7C-ADD8-D0DFD247ADAA}" dt="2023-02-27T21:51:44.739" v="1632" actId="404"/>
          <ac:spMkLst>
            <pc:docMk/>
            <pc:sldMk cId="3432851752" sldId="669"/>
            <ac:spMk id="11" creationId="{56669042-0838-71A3-A1B1-20736266A8D4}"/>
          </ac:spMkLst>
        </pc:spChg>
      </pc:sldChg>
      <pc:sldChg chg="addSp delSp modSp add mod">
        <pc:chgData name="Aashis Lamsal" userId="42229be4-7f54-4205-9f3c-ef7aa246a95b" providerId="ADAL" clId="{B0037B9A-B6AF-4C7C-ADD8-D0DFD247ADAA}" dt="2023-03-01T18:26:52.852" v="2259" actId="207"/>
        <pc:sldMkLst>
          <pc:docMk/>
          <pc:sldMk cId="2069835639" sldId="670"/>
        </pc:sldMkLst>
        <pc:spChg chg="add del mod">
          <ac:chgData name="Aashis Lamsal" userId="42229be4-7f54-4205-9f3c-ef7aa246a95b" providerId="ADAL" clId="{B0037B9A-B6AF-4C7C-ADD8-D0DFD247ADAA}" dt="2023-02-27T18:42:51.147" v="529" actId="478"/>
          <ac:spMkLst>
            <pc:docMk/>
            <pc:sldMk cId="2069835639" sldId="670"/>
            <ac:spMk id="4" creationId="{DE0FC9DD-EAD5-4EC2-A1A6-5C4109705DCB}"/>
          </ac:spMkLst>
        </pc:spChg>
        <pc:spChg chg="mod">
          <ac:chgData name="Aashis Lamsal" userId="42229be4-7f54-4205-9f3c-ef7aa246a95b" providerId="ADAL" clId="{B0037B9A-B6AF-4C7C-ADD8-D0DFD247ADAA}" dt="2023-02-27T18:42:45.104" v="527" actId="20577"/>
          <ac:spMkLst>
            <pc:docMk/>
            <pc:sldMk cId="2069835639" sldId="670"/>
            <ac:spMk id="7" creationId="{4562C38F-3576-9836-84E8-EECA8FA484E2}"/>
          </ac:spMkLst>
        </pc:spChg>
        <pc:spChg chg="mod">
          <ac:chgData name="Aashis Lamsal" userId="42229be4-7f54-4205-9f3c-ef7aa246a95b" providerId="ADAL" clId="{B0037B9A-B6AF-4C7C-ADD8-D0DFD247ADAA}" dt="2023-03-01T18:26:52.852" v="2259" actId="207"/>
          <ac:spMkLst>
            <pc:docMk/>
            <pc:sldMk cId="2069835639" sldId="670"/>
            <ac:spMk id="8" creationId="{4041D984-11D2-D20D-EAF9-C4FA9FF751BC}"/>
          </ac:spMkLst>
        </pc:spChg>
        <pc:spChg chg="del">
          <ac:chgData name="Aashis Lamsal" userId="42229be4-7f54-4205-9f3c-ef7aa246a95b" providerId="ADAL" clId="{B0037B9A-B6AF-4C7C-ADD8-D0DFD247ADAA}" dt="2023-02-27T18:42:48.386" v="528" actId="478"/>
          <ac:spMkLst>
            <pc:docMk/>
            <pc:sldMk cId="2069835639" sldId="670"/>
            <ac:spMk id="11" creationId="{56669042-0838-71A3-A1B1-20736266A8D4}"/>
          </ac:spMkLst>
        </pc:spChg>
        <pc:picChg chg="add mod">
          <ac:chgData name="Aashis Lamsal" userId="42229be4-7f54-4205-9f3c-ef7aa246a95b" providerId="ADAL" clId="{B0037B9A-B6AF-4C7C-ADD8-D0DFD247ADAA}" dt="2023-02-27T18:43:00.549" v="532" actId="1076"/>
          <ac:picMkLst>
            <pc:docMk/>
            <pc:sldMk cId="2069835639" sldId="670"/>
            <ac:picMk id="9" creationId="{050F12FB-4CFF-4820-B551-D9B67FF8EE82}"/>
          </ac:picMkLst>
        </pc:picChg>
      </pc:sldChg>
      <pc:sldChg chg="addSp delSp modSp add mod">
        <pc:chgData name="Aashis Lamsal" userId="42229be4-7f54-4205-9f3c-ef7aa246a95b" providerId="ADAL" clId="{B0037B9A-B6AF-4C7C-ADD8-D0DFD247ADAA}" dt="2023-02-27T21:53:57.615" v="1643" actId="207"/>
        <pc:sldMkLst>
          <pc:docMk/>
          <pc:sldMk cId="3950378047" sldId="671"/>
        </pc:sldMkLst>
        <pc:spChg chg="add mod">
          <ac:chgData name="Aashis Lamsal" userId="42229be4-7f54-4205-9f3c-ef7aa246a95b" providerId="ADAL" clId="{B0037B9A-B6AF-4C7C-ADD8-D0DFD247ADAA}" dt="2023-02-27T21:53:57.615" v="1643" actId="207"/>
          <ac:spMkLst>
            <pc:docMk/>
            <pc:sldMk cId="3950378047" sldId="671"/>
            <ac:spMk id="3" creationId="{DC30B17D-CA9F-44B9-851A-276292792F44}"/>
          </ac:spMkLst>
        </pc:spChg>
        <pc:spChg chg="add mod">
          <ac:chgData name="Aashis Lamsal" userId="42229be4-7f54-4205-9f3c-ef7aa246a95b" providerId="ADAL" clId="{B0037B9A-B6AF-4C7C-ADD8-D0DFD247ADAA}" dt="2023-02-27T21:53:49.353" v="1642" actId="207"/>
          <ac:spMkLst>
            <pc:docMk/>
            <pc:sldMk cId="3950378047" sldId="671"/>
            <ac:spMk id="9" creationId="{342140A8-C442-455F-A186-E7E5987F0E2F}"/>
          </ac:spMkLst>
        </pc:spChg>
        <pc:picChg chg="add mod ord">
          <ac:chgData name="Aashis Lamsal" userId="42229be4-7f54-4205-9f3c-ef7aa246a95b" providerId="ADAL" clId="{B0037B9A-B6AF-4C7C-ADD8-D0DFD247ADAA}" dt="2023-02-27T21:08:28.367" v="738" actId="1076"/>
          <ac:picMkLst>
            <pc:docMk/>
            <pc:sldMk cId="3950378047" sldId="671"/>
            <ac:picMk id="4" creationId="{9664D27F-A25D-450C-B01D-D26A25FFB224}"/>
          </ac:picMkLst>
        </pc:picChg>
        <pc:picChg chg="add mod ord">
          <ac:chgData name="Aashis Lamsal" userId="42229be4-7f54-4205-9f3c-ef7aa246a95b" providerId="ADAL" clId="{B0037B9A-B6AF-4C7C-ADD8-D0DFD247ADAA}" dt="2023-02-27T21:08:24.440" v="737" actId="1076"/>
          <ac:picMkLst>
            <pc:docMk/>
            <pc:sldMk cId="3950378047" sldId="671"/>
            <ac:picMk id="8" creationId="{28A61941-DCCA-4F91-953E-72A2420A5E2C}"/>
          </ac:picMkLst>
        </pc:picChg>
        <pc:picChg chg="del">
          <ac:chgData name="Aashis Lamsal" userId="42229be4-7f54-4205-9f3c-ef7aa246a95b" providerId="ADAL" clId="{B0037B9A-B6AF-4C7C-ADD8-D0DFD247ADAA}" dt="2023-02-27T19:19:32.451" v="565" actId="478"/>
          <ac:picMkLst>
            <pc:docMk/>
            <pc:sldMk cId="3950378047" sldId="671"/>
            <ac:picMk id="13" creationId="{CA9506AA-AAF5-43B4-A020-6F4A9AB8E339}"/>
          </ac:picMkLst>
        </pc:picChg>
        <pc:picChg chg="del">
          <ac:chgData name="Aashis Lamsal" userId="42229be4-7f54-4205-9f3c-ef7aa246a95b" providerId="ADAL" clId="{B0037B9A-B6AF-4C7C-ADD8-D0DFD247ADAA}" dt="2023-02-27T19:19:34.203" v="566" actId="478"/>
          <ac:picMkLst>
            <pc:docMk/>
            <pc:sldMk cId="3950378047" sldId="671"/>
            <ac:picMk id="15" creationId="{A1339B9A-4E38-4B18-9078-70B2F0364E3A}"/>
          </ac:picMkLst>
        </pc:picChg>
      </pc:sldChg>
      <pc:sldChg chg="addSp delSp modSp add mod">
        <pc:chgData name="Aashis Lamsal" userId="42229be4-7f54-4205-9f3c-ef7aa246a95b" providerId="ADAL" clId="{B0037B9A-B6AF-4C7C-ADD8-D0DFD247ADAA}" dt="2023-03-02T18:56:30.533" v="2378" actId="208"/>
        <pc:sldMkLst>
          <pc:docMk/>
          <pc:sldMk cId="4253392654" sldId="672"/>
        </pc:sldMkLst>
        <pc:spChg chg="mod">
          <ac:chgData name="Aashis Lamsal" userId="42229be4-7f54-4205-9f3c-ef7aa246a95b" providerId="ADAL" clId="{B0037B9A-B6AF-4C7C-ADD8-D0DFD247ADAA}" dt="2023-02-27T20:54:10.397" v="657" actId="20577"/>
          <ac:spMkLst>
            <pc:docMk/>
            <pc:sldMk cId="4253392654" sldId="672"/>
            <ac:spMk id="7" creationId="{4562C38F-3576-9836-84E8-EECA8FA484E2}"/>
          </ac:spMkLst>
        </pc:spChg>
        <pc:picChg chg="add del mod modCrop">
          <ac:chgData name="Aashis Lamsal" userId="42229be4-7f54-4205-9f3c-ef7aa246a95b" providerId="ADAL" clId="{B0037B9A-B6AF-4C7C-ADD8-D0DFD247ADAA}" dt="2023-03-02T18:47:50.311" v="2353" actId="478"/>
          <ac:picMkLst>
            <pc:docMk/>
            <pc:sldMk cId="4253392654" sldId="672"/>
            <ac:picMk id="4" creationId="{DDF83243-AB89-41FB-83D5-E49230DBEDDB}"/>
          </ac:picMkLst>
        </pc:picChg>
        <pc:picChg chg="add del mod modCrop">
          <ac:chgData name="Aashis Lamsal" userId="42229be4-7f54-4205-9f3c-ef7aa246a95b" providerId="ADAL" clId="{B0037B9A-B6AF-4C7C-ADD8-D0DFD247ADAA}" dt="2023-03-02T18:53:47.572" v="2354" actId="478"/>
          <ac:picMkLst>
            <pc:docMk/>
            <pc:sldMk cId="4253392654" sldId="672"/>
            <ac:picMk id="5" creationId="{11AFA07A-1AFF-441A-A6EC-B61EC372D281}"/>
          </ac:picMkLst>
        </pc:picChg>
        <pc:picChg chg="add mod">
          <ac:chgData name="Aashis Lamsal" userId="42229be4-7f54-4205-9f3c-ef7aa246a95b" providerId="ADAL" clId="{B0037B9A-B6AF-4C7C-ADD8-D0DFD247ADAA}" dt="2023-03-02T18:54:00.911" v="2359" actId="1076"/>
          <ac:picMkLst>
            <pc:docMk/>
            <pc:sldMk cId="4253392654" sldId="672"/>
            <ac:picMk id="8" creationId="{92200466-AFFF-4017-BA20-4ADF9D638390}"/>
          </ac:picMkLst>
        </pc:picChg>
        <pc:picChg chg="del">
          <ac:chgData name="Aashis Lamsal" userId="42229be4-7f54-4205-9f3c-ef7aa246a95b" providerId="ADAL" clId="{B0037B9A-B6AF-4C7C-ADD8-D0DFD247ADAA}" dt="2023-02-27T19:25:44.895" v="590" actId="478"/>
          <ac:picMkLst>
            <pc:docMk/>
            <pc:sldMk cId="4253392654" sldId="672"/>
            <ac:picMk id="13" creationId="{3C06F442-1AB9-4477-B785-DCE3ABD72348}"/>
          </ac:picMkLst>
        </pc:picChg>
        <pc:cxnChg chg="add del mod">
          <ac:chgData name="Aashis Lamsal" userId="42229be4-7f54-4205-9f3c-ef7aa246a95b" providerId="ADAL" clId="{B0037B9A-B6AF-4C7C-ADD8-D0DFD247ADAA}" dt="2023-03-02T18:55:50.100" v="2371" actId="478"/>
          <ac:cxnSpMkLst>
            <pc:docMk/>
            <pc:sldMk cId="4253392654" sldId="672"/>
            <ac:cxnSpMk id="10" creationId="{1A8047C0-67FE-41D0-83CB-E6B5FB846F63}"/>
          </ac:cxnSpMkLst>
        </pc:cxnChg>
        <pc:cxnChg chg="add del mod">
          <ac:chgData name="Aashis Lamsal" userId="42229be4-7f54-4205-9f3c-ef7aa246a95b" providerId="ADAL" clId="{B0037B9A-B6AF-4C7C-ADD8-D0DFD247ADAA}" dt="2023-03-02T18:55:55.371" v="2373" actId="478"/>
          <ac:cxnSpMkLst>
            <pc:docMk/>
            <pc:sldMk cId="4253392654" sldId="672"/>
            <ac:cxnSpMk id="12" creationId="{EDDC526C-FDD1-41B7-9309-507E94EDBCCF}"/>
          </ac:cxnSpMkLst>
        </pc:cxnChg>
        <pc:cxnChg chg="add del">
          <ac:chgData name="Aashis Lamsal" userId="42229be4-7f54-4205-9f3c-ef7aa246a95b" providerId="ADAL" clId="{B0037B9A-B6AF-4C7C-ADD8-D0DFD247ADAA}" dt="2023-03-02T18:55:52.939" v="2372" actId="478"/>
          <ac:cxnSpMkLst>
            <pc:docMk/>
            <pc:sldMk cId="4253392654" sldId="672"/>
            <ac:cxnSpMk id="20" creationId="{BCCF0F37-6878-4B61-9D8D-E9476E43DC5E}"/>
          </ac:cxnSpMkLst>
        </pc:cxnChg>
        <pc:cxnChg chg="add mod">
          <ac:chgData name="Aashis Lamsal" userId="42229be4-7f54-4205-9f3c-ef7aa246a95b" providerId="ADAL" clId="{B0037B9A-B6AF-4C7C-ADD8-D0DFD247ADAA}" dt="2023-03-02T18:56:24.047" v="2377" actId="208"/>
          <ac:cxnSpMkLst>
            <pc:docMk/>
            <pc:sldMk cId="4253392654" sldId="672"/>
            <ac:cxnSpMk id="22" creationId="{E816B227-E685-4231-9267-4EFE5C83E3FA}"/>
          </ac:cxnSpMkLst>
        </pc:cxnChg>
        <pc:cxnChg chg="add mod">
          <ac:chgData name="Aashis Lamsal" userId="42229be4-7f54-4205-9f3c-ef7aa246a95b" providerId="ADAL" clId="{B0037B9A-B6AF-4C7C-ADD8-D0DFD247ADAA}" dt="2023-03-02T18:56:30.533" v="2378" actId="208"/>
          <ac:cxnSpMkLst>
            <pc:docMk/>
            <pc:sldMk cId="4253392654" sldId="672"/>
            <ac:cxnSpMk id="24" creationId="{89047FFF-B7EE-4AA8-884B-C11F2F4AE18D}"/>
          </ac:cxnSpMkLst>
        </pc:cxnChg>
      </pc:sldChg>
      <pc:sldChg chg="addSp delSp modSp add mod">
        <pc:chgData name="Aashis Lamsal" userId="42229be4-7f54-4205-9f3c-ef7aa246a95b" providerId="ADAL" clId="{B0037B9A-B6AF-4C7C-ADD8-D0DFD247ADAA}" dt="2023-02-27T20:59:59.085" v="671" actId="1035"/>
        <pc:sldMkLst>
          <pc:docMk/>
          <pc:sldMk cId="3304333785" sldId="673"/>
        </pc:sldMkLst>
        <pc:spChg chg="mod">
          <ac:chgData name="Aashis Lamsal" userId="42229be4-7f54-4205-9f3c-ef7aa246a95b" providerId="ADAL" clId="{B0037B9A-B6AF-4C7C-ADD8-D0DFD247ADAA}" dt="2023-02-27T20:11:16.010" v="651" actId="20577"/>
          <ac:spMkLst>
            <pc:docMk/>
            <pc:sldMk cId="3304333785" sldId="673"/>
            <ac:spMk id="8" creationId="{4041D984-11D2-D20D-EAF9-C4FA9FF751BC}"/>
          </ac:spMkLst>
        </pc:spChg>
        <pc:grpChg chg="mod">
          <ac:chgData name="Aashis Lamsal" userId="42229be4-7f54-4205-9f3c-ef7aa246a95b" providerId="ADAL" clId="{B0037B9A-B6AF-4C7C-ADD8-D0DFD247ADAA}" dt="2023-02-27T20:59:59.085" v="671" actId="1035"/>
          <ac:grpSpMkLst>
            <pc:docMk/>
            <pc:sldMk cId="3304333785" sldId="673"/>
            <ac:grpSpMk id="12" creationId="{4E2B89E0-A438-EB49-0E87-138584754F65}"/>
          </ac:grpSpMkLst>
        </pc:grpChg>
        <pc:picChg chg="add mod ord">
          <ac:chgData name="Aashis Lamsal" userId="42229be4-7f54-4205-9f3c-ef7aa246a95b" providerId="ADAL" clId="{B0037B9A-B6AF-4C7C-ADD8-D0DFD247ADAA}" dt="2023-02-27T20:59:46.450" v="669" actId="166"/>
          <ac:picMkLst>
            <pc:docMk/>
            <pc:sldMk cId="3304333785" sldId="673"/>
            <ac:picMk id="4" creationId="{AD85BDB6-0F78-4143-83E2-38B0F584EE75}"/>
          </ac:picMkLst>
        </pc:picChg>
        <pc:picChg chg="add mod">
          <ac:chgData name="Aashis Lamsal" userId="42229be4-7f54-4205-9f3c-ef7aa246a95b" providerId="ADAL" clId="{B0037B9A-B6AF-4C7C-ADD8-D0DFD247ADAA}" dt="2023-02-27T20:59:49.911" v="670" actId="1076"/>
          <ac:picMkLst>
            <pc:docMk/>
            <pc:sldMk cId="3304333785" sldId="673"/>
            <ac:picMk id="9" creationId="{68185637-3EFA-4D08-B4EF-58CDE4A3268D}"/>
          </ac:picMkLst>
        </pc:picChg>
        <pc:picChg chg="del">
          <ac:chgData name="Aashis Lamsal" userId="42229be4-7f54-4205-9f3c-ef7aa246a95b" providerId="ADAL" clId="{B0037B9A-B6AF-4C7C-ADD8-D0DFD247ADAA}" dt="2023-02-27T20:11:21.230" v="652" actId="478"/>
          <ac:picMkLst>
            <pc:docMk/>
            <pc:sldMk cId="3304333785" sldId="673"/>
            <ac:picMk id="13" creationId="{61F4FF0E-31E0-48A8-97CA-572C9FF8BC61}"/>
          </ac:picMkLst>
        </pc:picChg>
        <pc:picChg chg="del">
          <ac:chgData name="Aashis Lamsal" userId="42229be4-7f54-4205-9f3c-ef7aa246a95b" providerId="ADAL" clId="{B0037B9A-B6AF-4C7C-ADD8-D0DFD247ADAA}" dt="2023-02-27T20:11:23.301" v="653" actId="478"/>
          <ac:picMkLst>
            <pc:docMk/>
            <pc:sldMk cId="3304333785" sldId="673"/>
            <ac:picMk id="15" creationId="{D0220A16-7447-4B8B-B3CF-A93232FE0640}"/>
          </ac:picMkLst>
        </pc:picChg>
      </pc:sldChg>
      <pc:sldChg chg="addSp delSp modSp add mod">
        <pc:chgData name="Aashis Lamsal" userId="42229be4-7f54-4205-9f3c-ef7aa246a95b" providerId="ADAL" clId="{B0037B9A-B6AF-4C7C-ADD8-D0DFD247ADAA}" dt="2023-03-01T18:09:31.800" v="2207" actId="20577"/>
        <pc:sldMkLst>
          <pc:docMk/>
          <pc:sldMk cId="2736571012" sldId="674"/>
        </pc:sldMkLst>
        <pc:spChg chg="add del mod">
          <ac:chgData name="Aashis Lamsal" userId="42229be4-7f54-4205-9f3c-ef7aa246a95b" providerId="ADAL" clId="{B0037B9A-B6AF-4C7C-ADD8-D0DFD247ADAA}" dt="2023-02-27T21:41:56.484" v="1456" actId="478"/>
          <ac:spMkLst>
            <pc:docMk/>
            <pc:sldMk cId="2736571012" sldId="674"/>
            <ac:spMk id="10" creationId="{121C3741-0F18-47DE-B176-23CB8A0438E0}"/>
          </ac:spMkLst>
        </pc:spChg>
        <pc:spChg chg="add del mod">
          <ac:chgData name="Aashis Lamsal" userId="42229be4-7f54-4205-9f3c-ef7aa246a95b" providerId="ADAL" clId="{B0037B9A-B6AF-4C7C-ADD8-D0DFD247ADAA}" dt="2023-03-01T18:09:31.800" v="2207" actId="20577"/>
          <ac:spMkLst>
            <pc:docMk/>
            <pc:sldMk cId="2736571012" sldId="674"/>
            <ac:spMk id="11" creationId="{56669042-0838-71A3-A1B1-20736266A8D4}"/>
          </ac:spMkLst>
        </pc:spChg>
        <pc:picChg chg="add del mod">
          <ac:chgData name="Aashis Lamsal" userId="42229be4-7f54-4205-9f3c-ef7aa246a95b" providerId="ADAL" clId="{B0037B9A-B6AF-4C7C-ADD8-D0DFD247ADAA}" dt="2023-02-27T21:44:34.727" v="1463" actId="478"/>
          <ac:picMkLst>
            <pc:docMk/>
            <pc:sldMk cId="2736571012" sldId="674"/>
            <ac:picMk id="4" creationId="{21413B97-0993-4ED8-85F8-9A8F849D3189}"/>
          </ac:picMkLst>
        </pc:picChg>
        <pc:picChg chg="add del mod">
          <ac:chgData name="Aashis Lamsal" userId="42229be4-7f54-4205-9f3c-ef7aa246a95b" providerId="ADAL" clId="{B0037B9A-B6AF-4C7C-ADD8-D0DFD247ADAA}" dt="2023-02-27T21:37:05.071" v="1421" actId="478"/>
          <ac:picMkLst>
            <pc:docMk/>
            <pc:sldMk cId="2736571012" sldId="674"/>
            <ac:picMk id="4" creationId="{845A0C7E-1FAC-4A63-969C-88827300E15E}"/>
          </ac:picMkLst>
        </pc:picChg>
        <pc:picChg chg="add del mod">
          <ac:chgData name="Aashis Lamsal" userId="42229be4-7f54-4205-9f3c-ef7aa246a95b" providerId="ADAL" clId="{B0037B9A-B6AF-4C7C-ADD8-D0DFD247ADAA}" dt="2023-02-27T21:41:31.864" v="1450" actId="478"/>
          <ac:picMkLst>
            <pc:docMk/>
            <pc:sldMk cId="2736571012" sldId="674"/>
            <ac:picMk id="9" creationId="{12F5EE50-90D1-413D-BBE6-5DAAD8F5788B}"/>
          </ac:picMkLst>
        </pc:picChg>
        <pc:picChg chg="add del">
          <ac:chgData name="Aashis Lamsal" userId="42229be4-7f54-4205-9f3c-ef7aa246a95b" providerId="ADAL" clId="{B0037B9A-B6AF-4C7C-ADD8-D0DFD247ADAA}" dt="2023-02-27T21:44:19.449" v="1460" actId="478"/>
          <ac:picMkLst>
            <pc:docMk/>
            <pc:sldMk cId="2736571012" sldId="674"/>
            <ac:picMk id="14" creationId="{E2E2349E-7D5E-4072-9B5E-8EBA4D5C75BB}"/>
          </ac:picMkLst>
        </pc:picChg>
        <pc:picChg chg="add mod">
          <ac:chgData name="Aashis Lamsal" userId="42229be4-7f54-4205-9f3c-ef7aa246a95b" providerId="ADAL" clId="{B0037B9A-B6AF-4C7C-ADD8-D0DFD247ADAA}" dt="2023-02-27T21:45:37.929" v="1469" actId="1076"/>
          <ac:picMkLst>
            <pc:docMk/>
            <pc:sldMk cId="2736571012" sldId="674"/>
            <ac:picMk id="16" creationId="{2776844D-BC07-4DAE-B197-589E13BEAB77}"/>
          </ac:picMkLst>
        </pc:picChg>
      </pc:sldChg>
      <pc:sldChg chg="new del">
        <pc:chgData name="Aashis Lamsal" userId="42229be4-7f54-4205-9f3c-ef7aa246a95b" providerId="ADAL" clId="{B0037B9A-B6AF-4C7C-ADD8-D0DFD247ADAA}" dt="2023-03-01T14:28:47.998" v="1648" actId="2696"/>
        <pc:sldMkLst>
          <pc:docMk/>
          <pc:sldMk cId="2426654088" sldId="675"/>
        </pc:sldMkLst>
      </pc:sldChg>
      <pc:sldChg chg="add del">
        <pc:chgData name="Aashis Lamsal" userId="42229be4-7f54-4205-9f3c-ef7aa246a95b" providerId="ADAL" clId="{B0037B9A-B6AF-4C7C-ADD8-D0DFD247ADAA}" dt="2023-03-01T14:28:34.496" v="1645" actId="47"/>
        <pc:sldMkLst>
          <pc:docMk/>
          <pc:sldMk cId="3755851652" sldId="675"/>
        </pc:sldMkLst>
      </pc:sldChg>
      <pc:sldChg chg="add">
        <pc:chgData name="Aashis Lamsal" userId="42229be4-7f54-4205-9f3c-ef7aa246a95b" providerId="ADAL" clId="{B0037B9A-B6AF-4C7C-ADD8-D0DFD247ADAA}" dt="2023-03-01T14:28:41.229" v="1647"/>
        <pc:sldMkLst>
          <pc:docMk/>
          <pc:sldMk cId="1662065767" sldId="676"/>
        </pc:sldMkLst>
      </pc:sldChg>
      <pc:sldChg chg="add">
        <pc:chgData name="Aashis Lamsal" userId="42229be4-7f54-4205-9f3c-ef7aa246a95b" providerId="ADAL" clId="{B0037B9A-B6AF-4C7C-ADD8-D0DFD247ADAA}" dt="2023-03-01T14:28:41.229" v="1647"/>
        <pc:sldMkLst>
          <pc:docMk/>
          <pc:sldMk cId="728504046" sldId="1001"/>
        </pc:sldMkLst>
      </pc:sldChg>
      <pc:sldChg chg="modSp add mod">
        <pc:chgData name="Aashis Lamsal" userId="42229be4-7f54-4205-9f3c-ef7aa246a95b" providerId="ADAL" clId="{B0037B9A-B6AF-4C7C-ADD8-D0DFD247ADAA}" dt="2023-03-01T14:57:17.271" v="1671" actId="6549"/>
        <pc:sldMkLst>
          <pc:docMk/>
          <pc:sldMk cId="3167858061" sldId="1063"/>
        </pc:sldMkLst>
        <pc:spChg chg="mod">
          <ac:chgData name="Aashis Lamsal" userId="42229be4-7f54-4205-9f3c-ef7aa246a95b" providerId="ADAL" clId="{B0037B9A-B6AF-4C7C-ADD8-D0DFD247ADAA}" dt="2023-03-01T14:57:17.271" v="1671" actId="6549"/>
          <ac:spMkLst>
            <pc:docMk/>
            <pc:sldMk cId="3167858061" sldId="1063"/>
            <ac:spMk id="13" creationId="{00000000-0000-0000-0000-000000000000}"/>
          </ac:spMkLst>
        </pc:spChg>
      </pc:sldChg>
      <pc:sldChg chg="delSp modSp add mod">
        <pc:chgData name="Aashis Lamsal" userId="42229be4-7f54-4205-9f3c-ef7aa246a95b" providerId="ADAL" clId="{B0037B9A-B6AF-4C7C-ADD8-D0DFD247ADAA}" dt="2023-03-01T18:21:15.716" v="2257" actId="14100"/>
        <pc:sldMkLst>
          <pc:docMk/>
          <pc:sldMk cId="3800725680" sldId="1064"/>
        </pc:sldMkLst>
        <pc:spChg chg="mod">
          <ac:chgData name="Aashis Lamsal" userId="42229be4-7f54-4205-9f3c-ef7aa246a95b" providerId="ADAL" clId="{B0037B9A-B6AF-4C7C-ADD8-D0DFD247ADAA}" dt="2023-03-01T18:21:15.716" v="2257" actId="14100"/>
          <ac:spMkLst>
            <pc:docMk/>
            <pc:sldMk cId="3800725680" sldId="1064"/>
            <ac:spMk id="11" creationId="{56669042-0838-71A3-A1B1-20736266A8D4}"/>
          </ac:spMkLst>
        </pc:spChg>
        <pc:picChg chg="del">
          <ac:chgData name="Aashis Lamsal" userId="42229be4-7f54-4205-9f3c-ef7aa246a95b" providerId="ADAL" clId="{B0037B9A-B6AF-4C7C-ADD8-D0DFD247ADAA}" dt="2023-03-01T18:10:06.409" v="2209" actId="478"/>
          <ac:picMkLst>
            <pc:docMk/>
            <pc:sldMk cId="3800725680" sldId="1064"/>
            <ac:picMk id="16" creationId="{2776844D-BC07-4DAE-B197-589E13BEAB77}"/>
          </ac:picMkLst>
        </pc:picChg>
      </pc:sldChg>
      <pc:sldChg chg="modSp add mod">
        <pc:chgData name="Aashis Lamsal" userId="42229be4-7f54-4205-9f3c-ef7aa246a95b" providerId="ADAL" clId="{B0037B9A-B6AF-4C7C-ADD8-D0DFD247ADAA}" dt="2023-03-01T18:37:36.785" v="2335" actId="1036"/>
        <pc:sldMkLst>
          <pc:docMk/>
          <pc:sldMk cId="3287471694" sldId="1065"/>
        </pc:sldMkLst>
        <pc:spChg chg="mod">
          <ac:chgData name="Aashis Lamsal" userId="42229be4-7f54-4205-9f3c-ef7aa246a95b" providerId="ADAL" clId="{B0037B9A-B6AF-4C7C-ADD8-D0DFD247ADAA}" dt="2023-03-01T18:35:49.322" v="2334" actId="120"/>
          <ac:spMkLst>
            <pc:docMk/>
            <pc:sldMk cId="3287471694" sldId="1065"/>
            <ac:spMk id="11" creationId="{56669042-0838-71A3-A1B1-20736266A8D4}"/>
          </ac:spMkLst>
        </pc:spChg>
        <pc:grpChg chg="mod">
          <ac:chgData name="Aashis Lamsal" userId="42229be4-7f54-4205-9f3c-ef7aa246a95b" providerId="ADAL" clId="{B0037B9A-B6AF-4C7C-ADD8-D0DFD247ADAA}" dt="2023-03-01T18:37:36.785" v="2335" actId="1036"/>
          <ac:grpSpMkLst>
            <pc:docMk/>
            <pc:sldMk cId="3287471694" sldId="1065"/>
            <ac:grpSpMk id="12" creationId="{4E2B89E0-A438-EB49-0E87-138584754F65}"/>
          </ac:grpSpMkLst>
        </pc:grpChg>
      </pc:sldChg>
    </pc:docChg>
  </pc:docChgLst>
  <pc:docChgLst>
    <pc:chgData name="Rich Ruh" userId="c1a23af0-b59b-4c49-893e-dac625f2e2f8" providerId="ADAL" clId="{2584B8BE-1C57-4A4B-A356-1B530A57E198}"/>
    <pc:docChg chg="undo custSel modSld">
      <pc:chgData name="Rich Ruh" userId="c1a23af0-b59b-4c49-893e-dac625f2e2f8" providerId="ADAL" clId="{2584B8BE-1C57-4A4B-A356-1B530A57E198}" dt="2023-03-03T19:58:52.398" v="47" actId="700"/>
      <pc:docMkLst>
        <pc:docMk/>
      </pc:docMkLst>
      <pc:sldChg chg="modSp mod">
        <pc:chgData name="Rich Ruh" userId="c1a23af0-b59b-4c49-893e-dac625f2e2f8" providerId="ADAL" clId="{2584B8BE-1C57-4A4B-A356-1B530A57E198}" dt="2023-03-03T19:58:23.734" v="46" actId="1076"/>
        <pc:sldMkLst>
          <pc:docMk/>
          <pc:sldMk cId="1958026973" sldId="657"/>
        </pc:sldMkLst>
        <pc:grpChg chg="mod">
          <ac:chgData name="Rich Ruh" userId="c1a23af0-b59b-4c49-893e-dac625f2e2f8" providerId="ADAL" clId="{2584B8BE-1C57-4A4B-A356-1B530A57E198}" dt="2023-03-03T19:58:23.734" v="46" actId="1076"/>
          <ac:grpSpMkLst>
            <pc:docMk/>
            <pc:sldMk cId="1958026973" sldId="657"/>
            <ac:grpSpMk id="12" creationId="{4E2B89E0-A438-EB49-0E87-138584754F65}"/>
          </ac:grpSpMkLst>
        </pc:grpChg>
        <pc:picChg chg="mod modCrop">
          <ac:chgData name="Rich Ruh" userId="c1a23af0-b59b-4c49-893e-dac625f2e2f8" providerId="ADAL" clId="{2584B8BE-1C57-4A4B-A356-1B530A57E198}" dt="2023-03-03T19:58:21.970" v="45" actId="732"/>
          <ac:picMkLst>
            <pc:docMk/>
            <pc:sldMk cId="1958026973" sldId="657"/>
            <ac:picMk id="4" creationId="{700191B8-D662-4029-AA51-1E3BFEC70C66}"/>
          </ac:picMkLst>
        </pc:picChg>
      </pc:sldChg>
      <pc:sldChg chg="modSp mod modClrScheme chgLayout">
        <pc:chgData name="Rich Ruh" userId="c1a23af0-b59b-4c49-893e-dac625f2e2f8" providerId="ADAL" clId="{2584B8BE-1C57-4A4B-A356-1B530A57E198}" dt="2023-03-03T19:58:52.398" v="47" actId="700"/>
        <pc:sldMkLst>
          <pc:docMk/>
          <pc:sldMk cId="2211281149" sldId="659"/>
        </pc:sldMkLst>
        <pc:spChg chg="mod ord">
          <ac:chgData name="Rich Ruh" userId="c1a23af0-b59b-4c49-893e-dac625f2e2f8" providerId="ADAL" clId="{2584B8BE-1C57-4A4B-A356-1B530A57E198}" dt="2023-03-03T19:58:52.398" v="47" actId="700"/>
          <ac:spMkLst>
            <pc:docMk/>
            <pc:sldMk cId="2211281149" sldId="659"/>
            <ac:spMk id="7" creationId="{4562C38F-3576-9836-84E8-EECA8FA484E2}"/>
          </ac:spMkLst>
        </pc:spChg>
      </pc:sldChg>
      <pc:sldChg chg="modSp mod">
        <pc:chgData name="Rich Ruh" userId="c1a23af0-b59b-4c49-893e-dac625f2e2f8" providerId="ADAL" clId="{2584B8BE-1C57-4A4B-A356-1B530A57E198}" dt="2023-03-03T19:40:39.356" v="2" actId="1076"/>
        <pc:sldMkLst>
          <pc:docMk/>
          <pc:sldMk cId="4019860703" sldId="662"/>
        </pc:sldMkLst>
        <pc:graphicFrameChg chg="mod">
          <ac:chgData name="Rich Ruh" userId="c1a23af0-b59b-4c49-893e-dac625f2e2f8" providerId="ADAL" clId="{2584B8BE-1C57-4A4B-A356-1B530A57E198}" dt="2023-03-03T19:40:39.356" v="2" actId="1076"/>
          <ac:graphicFrameMkLst>
            <pc:docMk/>
            <pc:sldMk cId="4019860703" sldId="662"/>
            <ac:graphicFrameMk id="3" creationId="{B13A5408-548A-465C-8DD9-4381CB4E397F}"/>
          </ac:graphicFrameMkLst>
        </pc:graphicFrameChg>
      </pc:sldChg>
      <pc:sldChg chg="modSp mod chgLayout">
        <pc:chgData name="Rich Ruh" userId="c1a23af0-b59b-4c49-893e-dac625f2e2f8" providerId="ADAL" clId="{2584B8BE-1C57-4A4B-A356-1B530A57E198}" dt="2023-03-03T19:53:38.547" v="24" actId="207"/>
        <pc:sldMkLst>
          <pc:docMk/>
          <pc:sldMk cId="1032993592" sldId="664"/>
        </pc:sldMkLst>
        <pc:spChg chg="mod ord">
          <ac:chgData name="Rich Ruh" userId="c1a23af0-b59b-4c49-893e-dac625f2e2f8" providerId="ADAL" clId="{2584B8BE-1C57-4A4B-A356-1B530A57E198}" dt="2023-03-03T19:52:41.425" v="3" actId="700"/>
          <ac:spMkLst>
            <pc:docMk/>
            <pc:sldMk cId="1032993592" sldId="664"/>
            <ac:spMk id="7" creationId="{4562C38F-3576-9836-84E8-EECA8FA484E2}"/>
          </ac:spMkLst>
        </pc:spChg>
        <pc:spChg chg="mod ord">
          <ac:chgData name="Rich Ruh" userId="c1a23af0-b59b-4c49-893e-dac625f2e2f8" providerId="ADAL" clId="{2584B8BE-1C57-4A4B-A356-1B530A57E198}" dt="2023-03-03T19:52:41.425" v="3" actId="700"/>
          <ac:spMkLst>
            <pc:docMk/>
            <pc:sldMk cId="1032993592" sldId="664"/>
            <ac:spMk id="8" creationId="{4041D984-11D2-D20D-EAF9-C4FA9FF751BC}"/>
          </ac:spMkLst>
        </pc:spChg>
        <pc:spChg chg="mod ord">
          <ac:chgData name="Rich Ruh" userId="c1a23af0-b59b-4c49-893e-dac625f2e2f8" providerId="ADAL" clId="{2584B8BE-1C57-4A4B-A356-1B530A57E198}" dt="2023-03-03T19:53:38.547" v="24" actId="207"/>
          <ac:spMkLst>
            <pc:docMk/>
            <pc:sldMk cId="1032993592" sldId="664"/>
            <ac:spMk id="11" creationId="{56669042-0838-71A3-A1B1-20736266A8D4}"/>
          </ac:spMkLst>
        </pc:spChg>
      </pc:sldChg>
      <pc:sldChg chg="modSp mod chgLayout">
        <pc:chgData name="Rich Ruh" userId="c1a23af0-b59b-4c49-893e-dac625f2e2f8" providerId="ADAL" clId="{2584B8BE-1C57-4A4B-A356-1B530A57E198}" dt="2023-03-03T19:55:12.259" v="31" actId="6549"/>
        <pc:sldMkLst>
          <pc:docMk/>
          <pc:sldMk cId="3014745907" sldId="666"/>
        </pc:sldMkLst>
        <pc:spChg chg="mod ord">
          <ac:chgData name="Rich Ruh" userId="c1a23af0-b59b-4c49-893e-dac625f2e2f8" providerId="ADAL" clId="{2584B8BE-1C57-4A4B-A356-1B530A57E198}" dt="2023-03-03T19:54:53.948" v="29" actId="700"/>
          <ac:spMkLst>
            <pc:docMk/>
            <pc:sldMk cId="3014745907" sldId="666"/>
            <ac:spMk id="7" creationId="{4562C38F-3576-9836-84E8-EECA8FA484E2}"/>
          </ac:spMkLst>
        </pc:spChg>
        <pc:spChg chg="mod ord">
          <ac:chgData name="Rich Ruh" userId="c1a23af0-b59b-4c49-893e-dac625f2e2f8" providerId="ADAL" clId="{2584B8BE-1C57-4A4B-A356-1B530A57E198}" dt="2023-03-03T19:54:53.948" v="29" actId="700"/>
          <ac:spMkLst>
            <pc:docMk/>
            <pc:sldMk cId="3014745907" sldId="666"/>
            <ac:spMk id="8" creationId="{4041D984-11D2-D20D-EAF9-C4FA9FF751BC}"/>
          </ac:spMkLst>
        </pc:spChg>
        <pc:spChg chg="mod ord">
          <ac:chgData name="Rich Ruh" userId="c1a23af0-b59b-4c49-893e-dac625f2e2f8" providerId="ADAL" clId="{2584B8BE-1C57-4A4B-A356-1B530A57E198}" dt="2023-03-03T19:55:12.259" v="31" actId="6549"/>
          <ac:spMkLst>
            <pc:docMk/>
            <pc:sldMk cId="3014745907" sldId="666"/>
            <ac:spMk id="11" creationId="{56669042-0838-71A3-A1B1-20736266A8D4}"/>
          </ac:spMkLst>
        </pc:spChg>
        <pc:picChg chg="mod">
          <ac:chgData name="Rich Ruh" userId="c1a23af0-b59b-4c49-893e-dac625f2e2f8" providerId="ADAL" clId="{2584B8BE-1C57-4A4B-A356-1B530A57E198}" dt="2023-03-03T19:54:58.985" v="30" actId="1076"/>
          <ac:picMkLst>
            <pc:docMk/>
            <pc:sldMk cId="3014745907" sldId="666"/>
            <ac:picMk id="4" creationId="{01E66D05-6D09-4029-86F5-CF671A156639}"/>
          </ac:picMkLst>
        </pc:picChg>
      </pc:sldChg>
      <pc:sldChg chg="modSp mod chgLayout">
        <pc:chgData name="Rich Ruh" userId="c1a23af0-b59b-4c49-893e-dac625f2e2f8" providerId="ADAL" clId="{2584B8BE-1C57-4A4B-A356-1B530A57E198}" dt="2023-03-03T19:55:57.733" v="37" actId="1076"/>
        <pc:sldMkLst>
          <pc:docMk/>
          <pc:sldMk cId="4149824302" sldId="667"/>
        </pc:sldMkLst>
        <pc:spChg chg="mod ord">
          <ac:chgData name="Rich Ruh" userId="c1a23af0-b59b-4c49-893e-dac625f2e2f8" providerId="ADAL" clId="{2584B8BE-1C57-4A4B-A356-1B530A57E198}" dt="2023-03-03T19:55:21.856" v="32" actId="700"/>
          <ac:spMkLst>
            <pc:docMk/>
            <pc:sldMk cId="4149824302" sldId="667"/>
            <ac:spMk id="7" creationId="{4562C38F-3576-9836-84E8-EECA8FA484E2}"/>
          </ac:spMkLst>
        </pc:spChg>
        <pc:spChg chg="mod ord">
          <ac:chgData name="Rich Ruh" userId="c1a23af0-b59b-4c49-893e-dac625f2e2f8" providerId="ADAL" clId="{2584B8BE-1C57-4A4B-A356-1B530A57E198}" dt="2023-03-03T19:55:21.856" v="32" actId="700"/>
          <ac:spMkLst>
            <pc:docMk/>
            <pc:sldMk cId="4149824302" sldId="667"/>
            <ac:spMk id="8" creationId="{4041D984-11D2-D20D-EAF9-C4FA9FF751BC}"/>
          </ac:spMkLst>
        </pc:spChg>
        <pc:spChg chg="mod ord">
          <ac:chgData name="Rich Ruh" userId="c1a23af0-b59b-4c49-893e-dac625f2e2f8" providerId="ADAL" clId="{2584B8BE-1C57-4A4B-A356-1B530A57E198}" dt="2023-03-03T19:55:57.733" v="37" actId="1076"/>
          <ac:spMkLst>
            <pc:docMk/>
            <pc:sldMk cId="4149824302" sldId="667"/>
            <ac:spMk id="11" creationId="{56669042-0838-71A3-A1B1-20736266A8D4}"/>
          </ac:spMkLst>
        </pc:spChg>
      </pc:sldChg>
      <pc:sldChg chg="modSp mod">
        <pc:chgData name="Rich Ruh" userId="c1a23af0-b59b-4c49-893e-dac625f2e2f8" providerId="ADAL" clId="{2584B8BE-1C57-4A4B-A356-1B530A57E198}" dt="2023-03-03T19:57:34.984" v="42" actId="403"/>
        <pc:sldMkLst>
          <pc:docMk/>
          <pc:sldMk cId="801616548" sldId="668"/>
        </pc:sldMkLst>
        <pc:spChg chg="mod">
          <ac:chgData name="Rich Ruh" userId="c1a23af0-b59b-4c49-893e-dac625f2e2f8" providerId="ADAL" clId="{2584B8BE-1C57-4A4B-A356-1B530A57E198}" dt="2023-03-03T19:57:34.984" v="42" actId="403"/>
          <ac:spMkLst>
            <pc:docMk/>
            <pc:sldMk cId="801616548" sldId="668"/>
            <ac:spMk id="11" creationId="{56669042-0838-71A3-A1B1-20736266A8D4}"/>
          </ac:spMkLst>
        </pc:spChg>
      </pc:sldChg>
      <pc:sldChg chg="modSp mod">
        <pc:chgData name="Rich Ruh" userId="c1a23af0-b59b-4c49-893e-dac625f2e2f8" providerId="ADAL" clId="{2584B8BE-1C57-4A4B-A356-1B530A57E198}" dt="2023-03-03T19:57:51.093" v="44" actId="255"/>
        <pc:sldMkLst>
          <pc:docMk/>
          <pc:sldMk cId="3432851752" sldId="669"/>
        </pc:sldMkLst>
        <pc:spChg chg="mod">
          <ac:chgData name="Rich Ruh" userId="c1a23af0-b59b-4c49-893e-dac625f2e2f8" providerId="ADAL" clId="{2584B8BE-1C57-4A4B-A356-1B530A57E198}" dt="2023-03-03T19:57:51.093" v="44" actId="255"/>
          <ac:spMkLst>
            <pc:docMk/>
            <pc:sldMk cId="3432851752" sldId="669"/>
            <ac:spMk id="11" creationId="{56669042-0838-71A3-A1B1-20736266A8D4}"/>
          </ac:spMkLst>
        </pc:spChg>
      </pc:sldChg>
      <pc:sldChg chg="modSp mod chgLayout">
        <pc:chgData name="Rich Ruh" userId="c1a23af0-b59b-4c49-893e-dac625f2e2f8" providerId="ADAL" clId="{2584B8BE-1C57-4A4B-A356-1B530A57E198}" dt="2023-03-03T19:54:30.628" v="27" actId="700"/>
        <pc:sldMkLst>
          <pc:docMk/>
          <pc:sldMk cId="2736571012" sldId="674"/>
        </pc:sldMkLst>
        <pc:spChg chg="mod ord">
          <ac:chgData name="Rich Ruh" userId="c1a23af0-b59b-4c49-893e-dac625f2e2f8" providerId="ADAL" clId="{2584B8BE-1C57-4A4B-A356-1B530A57E198}" dt="2023-03-03T19:54:30.628" v="27" actId="700"/>
          <ac:spMkLst>
            <pc:docMk/>
            <pc:sldMk cId="2736571012" sldId="674"/>
            <ac:spMk id="7" creationId="{4562C38F-3576-9836-84E8-EECA8FA484E2}"/>
          </ac:spMkLst>
        </pc:spChg>
        <pc:spChg chg="mod ord">
          <ac:chgData name="Rich Ruh" userId="c1a23af0-b59b-4c49-893e-dac625f2e2f8" providerId="ADAL" clId="{2584B8BE-1C57-4A4B-A356-1B530A57E198}" dt="2023-03-03T19:54:30.628" v="27" actId="700"/>
          <ac:spMkLst>
            <pc:docMk/>
            <pc:sldMk cId="2736571012" sldId="674"/>
            <ac:spMk id="8" creationId="{4041D984-11D2-D20D-EAF9-C4FA9FF751BC}"/>
          </ac:spMkLst>
        </pc:spChg>
        <pc:spChg chg="mod ord">
          <ac:chgData name="Rich Ruh" userId="c1a23af0-b59b-4c49-893e-dac625f2e2f8" providerId="ADAL" clId="{2584B8BE-1C57-4A4B-A356-1B530A57E198}" dt="2023-03-03T19:54:30.628" v="27" actId="700"/>
          <ac:spMkLst>
            <pc:docMk/>
            <pc:sldMk cId="2736571012" sldId="674"/>
            <ac:spMk id="11" creationId="{56669042-0838-71A3-A1B1-20736266A8D4}"/>
          </ac:spMkLst>
        </pc:spChg>
        <pc:picChg chg="mod">
          <ac:chgData name="Rich Ruh" userId="c1a23af0-b59b-4c49-893e-dac625f2e2f8" providerId="ADAL" clId="{2584B8BE-1C57-4A4B-A356-1B530A57E198}" dt="2023-03-03T19:54:09.861" v="26" actId="1076"/>
          <ac:picMkLst>
            <pc:docMk/>
            <pc:sldMk cId="2736571012" sldId="674"/>
            <ac:picMk id="16" creationId="{2776844D-BC07-4DAE-B197-589E13BEAB77}"/>
          </ac:picMkLst>
        </pc:picChg>
      </pc:sldChg>
      <pc:sldChg chg="modSp mod chgLayout">
        <pc:chgData name="Rich Ruh" userId="c1a23af0-b59b-4c49-893e-dac625f2e2f8" providerId="ADAL" clId="{2584B8BE-1C57-4A4B-A356-1B530A57E198}" dt="2023-03-03T19:54:36.880" v="28" actId="700"/>
        <pc:sldMkLst>
          <pc:docMk/>
          <pc:sldMk cId="3800725680" sldId="1064"/>
        </pc:sldMkLst>
        <pc:spChg chg="mod ord">
          <ac:chgData name="Rich Ruh" userId="c1a23af0-b59b-4c49-893e-dac625f2e2f8" providerId="ADAL" clId="{2584B8BE-1C57-4A4B-A356-1B530A57E198}" dt="2023-03-03T19:54:36.880" v="28" actId="700"/>
          <ac:spMkLst>
            <pc:docMk/>
            <pc:sldMk cId="3800725680" sldId="1064"/>
            <ac:spMk id="7" creationId="{4562C38F-3576-9836-84E8-EECA8FA484E2}"/>
          </ac:spMkLst>
        </pc:spChg>
        <pc:spChg chg="mod ord">
          <ac:chgData name="Rich Ruh" userId="c1a23af0-b59b-4c49-893e-dac625f2e2f8" providerId="ADAL" clId="{2584B8BE-1C57-4A4B-A356-1B530A57E198}" dt="2023-03-03T19:54:36.880" v="28" actId="700"/>
          <ac:spMkLst>
            <pc:docMk/>
            <pc:sldMk cId="3800725680" sldId="1064"/>
            <ac:spMk id="8" creationId="{4041D984-11D2-D20D-EAF9-C4FA9FF751BC}"/>
          </ac:spMkLst>
        </pc:spChg>
        <pc:spChg chg="mod ord">
          <ac:chgData name="Rich Ruh" userId="c1a23af0-b59b-4c49-893e-dac625f2e2f8" providerId="ADAL" clId="{2584B8BE-1C57-4A4B-A356-1B530A57E198}" dt="2023-03-03T19:54:36.880" v="28" actId="700"/>
          <ac:spMkLst>
            <pc:docMk/>
            <pc:sldMk cId="3800725680" sldId="1064"/>
            <ac:spMk id="11" creationId="{56669042-0838-71A3-A1B1-20736266A8D4}"/>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8B4AB64-BB16-014D-AF59-00877FFB5348}" type="datetimeFigureOut">
              <a:rPr lang="en-US" smtClean="0"/>
              <a:t>3/3/23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9BED56D-3A20-2943-930A-2361A9DDC1ED}" type="slidenum">
              <a:rPr lang="en-US" smtClean="0"/>
              <a:t>‹#›</a:t>
            </a:fld>
            <a:endParaRPr lang="en-US"/>
          </a:p>
        </p:txBody>
      </p:sp>
    </p:spTree>
    <p:extLst>
      <p:ext uri="{BB962C8B-B14F-4D97-AF65-F5344CB8AC3E}">
        <p14:creationId xmlns:p14="http://schemas.microsoft.com/office/powerpoint/2010/main" val="33178612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a:defRPr>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a:defRPr>
            </a:lvl1pPr>
          </a:lstStyle>
          <a:p>
            <a:fld id="{5498D241-0AB7-BC44-80E8-F0A20AF46E9E}" type="datetimeFigureOut">
              <a:rPr lang="en-US" smtClean="0"/>
              <a:pPr/>
              <a:t>3/3/23</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a:defRPr>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a:defRPr>
            </a:lvl1pPr>
          </a:lstStyle>
          <a:p>
            <a:fld id="{3E7143C0-4F23-B545-9533-520B5A87CA1E}" type="slidenum">
              <a:rPr lang="en-US" smtClean="0"/>
              <a:pPr/>
              <a:t>‹#›</a:t>
            </a:fld>
            <a:endParaRPr lang="en-US"/>
          </a:p>
        </p:txBody>
      </p:sp>
    </p:spTree>
    <p:extLst>
      <p:ext uri="{BB962C8B-B14F-4D97-AF65-F5344CB8AC3E}">
        <p14:creationId xmlns:p14="http://schemas.microsoft.com/office/powerpoint/2010/main" val="4077587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Arial"/>
        <a:ea typeface="+mn-ea"/>
        <a:cs typeface="+mn-cs"/>
      </a:defRPr>
    </a:lvl1pPr>
    <a:lvl2pPr marL="457200" algn="l" defTabSz="457200" rtl="0" eaLnBrk="1" latinLnBrk="0" hangingPunct="1">
      <a:defRPr sz="1200" kern="1200">
        <a:solidFill>
          <a:schemeClr val="tx1"/>
        </a:solidFill>
        <a:latin typeface="Arial"/>
        <a:ea typeface="+mn-ea"/>
        <a:cs typeface="+mn-cs"/>
      </a:defRPr>
    </a:lvl2pPr>
    <a:lvl3pPr marL="914400" algn="l" defTabSz="457200" rtl="0" eaLnBrk="1" latinLnBrk="0" hangingPunct="1">
      <a:defRPr sz="1200" kern="1200">
        <a:solidFill>
          <a:schemeClr val="tx1"/>
        </a:solidFill>
        <a:latin typeface="Arial"/>
        <a:ea typeface="+mn-ea"/>
        <a:cs typeface="+mn-cs"/>
      </a:defRPr>
    </a:lvl3pPr>
    <a:lvl4pPr marL="1371600" algn="l" defTabSz="457200" rtl="0" eaLnBrk="1" latinLnBrk="0" hangingPunct="1">
      <a:defRPr sz="1200" kern="1200">
        <a:solidFill>
          <a:schemeClr val="tx1"/>
        </a:solidFill>
        <a:latin typeface="Arial"/>
        <a:ea typeface="+mn-ea"/>
        <a:cs typeface="+mn-cs"/>
      </a:defRPr>
    </a:lvl4pPr>
    <a:lvl5pPr marL="1828800" algn="l" defTabSz="457200" rtl="0" eaLnBrk="1" latinLnBrk="0" hangingPunct="1">
      <a:defRPr sz="1200" kern="1200">
        <a:solidFill>
          <a:schemeClr val="tx1"/>
        </a:solidFill>
        <a:latin typeface="Arial"/>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DML – Only supports insert/create/update/delete rows in a table</a:t>
            </a:r>
          </a:p>
          <a:p>
            <a:r>
              <a:rPr lang="en-US" dirty="0"/>
              <a:t>Lack of support for schema creation.</a:t>
            </a:r>
          </a:p>
          <a:p>
            <a:r>
              <a:rPr lang="en-US" dirty="0"/>
              <a:t>Gradually added support for schema creation in 2.8, 2.9..</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4</a:t>
            </a:fld>
            <a:endParaRPr lang="en-US"/>
          </a:p>
        </p:txBody>
      </p:sp>
    </p:spTree>
    <p:extLst>
      <p:ext uri="{BB962C8B-B14F-4D97-AF65-F5344CB8AC3E}">
        <p14:creationId xmlns:p14="http://schemas.microsoft.com/office/powerpoint/2010/main" val="4981442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Up to date and most common DDL functionality supported by Pro SDK API</a:t>
            </a:r>
          </a:p>
        </p:txBody>
      </p:sp>
      <p:sp>
        <p:nvSpPr>
          <p:cNvPr id="4" name="Slide Number Placeholder 3"/>
          <p:cNvSpPr>
            <a:spLocks noGrp="1"/>
          </p:cNvSpPr>
          <p:nvPr>
            <p:ph type="sldNum" sz="quarter" idx="5"/>
          </p:nvPr>
        </p:nvSpPr>
        <p:spPr/>
        <p:txBody>
          <a:bodyPr/>
          <a:lstStyle/>
          <a:p>
            <a:fld id="{3E7143C0-4F23-B545-9533-520B5A87CA1E}" type="slidenum">
              <a:rPr lang="en-US" smtClean="0"/>
              <a:pPr/>
              <a:t>5</a:t>
            </a:fld>
            <a:endParaRPr lang="en-US"/>
          </a:p>
        </p:txBody>
      </p:sp>
    </p:spTree>
    <p:extLst>
      <p:ext uri="{BB962C8B-B14F-4D97-AF65-F5344CB8AC3E}">
        <p14:creationId xmlns:p14="http://schemas.microsoft.com/office/powerpoint/2010/main" val="27066736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Why should one choose the DDL </a:t>
            </a:r>
          </a:p>
        </p:txBody>
      </p:sp>
      <p:sp>
        <p:nvSpPr>
          <p:cNvPr id="4" name="Slide Number Placeholder 3"/>
          <p:cNvSpPr>
            <a:spLocks noGrp="1"/>
          </p:cNvSpPr>
          <p:nvPr>
            <p:ph type="sldNum" sz="quarter" idx="5"/>
          </p:nvPr>
        </p:nvSpPr>
        <p:spPr/>
        <p:txBody>
          <a:bodyPr/>
          <a:lstStyle/>
          <a:p>
            <a:fld id="{3E7143C0-4F23-B545-9533-520B5A87CA1E}" type="slidenum">
              <a:rPr lang="en-US" smtClean="0"/>
              <a:pPr/>
              <a:t>6</a:t>
            </a:fld>
            <a:endParaRPr lang="en-US"/>
          </a:p>
        </p:txBody>
      </p:sp>
    </p:spTree>
    <p:extLst>
      <p:ext uri="{BB962C8B-B14F-4D97-AF65-F5344CB8AC3E}">
        <p14:creationId xmlns:p14="http://schemas.microsoft.com/office/powerpoint/2010/main" val="40563987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20</a:t>
            </a:fld>
            <a:endParaRPr lang="en-US"/>
          </a:p>
        </p:txBody>
      </p:sp>
    </p:spTree>
    <p:extLst>
      <p:ext uri="{BB962C8B-B14F-4D97-AF65-F5344CB8AC3E}">
        <p14:creationId xmlns:p14="http://schemas.microsoft.com/office/powerpoint/2010/main" val="8057715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34</a:t>
            </a:fld>
            <a:endParaRPr lang="en-US" dirty="0"/>
          </a:p>
        </p:txBody>
      </p:sp>
    </p:spTree>
    <p:extLst>
      <p:ext uri="{BB962C8B-B14F-4D97-AF65-F5344CB8AC3E}">
        <p14:creationId xmlns:p14="http://schemas.microsoft.com/office/powerpoint/2010/main" val="183974030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white">
          <a:xfrm>
            <a:off x="1833121" y="2428193"/>
            <a:ext cx="8525773" cy="914400"/>
          </a:xfrm>
        </p:spPr>
        <p:txBody>
          <a:bodyPr rIns="0" anchor="b">
            <a:noAutofit/>
          </a:bodyPr>
          <a:lstStyle>
            <a:lvl1pPr algn="ctr">
              <a:defRPr sz="3600" b="0" baseline="0">
                <a:solidFill>
                  <a:schemeClr val="tx1"/>
                </a:solidFill>
              </a:defRPr>
            </a:lvl1pPr>
          </a:lstStyle>
          <a:p>
            <a:r>
              <a:rPr lang="en-US" dirty="0"/>
              <a:t>Presentation Title</a:t>
            </a:r>
          </a:p>
        </p:txBody>
      </p:sp>
      <p:sp>
        <p:nvSpPr>
          <p:cNvPr id="3" name="Subtitle 2"/>
          <p:cNvSpPr>
            <a:spLocks noGrp="1"/>
          </p:cNvSpPr>
          <p:nvPr>
            <p:ph type="subTitle" idx="1" hasCustomPrompt="1"/>
          </p:nvPr>
        </p:nvSpPr>
        <p:spPr bwMode="white">
          <a:xfrm>
            <a:off x="1828801" y="3465218"/>
            <a:ext cx="8534401" cy="914400"/>
          </a:xfrm>
          <a:noFill/>
        </p:spPr>
        <p:txBody>
          <a:bodyPr>
            <a:noAutofit/>
          </a:bodyPr>
          <a:lstStyle>
            <a:lvl1pPr marL="0" indent="0" algn="ctr">
              <a:buNone/>
              <a:defRPr b="0">
                <a:solidFill>
                  <a:srgbClr val="C3E3F7"/>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 of Presenter(s)</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6EC91B51-25EE-0147-9293-37E16A70024E}" type="datetime1">
              <a:rPr lang="en-US" smtClean="0"/>
              <a:t>3/3/23</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8"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pic>
        <p:nvPicPr>
          <p:cNvPr id="9" name="Picture 8" descr="Esri logo with The Science of Where tagline">
            <a:extLst>
              <a:ext uri="{FF2B5EF4-FFF2-40B4-BE49-F238E27FC236}">
                <a16:creationId xmlns:a16="http://schemas.microsoft.com/office/drawing/2014/main" id="{BAE1F197-8276-8D41-95D6-51EDCC85066F}"/>
              </a:ext>
            </a:extLst>
          </p:cNvPr>
          <p:cNvPicPr>
            <a:picLocks noChangeAspect="1"/>
          </p:cNvPicPr>
          <p:nvPr userDrawn="1"/>
        </p:nvPicPr>
        <p:blipFill>
          <a:blip r:embed="rId2" cstate="print">
            <a:alphaModFix amt="75000"/>
            <a:extLst>
              <a:ext uri="{28A0092B-C50C-407E-A947-70E740481C1C}">
                <a14:useLocalDpi xmlns:a14="http://schemas.microsoft.com/office/drawing/2010/main"/>
              </a:ext>
            </a:extLst>
          </a:blip>
          <a:stretch>
            <a:fillRect/>
          </a:stretch>
        </p:blipFill>
        <p:spPr>
          <a:xfrm>
            <a:off x="9542736" y="395608"/>
            <a:ext cx="2392198" cy="739642"/>
          </a:xfrm>
          <a:prstGeom prst="rect">
            <a:avLst/>
          </a:prstGeom>
        </p:spPr>
      </p:pic>
    </p:spTree>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icture with Caption">
    <p:bg>
      <p:bgPr>
        <a:gradFill flip="none" rotWithShape="1">
          <a:gsLst>
            <a:gs pos="38000">
              <a:srgbClr val="064D9E"/>
            </a:gs>
            <a:gs pos="55000">
              <a:srgbClr val="064D9E"/>
            </a:gs>
            <a:gs pos="100000">
              <a:srgbClr val="002859"/>
            </a:gs>
            <a:gs pos="0">
              <a:srgbClr val="002859"/>
            </a:gs>
          </a:gsLst>
          <a:lin ang="5400000" scaled="1"/>
          <a:tileRect/>
        </a:gra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976872" y="3980828"/>
            <a:ext cx="4427728" cy="338554"/>
          </a:xfrm>
          <a:noFill/>
        </p:spPr>
        <p:txBody>
          <a:bodyPr wrap="square" anchor="t">
            <a:spAutoFit/>
          </a:bodyPr>
          <a:lstStyle>
            <a:lvl1pPr marL="0" indent="0" algn="l">
              <a:lnSpc>
                <a:spcPct val="100000"/>
              </a:lnSpc>
              <a:spcBef>
                <a:spcPts val="0"/>
              </a:spcBef>
              <a:spcAft>
                <a:spcPts val="0"/>
              </a:spcAft>
              <a:buNone/>
              <a:defRPr sz="2200" b="0">
                <a:solidFill>
                  <a:srgbClr val="C3E3F7"/>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Presenter(s)</a:t>
            </a:r>
          </a:p>
        </p:txBody>
      </p:sp>
      <p:sp>
        <p:nvSpPr>
          <p:cNvPr id="2" name="Title 1"/>
          <p:cNvSpPr>
            <a:spLocks noGrp="1"/>
          </p:cNvSpPr>
          <p:nvPr>
            <p:ph type="title" hasCustomPrompt="1"/>
          </p:nvPr>
        </p:nvSpPr>
        <p:spPr>
          <a:xfrm>
            <a:off x="6976872" y="2462092"/>
            <a:ext cx="4427728" cy="1477328"/>
          </a:xfrm>
        </p:spPr>
        <p:txBody>
          <a:bodyPr wrap="square" anchor="b">
            <a:spAutoFit/>
          </a:bodyPr>
          <a:lstStyle>
            <a:lvl1pPr algn="l" defTabSz="457200" rtl="0" eaLnBrk="1" latinLnBrk="0" hangingPunct="1">
              <a:lnSpc>
                <a:spcPct val="100000"/>
              </a:lnSpc>
              <a:spcBef>
                <a:spcPct val="0"/>
              </a:spcBef>
              <a:buNone/>
              <a:defRPr kumimoji="0" lang="en-US" sz="4800" b="0" i="0" kern="1200" cap="none" baseline="0">
                <a:solidFill>
                  <a:schemeClr val="tx1"/>
                </a:solidFill>
                <a:effectLst/>
                <a:latin typeface="+mj-lt"/>
                <a:ea typeface="+mj-ea"/>
                <a:cs typeface="Arial"/>
              </a:defRPr>
            </a:lvl1pPr>
          </a:lstStyle>
          <a:p>
            <a:r>
              <a:rPr kumimoji="0" lang="en-US" dirty="0"/>
              <a:t>Click to Edit Demo Title</a:t>
            </a:r>
            <a:endParaRPr lang="en-US" dirty="0"/>
          </a:p>
        </p:txBody>
      </p:sp>
      <p:sp>
        <p:nvSpPr>
          <p:cNvPr id="7"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F17F20F-8413-1548-BF61-558511100DB7}" type="datetime1">
              <a:rPr lang="en-US" smtClean="0"/>
              <a:t>3/3/23</a:t>
            </a:fld>
            <a:endParaRPr lang="en-US"/>
          </a:p>
        </p:txBody>
      </p:sp>
      <p:sp>
        <p:nvSpPr>
          <p:cNvPr id="9"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1"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
        <p:nvSpPr>
          <p:cNvPr id="8" name="Picture Placeholder 8">
            <a:extLst>
              <a:ext uri="{FF2B5EF4-FFF2-40B4-BE49-F238E27FC236}">
                <a16:creationId xmlns:a16="http://schemas.microsoft.com/office/drawing/2014/main" id="{A4DFB064-9EBB-CE43-A484-6B2123001EC1}"/>
              </a:ext>
            </a:extLst>
          </p:cNvPr>
          <p:cNvSpPr>
            <a:spLocks noGrp="1" noChangeAspect="1"/>
          </p:cNvSpPr>
          <p:nvPr>
            <p:ph type="pic" sz="quarter" idx="12" hasCustomPrompt="1"/>
          </p:nvPr>
        </p:nvSpPr>
        <p:spPr>
          <a:xfrm>
            <a:off x="684213" y="1757363"/>
            <a:ext cx="5943600" cy="3343275"/>
          </a:xfrm>
          <a:prstGeom prst="rect">
            <a:avLst/>
          </a:prstGeom>
          <a:solidFill>
            <a:schemeClr val="tx1"/>
          </a:solidFill>
          <a:ln>
            <a:noFill/>
          </a:ln>
        </p:spPr>
        <p:txBody>
          <a:bodyPr anchor="ctr"/>
          <a:lstStyle>
            <a:lvl1pPr marL="0" indent="0" algn="ctr">
              <a:buNone/>
              <a:defRPr sz="1800" baseline="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sysClr val="windowText" lastClr="000000"/>
                </a:solidFill>
                <a:effectLst/>
                <a:uLnTx/>
                <a:uFillTx/>
              </a:rPr>
              <a:t>Click icon to insert Picture</a:t>
            </a:r>
          </a:p>
        </p:txBody>
      </p:sp>
    </p:spTree>
    <p:extLst>
      <p:ext uri="{BB962C8B-B14F-4D97-AF65-F5344CB8AC3E}">
        <p14:creationId xmlns:p14="http://schemas.microsoft.com/office/powerpoint/2010/main" val="2038196971"/>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IG wor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304" y="1990427"/>
            <a:ext cx="10367433" cy="1477328"/>
          </a:xfrm>
        </p:spPr>
        <p:txBody>
          <a:bodyPr anchor="b"/>
          <a:lstStyle>
            <a:lvl1pPr>
              <a:spcAft>
                <a:spcPts val="0"/>
              </a:spcAft>
              <a:defRPr sz="9600" b="0" baseline="0">
                <a:solidFill>
                  <a:schemeClr val="tx1"/>
                </a:solidFill>
              </a:defRPr>
            </a:lvl1pPr>
          </a:lstStyle>
          <a:p>
            <a:r>
              <a:rPr lang="en-US" dirty="0"/>
              <a:t>BIG Word</a:t>
            </a:r>
          </a:p>
        </p:txBody>
      </p:sp>
      <p:sp>
        <p:nvSpPr>
          <p:cNvPr id="4" name="Text Placeholder 3"/>
          <p:cNvSpPr>
            <a:spLocks noGrp="1"/>
          </p:cNvSpPr>
          <p:nvPr>
            <p:ph type="body" sz="quarter" idx="10" hasCustomPrompt="1"/>
          </p:nvPr>
        </p:nvSpPr>
        <p:spPr>
          <a:xfrm>
            <a:off x="912304" y="3467761"/>
            <a:ext cx="10367433" cy="615553"/>
          </a:xfrm>
          <a:noFill/>
        </p:spPr>
        <p:txBody>
          <a:bodyPr vert="horz" wrap="square" lIns="0" tIns="0" rIns="0" bIns="0" rtlCol="0" anchor="t">
            <a:spAutoFit/>
          </a:bodyPr>
          <a:lstStyle>
            <a:lvl1pPr marL="0" indent="0">
              <a:spcAft>
                <a:spcPts val="0"/>
              </a:spcAft>
              <a:buFontTx/>
              <a:buNone/>
              <a:defRPr lang="en-US" sz="4000" b="0" baseline="0" smtClean="0">
                <a:solidFill>
                  <a:srgbClr val="C3E3F7"/>
                </a:solidFill>
                <a:latin typeface="+mj-lt"/>
                <a:ea typeface="+mj-ea"/>
              </a:defRPr>
            </a:lvl1pPr>
            <a:lvl2pPr>
              <a:defRPr lang="en-US" smtClean="0"/>
            </a:lvl2pPr>
            <a:lvl3pPr>
              <a:defRPr lang="en-US" smtClean="0"/>
            </a:lvl3pPr>
            <a:lvl4pPr>
              <a:defRPr lang="en-US" smtClean="0"/>
            </a:lvl4pPr>
            <a:lvl5pPr>
              <a:defRPr lang="en-US"/>
            </a:lvl5pPr>
          </a:lstStyle>
          <a:p>
            <a:pPr lvl="0">
              <a:spcBef>
                <a:spcPct val="0"/>
              </a:spcBef>
              <a:buNone/>
            </a:pPr>
            <a:r>
              <a:rPr lang="en-US" dirty="0"/>
              <a:t>Smaller word</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D77C214-390A-F944-BF27-73F37F4360F9}" type="datetime1">
              <a:rPr lang="en-US" smtClean="0"/>
              <a:t>3/3/23</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198752500"/>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284" y="2625441"/>
            <a:ext cx="7315200" cy="461665"/>
          </a:xfrm>
        </p:spPr>
        <p:txBody>
          <a:bodyPr anchor="b"/>
          <a:lstStyle>
            <a:lvl1pPr>
              <a:spcAft>
                <a:spcPts val="0"/>
              </a:spcAft>
              <a:defRPr sz="3000" b="0" baseline="0">
                <a:solidFill>
                  <a:schemeClr val="tx1"/>
                </a:solidFill>
              </a:defRPr>
            </a:lvl1pPr>
          </a:lstStyle>
          <a:p>
            <a:r>
              <a:rPr lang="en-US" dirty="0"/>
              <a:t>“Quote”</a:t>
            </a:r>
          </a:p>
        </p:txBody>
      </p:sp>
      <p:sp>
        <p:nvSpPr>
          <p:cNvPr id="4" name="Text Placeholder 3"/>
          <p:cNvSpPr>
            <a:spLocks noGrp="1"/>
          </p:cNvSpPr>
          <p:nvPr>
            <p:ph type="body" sz="quarter" idx="10" hasCustomPrompt="1"/>
          </p:nvPr>
        </p:nvSpPr>
        <p:spPr>
          <a:xfrm>
            <a:off x="912284" y="3683197"/>
            <a:ext cx="7315200" cy="400110"/>
          </a:xfrm>
          <a:noFill/>
        </p:spPr>
        <p:txBody>
          <a:bodyPr vert="horz" wrap="square" lIns="0" tIns="0" rIns="0" bIns="0" rtlCol="0" anchor="t">
            <a:spAutoFit/>
          </a:bodyPr>
          <a:lstStyle>
            <a:lvl1pPr marL="0" indent="0" algn="r">
              <a:spcAft>
                <a:spcPts val="0"/>
              </a:spcAft>
              <a:buFontTx/>
              <a:buNone/>
              <a:defRPr lang="en-US" sz="2600" b="0" baseline="0" smtClean="0">
                <a:solidFill>
                  <a:srgbClr val="C3E3F7"/>
                </a:solidFill>
                <a:latin typeface="+mj-lt"/>
                <a:ea typeface="+mj-ea"/>
              </a:defRPr>
            </a:lvl1pPr>
            <a:lvl2pPr>
              <a:defRPr lang="en-US" smtClean="0"/>
            </a:lvl2pPr>
            <a:lvl3pPr>
              <a:defRPr lang="en-US" smtClean="0"/>
            </a:lvl3pPr>
            <a:lvl4pPr>
              <a:defRPr lang="en-US" smtClean="0"/>
            </a:lvl4pPr>
            <a:lvl5pPr>
              <a:defRPr lang="en-US"/>
            </a:lvl5pPr>
          </a:lstStyle>
          <a:p>
            <a:pPr lvl="0">
              <a:spcBef>
                <a:spcPct val="0"/>
              </a:spcBef>
            </a:pPr>
            <a:r>
              <a:rPr lang="en-US" dirty="0"/>
              <a:t>Name</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6225C2B-15EC-3348-B6CD-75D75F51F610}" type="datetime1">
              <a:rPr lang="en-US" smtClean="0"/>
              <a:t>3/3/23</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741332608"/>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Esri">
    <p:bg>
      <p:bgPr>
        <a:gradFill flip="none" rotWithShape="1">
          <a:gsLst>
            <a:gs pos="0">
              <a:srgbClr val="002859"/>
            </a:gs>
            <a:gs pos="100000">
              <a:srgbClr val="002859"/>
            </a:gs>
            <a:gs pos="55000">
              <a:srgbClr val="064D9E"/>
            </a:gs>
            <a:gs pos="38000">
              <a:srgbClr val="064D9E"/>
            </a:gs>
          </a:gsLst>
          <a:lin ang="5400000" scaled="0"/>
          <a:tileRect/>
        </a:gradFill>
        <a:effectLst/>
      </p:bgPr>
    </p:bg>
    <p:spTree>
      <p:nvGrpSpPr>
        <p:cNvPr id="1" name=""/>
        <p:cNvGrpSpPr/>
        <p:nvPr/>
      </p:nvGrpSpPr>
      <p:grpSpPr>
        <a:xfrm>
          <a:off x="0" y="0"/>
          <a:ext cx="0" cy="0"/>
          <a:chOff x="0" y="0"/>
          <a:chExt cx="0" cy="0"/>
        </a:xfrm>
      </p:grpSpPr>
      <p:pic>
        <p:nvPicPr>
          <p:cNvPr id="3" name="Picture 2" descr="large Esri logo with The Science of Where tagline">
            <a:extLst>
              <a:ext uri="{FF2B5EF4-FFF2-40B4-BE49-F238E27FC236}">
                <a16:creationId xmlns:a16="http://schemas.microsoft.com/office/drawing/2014/main" id="{9496024E-64D0-4946-9D72-1637B8F523E6}"/>
              </a:ext>
            </a:extLst>
          </p:cNvPr>
          <p:cNvPicPr>
            <a:picLocks noChangeAspect="1"/>
          </p:cNvPicPr>
          <p:nvPr userDrawn="1"/>
        </p:nvPicPr>
        <p:blipFill>
          <a:blip r:embed="rId2"/>
          <a:stretch>
            <a:fillRect/>
          </a:stretch>
        </p:blipFill>
        <p:spPr>
          <a:xfrm>
            <a:off x="3059008" y="2489995"/>
            <a:ext cx="6073984" cy="1878011"/>
          </a:xfrm>
          <a:prstGeom prst="rect">
            <a:avLst/>
          </a:prstGeom>
        </p:spPr>
      </p:pic>
    </p:spTree>
    <p:extLst>
      <p:ext uri="{BB962C8B-B14F-4D97-AF65-F5344CB8AC3E}">
        <p14:creationId xmlns:p14="http://schemas.microsoft.com/office/powerpoint/2010/main" val="1726245688"/>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914400"/>
            <a:ext cx="10369296" cy="461665"/>
          </a:xfrm>
        </p:spPr>
        <p:txBody>
          <a:bodyPr anchor="b"/>
          <a:lstStyle>
            <a:lvl1pPr>
              <a:defRPr sz="3000"/>
            </a:lvl1pPr>
          </a:lstStyle>
          <a:p>
            <a:r>
              <a:rPr lang="en-US" dirty="0"/>
              <a:t>Click to Edit Title</a:t>
            </a:r>
          </a:p>
        </p:txBody>
      </p:sp>
      <p:sp>
        <p:nvSpPr>
          <p:cNvPr id="5" name="Content Placeholder 4"/>
          <p:cNvSpPr>
            <a:spLocks noGrp="1"/>
          </p:cNvSpPr>
          <p:nvPr>
            <p:ph sz="quarter" idx="10" hasCustomPrompt="1"/>
          </p:nvPr>
        </p:nvSpPr>
        <p:spPr>
          <a:xfrm>
            <a:off x="914400" y="2057400"/>
            <a:ext cx="10369296" cy="3429000"/>
          </a:xfrm>
        </p:spPr>
        <p:txBody>
          <a:bodyPr/>
          <a:lstStyle/>
          <a:p>
            <a:pPr lvl="0"/>
            <a:r>
              <a:rPr lang="en-US" dirty="0"/>
              <a:t>Click to Edit Text</a:t>
            </a:r>
          </a:p>
          <a:p>
            <a:pPr lvl="1"/>
            <a:r>
              <a:rPr lang="en-US" dirty="0"/>
              <a:t>Second level</a:t>
            </a:r>
          </a:p>
          <a:p>
            <a:pPr lvl="2"/>
            <a:r>
              <a:rPr lang="en-US" dirty="0"/>
              <a:t>Third level</a:t>
            </a:r>
          </a:p>
        </p:txBody>
      </p:sp>
      <p:sp>
        <p:nvSpPr>
          <p:cNvPr id="4"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6DEFD86-78C4-084A-B0B5-04A7A3431B39}" type="datetime1">
              <a:rPr lang="en-US" smtClean="0"/>
              <a:t>3/3/23</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ub,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914400"/>
            <a:ext cx="10369296" cy="461665"/>
          </a:xfrm>
        </p:spPr>
        <p:txBody>
          <a:bodyPr/>
          <a:lstStyle>
            <a:lvl1pPr>
              <a:defRPr lang="en-US" sz="3000" b="0" kern="1200" spc="0" dirty="0" smtClean="0">
                <a:solidFill>
                  <a:schemeClr val="tx1"/>
                </a:solidFill>
                <a:latin typeface="+mj-lt"/>
                <a:ea typeface="+mj-ea"/>
                <a:cs typeface="Arial"/>
              </a:defRPr>
            </a:lvl1pPr>
          </a:lstStyle>
          <a:p>
            <a:r>
              <a:rPr lang="en-US" dirty="0"/>
              <a:t>Click to Edit Title</a:t>
            </a:r>
          </a:p>
        </p:txBody>
      </p:sp>
      <p:sp>
        <p:nvSpPr>
          <p:cNvPr id="8" name="Text Placeholder 7"/>
          <p:cNvSpPr>
            <a:spLocks noGrp="1"/>
          </p:cNvSpPr>
          <p:nvPr>
            <p:ph type="body" sz="quarter" idx="11" hasCustomPrompt="1"/>
          </p:nvPr>
        </p:nvSpPr>
        <p:spPr>
          <a:xfrm>
            <a:off x="914400" y="1399032"/>
            <a:ext cx="10369296" cy="276999"/>
          </a:xfrm>
        </p:spPr>
        <p:txBody>
          <a:bodyPr anchor="t" anchorCtr="0">
            <a:spAutoFit/>
          </a:bodyPr>
          <a:lstStyle>
            <a:lvl1pPr marL="0" indent="0">
              <a:spcBef>
                <a:spcPts val="0"/>
              </a:spcBef>
              <a:spcAft>
                <a:spcPts val="0"/>
              </a:spcAft>
              <a:buNone/>
              <a:defRPr sz="1800">
                <a:solidFill>
                  <a:srgbClr val="C3E3F7"/>
                </a:solidFill>
              </a:defRPr>
            </a:lvl1pPr>
            <a:lvl2pPr marL="0" indent="0">
              <a:buNone/>
              <a:defRPr sz="1400"/>
            </a:lvl2pPr>
            <a:lvl3pPr marL="0" indent="0">
              <a:buNone/>
              <a:defRPr sz="1400"/>
            </a:lvl3pPr>
            <a:lvl4pPr marL="0" indent="0">
              <a:buNone/>
              <a:defRPr sz="1400"/>
            </a:lvl4pPr>
            <a:lvl5pPr marL="0" indent="0">
              <a:buNone/>
              <a:defRPr sz="1400"/>
            </a:lvl5pPr>
          </a:lstStyle>
          <a:p>
            <a:pPr lvl="0"/>
            <a:r>
              <a:rPr lang="en-US" dirty="0"/>
              <a:t>Click to Edit Subtitle (optional)</a:t>
            </a:r>
          </a:p>
        </p:txBody>
      </p:sp>
      <p:sp>
        <p:nvSpPr>
          <p:cNvPr id="11" name="Content Placeholder 10"/>
          <p:cNvSpPr>
            <a:spLocks noGrp="1"/>
          </p:cNvSpPr>
          <p:nvPr>
            <p:ph sz="quarter" idx="12" hasCustomPrompt="1"/>
          </p:nvPr>
        </p:nvSpPr>
        <p:spPr>
          <a:xfrm>
            <a:off x="914400" y="2057400"/>
            <a:ext cx="10369296" cy="3427413"/>
          </a:xfrm>
        </p:spPr>
        <p:txBody>
          <a:bodyPr/>
          <a:lstStyle/>
          <a:p>
            <a:pPr lvl="0"/>
            <a:r>
              <a:rPr lang="en-US" dirty="0"/>
              <a:t>Click to Edit Text</a:t>
            </a:r>
          </a:p>
          <a:p>
            <a:pPr lvl="1"/>
            <a:r>
              <a:rPr lang="en-US" dirty="0"/>
              <a:t>Second level</a:t>
            </a:r>
          </a:p>
          <a:p>
            <a:pPr lvl="2"/>
            <a:r>
              <a:rPr lang="en-US" dirty="0"/>
              <a:t>Third level</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D5DF95B-0B80-6A4D-A813-6F9D9F38EBA2}" type="datetime1">
              <a:rPr lang="en-US" smtClean="0"/>
              <a:t>3/3/23</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Content and Tagllin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914400"/>
            <a:ext cx="10369296" cy="457200"/>
          </a:xfrm>
          <a:noFill/>
        </p:spPr>
        <p:txBody>
          <a:bodyPr vert="horz" wrap="square" lIns="0" tIns="0" rIns="0" bIns="0" rtlCol="0" anchor="b">
            <a:spAutoFit/>
          </a:bodyPr>
          <a:lstStyle>
            <a:lvl1pPr>
              <a:defRPr lang="en-US" b="0" dirty="0"/>
            </a:lvl1pPr>
          </a:lstStyle>
          <a:p>
            <a:pPr lvl="0"/>
            <a:r>
              <a:rPr lang="en-US" dirty="0"/>
              <a:t>Click to Edit Title</a:t>
            </a:r>
          </a:p>
        </p:txBody>
      </p:sp>
      <p:sp>
        <p:nvSpPr>
          <p:cNvPr id="4" name="Content Placeholder 3"/>
          <p:cNvSpPr>
            <a:spLocks noGrp="1"/>
          </p:cNvSpPr>
          <p:nvPr>
            <p:ph sz="half" idx="2" hasCustomPrompt="1"/>
          </p:nvPr>
        </p:nvSpPr>
        <p:spPr>
          <a:xfrm>
            <a:off x="914400" y="2057400"/>
            <a:ext cx="10369296" cy="3429000"/>
          </a:xfrm>
        </p:spPr>
        <p:txBody>
          <a:bodyPr/>
          <a:lstStyle>
            <a:lvl1pPr>
              <a:lnSpc>
                <a:spcPct val="100000"/>
              </a:lnSpc>
              <a:defRPr sz="2000"/>
            </a:lvl1pPr>
            <a:lvl2pPr>
              <a:lnSpc>
                <a:spcPct val="100000"/>
              </a:lnSpc>
              <a:defRPr sz="1800"/>
            </a:lvl2pPr>
            <a:lvl3pPr>
              <a:lnSpc>
                <a:spcPct val="100000"/>
              </a:lnSpc>
              <a:defRPr sz="1600"/>
            </a:lvl3pPr>
            <a:lvl4pPr>
              <a:defRPr sz="1400"/>
            </a:lvl4pPr>
            <a:lvl5pPr>
              <a:lnSpc>
                <a:spcPts val="1800"/>
              </a:lnSpc>
              <a:defRPr sz="1400"/>
            </a:lvl5pPr>
            <a:lvl6pPr>
              <a:defRPr sz="1600"/>
            </a:lvl6pPr>
            <a:lvl7pPr>
              <a:defRPr sz="1600"/>
            </a:lvl7pPr>
            <a:lvl8pPr>
              <a:defRPr sz="1600"/>
            </a:lvl8pPr>
            <a:lvl9pPr>
              <a:defRPr sz="1600"/>
            </a:lvl9pPr>
          </a:lstStyle>
          <a:p>
            <a:pPr lvl="0"/>
            <a:r>
              <a:rPr lang="en-US" dirty="0"/>
              <a:t>Click to Edit Text</a:t>
            </a:r>
          </a:p>
          <a:p>
            <a:pPr lvl="1"/>
            <a:r>
              <a:rPr lang="en-US" dirty="0"/>
              <a:t>Second level</a:t>
            </a:r>
          </a:p>
          <a:p>
            <a:pPr lvl="2"/>
            <a:r>
              <a:rPr lang="en-US" dirty="0"/>
              <a:t>Third level</a:t>
            </a:r>
          </a:p>
        </p:txBody>
      </p:sp>
      <p:sp>
        <p:nvSpPr>
          <p:cNvPr id="7" name="Text Placeholder 6"/>
          <p:cNvSpPr>
            <a:spLocks noGrp="1"/>
          </p:cNvSpPr>
          <p:nvPr>
            <p:ph type="body" sz="quarter" idx="14" hasCustomPrompt="1"/>
          </p:nvPr>
        </p:nvSpPr>
        <p:spPr>
          <a:xfrm>
            <a:off x="914400" y="6177085"/>
            <a:ext cx="10599358" cy="215444"/>
          </a:xfrm>
        </p:spPr>
        <p:txBody>
          <a:bodyPr wrap="square" anchor="b">
            <a:spAutoFit/>
          </a:bodyPr>
          <a:lstStyle>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stStyle>
          <a:p>
            <a:pPr lvl="0"/>
            <a:r>
              <a:rPr lang="en-US"/>
              <a:t>Click to Edit Tagline (optional)</a:t>
            </a:r>
          </a:p>
        </p:txBody>
      </p:sp>
      <p:sp>
        <p:nvSpPr>
          <p:cNvPr id="5" name="Date Placeholder 3"/>
          <p:cNvSpPr>
            <a:spLocks noGrp="1"/>
          </p:cNvSpPr>
          <p:nvPr>
            <p:ph type="dt" sz="half" idx="15"/>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4E55AC9-5819-304B-AB8A-EC561A98EE59}" type="datetime1">
              <a:rPr lang="en-US" smtClean="0"/>
              <a:t>3/3/23</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8"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Sub, Content and Tagllin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914400" y="914400"/>
            <a:ext cx="10369296" cy="457200"/>
          </a:xfrm>
        </p:spPr>
        <p:txBody>
          <a:bodyPr/>
          <a:lstStyle>
            <a:lvl1pPr>
              <a:defRPr b="0"/>
            </a:lvl1pPr>
          </a:lstStyle>
          <a:p>
            <a:r>
              <a:rPr lang="en-US" dirty="0"/>
              <a:t>Click to Edit Title</a:t>
            </a:r>
          </a:p>
        </p:txBody>
      </p:sp>
      <p:sp>
        <p:nvSpPr>
          <p:cNvPr id="9" name="Content Placeholder 21"/>
          <p:cNvSpPr>
            <a:spLocks noGrp="1"/>
          </p:cNvSpPr>
          <p:nvPr>
            <p:ph sz="quarter" idx="18" hasCustomPrompt="1"/>
          </p:nvPr>
        </p:nvSpPr>
        <p:spPr>
          <a:xfrm>
            <a:off x="914400" y="2057400"/>
            <a:ext cx="10369296" cy="3429000"/>
          </a:xfrm>
        </p:spPr>
        <p:txBody>
          <a:bodyPr/>
          <a:lstStyle/>
          <a:p>
            <a:pPr lvl="0"/>
            <a:r>
              <a:rPr lang="en-US" dirty="0"/>
              <a:t>Click to Edit Text</a:t>
            </a:r>
          </a:p>
          <a:p>
            <a:pPr lvl="1"/>
            <a:r>
              <a:rPr lang="en-US" dirty="0"/>
              <a:t>Second level</a:t>
            </a:r>
          </a:p>
          <a:p>
            <a:pPr lvl="2"/>
            <a:r>
              <a:rPr lang="en-US" dirty="0"/>
              <a:t>Third level</a:t>
            </a:r>
          </a:p>
        </p:txBody>
      </p:sp>
      <p:sp>
        <p:nvSpPr>
          <p:cNvPr id="4" name="TextBox 3"/>
          <p:cNvSpPr txBox="1"/>
          <p:nvPr/>
        </p:nvSpPr>
        <p:spPr>
          <a:xfrm>
            <a:off x="11776409" y="1514615"/>
            <a:ext cx="1219201" cy="914400"/>
          </a:xfrm>
          <a:prstGeom prst="rect">
            <a:avLst/>
          </a:prstGeom>
          <a:noFill/>
          <a:effectLst/>
        </p:spPr>
        <p:txBody>
          <a:bodyPr wrap="none" lIns="0" tIns="0" rIns="0" bIns="0" rtlCol="0">
            <a:noAutofit/>
          </a:bodyPr>
          <a:lstStyle/>
          <a:p>
            <a:pPr algn="l" eaLnBrk="0" hangingPunct="0">
              <a:lnSpc>
                <a:spcPts val="1800"/>
              </a:lnSpc>
            </a:pPr>
            <a:endParaRPr lang="en-US" sz="1400" b="1">
              <a:ea typeface="+mn-ea"/>
              <a:cs typeface="+mn-cs"/>
            </a:endParaRPr>
          </a:p>
        </p:txBody>
      </p:sp>
      <p:sp>
        <p:nvSpPr>
          <p:cNvPr id="10" name="Text Placeholder 9"/>
          <p:cNvSpPr>
            <a:spLocks noGrp="1"/>
          </p:cNvSpPr>
          <p:nvPr>
            <p:ph type="body" sz="quarter" idx="16" hasCustomPrompt="1"/>
          </p:nvPr>
        </p:nvSpPr>
        <p:spPr>
          <a:xfrm>
            <a:off x="914400" y="1399031"/>
            <a:ext cx="10369296" cy="276999"/>
          </a:xfrm>
        </p:spPr>
        <p:txBody>
          <a:bodyPr vert="horz" wrap="square" lIns="0" tIns="0" rIns="0" bIns="0" rtlCol="0" anchor="t">
            <a:spAutoFit/>
          </a:bodyPr>
          <a:lstStyle>
            <a:lvl1pPr marL="0" indent="0" algn="l" defTabSz="457200" rtl="0" eaLnBrk="1" latinLnBrk="0" hangingPunct="1">
              <a:lnSpc>
                <a:spcPct val="100000"/>
              </a:lnSpc>
              <a:spcBef>
                <a:spcPct val="0"/>
              </a:spcBef>
              <a:spcAft>
                <a:spcPts val="0"/>
              </a:spcAft>
              <a:buNone/>
              <a:defRPr lang="en-US" sz="1800" b="0" kern="1200" dirty="0" smtClean="0">
                <a:solidFill>
                  <a:srgbClr val="C3E3F7"/>
                </a:solidFill>
                <a:latin typeface="+mj-lt"/>
                <a:ea typeface="+mj-ea"/>
                <a:cs typeface="Arial"/>
              </a:defRPr>
            </a:lvl1pPr>
            <a:lvl2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2pPr>
            <a:lvl3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3pPr>
            <a:lvl4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4pPr>
            <a:lvl5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5pPr>
          </a:lstStyle>
          <a:p>
            <a:pPr lvl="0"/>
            <a:r>
              <a:rPr lang="en-US" dirty="0"/>
              <a:t>Click to Edit Subtitle (optional)</a:t>
            </a:r>
          </a:p>
        </p:txBody>
      </p:sp>
      <p:sp>
        <p:nvSpPr>
          <p:cNvPr id="12" name="Text Placeholder 25"/>
          <p:cNvSpPr>
            <a:spLocks noGrp="1"/>
          </p:cNvSpPr>
          <p:nvPr>
            <p:ph type="body" sz="quarter" idx="20" hasCustomPrompt="1"/>
          </p:nvPr>
        </p:nvSpPr>
        <p:spPr>
          <a:xfrm>
            <a:off x="914400" y="6185356"/>
            <a:ext cx="10597896" cy="215444"/>
          </a:xfrm>
        </p:spPr>
        <p:txBody>
          <a:bodyPr wrap="square" anchor="b">
            <a:spAutoFit/>
          </a:bodyPr>
          <a:lstStyle>
            <a:lvl1pPr marL="0" indent="0" algn="r">
              <a:spcBef>
                <a:spcPts val="0"/>
              </a:spcBef>
              <a:spcAft>
                <a:spcPts val="0"/>
              </a:spcAft>
              <a:buNone/>
              <a:defRPr sz="1400" b="0" i="1" baseline="0">
                <a:solidFill>
                  <a:schemeClr val="tx2"/>
                </a:solidFill>
              </a:defRPr>
            </a:lvl1pPr>
            <a:lvl2pPr marL="0" indent="0" algn="r">
              <a:buNone/>
              <a:defRPr sz="1600"/>
            </a:lvl2pPr>
            <a:lvl3pPr marL="0" indent="0" algn="r">
              <a:buNone/>
              <a:defRPr sz="1600"/>
            </a:lvl3pPr>
            <a:lvl4pPr marL="0" indent="0" algn="r">
              <a:buNone/>
              <a:defRPr sz="1600"/>
            </a:lvl4pPr>
            <a:lvl5pPr marL="0" indent="0" algn="r">
              <a:buNone/>
              <a:defRPr sz="1600"/>
            </a:lvl5pPr>
          </a:lstStyle>
          <a:p>
            <a:pPr lvl="0"/>
            <a:r>
              <a:rPr lang="en-US"/>
              <a:t>Click to Edit Tagline (optional)</a:t>
            </a:r>
          </a:p>
        </p:txBody>
      </p:sp>
      <p:sp>
        <p:nvSpPr>
          <p:cNvPr id="8" name="TextBox 7"/>
          <p:cNvSpPr txBox="1"/>
          <p:nvPr/>
        </p:nvSpPr>
        <p:spPr>
          <a:xfrm>
            <a:off x="11776409" y="1514615"/>
            <a:ext cx="1219201" cy="914400"/>
          </a:xfrm>
          <a:prstGeom prst="rect">
            <a:avLst/>
          </a:prstGeom>
          <a:noFill/>
          <a:effectLst/>
        </p:spPr>
        <p:txBody>
          <a:bodyPr wrap="none" lIns="0" tIns="0" rIns="0" bIns="0" rtlCol="0">
            <a:noAutofit/>
          </a:bodyPr>
          <a:lstStyle/>
          <a:p>
            <a:pPr algn="l" eaLnBrk="0" hangingPunct="0">
              <a:lnSpc>
                <a:spcPts val="1800"/>
              </a:lnSpc>
            </a:pPr>
            <a:endParaRPr lang="en-US" sz="1400" b="1">
              <a:ea typeface="+mn-ea"/>
              <a:cs typeface="+mn-cs"/>
            </a:endParaRPr>
          </a:p>
        </p:txBody>
      </p:sp>
      <p:sp>
        <p:nvSpPr>
          <p:cNvPr id="11"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874F111-1245-FB4C-ACB7-129F68E66232}" type="datetime1">
              <a:rPr lang="en-US" smtClean="0"/>
              <a:t>3/3/23</a:t>
            </a:fld>
            <a:endParaRPr lang="en-US"/>
          </a:p>
        </p:txBody>
      </p:sp>
      <p:sp>
        <p:nvSpPr>
          <p:cNvPr id="13"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4"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865473994"/>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Pr>
        <a:gradFill flip="none" rotWithShape="1">
          <a:gsLst>
            <a:gs pos="75000">
              <a:srgbClr val="0C4799"/>
            </a:gs>
            <a:gs pos="10000">
              <a:srgbClr val="008BDD"/>
            </a:gs>
          </a:gsLst>
          <a:lin ang="81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0"/>
            </a:lvl1pPr>
          </a:lstStyle>
          <a:p>
            <a:r>
              <a:rPr lang="en-US" dirty="0"/>
              <a:t>Click to Edit Title</a:t>
            </a:r>
          </a:p>
        </p:txBody>
      </p:sp>
      <p:sp>
        <p:nvSpPr>
          <p:cNvPr id="3"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80C21C6-642C-6F4C-B53C-06F3F35CEF14}" type="datetime1">
              <a:rPr lang="en-US" smtClean="0"/>
              <a:t>3/3/23</a:t>
            </a:fld>
            <a:endParaRPr lang="en-US"/>
          </a:p>
        </p:txBody>
      </p:sp>
      <p:sp>
        <p:nvSpPr>
          <p:cNvPr id="4"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without Graphic (center justified)">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ctr">
              <a:defRPr b="0"/>
            </a:lvl1pPr>
          </a:lstStyle>
          <a:p>
            <a:r>
              <a:rPr lang="en-US" dirty="0"/>
              <a:t>Click to Edit Title</a:t>
            </a:r>
          </a:p>
        </p:txBody>
      </p:sp>
      <p:sp>
        <p:nvSpPr>
          <p:cNvPr id="3"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A0E3BE2-FFFE-0B46-AE5A-CBB4C5FEC6FC}" type="datetime1">
              <a:rPr lang="en-US" smtClean="0"/>
              <a:t>3/3/23</a:t>
            </a:fld>
            <a:endParaRPr lang="en-US"/>
          </a:p>
        </p:txBody>
      </p:sp>
      <p:sp>
        <p:nvSpPr>
          <p:cNvPr id="4"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861994C-B8B3-A740-949B-C8D716F26A7F}" type="datetime1">
              <a:rPr lang="en-US" smtClean="0"/>
              <a:t>3/3/23</a:t>
            </a:fld>
            <a:endParaRPr lang="en-US"/>
          </a:p>
        </p:txBody>
      </p:sp>
      <p:sp>
        <p:nvSpPr>
          <p:cNvPr id="3"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4"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ection Header">
    <p:bg>
      <p:bgPr>
        <a:gradFill flip="none" rotWithShape="1">
          <a:gsLst>
            <a:gs pos="55000">
              <a:srgbClr val="064D9E"/>
            </a:gs>
            <a:gs pos="38000">
              <a:srgbClr val="064D9E"/>
            </a:gs>
            <a:gs pos="100000">
              <a:srgbClr val="002859"/>
            </a:gs>
            <a:gs pos="0">
              <a:srgbClr val="002859"/>
            </a:gs>
          </a:gsLst>
          <a:lin ang="5400000" scaled="1"/>
          <a:tileRect/>
        </a:gra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914401" y="3512743"/>
            <a:ext cx="8683722" cy="338554"/>
          </a:xfrm>
          <a:noFill/>
        </p:spPr>
        <p:txBody>
          <a:bodyPr wrap="square" anchor="t">
            <a:spAutoFit/>
          </a:bodyPr>
          <a:lstStyle>
            <a:lvl1pPr marL="0" indent="0" algn="l">
              <a:lnSpc>
                <a:spcPct val="100000"/>
              </a:lnSpc>
              <a:spcBef>
                <a:spcPts val="0"/>
              </a:spcBef>
              <a:spcAft>
                <a:spcPts val="0"/>
              </a:spcAft>
              <a:buNone/>
              <a:defRPr sz="2200" b="0">
                <a:solidFill>
                  <a:srgbClr val="C3E3F7"/>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Presenter(s)</a:t>
            </a:r>
          </a:p>
        </p:txBody>
      </p:sp>
      <p:sp>
        <p:nvSpPr>
          <p:cNvPr id="2" name="Title 1"/>
          <p:cNvSpPr>
            <a:spLocks noGrp="1"/>
          </p:cNvSpPr>
          <p:nvPr>
            <p:ph type="title" hasCustomPrompt="1"/>
          </p:nvPr>
        </p:nvSpPr>
        <p:spPr>
          <a:xfrm>
            <a:off x="914400" y="2732670"/>
            <a:ext cx="8683723" cy="738664"/>
          </a:xfrm>
        </p:spPr>
        <p:txBody>
          <a:bodyPr wrap="square" anchor="b">
            <a:spAutoFit/>
          </a:bodyPr>
          <a:lstStyle>
            <a:lvl1pPr algn="l" defTabSz="457200" rtl="0" eaLnBrk="1" latinLnBrk="0" hangingPunct="1">
              <a:lnSpc>
                <a:spcPct val="100000"/>
              </a:lnSpc>
              <a:spcBef>
                <a:spcPct val="0"/>
              </a:spcBef>
              <a:buNone/>
              <a:defRPr kumimoji="0" lang="en-US" sz="4800" b="0" i="0" kern="1200" cap="none" baseline="0">
                <a:solidFill>
                  <a:schemeClr val="tx1"/>
                </a:solidFill>
                <a:effectLst/>
                <a:latin typeface="+mj-lt"/>
                <a:ea typeface="+mj-ea"/>
                <a:cs typeface="Arial"/>
              </a:defRPr>
            </a:lvl1pPr>
          </a:lstStyle>
          <a:p>
            <a:r>
              <a:rPr kumimoji="0" lang="en-US" dirty="0"/>
              <a:t>Click to Edit Section Title</a:t>
            </a:r>
            <a:endParaRPr lang="en-US" dirty="0"/>
          </a:p>
        </p:txBody>
      </p:sp>
      <p:sp>
        <p:nvSpPr>
          <p:cNvPr id="7"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F17F20F-8413-1548-BF61-558511100DB7}" type="datetime1">
              <a:rPr lang="en-US" smtClean="0"/>
              <a:t>3/3/23</a:t>
            </a:fld>
            <a:endParaRPr lang="en-US"/>
          </a:p>
        </p:txBody>
      </p:sp>
      <p:sp>
        <p:nvSpPr>
          <p:cNvPr id="9"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1"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926849955"/>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75000">
              <a:srgbClr val="0C4799"/>
            </a:gs>
            <a:gs pos="10000">
              <a:srgbClr val="008DDE"/>
            </a:gs>
          </a:gsLst>
          <a:lin ang="81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914400"/>
            <a:ext cx="10369296" cy="461665"/>
          </a:xfrm>
          <a:prstGeom prst="rect">
            <a:avLst/>
          </a:prstGeom>
          <a:noFill/>
        </p:spPr>
        <p:txBody>
          <a:bodyPr vert="horz" wrap="square" lIns="0" tIns="0" rIns="0" bIns="0" rtlCol="0" anchor="b">
            <a:spAutoFit/>
          </a:bodyPr>
          <a:lstStyle/>
          <a:p>
            <a:r>
              <a:rPr lang="en-US" dirty="0"/>
              <a:t>Click to Edit Title</a:t>
            </a:r>
          </a:p>
        </p:txBody>
      </p:sp>
      <p:sp>
        <p:nvSpPr>
          <p:cNvPr id="3" name="Text Placeholder 2"/>
          <p:cNvSpPr>
            <a:spLocks noGrp="1"/>
          </p:cNvSpPr>
          <p:nvPr>
            <p:ph type="body" idx="1"/>
          </p:nvPr>
        </p:nvSpPr>
        <p:spPr>
          <a:xfrm>
            <a:off x="914400" y="2057400"/>
            <a:ext cx="10361957" cy="3429000"/>
          </a:xfrm>
          <a:prstGeom prst="rect">
            <a:avLst/>
          </a:prstGeom>
          <a:noFill/>
        </p:spPr>
        <p:txBody>
          <a:bodyPr vert="horz" lIns="0" tIns="0" rIns="0" bIns="0" rtlCol="0">
            <a:noAutofit/>
          </a:bodyPr>
          <a:lstStyle/>
          <a:p>
            <a:pPr lvl="0"/>
            <a:r>
              <a:rPr lang="en-US" dirty="0"/>
              <a:t>Click to Edit Text</a:t>
            </a:r>
          </a:p>
          <a:p>
            <a:pPr lvl="1"/>
            <a:r>
              <a:rPr lang="en-US" dirty="0"/>
              <a:t>Second level</a:t>
            </a:r>
          </a:p>
          <a:p>
            <a:pPr lvl="2"/>
            <a:r>
              <a:rPr lang="en-US" dirty="0"/>
              <a:t>Third level</a:t>
            </a:r>
          </a:p>
        </p:txBody>
      </p:sp>
      <p:sp>
        <p:nvSpPr>
          <p:cNvPr id="4"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CE7E69C-4D79-BB49-9350-1FEE210EB4F7}" type="datetime1">
              <a:rPr lang="en-US" smtClean="0"/>
              <a:t>3/3/23</a:t>
            </a:fld>
            <a:endParaRPr lang="en-US"/>
          </a:p>
        </p:txBody>
      </p:sp>
      <p:sp>
        <p:nvSpPr>
          <p:cNvPr id="5"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6800" r:id="rId1"/>
    <p:sldLayoutId id="2147486801" r:id="rId2"/>
    <p:sldLayoutId id="2147486802" r:id="rId3"/>
    <p:sldLayoutId id="2147486803" r:id="rId4"/>
    <p:sldLayoutId id="2147486804" r:id="rId5"/>
    <p:sldLayoutId id="2147486805" r:id="rId6"/>
    <p:sldLayoutId id="2147486806" r:id="rId7"/>
    <p:sldLayoutId id="2147486807" r:id="rId8"/>
    <p:sldLayoutId id="2147486822" r:id="rId9"/>
    <p:sldLayoutId id="2147486823" r:id="rId10"/>
    <p:sldLayoutId id="2147486811" r:id="rId11"/>
    <p:sldLayoutId id="2147486812" r:id="rId12"/>
    <p:sldLayoutId id="2147486816" r:id="rId13"/>
  </p:sldLayoutIdLst>
  <p:transition spd="med">
    <p:fade/>
  </p:transition>
  <p:hf sldNum="0" hdr="0" ftr="0" dt="0"/>
  <p:txStyles>
    <p:titleStyle>
      <a:lvl1pPr algn="l" defTabSz="457200" rtl="0" eaLnBrk="1" latinLnBrk="0" hangingPunct="1">
        <a:lnSpc>
          <a:spcPct val="100000"/>
        </a:lnSpc>
        <a:spcBef>
          <a:spcPct val="0"/>
        </a:spcBef>
        <a:buNone/>
        <a:defRPr sz="3000" b="0" kern="1200">
          <a:solidFill>
            <a:schemeClr val="tx1"/>
          </a:solidFill>
          <a:latin typeface="+mj-lt"/>
          <a:ea typeface="+mj-ea"/>
          <a:cs typeface="Arial"/>
        </a:defRPr>
      </a:lvl1pPr>
    </p:titleStyle>
    <p:bodyStyle>
      <a:lvl1pPr marL="114300" indent="-114300"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tabLst/>
        <a:defRPr sz="2000" b="0" kern="1200">
          <a:solidFill>
            <a:schemeClr val="tx1"/>
          </a:solidFill>
          <a:latin typeface="+mn-lt"/>
          <a:ea typeface="+mn-ea"/>
          <a:cs typeface="Arial"/>
        </a:defRPr>
      </a:lvl1pPr>
      <a:lvl2pPr marL="404813"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800" b="0" kern="1200">
          <a:solidFill>
            <a:schemeClr val="tx1"/>
          </a:solidFill>
          <a:latin typeface="+mn-lt"/>
          <a:ea typeface="+mn-ea"/>
          <a:cs typeface="Arial"/>
        </a:defRPr>
      </a:lvl2pPr>
      <a:lvl3pPr marL="742950"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600" b="0"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0" kern="1200">
          <a:solidFill>
            <a:schemeClr val="tx1"/>
          </a:solidFill>
          <a:latin typeface="+mn-lt"/>
          <a:ea typeface="+mn-ea"/>
          <a:cs typeface="Arial"/>
        </a:defRPr>
      </a:lvl4pPr>
      <a:lvl5pPr marL="1370012"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5.png"/><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5.png"/><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5.png"/><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hyperlink" Target="https://github.com/esri/arcgis-pro-sdk/wiki/ProConcepts-DDL" TargetMode="External"/><Relationship Id="rId2" Type="http://schemas.openxmlformats.org/officeDocument/2006/relationships/image" Target="../media/image5.png"/><Relationship Id="rId1" Type="http://schemas.openxmlformats.org/officeDocument/2006/relationships/slideLayout" Target="../slideLayouts/slideLayout3.xml"/><Relationship Id="rId5" Type="http://schemas.openxmlformats.org/officeDocument/2006/relationships/image" Target="../media/image23.png"/><Relationship Id="rId4" Type="http://schemas.openxmlformats.org/officeDocument/2006/relationships/image" Target="../media/image22.png"/></Relationships>
</file>

<file path=ppt/slides/_rels/slide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24.png"/><Relationship Id="rId4" Type="http://schemas.openxmlformats.org/officeDocument/2006/relationships/hyperlink" Target="https://github.com/Esri/arcgis-pro-sdk/wiki/Tech-Sessions#2023-palm-springs" TargetMode="External"/></Relationships>
</file>

<file path=ppt/slides/_rels/slide35.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tiff"/><Relationship Id="rId12" Type="http://schemas.openxmlformats.org/officeDocument/2006/relationships/image" Target="../media/image34.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28.jpg"/><Relationship Id="rId11" Type="http://schemas.openxmlformats.org/officeDocument/2006/relationships/image" Target="../media/image33.jpg"/><Relationship Id="rId5" Type="http://schemas.openxmlformats.org/officeDocument/2006/relationships/image" Target="../media/image27.svg"/><Relationship Id="rId10" Type="http://schemas.openxmlformats.org/officeDocument/2006/relationships/image" Target="../media/image32.png"/><Relationship Id="rId4" Type="http://schemas.openxmlformats.org/officeDocument/2006/relationships/image" Target="../media/image26.png"/><Relationship Id="rId9" Type="http://schemas.openxmlformats.org/officeDocument/2006/relationships/image" Target="../media/image31.png"/></Relationships>
</file>

<file path=ppt/slides/_rels/slide36.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hyperlink" Target="https://twitter.com/ArcGISDevs" TargetMode="External"/><Relationship Id="rId7" Type="http://schemas.openxmlformats.org/officeDocument/2006/relationships/image" Target="../media/image39.png"/><Relationship Id="rId2" Type="http://schemas.openxmlformats.org/officeDocument/2006/relationships/image" Target="../media/image35.png"/><Relationship Id="rId1" Type="http://schemas.openxmlformats.org/officeDocument/2006/relationships/slideLayout" Target="../slideLayouts/slideLayout3.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3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hyperlink" Target="https://github.com/arcgis/arcgis-pro-sdk/wiki/ProConcepts-Geoprocessing" TargetMode="External"/><Relationship Id="rId4" Type="http://schemas.openxmlformats.org/officeDocument/2006/relationships/hyperlink" Target="https://pro.arcgis.com/en/pro-app/latest/sdk/api-reference/#topic6813.html"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69778A50-6CB5-A6DD-1C6C-2E7E2B92A54C}"/>
              </a:ext>
            </a:extLst>
          </p:cNvPr>
          <p:cNvGrpSpPr/>
          <p:nvPr/>
        </p:nvGrpSpPr>
        <p:grpSpPr>
          <a:xfrm>
            <a:off x="0" y="-15485"/>
            <a:ext cx="12192000" cy="6888971"/>
            <a:chOff x="0" y="-15485"/>
            <a:chExt cx="12192000" cy="6888971"/>
          </a:xfrm>
        </p:grpSpPr>
        <p:sp>
          <p:nvSpPr>
            <p:cNvPr id="11" name="gradient background1">
              <a:extLst>
                <a:ext uri="{FF2B5EF4-FFF2-40B4-BE49-F238E27FC236}">
                  <a16:creationId xmlns:a16="http://schemas.microsoft.com/office/drawing/2014/main" id="{B5CEE6FB-6EF6-293A-11CD-BB30632E1694}"/>
                </a:ext>
              </a:extLst>
            </p:cNvPr>
            <p:cNvSpPr/>
            <p:nvPr/>
          </p:nvSpPr>
          <p:spPr bwMode="auto">
            <a:xfrm>
              <a:off x="0" y="-15485"/>
              <a:ext cx="12191999" cy="6888971"/>
            </a:xfrm>
            <a:prstGeom prst="rect">
              <a:avLst/>
            </a:prstGeom>
            <a:gradFill flip="none" rotWithShape="1">
              <a:gsLst>
                <a:gs pos="0">
                  <a:srgbClr val="131A8E"/>
                </a:gs>
                <a:gs pos="98000">
                  <a:srgbClr val="070738"/>
                </a:gs>
              </a:gsLst>
              <a:lin ang="207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7" name="Picture 6" descr="A picture containing text&#10;&#10;Description automatically generated">
              <a:extLst>
                <a:ext uri="{FF2B5EF4-FFF2-40B4-BE49-F238E27FC236}">
                  <a16:creationId xmlns:a16="http://schemas.microsoft.com/office/drawing/2014/main" id="{9B4EABAC-8486-D7CF-90F3-56D146E4B834}"/>
                </a:ext>
              </a:extLst>
            </p:cNvPr>
            <p:cNvPicPr>
              <a:picLocks noChangeAspect="1"/>
            </p:cNvPicPr>
            <p:nvPr/>
          </p:nvPicPr>
          <p:blipFill rotWithShape="1">
            <a:blip r:embed="rId2"/>
            <a:srcRect t="5406" b="42638"/>
            <a:stretch/>
          </p:blipFill>
          <p:spPr>
            <a:xfrm>
              <a:off x="0" y="0"/>
              <a:ext cx="12192000" cy="3563128"/>
            </a:xfrm>
            <a:prstGeom prst="rect">
              <a:avLst/>
            </a:prstGeom>
          </p:spPr>
        </p:pic>
      </p:grpSp>
      <p:sp>
        <p:nvSpPr>
          <p:cNvPr id="2" name="Title 1">
            <a:extLst>
              <a:ext uri="{FF2B5EF4-FFF2-40B4-BE49-F238E27FC236}">
                <a16:creationId xmlns:a16="http://schemas.microsoft.com/office/drawing/2014/main" id="{C1E6FDA8-78A3-862D-2CA7-52DEAC406B1D}"/>
              </a:ext>
            </a:extLst>
          </p:cNvPr>
          <p:cNvSpPr>
            <a:spLocks noGrp="1"/>
          </p:cNvSpPr>
          <p:nvPr>
            <p:ph type="ctrTitle"/>
          </p:nvPr>
        </p:nvSpPr>
        <p:spPr>
          <a:xfrm>
            <a:off x="914398" y="4940519"/>
            <a:ext cx="10019653" cy="728818"/>
          </a:xfrm>
        </p:spPr>
        <p:txBody>
          <a:bodyPr anchor="ctr">
            <a:normAutofit fontScale="90000"/>
          </a:bodyPr>
          <a:lstStyle/>
          <a:p>
            <a:pPr algn="l"/>
            <a:br>
              <a:rPr lang="en-US" dirty="0"/>
            </a:br>
            <a:r>
              <a:rPr lang="en-US" sz="2700" dirty="0"/>
              <a:t>ArcGIS Pro SDK for .NET:​ </a:t>
            </a:r>
            <a:br>
              <a:rPr lang="en-US" sz="3600" dirty="0"/>
            </a:br>
            <a:r>
              <a:rPr lang="en-US" dirty="0"/>
              <a:t>Data Definition Language (DDL) in the ArcGIS Pro SDK</a:t>
            </a:r>
            <a:br>
              <a:rPr lang="en-US" dirty="0"/>
            </a:br>
            <a:br>
              <a:rPr lang="en-US" dirty="0"/>
            </a:br>
            <a:br>
              <a:rPr lang="en-US" dirty="0"/>
            </a:br>
            <a:endParaRPr lang="en-US" dirty="0"/>
          </a:p>
        </p:txBody>
      </p:sp>
      <p:sp>
        <p:nvSpPr>
          <p:cNvPr id="3" name="Subtitle 2">
            <a:extLst>
              <a:ext uri="{FF2B5EF4-FFF2-40B4-BE49-F238E27FC236}">
                <a16:creationId xmlns:a16="http://schemas.microsoft.com/office/drawing/2014/main" id="{E25F7DC9-75B6-8E8A-2E1C-4AC857C67F19}"/>
              </a:ext>
            </a:extLst>
          </p:cNvPr>
          <p:cNvSpPr>
            <a:spLocks noGrp="1"/>
          </p:cNvSpPr>
          <p:nvPr>
            <p:ph type="subTitle" idx="1"/>
          </p:nvPr>
        </p:nvSpPr>
        <p:spPr>
          <a:xfrm>
            <a:off x="9351818" y="4940519"/>
            <a:ext cx="1737359" cy="1052958"/>
          </a:xfrm>
        </p:spPr>
        <p:txBody>
          <a:bodyPr anchor="t"/>
          <a:lstStyle/>
          <a:p>
            <a:pPr algn="r"/>
            <a:endParaRPr lang="en-US" dirty="0">
              <a:solidFill>
                <a:srgbClr val="EAFF46"/>
              </a:solidFill>
            </a:endParaRPr>
          </a:p>
          <a:p>
            <a:pPr algn="r"/>
            <a:r>
              <a:rPr lang="en-US" dirty="0">
                <a:solidFill>
                  <a:srgbClr val="EAFF46"/>
                </a:solidFill>
              </a:rPr>
              <a:t>Aashis Lamsal</a:t>
            </a:r>
          </a:p>
        </p:txBody>
      </p:sp>
      <p:sp>
        <p:nvSpPr>
          <p:cNvPr id="5" name="UC 2021">
            <a:extLst>
              <a:ext uri="{FF2B5EF4-FFF2-40B4-BE49-F238E27FC236}">
                <a16:creationId xmlns:a16="http://schemas.microsoft.com/office/drawing/2014/main" id="{B63A6F46-A33B-1FD0-5C6D-A798795F2A8F}"/>
              </a:ext>
            </a:extLst>
          </p:cNvPr>
          <p:cNvSpPr txBox="1">
            <a:spLocks/>
          </p:cNvSpPr>
          <p:nvPr/>
        </p:nvSpPr>
        <p:spPr bwMode="white">
          <a:xfrm>
            <a:off x="6379029" y="3685753"/>
            <a:ext cx="4898571" cy="179996"/>
          </a:xfrm>
          <a:prstGeom prst="rect">
            <a:avLst/>
          </a:prstGeom>
          <a:noFill/>
        </p:spPr>
        <p:txBody>
          <a:bodyPr vert="horz" lIns="0" tIns="0" rIns="0" bIns="0" rtlCol="0">
            <a:noAutofit/>
          </a:bodyPr>
          <a:lstStyle>
            <a:lvl1pPr marL="0" indent="0" algn="ctr" defTabSz="457200" rtl="0" eaLnBrk="1" latinLnBrk="0" hangingPunct="1">
              <a:lnSpc>
                <a:spcPct val="100000"/>
              </a:lnSpc>
              <a:spcBef>
                <a:spcPts val="300"/>
              </a:spcBef>
              <a:spcAft>
                <a:spcPts val="600"/>
              </a:spcAft>
              <a:buClr>
                <a:schemeClr val="accent4">
                  <a:lumMod val="60000"/>
                  <a:lumOff val="40000"/>
                </a:schemeClr>
              </a:buClr>
              <a:buSzPct val="80000"/>
              <a:buFont typeface="Arial"/>
              <a:buNone/>
              <a:defRPr sz="2000" b="0" kern="1200">
                <a:solidFill>
                  <a:schemeClr val="tx1"/>
                </a:solidFill>
                <a:latin typeface="+mn-lt"/>
                <a:ea typeface="+mn-ea"/>
                <a:cs typeface="Arial"/>
              </a:defRPr>
            </a:lvl1pPr>
            <a:lvl2pPr marL="4572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800" b="1" kern="1200">
                <a:solidFill>
                  <a:schemeClr val="tx1">
                    <a:tint val="75000"/>
                  </a:schemeClr>
                </a:solidFill>
                <a:latin typeface="+mn-lt"/>
                <a:ea typeface="+mn-ea"/>
                <a:cs typeface="Arial"/>
              </a:defRPr>
            </a:lvl2pPr>
            <a:lvl3pPr marL="9144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600" b="1" kern="1200">
                <a:solidFill>
                  <a:schemeClr val="tx1">
                    <a:tint val="75000"/>
                  </a:schemeClr>
                </a:solidFill>
                <a:latin typeface="+mn-lt"/>
                <a:ea typeface="+mn-ea"/>
                <a:cs typeface="Arial"/>
              </a:defRPr>
            </a:lvl3pPr>
            <a:lvl4pPr marL="1371600" indent="0" algn="ctr"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1" kern="1200">
                <a:solidFill>
                  <a:schemeClr val="tx1">
                    <a:tint val="75000"/>
                  </a:schemeClr>
                </a:solidFill>
                <a:latin typeface="+mn-lt"/>
                <a:ea typeface="+mn-ea"/>
                <a:cs typeface="Arial"/>
              </a:defRPr>
            </a:lvl4pPr>
            <a:lvl5pPr marL="1828800" indent="0" algn="ctr"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1" kern="1200">
                <a:solidFill>
                  <a:schemeClr val="tx1">
                    <a:tint val="75000"/>
                  </a:schemeClr>
                </a:solidFill>
                <a:latin typeface="+mn-lt"/>
                <a:ea typeface="+mn-ea"/>
                <a:cs typeface="Arial"/>
              </a:defRPr>
            </a:lvl5pPr>
            <a:lvl6pPr marL="2286000" indent="0" algn="ctr" defTabSz="401638" rtl="0" eaLnBrk="1" latinLnBrk="0" hangingPunct="1">
              <a:lnSpc>
                <a:spcPts val="1700"/>
              </a:lnSpc>
              <a:spcBef>
                <a:spcPts val="300"/>
              </a:spcBef>
              <a:spcAft>
                <a:spcPts val="300"/>
              </a:spcAft>
              <a:buSzPct val="80000"/>
              <a:buFont typeface="Lucida Grande"/>
              <a:buNone/>
              <a:tabLst>
                <a:tab pos="1484313" algn="l"/>
              </a:tabLst>
              <a:defRPr sz="1400" b="1" kern="1200">
                <a:solidFill>
                  <a:schemeClr val="tx1">
                    <a:tint val="75000"/>
                  </a:schemeClr>
                </a:solidFill>
                <a:latin typeface="Arial"/>
                <a:ea typeface="+mn-ea"/>
                <a:cs typeface="Arial"/>
              </a:defRPr>
            </a:lvl6pPr>
            <a:lvl7pPr marL="27432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7pPr>
            <a:lvl8pPr marL="32004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8pPr>
            <a:lvl9pPr marL="36576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9pPr>
          </a:lstStyle>
          <a:p>
            <a:pPr algn="r">
              <a:spcAft>
                <a:spcPts val="0"/>
              </a:spcAft>
            </a:pPr>
            <a:r>
              <a:rPr lang="en-US" sz="1200" b="1" i="1" dirty="0">
                <a:solidFill>
                  <a:srgbClr val="EF5347"/>
                </a:solidFill>
              </a:rPr>
              <a:t>ESRI DEVELOPER SUMMIT 2023 </a:t>
            </a:r>
          </a:p>
        </p:txBody>
      </p:sp>
      <p:pic>
        <p:nvPicPr>
          <p:cNvPr id="6" name="Esri">
            <a:extLst>
              <a:ext uri="{FF2B5EF4-FFF2-40B4-BE49-F238E27FC236}">
                <a16:creationId xmlns:a16="http://schemas.microsoft.com/office/drawing/2014/main" id="{93F63492-5A35-FE9A-F168-2840FCA7E8AD}"/>
              </a:ext>
            </a:extLst>
          </p:cNvPr>
          <p:cNvPicPr>
            <a:picLocks noChangeAspect="1"/>
          </p:cNvPicPr>
          <p:nvPr/>
        </p:nvPicPr>
        <p:blipFill>
          <a:blip r:embed="rId3" cstate="screen">
            <a:alphaModFix amt="70000"/>
            <a:extLst>
              <a:ext uri="{28A0092B-C50C-407E-A947-70E740481C1C}">
                <a14:useLocalDpi xmlns:a14="http://schemas.microsoft.com/office/drawing/2010/main"/>
              </a:ext>
            </a:extLst>
          </a:blip>
          <a:srcRect/>
          <a:stretch/>
        </p:blipFill>
        <p:spPr>
          <a:xfrm>
            <a:off x="914400" y="2773241"/>
            <a:ext cx="2120900" cy="655759"/>
          </a:xfrm>
          <a:prstGeom prst="rect">
            <a:avLst/>
          </a:prstGeom>
        </p:spPr>
      </p:pic>
    </p:spTree>
    <p:extLst>
      <p:ext uri="{BB962C8B-B14F-4D97-AF65-F5344CB8AC3E}">
        <p14:creationId xmlns:p14="http://schemas.microsoft.com/office/powerpoint/2010/main" val="1433695203"/>
      </p:ext>
    </p:extLst>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0" y="-45259"/>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DDL Patterns</a:t>
            </a:r>
          </a:p>
        </p:txBody>
      </p:sp>
      <p:sp>
        <p:nvSpPr>
          <p:cNvPr id="8" name="Text Placeholder 7">
            <a:extLst>
              <a:ext uri="{FF2B5EF4-FFF2-40B4-BE49-F238E27FC236}">
                <a16:creationId xmlns:a16="http://schemas.microsoft.com/office/drawing/2014/main" id="{4041D984-11D2-D20D-EAF9-C4FA9FF751BC}"/>
              </a:ext>
            </a:extLst>
          </p:cNvPr>
          <p:cNvSpPr>
            <a:spLocks noGrp="1"/>
          </p:cNvSpPr>
          <p:nvPr>
            <p:ph type="body" sz="quarter" idx="11"/>
          </p:nvPr>
        </p:nvSpPr>
        <p:spPr/>
        <p:txBody>
          <a:bodyPr/>
          <a:lstStyle/>
          <a:p>
            <a:r>
              <a:rPr lang="en-US" dirty="0" err="1">
                <a:solidFill>
                  <a:srgbClr val="EAFF46"/>
                </a:solidFill>
              </a:rPr>
              <a:t>SchemaBuilder</a:t>
            </a:r>
            <a:r>
              <a:rPr lang="en-US" dirty="0">
                <a:solidFill>
                  <a:srgbClr val="EAFF46"/>
                </a:solidFill>
              </a:rPr>
              <a:t> and Description Object</a:t>
            </a:r>
          </a:p>
          <a:p>
            <a:endParaRPr lang="en-US" dirty="0">
              <a:solidFill>
                <a:srgbClr val="EAFF46"/>
              </a:solidFill>
            </a:endParaRPr>
          </a:p>
        </p:txBody>
      </p:sp>
      <p:sp>
        <p:nvSpPr>
          <p:cNvPr id="11" name="Content Placeholder 10">
            <a:extLst>
              <a:ext uri="{FF2B5EF4-FFF2-40B4-BE49-F238E27FC236}">
                <a16:creationId xmlns:a16="http://schemas.microsoft.com/office/drawing/2014/main" id="{56669042-0838-71A3-A1B1-20736266A8D4}"/>
              </a:ext>
            </a:extLst>
          </p:cNvPr>
          <p:cNvSpPr>
            <a:spLocks noGrp="1"/>
          </p:cNvSpPr>
          <p:nvPr>
            <p:ph sz="quarter" idx="12"/>
          </p:nvPr>
        </p:nvSpPr>
        <p:spPr/>
        <p:txBody>
          <a:bodyPr/>
          <a:lstStyle/>
          <a:p>
            <a:pPr marL="0" indent="0">
              <a:buClr>
                <a:srgbClr val="EAFF46"/>
              </a:buClr>
              <a:buNone/>
            </a:pPr>
            <a:r>
              <a:rPr lang="en-US" sz="2400" dirty="0"/>
              <a:t>3. Enqueue schema operations</a:t>
            </a:r>
          </a:p>
          <a:p>
            <a:pPr marL="0" indent="0">
              <a:buClr>
                <a:srgbClr val="EAFF46"/>
              </a:buClr>
              <a:buNone/>
            </a:pPr>
            <a:r>
              <a:rPr lang="en-US" sz="2400" dirty="0">
                <a:solidFill>
                  <a:srgbClr val="FFFF00"/>
                </a:solidFill>
                <a:latin typeface="Consolas" panose="020B0609020204030204" pitchFamily="49" charset="0"/>
              </a:rPr>
              <a:t>	</a:t>
            </a:r>
            <a:r>
              <a:rPr lang="en-US" sz="2000" dirty="0" err="1">
                <a:solidFill>
                  <a:srgbClr val="FFFF00"/>
                </a:solidFill>
                <a:latin typeface="Consolas" panose="020B0609020204030204" pitchFamily="49" charset="0"/>
              </a:rPr>
              <a:t>schemaBuilder.Create</a:t>
            </a:r>
            <a:r>
              <a:rPr lang="en-US" sz="2000" dirty="0">
                <a:solidFill>
                  <a:srgbClr val="FFFF00"/>
                </a:solidFill>
                <a:latin typeface="Consolas" panose="020B0609020204030204" pitchFamily="49" charset="0"/>
              </a:rPr>
              <a:t>(description):Token</a:t>
            </a:r>
          </a:p>
          <a:p>
            <a:pPr marL="0" indent="0">
              <a:buClr>
                <a:srgbClr val="EAFF46"/>
              </a:buClr>
              <a:buNone/>
            </a:pPr>
            <a:r>
              <a:rPr lang="en-US" dirty="0">
                <a:solidFill>
                  <a:srgbClr val="FFFF00"/>
                </a:solidFill>
                <a:latin typeface="Consolas" panose="020B0609020204030204" pitchFamily="49" charset="0"/>
              </a:rPr>
              <a:t>	</a:t>
            </a:r>
            <a:r>
              <a:rPr lang="en-US" dirty="0" err="1">
                <a:solidFill>
                  <a:srgbClr val="FFFF00"/>
                </a:solidFill>
                <a:latin typeface="Consolas" panose="020B0609020204030204" pitchFamily="49" charset="0"/>
              </a:rPr>
              <a:t>schemaBuilder.Modify</a:t>
            </a:r>
            <a:r>
              <a:rPr lang="en-US" dirty="0">
                <a:solidFill>
                  <a:srgbClr val="FFFF00"/>
                </a:solidFill>
                <a:latin typeface="Consolas" panose="020B0609020204030204" pitchFamily="49" charset="0"/>
              </a:rPr>
              <a:t>(description)</a:t>
            </a:r>
          </a:p>
          <a:p>
            <a:pPr marL="0" indent="0">
              <a:buClr>
                <a:srgbClr val="EAFF46"/>
              </a:buClr>
              <a:buNone/>
            </a:pPr>
            <a:r>
              <a:rPr lang="en-US" dirty="0">
                <a:solidFill>
                  <a:srgbClr val="FFFF00"/>
                </a:solidFill>
                <a:latin typeface="Consolas" panose="020B0609020204030204" pitchFamily="49" charset="0"/>
              </a:rPr>
              <a:t>	</a:t>
            </a:r>
            <a:r>
              <a:rPr lang="en-US" dirty="0" err="1">
                <a:solidFill>
                  <a:srgbClr val="FFFF00"/>
                </a:solidFill>
                <a:latin typeface="Consolas" panose="020B0609020204030204" pitchFamily="49" charset="0"/>
              </a:rPr>
              <a:t>schemaBuilder.Delete</a:t>
            </a:r>
            <a:r>
              <a:rPr lang="en-US" dirty="0">
                <a:solidFill>
                  <a:srgbClr val="FFFF00"/>
                </a:solidFill>
                <a:latin typeface="Consolas" panose="020B0609020204030204" pitchFamily="49" charset="0"/>
              </a:rPr>
              <a:t>(description)</a:t>
            </a:r>
          </a:p>
          <a:p>
            <a:pPr marL="0" indent="0">
              <a:buClr>
                <a:srgbClr val="EAFF46"/>
              </a:buClr>
              <a:buNone/>
            </a:pPr>
            <a:r>
              <a:rPr lang="en-US" dirty="0">
                <a:solidFill>
                  <a:srgbClr val="FFFF00"/>
                </a:solidFill>
                <a:latin typeface="Consolas" panose="020B0609020204030204" pitchFamily="49" charset="0"/>
              </a:rPr>
              <a:t>	</a:t>
            </a:r>
            <a:r>
              <a:rPr lang="en-US" dirty="0" err="1">
                <a:solidFill>
                  <a:srgbClr val="FFFF00"/>
                </a:solidFill>
                <a:latin typeface="Consolas" panose="020B0609020204030204" pitchFamily="49" charset="0"/>
              </a:rPr>
              <a:t>schemaBuilder.Rename</a:t>
            </a:r>
            <a:r>
              <a:rPr lang="en-US" dirty="0">
                <a:solidFill>
                  <a:srgbClr val="FFFF00"/>
                </a:solidFill>
                <a:latin typeface="Consolas" panose="020B0609020204030204" pitchFamily="49" charset="0"/>
              </a:rPr>
              <a:t>(description)</a:t>
            </a:r>
          </a:p>
          <a:p>
            <a:pPr marL="0" indent="0">
              <a:buClr>
                <a:srgbClr val="EAFF46"/>
              </a:buClr>
              <a:buNone/>
            </a:pPr>
            <a:endParaRPr lang="en-US" sz="2400" dirty="0"/>
          </a:p>
          <a:p>
            <a:pPr marL="0" indent="0">
              <a:buClr>
                <a:srgbClr val="EAFF46"/>
              </a:buClr>
              <a:buNone/>
            </a:pPr>
            <a:r>
              <a:rPr lang="en-US" sz="2400" dirty="0"/>
              <a:t>4. Execute DDL</a:t>
            </a:r>
          </a:p>
          <a:p>
            <a:pPr marL="284163" lvl="1" indent="0">
              <a:buClr>
                <a:srgbClr val="EAFF46"/>
              </a:buClr>
              <a:buNone/>
            </a:pPr>
            <a:r>
              <a:rPr lang="en-US" sz="2000" dirty="0" err="1">
                <a:solidFill>
                  <a:srgbClr val="FFFF00"/>
                </a:solidFill>
                <a:latin typeface="Consolas" panose="020B0609020204030204" pitchFamily="49" charset="0"/>
              </a:rPr>
              <a:t>schemaBuilder.Build</a:t>
            </a:r>
            <a:r>
              <a:rPr lang="en-US" sz="2000" dirty="0">
                <a:solidFill>
                  <a:srgbClr val="FFFF00"/>
                </a:solidFill>
                <a:latin typeface="Consolas" panose="020B0609020204030204" pitchFamily="49" charset="0"/>
              </a:rPr>
              <a:t>():bool</a:t>
            </a:r>
          </a:p>
          <a:p>
            <a:pPr marL="284163" lvl="1" indent="0">
              <a:buClr>
                <a:srgbClr val="EAFF46"/>
              </a:buClr>
              <a:buNone/>
            </a:pPr>
            <a:endParaRPr lang="en-US" sz="2000" dirty="0">
              <a:solidFill>
                <a:srgbClr val="FFFF00"/>
              </a:solidFill>
              <a:latin typeface="Consolas" panose="020B0609020204030204" pitchFamily="49" charset="0"/>
            </a:endParaRPr>
          </a:p>
          <a:p>
            <a:pPr>
              <a:buClr>
                <a:srgbClr val="EAFF46"/>
              </a:buClr>
            </a:pPr>
            <a:endParaRPr lang="en-US" dirty="0"/>
          </a:p>
          <a:p>
            <a:pPr marL="0" indent="0">
              <a:buClr>
                <a:srgbClr val="EAFF46"/>
              </a:buClr>
              <a:buNone/>
            </a:pPr>
            <a:r>
              <a:rPr lang="en-US" dirty="0"/>
              <a:t> </a:t>
            </a:r>
          </a:p>
          <a:p>
            <a:pPr>
              <a:buClr>
                <a:srgbClr val="EAFF46"/>
              </a:buClr>
            </a:pPr>
            <a:endParaRPr lang="en-US" dirty="0"/>
          </a:p>
        </p:txBody>
      </p:sp>
      <p:pic>
        <p:nvPicPr>
          <p:cNvPr id="16" name="Picture 15">
            <a:extLst>
              <a:ext uri="{FF2B5EF4-FFF2-40B4-BE49-F238E27FC236}">
                <a16:creationId xmlns:a16="http://schemas.microsoft.com/office/drawing/2014/main" id="{2776844D-BC07-4DAE-B197-589E13BEAB77}"/>
              </a:ext>
            </a:extLst>
          </p:cNvPr>
          <p:cNvPicPr>
            <a:picLocks noChangeAspect="1"/>
          </p:cNvPicPr>
          <p:nvPr/>
        </p:nvPicPr>
        <p:blipFill>
          <a:blip r:embed="rId3"/>
          <a:stretch>
            <a:fillRect/>
          </a:stretch>
        </p:blipFill>
        <p:spPr>
          <a:xfrm>
            <a:off x="6263875" y="3317317"/>
            <a:ext cx="5678292" cy="3175307"/>
          </a:xfrm>
          <a:prstGeom prst="rect">
            <a:avLst/>
          </a:prstGeom>
        </p:spPr>
      </p:pic>
    </p:spTree>
    <p:extLst>
      <p:ext uri="{BB962C8B-B14F-4D97-AF65-F5344CB8AC3E}">
        <p14:creationId xmlns:p14="http://schemas.microsoft.com/office/powerpoint/2010/main" val="2736571012"/>
      </p:ext>
    </p:extLst>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0" y="-45259"/>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DDL Patterns</a:t>
            </a:r>
          </a:p>
        </p:txBody>
      </p:sp>
      <p:sp>
        <p:nvSpPr>
          <p:cNvPr id="8" name="Text Placeholder 7">
            <a:extLst>
              <a:ext uri="{FF2B5EF4-FFF2-40B4-BE49-F238E27FC236}">
                <a16:creationId xmlns:a16="http://schemas.microsoft.com/office/drawing/2014/main" id="{4041D984-11D2-D20D-EAF9-C4FA9FF751BC}"/>
              </a:ext>
            </a:extLst>
          </p:cNvPr>
          <p:cNvSpPr>
            <a:spLocks noGrp="1"/>
          </p:cNvSpPr>
          <p:nvPr>
            <p:ph type="body" sz="quarter" idx="11"/>
          </p:nvPr>
        </p:nvSpPr>
        <p:spPr/>
        <p:txBody>
          <a:bodyPr/>
          <a:lstStyle/>
          <a:p>
            <a:r>
              <a:rPr lang="en-US" dirty="0" err="1">
                <a:solidFill>
                  <a:srgbClr val="EAFF46"/>
                </a:solidFill>
              </a:rPr>
              <a:t>SchemaBuilder</a:t>
            </a:r>
            <a:r>
              <a:rPr lang="en-US" dirty="0">
                <a:solidFill>
                  <a:srgbClr val="EAFF46"/>
                </a:solidFill>
              </a:rPr>
              <a:t> and Description Object</a:t>
            </a:r>
          </a:p>
          <a:p>
            <a:endParaRPr lang="en-US" dirty="0">
              <a:solidFill>
                <a:srgbClr val="EAFF46"/>
              </a:solidFill>
            </a:endParaRPr>
          </a:p>
        </p:txBody>
      </p:sp>
      <p:sp>
        <p:nvSpPr>
          <p:cNvPr id="11" name="Content Placeholder 10">
            <a:extLst>
              <a:ext uri="{FF2B5EF4-FFF2-40B4-BE49-F238E27FC236}">
                <a16:creationId xmlns:a16="http://schemas.microsoft.com/office/drawing/2014/main" id="{56669042-0838-71A3-A1B1-20736266A8D4}"/>
              </a:ext>
            </a:extLst>
          </p:cNvPr>
          <p:cNvSpPr>
            <a:spLocks noGrp="1"/>
          </p:cNvSpPr>
          <p:nvPr>
            <p:ph sz="quarter" idx="12"/>
          </p:nvPr>
        </p:nvSpPr>
        <p:spPr/>
        <p:txBody>
          <a:bodyPr/>
          <a:lstStyle/>
          <a:p>
            <a:pPr>
              <a:buClr>
                <a:srgbClr val="EAFF46"/>
              </a:buClr>
            </a:pPr>
            <a:r>
              <a:rPr lang="en-US" sz="2400" dirty="0"/>
              <a:t>DDL routines can fail for the same reason as the equivalent geoprocessing tool</a:t>
            </a:r>
          </a:p>
          <a:p>
            <a:pPr lvl="1">
              <a:buClr>
                <a:srgbClr val="EAFF46"/>
              </a:buClr>
            </a:pPr>
            <a:r>
              <a:rPr lang="en-US" sz="2200" dirty="0"/>
              <a:t>For example, if a table has outstanding edits, you cannot delete it</a:t>
            </a:r>
          </a:p>
          <a:p>
            <a:pPr lvl="1">
              <a:buClr>
                <a:srgbClr val="EAFF46"/>
              </a:buClr>
            </a:pPr>
            <a:endParaRPr lang="en-US" sz="2200" dirty="0"/>
          </a:p>
          <a:p>
            <a:pPr>
              <a:buClr>
                <a:srgbClr val="EAFF46"/>
              </a:buClr>
            </a:pPr>
            <a:r>
              <a:rPr lang="en-US" sz="2400" dirty="0"/>
              <a:t>Build operation is not guaranteed to be atomic. </a:t>
            </a:r>
          </a:p>
          <a:p>
            <a:pPr lvl="1">
              <a:buClr>
                <a:srgbClr val="EAFF46"/>
              </a:buClr>
            </a:pPr>
            <a:r>
              <a:rPr lang="en-US" sz="2200" dirty="0"/>
              <a:t>For example, consider a build operation that creates two tables. If the second table creation fails, the first table will still be created</a:t>
            </a:r>
          </a:p>
          <a:p>
            <a:pPr lvl="1">
              <a:buClr>
                <a:srgbClr val="EAFF46"/>
              </a:buClr>
            </a:pPr>
            <a:endParaRPr lang="en-US" dirty="0">
              <a:solidFill>
                <a:srgbClr val="FFFF00"/>
              </a:solidFill>
              <a:latin typeface="Consolas" panose="020B0609020204030204" pitchFamily="49" charset="0"/>
            </a:endParaRPr>
          </a:p>
          <a:p>
            <a:pPr>
              <a:buClr>
                <a:srgbClr val="EAFF46"/>
              </a:buClr>
            </a:pPr>
            <a:endParaRPr lang="en-US" dirty="0"/>
          </a:p>
          <a:p>
            <a:pPr marL="0" indent="0">
              <a:buClr>
                <a:srgbClr val="EAFF46"/>
              </a:buClr>
              <a:buNone/>
            </a:pPr>
            <a:r>
              <a:rPr lang="en-US" dirty="0"/>
              <a:t> </a:t>
            </a:r>
          </a:p>
          <a:p>
            <a:pPr>
              <a:buClr>
                <a:srgbClr val="EAFF46"/>
              </a:buClr>
            </a:pPr>
            <a:endParaRPr lang="en-US" dirty="0"/>
          </a:p>
        </p:txBody>
      </p:sp>
    </p:spTree>
    <p:extLst>
      <p:ext uri="{BB962C8B-B14F-4D97-AF65-F5344CB8AC3E}">
        <p14:creationId xmlns:p14="http://schemas.microsoft.com/office/powerpoint/2010/main" val="3800725680"/>
      </p:ext>
    </p:extLst>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 y="-14288"/>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Agenda</a:t>
            </a:r>
          </a:p>
        </p:txBody>
      </p:sp>
      <p:sp>
        <p:nvSpPr>
          <p:cNvPr id="8" name="Text Placeholder 7">
            <a:extLst>
              <a:ext uri="{FF2B5EF4-FFF2-40B4-BE49-F238E27FC236}">
                <a16:creationId xmlns:a16="http://schemas.microsoft.com/office/drawing/2014/main" id="{4041D984-11D2-D20D-EAF9-C4FA9FF751BC}"/>
              </a:ext>
            </a:extLst>
          </p:cNvPr>
          <p:cNvSpPr>
            <a:spLocks noGrp="1"/>
          </p:cNvSpPr>
          <p:nvPr>
            <p:ph type="body" sz="quarter" idx="11"/>
          </p:nvPr>
        </p:nvSpPr>
        <p:spPr>
          <a:xfrm>
            <a:off x="914400" y="1399032"/>
            <a:ext cx="10369296" cy="553998"/>
          </a:xfrm>
        </p:spPr>
        <p:txBody>
          <a:bodyPr/>
          <a:lstStyle/>
          <a:p>
            <a:r>
              <a:rPr lang="en-US" dirty="0">
                <a:solidFill>
                  <a:srgbClr val="EAFF46"/>
                </a:solidFill>
              </a:rPr>
              <a:t>DDL  - ArcGIS Pro SDK </a:t>
            </a:r>
          </a:p>
          <a:p>
            <a:endParaRPr lang="en-US" dirty="0">
              <a:solidFill>
                <a:srgbClr val="EAFF46"/>
              </a:solidFill>
            </a:endParaRPr>
          </a:p>
        </p:txBody>
      </p:sp>
      <p:sp>
        <p:nvSpPr>
          <p:cNvPr id="11" name="Content Placeholder 10">
            <a:extLst>
              <a:ext uri="{FF2B5EF4-FFF2-40B4-BE49-F238E27FC236}">
                <a16:creationId xmlns:a16="http://schemas.microsoft.com/office/drawing/2014/main" id="{56669042-0838-71A3-A1B1-20736266A8D4}"/>
              </a:ext>
            </a:extLst>
          </p:cNvPr>
          <p:cNvSpPr>
            <a:spLocks noGrp="1"/>
          </p:cNvSpPr>
          <p:nvPr>
            <p:ph sz="quarter" idx="12"/>
          </p:nvPr>
        </p:nvSpPr>
        <p:spPr>
          <a:xfrm>
            <a:off x="914400" y="2057400"/>
            <a:ext cx="10369296" cy="4343400"/>
          </a:xfrm>
        </p:spPr>
        <p:txBody>
          <a:bodyPr/>
          <a:lstStyle/>
          <a:p>
            <a:pPr>
              <a:buClr>
                <a:srgbClr val="EAFF46"/>
              </a:buClr>
              <a:buFont typeface="Wingdings" panose="05000000000000000000" pitchFamily="2" charset="2"/>
              <a:buChar char="ü"/>
            </a:pPr>
            <a:r>
              <a:rPr lang="en-US" dirty="0">
                <a:solidFill>
                  <a:schemeClr val="bg1">
                    <a:lumMod val="65000"/>
                    <a:lumOff val="35000"/>
                  </a:schemeClr>
                </a:solidFill>
              </a:rPr>
              <a:t>Why DDL? </a:t>
            </a:r>
          </a:p>
          <a:p>
            <a:pPr>
              <a:buClr>
                <a:srgbClr val="EAFF46"/>
              </a:buClr>
              <a:buFont typeface="Wingdings" panose="05000000000000000000" pitchFamily="2" charset="2"/>
              <a:buChar char="ü"/>
            </a:pPr>
            <a:r>
              <a:rPr lang="en-US" dirty="0">
                <a:solidFill>
                  <a:schemeClr val="bg1">
                    <a:lumMod val="65000"/>
                    <a:lumOff val="35000"/>
                  </a:schemeClr>
                </a:solidFill>
              </a:rPr>
              <a:t>Patterns to use DDL in the Pro SDK</a:t>
            </a:r>
          </a:p>
          <a:p>
            <a:pPr lvl="1">
              <a:buClr>
                <a:srgbClr val="EAFF46"/>
              </a:buClr>
            </a:pPr>
            <a:r>
              <a:rPr lang="en-US" dirty="0">
                <a:solidFill>
                  <a:schemeClr val="bg1">
                    <a:lumMod val="65000"/>
                    <a:lumOff val="35000"/>
                  </a:schemeClr>
                </a:solidFill>
              </a:rPr>
              <a:t>Schema Builder</a:t>
            </a:r>
          </a:p>
          <a:p>
            <a:pPr lvl="1">
              <a:buClr>
                <a:srgbClr val="EAFF46"/>
              </a:buClr>
            </a:pPr>
            <a:r>
              <a:rPr lang="en-US" dirty="0">
                <a:solidFill>
                  <a:schemeClr val="bg1">
                    <a:lumMod val="65000"/>
                    <a:lumOff val="35000"/>
                  </a:schemeClr>
                </a:solidFill>
              </a:rPr>
              <a:t>Description objects</a:t>
            </a:r>
          </a:p>
          <a:p>
            <a:pPr>
              <a:buClr>
                <a:srgbClr val="EAFF46"/>
              </a:buClr>
            </a:pPr>
            <a:r>
              <a:rPr lang="en-US" dirty="0"/>
              <a:t>Create a Workspace/Geodatabase</a:t>
            </a:r>
          </a:p>
          <a:p>
            <a:pPr>
              <a:buClr>
                <a:srgbClr val="EAFF46"/>
              </a:buClr>
            </a:pPr>
            <a:r>
              <a:rPr lang="en-US" dirty="0">
                <a:solidFill>
                  <a:schemeClr val="tx1">
                    <a:lumMod val="50000"/>
                  </a:schemeClr>
                </a:solidFill>
              </a:rPr>
              <a:t>Create a Feature Class and Table</a:t>
            </a:r>
          </a:p>
          <a:p>
            <a:pPr>
              <a:buClr>
                <a:srgbClr val="EAFF46"/>
              </a:buClr>
            </a:pPr>
            <a:r>
              <a:rPr lang="en-US" dirty="0">
                <a:solidFill>
                  <a:schemeClr val="bg1">
                    <a:lumMod val="65000"/>
                    <a:lumOff val="35000"/>
                  </a:schemeClr>
                </a:solidFill>
              </a:rPr>
              <a:t>Enable Subtype support</a:t>
            </a:r>
          </a:p>
          <a:p>
            <a:pPr>
              <a:buClr>
                <a:srgbClr val="EAFF46"/>
              </a:buClr>
            </a:pPr>
            <a:r>
              <a:rPr lang="en-US" dirty="0">
                <a:solidFill>
                  <a:schemeClr val="bg1">
                    <a:lumMod val="65000"/>
                    <a:lumOff val="35000"/>
                  </a:schemeClr>
                </a:solidFill>
              </a:rPr>
              <a:t>Create/Delete Relationship Classes</a:t>
            </a:r>
          </a:p>
          <a:p>
            <a:pPr>
              <a:buClr>
                <a:srgbClr val="EAFF46"/>
              </a:buClr>
            </a:pPr>
            <a:r>
              <a:rPr lang="en-US" dirty="0">
                <a:solidFill>
                  <a:schemeClr val="bg1">
                    <a:lumMod val="65000"/>
                    <a:lumOff val="35000"/>
                  </a:schemeClr>
                </a:solidFill>
              </a:rPr>
              <a:t>Create/Delete Indexes</a:t>
            </a:r>
          </a:p>
          <a:p>
            <a:pPr>
              <a:buClr>
                <a:srgbClr val="EAFF46"/>
              </a:buClr>
            </a:pPr>
            <a:r>
              <a:rPr lang="en-US" dirty="0">
                <a:solidFill>
                  <a:schemeClr val="bg1">
                    <a:lumMod val="65000"/>
                    <a:lumOff val="35000"/>
                  </a:schemeClr>
                </a:solidFill>
              </a:rPr>
              <a:t>Final Thoughts</a:t>
            </a:r>
          </a:p>
          <a:p>
            <a:pPr marL="0" indent="0">
              <a:buClr>
                <a:srgbClr val="EAFF46"/>
              </a:buClr>
              <a:buNone/>
            </a:pPr>
            <a:r>
              <a:rPr lang="en-US" dirty="0"/>
              <a:t> </a:t>
            </a:r>
          </a:p>
          <a:p>
            <a:pPr>
              <a:buClr>
                <a:srgbClr val="EAFF46"/>
              </a:buClr>
            </a:pPr>
            <a:endParaRPr lang="en-US" dirty="0"/>
          </a:p>
        </p:txBody>
      </p:sp>
    </p:spTree>
    <p:extLst>
      <p:ext uri="{BB962C8B-B14F-4D97-AF65-F5344CB8AC3E}">
        <p14:creationId xmlns:p14="http://schemas.microsoft.com/office/powerpoint/2010/main" val="2917244246"/>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 y="3130"/>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Workspace</a:t>
            </a:r>
          </a:p>
        </p:txBody>
      </p:sp>
      <p:sp>
        <p:nvSpPr>
          <p:cNvPr id="8" name="Text Placeholder 7">
            <a:extLst>
              <a:ext uri="{FF2B5EF4-FFF2-40B4-BE49-F238E27FC236}">
                <a16:creationId xmlns:a16="http://schemas.microsoft.com/office/drawing/2014/main" id="{4041D984-11D2-D20D-EAF9-C4FA9FF751BC}"/>
              </a:ext>
            </a:extLst>
          </p:cNvPr>
          <p:cNvSpPr>
            <a:spLocks noGrp="1"/>
          </p:cNvSpPr>
          <p:nvPr>
            <p:ph type="body" sz="quarter" idx="11"/>
          </p:nvPr>
        </p:nvSpPr>
        <p:spPr/>
        <p:txBody>
          <a:bodyPr/>
          <a:lstStyle/>
          <a:p>
            <a:r>
              <a:rPr lang="en-US" dirty="0" err="1">
                <a:solidFill>
                  <a:srgbClr val="EAFF46"/>
                </a:solidFill>
              </a:rPr>
              <a:t>SchemaBuilder.CreateGeodatabase</a:t>
            </a:r>
            <a:endParaRPr lang="en-US" dirty="0">
              <a:solidFill>
                <a:srgbClr val="EAFF46"/>
              </a:solidFill>
            </a:endParaRPr>
          </a:p>
          <a:p>
            <a:endParaRPr lang="en-US" dirty="0">
              <a:solidFill>
                <a:srgbClr val="EAFF46"/>
              </a:solidFill>
            </a:endParaRPr>
          </a:p>
        </p:txBody>
      </p:sp>
      <p:sp>
        <p:nvSpPr>
          <p:cNvPr id="11" name="Content Placeholder 10">
            <a:extLst>
              <a:ext uri="{FF2B5EF4-FFF2-40B4-BE49-F238E27FC236}">
                <a16:creationId xmlns:a16="http://schemas.microsoft.com/office/drawing/2014/main" id="{56669042-0838-71A3-A1B1-20736266A8D4}"/>
              </a:ext>
            </a:extLst>
          </p:cNvPr>
          <p:cNvSpPr>
            <a:spLocks noGrp="1"/>
          </p:cNvSpPr>
          <p:nvPr>
            <p:ph sz="quarter" idx="12"/>
          </p:nvPr>
        </p:nvSpPr>
        <p:spPr/>
        <p:txBody>
          <a:bodyPr/>
          <a:lstStyle/>
          <a:p>
            <a:pPr>
              <a:buClr>
                <a:srgbClr val="EAFF46"/>
              </a:buClr>
            </a:pPr>
            <a:r>
              <a:rPr lang="en-US" dirty="0"/>
              <a:t> Memory Geodatabase</a:t>
            </a:r>
          </a:p>
          <a:p>
            <a:pPr lvl="1">
              <a:buClr>
                <a:srgbClr val="EAFF46"/>
              </a:buClr>
            </a:pPr>
            <a:r>
              <a:rPr lang="en-US" dirty="0"/>
              <a:t>Faster than writing to on-disk formats</a:t>
            </a:r>
          </a:p>
          <a:p>
            <a:pPr lvl="1">
              <a:buClr>
                <a:srgbClr val="EAFF46"/>
              </a:buClr>
            </a:pPr>
            <a:r>
              <a:rPr lang="en-US" dirty="0"/>
              <a:t>Temporary and is deleted when the application is closed</a:t>
            </a:r>
          </a:p>
          <a:p>
            <a:pPr>
              <a:buClr>
                <a:srgbClr val="EAFF46"/>
              </a:buClr>
            </a:pPr>
            <a:r>
              <a:rPr lang="en-US" dirty="0"/>
              <a:t> File Geodatabase</a:t>
            </a:r>
          </a:p>
          <a:p>
            <a:pPr>
              <a:buClr>
                <a:srgbClr val="EAFF46"/>
              </a:buClr>
            </a:pPr>
            <a:r>
              <a:rPr lang="en-US" dirty="0"/>
              <a:t> Mobile Geodatabase</a:t>
            </a:r>
          </a:p>
          <a:p>
            <a:pPr marL="0" indent="0">
              <a:buClr>
                <a:srgbClr val="EAFF46"/>
              </a:buClr>
              <a:buNone/>
            </a:pPr>
            <a:r>
              <a:rPr lang="en-US" dirty="0"/>
              <a:t> </a:t>
            </a:r>
          </a:p>
          <a:p>
            <a:pPr>
              <a:buClr>
                <a:srgbClr val="EAFF46"/>
              </a:buClr>
            </a:pPr>
            <a:endParaRPr lang="en-US" dirty="0"/>
          </a:p>
        </p:txBody>
      </p:sp>
      <p:pic>
        <p:nvPicPr>
          <p:cNvPr id="4" name="Picture 3">
            <a:extLst>
              <a:ext uri="{FF2B5EF4-FFF2-40B4-BE49-F238E27FC236}">
                <a16:creationId xmlns:a16="http://schemas.microsoft.com/office/drawing/2014/main" id="{01E66D05-6D09-4029-86F5-CF671A156639}"/>
              </a:ext>
            </a:extLst>
          </p:cNvPr>
          <p:cNvPicPr>
            <a:picLocks noChangeAspect="1"/>
          </p:cNvPicPr>
          <p:nvPr/>
        </p:nvPicPr>
        <p:blipFill>
          <a:blip r:embed="rId3"/>
          <a:stretch>
            <a:fillRect/>
          </a:stretch>
        </p:blipFill>
        <p:spPr>
          <a:xfrm>
            <a:off x="3880707" y="3883557"/>
            <a:ext cx="8036521" cy="2737522"/>
          </a:xfrm>
          <a:prstGeom prst="rect">
            <a:avLst/>
          </a:prstGeom>
        </p:spPr>
      </p:pic>
    </p:spTree>
    <p:extLst>
      <p:ext uri="{BB962C8B-B14F-4D97-AF65-F5344CB8AC3E}">
        <p14:creationId xmlns:p14="http://schemas.microsoft.com/office/powerpoint/2010/main" val="3014745907"/>
      </p:ext>
    </p:extLst>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 y="-14288"/>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Workspace</a:t>
            </a:r>
          </a:p>
        </p:txBody>
      </p:sp>
      <p:sp>
        <p:nvSpPr>
          <p:cNvPr id="8" name="Text Placeholder 7">
            <a:extLst>
              <a:ext uri="{FF2B5EF4-FFF2-40B4-BE49-F238E27FC236}">
                <a16:creationId xmlns:a16="http://schemas.microsoft.com/office/drawing/2014/main" id="{4041D984-11D2-D20D-EAF9-C4FA9FF751BC}"/>
              </a:ext>
            </a:extLst>
          </p:cNvPr>
          <p:cNvSpPr>
            <a:spLocks noGrp="1"/>
          </p:cNvSpPr>
          <p:nvPr>
            <p:ph type="body" sz="quarter" idx="11"/>
          </p:nvPr>
        </p:nvSpPr>
        <p:spPr/>
        <p:txBody>
          <a:bodyPr/>
          <a:lstStyle/>
          <a:p>
            <a:pPr marL="0" indent="0">
              <a:buClr>
                <a:srgbClr val="EAFF46"/>
              </a:buClr>
              <a:buNone/>
            </a:pPr>
            <a:r>
              <a:rPr lang="en-US" dirty="0">
                <a:solidFill>
                  <a:schemeClr val="tx2">
                    <a:lumMod val="75000"/>
                  </a:schemeClr>
                </a:solidFill>
              </a:rPr>
              <a:t>Memory Geodatabase</a:t>
            </a:r>
          </a:p>
          <a:p>
            <a:endParaRPr lang="en-US" dirty="0">
              <a:solidFill>
                <a:srgbClr val="EAFF46"/>
              </a:solidFill>
            </a:endParaRPr>
          </a:p>
        </p:txBody>
      </p:sp>
      <p:sp>
        <p:nvSpPr>
          <p:cNvPr id="11" name="Content Placeholder 10">
            <a:extLst>
              <a:ext uri="{FF2B5EF4-FFF2-40B4-BE49-F238E27FC236}">
                <a16:creationId xmlns:a16="http://schemas.microsoft.com/office/drawing/2014/main" id="{56669042-0838-71A3-A1B1-20736266A8D4}"/>
              </a:ext>
            </a:extLst>
          </p:cNvPr>
          <p:cNvSpPr>
            <a:spLocks noGrp="1"/>
          </p:cNvSpPr>
          <p:nvPr>
            <p:ph sz="quarter" idx="12"/>
          </p:nvPr>
        </p:nvSpPr>
        <p:spPr>
          <a:xfrm>
            <a:off x="538300" y="2122714"/>
            <a:ext cx="11179630" cy="3427413"/>
          </a:xfrm>
        </p:spPr>
        <p:txBody>
          <a:bodyPr/>
          <a:lstStyle/>
          <a:p>
            <a:pPr>
              <a:buClr>
                <a:srgbClr val="EAFF46"/>
              </a:buClr>
            </a:pPr>
            <a:r>
              <a:rPr lang="en-US" dirty="0"/>
              <a:t> “memory” - GP Tool</a:t>
            </a:r>
          </a:p>
          <a:p>
            <a:pPr marL="0" indent="0">
              <a:buClr>
                <a:srgbClr val="EAFF46"/>
              </a:buClr>
              <a:buNone/>
            </a:pPr>
            <a:r>
              <a:rPr lang="en-US" dirty="0"/>
              <a:t> </a:t>
            </a:r>
            <a:r>
              <a:rPr lang="en-US" sz="1800" dirty="0"/>
              <a:t>// Create the memory connection properties to connect to the default memory geodatabase</a:t>
            </a:r>
          </a:p>
          <a:p>
            <a:pPr marL="0" indent="0">
              <a:buClr>
                <a:srgbClr val="EAFF46"/>
              </a:buClr>
              <a:buNone/>
            </a:pPr>
            <a:r>
              <a:rPr lang="en-US" sz="1800" dirty="0" err="1">
                <a:solidFill>
                  <a:srgbClr val="EAFF46"/>
                </a:solidFill>
                <a:latin typeface="Consolas" panose="020B0609020204030204" pitchFamily="49" charset="0"/>
              </a:rPr>
              <a:t>MemoryConnectionProperties</a:t>
            </a:r>
            <a:r>
              <a:rPr lang="en-US" sz="1800" dirty="0">
                <a:solidFill>
                  <a:srgbClr val="EAFF46"/>
                </a:solidFill>
                <a:latin typeface="Consolas" panose="020B0609020204030204" pitchFamily="49" charset="0"/>
              </a:rPr>
              <a:t> </a:t>
            </a:r>
            <a:r>
              <a:rPr lang="en-US" sz="1800" dirty="0" err="1">
                <a:solidFill>
                  <a:srgbClr val="EAFF46"/>
                </a:solidFill>
                <a:latin typeface="Consolas" panose="020B0609020204030204" pitchFamily="49" charset="0"/>
              </a:rPr>
              <a:t>memoryConnectionProperties</a:t>
            </a:r>
            <a:r>
              <a:rPr lang="en-US" sz="1800" dirty="0">
                <a:solidFill>
                  <a:srgbClr val="EAFF46"/>
                </a:solidFill>
                <a:latin typeface="Consolas" panose="020B0609020204030204" pitchFamily="49" charset="0"/>
              </a:rPr>
              <a:t> = new </a:t>
            </a:r>
            <a:r>
              <a:rPr lang="en-US" sz="1800" dirty="0" err="1">
                <a:solidFill>
                  <a:srgbClr val="EAFF46"/>
                </a:solidFill>
                <a:latin typeface="Consolas" panose="020B0609020204030204" pitchFamily="49" charset="0"/>
              </a:rPr>
              <a:t>MemoryConnectionProperties</a:t>
            </a:r>
            <a:r>
              <a:rPr lang="en-US" sz="1800" dirty="0">
                <a:solidFill>
                  <a:srgbClr val="EAFF46"/>
                </a:solidFill>
                <a:latin typeface="Consolas" panose="020B0609020204030204" pitchFamily="49" charset="0"/>
              </a:rPr>
              <a:t>();</a:t>
            </a:r>
          </a:p>
          <a:p>
            <a:pPr marL="0" indent="0">
              <a:buClr>
                <a:srgbClr val="EAFF46"/>
              </a:buClr>
              <a:buNone/>
            </a:pPr>
            <a:endParaRPr lang="en-US" sz="1600" dirty="0"/>
          </a:p>
          <a:p>
            <a:pPr marL="0" indent="0">
              <a:buClr>
                <a:srgbClr val="EAFF46"/>
              </a:buClr>
              <a:buNone/>
            </a:pPr>
            <a:endParaRPr lang="en-US" sz="1800" dirty="0"/>
          </a:p>
          <a:p>
            <a:pPr marL="0" indent="0">
              <a:buClr>
                <a:srgbClr val="EAFF46"/>
              </a:buClr>
              <a:buNone/>
            </a:pPr>
            <a:r>
              <a:rPr lang="en-US" sz="1800" dirty="0"/>
              <a:t>// Named memory geodatabase </a:t>
            </a:r>
          </a:p>
          <a:p>
            <a:pPr marL="0" indent="0">
              <a:buClr>
                <a:srgbClr val="EAFF46"/>
              </a:buClr>
              <a:buNone/>
            </a:pPr>
            <a:r>
              <a:rPr lang="en-US" sz="1600" dirty="0" err="1">
                <a:solidFill>
                  <a:srgbClr val="EAFF46"/>
                </a:solidFill>
                <a:latin typeface="Consolas" panose="020B0609020204030204" pitchFamily="49" charset="0"/>
              </a:rPr>
              <a:t>MemoryConnectionProperties</a:t>
            </a:r>
            <a:r>
              <a:rPr lang="en-US" sz="1600" dirty="0">
                <a:solidFill>
                  <a:srgbClr val="EAFF46"/>
                </a:solidFill>
                <a:latin typeface="Consolas" panose="020B0609020204030204" pitchFamily="49" charset="0"/>
              </a:rPr>
              <a:t> </a:t>
            </a:r>
            <a:r>
              <a:rPr lang="en-US" sz="1600" dirty="0" err="1">
                <a:solidFill>
                  <a:srgbClr val="EAFF46"/>
                </a:solidFill>
                <a:latin typeface="Consolas" panose="020B0609020204030204" pitchFamily="49" charset="0"/>
              </a:rPr>
              <a:t>memoryConnectionProperties</a:t>
            </a:r>
            <a:r>
              <a:rPr lang="en-US" sz="1600" dirty="0">
                <a:solidFill>
                  <a:srgbClr val="EAFF46"/>
                </a:solidFill>
                <a:latin typeface="Consolas" panose="020B0609020204030204" pitchFamily="49" charset="0"/>
              </a:rPr>
              <a:t> = new </a:t>
            </a:r>
            <a:r>
              <a:rPr lang="en-US" sz="1600" dirty="0" err="1">
                <a:solidFill>
                  <a:srgbClr val="EAFF46"/>
                </a:solidFill>
                <a:latin typeface="Consolas" panose="020B0609020204030204" pitchFamily="49" charset="0"/>
              </a:rPr>
              <a:t>MemoryConnectionProperties</a:t>
            </a:r>
            <a:r>
              <a:rPr lang="en-US" sz="1600" dirty="0">
                <a:solidFill>
                  <a:srgbClr val="EAFF46"/>
                </a:solidFill>
                <a:latin typeface="Consolas" panose="020B0609020204030204" pitchFamily="49" charset="0"/>
              </a:rPr>
              <a:t>(“</a:t>
            </a:r>
            <a:r>
              <a:rPr lang="en-US" sz="1600" dirty="0" err="1">
                <a:solidFill>
                  <a:srgbClr val="EAFF46"/>
                </a:solidFill>
                <a:latin typeface="Consolas" panose="020B0609020204030204" pitchFamily="49" charset="0"/>
              </a:rPr>
              <a:t>MyMemory</a:t>
            </a:r>
            <a:r>
              <a:rPr lang="en-US" sz="1600" dirty="0">
                <a:solidFill>
                  <a:srgbClr val="EAFF46"/>
                </a:solidFill>
                <a:latin typeface="Consolas" panose="020B0609020204030204" pitchFamily="49" charset="0"/>
              </a:rPr>
              <a:t>”);</a:t>
            </a:r>
            <a:endParaRPr lang="en-US" sz="1800" dirty="0"/>
          </a:p>
          <a:p>
            <a:pPr marL="0" indent="0">
              <a:buClr>
                <a:srgbClr val="EAFF46"/>
              </a:buClr>
              <a:buNone/>
            </a:pPr>
            <a:endParaRPr lang="en-US" sz="1400" dirty="0"/>
          </a:p>
          <a:p>
            <a:pPr marL="0" indent="0">
              <a:buClr>
                <a:srgbClr val="EAFF46"/>
              </a:buClr>
              <a:buNone/>
            </a:pPr>
            <a:endParaRPr lang="en-US" sz="1800" dirty="0">
              <a:solidFill>
                <a:srgbClr val="FFFF00"/>
              </a:solidFill>
              <a:latin typeface="Consolas" panose="020B0609020204030204" pitchFamily="49" charset="0"/>
            </a:endParaRPr>
          </a:p>
          <a:p>
            <a:pPr marL="0" indent="0">
              <a:buClr>
                <a:srgbClr val="EAFF46"/>
              </a:buClr>
              <a:buNone/>
            </a:pPr>
            <a:endParaRPr lang="en-US" sz="2000" dirty="0"/>
          </a:p>
          <a:p>
            <a:pPr marL="0" indent="0">
              <a:buClr>
                <a:srgbClr val="EAFF46"/>
              </a:buClr>
              <a:buNone/>
            </a:pPr>
            <a:endParaRPr lang="en-US" dirty="0"/>
          </a:p>
          <a:p>
            <a:pPr>
              <a:buClr>
                <a:srgbClr val="EAFF46"/>
              </a:buClr>
            </a:pPr>
            <a:endParaRPr lang="en-US" dirty="0"/>
          </a:p>
        </p:txBody>
      </p:sp>
    </p:spTree>
    <p:extLst>
      <p:ext uri="{BB962C8B-B14F-4D97-AF65-F5344CB8AC3E}">
        <p14:creationId xmlns:p14="http://schemas.microsoft.com/office/powerpoint/2010/main" val="4149824302"/>
      </p:ext>
    </p:extLst>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 y="-5579"/>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Workspace</a:t>
            </a:r>
          </a:p>
        </p:txBody>
      </p:sp>
      <p:sp>
        <p:nvSpPr>
          <p:cNvPr id="8" name="Text Placeholder 7">
            <a:extLst>
              <a:ext uri="{FF2B5EF4-FFF2-40B4-BE49-F238E27FC236}">
                <a16:creationId xmlns:a16="http://schemas.microsoft.com/office/drawing/2014/main" id="{4041D984-11D2-D20D-EAF9-C4FA9FF751BC}"/>
              </a:ext>
            </a:extLst>
          </p:cNvPr>
          <p:cNvSpPr>
            <a:spLocks noGrp="1"/>
          </p:cNvSpPr>
          <p:nvPr>
            <p:ph type="body" sz="quarter" idx="11"/>
          </p:nvPr>
        </p:nvSpPr>
        <p:spPr>
          <a:xfrm>
            <a:off x="914400" y="1399032"/>
            <a:ext cx="10369296" cy="553998"/>
          </a:xfrm>
        </p:spPr>
        <p:txBody>
          <a:bodyPr/>
          <a:lstStyle/>
          <a:p>
            <a:pPr marL="0" indent="0">
              <a:buClr>
                <a:srgbClr val="EAFF46"/>
              </a:buClr>
              <a:buNone/>
            </a:pPr>
            <a:r>
              <a:rPr lang="en-US" dirty="0">
                <a:solidFill>
                  <a:schemeClr val="tx2">
                    <a:lumMod val="75000"/>
                  </a:schemeClr>
                </a:solidFill>
              </a:rPr>
              <a:t>Memory Geodatabase</a:t>
            </a:r>
          </a:p>
          <a:p>
            <a:endParaRPr lang="en-US" dirty="0">
              <a:solidFill>
                <a:srgbClr val="EAFF46"/>
              </a:solidFill>
            </a:endParaRPr>
          </a:p>
        </p:txBody>
      </p:sp>
      <p:sp>
        <p:nvSpPr>
          <p:cNvPr id="11" name="Content Placeholder 10">
            <a:extLst>
              <a:ext uri="{FF2B5EF4-FFF2-40B4-BE49-F238E27FC236}">
                <a16:creationId xmlns:a16="http://schemas.microsoft.com/office/drawing/2014/main" id="{56669042-0838-71A3-A1B1-20736266A8D4}"/>
              </a:ext>
            </a:extLst>
          </p:cNvPr>
          <p:cNvSpPr>
            <a:spLocks noGrp="1"/>
          </p:cNvSpPr>
          <p:nvPr>
            <p:ph sz="quarter" idx="12"/>
          </p:nvPr>
        </p:nvSpPr>
        <p:spPr>
          <a:xfrm>
            <a:off x="401297" y="2056176"/>
            <a:ext cx="11820525" cy="4715359"/>
          </a:xfrm>
        </p:spPr>
        <p:txBody>
          <a:bodyPr/>
          <a:lstStyle/>
          <a:p>
            <a:pPr>
              <a:buClr>
                <a:srgbClr val="EAFF46"/>
              </a:buClr>
            </a:pPr>
            <a:r>
              <a:rPr lang="en-US" dirty="0"/>
              <a:t> “memory” - GP Tool</a:t>
            </a:r>
          </a:p>
          <a:p>
            <a:pPr marL="0" indent="0">
              <a:buClr>
                <a:srgbClr val="EAFF46"/>
              </a:buClr>
              <a:buNone/>
            </a:pPr>
            <a:r>
              <a:rPr lang="en-US" sz="1600" dirty="0"/>
              <a:t> // Create the memory connection properties to connect to the default memory geodatabase</a:t>
            </a:r>
          </a:p>
          <a:p>
            <a:pPr marL="0" indent="0">
              <a:buClr>
                <a:srgbClr val="EAFF46"/>
              </a:buClr>
              <a:buNone/>
            </a:pPr>
            <a:r>
              <a:rPr lang="en-US" sz="1600" dirty="0" err="1">
                <a:solidFill>
                  <a:srgbClr val="EAFF46"/>
                </a:solidFill>
                <a:latin typeface="Consolas" panose="020B0609020204030204" pitchFamily="49" charset="0"/>
              </a:rPr>
              <a:t>MemoryConnectionProperties</a:t>
            </a:r>
            <a:r>
              <a:rPr lang="en-US" sz="1600" dirty="0">
                <a:solidFill>
                  <a:srgbClr val="EAFF46"/>
                </a:solidFill>
                <a:latin typeface="Consolas" panose="020B0609020204030204" pitchFamily="49" charset="0"/>
              </a:rPr>
              <a:t> </a:t>
            </a:r>
            <a:r>
              <a:rPr lang="en-US" sz="1600" dirty="0" err="1">
                <a:solidFill>
                  <a:srgbClr val="EAFF46"/>
                </a:solidFill>
                <a:latin typeface="Consolas" panose="020B0609020204030204" pitchFamily="49" charset="0"/>
              </a:rPr>
              <a:t>memoryConnectionProperties</a:t>
            </a:r>
            <a:r>
              <a:rPr lang="en-US" sz="1600" dirty="0">
                <a:solidFill>
                  <a:srgbClr val="EAFF46"/>
                </a:solidFill>
                <a:latin typeface="Consolas" panose="020B0609020204030204" pitchFamily="49" charset="0"/>
              </a:rPr>
              <a:t> = new </a:t>
            </a:r>
            <a:r>
              <a:rPr lang="en-US" sz="1600" dirty="0" err="1">
                <a:solidFill>
                  <a:srgbClr val="EAFF46"/>
                </a:solidFill>
                <a:latin typeface="Consolas" panose="020B0609020204030204" pitchFamily="49" charset="0"/>
              </a:rPr>
              <a:t>MemoryConnectionProperties</a:t>
            </a:r>
            <a:r>
              <a:rPr lang="en-US" sz="1600" dirty="0">
                <a:solidFill>
                  <a:srgbClr val="EAFF46"/>
                </a:solidFill>
                <a:latin typeface="Consolas" panose="020B0609020204030204" pitchFamily="49" charset="0"/>
              </a:rPr>
              <a:t>();</a:t>
            </a:r>
          </a:p>
          <a:p>
            <a:pPr marL="0" indent="0">
              <a:buClr>
                <a:srgbClr val="EAFF46"/>
              </a:buClr>
              <a:buNone/>
            </a:pPr>
            <a:endParaRPr lang="en-US" sz="1600" dirty="0"/>
          </a:p>
          <a:p>
            <a:pPr marL="0" indent="0">
              <a:buClr>
                <a:srgbClr val="EAFF46"/>
              </a:buClr>
              <a:buNone/>
            </a:pPr>
            <a:r>
              <a:rPr lang="en-US" sz="1600" dirty="0"/>
              <a:t>// Creates the new memory geodatabase if it does not exist or connects to an existing one if it already exists</a:t>
            </a:r>
          </a:p>
          <a:p>
            <a:pPr marL="0" indent="0">
              <a:buClr>
                <a:srgbClr val="EAFF46"/>
              </a:buClr>
              <a:buNone/>
            </a:pPr>
            <a:r>
              <a:rPr lang="en-US" sz="1600" dirty="0">
                <a:solidFill>
                  <a:srgbClr val="EAFF46"/>
                </a:solidFill>
                <a:latin typeface="Consolas" panose="020B0609020204030204" pitchFamily="49" charset="0"/>
              </a:rPr>
              <a:t>using (Geodatabase </a:t>
            </a:r>
            <a:r>
              <a:rPr lang="en-US" sz="1600" dirty="0" err="1">
                <a:solidFill>
                  <a:srgbClr val="EAFF46"/>
                </a:solidFill>
                <a:latin typeface="Consolas" panose="020B0609020204030204" pitchFamily="49" charset="0"/>
              </a:rPr>
              <a:t>geodatabase</a:t>
            </a:r>
            <a:r>
              <a:rPr lang="en-US" sz="1600" dirty="0">
                <a:solidFill>
                  <a:srgbClr val="EAFF46"/>
                </a:solidFill>
                <a:latin typeface="Consolas" panose="020B0609020204030204" pitchFamily="49" charset="0"/>
              </a:rPr>
              <a:t> = new Geodatabase(</a:t>
            </a:r>
            <a:r>
              <a:rPr lang="en-US" sz="1600" dirty="0" err="1">
                <a:solidFill>
                  <a:srgbClr val="EAFF46"/>
                </a:solidFill>
                <a:latin typeface="Consolas" panose="020B0609020204030204" pitchFamily="49" charset="0"/>
              </a:rPr>
              <a:t>memoryConnectionProperties</a:t>
            </a:r>
            <a:r>
              <a:rPr lang="en-US" sz="1600" dirty="0">
                <a:solidFill>
                  <a:srgbClr val="EAFF46"/>
                </a:solidFill>
                <a:latin typeface="Consolas" panose="020B0609020204030204" pitchFamily="49" charset="0"/>
              </a:rPr>
              <a:t>)){</a:t>
            </a:r>
            <a:r>
              <a:rPr lang="en-US" sz="1600" dirty="0">
                <a:latin typeface="Consolas" panose="020B0609020204030204" pitchFamily="49" charset="0"/>
              </a:rPr>
              <a:t>	</a:t>
            </a:r>
          </a:p>
          <a:p>
            <a:pPr marL="0" indent="0">
              <a:buClr>
                <a:srgbClr val="EAFF46"/>
              </a:buClr>
              <a:buNone/>
            </a:pPr>
            <a:r>
              <a:rPr lang="en-US" sz="1600" dirty="0">
                <a:latin typeface="Consolas" panose="020B0609020204030204" pitchFamily="49" charset="0"/>
              </a:rPr>
              <a:t>	// Create additional schema here</a:t>
            </a:r>
          </a:p>
          <a:p>
            <a:pPr marL="0" indent="0">
              <a:buClr>
                <a:srgbClr val="EAFF46"/>
              </a:buClr>
              <a:buNone/>
            </a:pPr>
            <a:r>
              <a:rPr lang="en-US" sz="1600" dirty="0">
                <a:solidFill>
                  <a:srgbClr val="EAFF46"/>
                </a:solidFill>
                <a:latin typeface="Consolas" panose="020B0609020204030204" pitchFamily="49" charset="0"/>
              </a:rPr>
              <a:t>}</a:t>
            </a:r>
          </a:p>
          <a:p>
            <a:pPr marL="0" indent="0">
              <a:buClr>
                <a:srgbClr val="EAFF46"/>
              </a:buClr>
              <a:buNone/>
            </a:pPr>
            <a:r>
              <a:rPr lang="en-US" sz="1800" b="1" dirty="0">
                <a:solidFill>
                  <a:srgbClr val="FF0000"/>
                </a:solidFill>
                <a:latin typeface="Consolas" panose="020B0609020204030204" pitchFamily="49" charset="0"/>
              </a:rPr>
              <a:t>OR</a:t>
            </a:r>
          </a:p>
          <a:p>
            <a:pPr marL="0" indent="0">
              <a:buClr>
                <a:srgbClr val="EAFF46"/>
              </a:buClr>
              <a:buNone/>
            </a:pPr>
            <a:r>
              <a:rPr lang="en-US" sz="1600" dirty="0"/>
              <a:t> </a:t>
            </a:r>
            <a:r>
              <a:rPr lang="en-US" sz="1600" dirty="0">
                <a:solidFill>
                  <a:srgbClr val="FFFF00"/>
                </a:solidFill>
                <a:latin typeface="Consolas" panose="020B0609020204030204" pitchFamily="49" charset="0"/>
              </a:rPr>
              <a:t>using (Geodatabase </a:t>
            </a:r>
            <a:r>
              <a:rPr lang="en-US" sz="1600" dirty="0" err="1">
                <a:solidFill>
                  <a:srgbClr val="FFFF00"/>
                </a:solidFill>
                <a:latin typeface="Consolas" panose="020B0609020204030204" pitchFamily="49" charset="0"/>
              </a:rPr>
              <a:t>geodatabase</a:t>
            </a:r>
            <a:r>
              <a:rPr lang="en-US" sz="1600" dirty="0">
                <a:solidFill>
                  <a:srgbClr val="FFFF00"/>
                </a:solidFill>
                <a:latin typeface="Consolas" panose="020B0609020204030204" pitchFamily="49" charset="0"/>
              </a:rPr>
              <a:t> = </a:t>
            </a:r>
            <a:r>
              <a:rPr lang="en-US" sz="1600" dirty="0" err="1">
                <a:solidFill>
                  <a:srgbClr val="FFFF00"/>
                </a:solidFill>
                <a:latin typeface="Consolas" panose="020B0609020204030204" pitchFamily="49" charset="0"/>
              </a:rPr>
              <a:t>SchemaBuilder.CreateGeodatabase</a:t>
            </a:r>
            <a:r>
              <a:rPr lang="en-US" sz="1600" dirty="0">
                <a:solidFill>
                  <a:srgbClr val="FFFF00"/>
                </a:solidFill>
                <a:latin typeface="Consolas" panose="020B0609020204030204" pitchFamily="49" charset="0"/>
              </a:rPr>
              <a:t>(</a:t>
            </a:r>
            <a:r>
              <a:rPr lang="en-US" sz="1600" dirty="0" err="1">
                <a:solidFill>
                  <a:srgbClr val="EAFF46"/>
                </a:solidFill>
                <a:latin typeface="Consolas" panose="020B0609020204030204" pitchFamily="49" charset="0"/>
              </a:rPr>
              <a:t>memoryConnectionProperties</a:t>
            </a:r>
            <a:r>
              <a:rPr lang="en-US" sz="1600" dirty="0">
                <a:solidFill>
                  <a:srgbClr val="FFFF00"/>
                </a:solidFill>
                <a:latin typeface="Consolas" panose="020B0609020204030204" pitchFamily="49" charset="0"/>
              </a:rPr>
              <a:t>)){</a:t>
            </a:r>
          </a:p>
          <a:p>
            <a:pPr marL="0" indent="0">
              <a:buClr>
                <a:srgbClr val="EAFF46"/>
              </a:buClr>
              <a:buNone/>
            </a:pPr>
            <a:r>
              <a:rPr lang="en-US" sz="1600" dirty="0">
                <a:latin typeface="Consolas" panose="020B0609020204030204" pitchFamily="49" charset="0"/>
              </a:rPr>
              <a:t>	// Create additional schema here</a:t>
            </a:r>
          </a:p>
          <a:p>
            <a:pPr marL="0" indent="0">
              <a:buClr>
                <a:srgbClr val="EAFF46"/>
              </a:buClr>
              <a:buNone/>
            </a:pPr>
            <a:r>
              <a:rPr lang="en-US" sz="1600" dirty="0">
                <a:solidFill>
                  <a:srgbClr val="FFFF00"/>
                </a:solidFill>
                <a:latin typeface="Consolas" panose="020B0609020204030204" pitchFamily="49" charset="0"/>
              </a:rPr>
              <a:t>}</a:t>
            </a:r>
          </a:p>
          <a:p>
            <a:pPr marL="0" indent="0">
              <a:buClr>
                <a:srgbClr val="EAFF46"/>
              </a:buClr>
              <a:buNone/>
            </a:pPr>
            <a:endParaRPr lang="en-US" sz="1600" dirty="0"/>
          </a:p>
          <a:p>
            <a:pPr marL="0" indent="0">
              <a:buClr>
                <a:srgbClr val="EAFF46"/>
              </a:buClr>
              <a:buNone/>
            </a:pPr>
            <a:endParaRPr lang="en-US" sz="1400" dirty="0"/>
          </a:p>
          <a:p>
            <a:pPr marL="0" indent="0">
              <a:buClr>
                <a:srgbClr val="EAFF46"/>
              </a:buClr>
              <a:buNone/>
            </a:pPr>
            <a:endParaRPr lang="en-US" sz="1800" dirty="0">
              <a:solidFill>
                <a:srgbClr val="FFFF00"/>
              </a:solidFill>
              <a:latin typeface="Consolas" panose="020B0609020204030204" pitchFamily="49" charset="0"/>
            </a:endParaRPr>
          </a:p>
          <a:p>
            <a:pPr marL="0" indent="0">
              <a:buClr>
                <a:srgbClr val="EAFF46"/>
              </a:buClr>
              <a:buNone/>
            </a:pPr>
            <a:endParaRPr lang="en-US" sz="2000" dirty="0"/>
          </a:p>
          <a:p>
            <a:pPr marL="0" indent="0">
              <a:buClr>
                <a:srgbClr val="EAFF46"/>
              </a:buClr>
              <a:buNone/>
            </a:pPr>
            <a:endParaRPr lang="en-US" dirty="0"/>
          </a:p>
          <a:p>
            <a:pPr>
              <a:buClr>
                <a:srgbClr val="EAFF46"/>
              </a:buClr>
            </a:pPr>
            <a:endParaRPr lang="en-US" dirty="0"/>
          </a:p>
        </p:txBody>
      </p:sp>
    </p:spTree>
    <p:extLst>
      <p:ext uri="{BB962C8B-B14F-4D97-AF65-F5344CB8AC3E}">
        <p14:creationId xmlns:p14="http://schemas.microsoft.com/office/powerpoint/2010/main" val="3287471694"/>
      </p:ext>
    </p:extLst>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0" y="-60596"/>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Workspace</a:t>
            </a:r>
          </a:p>
        </p:txBody>
      </p:sp>
      <p:sp>
        <p:nvSpPr>
          <p:cNvPr id="8" name="Text Placeholder 7">
            <a:extLst>
              <a:ext uri="{FF2B5EF4-FFF2-40B4-BE49-F238E27FC236}">
                <a16:creationId xmlns:a16="http://schemas.microsoft.com/office/drawing/2014/main" id="{4041D984-11D2-D20D-EAF9-C4FA9FF751BC}"/>
              </a:ext>
            </a:extLst>
          </p:cNvPr>
          <p:cNvSpPr>
            <a:spLocks noGrp="1"/>
          </p:cNvSpPr>
          <p:nvPr>
            <p:ph type="body" sz="quarter" idx="11"/>
          </p:nvPr>
        </p:nvSpPr>
        <p:spPr>
          <a:xfrm>
            <a:off x="914400" y="1399032"/>
            <a:ext cx="10369296" cy="553998"/>
          </a:xfrm>
        </p:spPr>
        <p:txBody>
          <a:bodyPr/>
          <a:lstStyle/>
          <a:p>
            <a:pPr marL="0" indent="0">
              <a:buClr>
                <a:srgbClr val="EAFF46"/>
              </a:buClr>
              <a:buNone/>
            </a:pPr>
            <a:r>
              <a:rPr lang="en-US" dirty="0">
                <a:solidFill>
                  <a:schemeClr val="tx2">
                    <a:lumMod val="75000"/>
                  </a:schemeClr>
                </a:solidFill>
              </a:rPr>
              <a:t>File Geodatabase</a:t>
            </a:r>
          </a:p>
          <a:p>
            <a:endParaRPr lang="en-US" dirty="0">
              <a:solidFill>
                <a:srgbClr val="EAFF46"/>
              </a:solidFill>
            </a:endParaRPr>
          </a:p>
        </p:txBody>
      </p:sp>
      <p:sp>
        <p:nvSpPr>
          <p:cNvPr id="11" name="Content Placeholder 10">
            <a:extLst>
              <a:ext uri="{FF2B5EF4-FFF2-40B4-BE49-F238E27FC236}">
                <a16:creationId xmlns:a16="http://schemas.microsoft.com/office/drawing/2014/main" id="{56669042-0838-71A3-A1B1-20736266A8D4}"/>
              </a:ext>
            </a:extLst>
          </p:cNvPr>
          <p:cNvSpPr>
            <a:spLocks noGrp="1"/>
          </p:cNvSpPr>
          <p:nvPr>
            <p:ph sz="quarter" idx="12"/>
          </p:nvPr>
        </p:nvSpPr>
        <p:spPr>
          <a:xfrm>
            <a:off x="407709" y="2153134"/>
            <a:ext cx="11376579" cy="4475136"/>
          </a:xfrm>
        </p:spPr>
        <p:txBody>
          <a:bodyPr/>
          <a:lstStyle/>
          <a:p>
            <a:pPr>
              <a:buClr>
                <a:srgbClr val="EAFF46"/>
              </a:buClr>
            </a:pPr>
            <a:r>
              <a:rPr lang="en-US" dirty="0"/>
              <a:t>*.</a:t>
            </a:r>
            <a:r>
              <a:rPr lang="en-US" dirty="0" err="1"/>
              <a:t>gdb</a:t>
            </a:r>
            <a:endParaRPr lang="en-US" dirty="0"/>
          </a:p>
          <a:p>
            <a:pPr marL="0" indent="0">
              <a:buClr>
                <a:srgbClr val="EAFF46"/>
              </a:buClr>
              <a:buNone/>
            </a:pPr>
            <a:endParaRPr lang="en-US" dirty="0"/>
          </a:p>
          <a:p>
            <a:pPr marL="0" indent="0">
              <a:buClr>
                <a:srgbClr val="EAFF46"/>
              </a:buClr>
              <a:buNone/>
            </a:pPr>
            <a:r>
              <a:rPr lang="en-US" sz="1600" dirty="0"/>
              <a:t>// Create and use the file geodatabase</a:t>
            </a:r>
          </a:p>
          <a:p>
            <a:pPr marL="0" indent="0">
              <a:buClr>
                <a:srgbClr val="EAFF46"/>
              </a:buClr>
              <a:buNone/>
            </a:pPr>
            <a:r>
              <a:rPr lang="en-US" sz="1600" dirty="0" err="1">
                <a:solidFill>
                  <a:srgbClr val="FFFF00"/>
                </a:solidFill>
                <a:latin typeface="Consolas" panose="020B0609020204030204" pitchFamily="49" charset="0"/>
              </a:rPr>
              <a:t>FileGeodatabaseConnectionPath</a:t>
            </a:r>
            <a:r>
              <a:rPr lang="en-US" sz="1600" dirty="0">
                <a:solidFill>
                  <a:srgbClr val="FFFF00"/>
                </a:solidFill>
                <a:latin typeface="Consolas" panose="020B0609020204030204" pitchFamily="49" charset="0"/>
              </a:rPr>
              <a:t> </a:t>
            </a:r>
            <a:r>
              <a:rPr lang="en-US" sz="1600" dirty="0" err="1">
                <a:solidFill>
                  <a:srgbClr val="FFFF00"/>
                </a:solidFill>
                <a:latin typeface="Consolas" panose="020B0609020204030204" pitchFamily="49" charset="0"/>
              </a:rPr>
              <a:t>fileGeodatabaseConnectionPath</a:t>
            </a:r>
            <a:r>
              <a:rPr lang="en-US" sz="1600" dirty="0">
                <a:solidFill>
                  <a:srgbClr val="FFFF00"/>
                </a:solidFill>
                <a:latin typeface="Consolas" panose="020B0609020204030204" pitchFamily="49" charset="0"/>
              </a:rPr>
              <a:t> =    new </a:t>
            </a:r>
            <a:r>
              <a:rPr lang="en-US" sz="1600" dirty="0" err="1">
                <a:solidFill>
                  <a:srgbClr val="FFFF00"/>
                </a:solidFill>
                <a:latin typeface="Consolas" panose="020B0609020204030204" pitchFamily="49" charset="0"/>
              </a:rPr>
              <a:t>FileGeodatabaseConnectionPath</a:t>
            </a:r>
            <a:r>
              <a:rPr lang="en-US" sz="1600" dirty="0">
                <a:solidFill>
                  <a:srgbClr val="FFFF00"/>
                </a:solidFill>
                <a:latin typeface="Consolas" panose="020B0609020204030204" pitchFamily="49" charset="0"/>
              </a:rPr>
              <a:t>(new Uri(@"C:\Path-To-File-Geodatabase\YourName.gdb"));</a:t>
            </a:r>
          </a:p>
          <a:p>
            <a:pPr marL="0" indent="0">
              <a:buClr>
                <a:srgbClr val="EAFF46"/>
              </a:buClr>
              <a:buNone/>
            </a:pPr>
            <a:endParaRPr lang="en-US" sz="1600" dirty="0">
              <a:latin typeface="Consolas" panose="020B0609020204030204" pitchFamily="49" charset="0"/>
            </a:endParaRPr>
          </a:p>
          <a:p>
            <a:pPr marL="0" indent="0">
              <a:buClr>
                <a:srgbClr val="EAFF46"/>
              </a:buClr>
              <a:buNone/>
            </a:pPr>
            <a:r>
              <a:rPr lang="en-US" sz="1600" dirty="0">
                <a:solidFill>
                  <a:srgbClr val="FFFF00"/>
                </a:solidFill>
                <a:latin typeface="Consolas" panose="020B0609020204030204" pitchFamily="49" charset="0"/>
              </a:rPr>
              <a:t>using (Geodatabase </a:t>
            </a:r>
            <a:r>
              <a:rPr lang="en-US" sz="1600" dirty="0" err="1">
                <a:solidFill>
                  <a:srgbClr val="FFFF00"/>
                </a:solidFill>
                <a:latin typeface="Consolas" panose="020B0609020204030204" pitchFamily="49" charset="0"/>
              </a:rPr>
              <a:t>geodatabase</a:t>
            </a:r>
            <a:r>
              <a:rPr lang="en-US" sz="1600" dirty="0">
                <a:solidFill>
                  <a:srgbClr val="FFFF00"/>
                </a:solidFill>
                <a:latin typeface="Consolas" panose="020B0609020204030204" pitchFamily="49" charset="0"/>
              </a:rPr>
              <a:t> =   </a:t>
            </a:r>
            <a:r>
              <a:rPr lang="en-US" sz="1600" dirty="0" err="1">
                <a:solidFill>
                  <a:srgbClr val="FFFF00"/>
                </a:solidFill>
                <a:latin typeface="Consolas" panose="020B0609020204030204" pitchFamily="49" charset="0"/>
              </a:rPr>
              <a:t>SchemaBuilder.CreateGeodatabase</a:t>
            </a:r>
            <a:r>
              <a:rPr lang="en-US" sz="1600" dirty="0">
                <a:solidFill>
                  <a:srgbClr val="FFFF00"/>
                </a:solidFill>
                <a:latin typeface="Consolas" panose="020B0609020204030204" pitchFamily="49" charset="0"/>
              </a:rPr>
              <a:t>(</a:t>
            </a:r>
            <a:r>
              <a:rPr lang="en-US" sz="1600" dirty="0" err="1">
                <a:solidFill>
                  <a:srgbClr val="FFFF00"/>
                </a:solidFill>
                <a:latin typeface="Consolas" panose="020B0609020204030204" pitchFamily="49" charset="0"/>
              </a:rPr>
              <a:t>fileGeodatabaseConnectionPath</a:t>
            </a:r>
            <a:r>
              <a:rPr lang="en-US" sz="1600" dirty="0">
                <a:solidFill>
                  <a:srgbClr val="FFFF00"/>
                </a:solidFill>
                <a:latin typeface="Consolas" panose="020B0609020204030204" pitchFamily="49" charset="0"/>
              </a:rPr>
              <a:t>))</a:t>
            </a:r>
          </a:p>
          <a:p>
            <a:pPr marL="0" indent="0">
              <a:buClr>
                <a:srgbClr val="EAFF46"/>
              </a:buClr>
              <a:buNone/>
            </a:pPr>
            <a:r>
              <a:rPr lang="en-US" sz="1600" dirty="0">
                <a:solidFill>
                  <a:srgbClr val="FFFF00"/>
                </a:solidFill>
                <a:latin typeface="Consolas" panose="020B0609020204030204" pitchFamily="49" charset="0"/>
              </a:rPr>
              <a:t>{</a:t>
            </a:r>
          </a:p>
          <a:p>
            <a:pPr marL="0" indent="0">
              <a:buClr>
                <a:srgbClr val="EAFF46"/>
              </a:buClr>
              <a:buNone/>
            </a:pPr>
            <a:r>
              <a:rPr lang="en-US" sz="1600" dirty="0">
                <a:latin typeface="Consolas" panose="020B0609020204030204" pitchFamily="49" charset="0"/>
              </a:rPr>
              <a:t>	// Create additional schema here</a:t>
            </a:r>
          </a:p>
          <a:p>
            <a:pPr marL="0" indent="0">
              <a:buClr>
                <a:srgbClr val="EAFF46"/>
              </a:buClr>
              <a:buNone/>
            </a:pPr>
            <a:r>
              <a:rPr lang="en-US" sz="1600" dirty="0">
                <a:solidFill>
                  <a:srgbClr val="FFFF00"/>
                </a:solidFill>
                <a:latin typeface="Consolas" panose="020B0609020204030204" pitchFamily="49" charset="0"/>
              </a:rPr>
              <a:t>}</a:t>
            </a:r>
          </a:p>
          <a:p>
            <a:pPr marL="0" indent="0">
              <a:buClr>
                <a:srgbClr val="EAFF46"/>
              </a:buClr>
              <a:buNone/>
            </a:pPr>
            <a:r>
              <a:rPr lang="en-US" dirty="0"/>
              <a:t> </a:t>
            </a:r>
          </a:p>
          <a:p>
            <a:pPr>
              <a:buClr>
                <a:srgbClr val="EAFF46"/>
              </a:buClr>
            </a:pPr>
            <a:endParaRPr lang="en-US" dirty="0"/>
          </a:p>
        </p:txBody>
      </p:sp>
    </p:spTree>
    <p:extLst>
      <p:ext uri="{BB962C8B-B14F-4D97-AF65-F5344CB8AC3E}">
        <p14:creationId xmlns:p14="http://schemas.microsoft.com/office/powerpoint/2010/main" val="801616548"/>
      </p:ext>
    </p:extLst>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 y="-14288"/>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Workspace</a:t>
            </a:r>
          </a:p>
        </p:txBody>
      </p:sp>
      <p:sp>
        <p:nvSpPr>
          <p:cNvPr id="8" name="Text Placeholder 7">
            <a:extLst>
              <a:ext uri="{FF2B5EF4-FFF2-40B4-BE49-F238E27FC236}">
                <a16:creationId xmlns:a16="http://schemas.microsoft.com/office/drawing/2014/main" id="{4041D984-11D2-D20D-EAF9-C4FA9FF751BC}"/>
              </a:ext>
            </a:extLst>
          </p:cNvPr>
          <p:cNvSpPr>
            <a:spLocks noGrp="1"/>
          </p:cNvSpPr>
          <p:nvPr>
            <p:ph type="body" sz="quarter" idx="11"/>
          </p:nvPr>
        </p:nvSpPr>
        <p:spPr>
          <a:xfrm>
            <a:off x="914400" y="1399032"/>
            <a:ext cx="10369296" cy="553998"/>
          </a:xfrm>
        </p:spPr>
        <p:txBody>
          <a:bodyPr/>
          <a:lstStyle/>
          <a:p>
            <a:pPr marL="0" indent="0">
              <a:buClr>
                <a:srgbClr val="EAFF46"/>
              </a:buClr>
              <a:buNone/>
            </a:pPr>
            <a:r>
              <a:rPr lang="en-US" dirty="0">
                <a:solidFill>
                  <a:schemeClr val="tx2">
                    <a:lumMod val="75000"/>
                  </a:schemeClr>
                </a:solidFill>
              </a:rPr>
              <a:t>Mobile Geodatabase</a:t>
            </a:r>
          </a:p>
          <a:p>
            <a:endParaRPr lang="en-US" dirty="0">
              <a:solidFill>
                <a:srgbClr val="EAFF46"/>
              </a:solidFill>
            </a:endParaRPr>
          </a:p>
        </p:txBody>
      </p:sp>
      <p:sp>
        <p:nvSpPr>
          <p:cNvPr id="11" name="Content Placeholder 10">
            <a:extLst>
              <a:ext uri="{FF2B5EF4-FFF2-40B4-BE49-F238E27FC236}">
                <a16:creationId xmlns:a16="http://schemas.microsoft.com/office/drawing/2014/main" id="{56669042-0838-71A3-A1B1-20736266A8D4}"/>
              </a:ext>
            </a:extLst>
          </p:cNvPr>
          <p:cNvSpPr>
            <a:spLocks noGrp="1"/>
          </p:cNvSpPr>
          <p:nvPr>
            <p:ph sz="quarter" idx="12"/>
          </p:nvPr>
        </p:nvSpPr>
        <p:spPr>
          <a:xfrm>
            <a:off x="690664" y="2290465"/>
            <a:ext cx="11297739" cy="3588391"/>
          </a:xfrm>
        </p:spPr>
        <p:txBody>
          <a:bodyPr/>
          <a:lstStyle/>
          <a:p>
            <a:pPr>
              <a:buClr>
                <a:srgbClr val="EAFF46"/>
              </a:buClr>
            </a:pPr>
            <a:r>
              <a:rPr lang="en-US" dirty="0"/>
              <a:t>*.geodatabase</a:t>
            </a:r>
          </a:p>
          <a:p>
            <a:pPr marL="0" indent="0">
              <a:buClr>
                <a:srgbClr val="EAFF46"/>
              </a:buClr>
              <a:buNone/>
            </a:pPr>
            <a:endParaRPr lang="en-US" dirty="0"/>
          </a:p>
          <a:p>
            <a:pPr marL="0" indent="0">
              <a:buClr>
                <a:srgbClr val="EAFF46"/>
              </a:buClr>
              <a:buNone/>
            </a:pPr>
            <a:r>
              <a:rPr lang="en-US" sz="1600" dirty="0" err="1">
                <a:solidFill>
                  <a:srgbClr val="FFFF00"/>
                </a:solidFill>
                <a:latin typeface="Consolas" panose="020B0609020204030204" pitchFamily="49" charset="0"/>
              </a:rPr>
              <a:t>MobileGeodatabaseConnectionPath</a:t>
            </a:r>
            <a:r>
              <a:rPr lang="en-US" sz="1600" dirty="0">
                <a:solidFill>
                  <a:srgbClr val="FFFF00"/>
                </a:solidFill>
                <a:latin typeface="Consolas" panose="020B0609020204030204" pitchFamily="49" charset="0"/>
              </a:rPr>
              <a:t> </a:t>
            </a:r>
            <a:r>
              <a:rPr lang="en-US" sz="1600" dirty="0" err="1">
                <a:solidFill>
                  <a:srgbClr val="FFFF00"/>
                </a:solidFill>
                <a:latin typeface="Consolas" panose="020B0609020204030204" pitchFamily="49" charset="0"/>
              </a:rPr>
              <a:t>mobileGeodatabaseConnectionPath</a:t>
            </a:r>
            <a:r>
              <a:rPr lang="en-US" sz="1600" dirty="0">
                <a:solidFill>
                  <a:srgbClr val="FFFF00"/>
                </a:solidFill>
                <a:latin typeface="Consolas" panose="020B0609020204030204" pitchFamily="49" charset="0"/>
              </a:rPr>
              <a:t> = new </a:t>
            </a:r>
            <a:r>
              <a:rPr lang="en-US" sz="1600" dirty="0" err="1">
                <a:solidFill>
                  <a:srgbClr val="FFFF00"/>
                </a:solidFill>
                <a:latin typeface="Consolas" panose="020B0609020204030204" pitchFamily="49" charset="0"/>
              </a:rPr>
              <a:t>MobileGeodatabaseConnectionPath</a:t>
            </a:r>
            <a:r>
              <a:rPr lang="en-US" sz="1600" dirty="0">
                <a:solidFill>
                  <a:srgbClr val="FFFF00"/>
                </a:solidFill>
                <a:latin typeface="Consolas" panose="020B0609020204030204" pitchFamily="49" charset="0"/>
              </a:rPr>
              <a:t>(new Uri(@"C:\Path-To-Mobile-Geodatabase\YourName.geodatabase"));</a:t>
            </a:r>
          </a:p>
          <a:p>
            <a:pPr marL="0" indent="0">
              <a:buClr>
                <a:srgbClr val="EAFF46"/>
              </a:buClr>
              <a:buNone/>
            </a:pPr>
            <a:endParaRPr lang="en-US" sz="1600" dirty="0">
              <a:solidFill>
                <a:srgbClr val="FFFF00"/>
              </a:solidFill>
              <a:latin typeface="Consolas" panose="020B0609020204030204" pitchFamily="49" charset="0"/>
            </a:endParaRPr>
          </a:p>
          <a:p>
            <a:pPr marL="0" indent="0">
              <a:buClr>
                <a:srgbClr val="EAFF46"/>
              </a:buClr>
              <a:buNone/>
            </a:pPr>
            <a:r>
              <a:rPr lang="en-US" sz="1600" dirty="0">
                <a:latin typeface="Consolas" panose="020B0609020204030204" pitchFamily="49" charset="0"/>
              </a:rPr>
              <a:t>// Create and use the mobile geodatabase</a:t>
            </a:r>
          </a:p>
          <a:p>
            <a:pPr marL="0" indent="0">
              <a:buClr>
                <a:srgbClr val="EAFF46"/>
              </a:buClr>
              <a:buNone/>
            </a:pPr>
            <a:r>
              <a:rPr lang="en-US" sz="1600" dirty="0">
                <a:solidFill>
                  <a:srgbClr val="FFFF00"/>
                </a:solidFill>
                <a:latin typeface="Consolas" panose="020B0609020204030204" pitchFamily="49" charset="0"/>
              </a:rPr>
              <a:t>using (Geodatabase </a:t>
            </a:r>
            <a:r>
              <a:rPr lang="en-US" sz="1600" dirty="0" err="1">
                <a:solidFill>
                  <a:srgbClr val="FFFF00"/>
                </a:solidFill>
                <a:latin typeface="Consolas" panose="020B0609020204030204" pitchFamily="49" charset="0"/>
              </a:rPr>
              <a:t>geodatabase</a:t>
            </a:r>
            <a:r>
              <a:rPr lang="en-US" sz="1600" dirty="0">
                <a:solidFill>
                  <a:srgbClr val="FFFF00"/>
                </a:solidFill>
                <a:latin typeface="Consolas" panose="020B0609020204030204" pitchFamily="49" charset="0"/>
              </a:rPr>
              <a:t> = </a:t>
            </a:r>
            <a:r>
              <a:rPr lang="en-US" sz="1600" dirty="0" err="1">
                <a:solidFill>
                  <a:srgbClr val="FFFF00"/>
                </a:solidFill>
                <a:latin typeface="Consolas" panose="020B0609020204030204" pitchFamily="49" charset="0"/>
              </a:rPr>
              <a:t>SchemaBuilder.CreateGeodatabase</a:t>
            </a:r>
            <a:r>
              <a:rPr lang="en-US" sz="1600" dirty="0">
                <a:solidFill>
                  <a:srgbClr val="FFFF00"/>
                </a:solidFill>
                <a:latin typeface="Consolas" panose="020B0609020204030204" pitchFamily="49" charset="0"/>
              </a:rPr>
              <a:t>(</a:t>
            </a:r>
            <a:r>
              <a:rPr lang="en-US" sz="1600" dirty="0" err="1">
                <a:solidFill>
                  <a:srgbClr val="FFFF00"/>
                </a:solidFill>
                <a:latin typeface="Consolas" panose="020B0609020204030204" pitchFamily="49" charset="0"/>
              </a:rPr>
              <a:t>mobileGeodatabaseConnectionPath</a:t>
            </a:r>
            <a:r>
              <a:rPr lang="en-US" sz="1600" dirty="0">
                <a:solidFill>
                  <a:srgbClr val="FFFF00"/>
                </a:solidFill>
                <a:latin typeface="Consolas" panose="020B0609020204030204" pitchFamily="49" charset="0"/>
              </a:rPr>
              <a:t>))</a:t>
            </a:r>
          </a:p>
          <a:p>
            <a:pPr marL="0" indent="0">
              <a:buClr>
                <a:srgbClr val="EAFF46"/>
              </a:buClr>
              <a:buNone/>
            </a:pPr>
            <a:r>
              <a:rPr lang="en-US" sz="1600" dirty="0">
                <a:solidFill>
                  <a:srgbClr val="FFFF00"/>
                </a:solidFill>
                <a:latin typeface="Consolas" panose="020B0609020204030204" pitchFamily="49" charset="0"/>
              </a:rPr>
              <a:t>{</a:t>
            </a:r>
          </a:p>
          <a:p>
            <a:pPr marL="0" indent="0">
              <a:buClr>
                <a:srgbClr val="EAFF46"/>
              </a:buClr>
              <a:buNone/>
            </a:pPr>
            <a:r>
              <a:rPr lang="en-US" sz="1600" dirty="0">
                <a:latin typeface="Consolas" panose="020B0609020204030204" pitchFamily="49" charset="0"/>
              </a:rPr>
              <a:t>	// Create additional schema here</a:t>
            </a:r>
          </a:p>
          <a:p>
            <a:pPr marL="0" indent="0">
              <a:buClr>
                <a:srgbClr val="EAFF46"/>
              </a:buClr>
              <a:buNone/>
            </a:pPr>
            <a:r>
              <a:rPr lang="en-US" sz="1600" dirty="0">
                <a:solidFill>
                  <a:srgbClr val="FFFF00"/>
                </a:solidFill>
                <a:latin typeface="Consolas" panose="020B0609020204030204" pitchFamily="49" charset="0"/>
              </a:rPr>
              <a:t>}</a:t>
            </a:r>
          </a:p>
          <a:p>
            <a:pPr marL="0" indent="0">
              <a:buClr>
                <a:srgbClr val="EAFF46"/>
              </a:buClr>
              <a:buNone/>
            </a:pPr>
            <a:endParaRPr lang="en-US" dirty="0"/>
          </a:p>
          <a:p>
            <a:pPr marL="0" indent="0">
              <a:buClr>
                <a:srgbClr val="EAFF46"/>
              </a:buClr>
              <a:buNone/>
            </a:pPr>
            <a:r>
              <a:rPr lang="en-US" dirty="0"/>
              <a:t> </a:t>
            </a:r>
          </a:p>
          <a:p>
            <a:pPr>
              <a:buClr>
                <a:srgbClr val="EAFF46"/>
              </a:buClr>
            </a:pPr>
            <a:endParaRPr lang="en-US" dirty="0"/>
          </a:p>
        </p:txBody>
      </p:sp>
    </p:spTree>
    <p:extLst>
      <p:ext uri="{BB962C8B-B14F-4D97-AF65-F5344CB8AC3E}">
        <p14:creationId xmlns:p14="http://schemas.microsoft.com/office/powerpoint/2010/main" val="3432851752"/>
      </p:ext>
    </p:extLst>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 y="-14288"/>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Create Mobile Geodatabase</a:t>
            </a:r>
          </a:p>
        </p:txBody>
      </p:sp>
      <p:sp>
        <p:nvSpPr>
          <p:cNvPr id="8" name="Text Placeholder 7">
            <a:extLst>
              <a:ext uri="{FF2B5EF4-FFF2-40B4-BE49-F238E27FC236}">
                <a16:creationId xmlns:a16="http://schemas.microsoft.com/office/drawing/2014/main" id="{4041D984-11D2-D20D-EAF9-C4FA9FF751BC}"/>
              </a:ext>
            </a:extLst>
          </p:cNvPr>
          <p:cNvSpPr>
            <a:spLocks noGrp="1"/>
          </p:cNvSpPr>
          <p:nvPr>
            <p:ph type="body" sz="quarter" idx="11"/>
          </p:nvPr>
        </p:nvSpPr>
        <p:spPr>
          <a:xfrm>
            <a:off x="914400" y="1399032"/>
            <a:ext cx="10369296" cy="553998"/>
          </a:xfrm>
        </p:spPr>
        <p:txBody>
          <a:bodyPr/>
          <a:lstStyle/>
          <a:p>
            <a:pPr marL="0" indent="0">
              <a:buClr>
                <a:srgbClr val="EAFF46"/>
              </a:buClr>
              <a:buNone/>
            </a:pPr>
            <a:r>
              <a:rPr lang="en-US" dirty="0">
                <a:solidFill>
                  <a:schemeClr val="tx2">
                    <a:lumMod val="75000"/>
                  </a:schemeClr>
                </a:solidFill>
              </a:rPr>
              <a:t>Mobile Geodatabase</a:t>
            </a:r>
          </a:p>
          <a:p>
            <a:endParaRPr lang="en-US" dirty="0">
              <a:solidFill>
                <a:srgbClr val="EAFF46"/>
              </a:solidFill>
            </a:endParaRPr>
          </a:p>
        </p:txBody>
      </p:sp>
      <p:pic>
        <p:nvPicPr>
          <p:cNvPr id="9" name="Picture 8">
            <a:extLst>
              <a:ext uri="{FF2B5EF4-FFF2-40B4-BE49-F238E27FC236}">
                <a16:creationId xmlns:a16="http://schemas.microsoft.com/office/drawing/2014/main" id="{050F12FB-4CFF-4820-B551-D9B67FF8EE82}"/>
              </a:ext>
            </a:extLst>
          </p:cNvPr>
          <p:cNvPicPr>
            <a:picLocks noChangeAspect="1"/>
          </p:cNvPicPr>
          <p:nvPr/>
        </p:nvPicPr>
        <p:blipFill>
          <a:blip r:embed="rId3"/>
          <a:stretch>
            <a:fillRect/>
          </a:stretch>
        </p:blipFill>
        <p:spPr>
          <a:xfrm>
            <a:off x="3062592" y="3117687"/>
            <a:ext cx="4637962" cy="847320"/>
          </a:xfrm>
          <a:prstGeom prst="rect">
            <a:avLst/>
          </a:prstGeom>
        </p:spPr>
      </p:pic>
    </p:spTree>
    <p:extLst>
      <p:ext uri="{BB962C8B-B14F-4D97-AF65-F5344CB8AC3E}">
        <p14:creationId xmlns:p14="http://schemas.microsoft.com/office/powerpoint/2010/main" val="2069835639"/>
      </p:ext>
    </p:extLst>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 y="-14288"/>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Agenda</a:t>
            </a:r>
          </a:p>
        </p:txBody>
      </p:sp>
      <p:sp>
        <p:nvSpPr>
          <p:cNvPr id="8" name="Text Placeholder 7">
            <a:extLst>
              <a:ext uri="{FF2B5EF4-FFF2-40B4-BE49-F238E27FC236}">
                <a16:creationId xmlns:a16="http://schemas.microsoft.com/office/drawing/2014/main" id="{4041D984-11D2-D20D-EAF9-C4FA9FF751BC}"/>
              </a:ext>
            </a:extLst>
          </p:cNvPr>
          <p:cNvSpPr>
            <a:spLocks noGrp="1"/>
          </p:cNvSpPr>
          <p:nvPr>
            <p:ph type="body" sz="quarter" idx="11"/>
          </p:nvPr>
        </p:nvSpPr>
        <p:spPr>
          <a:xfrm>
            <a:off x="914400" y="1399032"/>
            <a:ext cx="10369296" cy="553998"/>
          </a:xfrm>
        </p:spPr>
        <p:txBody>
          <a:bodyPr/>
          <a:lstStyle/>
          <a:p>
            <a:r>
              <a:rPr lang="en-US" dirty="0">
                <a:solidFill>
                  <a:srgbClr val="EAFF46"/>
                </a:solidFill>
              </a:rPr>
              <a:t>DDL  - ArcGIS Pro SDK </a:t>
            </a:r>
          </a:p>
          <a:p>
            <a:endParaRPr lang="en-US" dirty="0">
              <a:solidFill>
                <a:srgbClr val="EAFF46"/>
              </a:solidFill>
            </a:endParaRPr>
          </a:p>
        </p:txBody>
      </p:sp>
      <p:sp>
        <p:nvSpPr>
          <p:cNvPr id="11" name="Content Placeholder 10">
            <a:extLst>
              <a:ext uri="{FF2B5EF4-FFF2-40B4-BE49-F238E27FC236}">
                <a16:creationId xmlns:a16="http://schemas.microsoft.com/office/drawing/2014/main" id="{56669042-0838-71A3-A1B1-20736266A8D4}"/>
              </a:ext>
            </a:extLst>
          </p:cNvPr>
          <p:cNvSpPr>
            <a:spLocks noGrp="1"/>
          </p:cNvSpPr>
          <p:nvPr>
            <p:ph sz="quarter" idx="12"/>
          </p:nvPr>
        </p:nvSpPr>
        <p:spPr>
          <a:xfrm>
            <a:off x="914400" y="2057400"/>
            <a:ext cx="10369296" cy="4343400"/>
          </a:xfrm>
        </p:spPr>
        <p:txBody>
          <a:bodyPr/>
          <a:lstStyle/>
          <a:p>
            <a:pPr>
              <a:buClr>
                <a:srgbClr val="EAFF46"/>
              </a:buClr>
              <a:buFont typeface="Wingdings" panose="05000000000000000000" pitchFamily="2" charset="2"/>
              <a:buChar char="ü"/>
            </a:pPr>
            <a:r>
              <a:rPr lang="en-US" dirty="0">
                <a:solidFill>
                  <a:schemeClr val="bg1">
                    <a:lumMod val="65000"/>
                    <a:lumOff val="35000"/>
                  </a:schemeClr>
                </a:solidFill>
              </a:rPr>
              <a:t>Why DDL? </a:t>
            </a:r>
          </a:p>
          <a:p>
            <a:pPr>
              <a:buClr>
                <a:srgbClr val="EAFF46"/>
              </a:buClr>
              <a:buFont typeface="Wingdings" panose="05000000000000000000" pitchFamily="2" charset="2"/>
              <a:buChar char="ü"/>
            </a:pPr>
            <a:r>
              <a:rPr lang="en-US" dirty="0">
                <a:solidFill>
                  <a:schemeClr val="bg1">
                    <a:lumMod val="65000"/>
                    <a:lumOff val="35000"/>
                  </a:schemeClr>
                </a:solidFill>
              </a:rPr>
              <a:t>Patterns to use DDL in the Pro SDK</a:t>
            </a:r>
          </a:p>
          <a:p>
            <a:pPr lvl="1">
              <a:buClr>
                <a:srgbClr val="EAFF46"/>
              </a:buClr>
            </a:pPr>
            <a:r>
              <a:rPr lang="en-US" dirty="0">
                <a:solidFill>
                  <a:schemeClr val="bg1">
                    <a:lumMod val="65000"/>
                    <a:lumOff val="35000"/>
                  </a:schemeClr>
                </a:solidFill>
              </a:rPr>
              <a:t>Schema Builder</a:t>
            </a:r>
          </a:p>
          <a:p>
            <a:pPr lvl="1">
              <a:buClr>
                <a:srgbClr val="EAFF46"/>
              </a:buClr>
            </a:pPr>
            <a:r>
              <a:rPr lang="en-US" dirty="0">
                <a:solidFill>
                  <a:schemeClr val="bg1">
                    <a:lumMod val="65000"/>
                    <a:lumOff val="35000"/>
                  </a:schemeClr>
                </a:solidFill>
              </a:rPr>
              <a:t>Description objects</a:t>
            </a:r>
          </a:p>
          <a:p>
            <a:pPr>
              <a:buClr>
                <a:srgbClr val="EAFF46"/>
              </a:buClr>
              <a:buFont typeface="Wingdings" panose="05000000000000000000" pitchFamily="2" charset="2"/>
              <a:buChar char="ü"/>
            </a:pPr>
            <a:r>
              <a:rPr lang="en-US" dirty="0">
                <a:solidFill>
                  <a:schemeClr val="bg1">
                    <a:lumMod val="65000"/>
                    <a:lumOff val="35000"/>
                  </a:schemeClr>
                </a:solidFill>
              </a:rPr>
              <a:t>Create a Workspace/Geodatabase</a:t>
            </a:r>
          </a:p>
          <a:p>
            <a:pPr>
              <a:buClr>
                <a:srgbClr val="EAFF46"/>
              </a:buClr>
            </a:pPr>
            <a:r>
              <a:rPr lang="en-US" dirty="0"/>
              <a:t>Create a Feature Class and Table</a:t>
            </a:r>
          </a:p>
          <a:p>
            <a:pPr>
              <a:buClr>
                <a:srgbClr val="EAFF46"/>
              </a:buClr>
            </a:pPr>
            <a:r>
              <a:rPr lang="en-US" dirty="0">
                <a:solidFill>
                  <a:schemeClr val="bg1">
                    <a:lumMod val="65000"/>
                    <a:lumOff val="35000"/>
                  </a:schemeClr>
                </a:solidFill>
              </a:rPr>
              <a:t>Enable Subtype support</a:t>
            </a:r>
          </a:p>
          <a:p>
            <a:pPr>
              <a:buClr>
                <a:srgbClr val="EAFF46"/>
              </a:buClr>
            </a:pPr>
            <a:r>
              <a:rPr lang="en-US" dirty="0">
                <a:solidFill>
                  <a:schemeClr val="bg1">
                    <a:lumMod val="65000"/>
                    <a:lumOff val="35000"/>
                  </a:schemeClr>
                </a:solidFill>
              </a:rPr>
              <a:t>Create/Delete Relationship Classes</a:t>
            </a:r>
          </a:p>
          <a:p>
            <a:pPr>
              <a:buClr>
                <a:srgbClr val="EAFF46"/>
              </a:buClr>
            </a:pPr>
            <a:r>
              <a:rPr lang="en-US" dirty="0">
                <a:solidFill>
                  <a:schemeClr val="bg1">
                    <a:lumMod val="65000"/>
                    <a:lumOff val="35000"/>
                  </a:schemeClr>
                </a:solidFill>
              </a:rPr>
              <a:t>Create/Delete Indexes</a:t>
            </a:r>
          </a:p>
          <a:p>
            <a:pPr>
              <a:buClr>
                <a:srgbClr val="EAFF46"/>
              </a:buClr>
            </a:pPr>
            <a:r>
              <a:rPr lang="en-US" dirty="0">
                <a:solidFill>
                  <a:schemeClr val="bg1">
                    <a:lumMod val="65000"/>
                    <a:lumOff val="35000"/>
                  </a:schemeClr>
                </a:solidFill>
              </a:rPr>
              <a:t>Final Thoughts</a:t>
            </a:r>
          </a:p>
          <a:p>
            <a:pPr marL="0" indent="0">
              <a:buClr>
                <a:srgbClr val="EAFF46"/>
              </a:buClr>
              <a:buNone/>
            </a:pPr>
            <a:r>
              <a:rPr lang="en-US" dirty="0"/>
              <a:t> </a:t>
            </a:r>
          </a:p>
          <a:p>
            <a:pPr>
              <a:buClr>
                <a:srgbClr val="EAFF46"/>
              </a:buClr>
            </a:pPr>
            <a:endParaRPr lang="en-US" dirty="0"/>
          </a:p>
        </p:txBody>
      </p:sp>
    </p:spTree>
    <p:extLst>
      <p:ext uri="{BB962C8B-B14F-4D97-AF65-F5344CB8AC3E}">
        <p14:creationId xmlns:p14="http://schemas.microsoft.com/office/powerpoint/2010/main" val="3197627983"/>
      </p:ext>
    </p:extLst>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 y="-14288"/>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Agenda</a:t>
            </a:r>
          </a:p>
        </p:txBody>
      </p:sp>
      <p:sp>
        <p:nvSpPr>
          <p:cNvPr id="8" name="Text Placeholder 7">
            <a:extLst>
              <a:ext uri="{FF2B5EF4-FFF2-40B4-BE49-F238E27FC236}">
                <a16:creationId xmlns:a16="http://schemas.microsoft.com/office/drawing/2014/main" id="{4041D984-11D2-D20D-EAF9-C4FA9FF751BC}"/>
              </a:ext>
            </a:extLst>
          </p:cNvPr>
          <p:cNvSpPr>
            <a:spLocks noGrp="1"/>
          </p:cNvSpPr>
          <p:nvPr>
            <p:ph type="body" sz="quarter" idx="11"/>
          </p:nvPr>
        </p:nvSpPr>
        <p:spPr>
          <a:xfrm>
            <a:off x="914400" y="1399032"/>
            <a:ext cx="10369296" cy="553998"/>
          </a:xfrm>
        </p:spPr>
        <p:txBody>
          <a:bodyPr/>
          <a:lstStyle/>
          <a:p>
            <a:r>
              <a:rPr lang="en-US" dirty="0">
                <a:solidFill>
                  <a:srgbClr val="EAFF46"/>
                </a:solidFill>
              </a:rPr>
              <a:t>DDL  - ArcGIS Pro SDK </a:t>
            </a:r>
          </a:p>
          <a:p>
            <a:endParaRPr lang="en-US" dirty="0">
              <a:solidFill>
                <a:srgbClr val="EAFF46"/>
              </a:solidFill>
            </a:endParaRPr>
          </a:p>
        </p:txBody>
      </p:sp>
      <p:sp>
        <p:nvSpPr>
          <p:cNvPr id="11" name="Content Placeholder 10">
            <a:extLst>
              <a:ext uri="{FF2B5EF4-FFF2-40B4-BE49-F238E27FC236}">
                <a16:creationId xmlns:a16="http://schemas.microsoft.com/office/drawing/2014/main" id="{56669042-0838-71A3-A1B1-20736266A8D4}"/>
              </a:ext>
            </a:extLst>
          </p:cNvPr>
          <p:cNvSpPr>
            <a:spLocks noGrp="1"/>
          </p:cNvSpPr>
          <p:nvPr>
            <p:ph sz="quarter" idx="12"/>
          </p:nvPr>
        </p:nvSpPr>
        <p:spPr>
          <a:xfrm>
            <a:off x="914400" y="2057399"/>
            <a:ext cx="10369296" cy="4444139"/>
          </a:xfrm>
        </p:spPr>
        <p:txBody>
          <a:bodyPr/>
          <a:lstStyle/>
          <a:p>
            <a:pPr>
              <a:buClr>
                <a:srgbClr val="EAFF46"/>
              </a:buClr>
            </a:pPr>
            <a:r>
              <a:rPr lang="en-US" dirty="0"/>
              <a:t>Why DDL? </a:t>
            </a:r>
          </a:p>
          <a:p>
            <a:pPr>
              <a:buClr>
                <a:srgbClr val="EAFF46"/>
              </a:buClr>
            </a:pPr>
            <a:r>
              <a:rPr lang="en-US" dirty="0"/>
              <a:t>DDL Use Cases </a:t>
            </a:r>
          </a:p>
          <a:p>
            <a:pPr>
              <a:buClr>
                <a:srgbClr val="EAFF46"/>
              </a:buClr>
            </a:pPr>
            <a:r>
              <a:rPr lang="en-US" dirty="0"/>
              <a:t>Patterns to use DDL in the Pro SDK</a:t>
            </a:r>
          </a:p>
          <a:p>
            <a:pPr lvl="1">
              <a:buClr>
                <a:srgbClr val="EAFF46"/>
              </a:buClr>
            </a:pPr>
            <a:r>
              <a:rPr lang="en-US" dirty="0"/>
              <a:t>Schema Builder</a:t>
            </a:r>
          </a:p>
          <a:p>
            <a:pPr lvl="1">
              <a:buClr>
                <a:srgbClr val="EAFF46"/>
              </a:buClr>
            </a:pPr>
            <a:r>
              <a:rPr lang="en-US" dirty="0"/>
              <a:t>Description objects</a:t>
            </a:r>
          </a:p>
          <a:p>
            <a:pPr>
              <a:buClr>
                <a:srgbClr val="EAFF46"/>
              </a:buClr>
            </a:pPr>
            <a:r>
              <a:rPr lang="en-US" dirty="0"/>
              <a:t>Create a Workspace/Geodatabase</a:t>
            </a:r>
          </a:p>
          <a:p>
            <a:pPr>
              <a:buClr>
                <a:srgbClr val="EAFF46"/>
              </a:buClr>
            </a:pPr>
            <a:r>
              <a:rPr lang="en-US" dirty="0"/>
              <a:t>Create a Feature Class and Table</a:t>
            </a:r>
          </a:p>
          <a:p>
            <a:pPr>
              <a:buClr>
                <a:srgbClr val="EAFF46"/>
              </a:buClr>
            </a:pPr>
            <a:r>
              <a:rPr lang="en-US" dirty="0"/>
              <a:t>Enable Subtype support</a:t>
            </a:r>
          </a:p>
          <a:p>
            <a:pPr>
              <a:buClr>
                <a:srgbClr val="EAFF46"/>
              </a:buClr>
            </a:pPr>
            <a:r>
              <a:rPr lang="en-US" dirty="0"/>
              <a:t>Create/Delete Relationship Classes</a:t>
            </a:r>
          </a:p>
          <a:p>
            <a:pPr>
              <a:buClr>
                <a:srgbClr val="EAFF46"/>
              </a:buClr>
            </a:pPr>
            <a:r>
              <a:rPr lang="en-US" dirty="0"/>
              <a:t>Create/Delete Indexes</a:t>
            </a:r>
          </a:p>
          <a:p>
            <a:pPr>
              <a:buClr>
                <a:srgbClr val="EAFF46"/>
              </a:buClr>
            </a:pPr>
            <a:r>
              <a:rPr lang="en-US" dirty="0"/>
              <a:t>Final Thoughts</a:t>
            </a:r>
          </a:p>
          <a:p>
            <a:pPr marL="0" indent="0">
              <a:buClr>
                <a:srgbClr val="EAFF46"/>
              </a:buClr>
              <a:buNone/>
            </a:pPr>
            <a:r>
              <a:rPr lang="en-US" dirty="0"/>
              <a:t> </a:t>
            </a:r>
          </a:p>
          <a:p>
            <a:pPr>
              <a:buClr>
                <a:srgbClr val="EAFF46"/>
              </a:buClr>
            </a:pPr>
            <a:endParaRPr lang="en-US" dirty="0"/>
          </a:p>
        </p:txBody>
      </p:sp>
    </p:spTree>
    <p:extLst>
      <p:ext uri="{BB962C8B-B14F-4D97-AF65-F5344CB8AC3E}">
        <p14:creationId xmlns:p14="http://schemas.microsoft.com/office/powerpoint/2010/main" val="802503158"/>
      </p:ext>
    </p:extLst>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0" y="-6036"/>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3"/>
            <a:stretch>
              <a:fillRect/>
            </a:stretch>
          </p:blipFill>
          <p:spPr>
            <a:xfrm>
              <a:off x="4586" y="-14288"/>
              <a:ext cx="12247058" cy="6888970"/>
            </a:xfrm>
            <a:prstGeom prst="rect">
              <a:avLst/>
            </a:prstGeom>
          </p:spPr>
        </p:pic>
      </p:grpSp>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Create a Feature Class and Table</a:t>
            </a:r>
          </a:p>
        </p:txBody>
      </p:sp>
      <p:pic>
        <p:nvPicPr>
          <p:cNvPr id="4" name="Picture 3">
            <a:extLst>
              <a:ext uri="{FF2B5EF4-FFF2-40B4-BE49-F238E27FC236}">
                <a16:creationId xmlns:a16="http://schemas.microsoft.com/office/drawing/2014/main" id="{700191B8-D662-4029-AA51-1E3BFEC70C66}"/>
              </a:ext>
            </a:extLst>
          </p:cNvPr>
          <p:cNvPicPr>
            <a:picLocks noChangeAspect="1"/>
          </p:cNvPicPr>
          <p:nvPr/>
        </p:nvPicPr>
        <p:blipFill rotWithShape="1">
          <a:blip r:embed="rId4"/>
          <a:srcRect t="5666"/>
          <a:stretch/>
        </p:blipFill>
        <p:spPr>
          <a:xfrm>
            <a:off x="6306969" y="2209799"/>
            <a:ext cx="4781666" cy="1451131"/>
          </a:xfrm>
          <a:prstGeom prst="rect">
            <a:avLst/>
          </a:prstGeom>
        </p:spPr>
      </p:pic>
      <p:grpSp>
        <p:nvGrpSpPr>
          <p:cNvPr id="18" name="Group 17">
            <a:extLst>
              <a:ext uri="{FF2B5EF4-FFF2-40B4-BE49-F238E27FC236}">
                <a16:creationId xmlns:a16="http://schemas.microsoft.com/office/drawing/2014/main" id="{33B772F3-7472-4F28-AE68-59548B1B6E1D}"/>
              </a:ext>
            </a:extLst>
          </p:cNvPr>
          <p:cNvGrpSpPr/>
          <p:nvPr/>
        </p:nvGrpSpPr>
        <p:grpSpPr>
          <a:xfrm>
            <a:off x="1496639" y="1725007"/>
            <a:ext cx="3218687" cy="4821708"/>
            <a:chOff x="1389635" y="2036292"/>
            <a:chExt cx="3218687" cy="4821708"/>
          </a:xfrm>
        </p:grpSpPr>
        <p:pic>
          <p:nvPicPr>
            <p:cNvPr id="15" name="Picture 14">
              <a:extLst>
                <a:ext uri="{FF2B5EF4-FFF2-40B4-BE49-F238E27FC236}">
                  <a16:creationId xmlns:a16="http://schemas.microsoft.com/office/drawing/2014/main" id="{77DA174D-CA80-4719-BF48-5635D9479BBC}"/>
                </a:ext>
              </a:extLst>
            </p:cNvPr>
            <p:cNvPicPr>
              <a:picLocks noChangeAspect="1"/>
            </p:cNvPicPr>
            <p:nvPr/>
          </p:nvPicPr>
          <p:blipFill>
            <a:blip r:embed="rId5"/>
            <a:stretch>
              <a:fillRect/>
            </a:stretch>
          </p:blipFill>
          <p:spPr>
            <a:xfrm>
              <a:off x="1389635" y="2036292"/>
              <a:ext cx="3218687" cy="2973453"/>
            </a:xfrm>
            <a:prstGeom prst="rect">
              <a:avLst/>
            </a:prstGeom>
          </p:spPr>
        </p:pic>
        <p:pic>
          <p:nvPicPr>
            <p:cNvPr id="17" name="Picture 16">
              <a:extLst>
                <a:ext uri="{FF2B5EF4-FFF2-40B4-BE49-F238E27FC236}">
                  <a16:creationId xmlns:a16="http://schemas.microsoft.com/office/drawing/2014/main" id="{13DBB4D1-6A86-4DA8-BEA3-54A37663A1AE}"/>
                </a:ext>
              </a:extLst>
            </p:cNvPr>
            <p:cNvPicPr>
              <a:picLocks noChangeAspect="1"/>
            </p:cNvPicPr>
            <p:nvPr/>
          </p:nvPicPr>
          <p:blipFill>
            <a:blip r:embed="rId6"/>
            <a:stretch>
              <a:fillRect/>
            </a:stretch>
          </p:blipFill>
          <p:spPr>
            <a:xfrm>
              <a:off x="1389635" y="4637763"/>
              <a:ext cx="3218687" cy="2220237"/>
            </a:xfrm>
            <a:prstGeom prst="rect">
              <a:avLst/>
            </a:prstGeom>
          </p:spPr>
        </p:pic>
      </p:grpSp>
    </p:spTree>
    <p:extLst>
      <p:ext uri="{BB962C8B-B14F-4D97-AF65-F5344CB8AC3E}">
        <p14:creationId xmlns:p14="http://schemas.microsoft.com/office/powerpoint/2010/main" val="1958026973"/>
      </p:ext>
    </p:extLst>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 y="-14288"/>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Agenda</a:t>
            </a:r>
          </a:p>
        </p:txBody>
      </p:sp>
      <p:sp>
        <p:nvSpPr>
          <p:cNvPr id="8" name="Text Placeholder 7">
            <a:extLst>
              <a:ext uri="{FF2B5EF4-FFF2-40B4-BE49-F238E27FC236}">
                <a16:creationId xmlns:a16="http://schemas.microsoft.com/office/drawing/2014/main" id="{4041D984-11D2-D20D-EAF9-C4FA9FF751BC}"/>
              </a:ext>
            </a:extLst>
          </p:cNvPr>
          <p:cNvSpPr>
            <a:spLocks noGrp="1"/>
          </p:cNvSpPr>
          <p:nvPr>
            <p:ph type="body" sz="quarter" idx="11"/>
          </p:nvPr>
        </p:nvSpPr>
        <p:spPr>
          <a:xfrm>
            <a:off x="914400" y="1399032"/>
            <a:ext cx="10369296" cy="553998"/>
          </a:xfrm>
        </p:spPr>
        <p:txBody>
          <a:bodyPr/>
          <a:lstStyle/>
          <a:p>
            <a:r>
              <a:rPr lang="en-US" dirty="0">
                <a:solidFill>
                  <a:srgbClr val="EAFF46"/>
                </a:solidFill>
              </a:rPr>
              <a:t>DDL  - ArcGIS Pro SDK </a:t>
            </a:r>
          </a:p>
          <a:p>
            <a:endParaRPr lang="en-US" dirty="0">
              <a:solidFill>
                <a:srgbClr val="EAFF46"/>
              </a:solidFill>
            </a:endParaRPr>
          </a:p>
        </p:txBody>
      </p:sp>
      <p:sp>
        <p:nvSpPr>
          <p:cNvPr id="11" name="Content Placeholder 10">
            <a:extLst>
              <a:ext uri="{FF2B5EF4-FFF2-40B4-BE49-F238E27FC236}">
                <a16:creationId xmlns:a16="http://schemas.microsoft.com/office/drawing/2014/main" id="{56669042-0838-71A3-A1B1-20736266A8D4}"/>
              </a:ext>
            </a:extLst>
          </p:cNvPr>
          <p:cNvSpPr>
            <a:spLocks noGrp="1"/>
          </p:cNvSpPr>
          <p:nvPr>
            <p:ph sz="quarter" idx="12"/>
          </p:nvPr>
        </p:nvSpPr>
        <p:spPr>
          <a:xfrm>
            <a:off x="914400" y="2057400"/>
            <a:ext cx="10369296" cy="4196166"/>
          </a:xfrm>
        </p:spPr>
        <p:txBody>
          <a:bodyPr/>
          <a:lstStyle/>
          <a:p>
            <a:pPr>
              <a:buClr>
                <a:srgbClr val="EAFF46"/>
              </a:buClr>
              <a:buFont typeface="Wingdings" panose="05000000000000000000" pitchFamily="2" charset="2"/>
              <a:buChar char="ü"/>
            </a:pPr>
            <a:r>
              <a:rPr lang="en-US" dirty="0">
                <a:solidFill>
                  <a:schemeClr val="bg1">
                    <a:lumMod val="65000"/>
                    <a:lumOff val="35000"/>
                  </a:schemeClr>
                </a:solidFill>
              </a:rPr>
              <a:t>Why DDL? </a:t>
            </a:r>
          </a:p>
          <a:p>
            <a:pPr>
              <a:buClr>
                <a:srgbClr val="EAFF46"/>
              </a:buClr>
              <a:buFont typeface="Wingdings" panose="05000000000000000000" pitchFamily="2" charset="2"/>
              <a:buChar char="ü"/>
            </a:pPr>
            <a:r>
              <a:rPr lang="en-US" dirty="0">
                <a:solidFill>
                  <a:schemeClr val="bg1">
                    <a:lumMod val="65000"/>
                    <a:lumOff val="35000"/>
                  </a:schemeClr>
                </a:solidFill>
              </a:rPr>
              <a:t>Patterns to use DDL in the Pro SDK</a:t>
            </a:r>
          </a:p>
          <a:p>
            <a:pPr lvl="1">
              <a:buClr>
                <a:srgbClr val="EAFF46"/>
              </a:buClr>
            </a:pPr>
            <a:r>
              <a:rPr lang="en-US" dirty="0">
                <a:solidFill>
                  <a:schemeClr val="bg1">
                    <a:lumMod val="65000"/>
                    <a:lumOff val="35000"/>
                  </a:schemeClr>
                </a:solidFill>
              </a:rPr>
              <a:t>Schema Builder</a:t>
            </a:r>
          </a:p>
          <a:p>
            <a:pPr lvl="1">
              <a:buClr>
                <a:srgbClr val="EAFF46"/>
              </a:buClr>
            </a:pPr>
            <a:r>
              <a:rPr lang="en-US" dirty="0">
                <a:solidFill>
                  <a:schemeClr val="bg1">
                    <a:lumMod val="65000"/>
                    <a:lumOff val="35000"/>
                  </a:schemeClr>
                </a:solidFill>
              </a:rPr>
              <a:t>Description objects</a:t>
            </a:r>
          </a:p>
          <a:p>
            <a:pPr>
              <a:buClr>
                <a:srgbClr val="EAFF46"/>
              </a:buClr>
              <a:buFont typeface="Wingdings" panose="05000000000000000000" pitchFamily="2" charset="2"/>
              <a:buChar char="ü"/>
            </a:pPr>
            <a:r>
              <a:rPr lang="en-US" dirty="0">
                <a:solidFill>
                  <a:schemeClr val="bg1">
                    <a:lumMod val="65000"/>
                    <a:lumOff val="35000"/>
                  </a:schemeClr>
                </a:solidFill>
              </a:rPr>
              <a:t>Create a Workspace/Geodatabase</a:t>
            </a:r>
          </a:p>
          <a:p>
            <a:pPr>
              <a:buClr>
                <a:srgbClr val="EAFF46"/>
              </a:buClr>
              <a:buFont typeface="Wingdings" panose="05000000000000000000" pitchFamily="2" charset="2"/>
              <a:buChar char="ü"/>
            </a:pPr>
            <a:r>
              <a:rPr lang="en-US" dirty="0">
                <a:solidFill>
                  <a:schemeClr val="bg1">
                    <a:lumMod val="65000"/>
                    <a:lumOff val="35000"/>
                  </a:schemeClr>
                </a:solidFill>
              </a:rPr>
              <a:t>Create a Feature Class and Table</a:t>
            </a:r>
          </a:p>
          <a:p>
            <a:pPr>
              <a:buClr>
                <a:srgbClr val="EAFF46"/>
              </a:buClr>
            </a:pPr>
            <a:r>
              <a:rPr lang="en-US" dirty="0"/>
              <a:t>Enable Subtype support</a:t>
            </a:r>
          </a:p>
          <a:p>
            <a:pPr>
              <a:buClr>
                <a:srgbClr val="EAFF46"/>
              </a:buClr>
            </a:pPr>
            <a:r>
              <a:rPr lang="en-US" dirty="0">
                <a:solidFill>
                  <a:schemeClr val="bg1">
                    <a:lumMod val="65000"/>
                    <a:lumOff val="35000"/>
                  </a:schemeClr>
                </a:solidFill>
              </a:rPr>
              <a:t>Create/Delete Relationship Classes</a:t>
            </a:r>
          </a:p>
          <a:p>
            <a:pPr>
              <a:buClr>
                <a:srgbClr val="EAFF46"/>
              </a:buClr>
            </a:pPr>
            <a:r>
              <a:rPr lang="en-US" dirty="0">
                <a:solidFill>
                  <a:schemeClr val="bg1">
                    <a:lumMod val="65000"/>
                    <a:lumOff val="35000"/>
                  </a:schemeClr>
                </a:solidFill>
              </a:rPr>
              <a:t>Create/Delete Indexes</a:t>
            </a:r>
          </a:p>
          <a:p>
            <a:pPr>
              <a:buClr>
                <a:srgbClr val="EAFF46"/>
              </a:buClr>
            </a:pPr>
            <a:r>
              <a:rPr lang="en-US" dirty="0">
                <a:solidFill>
                  <a:schemeClr val="bg1">
                    <a:lumMod val="65000"/>
                    <a:lumOff val="35000"/>
                  </a:schemeClr>
                </a:solidFill>
              </a:rPr>
              <a:t>Final Thoughts</a:t>
            </a:r>
          </a:p>
          <a:p>
            <a:pPr marL="0" indent="0">
              <a:buClr>
                <a:srgbClr val="EAFF46"/>
              </a:buClr>
              <a:buNone/>
            </a:pPr>
            <a:r>
              <a:rPr lang="en-US" dirty="0"/>
              <a:t> </a:t>
            </a:r>
          </a:p>
          <a:p>
            <a:pPr>
              <a:buClr>
                <a:srgbClr val="EAFF46"/>
              </a:buClr>
            </a:pPr>
            <a:endParaRPr lang="en-US" dirty="0"/>
          </a:p>
        </p:txBody>
      </p:sp>
    </p:spTree>
    <p:extLst>
      <p:ext uri="{BB962C8B-B14F-4D97-AF65-F5344CB8AC3E}">
        <p14:creationId xmlns:p14="http://schemas.microsoft.com/office/powerpoint/2010/main" val="1879254329"/>
      </p:ext>
    </p:extLst>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 y="-14288"/>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Enable Subtype Support</a:t>
            </a:r>
          </a:p>
        </p:txBody>
      </p:sp>
      <p:pic>
        <p:nvPicPr>
          <p:cNvPr id="13" name="Picture 12">
            <a:extLst>
              <a:ext uri="{FF2B5EF4-FFF2-40B4-BE49-F238E27FC236}">
                <a16:creationId xmlns:a16="http://schemas.microsoft.com/office/drawing/2014/main" id="{CA9506AA-AAF5-43B4-A020-6F4A9AB8E339}"/>
              </a:ext>
            </a:extLst>
          </p:cNvPr>
          <p:cNvPicPr>
            <a:picLocks noChangeAspect="1"/>
          </p:cNvPicPr>
          <p:nvPr/>
        </p:nvPicPr>
        <p:blipFill>
          <a:blip r:embed="rId3"/>
          <a:stretch>
            <a:fillRect/>
          </a:stretch>
        </p:blipFill>
        <p:spPr>
          <a:xfrm>
            <a:off x="749030" y="1547828"/>
            <a:ext cx="7429500" cy="2505075"/>
          </a:xfrm>
          <a:prstGeom prst="rect">
            <a:avLst/>
          </a:prstGeom>
        </p:spPr>
      </p:pic>
      <p:pic>
        <p:nvPicPr>
          <p:cNvPr id="17" name="Picture 16">
            <a:extLst>
              <a:ext uri="{FF2B5EF4-FFF2-40B4-BE49-F238E27FC236}">
                <a16:creationId xmlns:a16="http://schemas.microsoft.com/office/drawing/2014/main" id="{AB2AB7EF-2910-4BC8-9BD1-F8DA3193EE08}"/>
              </a:ext>
            </a:extLst>
          </p:cNvPr>
          <p:cNvPicPr>
            <a:picLocks noChangeAspect="1"/>
          </p:cNvPicPr>
          <p:nvPr/>
        </p:nvPicPr>
        <p:blipFill>
          <a:blip r:embed="rId4"/>
          <a:stretch>
            <a:fillRect/>
          </a:stretch>
        </p:blipFill>
        <p:spPr>
          <a:xfrm>
            <a:off x="3283261" y="2751724"/>
            <a:ext cx="8716112" cy="4057635"/>
          </a:xfrm>
          <a:prstGeom prst="rect">
            <a:avLst/>
          </a:prstGeom>
        </p:spPr>
      </p:pic>
    </p:spTree>
    <p:extLst>
      <p:ext uri="{BB962C8B-B14F-4D97-AF65-F5344CB8AC3E}">
        <p14:creationId xmlns:p14="http://schemas.microsoft.com/office/powerpoint/2010/main" val="2211281149"/>
      </p:ext>
    </p:extLst>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 y="-14288"/>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Enable Subtype Support</a:t>
            </a:r>
          </a:p>
        </p:txBody>
      </p:sp>
      <p:pic>
        <p:nvPicPr>
          <p:cNvPr id="8" name="Picture 7">
            <a:extLst>
              <a:ext uri="{FF2B5EF4-FFF2-40B4-BE49-F238E27FC236}">
                <a16:creationId xmlns:a16="http://schemas.microsoft.com/office/drawing/2014/main" id="{28A61941-DCCA-4F91-953E-72A2420A5E2C}"/>
              </a:ext>
            </a:extLst>
          </p:cNvPr>
          <p:cNvPicPr>
            <a:picLocks noChangeAspect="1"/>
          </p:cNvPicPr>
          <p:nvPr/>
        </p:nvPicPr>
        <p:blipFill>
          <a:blip r:embed="rId3"/>
          <a:stretch>
            <a:fillRect/>
          </a:stretch>
        </p:blipFill>
        <p:spPr>
          <a:xfrm>
            <a:off x="246434" y="1613981"/>
            <a:ext cx="6771970" cy="3152573"/>
          </a:xfrm>
          <a:prstGeom prst="rect">
            <a:avLst/>
          </a:prstGeom>
        </p:spPr>
      </p:pic>
      <p:pic>
        <p:nvPicPr>
          <p:cNvPr id="4" name="Picture 3">
            <a:extLst>
              <a:ext uri="{FF2B5EF4-FFF2-40B4-BE49-F238E27FC236}">
                <a16:creationId xmlns:a16="http://schemas.microsoft.com/office/drawing/2014/main" id="{9664D27F-A25D-450C-B01D-D26A25FFB224}"/>
              </a:ext>
            </a:extLst>
          </p:cNvPr>
          <p:cNvPicPr>
            <a:picLocks noChangeAspect="1"/>
          </p:cNvPicPr>
          <p:nvPr/>
        </p:nvPicPr>
        <p:blipFill>
          <a:blip r:embed="rId4"/>
          <a:stretch>
            <a:fillRect/>
          </a:stretch>
        </p:blipFill>
        <p:spPr>
          <a:xfrm>
            <a:off x="5644694" y="3350149"/>
            <a:ext cx="6407877" cy="3308642"/>
          </a:xfrm>
          <a:prstGeom prst="rect">
            <a:avLst/>
          </a:prstGeom>
        </p:spPr>
      </p:pic>
      <p:sp>
        <p:nvSpPr>
          <p:cNvPr id="3" name="Arrow: Down 2">
            <a:extLst>
              <a:ext uri="{FF2B5EF4-FFF2-40B4-BE49-F238E27FC236}">
                <a16:creationId xmlns:a16="http://schemas.microsoft.com/office/drawing/2014/main" id="{DC30B17D-CA9F-44B9-851A-276292792F44}"/>
              </a:ext>
            </a:extLst>
          </p:cNvPr>
          <p:cNvSpPr/>
          <p:nvPr/>
        </p:nvSpPr>
        <p:spPr bwMode="auto">
          <a:xfrm>
            <a:off x="8848632" y="5553074"/>
            <a:ext cx="295275" cy="390525"/>
          </a:xfrm>
          <a:prstGeom prst="downArrow">
            <a:avLst/>
          </a:prstGeom>
          <a:solidFill>
            <a:srgbClr val="C00000"/>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dirty="0">
              <a:solidFill>
                <a:prstClr val="white"/>
              </a:solidFill>
            </a:endParaRPr>
          </a:p>
        </p:txBody>
      </p:sp>
      <p:sp>
        <p:nvSpPr>
          <p:cNvPr id="9" name="Arrow: Down 8">
            <a:extLst>
              <a:ext uri="{FF2B5EF4-FFF2-40B4-BE49-F238E27FC236}">
                <a16:creationId xmlns:a16="http://schemas.microsoft.com/office/drawing/2014/main" id="{342140A8-C442-455F-A186-E7E5987F0E2F}"/>
              </a:ext>
            </a:extLst>
          </p:cNvPr>
          <p:cNvSpPr/>
          <p:nvPr/>
        </p:nvSpPr>
        <p:spPr bwMode="auto">
          <a:xfrm rot="16200000">
            <a:off x="5376206" y="4191658"/>
            <a:ext cx="295275" cy="398733"/>
          </a:xfrm>
          <a:prstGeom prst="downArrow">
            <a:avLst/>
          </a:prstGeom>
          <a:solidFill>
            <a:srgbClr val="C00000"/>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dirty="0">
              <a:solidFill>
                <a:prstClr val="white"/>
              </a:solidFill>
            </a:endParaRPr>
          </a:p>
        </p:txBody>
      </p:sp>
    </p:spTree>
    <p:extLst>
      <p:ext uri="{BB962C8B-B14F-4D97-AF65-F5344CB8AC3E}">
        <p14:creationId xmlns:p14="http://schemas.microsoft.com/office/powerpoint/2010/main" val="3950378047"/>
      </p:ext>
    </p:extLst>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 y="-14288"/>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Agenda</a:t>
            </a:r>
          </a:p>
        </p:txBody>
      </p:sp>
      <p:sp>
        <p:nvSpPr>
          <p:cNvPr id="8" name="Text Placeholder 7">
            <a:extLst>
              <a:ext uri="{FF2B5EF4-FFF2-40B4-BE49-F238E27FC236}">
                <a16:creationId xmlns:a16="http://schemas.microsoft.com/office/drawing/2014/main" id="{4041D984-11D2-D20D-EAF9-C4FA9FF751BC}"/>
              </a:ext>
            </a:extLst>
          </p:cNvPr>
          <p:cNvSpPr>
            <a:spLocks noGrp="1"/>
          </p:cNvSpPr>
          <p:nvPr>
            <p:ph type="body" sz="quarter" idx="11"/>
          </p:nvPr>
        </p:nvSpPr>
        <p:spPr>
          <a:xfrm>
            <a:off x="914400" y="1399032"/>
            <a:ext cx="10369296" cy="553998"/>
          </a:xfrm>
        </p:spPr>
        <p:txBody>
          <a:bodyPr/>
          <a:lstStyle/>
          <a:p>
            <a:r>
              <a:rPr lang="en-US" dirty="0">
                <a:solidFill>
                  <a:srgbClr val="EAFF46"/>
                </a:solidFill>
              </a:rPr>
              <a:t>DDL  - ArcGIS Pro SDK </a:t>
            </a:r>
          </a:p>
          <a:p>
            <a:endParaRPr lang="en-US" dirty="0">
              <a:solidFill>
                <a:srgbClr val="EAFF46"/>
              </a:solidFill>
            </a:endParaRPr>
          </a:p>
        </p:txBody>
      </p:sp>
      <p:sp>
        <p:nvSpPr>
          <p:cNvPr id="11" name="Content Placeholder 10">
            <a:extLst>
              <a:ext uri="{FF2B5EF4-FFF2-40B4-BE49-F238E27FC236}">
                <a16:creationId xmlns:a16="http://schemas.microsoft.com/office/drawing/2014/main" id="{56669042-0838-71A3-A1B1-20736266A8D4}"/>
              </a:ext>
            </a:extLst>
          </p:cNvPr>
          <p:cNvSpPr>
            <a:spLocks noGrp="1"/>
          </p:cNvSpPr>
          <p:nvPr>
            <p:ph sz="quarter" idx="12"/>
          </p:nvPr>
        </p:nvSpPr>
        <p:spPr>
          <a:xfrm>
            <a:off x="914400" y="2057400"/>
            <a:ext cx="10369296" cy="4196166"/>
          </a:xfrm>
        </p:spPr>
        <p:txBody>
          <a:bodyPr/>
          <a:lstStyle/>
          <a:p>
            <a:pPr>
              <a:buClr>
                <a:srgbClr val="EAFF46"/>
              </a:buClr>
              <a:buFont typeface="Wingdings" panose="05000000000000000000" pitchFamily="2" charset="2"/>
              <a:buChar char="ü"/>
            </a:pPr>
            <a:r>
              <a:rPr lang="en-US" dirty="0">
                <a:solidFill>
                  <a:schemeClr val="bg1">
                    <a:lumMod val="65000"/>
                    <a:lumOff val="35000"/>
                  </a:schemeClr>
                </a:solidFill>
              </a:rPr>
              <a:t>Why DDL? </a:t>
            </a:r>
          </a:p>
          <a:p>
            <a:pPr>
              <a:buClr>
                <a:srgbClr val="EAFF46"/>
              </a:buClr>
              <a:buFont typeface="Wingdings" panose="05000000000000000000" pitchFamily="2" charset="2"/>
              <a:buChar char="ü"/>
            </a:pPr>
            <a:r>
              <a:rPr lang="en-US" dirty="0">
                <a:solidFill>
                  <a:schemeClr val="bg1">
                    <a:lumMod val="65000"/>
                    <a:lumOff val="35000"/>
                  </a:schemeClr>
                </a:solidFill>
              </a:rPr>
              <a:t>Patterns to use DDL in the Pro SDK</a:t>
            </a:r>
          </a:p>
          <a:p>
            <a:pPr lvl="1">
              <a:buClr>
                <a:srgbClr val="EAFF46"/>
              </a:buClr>
            </a:pPr>
            <a:r>
              <a:rPr lang="en-US" dirty="0">
                <a:solidFill>
                  <a:schemeClr val="bg1">
                    <a:lumMod val="65000"/>
                    <a:lumOff val="35000"/>
                  </a:schemeClr>
                </a:solidFill>
              </a:rPr>
              <a:t>Schema Builder</a:t>
            </a:r>
          </a:p>
          <a:p>
            <a:pPr lvl="1">
              <a:buClr>
                <a:srgbClr val="EAFF46"/>
              </a:buClr>
            </a:pPr>
            <a:r>
              <a:rPr lang="en-US" dirty="0">
                <a:solidFill>
                  <a:schemeClr val="bg1">
                    <a:lumMod val="65000"/>
                    <a:lumOff val="35000"/>
                  </a:schemeClr>
                </a:solidFill>
              </a:rPr>
              <a:t>Description objects</a:t>
            </a:r>
          </a:p>
          <a:p>
            <a:pPr>
              <a:buClr>
                <a:srgbClr val="EAFF46"/>
              </a:buClr>
              <a:buFont typeface="Wingdings" panose="05000000000000000000" pitchFamily="2" charset="2"/>
              <a:buChar char="ü"/>
            </a:pPr>
            <a:r>
              <a:rPr lang="en-US" dirty="0">
                <a:solidFill>
                  <a:schemeClr val="bg1">
                    <a:lumMod val="65000"/>
                    <a:lumOff val="35000"/>
                  </a:schemeClr>
                </a:solidFill>
              </a:rPr>
              <a:t>Create a Workspace/Geodatabase</a:t>
            </a:r>
          </a:p>
          <a:p>
            <a:pPr>
              <a:buClr>
                <a:srgbClr val="EAFF46"/>
              </a:buClr>
              <a:buFont typeface="Wingdings" panose="05000000000000000000" pitchFamily="2" charset="2"/>
              <a:buChar char="ü"/>
            </a:pPr>
            <a:r>
              <a:rPr lang="en-US" dirty="0">
                <a:solidFill>
                  <a:schemeClr val="bg1">
                    <a:lumMod val="65000"/>
                    <a:lumOff val="35000"/>
                  </a:schemeClr>
                </a:solidFill>
              </a:rPr>
              <a:t>Create a Feature Class and Table</a:t>
            </a:r>
          </a:p>
          <a:p>
            <a:pPr>
              <a:buClr>
                <a:srgbClr val="EAFF46"/>
              </a:buClr>
              <a:buFont typeface="Wingdings" panose="05000000000000000000" pitchFamily="2" charset="2"/>
              <a:buChar char="ü"/>
            </a:pPr>
            <a:r>
              <a:rPr lang="en-US" dirty="0">
                <a:solidFill>
                  <a:schemeClr val="bg1">
                    <a:lumMod val="65000"/>
                    <a:lumOff val="35000"/>
                  </a:schemeClr>
                </a:solidFill>
              </a:rPr>
              <a:t>Enable Subtype support</a:t>
            </a:r>
          </a:p>
          <a:p>
            <a:pPr>
              <a:buClr>
                <a:srgbClr val="EAFF46"/>
              </a:buClr>
            </a:pPr>
            <a:r>
              <a:rPr lang="en-US" dirty="0"/>
              <a:t>Create/Delete Relationship Classes</a:t>
            </a:r>
          </a:p>
          <a:p>
            <a:pPr>
              <a:buClr>
                <a:srgbClr val="EAFF46"/>
              </a:buClr>
            </a:pPr>
            <a:r>
              <a:rPr lang="en-US" dirty="0">
                <a:solidFill>
                  <a:schemeClr val="bg1">
                    <a:lumMod val="65000"/>
                    <a:lumOff val="35000"/>
                  </a:schemeClr>
                </a:solidFill>
              </a:rPr>
              <a:t>Create/Delete Indexes</a:t>
            </a:r>
          </a:p>
          <a:p>
            <a:pPr>
              <a:buClr>
                <a:srgbClr val="EAFF46"/>
              </a:buClr>
            </a:pPr>
            <a:r>
              <a:rPr lang="en-US" dirty="0">
                <a:solidFill>
                  <a:schemeClr val="bg1">
                    <a:lumMod val="65000"/>
                    <a:lumOff val="35000"/>
                  </a:schemeClr>
                </a:solidFill>
              </a:rPr>
              <a:t>Final Thoughts</a:t>
            </a:r>
          </a:p>
          <a:p>
            <a:pPr marL="0" indent="0">
              <a:buClr>
                <a:srgbClr val="EAFF46"/>
              </a:buClr>
              <a:buNone/>
            </a:pPr>
            <a:r>
              <a:rPr lang="en-US" dirty="0"/>
              <a:t> </a:t>
            </a:r>
          </a:p>
          <a:p>
            <a:pPr>
              <a:buClr>
                <a:srgbClr val="EAFF46"/>
              </a:buClr>
            </a:pPr>
            <a:endParaRPr lang="en-US" dirty="0"/>
          </a:p>
        </p:txBody>
      </p:sp>
    </p:spTree>
    <p:extLst>
      <p:ext uri="{BB962C8B-B14F-4D97-AF65-F5344CB8AC3E}">
        <p14:creationId xmlns:p14="http://schemas.microsoft.com/office/powerpoint/2010/main" val="2778637719"/>
      </p:ext>
    </p:extLst>
  </p:cSld>
  <p:clrMapOvr>
    <a:masterClrMapping/>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Create Relationship Classes</a:t>
            </a:r>
          </a:p>
        </p:txBody>
      </p:sp>
      <p:pic>
        <p:nvPicPr>
          <p:cNvPr id="17" name="Picture 16">
            <a:extLst>
              <a:ext uri="{FF2B5EF4-FFF2-40B4-BE49-F238E27FC236}">
                <a16:creationId xmlns:a16="http://schemas.microsoft.com/office/drawing/2014/main" id="{426178D5-57A0-4DD6-91D3-EA1E2E7B83E0}"/>
              </a:ext>
            </a:extLst>
          </p:cNvPr>
          <p:cNvPicPr>
            <a:picLocks noChangeAspect="1"/>
          </p:cNvPicPr>
          <p:nvPr/>
        </p:nvPicPr>
        <p:blipFill>
          <a:blip r:embed="rId2"/>
          <a:stretch>
            <a:fillRect/>
          </a:stretch>
        </p:blipFill>
        <p:spPr>
          <a:xfrm>
            <a:off x="144622" y="3580672"/>
            <a:ext cx="8777145" cy="3084783"/>
          </a:xfrm>
          <a:prstGeom prst="rect">
            <a:avLst/>
          </a:prstGeom>
        </p:spPr>
      </p:pic>
      <p:pic>
        <p:nvPicPr>
          <p:cNvPr id="19" name="Picture 18">
            <a:extLst>
              <a:ext uri="{FF2B5EF4-FFF2-40B4-BE49-F238E27FC236}">
                <a16:creationId xmlns:a16="http://schemas.microsoft.com/office/drawing/2014/main" id="{B8DA4CE7-89CE-47B9-80A3-5F7849F743BD}"/>
              </a:ext>
            </a:extLst>
          </p:cNvPr>
          <p:cNvPicPr>
            <a:picLocks noChangeAspect="1"/>
          </p:cNvPicPr>
          <p:nvPr/>
        </p:nvPicPr>
        <p:blipFill>
          <a:blip r:embed="rId3"/>
          <a:stretch>
            <a:fillRect/>
          </a:stretch>
        </p:blipFill>
        <p:spPr>
          <a:xfrm>
            <a:off x="3847908" y="1376064"/>
            <a:ext cx="8152886" cy="2204607"/>
          </a:xfrm>
          <a:prstGeom prst="rect">
            <a:avLst/>
          </a:prstGeom>
        </p:spPr>
      </p:pic>
    </p:spTree>
    <p:extLst>
      <p:ext uri="{BB962C8B-B14F-4D97-AF65-F5344CB8AC3E}">
        <p14:creationId xmlns:p14="http://schemas.microsoft.com/office/powerpoint/2010/main" val="2896238372"/>
      </p:ext>
    </p:extLst>
  </p:cSld>
  <p:clrMapOvr>
    <a:masterClrMapping/>
  </p:clrMapOvr>
  <p:transition spd="med">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Create Attributed Relationship Classes</a:t>
            </a:r>
          </a:p>
        </p:txBody>
      </p:sp>
      <p:pic>
        <p:nvPicPr>
          <p:cNvPr id="8" name="Picture 7">
            <a:extLst>
              <a:ext uri="{FF2B5EF4-FFF2-40B4-BE49-F238E27FC236}">
                <a16:creationId xmlns:a16="http://schemas.microsoft.com/office/drawing/2014/main" id="{92200466-AFFF-4017-BA20-4ADF9D638390}"/>
              </a:ext>
            </a:extLst>
          </p:cNvPr>
          <p:cNvPicPr>
            <a:picLocks noChangeAspect="1"/>
          </p:cNvPicPr>
          <p:nvPr/>
        </p:nvPicPr>
        <p:blipFill>
          <a:blip r:embed="rId2"/>
          <a:stretch>
            <a:fillRect/>
          </a:stretch>
        </p:blipFill>
        <p:spPr>
          <a:xfrm>
            <a:off x="1707235" y="2001691"/>
            <a:ext cx="8777530" cy="3941909"/>
          </a:xfrm>
          <a:prstGeom prst="rect">
            <a:avLst/>
          </a:prstGeom>
        </p:spPr>
      </p:pic>
      <p:cxnSp>
        <p:nvCxnSpPr>
          <p:cNvPr id="22" name="Straight Arrow Connector 21">
            <a:extLst>
              <a:ext uri="{FF2B5EF4-FFF2-40B4-BE49-F238E27FC236}">
                <a16:creationId xmlns:a16="http://schemas.microsoft.com/office/drawing/2014/main" id="{E816B227-E685-4231-9267-4EFE5C83E3FA}"/>
              </a:ext>
            </a:extLst>
          </p:cNvPr>
          <p:cNvCxnSpPr/>
          <p:nvPr/>
        </p:nvCxnSpPr>
        <p:spPr bwMode="auto">
          <a:xfrm flipV="1">
            <a:off x="4071668" y="2493034"/>
            <a:ext cx="1431985" cy="2122098"/>
          </a:xfrm>
          <a:prstGeom prst="straightConnector1">
            <a:avLst/>
          </a:prstGeom>
          <a:noFill/>
          <a:ln w="50800" cap="flat" cmpd="sng" algn="ctr">
            <a:solidFill>
              <a:srgbClr val="EF5347"/>
            </a:solidFill>
            <a:prstDash val="solid"/>
            <a:round/>
            <a:headEnd type="none" w="med" len="med"/>
            <a:tailEnd type="triangle"/>
          </a:ln>
          <a:effectLst>
            <a:outerShdw blurRad="25400" algn="ctr" rotWithShape="0">
              <a:schemeClr val="accent4">
                <a:lumMod val="20000"/>
                <a:lumOff val="80000"/>
                <a:alpha val="41000"/>
              </a:schemeClr>
            </a:outerShdw>
          </a:effectLst>
        </p:spPr>
      </p:cxnSp>
      <p:cxnSp>
        <p:nvCxnSpPr>
          <p:cNvPr id="24" name="Straight Arrow Connector 23">
            <a:extLst>
              <a:ext uri="{FF2B5EF4-FFF2-40B4-BE49-F238E27FC236}">
                <a16:creationId xmlns:a16="http://schemas.microsoft.com/office/drawing/2014/main" id="{89047FFF-B7EE-4AA8-884B-C11F2F4AE18D}"/>
              </a:ext>
            </a:extLst>
          </p:cNvPr>
          <p:cNvCxnSpPr>
            <a:cxnSpLocks/>
          </p:cNvCxnSpPr>
          <p:nvPr/>
        </p:nvCxnSpPr>
        <p:spPr bwMode="auto">
          <a:xfrm flipH="1" flipV="1">
            <a:off x="7315200" y="2493034"/>
            <a:ext cx="1742536" cy="2674190"/>
          </a:xfrm>
          <a:prstGeom prst="straightConnector1">
            <a:avLst/>
          </a:prstGeom>
          <a:noFill/>
          <a:ln w="50800" cap="flat" cmpd="sng" algn="ctr">
            <a:solidFill>
              <a:srgbClr val="00B050"/>
            </a:solidFill>
            <a:prstDash val="solid"/>
            <a:round/>
            <a:headEnd type="none" w="med" len="med"/>
            <a:tailEnd type="triangle"/>
          </a:ln>
          <a:effectLst>
            <a:outerShdw blurRad="25400" algn="ctr" rotWithShape="0">
              <a:schemeClr val="accent4">
                <a:lumMod val="20000"/>
                <a:lumOff val="80000"/>
                <a:alpha val="41000"/>
              </a:schemeClr>
            </a:outerShdw>
          </a:effectLst>
        </p:spPr>
      </p:cxnSp>
    </p:spTree>
    <p:extLst>
      <p:ext uri="{BB962C8B-B14F-4D97-AF65-F5344CB8AC3E}">
        <p14:creationId xmlns:p14="http://schemas.microsoft.com/office/powerpoint/2010/main" val="4253392654"/>
      </p:ext>
    </p:extLst>
  </p:cSld>
  <p:clrMapOvr>
    <a:masterClrMapping/>
  </p:clrMapOvr>
  <p:transition spd="med">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 y="-14288"/>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Agenda</a:t>
            </a:r>
          </a:p>
        </p:txBody>
      </p:sp>
      <p:sp>
        <p:nvSpPr>
          <p:cNvPr id="8" name="Text Placeholder 7">
            <a:extLst>
              <a:ext uri="{FF2B5EF4-FFF2-40B4-BE49-F238E27FC236}">
                <a16:creationId xmlns:a16="http://schemas.microsoft.com/office/drawing/2014/main" id="{4041D984-11D2-D20D-EAF9-C4FA9FF751BC}"/>
              </a:ext>
            </a:extLst>
          </p:cNvPr>
          <p:cNvSpPr>
            <a:spLocks noGrp="1"/>
          </p:cNvSpPr>
          <p:nvPr>
            <p:ph type="body" sz="quarter" idx="11"/>
          </p:nvPr>
        </p:nvSpPr>
        <p:spPr>
          <a:xfrm>
            <a:off x="914400" y="1399032"/>
            <a:ext cx="10369296" cy="553998"/>
          </a:xfrm>
        </p:spPr>
        <p:txBody>
          <a:bodyPr/>
          <a:lstStyle/>
          <a:p>
            <a:r>
              <a:rPr lang="en-US" dirty="0">
                <a:solidFill>
                  <a:srgbClr val="EAFF46"/>
                </a:solidFill>
              </a:rPr>
              <a:t>DDL  - ArcGIS Pro SDK </a:t>
            </a:r>
          </a:p>
          <a:p>
            <a:endParaRPr lang="en-US" dirty="0">
              <a:solidFill>
                <a:srgbClr val="EAFF46"/>
              </a:solidFill>
            </a:endParaRPr>
          </a:p>
        </p:txBody>
      </p:sp>
      <p:sp>
        <p:nvSpPr>
          <p:cNvPr id="11" name="Content Placeholder 10">
            <a:extLst>
              <a:ext uri="{FF2B5EF4-FFF2-40B4-BE49-F238E27FC236}">
                <a16:creationId xmlns:a16="http://schemas.microsoft.com/office/drawing/2014/main" id="{56669042-0838-71A3-A1B1-20736266A8D4}"/>
              </a:ext>
            </a:extLst>
          </p:cNvPr>
          <p:cNvSpPr>
            <a:spLocks noGrp="1"/>
          </p:cNvSpPr>
          <p:nvPr>
            <p:ph sz="quarter" idx="12"/>
          </p:nvPr>
        </p:nvSpPr>
        <p:spPr>
          <a:xfrm>
            <a:off x="914400" y="2057400"/>
            <a:ext cx="10369296" cy="4196166"/>
          </a:xfrm>
        </p:spPr>
        <p:txBody>
          <a:bodyPr/>
          <a:lstStyle/>
          <a:p>
            <a:pPr>
              <a:buClr>
                <a:srgbClr val="EAFF46"/>
              </a:buClr>
              <a:buFont typeface="Wingdings" panose="05000000000000000000" pitchFamily="2" charset="2"/>
              <a:buChar char="ü"/>
            </a:pPr>
            <a:r>
              <a:rPr lang="en-US" dirty="0">
                <a:solidFill>
                  <a:schemeClr val="bg1">
                    <a:lumMod val="65000"/>
                    <a:lumOff val="35000"/>
                  </a:schemeClr>
                </a:solidFill>
              </a:rPr>
              <a:t>Why DDL? </a:t>
            </a:r>
          </a:p>
          <a:p>
            <a:pPr>
              <a:buClr>
                <a:srgbClr val="EAFF46"/>
              </a:buClr>
              <a:buFont typeface="Wingdings" panose="05000000000000000000" pitchFamily="2" charset="2"/>
              <a:buChar char="ü"/>
            </a:pPr>
            <a:r>
              <a:rPr lang="en-US" dirty="0">
                <a:solidFill>
                  <a:schemeClr val="bg1">
                    <a:lumMod val="65000"/>
                    <a:lumOff val="35000"/>
                  </a:schemeClr>
                </a:solidFill>
              </a:rPr>
              <a:t>Patterns to use DDL in the Pro SDK</a:t>
            </a:r>
          </a:p>
          <a:p>
            <a:pPr lvl="1">
              <a:buClr>
                <a:srgbClr val="EAFF46"/>
              </a:buClr>
            </a:pPr>
            <a:r>
              <a:rPr lang="en-US" dirty="0">
                <a:solidFill>
                  <a:schemeClr val="bg1">
                    <a:lumMod val="65000"/>
                    <a:lumOff val="35000"/>
                  </a:schemeClr>
                </a:solidFill>
              </a:rPr>
              <a:t>Schema Builder</a:t>
            </a:r>
          </a:p>
          <a:p>
            <a:pPr lvl="1">
              <a:buClr>
                <a:srgbClr val="EAFF46"/>
              </a:buClr>
            </a:pPr>
            <a:r>
              <a:rPr lang="en-US" dirty="0">
                <a:solidFill>
                  <a:schemeClr val="bg1">
                    <a:lumMod val="65000"/>
                    <a:lumOff val="35000"/>
                  </a:schemeClr>
                </a:solidFill>
              </a:rPr>
              <a:t>Description objects</a:t>
            </a:r>
          </a:p>
          <a:p>
            <a:pPr>
              <a:buClr>
                <a:srgbClr val="EAFF46"/>
              </a:buClr>
              <a:buFont typeface="Wingdings" panose="05000000000000000000" pitchFamily="2" charset="2"/>
              <a:buChar char="ü"/>
            </a:pPr>
            <a:r>
              <a:rPr lang="en-US" dirty="0">
                <a:solidFill>
                  <a:schemeClr val="bg1">
                    <a:lumMod val="65000"/>
                    <a:lumOff val="35000"/>
                  </a:schemeClr>
                </a:solidFill>
              </a:rPr>
              <a:t>Create a Workspace/Geodatabase</a:t>
            </a:r>
          </a:p>
          <a:p>
            <a:pPr>
              <a:buClr>
                <a:srgbClr val="EAFF46"/>
              </a:buClr>
              <a:buFont typeface="Wingdings" panose="05000000000000000000" pitchFamily="2" charset="2"/>
              <a:buChar char="ü"/>
            </a:pPr>
            <a:r>
              <a:rPr lang="en-US" dirty="0">
                <a:solidFill>
                  <a:schemeClr val="bg1">
                    <a:lumMod val="65000"/>
                    <a:lumOff val="35000"/>
                  </a:schemeClr>
                </a:solidFill>
              </a:rPr>
              <a:t>Create a Feature Class and Table</a:t>
            </a:r>
          </a:p>
          <a:p>
            <a:pPr>
              <a:buClr>
                <a:srgbClr val="EAFF46"/>
              </a:buClr>
              <a:buFont typeface="Wingdings" panose="05000000000000000000" pitchFamily="2" charset="2"/>
              <a:buChar char="ü"/>
            </a:pPr>
            <a:r>
              <a:rPr lang="en-US" dirty="0">
                <a:solidFill>
                  <a:schemeClr val="bg1">
                    <a:lumMod val="65000"/>
                    <a:lumOff val="35000"/>
                  </a:schemeClr>
                </a:solidFill>
              </a:rPr>
              <a:t>Enable Subtype support</a:t>
            </a:r>
          </a:p>
          <a:p>
            <a:pPr>
              <a:buClr>
                <a:srgbClr val="EAFF46"/>
              </a:buClr>
              <a:buFont typeface="Wingdings" panose="05000000000000000000" pitchFamily="2" charset="2"/>
              <a:buChar char="ü"/>
            </a:pPr>
            <a:r>
              <a:rPr lang="en-US" dirty="0">
                <a:solidFill>
                  <a:schemeClr val="bg1">
                    <a:lumMod val="65000"/>
                    <a:lumOff val="35000"/>
                  </a:schemeClr>
                </a:solidFill>
              </a:rPr>
              <a:t>Create/Delete Relationship Classes</a:t>
            </a:r>
          </a:p>
          <a:p>
            <a:pPr>
              <a:buClr>
                <a:srgbClr val="EAFF46"/>
              </a:buClr>
            </a:pPr>
            <a:r>
              <a:rPr lang="en-US" dirty="0"/>
              <a:t>Create/Delete Indexes</a:t>
            </a:r>
          </a:p>
          <a:p>
            <a:pPr>
              <a:buClr>
                <a:srgbClr val="EAFF46"/>
              </a:buClr>
            </a:pPr>
            <a:r>
              <a:rPr lang="en-US" dirty="0">
                <a:solidFill>
                  <a:schemeClr val="bg1">
                    <a:lumMod val="65000"/>
                    <a:lumOff val="35000"/>
                  </a:schemeClr>
                </a:solidFill>
              </a:rPr>
              <a:t>Final Thoughts</a:t>
            </a:r>
          </a:p>
          <a:p>
            <a:pPr marL="0" indent="0">
              <a:buClr>
                <a:srgbClr val="EAFF46"/>
              </a:buClr>
              <a:buNone/>
            </a:pPr>
            <a:r>
              <a:rPr lang="en-US" dirty="0"/>
              <a:t> </a:t>
            </a:r>
          </a:p>
          <a:p>
            <a:pPr>
              <a:buClr>
                <a:srgbClr val="EAFF46"/>
              </a:buClr>
            </a:pPr>
            <a:endParaRPr lang="en-US" dirty="0"/>
          </a:p>
        </p:txBody>
      </p:sp>
    </p:spTree>
    <p:extLst>
      <p:ext uri="{BB962C8B-B14F-4D97-AF65-F5344CB8AC3E}">
        <p14:creationId xmlns:p14="http://schemas.microsoft.com/office/powerpoint/2010/main" val="2426735369"/>
      </p:ext>
    </p:extLst>
  </p:cSld>
  <p:clrMapOvr>
    <a:masterClrMapping/>
  </p:clrMapOvr>
  <p:transition spd="med">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 y="-14288"/>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Create and Delete Indexes</a:t>
            </a:r>
          </a:p>
        </p:txBody>
      </p:sp>
      <p:sp>
        <p:nvSpPr>
          <p:cNvPr id="8" name="Text Placeholder 7">
            <a:extLst>
              <a:ext uri="{FF2B5EF4-FFF2-40B4-BE49-F238E27FC236}">
                <a16:creationId xmlns:a16="http://schemas.microsoft.com/office/drawing/2014/main" id="{4041D984-11D2-D20D-EAF9-C4FA9FF751BC}"/>
              </a:ext>
            </a:extLst>
          </p:cNvPr>
          <p:cNvSpPr>
            <a:spLocks noGrp="1"/>
          </p:cNvSpPr>
          <p:nvPr>
            <p:ph type="body" sz="quarter" idx="11"/>
          </p:nvPr>
        </p:nvSpPr>
        <p:spPr>
          <a:xfrm>
            <a:off x="914400" y="1399032"/>
            <a:ext cx="10369296" cy="553998"/>
          </a:xfrm>
        </p:spPr>
        <p:txBody>
          <a:bodyPr/>
          <a:lstStyle/>
          <a:p>
            <a:r>
              <a:rPr lang="en-US" dirty="0">
                <a:solidFill>
                  <a:srgbClr val="EAFF46"/>
                </a:solidFill>
              </a:rPr>
              <a:t>Attribute Index</a:t>
            </a:r>
          </a:p>
          <a:p>
            <a:endParaRPr lang="en-US" dirty="0">
              <a:solidFill>
                <a:srgbClr val="EAFF46"/>
              </a:solidFill>
            </a:endParaRPr>
          </a:p>
        </p:txBody>
      </p:sp>
      <p:pic>
        <p:nvPicPr>
          <p:cNvPr id="13" name="Picture 12">
            <a:extLst>
              <a:ext uri="{FF2B5EF4-FFF2-40B4-BE49-F238E27FC236}">
                <a16:creationId xmlns:a16="http://schemas.microsoft.com/office/drawing/2014/main" id="{61F4FF0E-31E0-48A8-97CA-572C9FF8BC61}"/>
              </a:ext>
            </a:extLst>
          </p:cNvPr>
          <p:cNvPicPr>
            <a:picLocks noChangeAspect="1"/>
          </p:cNvPicPr>
          <p:nvPr/>
        </p:nvPicPr>
        <p:blipFill>
          <a:blip r:embed="rId3"/>
          <a:stretch>
            <a:fillRect/>
          </a:stretch>
        </p:blipFill>
        <p:spPr>
          <a:xfrm>
            <a:off x="908304" y="1811581"/>
            <a:ext cx="5829300" cy="2333625"/>
          </a:xfrm>
          <a:prstGeom prst="rect">
            <a:avLst/>
          </a:prstGeom>
        </p:spPr>
      </p:pic>
      <p:pic>
        <p:nvPicPr>
          <p:cNvPr id="15" name="Picture 14">
            <a:extLst>
              <a:ext uri="{FF2B5EF4-FFF2-40B4-BE49-F238E27FC236}">
                <a16:creationId xmlns:a16="http://schemas.microsoft.com/office/drawing/2014/main" id="{D0220A16-7447-4B8B-B3CF-A93232FE0640}"/>
              </a:ext>
            </a:extLst>
          </p:cNvPr>
          <p:cNvPicPr>
            <a:picLocks noChangeAspect="1"/>
          </p:cNvPicPr>
          <p:nvPr/>
        </p:nvPicPr>
        <p:blipFill>
          <a:blip r:embed="rId4"/>
          <a:stretch>
            <a:fillRect/>
          </a:stretch>
        </p:blipFill>
        <p:spPr>
          <a:xfrm>
            <a:off x="6286421" y="4159494"/>
            <a:ext cx="5667375" cy="2419350"/>
          </a:xfrm>
          <a:prstGeom prst="rect">
            <a:avLst/>
          </a:prstGeom>
        </p:spPr>
      </p:pic>
    </p:spTree>
    <p:extLst>
      <p:ext uri="{BB962C8B-B14F-4D97-AF65-F5344CB8AC3E}">
        <p14:creationId xmlns:p14="http://schemas.microsoft.com/office/powerpoint/2010/main" val="1992727685"/>
      </p:ext>
    </p:extLst>
  </p:cSld>
  <p:clrMapOvr>
    <a:masterClrMapping/>
  </p:clrMapOvr>
  <p:transition spd="med">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 y="-24016"/>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Create and Delete Indexes</a:t>
            </a:r>
          </a:p>
        </p:txBody>
      </p:sp>
      <p:sp>
        <p:nvSpPr>
          <p:cNvPr id="8" name="Text Placeholder 7">
            <a:extLst>
              <a:ext uri="{FF2B5EF4-FFF2-40B4-BE49-F238E27FC236}">
                <a16:creationId xmlns:a16="http://schemas.microsoft.com/office/drawing/2014/main" id="{4041D984-11D2-D20D-EAF9-C4FA9FF751BC}"/>
              </a:ext>
            </a:extLst>
          </p:cNvPr>
          <p:cNvSpPr>
            <a:spLocks noGrp="1"/>
          </p:cNvSpPr>
          <p:nvPr>
            <p:ph type="body" sz="quarter" idx="11"/>
          </p:nvPr>
        </p:nvSpPr>
        <p:spPr>
          <a:xfrm>
            <a:off x="914400" y="1399032"/>
            <a:ext cx="10369296" cy="553998"/>
          </a:xfrm>
        </p:spPr>
        <p:txBody>
          <a:bodyPr/>
          <a:lstStyle/>
          <a:p>
            <a:r>
              <a:rPr lang="en-US" dirty="0">
                <a:solidFill>
                  <a:srgbClr val="EAFF46"/>
                </a:solidFill>
              </a:rPr>
              <a:t>Spatial Index</a:t>
            </a:r>
          </a:p>
          <a:p>
            <a:endParaRPr lang="en-US" dirty="0">
              <a:solidFill>
                <a:srgbClr val="EAFF46"/>
              </a:solidFill>
            </a:endParaRPr>
          </a:p>
        </p:txBody>
      </p:sp>
      <p:pic>
        <p:nvPicPr>
          <p:cNvPr id="9" name="Picture 8">
            <a:extLst>
              <a:ext uri="{FF2B5EF4-FFF2-40B4-BE49-F238E27FC236}">
                <a16:creationId xmlns:a16="http://schemas.microsoft.com/office/drawing/2014/main" id="{68185637-3EFA-4D08-B4EF-58CDE4A3268D}"/>
              </a:ext>
            </a:extLst>
          </p:cNvPr>
          <p:cNvPicPr>
            <a:picLocks noChangeAspect="1"/>
          </p:cNvPicPr>
          <p:nvPr/>
        </p:nvPicPr>
        <p:blipFill>
          <a:blip r:embed="rId3"/>
          <a:stretch>
            <a:fillRect/>
          </a:stretch>
        </p:blipFill>
        <p:spPr>
          <a:xfrm>
            <a:off x="5600291" y="3600127"/>
            <a:ext cx="6287108" cy="3080840"/>
          </a:xfrm>
          <a:prstGeom prst="rect">
            <a:avLst/>
          </a:prstGeom>
        </p:spPr>
      </p:pic>
      <p:pic>
        <p:nvPicPr>
          <p:cNvPr id="4" name="Picture 3">
            <a:extLst>
              <a:ext uri="{FF2B5EF4-FFF2-40B4-BE49-F238E27FC236}">
                <a16:creationId xmlns:a16="http://schemas.microsoft.com/office/drawing/2014/main" id="{AD85BDB6-0F78-4143-83E2-38B0F584EE75}"/>
              </a:ext>
            </a:extLst>
          </p:cNvPr>
          <p:cNvPicPr>
            <a:picLocks noChangeAspect="1"/>
          </p:cNvPicPr>
          <p:nvPr/>
        </p:nvPicPr>
        <p:blipFill>
          <a:blip r:embed="rId4"/>
          <a:stretch>
            <a:fillRect/>
          </a:stretch>
        </p:blipFill>
        <p:spPr>
          <a:xfrm>
            <a:off x="457201" y="1953030"/>
            <a:ext cx="6056894" cy="2935264"/>
          </a:xfrm>
          <a:prstGeom prst="rect">
            <a:avLst/>
          </a:prstGeom>
        </p:spPr>
      </p:pic>
    </p:spTree>
    <p:extLst>
      <p:ext uri="{BB962C8B-B14F-4D97-AF65-F5344CB8AC3E}">
        <p14:creationId xmlns:p14="http://schemas.microsoft.com/office/powerpoint/2010/main" val="3304333785"/>
      </p:ext>
    </p:extLst>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 y="-14288"/>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Agenda</a:t>
            </a:r>
          </a:p>
        </p:txBody>
      </p:sp>
      <p:sp>
        <p:nvSpPr>
          <p:cNvPr id="8" name="Text Placeholder 7">
            <a:extLst>
              <a:ext uri="{FF2B5EF4-FFF2-40B4-BE49-F238E27FC236}">
                <a16:creationId xmlns:a16="http://schemas.microsoft.com/office/drawing/2014/main" id="{4041D984-11D2-D20D-EAF9-C4FA9FF751BC}"/>
              </a:ext>
            </a:extLst>
          </p:cNvPr>
          <p:cNvSpPr>
            <a:spLocks noGrp="1"/>
          </p:cNvSpPr>
          <p:nvPr>
            <p:ph type="body" sz="quarter" idx="11"/>
          </p:nvPr>
        </p:nvSpPr>
        <p:spPr>
          <a:xfrm>
            <a:off x="914400" y="1399032"/>
            <a:ext cx="10369296" cy="553998"/>
          </a:xfrm>
        </p:spPr>
        <p:txBody>
          <a:bodyPr/>
          <a:lstStyle/>
          <a:p>
            <a:r>
              <a:rPr lang="en-US" dirty="0">
                <a:solidFill>
                  <a:srgbClr val="EAFF46"/>
                </a:solidFill>
              </a:rPr>
              <a:t>DDL  - ArcGIS Pro SDK </a:t>
            </a:r>
          </a:p>
          <a:p>
            <a:endParaRPr lang="en-US" dirty="0">
              <a:solidFill>
                <a:srgbClr val="EAFF46"/>
              </a:solidFill>
            </a:endParaRPr>
          </a:p>
        </p:txBody>
      </p:sp>
      <p:sp>
        <p:nvSpPr>
          <p:cNvPr id="11" name="Content Placeholder 10">
            <a:extLst>
              <a:ext uri="{FF2B5EF4-FFF2-40B4-BE49-F238E27FC236}">
                <a16:creationId xmlns:a16="http://schemas.microsoft.com/office/drawing/2014/main" id="{56669042-0838-71A3-A1B1-20736266A8D4}"/>
              </a:ext>
            </a:extLst>
          </p:cNvPr>
          <p:cNvSpPr>
            <a:spLocks noGrp="1"/>
          </p:cNvSpPr>
          <p:nvPr>
            <p:ph sz="quarter" idx="12"/>
          </p:nvPr>
        </p:nvSpPr>
        <p:spPr>
          <a:xfrm>
            <a:off x="914400" y="2057399"/>
            <a:ext cx="10369296" cy="4428641"/>
          </a:xfrm>
        </p:spPr>
        <p:txBody>
          <a:bodyPr/>
          <a:lstStyle/>
          <a:p>
            <a:pPr>
              <a:buClr>
                <a:srgbClr val="EAFF46"/>
              </a:buClr>
            </a:pPr>
            <a:r>
              <a:rPr lang="en-US" dirty="0"/>
              <a:t>Why DDL? </a:t>
            </a:r>
          </a:p>
          <a:p>
            <a:pPr>
              <a:buClr>
                <a:srgbClr val="EAFF46"/>
              </a:buClr>
            </a:pPr>
            <a:r>
              <a:rPr lang="en-US" dirty="0">
                <a:solidFill>
                  <a:schemeClr val="bg1">
                    <a:lumMod val="65000"/>
                    <a:lumOff val="35000"/>
                  </a:schemeClr>
                </a:solidFill>
              </a:rPr>
              <a:t>Patterns to use DDL in the Pro SDK</a:t>
            </a:r>
          </a:p>
          <a:p>
            <a:pPr lvl="1">
              <a:buClr>
                <a:srgbClr val="EAFF46"/>
              </a:buClr>
            </a:pPr>
            <a:r>
              <a:rPr lang="en-US" dirty="0">
                <a:solidFill>
                  <a:schemeClr val="bg1">
                    <a:lumMod val="65000"/>
                    <a:lumOff val="35000"/>
                  </a:schemeClr>
                </a:solidFill>
              </a:rPr>
              <a:t>Schema Builder</a:t>
            </a:r>
          </a:p>
          <a:p>
            <a:pPr lvl="1">
              <a:buClr>
                <a:srgbClr val="EAFF46"/>
              </a:buClr>
            </a:pPr>
            <a:r>
              <a:rPr lang="en-US" dirty="0">
                <a:solidFill>
                  <a:schemeClr val="bg1">
                    <a:lumMod val="65000"/>
                    <a:lumOff val="35000"/>
                  </a:schemeClr>
                </a:solidFill>
              </a:rPr>
              <a:t>Description objects</a:t>
            </a:r>
          </a:p>
          <a:p>
            <a:pPr>
              <a:buClr>
                <a:srgbClr val="EAFF46"/>
              </a:buClr>
            </a:pPr>
            <a:r>
              <a:rPr lang="en-US" dirty="0">
                <a:solidFill>
                  <a:schemeClr val="bg1">
                    <a:lumMod val="65000"/>
                    <a:lumOff val="35000"/>
                  </a:schemeClr>
                </a:solidFill>
              </a:rPr>
              <a:t>Create a Workspace/Geodatabase</a:t>
            </a:r>
          </a:p>
          <a:p>
            <a:pPr>
              <a:buClr>
                <a:srgbClr val="EAFF46"/>
              </a:buClr>
            </a:pPr>
            <a:r>
              <a:rPr lang="en-US" dirty="0">
                <a:solidFill>
                  <a:schemeClr val="bg1">
                    <a:lumMod val="65000"/>
                    <a:lumOff val="35000"/>
                  </a:schemeClr>
                </a:solidFill>
              </a:rPr>
              <a:t>Create a Feature Class and Table</a:t>
            </a:r>
          </a:p>
          <a:p>
            <a:pPr>
              <a:buClr>
                <a:srgbClr val="EAFF46"/>
              </a:buClr>
            </a:pPr>
            <a:r>
              <a:rPr lang="en-US" dirty="0">
                <a:solidFill>
                  <a:schemeClr val="bg1">
                    <a:lumMod val="65000"/>
                    <a:lumOff val="35000"/>
                  </a:schemeClr>
                </a:solidFill>
              </a:rPr>
              <a:t>Enable Subtype support</a:t>
            </a:r>
          </a:p>
          <a:p>
            <a:pPr>
              <a:buClr>
                <a:srgbClr val="EAFF46"/>
              </a:buClr>
            </a:pPr>
            <a:r>
              <a:rPr lang="en-US" dirty="0">
                <a:solidFill>
                  <a:schemeClr val="bg1">
                    <a:lumMod val="65000"/>
                    <a:lumOff val="35000"/>
                  </a:schemeClr>
                </a:solidFill>
              </a:rPr>
              <a:t>Create/Delete Relationship Classes</a:t>
            </a:r>
          </a:p>
          <a:p>
            <a:pPr>
              <a:buClr>
                <a:srgbClr val="EAFF46"/>
              </a:buClr>
            </a:pPr>
            <a:r>
              <a:rPr lang="en-US" dirty="0">
                <a:solidFill>
                  <a:schemeClr val="bg1">
                    <a:lumMod val="65000"/>
                    <a:lumOff val="35000"/>
                  </a:schemeClr>
                </a:solidFill>
              </a:rPr>
              <a:t>Create/Delete Indexes</a:t>
            </a:r>
          </a:p>
          <a:p>
            <a:pPr>
              <a:buClr>
                <a:srgbClr val="EAFF46"/>
              </a:buClr>
            </a:pPr>
            <a:r>
              <a:rPr lang="en-US" dirty="0">
                <a:solidFill>
                  <a:schemeClr val="bg1">
                    <a:lumMod val="65000"/>
                    <a:lumOff val="35000"/>
                  </a:schemeClr>
                </a:solidFill>
              </a:rPr>
              <a:t>Final Thoughts</a:t>
            </a:r>
          </a:p>
          <a:p>
            <a:pPr marL="0" indent="0">
              <a:buClr>
                <a:srgbClr val="EAFF46"/>
              </a:buClr>
              <a:buNone/>
            </a:pPr>
            <a:r>
              <a:rPr lang="en-US" dirty="0"/>
              <a:t> </a:t>
            </a:r>
          </a:p>
          <a:p>
            <a:pPr>
              <a:buClr>
                <a:srgbClr val="EAFF46"/>
              </a:buClr>
            </a:pPr>
            <a:endParaRPr lang="en-US" dirty="0"/>
          </a:p>
        </p:txBody>
      </p:sp>
    </p:spTree>
    <p:extLst>
      <p:ext uri="{BB962C8B-B14F-4D97-AF65-F5344CB8AC3E}">
        <p14:creationId xmlns:p14="http://schemas.microsoft.com/office/powerpoint/2010/main" val="801192879"/>
      </p:ext>
    </p:extLst>
  </p:cSld>
  <p:clrMapOvr>
    <a:masterClrMapping/>
  </p:clrMapOvr>
  <p:transition spd="med">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 y="-14288"/>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Agenda</a:t>
            </a:r>
          </a:p>
        </p:txBody>
      </p:sp>
      <p:sp>
        <p:nvSpPr>
          <p:cNvPr id="8" name="Text Placeholder 7">
            <a:extLst>
              <a:ext uri="{FF2B5EF4-FFF2-40B4-BE49-F238E27FC236}">
                <a16:creationId xmlns:a16="http://schemas.microsoft.com/office/drawing/2014/main" id="{4041D984-11D2-D20D-EAF9-C4FA9FF751BC}"/>
              </a:ext>
            </a:extLst>
          </p:cNvPr>
          <p:cNvSpPr>
            <a:spLocks noGrp="1"/>
          </p:cNvSpPr>
          <p:nvPr>
            <p:ph type="body" sz="quarter" idx="11"/>
          </p:nvPr>
        </p:nvSpPr>
        <p:spPr>
          <a:xfrm>
            <a:off x="914400" y="1399032"/>
            <a:ext cx="10369296" cy="553998"/>
          </a:xfrm>
        </p:spPr>
        <p:txBody>
          <a:bodyPr/>
          <a:lstStyle/>
          <a:p>
            <a:r>
              <a:rPr lang="en-US" dirty="0">
                <a:solidFill>
                  <a:srgbClr val="EAFF46"/>
                </a:solidFill>
              </a:rPr>
              <a:t>DDL  - ArcGIS Pro SDK </a:t>
            </a:r>
          </a:p>
          <a:p>
            <a:endParaRPr lang="en-US" dirty="0">
              <a:solidFill>
                <a:srgbClr val="EAFF46"/>
              </a:solidFill>
            </a:endParaRPr>
          </a:p>
        </p:txBody>
      </p:sp>
      <p:sp>
        <p:nvSpPr>
          <p:cNvPr id="11" name="Content Placeholder 10">
            <a:extLst>
              <a:ext uri="{FF2B5EF4-FFF2-40B4-BE49-F238E27FC236}">
                <a16:creationId xmlns:a16="http://schemas.microsoft.com/office/drawing/2014/main" id="{56669042-0838-71A3-A1B1-20736266A8D4}"/>
              </a:ext>
            </a:extLst>
          </p:cNvPr>
          <p:cNvSpPr>
            <a:spLocks noGrp="1"/>
          </p:cNvSpPr>
          <p:nvPr>
            <p:ph sz="quarter" idx="12"/>
          </p:nvPr>
        </p:nvSpPr>
        <p:spPr>
          <a:xfrm>
            <a:off x="914400" y="2057400"/>
            <a:ext cx="10369296" cy="4196166"/>
          </a:xfrm>
        </p:spPr>
        <p:txBody>
          <a:bodyPr/>
          <a:lstStyle/>
          <a:p>
            <a:pPr>
              <a:buClr>
                <a:srgbClr val="EAFF46"/>
              </a:buClr>
              <a:buFont typeface="Wingdings" panose="05000000000000000000" pitchFamily="2" charset="2"/>
              <a:buChar char="ü"/>
            </a:pPr>
            <a:r>
              <a:rPr lang="en-US" dirty="0">
                <a:solidFill>
                  <a:schemeClr val="bg1">
                    <a:lumMod val="65000"/>
                    <a:lumOff val="35000"/>
                  </a:schemeClr>
                </a:solidFill>
              </a:rPr>
              <a:t>Why DDL? </a:t>
            </a:r>
          </a:p>
          <a:p>
            <a:pPr>
              <a:buClr>
                <a:srgbClr val="EAFF46"/>
              </a:buClr>
              <a:buFont typeface="Wingdings" panose="05000000000000000000" pitchFamily="2" charset="2"/>
              <a:buChar char="ü"/>
            </a:pPr>
            <a:r>
              <a:rPr lang="en-US" dirty="0">
                <a:solidFill>
                  <a:schemeClr val="bg1">
                    <a:lumMod val="65000"/>
                    <a:lumOff val="35000"/>
                  </a:schemeClr>
                </a:solidFill>
              </a:rPr>
              <a:t>Patterns to use DDL in the Pro SDK</a:t>
            </a:r>
          </a:p>
          <a:p>
            <a:pPr lvl="1">
              <a:buClr>
                <a:srgbClr val="EAFF46"/>
              </a:buClr>
            </a:pPr>
            <a:r>
              <a:rPr lang="en-US" dirty="0">
                <a:solidFill>
                  <a:schemeClr val="bg1">
                    <a:lumMod val="65000"/>
                    <a:lumOff val="35000"/>
                  </a:schemeClr>
                </a:solidFill>
              </a:rPr>
              <a:t>Schema Builder</a:t>
            </a:r>
          </a:p>
          <a:p>
            <a:pPr lvl="1">
              <a:buClr>
                <a:srgbClr val="EAFF46"/>
              </a:buClr>
            </a:pPr>
            <a:r>
              <a:rPr lang="en-US" dirty="0">
                <a:solidFill>
                  <a:schemeClr val="bg1">
                    <a:lumMod val="65000"/>
                    <a:lumOff val="35000"/>
                  </a:schemeClr>
                </a:solidFill>
              </a:rPr>
              <a:t>Description objects</a:t>
            </a:r>
          </a:p>
          <a:p>
            <a:pPr>
              <a:buClr>
                <a:srgbClr val="EAFF46"/>
              </a:buClr>
              <a:buFont typeface="Wingdings" panose="05000000000000000000" pitchFamily="2" charset="2"/>
              <a:buChar char="ü"/>
            </a:pPr>
            <a:r>
              <a:rPr lang="en-US" dirty="0">
                <a:solidFill>
                  <a:schemeClr val="bg1">
                    <a:lumMod val="65000"/>
                    <a:lumOff val="35000"/>
                  </a:schemeClr>
                </a:solidFill>
              </a:rPr>
              <a:t>Create a Workspace/Geodatabase</a:t>
            </a:r>
          </a:p>
          <a:p>
            <a:pPr>
              <a:buClr>
                <a:srgbClr val="EAFF46"/>
              </a:buClr>
              <a:buFont typeface="Wingdings" panose="05000000000000000000" pitchFamily="2" charset="2"/>
              <a:buChar char="ü"/>
            </a:pPr>
            <a:r>
              <a:rPr lang="en-US" dirty="0">
                <a:solidFill>
                  <a:schemeClr val="bg1">
                    <a:lumMod val="65000"/>
                    <a:lumOff val="35000"/>
                  </a:schemeClr>
                </a:solidFill>
              </a:rPr>
              <a:t>Create a Feature Class and Table</a:t>
            </a:r>
          </a:p>
          <a:p>
            <a:pPr>
              <a:buClr>
                <a:srgbClr val="EAFF46"/>
              </a:buClr>
              <a:buFont typeface="Wingdings" panose="05000000000000000000" pitchFamily="2" charset="2"/>
              <a:buChar char="ü"/>
            </a:pPr>
            <a:r>
              <a:rPr lang="en-US" dirty="0">
                <a:solidFill>
                  <a:schemeClr val="bg1">
                    <a:lumMod val="65000"/>
                    <a:lumOff val="35000"/>
                  </a:schemeClr>
                </a:solidFill>
              </a:rPr>
              <a:t>Enable Subtype support</a:t>
            </a:r>
          </a:p>
          <a:p>
            <a:pPr>
              <a:buClr>
                <a:srgbClr val="EAFF46"/>
              </a:buClr>
              <a:buFont typeface="Wingdings" panose="05000000000000000000" pitchFamily="2" charset="2"/>
              <a:buChar char="ü"/>
            </a:pPr>
            <a:r>
              <a:rPr lang="en-US" dirty="0">
                <a:solidFill>
                  <a:schemeClr val="bg1">
                    <a:lumMod val="65000"/>
                    <a:lumOff val="35000"/>
                  </a:schemeClr>
                </a:solidFill>
              </a:rPr>
              <a:t>Create/Delete Relationship Classes</a:t>
            </a:r>
          </a:p>
          <a:p>
            <a:pPr>
              <a:buClr>
                <a:srgbClr val="EAFF46"/>
              </a:buClr>
              <a:buFont typeface="Wingdings" panose="05000000000000000000" pitchFamily="2" charset="2"/>
              <a:buChar char="ü"/>
            </a:pPr>
            <a:r>
              <a:rPr lang="en-US" dirty="0">
                <a:solidFill>
                  <a:schemeClr val="bg1">
                    <a:lumMod val="65000"/>
                    <a:lumOff val="35000"/>
                  </a:schemeClr>
                </a:solidFill>
              </a:rPr>
              <a:t>Create/Delete Indexes</a:t>
            </a:r>
          </a:p>
          <a:p>
            <a:pPr>
              <a:buClr>
                <a:srgbClr val="EAFF46"/>
              </a:buClr>
            </a:pPr>
            <a:r>
              <a:rPr lang="en-US" dirty="0"/>
              <a:t>Final Thoughts</a:t>
            </a:r>
          </a:p>
          <a:p>
            <a:pPr marL="0" indent="0">
              <a:buClr>
                <a:srgbClr val="EAFF46"/>
              </a:buClr>
              <a:buNone/>
            </a:pPr>
            <a:r>
              <a:rPr lang="en-US" dirty="0"/>
              <a:t> </a:t>
            </a:r>
          </a:p>
          <a:p>
            <a:pPr>
              <a:buClr>
                <a:srgbClr val="EAFF46"/>
              </a:buClr>
            </a:pPr>
            <a:endParaRPr lang="en-US" dirty="0"/>
          </a:p>
        </p:txBody>
      </p:sp>
    </p:spTree>
    <p:extLst>
      <p:ext uri="{BB962C8B-B14F-4D97-AF65-F5344CB8AC3E}">
        <p14:creationId xmlns:p14="http://schemas.microsoft.com/office/powerpoint/2010/main" val="1076984306"/>
      </p:ext>
    </p:extLst>
  </p:cSld>
  <p:clrMapOvr>
    <a:masterClrMapping/>
  </p:clrMapOvr>
  <p:transition spd="med">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 y="-6539"/>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Final Thoughts</a:t>
            </a:r>
          </a:p>
        </p:txBody>
      </p:sp>
      <p:sp>
        <p:nvSpPr>
          <p:cNvPr id="11" name="Content Placeholder 10">
            <a:extLst>
              <a:ext uri="{FF2B5EF4-FFF2-40B4-BE49-F238E27FC236}">
                <a16:creationId xmlns:a16="http://schemas.microsoft.com/office/drawing/2014/main" id="{56669042-0838-71A3-A1B1-20736266A8D4}"/>
              </a:ext>
            </a:extLst>
          </p:cNvPr>
          <p:cNvSpPr>
            <a:spLocks noGrp="1"/>
          </p:cNvSpPr>
          <p:nvPr>
            <p:ph sz="quarter" idx="12"/>
          </p:nvPr>
        </p:nvSpPr>
        <p:spPr>
          <a:xfrm>
            <a:off x="833486" y="1613263"/>
            <a:ext cx="10369296" cy="4196166"/>
          </a:xfrm>
        </p:spPr>
        <p:txBody>
          <a:bodyPr/>
          <a:lstStyle/>
          <a:p>
            <a:pPr>
              <a:buClr>
                <a:srgbClr val="EAFF46"/>
              </a:buClr>
            </a:pPr>
            <a:r>
              <a:rPr lang="en-US" dirty="0"/>
              <a:t>Geoprocessing and Python will remain the preferred way to do large-scale operations​ </a:t>
            </a:r>
          </a:p>
          <a:p>
            <a:pPr>
              <a:buClr>
                <a:srgbClr val="EAFF46"/>
              </a:buClr>
            </a:pPr>
            <a:r>
              <a:rPr lang="en-US" dirty="0">
                <a:hlinkClick r:id="rId3"/>
              </a:rPr>
              <a:t>https://github.com/esri/arcgis-pro-sdk/wiki/ProConcepts-DDL</a:t>
            </a:r>
            <a:endParaRPr lang="en-US" dirty="0"/>
          </a:p>
          <a:p>
            <a:pPr>
              <a:buClr>
                <a:srgbClr val="EAFF46"/>
              </a:buClr>
            </a:pPr>
            <a:endParaRPr lang="en-US" dirty="0"/>
          </a:p>
          <a:p>
            <a:pPr>
              <a:buClr>
                <a:srgbClr val="EAFF46"/>
              </a:buClr>
            </a:pPr>
            <a:endParaRPr lang="en-US" dirty="0"/>
          </a:p>
        </p:txBody>
      </p:sp>
      <p:pic>
        <p:nvPicPr>
          <p:cNvPr id="9" name="Picture 8">
            <a:extLst>
              <a:ext uri="{FF2B5EF4-FFF2-40B4-BE49-F238E27FC236}">
                <a16:creationId xmlns:a16="http://schemas.microsoft.com/office/drawing/2014/main" id="{D345917B-0CD6-4595-8AAE-A6AB288A3074}"/>
              </a:ext>
            </a:extLst>
          </p:cNvPr>
          <p:cNvPicPr>
            <a:picLocks noChangeAspect="1"/>
          </p:cNvPicPr>
          <p:nvPr/>
        </p:nvPicPr>
        <p:blipFill>
          <a:blip r:embed="rId4"/>
          <a:stretch>
            <a:fillRect/>
          </a:stretch>
        </p:blipFill>
        <p:spPr>
          <a:xfrm>
            <a:off x="6018134" y="3813735"/>
            <a:ext cx="5963727" cy="2454119"/>
          </a:xfrm>
          <a:prstGeom prst="rect">
            <a:avLst/>
          </a:prstGeom>
        </p:spPr>
      </p:pic>
      <p:pic>
        <p:nvPicPr>
          <p:cNvPr id="13" name="Picture 12">
            <a:extLst>
              <a:ext uri="{FF2B5EF4-FFF2-40B4-BE49-F238E27FC236}">
                <a16:creationId xmlns:a16="http://schemas.microsoft.com/office/drawing/2014/main" id="{E5D7D63E-CE15-4C7E-B3D2-9584989B45A1}"/>
              </a:ext>
            </a:extLst>
          </p:cNvPr>
          <p:cNvPicPr>
            <a:picLocks noChangeAspect="1"/>
          </p:cNvPicPr>
          <p:nvPr/>
        </p:nvPicPr>
        <p:blipFill>
          <a:blip r:embed="rId5"/>
          <a:stretch>
            <a:fillRect/>
          </a:stretch>
        </p:blipFill>
        <p:spPr>
          <a:xfrm>
            <a:off x="854756" y="3130908"/>
            <a:ext cx="5072332" cy="2500612"/>
          </a:xfrm>
          <a:prstGeom prst="rect">
            <a:avLst/>
          </a:prstGeom>
        </p:spPr>
      </p:pic>
    </p:spTree>
    <p:extLst>
      <p:ext uri="{BB962C8B-B14F-4D97-AF65-F5344CB8AC3E}">
        <p14:creationId xmlns:p14="http://schemas.microsoft.com/office/powerpoint/2010/main" val="3601551211"/>
      </p:ext>
    </p:extLst>
  </p:cSld>
  <p:clrMapOvr>
    <a:masterClrMapping/>
  </p:clrMapOvr>
  <p:transition spd="med">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589" y="-13391"/>
            <a:ext cx="12248452" cy="6901461"/>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16" tIns="45708" rIns="91416" bIns="45708"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a:xfrm>
            <a:off x="915749" y="608515"/>
            <a:ext cx="10366596" cy="430775"/>
          </a:xfrm>
        </p:spPr>
        <p:txBody>
          <a:bodyPr/>
          <a:lstStyle/>
          <a:p>
            <a:r>
              <a:rPr lang="en-US" sz="2799" dirty="0"/>
              <a:t>ArcGIS Pro SDK for .NET – Technical Sessions</a:t>
            </a:r>
            <a:endParaRPr lang="en-US" dirty="0"/>
          </a:p>
        </p:txBody>
      </p:sp>
      <p:sp>
        <p:nvSpPr>
          <p:cNvPr id="11" name="Content Placeholder 10">
            <a:extLst>
              <a:ext uri="{FF2B5EF4-FFF2-40B4-BE49-F238E27FC236}">
                <a16:creationId xmlns:a16="http://schemas.microsoft.com/office/drawing/2014/main" id="{56669042-0838-71A3-A1B1-20736266A8D4}"/>
              </a:ext>
            </a:extLst>
          </p:cNvPr>
          <p:cNvSpPr>
            <a:spLocks noGrp="1"/>
          </p:cNvSpPr>
          <p:nvPr>
            <p:ph sz="quarter" idx="12"/>
          </p:nvPr>
        </p:nvSpPr>
        <p:spPr>
          <a:xfrm>
            <a:off x="681913" y="6142575"/>
            <a:ext cx="10828174" cy="374082"/>
          </a:xfrm>
        </p:spPr>
        <p:txBody>
          <a:bodyPr/>
          <a:lstStyle/>
          <a:p>
            <a:r>
              <a:rPr lang="en-US" dirty="0"/>
              <a:t>Detailed Agenda: https://www.esri.com/en-us/about/events/devsummit/agenda/detailed</a:t>
            </a:r>
          </a:p>
          <a:p>
            <a:pPr>
              <a:buClr>
                <a:srgbClr val="EAFF46"/>
              </a:buClr>
            </a:pPr>
            <a:endParaRPr lang="en-US" dirty="0"/>
          </a:p>
        </p:txBody>
      </p:sp>
      <p:graphicFrame>
        <p:nvGraphicFramePr>
          <p:cNvPr id="9" name="Content Placeholder 6">
            <a:extLst>
              <a:ext uri="{FF2B5EF4-FFF2-40B4-BE49-F238E27FC236}">
                <a16:creationId xmlns:a16="http://schemas.microsoft.com/office/drawing/2014/main" id="{7DD3B9DF-5A24-4FCB-86B2-8D9C5C88E539}"/>
              </a:ext>
            </a:extLst>
          </p:cNvPr>
          <p:cNvGraphicFramePr>
            <a:graphicFrameLocks/>
          </p:cNvGraphicFramePr>
          <p:nvPr/>
        </p:nvGraphicFramePr>
        <p:xfrm>
          <a:off x="1435636" y="1970868"/>
          <a:ext cx="8958980" cy="4168400"/>
        </p:xfrm>
        <a:graphic>
          <a:graphicData uri="http://schemas.openxmlformats.org/drawingml/2006/table">
            <a:tbl>
              <a:tblPr firstRow="1">
                <a:tableStyleId>{22838BEF-8BB2-4498-84A7-C5851F593DF1}</a:tableStyleId>
              </a:tblPr>
              <a:tblGrid>
                <a:gridCol w="1451342">
                  <a:extLst>
                    <a:ext uri="{9D8B030D-6E8A-4147-A177-3AD203B41FA5}">
                      <a16:colId xmlns:a16="http://schemas.microsoft.com/office/drawing/2014/main" val="1488540618"/>
                    </a:ext>
                  </a:extLst>
                </a:gridCol>
                <a:gridCol w="2167206">
                  <a:extLst>
                    <a:ext uri="{9D8B030D-6E8A-4147-A177-3AD203B41FA5}">
                      <a16:colId xmlns:a16="http://schemas.microsoft.com/office/drawing/2014/main" val="4139165684"/>
                    </a:ext>
                  </a:extLst>
                </a:gridCol>
                <a:gridCol w="5340432">
                  <a:extLst>
                    <a:ext uri="{9D8B030D-6E8A-4147-A177-3AD203B41FA5}">
                      <a16:colId xmlns:a16="http://schemas.microsoft.com/office/drawing/2014/main" val="323322535"/>
                    </a:ext>
                  </a:extLst>
                </a:gridCol>
              </a:tblGrid>
              <a:tr h="304721">
                <a:tc>
                  <a:txBody>
                    <a:bodyPr/>
                    <a:lstStyle/>
                    <a:p>
                      <a:pPr marL="0" algn="ctr" defTabSz="457200" rtl="0" eaLnBrk="1" fontAlgn="b" latinLnBrk="0" hangingPunct="1"/>
                      <a:r>
                        <a:rPr lang="en-US" sz="1400" b="1" u="none" strike="noStrike" kern="1200" dirty="0">
                          <a:solidFill>
                            <a:schemeClr val="lt1"/>
                          </a:solidFill>
                          <a:effectLst/>
                          <a:latin typeface="+mn-lt"/>
                          <a:ea typeface="+mn-ea"/>
                          <a:cs typeface="+mn-cs"/>
                        </a:rPr>
                        <a:t>Date</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marL="0" algn="ctr" defTabSz="457200" rtl="0" eaLnBrk="1" fontAlgn="b" latinLnBrk="0" hangingPunct="1"/>
                      <a:r>
                        <a:rPr lang="en-US" sz="1400" b="1" u="none" strike="noStrike" kern="1200" dirty="0">
                          <a:solidFill>
                            <a:schemeClr val="lt1"/>
                          </a:solidFill>
                          <a:effectLst/>
                          <a:latin typeface="+mn-lt"/>
                          <a:ea typeface="+mn-ea"/>
                          <a:cs typeface="+mn-cs"/>
                        </a:rPr>
                        <a:t>Time</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marL="0" algn="ctr" defTabSz="457200" rtl="0" eaLnBrk="1" fontAlgn="b" latinLnBrk="0" hangingPunct="1"/>
                      <a:r>
                        <a:rPr lang="en-US" sz="1400" b="1" u="none" strike="noStrike" kern="1200" dirty="0">
                          <a:solidFill>
                            <a:schemeClr val="lt1"/>
                          </a:solidFill>
                          <a:effectLst/>
                          <a:latin typeface="+mn-lt"/>
                          <a:ea typeface="+mn-ea"/>
                          <a:cs typeface="+mn-cs"/>
                        </a:rPr>
                        <a:t>Session</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extLst>
                  <a:ext uri="{0D108BD9-81ED-4DB2-BD59-A6C34878D82A}">
                    <a16:rowId xmlns:a16="http://schemas.microsoft.com/office/drawing/2014/main" val="1338074445"/>
                  </a:ext>
                </a:extLst>
              </a:tr>
              <a:tr h="417290">
                <a:tc rowSpan="3">
                  <a:txBody>
                    <a:bodyPr/>
                    <a:lstStyle/>
                    <a:p>
                      <a:pPr marL="0" algn="ctr" defTabSz="457200" rtl="0" eaLnBrk="1" fontAlgn="b" latinLnBrk="0" hangingPunct="1"/>
                      <a:r>
                        <a:rPr lang="en-US" sz="1500" u="none" strike="noStrike" kern="1200" dirty="0">
                          <a:solidFill>
                            <a:schemeClr val="bg1"/>
                          </a:solidFill>
                          <a:effectLst/>
                          <a:latin typeface="+mn-lt"/>
                          <a:ea typeface="+mn-ea"/>
                          <a:cs typeface="+mn-cs"/>
                        </a:rPr>
                        <a:t>Tue, Mar 7</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457200" rtl="0" eaLnBrk="1" fontAlgn="b" latinLnBrk="0" hangingPunct="1"/>
                      <a:r>
                        <a:rPr lang="en-US" sz="1500" u="none" strike="noStrike" kern="1200" dirty="0">
                          <a:solidFill>
                            <a:schemeClr val="dk1"/>
                          </a:solidFill>
                          <a:effectLst/>
                          <a:latin typeface="+mn-lt"/>
                          <a:ea typeface="+mn-ea"/>
                          <a:cs typeface="+mn-cs"/>
                        </a:rPr>
                        <a:t>2:00 p.m. - 3:00 p.m.</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457200" rtl="0" eaLnBrk="1" fontAlgn="b" latinLnBrk="0" hangingPunct="1"/>
                      <a:r>
                        <a:rPr lang="en-US" sz="1500" u="none" strike="noStrike" kern="1200" dirty="0">
                          <a:solidFill>
                            <a:schemeClr val="dk1"/>
                          </a:solidFill>
                          <a:effectLst/>
                          <a:latin typeface="+mn-lt"/>
                          <a:ea typeface="+mn-ea"/>
                          <a:cs typeface="+mn-cs"/>
                        </a:rPr>
                        <a:t>ArcGIS Pro SDK for .NET: Customizing Layout</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59967875"/>
                  </a:ext>
                </a:extLst>
              </a:tr>
              <a:tr h="319957">
                <a:tc vMerge="1">
                  <a:txBody>
                    <a:bodyPr/>
                    <a:lstStyle/>
                    <a:p>
                      <a:endParaRPr lang="en-US"/>
                    </a:p>
                  </a:txBody>
                  <a:tcPr/>
                </a:tc>
                <a:tc>
                  <a:txBody>
                    <a:bodyPr/>
                    <a:lstStyle/>
                    <a:p>
                      <a:pPr marL="0" algn="ctr" defTabSz="457200" rtl="0" eaLnBrk="1" fontAlgn="b" latinLnBrk="0" hangingPunct="1"/>
                      <a:r>
                        <a:rPr lang="en-US" sz="1500" u="none" strike="noStrike" kern="1200" dirty="0">
                          <a:solidFill>
                            <a:schemeClr val="dk1"/>
                          </a:solidFill>
                          <a:effectLst/>
                          <a:latin typeface="+mn-lt"/>
                          <a:ea typeface="+mn-ea"/>
                          <a:cs typeface="+mn-cs"/>
                        </a:rPr>
                        <a:t>4:00 p.m. - 5:00 p.m.</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457200" rtl="0" eaLnBrk="1" fontAlgn="b" latinLnBrk="0" hangingPunct="1"/>
                      <a:r>
                        <a:rPr lang="en-US" sz="1500" b="0" i="0" u="none" strike="noStrike" kern="1200" dirty="0">
                          <a:solidFill>
                            <a:schemeClr val="dk1"/>
                          </a:solidFill>
                          <a:effectLst/>
                          <a:latin typeface="+mn-lt"/>
                          <a:ea typeface="+mn-ea"/>
                          <a:cs typeface="+mn-cs"/>
                        </a:rPr>
                        <a:t>ArcGIS Pro SDK for .NET: Intermediate Editing 1</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61650134"/>
                  </a:ext>
                </a:extLst>
              </a:tr>
              <a:tr h="417290">
                <a:tc vMerge="1">
                  <a:txBody>
                    <a:bodyPr/>
                    <a:lstStyle/>
                    <a:p>
                      <a:pPr algn="ctr" fontAlgn="b"/>
                      <a:endParaRPr lang="en-US" sz="1600" b="1" i="0" u="none" strike="noStrike" dirty="0">
                        <a:solidFill>
                          <a:srgbClr val="000000"/>
                        </a:solidFill>
                        <a:effectLst/>
                        <a:latin typeface="+mn-lt"/>
                      </a:endParaRPr>
                    </a:p>
                  </a:txBody>
                  <a:tcPr marL="45720" marR="45720" anchor="ctr"/>
                </a:tc>
                <a:tc>
                  <a:txBody>
                    <a:bodyPr/>
                    <a:lstStyle/>
                    <a:p>
                      <a:pPr algn="ctr" fontAlgn="b"/>
                      <a:r>
                        <a:rPr lang="en-US" sz="1500" u="none" strike="noStrike" dirty="0">
                          <a:effectLst/>
                        </a:rPr>
                        <a:t>5:30 p.m. - 6:30 p.m.</a:t>
                      </a:r>
                      <a:endParaRPr lang="en-US" sz="1500" b="1" i="0" u="none" strike="noStrike" dirty="0">
                        <a:solidFill>
                          <a:srgbClr val="000000"/>
                        </a:solidFill>
                        <a:effectLst/>
                        <a:latin typeface="+mn-lt"/>
                      </a:endParaRP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500" u="none" strike="noStrike" dirty="0">
                          <a:effectLst/>
                        </a:rPr>
                        <a:t>ArcGIS Pro SDK for .NET: Intermediate Editing 2</a:t>
                      </a:r>
                      <a:endParaRPr lang="en-US" sz="1500" b="1" i="0" u="none" strike="noStrike" dirty="0">
                        <a:solidFill>
                          <a:srgbClr val="000000"/>
                        </a:solidFill>
                        <a:effectLst/>
                        <a:latin typeface="+mn-lt"/>
                      </a:endParaRP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58604696"/>
                  </a:ext>
                </a:extLst>
              </a:tr>
              <a:tr h="417290">
                <a:tc>
                  <a:txBody>
                    <a:bodyPr/>
                    <a:lstStyle/>
                    <a:p>
                      <a:pPr marL="0" algn="ctr" defTabSz="457200" rtl="0" eaLnBrk="1" fontAlgn="b" latinLnBrk="0" hangingPunct="1"/>
                      <a:r>
                        <a:rPr lang="en-US" sz="1500" b="0" u="none" strike="noStrike" kern="1200" dirty="0">
                          <a:solidFill>
                            <a:schemeClr val="dk1"/>
                          </a:solidFill>
                          <a:effectLst/>
                          <a:latin typeface="+mn-lt"/>
                          <a:ea typeface="+mn-ea"/>
                          <a:cs typeface="+mn-cs"/>
                        </a:rPr>
                        <a:t>Wed, Mar 8</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EE9EF"/>
                    </a:solidFill>
                  </a:tcPr>
                </a:tc>
                <a:tc>
                  <a:txBody>
                    <a:bodyPr/>
                    <a:lstStyle/>
                    <a:p>
                      <a:pPr marL="0" algn="ctr" defTabSz="457200" rtl="0" eaLnBrk="1" fontAlgn="b" latinLnBrk="0" hangingPunct="1"/>
                      <a:r>
                        <a:rPr lang="en-US" sz="1500" b="0" u="none" strike="noStrike" kern="1200" dirty="0">
                          <a:solidFill>
                            <a:schemeClr val="dk1"/>
                          </a:solidFill>
                          <a:effectLst/>
                          <a:latin typeface="+mn-lt"/>
                          <a:ea typeface="+mn-ea"/>
                          <a:cs typeface="+mn-cs"/>
                        </a:rPr>
                        <a:t>10:30 a.m. - 11:30 a.m.</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EE9EF"/>
                    </a:solidFill>
                  </a:tcPr>
                </a:tc>
                <a:tc>
                  <a:txBody>
                    <a:bodyPr/>
                    <a:lstStyle/>
                    <a:p>
                      <a:pPr marL="0" algn="l" defTabSz="457200" rtl="0" eaLnBrk="1" fontAlgn="b" latinLnBrk="0" hangingPunct="1"/>
                      <a:r>
                        <a:rPr lang="en-US" sz="1500" b="0" u="none" strike="noStrike" kern="1200" dirty="0">
                          <a:solidFill>
                            <a:schemeClr val="dk1"/>
                          </a:solidFill>
                          <a:effectLst/>
                          <a:latin typeface="+mn-lt"/>
                          <a:ea typeface="+mn-ea"/>
                          <a:cs typeface="+mn-cs"/>
                        </a:rPr>
                        <a:t>ArcGIS Pro SDK for .NET: What's New in the Geodatabase and Utility Network APIs</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EE9EF"/>
                    </a:solidFill>
                  </a:tcPr>
                </a:tc>
                <a:extLst>
                  <a:ext uri="{0D108BD9-81ED-4DB2-BD59-A6C34878D82A}">
                    <a16:rowId xmlns:a16="http://schemas.microsoft.com/office/drawing/2014/main" val="2706457270"/>
                  </a:ext>
                </a:extLst>
              </a:tr>
              <a:tr h="548497">
                <a:tc rowSpan="2">
                  <a:txBody>
                    <a:bodyPr/>
                    <a:lstStyle/>
                    <a:p>
                      <a:pPr algn="ctr" fontAlgn="b"/>
                      <a:r>
                        <a:rPr lang="en-US" sz="1500" b="0" u="none" strike="noStrike" dirty="0">
                          <a:solidFill>
                            <a:schemeClr val="bg1"/>
                          </a:solidFill>
                          <a:effectLst/>
                        </a:rPr>
                        <a:t>Thu, Mar 9</a:t>
                      </a:r>
                      <a:endParaRPr lang="en-US" sz="1500" b="0" i="0" u="none" strike="noStrike" dirty="0">
                        <a:solidFill>
                          <a:schemeClr val="bg1"/>
                        </a:solidFill>
                        <a:effectLst/>
                        <a:latin typeface="+mn-lt"/>
                      </a:endParaRP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500" b="0" i="0" u="none" strike="noStrike" dirty="0">
                          <a:solidFill>
                            <a:srgbClr val="000000"/>
                          </a:solidFill>
                          <a:effectLst/>
                          <a:latin typeface="+mn-lt"/>
                        </a:rPr>
                        <a:t>10:30 – 11:30 am</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500" b="0" i="0" u="none" strike="noStrike" dirty="0">
                          <a:solidFill>
                            <a:srgbClr val="000000"/>
                          </a:solidFill>
                          <a:effectLst/>
                          <a:latin typeface="+mn-lt"/>
                        </a:rPr>
                        <a:t>ArcGIS Pro SDK for .NET: Intermediate Data Visualization Using Table Controls</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31585087"/>
                  </a:ext>
                </a:extLst>
              </a:tr>
              <a:tr h="777038">
                <a:tc vMerge="1">
                  <a:txBody>
                    <a:bodyPr/>
                    <a:lstStyle/>
                    <a:p>
                      <a:endParaRPr lang="en-US"/>
                    </a:p>
                  </a:txBody>
                  <a:tcPr>
                    <a:lnT w="12700" cap="flat" cmpd="sng" algn="ctr">
                      <a:solidFill>
                        <a:schemeClr val="tx1"/>
                      </a:solidFill>
                      <a:prstDash val="solid"/>
                      <a:round/>
                      <a:headEnd type="none" w="med" len="med"/>
                      <a:tailEnd type="none" w="med" len="med"/>
                    </a:lnT>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500" b="0" i="0" u="none" strike="noStrike" dirty="0">
                          <a:solidFill>
                            <a:srgbClr val="000000"/>
                          </a:solidFill>
                          <a:effectLst/>
                          <a:latin typeface="+mn-lt"/>
                        </a:rPr>
                        <a:t>1:00 p.m. - 2:00 p.m.</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b" latinLnBrk="0" hangingPunct="1">
                        <a:lnSpc>
                          <a:spcPct val="100000"/>
                        </a:lnSpc>
                        <a:spcBef>
                          <a:spcPts val="0"/>
                        </a:spcBef>
                        <a:spcAft>
                          <a:spcPts val="0"/>
                        </a:spcAft>
                        <a:buClrTx/>
                        <a:buSzTx/>
                        <a:buFontTx/>
                        <a:buNone/>
                        <a:tabLst/>
                        <a:defRPr/>
                      </a:pPr>
                      <a:r>
                        <a:rPr lang="en-US" sz="1500" b="0" i="0" u="none" strike="noStrike" dirty="0">
                          <a:solidFill>
                            <a:srgbClr val="000000"/>
                          </a:solidFill>
                          <a:effectLst/>
                          <a:latin typeface="+mn-lt"/>
                        </a:rPr>
                        <a:t>ArcGIS Pro SDK for .NET: Intermediate Map Visualization Using Time API and Tray Item Template</a:t>
                      </a:r>
                    </a:p>
                    <a:p>
                      <a:pPr algn="l" fontAlgn="b"/>
                      <a:endParaRPr lang="en-US" sz="1500" b="0" i="0" u="none" strike="noStrike" dirty="0">
                        <a:solidFill>
                          <a:srgbClr val="000000"/>
                        </a:solidFill>
                        <a:effectLst/>
                        <a:latin typeface="+mn-lt"/>
                      </a:endParaRP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72650888"/>
                  </a:ext>
                </a:extLst>
              </a:tr>
              <a:tr h="417290">
                <a:tc rowSpan="2">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500" b="0" u="none" strike="noStrike" dirty="0">
                          <a:solidFill>
                            <a:schemeClr val="bg1"/>
                          </a:solidFill>
                          <a:effectLst/>
                        </a:rPr>
                        <a:t>Fri, Mar 10</a:t>
                      </a:r>
                      <a:endParaRPr lang="en-US" sz="1500" b="0" i="0" u="none" strike="noStrike" dirty="0">
                        <a:solidFill>
                          <a:schemeClr val="bg1"/>
                        </a:solidFill>
                        <a:effectLst/>
                        <a:latin typeface="+mn-lt"/>
                      </a:endParaRP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500" b="0" i="0" u="none" strike="noStrike" dirty="0">
                          <a:solidFill>
                            <a:srgbClr val="000000"/>
                          </a:solidFill>
                          <a:effectLst/>
                          <a:latin typeface="+mn-lt"/>
                        </a:rPr>
                        <a:t>8:30 </a:t>
                      </a:r>
                      <a:r>
                        <a:rPr lang="en-US" sz="1500" b="0" i="0" u="none" strike="noStrike" dirty="0" err="1">
                          <a:solidFill>
                            <a:srgbClr val="000000"/>
                          </a:solidFill>
                          <a:effectLst/>
                          <a:latin typeface="+mn-lt"/>
                        </a:rPr>
                        <a:t>a.m</a:t>
                      </a:r>
                      <a:r>
                        <a:rPr lang="en-US" sz="1500" b="0" i="0" u="none" strike="noStrike" dirty="0">
                          <a:solidFill>
                            <a:srgbClr val="000000"/>
                          </a:solidFill>
                          <a:effectLst/>
                          <a:latin typeface="+mn-lt"/>
                        </a:rPr>
                        <a:t> – 9:30 </a:t>
                      </a:r>
                      <a:r>
                        <a:rPr lang="en-US" sz="1500" b="0" i="0" u="none" strike="noStrike" dirty="0" err="1">
                          <a:solidFill>
                            <a:srgbClr val="000000"/>
                          </a:solidFill>
                          <a:effectLst/>
                          <a:latin typeface="+mn-lt"/>
                        </a:rPr>
                        <a:t>a.m</a:t>
                      </a:r>
                      <a:endParaRPr lang="en-US" sz="1500" b="0" i="0" u="none" strike="noStrike" dirty="0">
                        <a:solidFill>
                          <a:srgbClr val="000000"/>
                        </a:solidFill>
                        <a:effectLst/>
                        <a:latin typeface="+mn-lt"/>
                      </a:endParaRP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500" b="0" i="0" u="none" strike="noStrike" dirty="0">
                          <a:solidFill>
                            <a:srgbClr val="000000"/>
                          </a:solidFill>
                          <a:effectLst/>
                          <a:latin typeface="+mn-lt"/>
                        </a:rPr>
                        <a:t>ArcGIS Pro SDK for .NET: Parcel Fabric API</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71677062"/>
                  </a:ext>
                </a:extLst>
              </a:tr>
              <a:tr h="417290">
                <a:tc vMerge="1">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endParaRPr lang="en-US" sz="1500" b="0" i="0" u="none" strike="noStrike" dirty="0">
                        <a:solidFill>
                          <a:schemeClr val="bg1"/>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500" b="0" i="0" u="none" strike="noStrike" dirty="0">
                          <a:solidFill>
                            <a:srgbClr val="000000"/>
                          </a:solidFill>
                          <a:effectLst/>
                          <a:latin typeface="+mn-lt"/>
                        </a:rPr>
                        <a:t>10:00 </a:t>
                      </a:r>
                      <a:r>
                        <a:rPr lang="en-US" sz="1500" b="0" i="0" u="none" strike="noStrike" dirty="0" err="1">
                          <a:solidFill>
                            <a:srgbClr val="000000"/>
                          </a:solidFill>
                          <a:effectLst/>
                          <a:latin typeface="+mn-lt"/>
                        </a:rPr>
                        <a:t>a.m</a:t>
                      </a:r>
                      <a:r>
                        <a:rPr lang="en-US" sz="1500" b="0" i="0" u="none" strike="noStrike" dirty="0">
                          <a:solidFill>
                            <a:srgbClr val="000000"/>
                          </a:solidFill>
                          <a:effectLst/>
                          <a:latin typeface="+mn-lt"/>
                        </a:rPr>
                        <a:t> – 11:00 </a:t>
                      </a:r>
                      <a:r>
                        <a:rPr lang="en-US" sz="1500" b="0" i="0" u="none" strike="noStrike" dirty="0" err="1">
                          <a:solidFill>
                            <a:srgbClr val="000000"/>
                          </a:solidFill>
                          <a:effectLst/>
                          <a:latin typeface="+mn-lt"/>
                        </a:rPr>
                        <a:t>a.m</a:t>
                      </a:r>
                      <a:endParaRPr lang="en-US" sz="1500" b="0" i="0" u="none" strike="noStrike" dirty="0">
                        <a:solidFill>
                          <a:srgbClr val="000000"/>
                        </a:solidFill>
                        <a:effectLst/>
                        <a:latin typeface="+mn-lt"/>
                      </a:endParaRP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500" b="0" i="0" u="none" strike="noStrike" dirty="0">
                          <a:solidFill>
                            <a:srgbClr val="000000"/>
                          </a:solidFill>
                          <a:effectLst/>
                          <a:latin typeface="+mn-lt"/>
                        </a:rPr>
                        <a:t>ArcGIS Pro SDK for .NET: COGO API and Parcel Traverse</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73206227"/>
                  </a:ext>
                </a:extLst>
              </a:tr>
            </a:tbl>
          </a:graphicData>
        </a:graphic>
      </p:graphicFrame>
    </p:spTree>
    <p:extLst>
      <p:ext uri="{BB962C8B-B14F-4D97-AF65-F5344CB8AC3E}">
        <p14:creationId xmlns:p14="http://schemas.microsoft.com/office/powerpoint/2010/main" val="1662065767"/>
      </p:ext>
    </p:extLst>
  </p:cSld>
  <p:clrMapOvr>
    <a:masterClrMapping/>
  </p:clrMapOvr>
  <p:transition spd="med">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589" y="-13391"/>
            <a:ext cx="12248452" cy="6901461"/>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16" tIns="45708" rIns="91416" bIns="45708"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a:xfrm>
            <a:off x="915749" y="608515"/>
            <a:ext cx="10366596" cy="430775"/>
          </a:xfrm>
        </p:spPr>
        <p:txBody>
          <a:bodyPr/>
          <a:lstStyle/>
          <a:p>
            <a:r>
              <a:rPr lang="en-US" sz="2799" dirty="0"/>
              <a:t>ArcGIS Pro SDK for .NET – Demo theaters</a:t>
            </a:r>
            <a:endParaRPr lang="en-US" dirty="0"/>
          </a:p>
        </p:txBody>
      </p:sp>
      <p:sp>
        <p:nvSpPr>
          <p:cNvPr id="11" name="Content Placeholder 10">
            <a:extLst>
              <a:ext uri="{FF2B5EF4-FFF2-40B4-BE49-F238E27FC236}">
                <a16:creationId xmlns:a16="http://schemas.microsoft.com/office/drawing/2014/main" id="{56669042-0838-71A3-A1B1-20736266A8D4}"/>
              </a:ext>
            </a:extLst>
          </p:cNvPr>
          <p:cNvSpPr>
            <a:spLocks noGrp="1"/>
          </p:cNvSpPr>
          <p:nvPr>
            <p:ph sz="quarter" idx="12"/>
          </p:nvPr>
        </p:nvSpPr>
        <p:spPr>
          <a:xfrm>
            <a:off x="714020" y="5909139"/>
            <a:ext cx="10828174" cy="374082"/>
          </a:xfrm>
        </p:spPr>
        <p:txBody>
          <a:bodyPr/>
          <a:lstStyle/>
          <a:p>
            <a:r>
              <a:rPr lang="en-US" dirty="0"/>
              <a:t>Detailed Agenda: https://www.esri.com/en-us/about/events/devsummit/agenda/detailed</a:t>
            </a:r>
          </a:p>
          <a:p>
            <a:pPr>
              <a:buClr>
                <a:srgbClr val="EAFF46"/>
              </a:buClr>
            </a:pPr>
            <a:endParaRPr lang="en-US" dirty="0"/>
          </a:p>
        </p:txBody>
      </p:sp>
      <p:graphicFrame>
        <p:nvGraphicFramePr>
          <p:cNvPr id="9" name="Content Placeholder 6">
            <a:extLst>
              <a:ext uri="{FF2B5EF4-FFF2-40B4-BE49-F238E27FC236}">
                <a16:creationId xmlns:a16="http://schemas.microsoft.com/office/drawing/2014/main" id="{7DD3B9DF-5A24-4FCB-86B2-8D9C5C88E539}"/>
              </a:ext>
            </a:extLst>
          </p:cNvPr>
          <p:cNvGraphicFramePr>
            <a:graphicFrameLocks/>
          </p:cNvGraphicFramePr>
          <p:nvPr/>
        </p:nvGraphicFramePr>
        <p:xfrm>
          <a:off x="1208075" y="1667009"/>
          <a:ext cx="9672774" cy="2785204"/>
        </p:xfrm>
        <a:graphic>
          <a:graphicData uri="http://schemas.openxmlformats.org/drawingml/2006/table">
            <a:tbl>
              <a:tblPr firstRow="1">
                <a:tableStyleId>{22838BEF-8BB2-4498-84A7-C5851F593DF1}</a:tableStyleId>
              </a:tblPr>
              <a:tblGrid>
                <a:gridCol w="1566976">
                  <a:extLst>
                    <a:ext uri="{9D8B030D-6E8A-4147-A177-3AD203B41FA5}">
                      <a16:colId xmlns:a16="http://schemas.microsoft.com/office/drawing/2014/main" val="1488540618"/>
                    </a:ext>
                  </a:extLst>
                </a:gridCol>
                <a:gridCol w="2339875">
                  <a:extLst>
                    <a:ext uri="{9D8B030D-6E8A-4147-A177-3AD203B41FA5}">
                      <a16:colId xmlns:a16="http://schemas.microsoft.com/office/drawing/2014/main" val="4139165684"/>
                    </a:ext>
                  </a:extLst>
                </a:gridCol>
                <a:gridCol w="5765923">
                  <a:extLst>
                    <a:ext uri="{9D8B030D-6E8A-4147-A177-3AD203B41FA5}">
                      <a16:colId xmlns:a16="http://schemas.microsoft.com/office/drawing/2014/main" val="323322535"/>
                    </a:ext>
                  </a:extLst>
                </a:gridCol>
              </a:tblGrid>
              <a:tr h="304721">
                <a:tc>
                  <a:txBody>
                    <a:bodyPr/>
                    <a:lstStyle/>
                    <a:p>
                      <a:pPr marL="0" algn="ctr" defTabSz="457200" rtl="0" eaLnBrk="1" fontAlgn="b" latinLnBrk="0" hangingPunct="1"/>
                      <a:r>
                        <a:rPr lang="en-US" sz="1400" b="1" u="none" strike="noStrike" kern="1200" dirty="0">
                          <a:solidFill>
                            <a:schemeClr val="lt1"/>
                          </a:solidFill>
                          <a:effectLst/>
                          <a:latin typeface="+mn-lt"/>
                          <a:ea typeface="+mn-ea"/>
                          <a:cs typeface="+mn-cs"/>
                        </a:rPr>
                        <a:t>Date</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marL="0" algn="ctr" defTabSz="457200" rtl="0" eaLnBrk="1" fontAlgn="b" latinLnBrk="0" hangingPunct="1"/>
                      <a:r>
                        <a:rPr lang="en-US" sz="1400" b="1" u="none" strike="noStrike" kern="1200" dirty="0">
                          <a:solidFill>
                            <a:schemeClr val="lt1"/>
                          </a:solidFill>
                          <a:effectLst/>
                          <a:latin typeface="+mn-lt"/>
                          <a:ea typeface="+mn-ea"/>
                          <a:cs typeface="+mn-cs"/>
                        </a:rPr>
                        <a:t>Time</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marL="0" algn="ctr" defTabSz="457200" rtl="0" eaLnBrk="1" fontAlgn="b" latinLnBrk="0" hangingPunct="1"/>
                      <a:r>
                        <a:rPr lang="en-US" sz="1400" b="1" u="none" strike="noStrike" kern="1200" dirty="0">
                          <a:solidFill>
                            <a:schemeClr val="lt1"/>
                          </a:solidFill>
                          <a:effectLst/>
                          <a:latin typeface="+mn-lt"/>
                          <a:ea typeface="+mn-ea"/>
                          <a:cs typeface="+mn-cs"/>
                        </a:rPr>
                        <a:t>Session</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extLst>
                  <a:ext uri="{0D108BD9-81ED-4DB2-BD59-A6C34878D82A}">
                    <a16:rowId xmlns:a16="http://schemas.microsoft.com/office/drawing/2014/main" val="1338074445"/>
                  </a:ext>
                </a:extLst>
              </a:tr>
              <a:tr h="417290">
                <a:tc rowSpan="5">
                  <a:txBody>
                    <a:bodyPr/>
                    <a:lstStyle/>
                    <a:p>
                      <a:pPr marL="0" algn="ctr" defTabSz="457200" rtl="0" eaLnBrk="1" fontAlgn="b" latinLnBrk="0" hangingPunct="1"/>
                      <a:r>
                        <a:rPr lang="en-US" sz="1500" u="none" strike="noStrike" kern="1200" dirty="0">
                          <a:solidFill>
                            <a:schemeClr val="bg1"/>
                          </a:solidFill>
                          <a:effectLst/>
                          <a:latin typeface="+mn-lt"/>
                          <a:ea typeface="+mn-ea"/>
                          <a:cs typeface="+mn-cs"/>
                        </a:rPr>
                        <a:t>Wed, Mar 8</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marL="0" algn="ctr" defTabSz="457200" rtl="0" eaLnBrk="1" fontAlgn="b" latinLnBrk="0" hangingPunct="1"/>
                      <a:r>
                        <a:rPr lang="en-US" sz="1500" u="none" strike="noStrike" kern="1200" dirty="0">
                          <a:solidFill>
                            <a:schemeClr val="dk1"/>
                          </a:solidFill>
                          <a:effectLst/>
                          <a:latin typeface="+mn-lt"/>
                          <a:ea typeface="+mn-ea"/>
                          <a:cs typeface="+mn-cs"/>
                        </a:rPr>
                        <a:t>1:00 p.m. – 1:30 p.m.</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457200" rtl="0" eaLnBrk="1" fontAlgn="b" latinLnBrk="0" hangingPunct="1"/>
                      <a:endParaRPr lang="en-US" sz="1500" u="none" strike="noStrike" kern="1200" dirty="0">
                        <a:solidFill>
                          <a:schemeClr val="dk1"/>
                        </a:solidFill>
                        <a:effectLst/>
                        <a:latin typeface="+mn-lt"/>
                        <a:ea typeface="+mn-ea"/>
                        <a:cs typeface="+mn-cs"/>
                      </a:endParaRPr>
                    </a:p>
                    <a:p>
                      <a:pPr marL="0" algn="l" defTabSz="457200" rtl="0" eaLnBrk="1" fontAlgn="b" latinLnBrk="0" hangingPunct="1"/>
                      <a:r>
                        <a:rPr lang="en-US" sz="1500" u="none" strike="noStrike" kern="1200" dirty="0">
                          <a:solidFill>
                            <a:schemeClr val="dk1"/>
                          </a:solidFill>
                          <a:effectLst/>
                          <a:latin typeface="+mn-lt"/>
                          <a:ea typeface="+mn-ea"/>
                          <a:cs typeface="+mn-cs"/>
                        </a:rPr>
                        <a:t>ArcGIS Pro SDK for .NET:  Topology in the ArcGIS Pro SDK</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79660549"/>
                  </a:ext>
                </a:extLst>
              </a:tr>
              <a:tr h="417290">
                <a:tc vMerge="1">
                  <a:txBody>
                    <a:bodyPr/>
                    <a:lstStyle/>
                    <a:p>
                      <a:pPr marL="0" algn="ctr" defTabSz="457200" rtl="0" eaLnBrk="1" fontAlgn="b" latinLnBrk="0" hangingPunct="1"/>
                      <a:endParaRPr lang="en-US" sz="1500" u="none" strike="noStrike" kern="1200" dirty="0">
                        <a:solidFill>
                          <a:schemeClr val="bg1"/>
                        </a:solidFill>
                        <a:effectLst/>
                        <a:latin typeface="+mn-lt"/>
                        <a:ea typeface="+mn-ea"/>
                        <a:cs typeface="+mn-cs"/>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457200" rtl="0" eaLnBrk="1" fontAlgn="b" latinLnBrk="0" hangingPunct="1"/>
                      <a:r>
                        <a:rPr lang="en-US" sz="1500" u="none" strike="noStrike" kern="1200" dirty="0">
                          <a:solidFill>
                            <a:schemeClr val="dk1"/>
                          </a:solidFill>
                          <a:effectLst/>
                          <a:latin typeface="+mn-lt"/>
                          <a:ea typeface="+mn-ea"/>
                          <a:cs typeface="+mn-cs"/>
                        </a:rPr>
                        <a:t>1:45 p.m. – 2:15 </a:t>
                      </a:r>
                      <a:r>
                        <a:rPr lang="en-US" sz="1500" u="none" strike="noStrike" kern="1200">
                          <a:solidFill>
                            <a:schemeClr val="dk1"/>
                          </a:solidFill>
                          <a:effectLst/>
                          <a:latin typeface="+mn-lt"/>
                          <a:ea typeface="+mn-ea"/>
                          <a:cs typeface="+mn-cs"/>
                        </a:rPr>
                        <a:t>p.m</a:t>
                      </a:r>
                      <a:endParaRPr lang="en-US" sz="1500" u="none" strike="noStrike" kern="1200" dirty="0">
                        <a:solidFill>
                          <a:schemeClr val="dk1"/>
                        </a:solidFill>
                        <a:effectLst/>
                        <a:latin typeface="+mn-lt"/>
                        <a:ea typeface="+mn-ea"/>
                        <a:cs typeface="+mn-cs"/>
                      </a:endParaRP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457200" rtl="0" eaLnBrk="1" fontAlgn="b" latinLnBrk="0" hangingPunct="1"/>
                      <a:r>
                        <a:rPr lang="en-US" sz="1500" u="none" strike="noStrike" kern="1200" dirty="0">
                          <a:solidFill>
                            <a:schemeClr val="dk1"/>
                          </a:solidFill>
                          <a:effectLst/>
                          <a:latin typeface="+mn-lt"/>
                          <a:ea typeface="+mn-ea"/>
                          <a:cs typeface="+mn-cs"/>
                        </a:rPr>
                        <a:t>ArcGIS Pro SDK for .NET:  Data Definition Language (DDL) in the ArcGIS Pro SDK</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37020884"/>
                  </a:ext>
                </a:extLst>
              </a:tr>
              <a:tr h="417290">
                <a:tc vMerge="1">
                  <a:txBody>
                    <a:bodyPr/>
                    <a:lstStyle/>
                    <a:p>
                      <a:pPr marL="0" algn="ctr" defTabSz="457200" rtl="0" eaLnBrk="1" fontAlgn="b" latinLnBrk="0" hangingPunct="1"/>
                      <a:r>
                        <a:rPr lang="en-US" sz="1500" u="none" strike="noStrike" kern="1200" dirty="0">
                          <a:solidFill>
                            <a:schemeClr val="bg1"/>
                          </a:solidFill>
                          <a:effectLst/>
                          <a:latin typeface="+mn-lt"/>
                          <a:ea typeface="+mn-ea"/>
                          <a:cs typeface="+mn-cs"/>
                        </a:rPr>
                        <a:t>Wed, Mar 8</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457200" rtl="0" eaLnBrk="1" fontAlgn="b" latinLnBrk="0" hangingPunct="1"/>
                      <a:r>
                        <a:rPr lang="en-US" sz="1500" u="none" strike="noStrike" kern="1200" dirty="0">
                          <a:solidFill>
                            <a:schemeClr val="dk1"/>
                          </a:solidFill>
                          <a:effectLst/>
                          <a:latin typeface="+mn-lt"/>
                          <a:ea typeface="+mn-ea"/>
                          <a:cs typeface="+mn-cs"/>
                        </a:rPr>
                        <a:t>4:00 p.m. - 4:30 p.m.</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457200" rtl="0" eaLnBrk="1" fontAlgn="b" latinLnBrk="0" hangingPunct="1"/>
                      <a:r>
                        <a:rPr lang="en-US" sz="1500" u="none" strike="noStrike" kern="1200" dirty="0">
                          <a:solidFill>
                            <a:schemeClr val="dk1"/>
                          </a:solidFill>
                          <a:effectLst/>
                          <a:latin typeface="+mn-lt"/>
                          <a:ea typeface="+mn-ea"/>
                          <a:cs typeface="+mn-cs"/>
                        </a:rPr>
                        <a:t>ArcGIS Pro SDK for .NET: How to Run GP Tools from Your Add-in</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59967875"/>
                  </a:ext>
                </a:extLst>
              </a:tr>
              <a:tr h="548497">
                <a:tc vMerge="1">
                  <a:txBody>
                    <a:bodyPr/>
                    <a:lstStyle/>
                    <a:p>
                      <a:endParaRPr lang="en-US"/>
                    </a:p>
                  </a:txBody>
                  <a:tcPr/>
                </a:tc>
                <a:tc>
                  <a:txBody>
                    <a:bodyPr/>
                    <a:lstStyle/>
                    <a:p>
                      <a:pPr marL="0" algn="ctr" defTabSz="457200" rtl="0" eaLnBrk="1" fontAlgn="b" latinLnBrk="0" hangingPunct="1"/>
                      <a:r>
                        <a:rPr lang="en-US" sz="1500" u="none" strike="noStrike" kern="1200" dirty="0">
                          <a:solidFill>
                            <a:schemeClr val="dk1"/>
                          </a:solidFill>
                          <a:effectLst/>
                          <a:latin typeface="+mn-lt"/>
                          <a:ea typeface="+mn-ea"/>
                          <a:cs typeface="+mn-cs"/>
                        </a:rPr>
                        <a:t>4:45 p.m. - 5:15 p.m.</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457200" rtl="0" eaLnBrk="1" fontAlgn="b" latinLnBrk="0" hangingPunct="1"/>
                      <a:r>
                        <a:rPr lang="en-US" sz="1500" b="0" i="0" u="none" strike="noStrike" kern="1200" dirty="0">
                          <a:solidFill>
                            <a:schemeClr val="dk1"/>
                          </a:solidFill>
                          <a:effectLst/>
                          <a:latin typeface="+mn-lt"/>
                          <a:ea typeface="+mn-ea"/>
                          <a:cs typeface="+mn-cs"/>
                        </a:rPr>
                        <a:t>ArcGIS Pro SDK for .NET: Customize Galleries and </a:t>
                      </a:r>
                      <a:r>
                        <a:rPr lang="en-US" sz="1500" b="0" i="0" u="none" strike="noStrike" kern="1200" dirty="0" err="1">
                          <a:solidFill>
                            <a:schemeClr val="dk1"/>
                          </a:solidFill>
                          <a:effectLst/>
                          <a:latin typeface="+mn-lt"/>
                          <a:ea typeface="+mn-ea"/>
                          <a:cs typeface="+mn-cs"/>
                        </a:rPr>
                        <a:t>Comboboxes</a:t>
                      </a:r>
                      <a:r>
                        <a:rPr lang="en-US" sz="1500" b="0" i="0" u="none" strike="noStrike" kern="1200" dirty="0">
                          <a:solidFill>
                            <a:schemeClr val="dk1"/>
                          </a:solidFill>
                          <a:effectLst/>
                          <a:latin typeface="+mn-lt"/>
                          <a:ea typeface="+mn-ea"/>
                          <a:cs typeface="+mn-cs"/>
                        </a:rPr>
                        <a:t> with Templates</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61650134"/>
                  </a:ext>
                </a:extLst>
              </a:tr>
              <a:tr h="417290">
                <a:tc vMerge="1">
                  <a:txBody>
                    <a:bodyPr/>
                    <a:lstStyle/>
                    <a:p>
                      <a:pPr algn="ctr" fontAlgn="b"/>
                      <a:endParaRPr lang="en-US" sz="1600" b="1" i="0" u="none" strike="noStrike" dirty="0">
                        <a:solidFill>
                          <a:srgbClr val="000000"/>
                        </a:solidFill>
                        <a:effectLst/>
                        <a:latin typeface="+mn-lt"/>
                      </a:endParaRPr>
                    </a:p>
                  </a:txBody>
                  <a:tcPr marL="45720" marR="45720" anchor="ctr"/>
                </a:tc>
                <a:tc>
                  <a:txBody>
                    <a:bodyPr/>
                    <a:lstStyle/>
                    <a:p>
                      <a:pPr algn="ctr" fontAlgn="b"/>
                      <a:r>
                        <a:rPr lang="en-US" sz="1500" u="none" strike="noStrike" dirty="0">
                          <a:effectLst/>
                        </a:rPr>
                        <a:t>5:30 p.m. - 6:00 p.m.</a:t>
                      </a:r>
                      <a:endParaRPr lang="en-US" sz="1500" b="1" i="0" u="none" strike="noStrike" dirty="0">
                        <a:solidFill>
                          <a:srgbClr val="000000"/>
                        </a:solidFill>
                        <a:effectLst/>
                        <a:latin typeface="+mn-lt"/>
                      </a:endParaRP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500" u="none" strike="noStrike" dirty="0">
                          <a:effectLst/>
                        </a:rPr>
                        <a:t>ArcGIS Pro SDK for .NET: Customizing the Editor Attributes Pane</a:t>
                      </a:r>
                      <a:endParaRPr lang="en-US" sz="1500" b="1" i="0" u="none" strike="noStrike" dirty="0">
                        <a:solidFill>
                          <a:srgbClr val="000000"/>
                        </a:solidFill>
                        <a:effectLst/>
                        <a:latin typeface="+mn-lt"/>
                      </a:endParaRP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58604696"/>
                  </a:ext>
                </a:extLst>
              </a:tr>
            </a:tbl>
          </a:graphicData>
        </a:graphic>
      </p:graphicFrame>
      <p:sp>
        <p:nvSpPr>
          <p:cNvPr id="10" name="Title 1">
            <a:extLst>
              <a:ext uri="{FF2B5EF4-FFF2-40B4-BE49-F238E27FC236}">
                <a16:creationId xmlns:a16="http://schemas.microsoft.com/office/drawing/2014/main" id="{908E23A1-856A-4874-AF9F-3DC00DC60A74}"/>
              </a:ext>
            </a:extLst>
          </p:cNvPr>
          <p:cNvSpPr txBox="1">
            <a:spLocks/>
          </p:cNvSpPr>
          <p:nvPr/>
        </p:nvSpPr>
        <p:spPr>
          <a:xfrm>
            <a:off x="1034093" y="4017002"/>
            <a:ext cx="10823677" cy="738472"/>
          </a:xfrm>
          <a:prstGeom prst="rect">
            <a:avLst/>
          </a:prstGeom>
          <a:noFill/>
        </p:spPr>
        <p:txBody>
          <a:bodyPr vert="horz" wrap="square" lIns="0" tIns="0" rIns="0" bIns="0" rtlCol="0" anchor="t">
            <a:spAutoFit/>
          </a:bodyPr>
          <a:lstStyle>
            <a:lvl1pPr algn="l" defTabSz="457200" rtl="0" eaLnBrk="1" latinLnBrk="0" hangingPunct="1">
              <a:lnSpc>
                <a:spcPct val="100000"/>
              </a:lnSpc>
              <a:spcBef>
                <a:spcPct val="0"/>
              </a:spcBef>
              <a:buNone/>
              <a:defRPr sz="2400" b="1" kern="1200">
                <a:solidFill>
                  <a:schemeClr val="tx1"/>
                </a:solidFill>
                <a:latin typeface="+mj-lt"/>
                <a:ea typeface="+mj-ea"/>
                <a:cs typeface="Arial"/>
              </a:defRPr>
            </a:lvl1pPr>
          </a:lstStyle>
          <a:p>
            <a:endParaRPr lang="en-US" sz="2399" b="0" dirty="0"/>
          </a:p>
          <a:p>
            <a:r>
              <a:rPr lang="en-US" sz="2399" b="0" dirty="0"/>
              <a:t>The Road Ahead:  ArcGIS Pro</a:t>
            </a:r>
          </a:p>
        </p:txBody>
      </p:sp>
      <p:graphicFrame>
        <p:nvGraphicFramePr>
          <p:cNvPr id="13" name="Content Placeholder 6">
            <a:extLst>
              <a:ext uri="{FF2B5EF4-FFF2-40B4-BE49-F238E27FC236}">
                <a16:creationId xmlns:a16="http://schemas.microsoft.com/office/drawing/2014/main" id="{5522F377-E52D-48E6-8C7C-4AF0CBDDFDB0}"/>
              </a:ext>
            </a:extLst>
          </p:cNvPr>
          <p:cNvGraphicFramePr>
            <a:graphicFrameLocks/>
          </p:cNvGraphicFramePr>
          <p:nvPr/>
        </p:nvGraphicFramePr>
        <p:xfrm>
          <a:off x="1208076" y="4944269"/>
          <a:ext cx="9600125" cy="776074"/>
        </p:xfrm>
        <a:graphic>
          <a:graphicData uri="http://schemas.openxmlformats.org/drawingml/2006/table">
            <a:tbl>
              <a:tblPr firstRow="1">
                <a:tableStyleId>{7DF18680-E054-41AD-8BC1-D1AEF772440D}</a:tableStyleId>
              </a:tblPr>
              <a:tblGrid>
                <a:gridCol w="1664807">
                  <a:extLst>
                    <a:ext uri="{9D8B030D-6E8A-4147-A177-3AD203B41FA5}">
                      <a16:colId xmlns:a16="http://schemas.microsoft.com/office/drawing/2014/main" val="1488540618"/>
                    </a:ext>
                  </a:extLst>
                </a:gridCol>
                <a:gridCol w="2385207">
                  <a:extLst>
                    <a:ext uri="{9D8B030D-6E8A-4147-A177-3AD203B41FA5}">
                      <a16:colId xmlns:a16="http://schemas.microsoft.com/office/drawing/2014/main" val="4139165684"/>
                    </a:ext>
                  </a:extLst>
                </a:gridCol>
                <a:gridCol w="5550111">
                  <a:extLst>
                    <a:ext uri="{9D8B030D-6E8A-4147-A177-3AD203B41FA5}">
                      <a16:colId xmlns:a16="http://schemas.microsoft.com/office/drawing/2014/main" val="323322535"/>
                    </a:ext>
                  </a:extLst>
                </a:gridCol>
              </a:tblGrid>
              <a:tr h="388037">
                <a:tc>
                  <a:txBody>
                    <a:bodyPr/>
                    <a:lstStyle/>
                    <a:p>
                      <a:pPr algn="ctr" fontAlgn="b"/>
                      <a:r>
                        <a:rPr lang="en-US" sz="1600" u="none" strike="noStrike" dirty="0">
                          <a:effectLst/>
                        </a:rPr>
                        <a:t>Date</a:t>
                      </a:r>
                      <a:endParaRPr lang="en-US" sz="1600" b="0" i="0" u="none" strike="noStrike" dirty="0">
                        <a:solidFill>
                          <a:srgbClr val="000000"/>
                        </a:solidFill>
                        <a:effectLst/>
                        <a:latin typeface="+mn-lt"/>
                      </a:endParaRPr>
                    </a:p>
                  </a:txBody>
                  <a:tcPr marL="91416" marR="91416" marT="45708" marB="45708" anchor="ctr">
                    <a:solidFill>
                      <a:srgbClr val="0070C0"/>
                    </a:solidFill>
                  </a:tcPr>
                </a:tc>
                <a:tc>
                  <a:txBody>
                    <a:bodyPr/>
                    <a:lstStyle/>
                    <a:p>
                      <a:pPr algn="ctr" fontAlgn="b"/>
                      <a:r>
                        <a:rPr lang="en-US" sz="1600" b="0" u="none" strike="noStrike" dirty="0">
                          <a:effectLst/>
                        </a:rPr>
                        <a:t>Time</a:t>
                      </a:r>
                      <a:endParaRPr lang="en-US" sz="1600" b="0" i="0" u="none" strike="noStrike" dirty="0">
                        <a:solidFill>
                          <a:srgbClr val="000000"/>
                        </a:solidFill>
                        <a:effectLst/>
                        <a:latin typeface="+mn-lt"/>
                      </a:endParaRPr>
                    </a:p>
                  </a:txBody>
                  <a:tcPr marL="91416" marR="91416" marT="45708" marB="45708" anchor="ctr">
                    <a:solidFill>
                      <a:srgbClr val="0070C0"/>
                    </a:solidFill>
                  </a:tcPr>
                </a:tc>
                <a:tc>
                  <a:txBody>
                    <a:bodyPr/>
                    <a:lstStyle/>
                    <a:p>
                      <a:pPr algn="ctr" fontAlgn="b"/>
                      <a:r>
                        <a:rPr lang="en-US" sz="1600" b="0" u="none" strike="noStrike" dirty="0">
                          <a:effectLst/>
                        </a:rPr>
                        <a:t>Session</a:t>
                      </a:r>
                      <a:endParaRPr lang="en-US" sz="1600" b="0" i="0" u="none" strike="noStrike" dirty="0">
                        <a:solidFill>
                          <a:srgbClr val="000000"/>
                        </a:solidFill>
                        <a:effectLst/>
                        <a:latin typeface="+mn-lt"/>
                      </a:endParaRPr>
                    </a:p>
                  </a:txBody>
                  <a:tcPr marL="91416" marR="91416" marT="45708" marB="45708" anchor="ctr">
                    <a:solidFill>
                      <a:srgbClr val="0070C0"/>
                    </a:solidFill>
                  </a:tcPr>
                </a:tc>
                <a:extLst>
                  <a:ext uri="{0D108BD9-81ED-4DB2-BD59-A6C34878D82A}">
                    <a16:rowId xmlns:a16="http://schemas.microsoft.com/office/drawing/2014/main" val="1338074445"/>
                  </a:ext>
                </a:extLst>
              </a:tr>
              <a:tr h="388037">
                <a:tc>
                  <a:txBody>
                    <a:bodyPr/>
                    <a:lstStyle/>
                    <a:p>
                      <a:pPr marL="0" marR="0" lvl="0" indent="0" algn="l" defTabSz="457200" rtl="0" eaLnBrk="1" fontAlgn="b" latinLnBrk="0" hangingPunct="1">
                        <a:lnSpc>
                          <a:spcPct val="100000"/>
                        </a:lnSpc>
                        <a:spcBef>
                          <a:spcPts val="0"/>
                        </a:spcBef>
                        <a:spcAft>
                          <a:spcPts val="0"/>
                        </a:spcAft>
                        <a:buClrTx/>
                        <a:buSzTx/>
                        <a:buFontTx/>
                        <a:buNone/>
                        <a:tabLst/>
                        <a:defRPr/>
                      </a:pPr>
                      <a:r>
                        <a:rPr lang="en-US" sz="1600" u="none" strike="noStrike" kern="1200" dirty="0">
                          <a:solidFill>
                            <a:schemeClr val="dk1"/>
                          </a:solidFill>
                          <a:effectLst/>
                          <a:latin typeface="+mn-lt"/>
                          <a:ea typeface="+mn-ea"/>
                          <a:cs typeface="+mn-cs"/>
                        </a:rPr>
                        <a:t>Thu, Mar 9</a:t>
                      </a:r>
                    </a:p>
                  </a:txBody>
                  <a:tcPr marL="91416" marR="91416" marT="45708" marB="45708" anchor="ctr"/>
                </a:tc>
                <a:tc>
                  <a:txBody>
                    <a:bodyPr/>
                    <a:lstStyle/>
                    <a:p>
                      <a:pPr marL="0" algn="l" defTabSz="457200" rtl="0" eaLnBrk="1" fontAlgn="b" latinLnBrk="0" hangingPunct="1"/>
                      <a:r>
                        <a:rPr lang="en-US" sz="1600" b="0" u="none" strike="noStrike" kern="1200" dirty="0">
                          <a:solidFill>
                            <a:schemeClr val="dk1"/>
                          </a:solidFill>
                          <a:effectLst/>
                          <a:latin typeface="+mn-lt"/>
                          <a:ea typeface="+mn-ea"/>
                          <a:cs typeface="+mn-cs"/>
                        </a:rPr>
                        <a:t>2:30 p.m. - 3:30 p.m.</a:t>
                      </a:r>
                    </a:p>
                  </a:txBody>
                  <a:tcPr marL="91416" marR="91416" marT="45708" marB="45708" anchor="ctr"/>
                </a:tc>
                <a:tc>
                  <a:txBody>
                    <a:bodyPr/>
                    <a:lstStyle/>
                    <a:p>
                      <a:pPr marL="0" algn="l" defTabSz="457200" rtl="0" eaLnBrk="1" fontAlgn="b" latinLnBrk="0" hangingPunct="1"/>
                      <a:r>
                        <a:rPr lang="en-US" sz="1600" b="0" u="none" strike="noStrike" kern="1200" dirty="0">
                          <a:effectLst/>
                        </a:rPr>
                        <a:t>ArcGIS Pro: The Road Ahead</a:t>
                      </a:r>
                      <a:endParaRPr lang="en-US" sz="1600" b="0" u="none" strike="noStrike" kern="1200" dirty="0">
                        <a:solidFill>
                          <a:schemeClr val="dk1"/>
                        </a:solidFill>
                        <a:effectLst/>
                        <a:latin typeface="+mn-lt"/>
                        <a:ea typeface="+mn-ea"/>
                        <a:cs typeface="+mn-cs"/>
                      </a:endParaRPr>
                    </a:p>
                  </a:txBody>
                  <a:tcPr marL="91416" marR="91416" marT="45708" marB="45708" anchor="ctr"/>
                </a:tc>
                <a:extLst>
                  <a:ext uri="{0D108BD9-81ED-4DB2-BD59-A6C34878D82A}">
                    <a16:rowId xmlns:a16="http://schemas.microsoft.com/office/drawing/2014/main" val="4119938680"/>
                  </a:ext>
                </a:extLst>
              </a:tr>
            </a:tbl>
          </a:graphicData>
        </a:graphic>
      </p:graphicFrame>
    </p:spTree>
    <p:extLst>
      <p:ext uri="{BB962C8B-B14F-4D97-AF65-F5344CB8AC3E}">
        <p14:creationId xmlns:p14="http://schemas.microsoft.com/office/powerpoint/2010/main" val="728504046"/>
      </p:ext>
    </p:extLst>
  </p:cSld>
  <p:clrMapOvr>
    <a:masterClrMapping/>
  </p:clrMapOvr>
  <p:transition spd="med">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55EC4399-5262-4974-9EBA-8248BDC262EE}"/>
              </a:ext>
            </a:extLst>
          </p:cNvPr>
          <p:cNvGrpSpPr/>
          <p:nvPr/>
        </p:nvGrpSpPr>
        <p:grpSpPr>
          <a:xfrm>
            <a:off x="1589" y="-13391"/>
            <a:ext cx="12248452" cy="6901461"/>
            <a:chOff x="1" y="-14288"/>
            <a:chExt cx="12251643" cy="6903259"/>
          </a:xfrm>
        </p:grpSpPr>
        <p:sp>
          <p:nvSpPr>
            <p:cNvPr id="18" name="gradient background1">
              <a:extLst>
                <a:ext uri="{FF2B5EF4-FFF2-40B4-BE49-F238E27FC236}">
                  <a16:creationId xmlns:a16="http://schemas.microsoft.com/office/drawing/2014/main" id="{B40A99E3-9937-417E-9044-A0467CA7115C}"/>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16" tIns="45708" rIns="91416" bIns="45708"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9" name="Picture 18" descr="Background pattern&#10;&#10;Description automatically generated">
              <a:extLst>
                <a:ext uri="{FF2B5EF4-FFF2-40B4-BE49-F238E27FC236}">
                  <a16:creationId xmlns:a16="http://schemas.microsoft.com/office/drawing/2014/main" id="{3F2E5C5B-58FF-4769-AAB4-8DC48A664CE2}"/>
                </a:ext>
              </a:extLst>
            </p:cNvPr>
            <p:cNvPicPr>
              <a:picLocks noChangeAspect="1"/>
            </p:cNvPicPr>
            <p:nvPr/>
          </p:nvPicPr>
          <p:blipFill>
            <a:blip r:embed="rId3"/>
            <a:stretch>
              <a:fillRect/>
            </a:stretch>
          </p:blipFill>
          <p:spPr>
            <a:xfrm>
              <a:off x="4586" y="-14288"/>
              <a:ext cx="12247058" cy="6888970"/>
            </a:xfrm>
            <a:prstGeom prst="rect">
              <a:avLst/>
            </a:prstGeom>
          </p:spPr>
        </p:pic>
      </p:grpSp>
      <p:sp>
        <p:nvSpPr>
          <p:cNvPr id="13" name="Title 8"/>
          <p:cNvSpPr>
            <a:spLocks noGrp="1"/>
          </p:cNvSpPr>
          <p:nvPr>
            <p:ph type="title"/>
          </p:nvPr>
        </p:nvSpPr>
        <p:spPr>
          <a:xfrm>
            <a:off x="915750" y="606626"/>
            <a:ext cx="10366596" cy="769441"/>
          </a:xfrm>
        </p:spPr>
        <p:txBody>
          <a:bodyPr/>
          <a:lstStyle/>
          <a:p>
            <a:r>
              <a:rPr lang="en-US" sz="2000" dirty="0"/>
              <a:t>ArcGIS Pro SDK for .NET:​</a:t>
            </a:r>
            <a:br>
              <a:rPr lang="en-US" dirty="0"/>
            </a:br>
            <a:r>
              <a:rPr lang="en-US" dirty="0"/>
              <a:t>Data Definition Language (DDL) in the ArcGIS Pro SDK</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a:xfrm>
            <a:off x="554336" y="1480886"/>
            <a:ext cx="10366596" cy="3426520"/>
          </a:xfrm>
        </p:spPr>
        <p:txBody>
          <a:bodyPr/>
          <a:lstStyle/>
          <a:p>
            <a:endParaRPr lang="en-US" sz="2199" dirty="0"/>
          </a:p>
          <a:p>
            <a:r>
              <a:rPr lang="en-US" sz="2199" dirty="0"/>
              <a:t>Questions?</a:t>
            </a:r>
          </a:p>
          <a:p>
            <a:pPr lvl="2"/>
            <a:endParaRPr lang="en-US" sz="1799" dirty="0"/>
          </a:p>
          <a:p>
            <a:pPr lvl="2"/>
            <a:r>
              <a:rPr lang="en-US" sz="1799" dirty="0">
                <a:hlinkClick r:id="rId4"/>
              </a:rPr>
              <a:t>https://github.com/Esri/arcgis-pro-sdk/wiki/Tech-Sessions#2023-palm-springs</a:t>
            </a:r>
            <a:endParaRPr lang="en-US" sz="1799" dirty="0"/>
          </a:p>
          <a:p>
            <a:pPr lvl="2"/>
            <a:endParaRPr lang="en-US" sz="1799" dirty="0"/>
          </a:p>
          <a:p>
            <a:pPr lvl="2"/>
            <a:endParaRPr lang="en-US" sz="1799" dirty="0"/>
          </a:p>
          <a:p>
            <a:pPr lvl="2"/>
            <a:endParaRPr lang="en-US" sz="1799" dirty="0"/>
          </a:p>
          <a:p>
            <a:endParaRPr lang="en-US" dirty="0"/>
          </a:p>
        </p:txBody>
      </p:sp>
      <p:pic>
        <p:nvPicPr>
          <p:cNvPr id="4" name="Picture 3" descr="Qr code&#10;&#10;Description automatically generated">
            <a:extLst>
              <a:ext uri="{FF2B5EF4-FFF2-40B4-BE49-F238E27FC236}">
                <a16:creationId xmlns:a16="http://schemas.microsoft.com/office/drawing/2014/main" id="{EDF72842-0675-49B0-BB98-0EEE0CAF2D36}"/>
              </a:ext>
            </a:extLst>
          </p:cNvPr>
          <p:cNvPicPr>
            <a:picLocks noChangeAspect="1"/>
          </p:cNvPicPr>
          <p:nvPr/>
        </p:nvPicPr>
        <p:blipFill>
          <a:blip r:embed="rId5"/>
          <a:stretch>
            <a:fillRect/>
          </a:stretch>
        </p:blipFill>
        <p:spPr>
          <a:xfrm>
            <a:off x="3821535" y="3429000"/>
            <a:ext cx="2856756" cy="2856756"/>
          </a:xfrm>
          <a:prstGeom prst="rect">
            <a:avLst/>
          </a:prstGeom>
        </p:spPr>
      </p:pic>
    </p:spTree>
    <p:extLst>
      <p:ext uri="{BB962C8B-B14F-4D97-AF65-F5344CB8AC3E}">
        <p14:creationId xmlns:p14="http://schemas.microsoft.com/office/powerpoint/2010/main" val="3167858061"/>
      </p:ext>
    </p:extLst>
  </p:cSld>
  <p:clrMapOvr>
    <a:masterClrMapping/>
  </p:clrMapOvr>
  <p:transition spd="med">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 y="-14288"/>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Please Share Your Feedback in the App</a:t>
            </a:r>
          </a:p>
        </p:txBody>
      </p:sp>
      <p:grpSp>
        <p:nvGrpSpPr>
          <p:cNvPr id="39" name="Group 38">
            <a:extLst>
              <a:ext uri="{FF2B5EF4-FFF2-40B4-BE49-F238E27FC236}">
                <a16:creationId xmlns:a16="http://schemas.microsoft.com/office/drawing/2014/main" id="{B2C87F03-7825-C9FC-9988-8C0F1C5E5463}"/>
              </a:ext>
            </a:extLst>
          </p:cNvPr>
          <p:cNvGrpSpPr/>
          <p:nvPr/>
        </p:nvGrpSpPr>
        <p:grpSpPr>
          <a:xfrm>
            <a:off x="1418907" y="1835499"/>
            <a:ext cx="9354185" cy="4336701"/>
            <a:chOff x="1418907" y="1835499"/>
            <a:chExt cx="9354185" cy="4336701"/>
          </a:xfrm>
        </p:grpSpPr>
        <p:sp>
          <p:nvSpPr>
            <p:cNvPr id="5" name="TextBox 4">
              <a:extLst>
                <a:ext uri="{FF2B5EF4-FFF2-40B4-BE49-F238E27FC236}">
                  <a16:creationId xmlns:a16="http://schemas.microsoft.com/office/drawing/2014/main" id="{8FDD6B6F-ECC9-20E6-D7E2-0189DF3437F3}"/>
                </a:ext>
              </a:extLst>
            </p:cNvPr>
            <p:cNvSpPr txBox="1"/>
            <p:nvPr/>
          </p:nvSpPr>
          <p:spPr>
            <a:xfrm>
              <a:off x="1513120" y="1835499"/>
              <a:ext cx="1733298" cy="634695"/>
            </a:xfrm>
            <a:prstGeom prst="rect">
              <a:avLst/>
            </a:prstGeom>
            <a:noFill/>
            <a:effectLst/>
          </p:spPr>
          <p:txBody>
            <a:bodyPr wrap="square" lIns="0" tIns="0" rIns="0" bIns="0" rtlCol="0" anchor="ctr">
              <a:noAutofit/>
            </a:bodyPr>
            <a:lstStyle/>
            <a:p>
              <a:pPr algn="ctr" eaLnBrk="0" hangingPunct="0"/>
              <a:r>
                <a:rPr lang="en-US" sz="1400" dirty="0"/>
                <a:t>Download the Esri Events app and find your event</a:t>
              </a:r>
            </a:p>
          </p:txBody>
        </p:sp>
        <p:sp>
          <p:nvSpPr>
            <p:cNvPr id="9" name="TextBox 8">
              <a:extLst>
                <a:ext uri="{FF2B5EF4-FFF2-40B4-BE49-F238E27FC236}">
                  <a16:creationId xmlns:a16="http://schemas.microsoft.com/office/drawing/2014/main" id="{28DB55B1-6E50-8B05-E217-CCC44A5A2777}"/>
                </a:ext>
              </a:extLst>
            </p:cNvPr>
            <p:cNvSpPr txBox="1"/>
            <p:nvPr/>
          </p:nvSpPr>
          <p:spPr>
            <a:xfrm>
              <a:off x="3983435" y="1835499"/>
              <a:ext cx="1733298" cy="634695"/>
            </a:xfrm>
            <a:prstGeom prst="rect">
              <a:avLst/>
            </a:prstGeom>
            <a:noFill/>
            <a:effectLst/>
          </p:spPr>
          <p:txBody>
            <a:bodyPr wrap="square" lIns="0" tIns="0" rIns="0" bIns="0" rtlCol="0" anchor="ctr">
              <a:noAutofit/>
            </a:bodyPr>
            <a:lstStyle/>
            <a:p>
              <a:pPr algn="ctr" eaLnBrk="0" hangingPunct="0"/>
              <a:r>
                <a:rPr lang="en-US" sz="1400" dirty="0">
                  <a:solidFill>
                    <a:srgbClr val="EAFF46"/>
                  </a:solidFill>
                </a:rPr>
                <a:t>Select the session you attended</a:t>
              </a:r>
            </a:p>
          </p:txBody>
        </p:sp>
        <p:sp>
          <p:nvSpPr>
            <p:cNvPr id="10" name="TextBox 9">
              <a:extLst>
                <a:ext uri="{FF2B5EF4-FFF2-40B4-BE49-F238E27FC236}">
                  <a16:creationId xmlns:a16="http://schemas.microsoft.com/office/drawing/2014/main" id="{5E8E5660-1005-3590-F860-68AEA0B57D80}"/>
                </a:ext>
              </a:extLst>
            </p:cNvPr>
            <p:cNvSpPr txBox="1"/>
            <p:nvPr/>
          </p:nvSpPr>
          <p:spPr>
            <a:xfrm>
              <a:off x="6464508" y="1835499"/>
              <a:ext cx="1733298" cy="634695"/>
            </a:xfrm>
            <a:prstGeom prst="rect">
              <a:avLst/>
            </a:prstGeom>
            <a:noFill/>
            <a:effectLst/>
          </p:spPr>
          <p:txBody>
            <a:bodyPr wrap="square" lIns="0" tIns="0" rIns="0" bIns="0" rtlCol="0" anchor="ctr">
              <a:noAutofit/>
            </a:bodyPr>
            <a:lstStyle/>
            <a:p>
              <a:pPr algn="ctr" eaLnBrk="0" hangingPunct="0"/>
              <a:r>
                <a:rPr lang="en-US" sz="1400" dirty="0"/>
                <a:t>Scroll down to “Survey”</a:t>
              </a:r>
            </a:p>
          </p:txBody>
        </p:sp>
        <p:sp>
          <p:nvSpPr>
            <p:cNvPr id="13" name="TextBox 12">
              <a:extLst>
                <a:ext uri="{FF2B5EF4-FFF2-40B4-BE49-F238E27FC236}">
                  <a16:creationId xmlns:a16="http://schemas.microsoft.com/office/drawing/2014/main" id="{155B602B-070D-C320-276F-E035AA515AFB}"/>
                </a:ext>
              </a:extLst>
            </p:cNvPr>
            <p:cNvSpPr txBox="1"/>
            <p:nvPr/>
          </p:nvSpPr>
          <p:spPr>
            <a:xfrm>
              <a:off x="8945581" y="1835499"/>
              <a:ext cx="1733298" cy="634695"/>
            </a:xfrm>
            <a:prstGeom prst="rect">
              <a:avLst/>
            </a:prstGeom>
            <a:noFill/>
            <a:effectLst/>
          </p:spPr>
          <p:txBody>
            <a:bodyPr wrap="square" lIns="0" tIns="0" rIns="0" bIns="0" rtlCol="0" anchor="ctr">
              <a:noAutofit/>
            </a:bodyPr>
            <a:lstStyle/>
            <a:p>
              <a:pPr algn="ctr" eaLnBrk="0" hangingPunct="0"/>
              <a:r>
                <a:rPr lang="en-US" sz="1400" dirty="0">
                  <a:solidFill>
                    <a:srgbClr val="EAFF46"/>
                  </a:solidFill>
                </a:rPr>
                <a:t>Log in to access the survey</a:t>
              </a:r>
            </a:p>
          </p:txBody>
        </p:sp>
        <p:grpSp>
          <p:nvGrpSpPr>
            <p:cNvPr id="14" name="Group 13">
              <a:extLst>
                <a:ext uri="{FF2B5EF4-FFF2-40B4-BE49-F238E27FC236}">
                  <a16:creationId xmlns:a16="http://schemas.microsoft.com/office/drawing/2014/main" id="{5516EA1F-8831-E93D-F80B-C52C6C3BE8C4}"/>
                </a:ext>
              </a:extLst>
            </p:cNvPr>
            <p:cNvGrpSpPr/>
            <p:nvPr/>
          </p:nvGrpSpPr>
          <p:grpSpPr>
            <a:xfrm>
              <a:off x="3896394" y="2656131"/>
              <a:ext cx="1921724" cy="3516069"/>
              <a:chOff x="3125273" y="2289667"/>
              <a:chExt cx="1745068" cy="3192852"/>
            </a:xfrm>
          </p:grpSpPr>
          <p:pic>
            <p:nvPicPr>
              <p:cNvPr id="33" name="Picture 32" descr="A screenshot of a cell phone&#10;&#10;Description generated with very high confidence">
                <a:extLst>
                  <a:ext uri="{FF2B5EF4-FFF2-40B4-BE49-F238E27FC236}">
                    <a16:creationId xmlns:a16="http://schemas.microsoft.com/office/drawing/2014/main" id="{55342FB6-F98C-FF48-735A-DEA16110F34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197021" y="2443993"/>
                <a:ext cx="1607862" cy="2888675"/>
              </a:xfrm>
              <a:prstGeom prst="rect">
                <a:avLst/>
              </a:prstGeom>
            </p:spPr>
          </p:pic>
          <p:pic>
            <p:nvPicPr>
              <p:cNvPr id="34" name="Picture 8">
                <a:extLst>
                  <a:ext uri="{FF2B5EF4-FFF2-40B4-BE49-F238E27FC236}">
                    <a16:creationId xmlns:a16="http://schemas.microsoft.com/office/drawing/2014/main" id="{DC972699-BCDD-47BD-2AA2-A6B9FF7835A7}"/>
                  </a:ext>
                </a:extLst>
              </p:cNvPr>
              <p:cNvPicPr>
                <a:picLocks noChangeAspect="1"/>
              </p:cNvPicPr>
              <p:nvPr/>
            </p:nvPicPr>
            <p:blipFill>
              <a:blip r:embed="rId4">
                <a:alphaModFix amt="50000"/>
                <a:extLst>
                  <a:ext uri="{96DAC541-7B7A-43D3-8B79-37D633B846F1}">
                    <asvg:svgBlip xmlns:asvg="http://schemas.microsoft.com/office/drawing/2016/SVG/main" r:embed="rId5"/>
                  </a:ext>
                </a:extLst>
              </a:blip>
              <a:srcRect/>
              <a:stretch/>
            </p:blipFill>
            <p:spPr>
              <a:xfrm>
                <a:off x="3125273" y="2289667"/>
                <a:ext cx="1745068" cy="3192852"/>
              </a:xfrm>
              <a:prstGeom prst="rect">
                <a:avLst/>
              </a:prstGeom>
            </p:spPr>
          </p:pic>
          <p:pic>
            <p:nvPicPr>
              <p:cNvPr id="35" name="Picture 34">
                <a:extLst>
                  <a:ext uri="{FF2B5EF4-FFF2-40B4-BE49-F238E27FC236}">
                    <a16:creationId xmlns:a16="http://schemas.microsoft.com/office/drawing/2014/main" id="{E75D610C-43F1-D510-292E-45AF0EE7F791}"/>
                  </a:ext>
                </a:extLst>
              </p:cNvPr>
              <p:cNvPicPr>
                <a:picLocks noChangeAspect="1"/>
              </p:cNvPicPr>
              <p:nvPr/>
            </p:nvPicPr>
            <p:blipFill rotWithShape="1">
              <a:blip r:embed="rId6"/>
              <a:srcRect t="5264" b="11908"/>
              <a:stretch/>
            </p:blipFill>
            <p:spPr>
              <a:xfrm>
                <a:off x="3184457" y="2416320"/>
                <a:ext cx="1627632" cy="2917493"/>
              </a:xfrm>
              <a:prstGeom prst="rect">
                <a:avLst/>
              </a:prstGeom>
            </p:spPr>
          </p:pic>
        </p:grpSp>
        <p:grpSp>
          <p:nvGrpSpPr>
            <p:cNvPr id="15" name="Group 14">
              <a:extLst>
                <a:ext uri="{FF2B5EF4-FFF2-40B4-BE49-F238E27FC236}">
                  <a16:creationId xmlns:a16="http://schemas.microsoft.com/office/drawing/2014/main" id="{710E336B-C94D-D08F-3627-F15C3C229B3D}"/>
                </a:ext>
              </a:extLst>
            </p:cNvPr>
            <p:cNvGrpSpPr/>
            <p:nvPr/>
          </p:nvGrpSpPr>
          <p:grpSpPr>
            <a:xfrm>
              <a:off x="6373881" y="2656131"/>
              <a:ext cx="1921724" cy="3516069"/>
              <a:chOff x="5226240" y="2289667"/>
              <a:chExt cx="1745068" cy="3192852"/>
            </a:xfrm>
          </p:grpSpPr>
          <p:pic>
            <p:nvPicPr>
              <p:cNvPr id="28" name="Picture 27">
                <a:extLst>
                  <a:ext uri="{FF2B5EF4-FFF2-40B4-BE49-F238E27FC236}">
                    <a16:creationId xmlns:a16="http://schemas.microsoft.com/office/drawing/2014/main" id="{D5044C64-A080-861D-8EE4-F3E07EEC037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292508" y="2463294"/>
                <a:ext cx="1618488" cy="2878751"/>
              </a:xfrm>
              <a:prstGeom prst="rect">
                <a:avLst/>
              </a:prstGeom>
            </p:spPr>
          </p:pic>
          <p:sp>
            <p:nvSpPr>
              <p:cNvPr id="29" name="Rectangle 28">
                <a:extLst>
                  <a:ext uri="{FF2B5EF4-FFF2-40B4-BE49-F238E27FC236}">
                    <a16:creationId xmlns:a16="http://schemas.microsoft.com/office/drawing/2014/main" id="{F74A6743-2E7A-0B49-88D0-4F41A47925D7}"/>
                  </a:ext>
                </a:extLst>
              </p:cNvPr>
              <p:cNvSpPr/>
              <p:nvPr/>
            </p:nvSpPr>
            <p:spPr bwMode="auto">
              <a:xfrm>
                <a:off x="5292508" y="2445031"/>
                <a:ext cx="1618488" cy="97438"/>
              </a:xfrm>
              <a:prstGeom prst="rect">
                <a:avLst/>
              </a:prstGeom>
              <a:solidFill>
                <a:srgbClr val="23232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30" name="Picture 8">
                <a:extLst>
                  <a:ext uri="{FF2B5EF4-FFF2-40B4-BE49-F238E27FC236}">
                    <a16:creationId xmlns:a16="http://schemas.microsoft.com/office/drawing/2014/main" id="{72B5474A-C946-C7A6-FE9F-364BD6993F7C}"/>
                  </a:ext>
                </a:extLst>
              </p:cNvPr>
              <p:cNvPicPr>
                <a:picLocks noChangeAspect="1"/>
              </p:cNvPicPr>
              <p:nvPr/>
            </p:nvPicPr>
            <p:blipFill>
              <a:blip r:embed="rId4">
                <a:alphaModFix amt="50000"/>
                <a:extLst>
                  <a:ext uri="{96DAC541-7B7A-43D3-8B79-37D633B846F1}">
                    <asvg:svgBlip xmlns:asvg="http://schemas.microsoft.com/office/drawing/2016/SVG/main" r:embed="rId5"/>
                  </a:ext>
                </a:extLst>
              </a:blip>
              <a:srcRect/>
              <a:stretch/>
            </p:blipFill>
            <p:spPr>
              <a:xfrm>
                <a:off x="5226240" y="2289667"/>
                <a:ext cx="1745068" cy="3192852"/>
              </a:xfrm>
              <a:prstGeom prst="rect">
                <a:avLst/>
              </a:prstGeom>
            </p:spPr>
          </p:pic>
          <p:pic>
            <p:nvPicPr>
              <p:cNvPr id="31" name="Picture 30">
                <a:extLst>
                  <a:ext uri="{FF2B5EF4-FFF2-40B4-BE49-F238E27FC236}">
                    <a16:creationId xmlns:a16="http://schemas.microsoft.com/office/drawing/2014/main" id="{A3E12EA2-91D4-1BF1-B4E8-972BE20C906C}"/>
                  </a:ext>
                </a:extLst>
              </p:cNvPr>
              <p:cNvPicPr>
                <a:picLocks noChangeAspect="1"/>
              </p:cNvPicPr>
              <p:nvPr/>
            </p:nvPicPr>
            <p:blipFill rotWithShape="1">
              <a:blip r:embed="rId8"/>
              <a:srcRect t="5528" b="11593"/>
              <a:stretch/>
            </p:blipFill>
            <p:spPr>
              <a:xfrm>
                <a:off x="5288838" y="2428985"/>
                <a:ext cx="1627632" cy="2919244"/>
              </a:xfrm>
              <a:prstGeom prst="rect">
                <a:avLst/>
              </a:prstGeom>
            </p:spPr>
          </p:pic>
          <p:pic>
            <p:nvPicPr>
              <p:cNvPr id="32" name="Picture 31">
                <a:extLst>
                  <a:ext uri="{FF2B5EF4-FFF2-40B4-BE49-F238E27FC236}">
                    <a16:creationId xmlns:a16="http://schemas.microsoft.com/office/drawing/2014/main" id="{71535291-922A-643A-3F09-B590AF06CDBC}"/>
                  </a:ext>
                </a:extLst>
              </p:cNvPr>
              <p:cNvPicPr>
                <a:picLocks noChangeAspect="1"/>
              </p:cNvPicPr>
              <p:nvPr/>
            </p:nvPicPr>
            <p:blipFill rotWithShape="1">
              <a:blip r:embed="rId8"/>
              <a:srcRect t="5528" b="88481"/>
              <a:stretch/>
            </p:blipFill>
            <p:spPr>
              <a:xfrm>
                <a:off x="5286686" y="2428985"/>
                <a:ext cx="1627632" cy="211014"/>
              </a:xfrm>
              <a:prstGeom prst="rect">
                <a:avLst/>
              </a:prstGeom>
            </p:spPr>
          </p:pic>
        </p:grpSp>
        <p:grpSp>
          <p:nvGrpSpPr>
            <p:cNvPr id="16" name="Group 15">
              <a:extLst>
                <a:ext uri="{FF2B5EF4-FFF2-40B4-BE49-F238E27FC236}">
                  <a16:creationId xmlns:a16="http://schemas.microsoft.com/office/drawing/2014/main" id="{A14E4A78-6011-2B50-5F07-999DDDA690DE}"/>
                </a:ext>
              </a:extLst>
            </p:cNvPr>
            <p:cNvGrpSpPr/>
            <p:nvPr/>
          </p:nvGrpSpPr>
          <p:grpSpPr>
            <a:xfrm>
              <a:off x="8851368" y="2656131"/>
              <a:ext cx="1921724" cy="3516069"/>
              <a:chOff x="8728788" y="2289666"/>
              <a:chExt cx="1921724" cy="3516069"/>
            </a:xfrm>
          </p:grpSpPr>
          <p:pic>
            <p:nvPicPr>
              <p:cNvPr id="24" name="Picture 8">
                <a:extLst>
                  <a:ext uri="{FF2B5EF4-FFF2-40B4-BE49-F238E27FC236}">
                    <a16:creationId xmlns:a16="http://schemas.microsoft.com/office/drawing/2014/main" id="{0C420E07-9E3E-75E6-9FCF-2D206EAAED42}"/>
                  </a:ext>
                </a:extLst>
              </p:cNvPr>
              <p:cNvPicPr>
                <a:picLocks noChangeAspect="1"/>
              </p:cNvPicPr>
              <p:nvPr/>
            </p:nvPicPr>
            <p:blipFill>
              <a:blip r:embed="rId4">
                <a:alphaModFix amt="50000"/>
                <a:extLst>
                  <a:ext uri="{96DAC541-7B7A-43D3-8B79-37D633B846F1}">
                    <asvg:svgBlip xmlns:asvg="http://schemas.microsoft.com/office/drawing/2016/SVG/main" r:embed="rId5"/>
                  </a:ext>
                </a:extLst>
              </a:blip>
              <a:srcRect/>
              <a:stretch/>
            </p:blipFill>
            <p:spPr>
              <a:xfrm>
                <a:off x="8728788" y="2289666"/>
                <a:ext cx="1921724" cy="3516069"/>
              </a:xfrm>
              <a:prstGeom prst="rect">
                <a:avLst/>
              </a:prstGeom>
            </p:spPr>
          </p:pic>
          <p:grpSp>
            <p:nvGrpSpPr>
              <p:cNvPr id="25" name="Group 24">
                <a:extLst>
                  <a:ext uri="{FF2B5EF4-FFF2-40B4-BE49-F238E27FC236}">
                    <a16:creationId xmlns:a16="http://schemas.microsoft.com/office/drawing/2014/main" id="{9CD8EF22-199D-04AA-DB3F-320CFBE82E9E}"/>
                  </a:ext>
                </a:extLst>
              </p:cNvPr>
              <p:cNvGrpSpPr/>
              <p:nvPr/>
            </p:nvGrpSpPr>
            <p:grpSpPr>
              <a:xfrm>
                <a:off x="8795989" y="2443515"/>
                <a:ext cx="1801368" cy="3214334"/>
                <a:chOff x="8795989" y="2443515"/>
                <a:chExt cx="1801368" cy="3214334"/>
              </a:xfrm>
            </p:grpSpPr>
            <p:pic>
              <p:nvPicPr>
                <p:cNvPr id="26" name="Picture 25">
                  <a:extLst>
                    <a:ext uri="{FF2B5EF4-FFF2-40B4-BE49-F238E27FC236}">
                      <a16:creationId xmlns:a16="http://schemas.microsoft.com/office/drawing/2014/main" id="{B98AECBA-BE62-9CB1-E185-042DA99EF6CA}"/>
                    </a:ext>
                  </a:extLst>
                </p:cNvPr>
                <p:cNvPicPr>
                  <a:picLocks noChangeAspect="1"/>
                </p:cNvPicPr>
                <p:nvPr/>
              </p:nvPicPr>
              <p:blipFill rotWithShape="1">
                <a:blip r:embed="rId9"/>
                <a:srcRect t="5776" b="89445"/>
                <a:stretch/>
              </p:blipFill>
              <p:spPr>
                <a:xfrm>
                  <a:off x="8795989" y="2443515"/>
                  <a:ext cx="1801368" cy="186411"/>
                </a:xfrm>
                <a:prstGeom prst="rect">
                  <a:avLst/>
                </a:prstGeom>
              </p:spPr>
            </p:pic>
            <p:pic>
              <p:nvPicPr>
                <p:cNvPr id="27" name="Picture 26">
                  <a:extLst>
                    <a:ext uri="{FF2B5EF4-FFF2-40B4-BE49-F238E27FC236}">
                      <a16:creationId xmlns:a16="http://schemas.microsoft.com/office/drawing/2014/main" id="{B5B703BC-A120-E5D2-D44C-4D70CABBF588}"/>
                    </a:ext>
                  </a:extLst>
                </p:cNvPr>
                <p:cNvPicPr>
                  <a:picLocks noChangeAspect="1"/>
                </p:cNvPicPr>
                <p:nvPr/>
              </p:nvPicPr>
              <p:blipFill rotWithShape="1">
                <a:blip r:embed="rId10"/>
                <a:srcRect t="21917" b="493"/>
                <a:stretch/>
              </p:blipFill>
              <p:spPr>
                <a:xfrm>
                  <a:off x="8795990" y="2635248"/>
                  <a:ext cx="1799083" cy="3022601"/>
                </a:xfrm>
                <a:prstGeom prst="rect">
                  <a:avLst/>
                </a:prstGeom>
              </p:spPr>
            </p:pic>
          </p:grpSp>
        </p:grpSp>
        <p:grpSp>
          <p:nvGrpSpPr>
            <p:cNvPr id="38" name="Group 37">
              <a:extLst>
                <a:ext uri="{FF2B5EF4-FFF2-40B4-BE49-F238E27FC236}">
                  <a16:creationId xmlns:a16="http://schemas.microsoft.com/office/drawing/2014/main" id="{245D2CA7-A7FB-AA5E-8CBD-A9EC34B5DCEC}"/>
                </a:ext>
              </a:extLst>
            </p:cNvPr>
            <p:cNvGrpSpPr/>
            <p:nvPr/>
          </p:nvGrpSpPr>
          <p:grpSpPr>
            <a:xfrm>
              <a:off x="1418907" y="2656131"/>
              <a:ext cx="1921724" cy="3516069"/>
              <a:chOff x="1418907" y="2504270"/>
              <a:chExt cx="1921724" cy="3516069"/>
            </a:xfrm>
          </p:grpSpPr>
          <p:pic>
            <p:nvPicPr>
              <p:cNvPr id="21" name="Picture 8">
                <a:extLst>
                  <a:ext uri="{FF2B5EF4-FFF2-40B4-BE49-F238E27FC236}">
                    <a16:creationId xmlns:a16="http://schemas.microsoft.com/office/drawing/2014/main" id="{BF5367D5-F527-25EE-B3B3-C2AE009428EF}"/>
                  </a:ext>
                </a:extLst>
              </p:cNvPr>
              <p:cNvPicPr>
                <a:picLocks noChangeAspect="1"/>
              </p:cNvPicPr>
              <p:nvPr/>
            </p:nvPicPr>
            <p:blipFill>
              <a:blip r:embed="rId4">
                <a:alphaModFix amt="50000"/>
                <a:extLst>
                  <a:ext uri="{96DAC541-7B7A-43D3-8B79-37D633B846F1}">
                    <asvg:svgBlip xmlns:asvg="http://schemas.microsoft.com/office/drawing/2016/SVG/main" r:embed="rId5"/>
                  </a:ext>
                </a:extLst>
              </a:blip>
              <a:srcRect/>
              <a:stretch/>
            </p:blipFill>
            <p:spPr>
              <a:xfrm>
                <a:off x="1418907" y="2504270"/>
                <a:ext cx="1921724" cy="3516069"/>
              </a:xfrm>
              <a:prstGeom prst="rect">
                <a:avLst/>
              </a:prstGeom>
            </p:spPr>
          </p:pic>
          <p:pic>
            <p:nvPicPr>
              <p:cNvPr id="22" name="Picture 21">
                <a:extLst>
                  <a:ext uri="{FF2B5EF4-FFF2-40B4-BE49-F238E27FC236}">
                    <a16:creationId xmlns:a16="http://schemas.microsoft.com/office/drawing/2014/main" id="{2C7AC308-EFBE-A0C7-5E9C-7FB623EBDDD8}"/>
                  </a:ext>
                </a:extLst>
              </p:cNvPr>
              <p:cNvPicPr>
                <a:picLocks noChangeAspect="1"/>
              </p:cNvPicPr>
              <p:nvPr/>
            </p:nvPicPr>
            <p:blipFill rotWithShape="1">
              <a:blip r:embed="rId11">
                <a:alphaModFix/>
              </a:blip>
              <a:srcRect l="239" t="4174" r="-239" b="12799"/>
              <a:stretch/>
            </p:blipFill>
            <p:spPr>
              <a:xfrm>
                <a:off x="1489041" y="2647837"/>
                <a:ext cx="1785525" cy="3208149"/>
              </a:xfrm>
              <a:prstGeom prst="rect">
                <a:avLst/>
              </a:prstGeom>
            </p:spPr>
          </p:pic>
          <p:pic>
            <p:nvPicPr>
              <p:cNvPr id="37" name="Picture 36" descr="A screenshot of a computer&#10;&#10;Description automatically generated with low confidence">
                <a:extLst>
                  <a:ext uri="{FF2B5EF4-FFF2-40B4-BE49-F238E27FC236}">
                    <a16:creationId xmlns:a16="http://schemas.microsoft.com/office/drawing/2014/main" id="{EB3B89A7-D6AE-13CF-3713-1334D9EFCCB4}"/>
                  </a:ext>
                </a:extLst>
              </p:cNvPr>
              <p:cNvPicPr>
                <a:picLocks noChangeAspect="1"/>
              </p:cNvPicPr>
              <p:nvPr/>
            </p:nvPicPr>
            <p:blipFill rotWithShape="1">
              <a:blip r:embed="rId12"/>
              <a:srcRect r="7323"/>
              <a:stretch/>
            </p:blipFill>
            <p:spPr>
              <a:xfrm>
                <a:off x="1521357" y="3537096"/>
                <a:ext cx="1703938" cy="638176"/>
              </a:xfrm>
              <a:prstGeom prst="rect">
                <a:avLst/>
              </a:prstGeom>
            </p:spPr>
          </p:pic>
        </p:grpSp>
        <p:sp>
          <p:nvSpPr>
            <p:cNvPr id="18" name="Right Arrow 38">
              <a:extLst>
                <a:ext uri="{FF2B5EF4-FFF2-40B4-BE49-F238E27FC236}">
                  <a16:creationId xmlns:a16="http://schemas.microsoft.com/office/drawing/2014/main" id="{29856090-7EB0-9627-98D8-194DD85D065D}"/>
                </a:ext>
              </a:extLst>
            </p:cNvPr>
            <p:cNvSpPr/>
            <p:nvPr/>
          </p:nvSpPr>
          <p:spPr bwMode="auto">
            <a:xfrm>
              <a:off x="2977733" y="3784804"/>
              <a:ext cx="920241" cy="484727"/>
            </a:xfrm>
            <a:prstGeom prst="rightArrow">
              <a:avLst/>
            </a:prstGeom>
            <a:gradFill flip="none" rotWithShape="1">
              <a:gsLst>
                <a:gs pos="100000">
                  <a:srgbClr val="FFC452"/>
                </a:gs>
                <a:gs pos="0">
                  <a:srgbClr val="EAFF46">
                    <a:alpha val="0"/>
                  </a:srgb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19" name="Right Arrow 38">
            <a:extLst>
              <a:ext uri="{FF2B5EF4-FFF2-40B4-BE49-F238E27FC236}">
                <a16:creationId xmlns:a16="http://schemas.microsoft.com/office/drawing/2014/main" id="{F5AA7F78-3815-A6F1-E584-DA09EFC0253F}"/>
              </a:ext>
            </a:extLst>
          </p:cNvPr>
          <p:cNvSpPr/>
          <p:nvPr/>
        </p:nvSpPr>
        <p:spPr bwMode="auto">
          <a:xfrm>
            <a:off x="5447469" y="4502650"/>
            <a:ext cx="920241" cy="484727"/>
          </a:xfrm>
          <a:prstGeom prst="rightArrow">
            <a:avLst/>
          </a:prstGeom>
          <a:gradFill flip="none" rotWithShape="1">
            <a:gsLst>
              <a:gs pos="100000">
                <a:srgbClr val="FFC452"/>
              </a:gs>
              <a:gs pos="0">
                <a:srgbClr val="EAFF46">
                  <a:alpha val="0"/>
                </a:srgb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20" name="Right Arrow 38">
            <a:extLst>
              <a:ext uri="{FF2B5EF4-FFF2-40B4-BE49-F238E27FC236}">
                <a16:creationId xmlns:a16="http://schemas.microsoft.com/office/drawing/2014/main" id="{C683CD60-313D-1782-5EB5-0F4803002FD4}"/>
              </a:ext>
            </a:extLst>
          </p:cNvPr>
          <p:cNvSpPr/>
          <p:nvPr/>
        </p:nvSpPr>
        <p:spPr bwMode="auto">
          <a:xfrm>
            <a:off x="7934295" y="4502650"/>
            <a:ext cx="920241" cy="484727"/>
          </a:xfrm>
          <a:prstGeom prst="rightArrow">
            <a:avLst/>
          </a:prstGeom>
          <a:gradFill flip="none" rotWithShape="1">
            <a:gsLst>
              <a:gs pos="100000">
                <a:srgbClr val="FFC452"/>
              </a:gs>
              <a:gs pos="0">
                <a:srgbClr val="EAFF46">
                  <a:alpha val="0"/>
                </a:srgb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Tree>
    <p:extLst>
      <p:ext uri="{BB962C8B-B14F-4D97-AF65-F5344CB8AC3E}">
        <p14:creationId xmlns:p14="http://schemas.microsoft.com/office/powerpoint/2010/main" val="3563880688"/>
      </p:ext>
    </p:extLst>
  </p:cSld>
  <p:clrMapOvr>
    <a:masterClrMapping/>
  </p:clrMapOvr>
  <p:transition spd="med">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D07E5009-B321-9A42-F735-E4CDFA6F79F5}"/>
              </a:ext>
            </a:extLst>
          </p:cNvPr>
          <p:cNvGrpSpPr/>
          <p:nvPr/>
        </p:nvGrpSpPr>
        <p:grpSpPr>
          <a:xfrm>
            <a:off x="1" y="0"/>
            <a:ext cx="12191999" cy="6888971"/>
            <a:chOff x="1" y="0"/>
            <a:chExt cx="12191999" cy="6888971"/>
          </a:xfrm>
        </p:grpSpPr>
        <p:sp>
          <p:nvSpPr>
            <p:cNvPr id="4" name="gradient background1">
              <a:extLst>
                <a:ext uri="{FF2B5EF4-FFF2-40B4-BE49-F238E27FC236}">
                  <a16:creationId xmlns:a16="http://schemas.microsoft.com/office/drawing/2014/main" id="{7DB161C3-A206-0F12-A4F6-59B1A7570E8F}"/>
                </a:ext>
              </a:extLst>
            </p:cNvPr>
            <p:cNvSpPr/>
            <p:nvPr/>
          </p:nvSpPr>
          <p:spPr bwMode="auto">
            <a:xfrm>
              <a:off x="1" y="0"/>
              <a:ext cx="12191999" cy="6888971"/>
            </a:xfrm>
            <a:prstGeom prst="rect">
              <a:avLst/>
            </a:prstGeom>
            <a:gradFill flip="none" rotWithShape="1">
              <a:gsLst>
                <a:gs pos="0">
                  <a:srgbClr val="131A6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7" name="Picture 6" descr="Logo&#10;&#10;Description automatically generated">
              <a:extLst>
                <a:ext uri="{FF2B5EF4-FFF2-40B4-BE49-F238E27FC236}">
                  <a16:creationId xmlns:a16="http://schemas.microsoft.com/office/drawing/2014/main" id="{5D6A3847-CD7D-08E6-75CA-F7E1F540D276}"/>
                </a:ext>
              </a:extLst>
            </p:cNvPr>
            <p:cNvPicPr>
              <a:picLocks noChangeAspect="1"/>
            </p:cNvPicPr>
            <p:nvPr/>
          </p:nvPicPr>
          <p:blipFill rotWithShape="1">
            <a:blip r:embed="rId2"/>
            <a:srcRect l="48397"/>
            <a:stretch/>
          </p:blipFill>
          <p:spPr>
            <a:xfrm>
              <a:off x="5872162" y="0"/>
              <a:ext cx="6319837" cy="6888970"/>
            </a:xfrm>
            <a:prstGeom prst="rect">
              <a:avLst/>
            </a:prstGeom>
          </p:spPr>
        </p:pic>
      </p:grpSp>
      <p:sp>
        <p:nvSpPr>
          <p:cNvPr id="10" name="Title 9">
            <a:extLst>
              <a:ext uri="{FF2B5EF4-FFF2-40B4-BE49-F238E27FC236}">
                <a16:creationId xmlns:a16="http://schemas.microsoft.com/office/drawing/2014/main" id="{921A8D64-5ED7-C677-405B-30AB7E41A33A}"/>
              </a:ext>
            </a:extLst>
          </p:cNvPr>
          <p:cNvSpPr>
            <a:spLocks noGrp="1"/>
          </p:cNvSpPr>
          <p:nvPr>
            <p:ph type="title"/>
          </p:nvPr>
        </p:nvSpPr>
        <p:spPr/>
        <p:txBody>
          <a:bodyPr/>
          <a:lstStyle/>
          <a:p>
            <a:r>
              <a:rPr lang="en-US" dirty="0"/>
              <a:t>Connect With Us On Social</a:t>
            </a:r>
          </a:p>
        </p:txBody>
      </p:sp>
      <p:sp>
        <p:nvSpPr>
          <p:cNvPr id="11" name="Text Placeholder 10">
            <a:extLst>
              <a:ext uri="{FF2B5EF4-FFF2-40B4-BE49-F238E27FC236}">
                <a16:creationId xmlns:a16="http://schemas.microsoft.com/office/drawing/2014/main" id="{CC59D668-8282-F4FB-305F-1D83415E5CA2}"/>
              </a:ext>
            </a:extLst>
          </p:cNvPr>
          <p:cNvSpPr>
            <a:spLocks noGrp="1"/>
          </p:cNvSpPr>
          <p:nvPr>
            <p:ph type="body" sz="quarter" idx="11"/>
          </p:nvPr>
        </p:nvSpPr>
        <p:spPr/>
        <p:txBody>
          <a:bodyPr/>
          <a:lstStyle/>
          <a:p>
            <a:r>
              <a:rPr lang="en-US" dirty="0">
                <a:solidFill>
                  <a:srgbClr val="EAFF46"/>
                </a:solidFill>
              </a:rPr>
              <a:t>And Join the Conversation Using #</a:t>
            </a:r>
            <a:r>
              <a:rPr lang="en-US" dirty="0" err="1">
                <a:solidFill>
                  <a:srgbClr val="EAFF46"/>
                </a:solidFill>
              </a:rPr>
              <a:t>DevSummit</a:t>
            </a:r>
            <a:endParaRPr lang="en-US" dirty="0">
              <a:solidFill>
                <a:srgbClr val="EAFF46"/>
              </a:solidFill>
            </a:endParaRPr>
          </a:p>
        </p:txBody>
      </p:sp>
      <p:sp>
        <p:nvSpPr>
          <p:cNvPr id="12" name="Content Placeholder 11">
            <a:extLst>
              <a:ext uri="{FF2B5EF4-FFF2-40B4-BE49-F238E27FC236}">
                <a16:creationId xmlns:a16="http://schemas.microsoft.com/office/drawing/2014/main" id="{283D5F36-F14B-3032-5F09-51F9F5C4D5F6}"/>
              </a:ext>
            </a:extLst>
          </p:cNvPr>
          <p:cNvSpPr>
            <a:spLocks noGrp="1"/>
          </p:cNvSpPr>
          <p:nvPr>
            <p:ph sz="quarter" idx="12"/>
          </p:nvPr>
        </p:nvSpPr>
        <p:spPr>
          <a:xfrm>
            <a:off x="1560610" y="1913916"/>
            <a:ext cx="4194148" cy="3772466"/>
          </a:xfrm>
        </p:spPr>
        <p:txBody>
          <a:bodyPr/>
          <a:lstStyle/>
          <a:p>
            <a:pPr marL="0" indent="0">
              <a:lnSpc>
                <a:spcPct val="150000"/>
              </a:lnSpc>
              <a:buClr>
                <a:srgbClr val="EAFF46"/>
              </a:buClr>
              <a:buNone/>
            </a:pPr>
            <a:r>
              <a:rPr lang="en-US" u="sng" dirty="0">
                <a:effectLst/>
                <a:latin typeface="Helvetica Neue" panose="02000503000000020004" pitchFamily="2" charset="0"/>
                <a:hlinkClick r:id="rId3"/>
              </a:rPr>
              <a:t>twitter.com/EsriDevs</a:t>
            </a:r>
            <a:endParaRPr lang="en-US" dirty="0">
              <a:effectLst/>
              <a:latin typeface="Helvetica Neue" panose="02000503000000020004" pitchFamily="2" charset="0"/>
              <a:hlinkClick r:id="rId3"/>
            </a:endParaRPr>
          </a:p>
          <a:p>
            <a:pPr marL="0" indent="0">
              <a:lnSpc>
                <a:spcPct val="150000"/>
              </a:lnSpc>
              <a:buClr>
                <a:srgbClr val="EAFF46"/>
              </a:buClr>
              <a:buNone/>
            </a:pPr>
            <a:r>
              <a:rPr lang="en-US" u="sng" dirty="0">
                <a:effectLst/>
                <a:latin typeface="Helvetica Neue" panose="02000503000000020004" pitchFamily="2" charset="0"/>
                <a:hlinkClick r:id="rId3"/>
              </a:rPr>
              <a:t>twitter.com/EsriDevEvents</a:t>
            </a:r>
          </a:p>
          <a:p>
            <a:pPr marL="0" indent="0">
              <a:lnSpc>
                <a:spcPct val="150000"/>
              </a:lnSpc>
              <a:buClr>
                <a:srgbClr val="EAFF46"/>
              </a:buClr>
              <a:buNone/>
            </a:pPr>
            <a:r>
              <a:rPr lang="en-US" u="sng" dirty="0">
                <a:effectLst/>
                <a:latin typeface="Helvetica Neue" panose="02000503000000020004" pitchFamily="2" charset="0"/>
                <a:hlinkClick r:id="rId3"/>
              </a:rPr>
              <a:t>youtube.com/c/</a:t>
            </a:r>
            <a:r>
              <a:rPr lang="en-US" u="sng" dirty="0">
                <a:latin typeface="Helvetica Neue" panose="02000503000000020004" pitchFamily="2" charset="0"/>
                <a:hlinkClick r:id="rId3"/>
              </a:rPr>
              <a:t>Esri</a:t>
            </a:r>
            <a:r>
              <a:rPr lang="en-US" u="sng" dirty="0">
                <a:effectLst/>
                <a:latin typeface="Helvetica Neue" panose="02000503000000020004" pitchFamily="2" charset="0"/>
                <a:hlinkClick r:id="rId3"/>
              </a:rPr>
              <a:t>Developers</a:t>
            </a:r>
          </a:p>
          <a:p>
            <a:pPr marL="0" indent="0">
              <a:lnSpc>
                <a:spcPct val="150000"/>
              </a:lnSpc>
              <a:buClr>
                <a:srgbClr val="EAFF46"/>
              </a:buClr>
              <a:buNone/>
            </a:pPr>
            <a:r>
              <a:rPr lang="en-US" u="sng" dirty="0">
                <a:effectLst/>
                <a:latin typeface="Helvetica Neue" panose="02000503000000020004" pitchFamily="2" charset="0"/>
                <a:hlinkClick r:id="rId3"/>
              </a:rPr>
              <a:t>links.esri.com/DevVideos</a:t>
            </a:r>
          </a:p>
          <a:p>
            <a:pPr marL="0" indent="0">
              <a:lnSpc>
                <a:spcPct val="150000"/>
              </a:lnSpc>
              <a:buClr>
                <a:srgbClr val="EAFF46"/>
              </a:buClr>
              <a:buNone/>
            </a:pPr>
            <a:r>
              <a:rPr lang="en-US" u="sng" dirty="0">
                <a:effectLst/>
                <a:latin typeface="Helvetica Neue" panose="02000503000000020004" pitchFamily="2" charset="0"/>
                <a:hlinkClick r:id="rId3"/>
              </a:rPr>
              <a:t>github.com/Esri</a:t>
            </a:r>
          </a:p>
          <a:p>
            <a:pPr marL="0" indent="0">
              <a:lnSpc>
                <a:spcPct val="150000"/>
              </a:lnSpc>
              <a:buClr>
                <a:srgbClr val="EAFF46"/>
              </a:buClr>
              <a:buNone/>
            </a:pPr>
            <a:r>
              <a:rPr lang="en-US" u="sng" dirty="0">
                <a:effectLst/>
                <a:latin typeface="Helvetica Neue" panose="02000503000000020004" pitchFamily="2" charset="0"/>
                <a:hlinkClick r:id="rId3"/>
              </a:rPr>
              <a:t>github.com/EsriDevSummit</a:t>
            </a:r>
          </a:p>
          <a:p>
            <a:pPr marL="0" indent="0">
              <a:lnSpc>
                <a:spcPct val="150000"/>
              </a:lnSpc>
              <a:buClr>
                <a:srgbClr val="EAFF46"/>
              </a:buClr>
              <a:buNone/>
            </a:pPr>
            <a:r>
              <a:rPr lang="en-US" u="sng" dirty="0">
                <a:effectLst/>
                <a:latin typeface="Helvetica Neue" panose="02000503000000020004" pitchFamily="2" charset="0"/>
                <a:hlinkClick r:id="rId3"/>
              </a:rPr>
              <a:t>links.esri.com/EsriDevCommunity </a:t>
            </a:r>
            <a:endParaRPr lang="en-US" u="sng" dirty="0">
              <a:effectLst/>
              <a:latin typeface="Helvetica Neue" panose="02000503000000020004" pitchFamily="2" charset="0"/>
            </a:endParaRPr>
          </a:p>
          <a:p>
            <a:pPr marL="0" indent="0">
              <a:buClr>
                <a:srgbClr val="EAFF46"/>
              </a:buClr>
              <a:buNone/>
            </a:pPr>
            <a:endParaRPr lang="en-US" dirty="0"/>
          </a:p>
        </p:txBody>
      </p:sp>
      <p:pic>
        <p:nvPicPr>
          <p:cNvPr id="13" name="Picture 12" descr="A picture containing clipart&#10;&#10;Description automatically generated">
            <a:extLst>
              <a:ext uri="{FF2B5EF4-FFF2-40B4-BE49-F238E27FC236}">
                <a16:creationId xmlns:a16="http://schemas.microsoft.com/office/drawing/2014/main" id="{BC7DF767-D185-20C2-2FFC-EBC770487EED}"/>
              </a:ext>
            </a:extLst>
          </p:cNvPr>
          <p:cNvPicPr>
            <a:picLocks noChangeAspect="1"/>
          </p:cNvPicPr>
          <p:nvPr/>
        </p:nvPicPr>
        <p:blipFill>
          <a:blip r:embed="rId4"/>
          <a:stretch>
            <a:fillRect/>
          </a:stretch>
        </p:blipFill>
        <p:spPr>
          <a:xfrm>
            <a:off x="994057" y="4275113"/>
            <a:ext cx="342000" cy="342000"/>
          </a:xfrm>
          <a:prstGeom prst="rect">
            <a:avLst/>
          </a:prstGeom>
        </p:spPr>
      </p:pic>
      <p:pic>
        <p:nvPicPr>
          <p:cNvPr id="14" name="Picture 13" descr="Logo, icon&#10;&#10;Description automatically generated">
            <a:extLst>
              <a:ext uri="{FF2B5EF4-FFF2-40B4-BE49-F238E27FC236}">
                <a16:creationId xmlns:a16="http://schemas.microsoft.com/office/drawing/2014/main" id="{AABD6F9B-3FF5-2875-37EB-7ECF20CCE824}"/>
              </a:ext>
            </a:extLst>
          </p:cNvPr>
          <p:cNvPicPr>
            <a:picLocks noChangeAspect="1"/>
          </p:cNvPicPr>
          <p:nvPr/>
        </p:nvPicPr>
        <p:blipFill>
          <a:blip r:embed="rId5"/>
          <a:stretch>
            <a:fillRect/>
          </a:stretch>
        </p:blipFill>
        <p:spPr>
          <a:xfrm>
            <a:off x="994244" y="1990318"/>
            <a:ext cx="341627" cy="341627"/>
          </a:xfrm>
          <a:prstGeom prst="rect">
            <a:avLst/>
          </a:prstGeom>
        </p:spPr>
      </p:pic>
      <p:pic>
        <p:nvPicPr>
          <p:cNvPr id="15" name="Picture 14" descr="Logo, icon&#10;&#10;Description automatically generated">
            <a:extLst>
              <a:ext uri="{FF2B5EF4-FFF2-40B4-BE49-F238E27FC236}">
                <a16:creationId xmlns:a16="http://schemas.microsoft.com/office/drawing/2014/main" id="{17485D76-66F7-985C-C794-146068E93A76}"/>
              </a:ext>
            </a:extLst>
          </p:cNvPr>
          <p:cNvPicPr>
            <a:picLocks noChangeAspect="1"/>
          </p:cNvPicPr>
          <p:nvPr/>
        </p:nvPicPr>
        <p:blipFill>
          <a:blip r:embed="rId5"/>
          <a:stretch>
            <a:fillRect/>
          </a:stretch>
        </p:blipFill>
        <p:spPr>
          <a:xfrm>
            <a:off x="994244" y="2528617"/>
            <a:ext cx="341627" cy="341627"/>
          </a:xfrm>
          <a:prstGeom prst="rect">
            <a:avLst/>
          </a:prstGeom>
        </p:spPr>
      </p:pic>
      <p:pic>
        <p:nvPicPr>
          <p:cNvPr id="16" name="Picture 15" descr="A picture containing clipart&#10;&#10;Description automatically generated">
            <a:extLst>
              <a:ext uri="{FF2B5EF4-FFF2-40B4-BE49-F238E27FC236}">
                <a16:creationId xmlns:a16="http://schemas.microsoft.com/office/drawing/2014/main" id="{6530C532-543B-F3FC-4AFC-1D9AFC89512C}"/>
              </a:ext>
            </a:extLst>
          </p:cNvPr>
          <p:cNvPicPr>
            <a:picLocks noChangeAspect="1"/>
          </p:cNvPicPr>
          <p:nvPr/>
        </p:nvPicPr>
        <p:blipFill>
          <a:blip r:embed="rId4"/>
          <a:stretch>
            <a:fillRect/>
          </a:stretch>
        </p:blipFill>
        <p:spPr>
          <a:xfrm>
            <a:off x="994244" y="4837738"/>
            <a:ext cx="342000" cy="342000"/>
          </a:xfrm>
          <a:prstGeom prst="rect">
            <a:avLst/>
          </a:prstGeom>
        </p:spPr>
      </p:pic>
      <p:pic>
        <p:nvPicPr>
          <p:cNvPr id="17" name="Picture 16" descr="Logo&#10;&#10;Description automatically generated">
            <a:extLst>
              <a:ext uri="{FF2B5EF4-FFF2-40B4-BE49-F238E27FC236}">
                <a16:creationId xmlns:a16="http://schemas.microsoft.com/office/drawing/2014/main" id="{51638F7A-A742-1731-24F2-3171BD9BA669}"/>
              </a:ext>
            </a:extLst>
          </p:cNvPr>
          <p:cNvPicPr>
            <a:picLocks noChangeAspect="1"/>
          </p:cNvPicPr>
          <p:nvPr/>
        </p:nvPicPr>
        <p:blipFill>
          <a:blip r:embed="rId6"/>
          <a:stretch>
            <a:fillRect/>
          </a:stretch>
        </p:blipFill>
        <p:spPr>
          <a:xfrm>
            <a:off x="994057" y="3132529"/>
            <a:ext cx="342000" cy="342000"/>
          </a:xfrm>
          <a:prstGeom prst="rect">
            <a:avLst/>
          </a:prstGeom>
        </p:spPr>
      </p:pic>
      <p:sp>
        <p:nvSpPr>
          <p:cNvPr id="18" name="Oval 17">
            <a:extLst>
              <a:ext uri="{FF2B5EF4-FFF2-40B4-BE49-F238E27FC236}">
                <a16:creationId xmlns:a16="http://schemas.microsoft.com/office/drawing/2014/main" id="{2693A709-4913-1E78-FBCC-FF807C07A7E7}"/>
              </a:ext>
            </a:extLst>
          </p:cNvPr>
          <p:cNvSpPr/>
          <p:nvPr/>
        </p:nvSpPr>
        <p:spPr bwMode="auto">
          <a:xfrm>
            <a:off x="994056" y="3706522"/>
            <a:ext cx="342000" cy="342000"/>
          </a:xfrm>
          <a:prstGeom prst="ellipse">
            <a:avLst/>
          </a:prstGeom>
          <a:blipFill dpi="0" rotWithShape="1">
            <a:blip r:embed="rId7">
              <a:extLst>
                <a:ext uri="{28A0092B-C50C-407E-A947-70E740481C1C}">
                  <a14:useLocalDpi xmlns:a14="http://schemas.microsoft.com/office/drawing/2010/main" val="0"/>
                </a:ext>
              </a:extLst>
            </a:blip>
            <a:srcRect/>
            <a:stretch>
              <a:fillRect/>
            </a:stretch>
          </a:blip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ES" sz="1400">
              <a:solidFill>
                <a:schemeClr val="bg1"/>
              </a:solidFill>
            </a:endParaRPr>
          </a:p>
        </p:txBody>
      </p:sp>
      <p:pic>
        <p:nvPicPr>
          <p:cNvPr id="19" name="Picture 18" descr="Icon&#10;&#10;Description automatically generated">
            <a:extLst>
              <a:ext uri="{FF2B5EF4-FFF2-40B4-BE49-F238E27FC236}">
                <a16:creationId xmlns:a16="http://schemas.microsoft.com/office/drawing/2014/main" id="{B6E0C8EC-5698-D4CF-891A-0BC892F56832}"/>
              </a:ext>
            </a:extLst>
          </p:cNvPr>
          <p:cNvPicPr>
            <a:picLocks noChangeAspect="1"/>
          </p:cNvPicPr>
          <p:nvPr/>
        </p:nvPicPr>
        <p:blipFill>
          <a:blip r:embed="rId8"/>
          <a:stretch>
            <a:fillRect/>
          </a:stretch>
        </p:blipFill>
        <p:spPr>
          <a:xfrm>
            <a:off x="994056" y="5420784"/>
            <a:ext cx="342000" cy="342000"/>
          </a:xfrm>
          <a:prstGeom prst="rect">
            <a:avLst/>
          </a:prstGeom>
        </p:spPr>
      </p:pic>
      <p:sp>
        <p:nvSpPr>
          <p:cNvPr id="2" name="TextBox 1">
            <a:extLst>
              <a:ext uri="{FF2B5EF4-FFF2-40B4-BE49-F238E27FC236}">
                <a16:creationId xmlns:a16="http://schemas.microsoft.com/office/drawing/2014/main" id="{97C2C7BC-6043-F5B8-5C86-894322CC5B9F}"/>
              </a:ext>
            </a:extLst>
          </p:cNvPr>
          <p:cNvSpPr txBox="1"/>
          <p:nvPr/>
        </p:nvSpPr>
        <p:spPr>
          <a:xfrm>
            <a:off x="5092073" y="1982871"/>
            <a:ext cx="2139150" cy="341627"/>
          </a:xfrm>
          <a:prstGeom prst="rect">
            <a:avLst/>
          </a:prstGeom>
          <a:noFill/>
          <a:effectLst/>
        </p:spPr>
        <p:txBody>
          <a:bodyPr wrap="square" lIns="0" tIns="0" rIns="0" bIns="0" rtlCol="0">
            <a:noAutofit/>
          </a:bodyPr>
          <a:lstStyle/>
          <a:p>
            <a:pPr algn="l" eaLnBrk="0" hangingPunct="0"/>
            <a:r>
              <a:rPr lang="en-US" sz="2000" dirty="0">
                <a:ea typeface="+mn-ea"/>
                <a:cs typeface="+mn-cs"/>
              </a:rPr>
              <a:t>#</a:t>
            </a:r>
            <a:r>
              <a:rPr lang="en-US" sz="2000" dirty="0" err="1">
                <a:ea typeface="+mn-ea"/>
                <a:cs typeface="+mn-cs"/>
              </a:rPr>
              <a:t>esridevsummit</a:t>
            </a:r>
            <a:endParaRPr lang="en-US" sz="2000" dirty="0">
              <a:ea typeface="+mn-ea"/>
              <a:cs typeface="+mn-cs"/>
            </a:endParaRPr>
          </a:p>
        </p:txBody>
      </p:sp>
    </p:spTree>
    <p:extLst>
      <p:ext uri="{BB962C8B-B14F-4D97-AF65-F5344CB8AC3E}">
        <p14:creationId xmlns:p14="http://schemas.microsoft.com/office/powerpoint/2010/main" val="2756267565"/>
      </p:ext>
    </p:extLst>
  </p:cSld>
  <p:clrMapOvr>
    <a:masterClrMapping/>
  </p:clrMapOvr>
  <p:transition spd="med">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911C9C39-F98C-A31A-CA32-D7C23D2ED2A9}"/>
              </a:ext>
            </a:extLst>
          </p:cNvPr>
          <p:cNvGrpSpPr/>
          <p:nvPr/>
        </p:nvGrpSpPr>
        <p:grpSpPr>
          <a:xfrm>
            <a:off x="0" y="-15485"/>
            <a:ext cx="12192000" cy="6888971"/>
            <a:chOff x="0" y="-15485"/>
            <a:chExt cx="12192000" cy="6888971"/>
          </a:xfrm>
        </p:grpSpPr>
        <p:sp>
          <p:nvSpPr>
            <p:cNvPr id="8" name="gradient background1">
              <a:extLst>
                <a:ext uri="{FF2B5EF4-FFF2-40B4-BE49-F238E27FC236}">
                  <a16:creationId xmlns:a16="http://schemas.microsoft.com/office/drawing/2014/main" id="{A836F16D-8EA3-60C7-7C6F-5EA6935E5D39}"/>
                </a:ext>
              </a:extLst>
            </p:cNvPr>
            <p:cNvSpPr/>
            <p:nvPr/>
          </p:nvSpPr>
          <p:spPr bwMode="auto">
            <a:xfrm>
              <a:off x="1" y="-15485"/>
              <a:ext cx="12191999" cy="6888971"/>
            </a:xfrm>
            <a:prstGeom prst="rect">
              <a:avLst/>
            </a:prstGeom>
            <a:gradFill flip="none" rotWithShape="1">
              <a:gsLst>
                <a:gs pos="39000">
                  <a:srgbClr val="090A44"/>
                </a:gs>
                <a:gs pos="0">
                  <a:srgbClr val="131A7F"/>
                </a:gs>
                <a:gs pos="98000">
                  <a:srgbClr val="070738"/>
                </a:gs>
              </a:gsLst>
              <a:lin ang="180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3" name="Picture 2" descr="A picture containing indoor, dark&#10;&#10;Description automatically generated">
              <a:extLst>
                <a:ext uri="{FF2B5EF4-FFF2-40B4-BE49-F238E27FC236}">
                  <a16:creationId xmlns:a16="http://schemas.microsoft.com/office/drawing/2014/main" id="{EB1BF31B-5E5F-4A55-52FC-513868F83482}"/>
                </a:ext>
              </a:extLst>
            </p:cNvPr>
            <p:cNvPicPr>
              <a:picLocks noChangeAspect="1"/>
            </p:cNvPicPr>
            <p:nvPr/>
          </p:nvPicPr>
          <p:blipFill rotWithShape="1">
            <a:blip r:embed="rId2"/>
            <a:srcRect r="29571"/>
            <a:stretch/>
          </p:blipFill>
          <p:spPr>
            <a:xfrm>
              <a:off x="0" y="0"/>
              <a:ext cx="8586788" cy="6857999"/>
            </a:xfrm>
            <a:prstGeom prst="rect">
              <a:avLst/>
            </a:prstGeom>
          </p:spPr>
        </p:pic>
        <p:pic>
          <p:nvPicPr>
            <p:cNvPr id="5" name="Picture 4" descr="A picture containing text, colorful, helmet&#10;&#10;Description automatically generated">
              <a:extLst>
                <a:ext uri="{FF2B5EF4-FFF2-40B4-BE49-F238E27FC236}">
                  <a16:creationId xmlns:a16="http://schemas.microsoft.com/office/drawing/2014/main" id="{0F24B92F-C274-7613-1111-5D942A8D2C69}"/>
                </a:ext>
              </a:extLst>
            </p:cNvPr>
            <p:cNvPicPr>
              <a:picLocks noChangeAspect="1"/>
            </p:cNvPicPr>
            <p:nvPr/>
          </p:nvPicPr>
          <p:blipFill rotWithShape="1">
            <a:blip r:embed="rId3"/>
            <a:srcRect l="19805"/>
            <a:stretch/>
          </p:blipFill>
          <p:spPr>
            <a:xfrm>
              <a:off x="2414589" y="0"/>
              <a:ext cx="9777411" cy="6857999"/>
            </a:xfrm>
            <a:prstGeom prst="rect">
              <a:avLst/>
            </a:prstGeom>
          </p:spPr>
        </p:pic>
      </p:grpSp>
      <p:pic>
        <p:nvPicPr>
          <p:cNvPr id="6" name="Picture 5">
            <a:extLst>
              <a:ext uri="{FF2B5EF4-FFF2-40B4-BE49-F238E27FC236}">
                <a16:creationId xmlns:a16="http://schemas.microsoft.com/office/drawing/2014/main" id="{622C4219-651A-CB15-28A1-98D5AFBEDD47}"/>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914400" y="2807202"/>
            <a:ext cx="4524861" cy="1399038"/>
          </a:xfrm>
          <a:prstGeom prst="rect">
            <a:avLst/>
          </a:prstGeom>
        </p:spPr>
      </p:pic>
      <p:sp>
        <p:nvSpPr>
          <p:cNvPr id="7" name="Rectangle 6">
            <a:extLst>
              <a:ext uri="{FF2B5EF4-FFF2-40B4-BE49-F238E27FC236}">
                <a16:creationId xmlns:a16="http://schemas.microsoft.com/office/drawing/2014/main" id="{25D17C49-7DE7-3305-BEEB-B4FD71B889EC}"/>
              </a:ext>
            </a:extLst>
          </p:cNvPr>
          <p:cNvSpPr/>
          <p:nvPr/>
        </p:nvSpPr>
        <p:spPr>
          <a:xfrm>
            <a:off x="1215026" y="4206240"/>
            <a:ext cx="3923608" cy="252883"/>
          </a:xfrm>
          <a:prstGeom prst="rect">
            <a:avLst/>
          </a:prstGeom>
        </p:spPr>
        <p:txBody>
          <a:bodyPr wrap="square">
            <a:spAutoFit/>
          </a:bodyPr>
          <a:lstStyle/>
          <a:p>
            <a:pPr algn="ctr"/>
            <a:r>
              <a:rPr lang="en-US" sz="1050" dirty="0">
                <a:solidFill>
                  <a:srgbClr val="EF5347">
                    <a:alpha val="60000"/>
                  </a:srgbClr>
                </a:solidFill>
              </a:rPr>
              <a:t>Copyright © 2023 Esri. All rights reserved.</a:t>
            </a:r>
          </a:p>
        </p:txBody>
      </p:sp>
    </p:spTree>
    <p:extLst>
      <p:ext uri="{BB962C8B-B14F-4D97-AF65-F5344CB8AC3E}">
        <p14:creationId xmlns:p14="http://schemas.microsoft.com/office/powerpoint/2010/main" val="1929728519"/>
      </p:ext>
    </p:extLst>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 y="-14288"/>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3"/>
            <a:stretch>
              <a:fillRect/>
            </a:stretch>
          </p:blipFill>
          <p:spPr>
            <a:xfrm>
              <a:off x="4586" y="-14288"/>
              <a:ext cx="12247058" cy="6888970"/>
            </a:xfrm>
            <a:prstGeom prst="rect">
              <a:avLst/>
            </a:prstGeom>
          </p:spPr>
        </p:pic>
      </p:grpSp>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Why DDL?</a:t>
            </a:r>
          </a:p>
        </p:txBody>
      </p:sp>
      <p:sp>
        <p:nvSpPr>
          <p:cNvPr id="8" name="Text Placeholder 7">
            <a:extLst>
              <a:ext uri="{FF2B5EF4-FFF2-40B4-BE49-F238E27FC236}">
                <a16:creationId xmlns:a16="http://schemas.microsoft.com/office/drawing/2014/main" id="{4041D984-11D2-D20D-EAF9-C4FA9FF751BC}"/>
              </a:ext>
            </a:extLst>
          </p:cNvPr>
          <p:cNvSpPr>
            <a:spLocks noGrp="1"/>
          </p:cNvSpPr>
          <p:nvPr>
            <p:ph type="body" sz="quarter" idx="11"/>
          </p:nvPr>
        </p:nvSpPr>
        <p:spPr>
          <a:xfrm>
            <a:off x="914400" y="1399032"/>
            <a:ext cx="10369296" cy="553998"/>
          </a:xfrm>
        </p:spPr>
        <p:txBody>
          <a:bodyPr/>
          <a:lstStyle/>
          <a:p>
            <a:r>
              <a:rPr lang="en-US" dirty="0">
                <a:solidFill>
                  <a:srgbClr val="EAFF46"/>
                </a:solidFill>
              </a:rPr>
              <a:t>Data Definition Language</a:t>
            </a:r>
          </a:p>
          <a:p>
            <a:endParaRPr lang="en-US" dirty="0">
              <a:solidFill>
                <a:srgbClr val="EAFF46"/>
              </a:solidFill>
            </a:endParaRPr>
          </a:p>
        </p:txBody>
      </p:sp>
      <p:sp>
        <p:nvSpPr>
          <p:cNvPr id="11" name="Content Placeholder 10">
            <a:extLst>
              <a:ext uri="{FF2B5EF4-FFF2-40B4-BE49-F238E27FC236}">
                <a16:creationId xmlns:a16="http://schemas.microsoft.com/office/drawing/2014/main" id="{56669042-0838-71A3-A1B1-20736266A8D4}"/>
              </a:ext>
            </a:extLst>
          </p:cNvPr>
          <p:cNvSpPr>
            <a:spLocks noGrp="1"/>
          </p:cNvSpPr>
          <p:nvPr>
            <p:ph sz="quarter" idx="12"/>
          </p:nvPr>
        </p:nvSpPr>
        <p:spPr>
          <a:xfrm>
            <a:off x="914400" y="2057400"/>
            <a:ext cx="10369296" cy="4196166"/>
          </a:xfrm>
        </p:spPr>
        <p:txBody>
          <a:bodyPr/>
          <a:lstStyle/>
          <a:p>
            <a:pPr algn="l" rtl="0" fontAlgn="base">
              <a:buFont typeface="Arial" panose="020B0604020202020204" pitchFamily="34" charset="0"/>
              <a:buChar char="•"/>
            </a:pPr>
            <a:r>
              <a:rPr lang="en-US" dirty="0"/>
              <a:t> </a:t>
            </a:r>
            <a:r>
              <a:rPr lang="en-US" b="0" i="0" u="none" strike="noStrike" dirty="0">
                <a:solidFill>
                  <a:srgbClr val="FFFFFF"/>
                </a:solidFill>
                <a:effectLst/>
                <a:latin typeface="Arial" panose="020B0604020202020204" pitchFamily="34" charset="0"/>
              </a:rPr>
              <a:t>The Old</a:t>
            </a:r>
            <a:r>
              <a:rPr lang="en-US" b="0" i="0" dirty="0">
                <a:solidFill>
                  <a:srgbClr val="FFFFFF"/>
                </a:solidFill>
                <a:effectLst/>
                <a:latin typeface="Arial" panose="020B0604020202020204" pitchFamily="34" charset="0"/>
              </a:rPr>
              <a:t>​</a:t>
            </a:r>
          </a:p>
          <a:p>
            <a:pPr lvl="1" fontAlgn="base">
              <a:buFont typeface="Arial" panose="020B0604020202020204" pitchFamily="34" charset="0"/>
              <a:buChar char="•"/>
            </a:pPr>
            <a:r>
              <a:rPr lang="en-US" b="0" i="0" u="none" strike="noStrike" dirty="0">
                <a:solidFill>
                  <a:srgbClr val="FFFFFF"/>
                </a:solidFill>
                <a:effectLst/>
                <a:latin typeface="Arial" panose="020B0604020202020204" pitchFamily="34" charset="0"/>
              </a:rPr>
              <a:t>“The </a:t>
            </a:r>
            <a:r>
              <a:rPr lang="en-US" b="0" i="0" u="sng" strike="noStrike" dirty="0" err="1">
                <a:solidFill>
                  <a:srgbClr val="FFFFFF"/>
                </a:solidFill>
                <a:effectLst/>
                <a:latin typeface="Arial" panose="020B0604020202020204" pitchFamily="34" charset="0"/>
                <a:hlinkClick r:id="rId4"/>
              </a:rPr>
              <a:t>ArcGIS.Core.Data</a:t>
            </a:r>
            <a:r>
              <a:rPr lang="en-US" b="0" i="0" u="sng" strike="noStrike" dirty="0">
                <a:solidFill>
                  <a:srgbClr val="FFFFFF"/>
                </a:solidFill>
                <a:effectLst/>
                <a:latin typeface="Arial" panose="020B0604020202020204" pitchFamily="34" charset="0"/>
                <a:hlinkClick r:id="rId4"/>
              </a:rPr>
              <a:t> API</a:t>
            </a:r>
            <a:r>
              <a:rPr lang="en-US" b="0" i="0" u="none" strike="noStrike" dirty="0">
                <a:solidFill>
                  <a:srgbClr val="FFFFFF"/>
                </a:solidFill>
                <a:effectLst/>
                <a:latin typeface="Arial" panose="020B0604020202020204" pitchFamily="34" charset="0"/>
              </a:rPr>
              <a:t> is a DML-only (Data Manipulation Language) API. This means that all schema creation and modification operations, such as creating tables and feature classes, creating and modifying fields, enabling attachments, and so on, need to be performed using the </a:t>
            </a:r>
            <a:r>
              <a:rPr lang="en-US" b="0" i="0" u="sng" strike="noStrike" dirty="0">
                <a:solidFill>
                  <a:srgbClr val="FFFFFF"/>
                </a:solidFill>
                <a:effectLst/>
                <a:latin typeface="Arial" panose="020B0604020202020204" pitchFamily="34" charset="0"/>
                <a:hlinkClick r:id="rId5"/>
              </a:rPr>
              <a:t>Geoprocessing API</a:t>
            </a:r>
            <a:r>
              <a:rPr lang="en-US" b="0" i="0" u="none" strike="noStrike" dirty="0">
                <a:solidFill>
                  <a:srgbClr val="FFFFFF"/>
                </a:solidFill>
                <a:effectLst/>
                <a:latin typeface="Arial" panose="020B0604020202020204" pitchFamily="34" charset="0"/>
              </a:rPr>
              <a:t>.”</a:t>
            </a:r>
          </a:p>
          <a:p>
            <a:pPr lvl="1" fontAlgn="base">
              <a:buFont typeface="Arial" panose="020B0604020202020204" pitchFamily="34" charset="0"/>
              <a:buChar char="•"/>
            </a:pPr>
            <a:endParaRPr lang="en-US" dirty="0">
              <a:solidFill>
                <a:srgbClr val="FFFFFF"/>
              </a:solidFill>
              <a:latin typeface="Arial" panose="020B0604020202020204" pitchFamily="34" charset="0"/>
            </a:endParaRPr>
          </a:p>
          <a:p>
            <a:pPr algn="l" rtl="0" fontAlgn="base">
              <a:buFont typeface="Arial" panose="020B0604020202020204" pitchFamily="34" charset="0"/>
              <a:buChar char="•"/>
            </a:pPr>
            <a:r>
              <a:rPr lang="en-US" b="0" i="0" u="none" strike="noStrike" dirty="0">
                <a:solidFill>
                  <a:srgbClr val="FFFFFF"/>
                </a:solidFill>
                <a:effectLst/>
                <a:latin typeface="Arial" panose="020B0604020202020204" pitchFamily="34" charset="0"/>
              </a:rPr>
              <a:t>Included as a pre-release in Pro 2.7</a:t>
            </a:r>
            <a:r>
              <a:rPr lang="en-US" b="0" i="0" dirty="0">
                <a:solidFill>
                  <a:srgbClr val="FFFFFF"/>
                </a:solidFill>
                <a:effectLst/>
                <a:latin typeface="Arial" panose="020B0604020202020204" pitchFamily="34" charset="0"/>
              </a:rPr>
              <a:t>​</a:t>
            </a:r>
          </a:p>
          <a:p>
            <a:pPr algn="l" rtl="0" fontAlgn="base">
              <a:buFont typeface="Arial" panose="020B0604020202020204" pitchFamily="34" charset="0"/>
              <a:buChar char="•"/>
            </a:pPr>
            <a:r>
              <a:rPr lang="en-US" b="0" i="0" u="none" strike="noStrike" dirty="0">
                <a:solidFill>
                  <a:srgbClr val="FFFFFF"/>
                </a:solidFill>
                <a:effectLst/>
                <a:latin typeface="Arial" panose="020B0604020202020204" pitchFamily="34" charset="0"/>
              </a:rPr>
              <a:t>Evolved: Pro 2.8,  2.9., 3.0, and 3.1</a:t>
            </a:r>
            <a:endParaRPr lang="en-US" b="0" i="0" dirty="0">
              <a:solidFill>
                <a:srgbClr val="FFFFFF"/>
              </a:solidFill>
              <a:effectLst/>
              <a:latin typeface="Arial" panose="020B0604020202020204" pitchFamily="34" charset="0"/>
            </a:endParaRPr>
          </a:p>
          <a:p>
            <a:pPr lvl="1" fontAlgn="base">
              <a:buFont typeface="Arial" panose="020B0604020202020204" pitchFamily="34" charset="0"/>
              <a:buChar char="•"/>
            </a:pPr>
            <a:endParaRPr lang="en-US" b="0" i="0" dirty="0">
              <a:solidFill>
                <a:srgbClr val="FFFFFF"/>
              </a:solidFill>
              <a:effectLst/>
              <a:latin typeface="Arial" panose="020B0604020202020204" pitchFamily="34" charset="0"/>
            </a:endParaRPr>
          </a:p>
          <a:p>
            <a:pPr>
              <a:buClr>
                <a:srgbClr val="EAFF46"/>
              </a:buClr>
            </a:pPr>
            <a:endParaRPr lang="en-US" dirty="0"/>
          </a:p>
          <a:p>
            <a:pPr marL="0" indent="0">
              <a:buClr>
                <a:srgbClr val="EAFF46"/>
              </a:buClr>
              <a:buNone/>
            </a:pPr>
            <a:r>
              <a:rPr lang="en-US" dirty="0"/>
              <a:t> </a:t>
            </a:r>
          </a:p>
          <a:p>
            <a:pPr>
              <a:buClr>
                <a:srgbClr val="EAFF46"/>
              </a:buClr>
            </a:pPr>
            <a:endParaRPr lang="en-US" dirty="0"/>
          </a:p>
        </p:txBody>
      </p:sp>
    </p:spTree>
    <p:extLst>
      <p:ext uri="{BB962C8B-B14F-4D97-AF65-F5344CB8AC3E}">
        <p14:creationId xmlns:p14="http://schemas.microsoft.com/office/powerpoint/2010/main" val="4044721054"/>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 y="-14288"/>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3"/>
            <a:stretch>
              <a:fillRect/>
            </a:stretch>
          </p:blipFill>
          <p:spPr>
            <a:xfrm>
              <a:off x="4586" y="-14288"/>
              <a:ext cx="12247058" cy="6888970"/>
            </a:xfrm>
            <a:prstGeom prst="rect">
              <a:avLst/>
            </a:prstGeom>
          </p:spPr>
        </p:pic>
      </p:grpSp>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Why DDL?</a:t>
            </a:r>
          </a:p>
        </p:txBody>
      </p:sp>
      <p:sp>
        <p:nvSpPr>
          <p:cNvPr id="8" name="Text Placeholder 7">
            <a:extLst>
              <a:ext uri="{FF2B5EF4-FFF2-40B4-BE49-F238E27FC236}">
                <a16:creationId xmlns:a16="http://schemas.microsoft.com/office/drawing/2014/main" id="{4041D984-11D2-D20D-EAF9-C4FA9FF751BC}"/>
              </a:ext>
            </a:extLst>
          </p:cNvPr>
          <p:cNvSpPr>
            <a:spLocks noGrp="1"/>
          </p:cNvSpPr>
          <p:nvPr>
            <p:ph type="body" sz="quarter" idx="11"/>
          </p:nvPr>
        </p:nvSpPr>
        <p:spPr>
          <a:xfrm>
            <a:off x="914400" y="1399032"/>
            <a:ext cx="10369296" cy="553998"/>
          </a:xfrm>
        </p:spPr>
        <p:txBody>
          <a:bodyPr/>
          <a:lstStyle/>
          <a:p>
            <a:r>
              <a:rPr lang="en-US" dirty="0">
                <a:solidFill>
                  <a:schemeClr val="tx2">
                    <a:lumMod val="75000"/>
                  </a:schemeClr>
                </a:solidFill>
              </a:rPr>
              <a:t>DDL Functionality</a:t>
            </a:r>
          </a:p>
          <a:p>
            <a:endParaRPr lang="en-US" dirty="0">
              <a:solidFill>
                <a:srgbClr val="EAFF46"/>
              </a:solidFill>
            </a:endParaRPr>
          </a:p>
        </p:txBody>
      </p:sp>
      <p:sp>
        <p:nvSpPr>
          <p:cNvPr id="11" name="Content Placeholder 10">
            <a:extLst>
              <a:ext uri="{FF2B5EF4-FFF2-40B4-BE49-F238E27FC236}">
                <a16:creationId xmlns:a16="http://schemas.microsoft.com/office/drawing/2014/main" id="{56669042-0838-71A3-A1B1-20736266A8D4}"/>
              </a:ext>
            </a:extLst>
          </p:cNvPr>
          <p:cNvSpPr>
            <a:spLocks noGrp="1"/>
          </p:cNvSpPr>
          <p:nvPr>
            <p:ph sz="quarter" idx="12"/>
          </p:nvPr>
        </p:nvSpPr>
        <p:spPr>
          <a:xfrm>
            <a:off x="914400" y="2057400"/>
            <a:ext cx="10369296" cy="4196166"/>
          </a:xfrm>
        </p:spPr>
        <p:txBody>
          <a:bodyPr/>
          <a:lstStyle/>
          <a:p>
            <a:pPr>
              <a:buClr>
                <a:srgbClr val="EAFF46"/>
              </a:buClr>
            </a:pPr>
            <a:endParaRPr lang="en-US" dirty="0"/>
          </a:p>
          <a:p>
            <a:pPr marL="0" indent="0">
              <a:buClr>
                <a:srgbClr val="EAFF46"/>
              </a:buClr>
              <a:buNone/>
            </a:pPr>
            <a:r>
              <a:rPr lang="en-US" dirty="0"/>
              <a:t> </a:t>
            </a:r>
          </a:p>
          <a:p>
            <a:pPr>
              <a:buClr>
                <a:srgbClr val="EAFF46"/>
              </a:buClr>
            </a:pPr>
            <a:endParaRPr lang="en-US" dirty="0"/>
          </a:p>
        </p:txBody>
      </p:sp>
      <p:graphicFrame>
        <p:nvGraphicFramePr>
          <p:cNvPr id="3" name="Table 2">
            <a:extLst>
              <a:ext uri="{FF2B5EF4-FFF2-40B4-BE49-F238E27FC236}">
                <a16:creationId xmlns:a16="http://schemas.microsoft.com/office/drawing/2014/main" id="{B13A5408-548A-465C-8DD9-4381CB4E397F}"/>
              </a:ext>
            </a:extLst>
          </p:cNvPr>
          <p:cNvGraphicFramePr>
            <a:graphicFrameLocks noGrp="1"/>
          </p:cNvGraphicFramePr>
          <p:nvPr>
            <p:extLst>
              <p:ext uri="{D42A27DB-BD31-4B8C-83A1-F6EECF244321}">
                <p14:modId xmlns:p14="http://schemas.microsoft.com/office/powerpoint/2010/main" val="542324608"/>
              </p:ext>
            </p:extLst>
          </p:nvPr>
        </p:nvGraphicFramePr>
        <p:xfrm>
          <a:off x="647293" y="1963547"/>
          <a:ext cx="10961643" cy="4632406"/>
        </p:xfrm>
        <a:graphic>
          <a:graphicData uri="http://schemas.openxmlformats.org/drawingml/2006/table">
            <a:tbl>
              <a:tblPr/>
              <a:tblGrid>
                <a:gridCol w="6267859">
                  <a:extLst>
                    <a:ext uri="{9D8B030D-6E8A-4147-A177-3AD203B41FA5}">
                      <a16:colId xmlns:a16="http://schemas.microsoft.com/office/drawing/2014/main" val="917843094"/>
                    </a:ext>
                  </a:extLst>
                </a:gridCol>
                <a:gridCol w="1109441">
                  <a:extLst>
                    <a:ext uri="{9D8B030D-6E8A-4147-A177-3AD203B41FA5}">
                      <a16:colId xmlns:a16="http://schemas.microsoft.com/office/drawing/2014/main" val="4128682224"/>
                    </a:ext>
                  </a:extLst>
                </a:gridCol>
                <a:gridCol w="1261158">
                  <a:extLst>
                    <a:ext uri="{9D8B030D-6E8A-4147-A177-3AD203B41FA5}">
                      <a16:colId xmlns:a16="http://schemas.microsoft.com/office/drawing/2014/main" val="4118277221"/>
                    </a:ext>
                  </a:extLst>
                </a:gridCol>
                <a:gridCol w="1280122">
                  <a:extLst>
                    <a:ext uri="{9D8B030D-6E8A-4147-A177-3AD203B41FA5}">
                      <a16:colId xmlns:a16="http://schemas.microsoft.com/office/drawing/2014/main" val="1473361073"/>
                    </a:ext>
                  </a:extLst>
                </a:gridCol>
                <a:gridCol w="1043063">
                  <a:extLst>
                    <a:ext uri="{9D8B030D-6E8A-4147-A177-3AD203B41FA5}">
                      <a16:colId xmlns:a16="http://schemas.microsoft.com/office/drawing/2014/main" val="4160751254"/>
                    </a:ext>
                  </a:extLst>
                </a:gridCol>
              </a:tblGrid>
              <a:tr h="546015">
                <a:tc>
                  <a:txBody>
                    <a:bodyPr/>
                    <a:lstStyle/>
                    <a:p>
                      <a:pPr algn="ctr" fontAlgn="base"/>
                      <a:r>
                        <a:rPr lang="en-US" sz="1100" b="1" i="0" u="none" strike="noStrike" dirty="0">
                          <a:solidFill>
                            <a:srgbClr val="FFFFFF"/>
                          </a:solidFill>
                          <a:effectLst/>
                          <a:latin typeface="Arial" panose="020B0604020202020204" pitchFamily="34" charset="0"/>
                        </a:rPr>
                        <a:t>Capability</a:t>
                      </a:r>
                      <a:r>
                        <a:rPr lang="en-US" sz="1100" b="1" i="0" dirty="0">
                          <a:solidFill>
                            <a:srgbClr val="FFFFFF"/>
                          </a:solidFill>
                          <a:effectLst/>
                          <a:latin typeface="Arial" panose="020B0604020202020204" pitchFamily="34" charset="0"/>
                        </a:rPr>
                        <a:t>​</a:t>
                      </a:r>
                      <a:endParaRPr lang="en-US" sz="1100" b="1" i="0" dirty="0">
                        <a:solidFill>
                          <a:srgbClr val="FFFFFF"/>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00B9F2"/>
                    </a:solidFill>
                  </a:tcPr>
                </a:tc>
                <a:tc>
                  <a:txBody>
                    <a:bodyPr/>
                    <a:lstStyle/>
                    <a:p>
                      <a:pPr algn="ctr" fontAlgn="base"/>
                      <a:r>
                        <a:rPr lang="en-US" sz="1100" b="1" i="0" u="none" strike="noStrike">
                          <a:solidFill>
                            <a:srgbClr val="FFFFFF"/>
                          </a:solidFill>
                          <a:effectLst/>
                          <a:latin typeface="Arial" panose="020B0604020202020204" pitchFamily="34" charset="0"/>
                        </a:rPr>
                        <a:t>File </a:t>
                      </a:r>
                      <a:r>
                        <a:rPr lang="en-US" sz="1100" b="1" i="0">
                          <a:solidFill>
                            <a:srgbClr val="FFFFFF"/>
                          </a:solidFill>
                          <a:effectLst/>
                          <a:latin typeface="Arial" panose="020B0604020202020204" pitchFamily="34" charset="0"/>
                        </a:rPr>
                        <a:t>​</a:t>
                      </a:r>
                      <a:endParaRPr lang="en-US" sz="1100" b="1" i="0">
                        <a:solidFill>
                          <a:srgbClr val="FFFFFF"/>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00B9F2"/>
                    </a:solidFill>
                  </a:tcPr>
                </a:tc>
                <a:tc>
                  <a:txBody>
                    <a:bodyPr/>
                    <a:lstStyle/>
                    <a:p>
                      <a:pPr algn="ctr" fontAlgn="base"/>
                      <a:r>
                        <a:rPr lang="en-US" sz="1100" b="1" i="0" u="none" strike="noStrike">
                          <a:solidFill>
                            <a:srgbClr val="FFFFFF"/>
                          </a:solidFill>
                          <a:effectLst/>
                          <a:latin typeface="Arial" panose="020B0604020202020204" pitchFamily="34" charset="0"/>
                        </a:rPr>
                        <a:t>Mobile </a:t>
                      </a:r>
                      <a:r>
                        <a:rPr lang="en-US" sz="1100" b="1" i="0">
                          <a:solidFill>
                            <a:srgbClr val="FFFFFF"/>
                          </a:solidFill>
                          <a:effectLst/>
                          <a:latin typeface="Arial" panose="020B0604020202020204" pitchFamily="34" charset="0"/>
                        </a:rPr>
                        <a:t>​</a:t>
                      </a:r>
                      <a:endParaRPr lang="en-US" sz="1100" b="1" i="0">
                        <a:solidFill>
                          <a:srgbClr val="FFFFFF"/>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00B9F2"/>
                    </a:solidFill>
                  </a:tcPr>
                </a:tc>
                <a:tc>
                  <a:txBody>
                    <a:bodyPr/>
                    <a:lstStyle/>
                    <a:p>
                      <a:pPr algn="ctr" fontAlgn="base"/>
                      <a:r>
                        <a:rPr lang="en-US" sz="1100" b="1" i="0" u="none" strike="noStrike">
                          <a:solidFill>
                            <a:srgbClr val="FFFFFF"/>
                          </a:solidFill>
                          <a:effectLst/>
                          <a:latin typeface="Arial" panose="020B0604020202020204" pitchFamily="34" charset="0"/>
                        </a:rPr>
                        <a:t>Enterprise </a:t>
                      </a:r>
                      <a:r>
                        <a:rPr lang="en-US" sz="1100" b="1" i="0">
                          <a:solidFill>
                            <a:srgbClr val="FFFFFF"/>
                          </a:solidFill>
                          <a:effectLst/>
                          <a:latin typeface="Arial" panose="020B0604020202020204" pitchFamily="34" charset="0"/>
                        </a:rPr>
                        <a:t>​</a:t>
                      </a:r>
                      <a:endParaRPr lang="en-US" sz="1100" b="1" i="0">
                        <a:solidFill>
                          <a:srgbClr val="FFFFFF"/>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00B9F2"/>
                    </a:solidFill>
                  </a:tcPr>
                </a:tc>
                <a:tc>
                  <a:txBody>
                    <a:bodyPr/>
                    <a:lstStyle/>
                    <a:p>
                      <a:pPr algn="ctr" fontAlgn="base"/>
                      <a:r>
                        <a:rPr lang="en-US" sz="1100" b="1" i="0" u="none" strike="noStrike">
                          <a:solidFill>
                            <a:srgbClr val="FFFFFF"/>
                          </a:solidFill>
                          <a:effectLst/>
                          <a:latin typeface="Arial" panose="020B0604020202020204" pitchFamily="34" charset="0"/>
                        </a:rPr>
                        <a:t>Memory </a:t>
                      </a:r>
                      <a:r>
                        <a:rPr lang="en-US" sz="1100" b="1" i="0">
                          <a:solidFill>
                            <a:srgbClr val="FFFFFF"/>
                          </a:solidFill>
                          <a:effectLst/>
                          <a:latin typeface="Arial" panose="020B0604020202020204" pitchFamily="34" charset="0"/>
                        </a:rPr>
                        <a:t>​</a:t>
                      </a:r>
                      <a:endParaRPr lang="en-US" sz="1100" b="1" i="0">
                        <a:solidFill>
                          <a:srgbClr val="FFFFFF"/>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00B9F2"/>
                    </a:solidFill>
                  </a:tcPr>
                </a:tc>
                <a:extLst>
                  <a:ext uri="{0D108BD9-81ED-4DB2-BD59-A6C34878D82A}">
                    <a16:rowId xmlns:a16="http://schemas.microsoft.com/office/drawing/2014/main" val="543495988"/>
                  </a:ext>
                </a:extLst>
              </a:tr>
              <a:tr h="318508">
                <a:tc>
                  <a:txBody>
                    <a:bodyPr/>
                    <a:lstStyle/>
                    <a:p>
                      <a:pPr algn="l" fontAlgn="base"/>
                      <a:r>
                        <a:rPr lang="en-US" sz="1800" b="0" i="0" u="none" strike="noStrike">
                          <a:solidFill>
                            <a:srgbClr val="000000"/>
                          </a:solidFill>
                          <a:effectLst/>
                          <a:latin typeface="Arial" panose="020B0604020202020204" pitchFamily="34" charset="0"/>
                        </a:rPr>
                        <a:t>Tables (create, modify, rename, delete)</a:t>
                      </a:r>
                      <a:r>
                        <a:rPr lang="en-US" sz="1800" b="0" i="0">
                          <a:solidFill>
                            <a:srgbClr val="000000"/>
                          </a:solidFill>
                          <a:effectLst/>
                          <a:latin typeface="Arial" panose="020B0604020202020204" pitchFamily="34" charset="0"/>
                        </a:rPr>
                        <a:t>​</a:t>
                      </a:r>
                      <a:endParaRPr lang="en-US" sz="18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CBE6FA"/>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extLst>
                  <a:ext uri="{0D108BD9-81ED-4DB2-BD59-A6C34878D82A}">
                    <a16:rowId xmlns:a16="http://schemas.microsoft.com/office/drawing/2014/main" val="394839277"/>
                  </a:ext>
                </a:extLst>
              </a:tr>
              <a:tr h="546015">
                <a:tc>
                  <a:txBody>
                    <a:bodyPr/>
                    <a:lstStyle/>
                    <a:p>
                      <a:pPr algn="l" fontAlgn="base"/>
                      <a:r>
                        <a:rPr lang="en-US" sz="1800" b="0" i="0" u="none" strike="noStrike" dirty="0">
                          <a:solidFill>
                            <a:srgbClr val="000000"/>
                          </a:solidFill>
                          <a:effectLst/>
                          <a:latin typeface="Arial" panose="020B0604020202020204" pitchFamily="34" charset="0"/>
                        </a:rPr>
                        <a:t>Feature classes (create, modify, rename, delete)</a:t>
                      </a:r>
                      <a:r>
                        <a:rPr lang="en-US" sz="1800" b="0" i="0" dirty="0">
                          <a:solidFill>
                            <a:srgbClr val="000000"/>
                          </a:solidFill>
                          <a:effectLst/>
                          <a:latin typeface="Arial" panose="020B0604020202020204" pitchFamily="34" charset="0"/>
                        </a:rPr>
                        <a:t>​</a:t>
                      </a:r>
                      <a:endParaRPr lang="en-US" sz="1800" b="0" i="0" dirty="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E7F3FC"/>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base"/>
                      <a:r>
                        <a:rPr lang="en-US" sz="1100" b="0" i="0" u="none" strike="noStrike" dirty="0">
                          <a:solidFill>
                            <a:srgbClr val="000000"/>
                          </a:solidFill>
                          <a:effectLst/>
                          <a:latin typeface="Arial" panose="020B0604020202020204" pitchFamily="34" charset="0"/>
                        </a:rPr>
                        <a:t>✔</a:t>
                      </a:r>
                      <a:r>
                        <a:rPr lang="en-US" sz="1100" b="0" i="0" dirty="0">
                          <a:solidFill>
                            <a:srgbClr val="000000"/>
                          </a:solidFill>
                          <a:effectLst/>
                          <a:latin typeface="Arial" panose="020B0604020202020204" pitchFamily="34" charset="0"/>
                        </a:rPr>
                        <a:t>​</a:t>
                      </a:r>
                      <a:endParaRPr lang="en-US" sz="1100" b="0" i="0" dirty="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extLst>
                  <a:ext uri="{0D108BD9-81ED-4DB2-BD59-A6C34878D82A}">
                    <a16:rowId xmlns:a16="http://schemas.microsoft.com/office/drawing/2014/main" val="2529769597"/>
                  </a:ext>
                </a:extLst>
              </a:tr>
              <a:tr h="546015">
                <a:tc>
                  <a:txBody>
                    <a:bodyPr/>
                    <a:lstStyle/>
                    <a:p>
                      <a:pPr algn="l" fontAlgn="base"/>
                      <a:r>
                        <a:rPr lang="en-US" sz="1800" b="0" i="0" u="none" strike="noStrike" dirty="0">
                          <a:solidFill>
                            <a:srgbClr val="000000"/>
                          </a:solidFill>
                          <a:effectLst/>
                          <a:latin typeface="Arial" panose="020B0604020202020204" pitchFamily="34" charset="0"/>
                        </a:rPr>
                        <a:t>Feature datasets(create, changing contents, rename, delete)</a:t>
                      </a:r>
                      <a:r>
                        <a:rPr lang="en-US" sz="1800" b="0" i="0" dirty="0">
                          <a:solidFill>
                            <a:srgbClr val="000000"/>
                          </a:solidFill>
                          <a:effectLst/>
                          <a:latin typeface="Arial" panose="020B0604020202020204" pitchFamily="34" charset="0"/>
                        </a:rPr>
                        <a:t>​</a:t>
                      </a:r>
                      <a:endParaRPr lang="en-US" sz="1800" b="0" i="0" dirty="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CBE6FA"/>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auto"/>
                      <a:r>
                        <a:rPr lang="en-US" sz="1100" b="0" i="0" u="none" strike="noStrike">
                          <a:solidFill>
                            <a:srgbClr val="00B050"/>
                          </a:solidFill>
                          <a:effectLst/>
                          <a:latin typeface="Calibri" panose="020F0502020204030204" pitchFamily="34" charset="0"/>
                        </a:rPr>
                        <a:t>​</a:t>
                      </a: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FF0000"/>
                    </a:solidFill>
                  </a:tcPr>
                </a:tc>
                <a:extLst>
                  <a:ext uri="{0D108BD9-81ED-4DB2-BD59-A6C34878D82A}">
                    <a16:rowId xmlns:a16="http://schemas.microsoft.com/office/drawing/2014/main" val="3127283989"/>
                  </a:ext>
                </a:extLst>
              </a:tr>
              <a:tr h="318508">
                <a:tc>
                  <a:txBody>
                    <a:bodyPr/>
                    <a:lstStyle/>
                    <a:p>
                      <a:pPr algn="l" fontAlgn="base"/>
                      <a:r>
                        <a:rPr lang="en-US" sz="1800" b="0" i="0" u="none" strike="noStrike">
                          <a:solidFill>
                            <a:srgbClr val="000000"/>
                          </a:solidFill>
                          <a:effectLst/>
                          <a:latin typeface="Arial" panose="020B0604020202020204" pitchFamily="34" charset="0"/>
                        </a:rPr>
                        <a:t>Domains (create, modify, rename, delete)</a:t>
                      </a:r>
                      <a:r>
                        <a:rPr lang="en-US" sz="1800" b="0" i="0">
                          <a:solidFill>
                            <a:srgbClr val="000000"/>
                          </a:solidFill>
                          <a:effectLst/>
                          <a:latin typeface="Arial" panose="020B0604020202020204" pitchFamily="34" charset="0"/>
                        </a:rPr>
                        <a:t>​</a:t>
                      </a:r>
                      <a:endParaRPr lang="en-US" sz="18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E7F3FC"/>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extLst>
                  <a:ext uri="{0D108BD9-81ED-4DB2-BD59-A6C34878D82A}">
                    <a16:rowId xmlns:a16="http://schemas.microsoft.com/office/drawing/2014/main" val="268425535"/>
                  </a:ext>
                </a:extLst>
              </a:tr>
              <a:tr h="546015">
                <a:tc>
                  <a:txBody>
                    <a:bodyPr/>
                    <a:lstStyle/>
                    <a:p>
                      <a:pPr algn="l" fontAlgn="base"/>
                      <a:r>
                        <a:rPr lang="en-US" sz="1800" b="0" i="0" u="none" strike="noStrike">
                          <a:solidFill>
                            <a:srgbClr val="000000"/>
                          </a:solidFill>
                          <a:effectLst/>
                          <a:latin typeface="Arial" panose="020B0604020202020204" pitchFamily="34" charset="0"/>
                        </a:rPr>
                        <a:t>Annotation feature classes (create, modify, rename, delete)</a:t>
                      </a:r>
                      <a:r>
                        <a:rPr lang="en-US" sz="1800" b="0" i="0">
                          <a:solidFill>
                            <a:srgbClr val="000000"/>
                          </a:solidFill>
                          <a:effectLst/>
                          <a:latin typeface="Arial" panose="020B0604020202020204" pitchFamily="34" charset="0"/>
                        </a:rPr>
                        <a:t>​</a:t>
                      </a:r>
                      <a:endParaRPr lang="en-US" sz="18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CBE6FA"/>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auto"/>
                      <a:r>
                        <a:rPr lang="en-US" sz="1100" b="0" i="0" u="none" strike="noStrike">
                          <a:solidFill>
                            <a:srgbClr val="00B050"/>
                          </a:solidFill>
                          <a:effectLst/>
                          <a:latin typeface="Calibri" panose="020F0502020204030204" pitchFamily="34" charset="0"/>
                        </a:rPr>
                        <a:t>​</a:t>
                      </a: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FF0000"/>
                    </a:solidFill>
                  </a:tcPr>
                </a:tc>
                <a:extLst>
                  <a:ext uri="{0D108BD9-81ED-4DB2-BD59-A6C34878D82A}">
                    <a16:rowId xmlns:a16="http://schemas.microsoft.com/office/drawing/2014/main" val="126080189"/>
                  </a:ext>
                </a:extLst>
              </a:tr>
              <a:tr h="312009">
                <a:tc>
                  <a:txBody>
                    <a:bodyPr/>
                    <a:lstStyle/>
                    <a:p>
                      <a:pPr algn="l" fontAlgn="base"/>
                      <a:r>
                        <a:rPr lang="en-US" sz="1800" b="0" i="0" u="none" strike="noStrike">
                          <a:solidFill>
                            <a:srgbClr val="000000"/>
                          </a:solidFill>
                          <a:effectLst/>
                          <a:latin typeface="Arial" panose="020B0604020202020204" pitchFamily="34" charset="0"/>
                        </a:rPr>
                        <a:t>Geodatabases (create, delete)</a:t>
                      </a:r>
                      <a:r>
                        <a:rPr lang="en-US" sz="1800" b="0" i="0">
                          <a:solidFill>
                            <a:srgbClr val="000000"/>
                          </a:solidFill>
                          <a:effectLst/>
                          <a:latin typeface="Arial" panose="020B0604020202020204" pitchFamily="34" charset="0"/>
                        </a:rPr>
                        <a:t>​</a:t>
                      </a:r>
                      <a:endParaRPr lang="en-US" sz="18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E7F3FC"/>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auto"/>
                      <a:r>
                        <a:rPr lang="en-US" sz="1100" b="0" i="0" u="none" strike="noStrike">
                          <a:solidFill>
                            <a:srgbClr val="000000"/>
                          </a:solidFill>
                          <a:effectLst/>
                          <a:latin typeface="Calibri" panose="020F0502020204030204" pitchFamily="34" charset="0"/>
                        </a:rPr>
                        <a:t>​</a:t>
                      </a: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FF0000"/>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extLst>
                  <a:ext uri="{0D108BD9-81ED-4DB2-BD59-A6C34878D82A}">
                    <a16:rowId xmlns:a16="http://schemas.microsoft.com/office/drawing/2014/main" val="4166409867"/>
                  </a:ext>
                </a:extLst>
              </a:tr>
              <a:tr h="312009">
                <a:tc>
                  <a:txBody>
                    <a:bodyPr/>
                    <a:lstStyle/>
                    <a:p>
                      <a:pPr algn="l" fontAlgn="base"/>
                      <a:r>
                        <a:rPr lang="en-US" sz="1800" b="0" i="0" u="none" strike="noStrike">
                          <a:solidFill>
                            <a:srgbClr val="000000"/>
                          </a:solidFill>
                          <a:effectLst/>
                          <a:latin typeface="Arial" panose="020B0604020202020204" pitchFamily="34" charset="0"/>
                        </a:rPr>
                        <a:t>Subtypes ( create, modify, delete)</a:t>
                      </a:r>
                      <a:r>
                        <a:rPr lang="en-US" sz="1800" b="0" i="0">
                          <a:solidFill>
                            <a:srgbClr val="000000"/>
                          </a:solidFill>
                          <a:effectLst/>
                          <a:latin typeface="Arial" panose="020B0604020202020204" pitchFamily="34" charset="0"/>
                        </a:rPr>
                        <a:t>​</a:t>
                      </a:r>
                      <a:endParaRPr lang="en-US" sz="1800" b="0" i="0">
                        <a:solidFill>
                          <a:srgbClr val="000000"/>
                        </a:solidFill>
                        <a:effectLst/>
                      </a:endParaRPr>
                    </a:p>
                  </a:txBody>
                  <a:tcPr marL="57955" marR="57955" marT="28977" marB="28977" anchor="b">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CBE6FA"/>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extLst>
                  <a:ext uri="{0D108BD9-81ED-4DB2-BD59-A6C34878D82A}">
                    <a16:rowId xmlns:a16="http://schemas.microsoft.com/office/drawing/2014/main" val="930516312"/>
                  </a:ext>
                </a:extLst>
              </a:tr>
              <a:tr h="454702">
                <a:tc>
                  <a:txBody>
                    <a:bodyPr/>
                    <a:lstStyle/>
                    <a:p>
                      <a:pPr algn="l" fontAlgn="base"/>
                      <a:r>
                        <a:rPr lang="en-US" sz="1800" b="0" i="0" u="none" strike="noStrike" dirty="0">
                          <a:solidFill>
                            <a:srgbClr val="000000"/>
                          </a:solidFill>
                          <a:effectLst/>
                          <a:latin typeface="Arial" panose="020B0604020202020204" pitchFamily="34" charset="0"/>
                        </a:rPr>
                        <a:t>Relationship classes ( create, modify, rename, delete)</a:t>
                      </a:r>
                      <a:r>
                        <a:rPr lang="en-US" sz="1800" b="0" i="0" dirty="0">
                          <a:solidFill>
                            <a:srgbClr val="000000"/>
                          </a:solidFill>
                          <a:effectLst/>
                          <a:latin typeface="Arial" panose="020B0604020202020204" pitchFamily="34" charset="0"/>
                        </a:rPr>
                        <a:t>​</a:t>
                      </a:r>
                      <a:endParaRPr lang="en-US" sz="1800" b="0" i="0" dirty="0">
                        <a:solidFill>
                          <a:srgbClr val="000000"/>
                        </a:solidFill>
                        <a:effectLst/>
                      </a:endParaRPr>
                    </a:p>
                  </a:txBody>
                  <a:tcPr marL="57955" marR="57955" marT="28977" marB="28977" anchor="b">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E7F3FC"/>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auto"/>
                      <a:r>
                        <a:rPr lang="en-US" sz="1100" b="0" i="0" u="none" strike="noStrike">
                          <a:solidFill>
                            <a:srgbClr val="00B050"/>
                          </a:solidFill>
                          <a:effectLst/>
                          <a:latin typeface="Calibri" panose="020F0502020204030204" pitchFamily="34" charset="0"/>
                        </a:rPr>
                        <a:t>​</a:t>
                      </a: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FF0000"/>
                    </a:solidFill>
                  </a:tcPr>
                </a:tc>
                <a:extLst>
                  <a:ext uri="{0D108BD9-81ED-4DB2-BD59-A6C34878D82A}">
                    <a16:rowId xmlns:a16="http://schemas.microsoft.com/office/drawing/2014/main" val="2046682116"/>
                  </a:ext>
                </a:extLst>
              </a:tr>
              <a:tr h="312009">
                <a:tc>
                  <a:txBody>
                    <a:bodyPr/>
                    <a:lstStyle/>
                    <a:p>
                      <a:pPr algn="l" fontAlgn="base"/>
                      <a:r>
                        <a:rPr lang="en-US" sz="1800" b="0" i="0" u="none" strike="noStrike">
                          <a:solidFill>
                            <a:srgbClr val="000000"/>
                          </a:solidFill>
                          <a:effectLst/>
                          <a:latin typeface="Arial" panose="020B0604020202020204" pitchFamily="34" charset="0"/>
                        </a:rPr>
                        <a:t>Indexes (create, delete)</a:t>
                      </a:r>
                      <a:r>
                        <a:rPr lang="en-US" sz="1800" b="0" i="0">
                          <a:solidFill>
                            <a:srgbClr val="000000"/>
                          </a:solidFill>
                          <a:effectLst/>
                          <a:latin typeface="Arial" panose="020B0604020202020204" pitchFamily="34" charset="0"/>
                        </a:rPr>
                        <a:t>​</a:t>
                      </a:r>
                      <a:endParaRPr lang="en-US" sz="1800" b="0" i="0">
                        <a:solidFill>
                          <a:srgbClr val="000000"/>
                        </a:solidFill>
                        <a:effectLst/>
                      </a:endParaRPr>
                    </a:p>
                  </a:txBody>
                  <a:tcPr marL="57955" marR="57955" marT="28977" marB="28977" anchor="b">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CBE6FA"/>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auto"/>
                      <a:r>
                        <a:rPr lang="en-US" sz="1100" b="0" i="0" u="none" strike="noStrike">
                          <a:solidFill>
                            <a:srgbClr val="00B050"/>
                          </a:solidFill>
                          <a:effectLst/>
                          <a:latin typeface="Calibri" panose="020F0502020204030204" pitchFamily="34" charset="0"/>
                        </a:rPr>
                        <a:t>​</a:t>
                      </a: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FF0000"/>
                    </a:solidFill>
                  </a:tcPr>
                </a:tc>
                <a:extLst>
                  <a:ext uri="{0D108BD9-81ED-4DB2-BD59-A6C34878D82A}">
                    <a16:rowId xmlns:a16="http://schemas.microsoft.com/office/drawing/2014/main" val="4145840869"/>
                  </a:ext>
                </a:extLst>
              </a:tr>
              <a:tr h="312009">
                <a:tc>
                  <a:txBody>
                    <a:bodyPr/>
                    <a:lstStyle/>
                    <a:p>
                      <a:pPr algn="l" fontAlgn="base"/>
                      <a:r>
                        <a:rPr lang="en-US" sz="1800" b="0" i="0" u="none" strike="noStrike" dirty="0">
                          <a:solidFill>
                            <a:srgbClr val="000000"/>
                          </a:solidFill>
                          <a:effectLst/>
                          <a:latin typeface="Arial" panose="020B0604020202020204" pitchFamily="34" charset="0"/>
                        </a:rPr>
                        <a:t>Fields (create, modify, rename, delete)</a:t>
                      </a:r>
                      <a:r>
                        <a:rPr lang="en-US" sz="1800" b="0" i="0" dirty="0">
                          <a:solidFill>
                            <a:srgbClr val="000000"/>
                          </a:solidFill>
                          <a:effectLst/>
                          <a:latin typeface="Arial" panose="020B0604020202020204" pitchFamily="34" charset="0"/>
                        </a:rPr>
                        <a:t>​</a:t>
                      </a:r>
                      <a:endParaRPr lang="en-US" sz="1800" b="0" i="0" dirty="0">
                        <a:solidFill>
                          <a:srgbClr val="000000"/>
                        </a:solidFill>
                        <a:effectLst/>
                      </a:endParaRPr>
                    </a:p>
                  </a:txBody>
                  <a:tcPr marL="57955" marR="57955" marT="28977" marB="28977" anchor="b">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E7F3FC"/>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base"/>
                      <a:r>
                        <a:rPr lang="en-US" sz="1100" b="0" i="0" u="none" strike="noStrike" dirty="0">
                          <a:solidFill>
                            <a:srgbClr val="000000"/>
                          </a:solidFill>
                          <a:effectLst/>
                          <a:latin typeface="Arial" panose="020B0604020202020204" pitchFamily="34" charset="0"/>
                        </a:rPr>
                        <a:t>✔</a:t>
                      </a:r>
                      <a:r>
                        <a:rPr lang="en-US" sz="1100" b="0" i="0" dirty="0">
                          <a:solidFill>
                            <a:srgbClr val="000000"/>
                          </a:solidFill>
                          <a:effectLst/>
                          <a:latin typeface="Arial" panose="020B0604020202020204" pitchFamily="34" charset="0"/>
                        </a:rPr>
                        <a:t>​</a:t>
                      </a:r>
                      <a:endParaRPr lang="en-US" sz="1100" b="0" i="0" dirty="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auto"/>
                      <a:r>
                        <a:rPr lang="en-US" sz="1100" b="0" i="0" u="none" strike="noStrike" dirty="0">
                          <a:solidFill>
                            <a:srgbClr val="00B050"/>
                          </a:solidFill>
                          <a:effectLst/>
                          <a:latin typeface="Calibri" panose="020F0502020204030204" pitchFamily="34" charset="0"/>
                        </a:rPr>
                        <a:t>​</a:t>
                      </a: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FF0000"/>
                    </a:solidFill>
                  </a:tcPr>
                </a:tc>
                <a:extLst>
                  <a:ext uri="{0D108BD9-81ED-4DB2-BD59-A6C34878D82A}">
                    <a16:rowId xmlns:a16="http://schemas.microsoft.com/office/drawing/2014/main" val="718023909"/>
                  </a:ext>
                </a:extLst>
              </a:tr>
            </a:tbl>
          </a:graphicData>
        </a:graphic>
      </p:graphicFrame>
      <p:sp>
        <p:nvSpPr>
          <p:cNvPr id="4" name="Rectangle 1">
            <a:extLst>
              <a:ext uri="{FF2B5EF4-FFF2-40B4-BE49-F238E27FC236}">
                <a16:creationId xmlns:a16="http://schemas.microsoft.com/office/drawing/2014/main" id="{354355C7-BEF9-4BD5-A04C-CEF5025EE211}"/>
              </a:ext>
            </a:extLst>
          </p:cNvPr>
          <p:cNvSpPr>
            <a:spLocks noChangeArrowheads="1"/>
          </p:cNvSpPr>
          <p:nvPr/>
        </p:nvSpPr>
        <p:spPr bwMode="auto">
          <a:xfrm>
            <a:off x="3303588" y="2057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Times New Roman" panose="02020603050405020304" pitchFamily="18" charset="0"/>
                <a:cs typeface="Times New Roman" panose="02020603050405020304" pitchFamily="18" charset="0"/>
              </a:rPr>
              <a:t> </a:t>
            </a:r>
            <a:endParaRPr kumimoji="0" lang="en-US" altLang="en-US" sz="18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019860703"/>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 y="-5662"/>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3"/>
            <a:stretch>
              <a:fillRect/>
            </a:stretch>
          </p:blipFill>
          <p:spPr>
            <a:xfrm>
              <a:off x="4586" y="-14288"/>
              <a:ext cx="12247058" cy="6888970"/>
            </a:xfrm>
            <a:prstGeom prst="rect">
              <a:avLst/>
            </a:prstGeom>
          </p:spPr>
        </p:pic>
      </p:grpSp>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Why DDL?</a:t>
            </a:r>
          </a:p>
        </p:txBody>
      </p:sp>
      <p:sp>
        <p:nvSpPr>
          <p:cNvPr id="8" name="Text Placeholder 7">
            <a:extLst>
              <a:ext uri="{FF2B5EF4-FFF2-40B4-BE49-F238E27FC236}">
                <a16:creationId xmlns:a16="http://schemas.microsoft.com/office/drawing/2014/main" id="{4041D984-11D2-D20D-EAF9-C4FA9FF751BC}"/>
              </a:ext>
            </a:extLst>
          </p:cNvPr>
          <p:cNvSpPr>
            <a:spLocks noGrp="1"/>
          </p:cNvSpPr>
          <p:nvPr>
            <p:ph type="body" sz="quarter" idx="11"/>
          </p:nvPr>
        </p:nvSpPr>
        <p:spPr>
          <a:xfrm>
            <a:off x="914400" y="1399032"/>
            <a:ext cx="10369296" cy="276999"/>
          </a:xfrm>
        </p:spPr>
        <p:txBody>
          <a:bodyPr/>
          <a:lstStyle/>
          <a:p>
            <a:r>
              <a:rPr lang="en-US" dirty="0">
                <a:solidFill>
                  <a:srgbClr val="EAFF46"/>
                </a:solidFill>
              </a:rPr>
              <a:t>Use cases</a:t>
            </a:r>
          </a:p>
        </p:txBody>
      </p:sp>
      <p:sp>
        <p:nvSpPr>
          <p:cNvPr id="11" name="Content Placeholder 10">
            <a:extLst>
              <a:ext uri="{FF2B5EF4-FFF2-40B4-BE49-F238E27FC236}">
                <a16:creationId xmlns:a16="http://schemas.microsoft.com/office/drawing/2014/main" id="{56669042-0838-71A3-A1B1-20736266A8D4}"/>
              </a:ext>
            </a:extLst>
          </p:cNvPr>
          <p:cNvSpPr>
            <a:spLocks noGrp="1"/>
          </p:cNvSpPr>
          <p:nvPr>
            <p:ph sz="quarter" idx="12"/>
          </p:nvPr>
        </p:nvSpPr>
        <p:spPr>
          <a:xfrm>
            <a:off x="914400" y="2057400"/>
            <a:ext cx="10369296" cy="4196166"/>
          </a:xfrm>
        </p:spPr>
        <p:txBody>
          <a:bodyPr/>
          <a:lstStyle/>
          <a:p>
            <a:pPr algn="l" rtl="0" fontAlgn="base">
              <a:buFont typeface="Arial" panose="020B0604020202020204" pitchFamily="34" charset="0"/>
              <a:buChar char="•"/>
            </a:pPr>
            <a:r>
              <a:rPr lang="en-US" dirty="0"/>
              <a:t> </a:t>
            </a:r>
            <a:r>
              <a:rPr lang="en-US" b="0" i="0" u="none" strike="noStrike" dirty="0">
                <a:solidFill>
                  <a:srgbClr val="FFFFFF"/>
                </a:solidFill>
                <a:effectLst/>
                <a:latin typeface="Arial" panose="020B0604020202020204" pitchFamily="34" charset="0"/>
              </a:rPr>
              <a:t>Support users and business partners who want to create and work with their ”own” data</a:t>
            </a:r>
            <a:r>
              <a:rPr lang="en-US" b="0" i="0" dirty="0">
                <a:solidFill>
                  <a:srgbClr val="FFFFFF"/>
                </a:solidFill>
                <a:effectLst/>
                <a:latin typeface="Arial" panose="020B0604020202020204" pitchFamily="34" charset="0"/>
              </a:rPr>
              <a:t>​</a:t>
            </a:r>
          </a:p>
          <a:p>
            <a:pPr lvl="1" fontAlgn="base">
              <a:buFont typeface="Arial" panose="020B0604020202020204" pitchFamily="34" charset="0"/>
              <a:buChar char="•"/>
            </a:pPr>
            <a:r>
              <a:rPr lang="en-US" b="0" i="0" u="none" strike="noStrike" dirty="0">
                <a:solidFill>
                  <a:srgbClr val="FFFFFF"/>
                </a:solidFill>
                <a:effectLst/>
                <a:latin typeface="Arial" panose="020B0604020202020204" pitchFamily="34" charset="0"/>
              </a:rPr>
              <a:t>Creating datasets for storing results</a:t>
            </a:r>
            <a:r>
              <a:rPr lang="en-US" b="0" i="0" dirty="0">
                <a:solidFill>
                  <a:srgbClr val="FFFFFF"/>
                </a:solidFill>
                <a:effectLst/>
                <a:latin typeface="Arial" panose="020B0604020202020204" pitchFamily="34" charset="0"/>
              </a:rPr>
              <a:t>​</a:t>
            </a:r>
          </a:p>
          <a:p>
            <a:pPr lvl="1" fontAlgn="base">
              <a:buFont typeface="Arial" panose="020B0604020202020204" pitchFamily="34" charset="0"/>
              <a:buChar char="•"/>
            </a:pPr>
            <a:r>
              <a:rPr lang="en-US" b="0" i="0" u="none" strike="noStrike" dirty="0">
                <a:solidFill>
                  <a:srgbClr val="FFFFFF"/>
                </a:solidFill>
                <a:effectLst/>
                <a:latin typeface="Arial" panose="020B0604020202020204" pitchFamily="34" charset="0"/>
              </a:rPr>
              <a:t>Creating and deleting ”scratch” datasets</a:t>
            </a:r>
            <a:r>
              <a:rPr lang="en-US" b="0" i="0" dirty="0">
                <a:solidFill>
                  <a:srgbClr val="FFFFFF"/>
                </a:solidFill>
                <a:effectLst/>
                <a:latin typeface="Arial" panose="020B0604020202020204" pitchFamily="34" charset="0"/>
              </a:rPr>
              <a:t>​</a:t>
            </a:r>
          </a:p>
          <a:p>
            <a:pPr lvl="1" fontAlgn="base">
              <a:buFont typeface="Arial" panose="020B0604020202020204" pitchFamily="34" charset="0"/>
              <a:buChar char="•"/>
            </a:pPr>
            <a:r>
              <a:rPr lang="en-US" b="0" i="0" u="none" strike="noStrike" dirty="0">
                <a:solidFill>
                  <a:srgbClr val="FFFFFF"/>
                </a:solidFill>
                <a:effectLst/>
                <a:latin typeface="Arial" panose="020B0604020202020204" pitchFamily="34" charset="0"/>
              </a:rPr>
              <a:t>Manipulating their datasets (e.g., a third-party application’s system tables)</a:t>
            </a:r>
            <a:endParaRPr lang="en-US" b="0" i="0" dirty="0">
              <a:solidFill>
                <a:srgbClr val="FFFFFF"/>
              </a:solidFill>
              <a:effectLst/>
              <a:latin typeface="Arial" panose="020B0604020202020204" pitchFamily="34" charset="0"/>
            </a:endParaRPr>
          </a:p>
          <a:p>
            <a:pPr>
              <a:buClr>
                <a:srgbClr val="EAFF46"/>
              </a:buClr>
            </a:pPr>
            <a:endParaRPr lang="en-US" dirty="0"/>
          </a:p>
          <a:p>
            <a:pPr marL="0" indent="0">
              <a:buClr>
                <a:srgbClr val="EAFF46"/>
              </a:buClr>
              <a:buNone/>
            </a:pPr>
            <a:r>
              <a:rPr lang="en-US" dirty="0"/>
              <a:t> </a:t>
            </a:r>
          </a:p>
          <a:p>
            <a:pPr>
              <a:buClr>
                <a:srgbClr val="EAFF46"/>
              </a:buClr>
            </a:pPr>
            <a:endParaRPr lang="en-US" dirty="0"/>
          </a:p>
        </p:txBody>
      </p:sp>
    </p:spTree>
    <p:extLst>
      <p:ext uri="{BB962C8B-B14F-4D97-AF65-F5344CB8AC3E}">
        <p14:creationId xmlns:p14="http://schemas.microsoft.com/office/powerpoint/2010/main" val="2344691052"/>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 y="-14288"/>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Agenda</a:t>
            </a:r>
          </a:p>
        </p:txBody>
      </p:sp>
      <p:sp>
        <p:nvSpPr>
          <p:cNvPr id="8" name="Text Placeholder 7">
            <a:extLst>
              <a:ext uri="{FF2B5EF4-FFF2-40B4-BE49-F238E27FC236}">
                <a16:creationId xmlns:a16="http://schemas.microsoft.com/office/drawing/2014/main" id="{4041D984-11D2-D20D-EAF9-C4FA9FF751BC}"/>
              </a:ext>
            </a:extLst>
          </p:cNvPr>
          <p:cNvSpPr>
            <a:spLocks noGrp="1"/>
          </p:cNvSpPr>
          <p:nvPr>
            <p:ph type="body" sz="quarter" idx="11"/>
          </p:nvPr>
        </p:nvSpPr>
        <p:spPr>
          <a:xfrm>
            <a:off x="914400" y="1399032"/>
            <a:ext cx="10369296" cy="553998"/>
          </a:xfrm>
        </p:spPr>
        <p:txBody>
          <a:bodyPr/>
          <a:lstStyle/>
          <a:p>
            <a:r>
              <a:rPr lang="en-US" dirty="0">
                <a:solidFill>
                  <a:srgbClr val="EAFF46"/>
                </a:solidFill>
              </a:rPr>
              <a:t>DDL  - ArcGIS Pro SDK </a:t>
            </a:r>
          </a:p>
          <a:p>
            <a:endParaRPr lang="en-US" dirty="0">
              <a:solidFill>
                <a:srgbClr val="EAFF46"/>
              </a:solidFill>
            </a:endParaRPr>
          </a:p>
        </p:txBody>
      </p:sp>
      <p:sp>
        <p:nvSpPr>
          <p:cNvPr id="11" name="Content Placeholder 10">
            <a:extLst>
              <a:ext uri="{FF2B5EF4-FFF2-40B4-BE49-F238E27FC236}">
                <a16:creationId xmlns:a16="http://schemas.microsoft.com/office/drawing/2014/main" id="{56669042-0838-71A3-A1B1-20736266A8D4}"/>
              </a:ext>
            </a:extLst>
          </p:cNvPr>
          <p:cNvSpPr>
            <a:spLocks noGrp="1"/>
          </p:cNvSpPr>
          <p:nvPr>
            <p:ph sz="quarter" idx="12"/>
          </p:nvPr>
        </p:nvSpPr>
        <p:spPr>
          <a:xfrm>
            <a:off x="914400" y="2057400"/>
            <a:ext cx="10369296" cy="4413142"/>
          </a:xfrm>
        </p:spPr>
        <p:txBody>
          <a:bodyPr/>
          <a:lstStyle/>
          <a:p>
            <a:pPr>
              <a:buClr>
                <a:srgbClr val="EAFF46"/>
              </a:buClr>
              <a:buFont typeface="Wingdings" panose="05000000000000000000" pitchFamily="2" charset="2"/>
              <a:buChar char="ü"/>
            </a:pPr>
            <a:r>
              <a:rPr lang="en-US" dirty="0">
                <a:solidFill>
                  <a:schemeClr val="bg1">
                    <a:lumMod val="65000"/>
                    <a:lumOff val="35000"/>
                  </a:schemeClr>
                </a:solidFill>
              </a:rPr>
              <a:t>Why DDL? </a:t>
            </a:r>
          </a:p>
          <a:p>
            <a:pPr>
              <a:buClr>
                <a:srgbClr val="EAFF46"/>
              </a:buClr>
            </a:pPr>
            <a:r>
              <a:rPr lang="en-US" dirty="0">
                <a:solidFill>
                  <a:schemeClr val="bg1">
                    <a:lumMod val="65000"/>
                    <a:lumOff val="35000"/>
                  </a:schemeClr>
                </a:solidFill>
              </a:rPr>
              <a:t>Patterns to use DDL in the Pro SDK</a:t>
            </a:r>
          </a:p>
          <a:p>
            <a:pPr lvl="1">
              <a:buClr>
                <a:srgbClr val="EAFF46"/>
              </a:buClr>
            </a:pPr>
            <a:r>
              <a:rPr lang="en-US" dirty="0">
                <a:solidFill>
                  <a:schemeClr val="bg1">
                    <a:lumMod val="65000"/>
                    <a:lumOff val="35000"/>
                  </a:schemeClr>
                </a:solidFill>
              </a:rPr>
              <a:t>Schema Builder</a:t>
            </a:r>
          </a:p>
          <a:p>
            <a:pPr lvl="1">
              <a:buClr>
                <a:srgbClr val="EAFF46"/>
              </a:buClr>
            </a:pPr>
            <a:r>
              <a:rPr lang="en-US" dirty="0">
                <a:solidFill>
                  <a:schemeClr val="bg1">
                    <a:lumMod val="65000"/>
                    <a:lumOff val="35000"/>
                  </a:schemeClr>
                </a:solidFill>
              </a:rPr>
              <a:t>Description objects</a:t>
            </a:r>
          </a:p>
          <a:p>
            <a:pPr>
              <a:buClr>
                <a:srgbClr val="EAFF46"/>
              </a:buClr>
            </a:pPr>
            <a:r>
              <a:rPr lang="en-US" dirty="0">
                <a:solidFill>
                  <a:schemeClr val="bg1">
                    <a:lumMod val="65000"/>
                    <a:lumOff val="35000"/>
                  </a:schemeClr>
                </a:solidFill>
              </a:rPr>
              <a:t>Create a Workspace/Geodatabase</a:t>
            </a:r>
          </a:p>
          <a:p>
            <a:pPr>
              <a:buClr>
                <a:srgbClr val="EAFF46"/>
              </a:buClr>
            </a:pPr>
            <a:r>
              <a:rPr lang="en-US" dirty="0">
                <a:solidFill>
                  <a:schemeClr val="bg1">
                    <a:lumMod val="65000"/>
                    <a:lumOff val="35000"/>
                  </a:schemeClr>
                </a:solidFill>
              </a:rPr>
              <a:t>Create a Feature Class and Table</a:t>
            </a:r>
          </a:p>
          <a:p>
            <a:pPr>
              <a:buClr>
                <a:srgbClr val="EAFF46"/>
              </a:buClr>
            </a:pPr>
            <a:r>
              <a:rPr lang="en-US" dirty="0">
                <a:solidFill>
                  <a:schemeClr val="bg1">
                    <a:lumMod val="65000"/>
                    <a:lumOff val="35000"/>
                  </a:schemeClr>
                </a:solidFill>
              </a:rPr>
              <a:t>Enable Subtype support</a:t>
            </a:r>
          </a:p>
          <a:p>
            <a:pPr>
              <a:buClr>
                <a:srgbClr val="EAFF46"/>
              </a:buClr>
            </a:pPr>
            <a:r>
              <a:rPr lang="en-US" dirty="0">
                <a:solidFill>
                  <a:schemeClr val="bg1">
                    <a:lumMod val="65000"/>
                    <a:lumOff val="35000"/>
                  </a:schemeClr>
                </a:solidFill>
              </a:rPr>
              <a:t>Create/Delete Relationship Classes</a:t>
            </a:r>
          </a:p>
          <a:p>
            <a:pPr>
              <a:buClr>
                <a:srgbClr val="EAFF46"/>
              </a:buClr>
            </a:pPr>
            <a:r>
              <a:rPr lang="en-US" dirty="0">
                <a:solidFill>
                  <a:schemeClr val="bg1">
                    <a:lumMod val="65000"/>
                    <a:lumOff val="35000"/>
                  </a:schemeClr>
                </a:solidFill>
              </a:rPr>
              <a:t>Create/Delete Indexes</a:t>
            </a:r>
          </a:p>
          <a:p>
            <a:pPr>
              <a:buClr>
                <a:srgbClr val="EAFF46"/>
              </a:buClr>
            </a:pPr>
            <a:r>
              <a:rPr lang="en-US" dirty="0">
                <a:solidFill>
                  <a:schemeClr val="bg1">
                    <a:lumMod val="65000"/>
                    <a:lumOff val="35000"/>
                  </a:schemeClr>
                </a:solidFill>
              </a:rPr>
              <a:t>Final Thoughts</a:t>
            </a:r>
          </a:p>
          <a:p>
            <a:pPr marL="0" indent="0">
              <a:buClr>
                <a:srgbClr val="EAFF46"/>
              </a:buClr>
              <a:buNone/>
            </a:pPr>
            <a:r>
              <a:rPr lang="en-US" dirty="0"/>
              <a:t> </a:t>
            </a:r>
          </a:p>
          <a:p>
            <a:pPr>
              <a:buClr>
                <a:srgbClr val="EAFF46"/>
              </a:buClr>
            </a:pPr>
            <a:endParaRPr lang="en-US" dirty="0"/>
          </a:p>
        </p:txBody>
      </p:sp>
    </p:spTree>
    <p:extLst>
      <p:ext uri="{BB962C8B-B14F-4D97-AF65-F5344CB8AC3E}">
        <p14:creationId xmlns:p14="http://schemas.microsoft.com/office/powerpoint/2010/main" val="330078443"/>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 y="-14288"/>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Agenda</a:t>
            </a:r>
          </a:p>
        </p:txBody>
      </p:sp>
      <p:sp>
        <p:nvSpPr>
          <p:cNvPr id="8" name="Text Placeholder 7">
            <a:extLst>
              <a:ext uri="{FF2B5EF4-FFF2-40B4-BE49-F238E27FC236}">
                <a16:creationId xmlns:a16="http://schemas.microsoft.com/office/drawing/2014/main" id="{4041D984-11D2-D20D-EAF9-C4FA9FF751BC}"/>
              </a:ext>
            </a:extLst>
          </p:cNvPr>
          <p:cNvSpPr>
            <a:spLocks noGrp="1"/>
          </p:cNvSpPr>
          <p:nvPr>
            <p:ph type="body" sz="quarter" idx="11"/>
          </p:nvPr>
        </p:nvSpPr>
        <p:spPr>
          <a:xfrm>
            <a:off x="914400" y="1399032"/>
            <a:ext cx="10369296" cy="553998"/>
          </a:xfrm>
        </p:spPr>
        <p:txBody>
          <a:bodyPr/>
          <a:lstStyle/>
          <a:p>
            <a:r>
              <a:rPr lang="en-US" dirty="0">
                <a:solidFill>
                  <a:srgbClr val="EAFF46"/>
                </a:solidFill>
              </a:rPr>
              <a:t>DDL  - ArcGIS Pro SDK </a:t>
            </a:r>
          </a:p>
          <a:p>
            <a:endParaRPr lang="en-US" dirty="0">
              <a:solidFill>
                <a:srgbClr val="EAFF46"/>
              </a:solidFill>
            </a:endParaRPr>
          </a:p>
        </p:txBody>
      </p:sp>
      <p:sp>
        <p:nvSpPr>
          <p:cNvPr id="11" name="Content Placeholder 10">
            <a:extLst>
              <a:ext uri="{FF2B5EF4-FFF2-40B4-BE49-F238E27FC236}">
                <a16:creationId xmlns:a16="http://schemas.microsoft.com/office/drawing/2014/main" id="{56669042-0838-71A3-A1B1-20736266A8D4}"/>
              </a:ext>
            </a:extLst>
          </p:cNvPr>
          <p:cNvSpPr>
            <a:spLocks noGrp="1"/>
          </p:cNvSpPr>
          <p:nvPr>
            <p:ph sz="quarter" idx="12"/>
          </p:nvPr>
        </p:nvSpPr>
        <p:spPr>
          <a:xfrm>
            <a:off x="914400" y="2057399"/>
            <a:ext cx="10369296" cy="4335651"/>
          </a:xfrm>
        </p:spPr>
        <p:txBody>
          <a:bodyPr/>
          <a:lstStyle/>
          <a:p>
            <a:pPr>
              <a:buClr>
                <a:srgbClr val="EAFF46"/>
              </a:buClr>
              <a:buFont typeface="Wingdings" panose="05000000000000000000" pitchFamily="2" charset="2"/>
              <a:buChar char="ü"/>
            </a:pPr>
            <a:r>
              <a:rPr lang="en-US" dirty="0">
                <a:solidFill>
                  <a:schemeClr val="bg1">
                    <a:lumMod val="65000"/>
                    <a:lumOff val="35000"/>
                  </a:schemeClr>
                </a:solidFill>
              </a:rPr>
              <a:t>Why DDL? </a:t>
            </a:r>
          </a:p>
          <a:p>
            <a:pPr>
              <a:buClr>
                <a:srgbClr val="EAFF46"/>
              </a:buClr>
            </a:pPr>
            <a:r>
              <a:rPr lang="en-US" dirty="0"/>
              <a:t>Patterns to use DDL in the Pro SDK</a:t>
            </a:r>
          </a:p>
          <a:p>
            <a:pPr lvl="1">
              <a:buClr>
                <a:srgbClr val="EAFF46"/>
              </a:buClr>
            </a:pPr>
            <a:r>
              <a:rPr lang="en-US" dirty="0"/>
              <a:t>Schema Builder</a:t>
            </a:r>
          </a:p>
          <a:p>
            <a:pPr lvl="1">
              <a:buClr>
                <a:srgbClr val="EAFF46"/>
              </a:buClr>
            </a:pPr>
            <a:r>
              <a:rPr lang="en-US" dirty="0"/>
              <a:t>Description objects</a:t>
            </a:r>
          </a:p>
          <a:p>
            <a:pPr>
              <a:buClr>
                <a:srgbClr val="EAFF46"/>
              </a:buClr>
            </a:pPr>
            <a:r>
              <a:rPr lang="en-US" dirty="0">
                <a:solidFill>
                  <a:schemeClr val="bg1">
                    <a:lumMod val="65000"/>
                    <a:lumOff val="35000"/>
                  </a:schemeClr>
                </a:solidFill>
              </a:rPr>
              <a:t>Create a Workspace/Geodatabase</a:t>
            </a:r>
          </a:p>
          <a:p>
            <a:pPr>
              <a:buClr>
                <a:srgbClr val="EAFF46"/>
              </a:buClr>
            </a:pPr>
            <a:r>
              <a:rPr lang="en-US" dirty="0">
                <a:solidFill>
                  <a:schemeClr val="bg1">
                    <a:lumMod val="65000"/>
                    <a:lumOff val="35000"/>
                  </a:schemeClr>
                </a:solidFill>
              </a:rPr>
              <a:t>Create a Feature Class and Table</a:t>
            </a:r>
          </a:p>
          <a:p>
            <a:pPr>
              <a:buClr>
                <a:srgbClr val="EAFF46"/>
              </a:buClr>
            </a:pPr>
            <a:r>
              <a:rPr lang="en-US" dirty="0">
                <a:solidFill>
                  <a:schemeClr val="bg1">
                    <a:lumMod val="65000"/>
                    <a:lumOff val="35000"/>
                  </a:schemeClr>
                </a:solidFill>
              </a:rPr>
              <a:t>Enable Subtype support</a:t>
            </a:r>
          </a:p>
          <a:p>
            <a:pPr>
              <a:buClr>
                <a:srgbClr val="EAFF46"/>
              </a:buClr>
            </a:pPr>
            <a:r>
              <a:rPr lang="en-US" dirty="0">
                <a:solidFill>
                  <a:schemeClr val="bg1">
                    <a:lumMod val="65000"/>
                    <a:lumOff val="35000"/>
                  </a:schemeClr>
                </a:solidFill>
              </a:rPr>
              <a:t>Create/Delete Relationship Classes</a:t>
            </a:r>
          </a:p>
          <a:p>
            <a:pPr>
              <a:buClr>
                <a:srgbClr val="EAFF46"/>
              </a:buClr>
            </a:pPr>
            <a:r>
              <a:rPr lang="en-US" dirty="0">
                <a:solidFill>
                  <a:schemeClr val="bg1">
                    <a:lumMod val="65000"/>
                    <a:lumOff val="35000"/>
                  </a:schemeClr>
                </a:solidFill>
              </a:rPr>
              <a:t>Create/Delete Indexes</a:t>
            </a:r>
          </a:p>
          <a:p>
            <a:pPr>
              <a:buClr>
                <a:srgbClr val="EAFF46"/>
              </a:buClr>
            </a:pPr>
            <a:r>
              <a:rPr lang="en-US" dirty="0">
                <a:solidFill>
                  <a:schemeClr val="bg1">
                    <a:lumMod val="65000"/>
                    <a:lumOff val="35000"/>
                  </a:schemeClr>
                </a:solidFill>
              </a:rPr>
              <a:t>Final Thoughts</a:t>
            </a:r>
          </a:p>
          <a:p>
            <a:pPr marL="0" indent="0">
              <a:buClr>
                <a:srgbClr val="EAFF46"/>
              </a:buClr>
              <a:buNone/>
            </a:pPr>
            <a:r>
              <a:rPr lang="en-US" dirty="0"/>
              <a:t> </a:t>
            </a:r>
          </a:p>
          <a:p>
            <a:pPr>
              <a:buClr>
                <a:srgbClr val="EAFF46"/>
              </a:buClr>
            </a:pPr>
            <a:endParaRPr lang="en-US" dirty="0"/>
          </a:p>
        </p:txBody>
      </p:sp>
    </p:spTree>
    <p:extLst>
      <p:ext uri="{BB962C8B-B14F-4D97-AF65-F5344CB8AC3E}">
        <p14:creationId xmlns:p14="http://schemas.microsoft.com/office/powerpoint/2010/main" val="2185406192"/>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0" y="-45259"/>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DDL Patterns</a:t>
            </a:r>
          </a:p>
        </p:txBody>
      </p:sp>
      <p:sp>
        <p:nvSpPr>
          <p:cNvPr id="8" name="Text Placeholder 7">
            <a:extLst>
              <a:ext uri="{FF2B5EF4-FFF2-40B4-BE49-F238E27FC236}">
                <a16:creationId xmlns:a16="http://schemas.microsoft.com/office/drawing/2014/main" id="{4041D984-11D2-D20D-EAF9-C4FA9FF751BC}"/>
              </a:ext>
            </a:extLst>
          </p:cNvPr>
          <p:cNvSpPr>
            <a:spLocks noGrp="1"/>
          </p:cNvSpPr>
          <p:nvPr>
            <p:ph type="body" sz="quarter" idx="11"/>
          </p:nvPr>
        </p:nvSpPr>
        <p:spPr/>
        <p:txBody>
          <a:bodyPr/>
          <a:lstStyle/>
          <a:p>
            <a:r>
              <a:rPr lang="en-US" dirty="0" err="1">
                <a:solidFill>
                  <a:srgbClr val="EAFF46"/>
                </a:solidFill>
              </a:rPr>
              <a:t>SchemaBuilder</a:t>
            </a:r>
            <a:r>
              <a:rPr lang="en-US" dirty="0">
                <a:solidFill>
                  <a:srgbClr val="EAFF46"/>
                </a:solidFill>
              </a:rPr>
              <a:t> and Description Object</a:t>
            </a:r>
          </a:p>
          <a:p>
            <a:endParaRPr lang="en-US" dirty="0">
              <a:solidFill>
                <a:srgbClr val="EAFF46"/>
              </a:solidFill>
            </a:endParaRPr>
          </a:p>
        </p:txBody>
      </p:sp>
      <p:sp>
        <p:nvSpPr>
          <p:cNvPr id="11" name="Content Placeholder 10">
            <a:extLst>
              <a:ext uri="{FF2B5EF4-FFF2-40B4-BE49-F238E27FC236}">
                <a16:creationId xmlns:a16="http://schemas.microsoft.com/office/drawing/2014/main" id="{56669042-0838-71A3-A1B1-20736266A8D4}"/>
              </a:ext>
            </a:extLst>
          </p:cNvPr>
          <p:cNvSpPr>
            <a:spLocks noGrp="1"/>
          </p:cNvSpPr>
          <p:nvPr>
            <p:ph sz="quarter" idx="12"/>
          </p:nvPr>
        </p:nvSpPr>
        <p:spPr/>
        <p:txBody>
          <a:bodyPr/>
          <a:lstStyle/>
          <a:p>
            <a:pPr marL="0" indent="0">
              <a:buClr>
                <a:srgbClr val="EAFF46"/>
              </a:buClr>
              <a:buNone/>
            </a:pPr>
            <a:r>
              <a:rPr lang="en-US" dirty="0"/>
              <a:t>1. Create </a:t>
            </a:r>
            <a:r>
              <a:rPr lang="en-US" dirty="0" err="1"/>
              <a:t>SchemaBuilder</a:t>
            </a:r>
            <a:r>
              <a:rPr lang="en-US" dirty="0"/>
              <a:t> object from a Workspace </a:t>
            </a:r>
          </a:p>
          <a:p>
            <a:pPr marL="0" indent="0">
              <a:buClr>
                <a:srgbClr val="EAFF46"/>
              </a:buClr>
              <a:buNone/>
            </a:pPr>
            <a:r>
              <a:rPr lang="en-US" sz="1800" dirty="0">
                <a:solidFill>
                  <a:srgbClr val="FFFF00"/>
                </a:solidFill>
                <a:latin typeface="Consolas" panose="020B0609020204030204" pitchFamily="49" charset="0"/>
              </a:rPr>
              <a:t>	</a:t>
            </a:r>
            <a:r>
              <a:rPr lang="en-US" sz="1800" dirty="0" err="1">
                <a:solidFill>
                  <a:srgbClr val="FFFF00"/>
                </a:solidFill>
                <a:latin typeface="Consolas" panose="020B0609020204030204" pitchFamily="49" charset="0"/>
              </a:rPr>
              <a:t>SchemaBuilder</a:t>
            </a:r>
            <a:r>
              <a:rPr lang="en-US" sz="1800" dirty="0">
                <a:solidFill>
                  <a:srgbClr val="FFFF00"/>
                </a:solidFill>
                <a:latin typeface="Consolas" panose="020B0609020204030204" pitchFamily="49" charset="0"/>
              </a:rPr>
              <a:t> </a:t>
            </a:r>
            <a:r>
              <a:rPr lang="en-US" sz="1800" dirty="0" err="1">
                <a:solidFill>
                  <a:srgbClr val="FFFF00"/>
                </a:solidFill>
                <a:latin typeface="Consolas" panose="020B0609020204030204" pitchFamily="49" charset="0"/>
              </a:rPr>
              <a:t>schemaBuilder</a:t>
            </a:r>
            <a:r>
              <a:rPr lang="en-US" sz="1800" dirty="0">
                <a:solidFill>
                  <a:srgbClr val="FFFF00"/>
                </a:solidFill>
                <a:latin typeface="Consolas" panose="020B0609020204030204" pitchFamily="49" charset="0"/>
              </a:rPr>
              <a:t> = new </a:t>
            </a:r>
            <a:r>
              <a:rPr lang="en-US" sz="1800" dirty="0" err="1">
                <a:solidFill>
                  <a:srgbClr val="FFFF00"/>
                </a:solidFill>
                <a:latin typeface="Consolas" panose="020B0609020204030204" pitchFamily="49" charset="0"/>
              </a:rPr>
              <a:t>SchemaBuilder</a:t>
            </a:r>
            <a:r>
              <a:rPr lang="en-US" sz="1800" dirty="0">
                <a:solidFill>
                  <a:srgbClr val="FFFF00"/>
                </a:solidFill>
                <a:latin typeface="Consolas" panose="020B0609020204030204" pitchFamily="49" charset="0"/>
              </a:rPr>
              <a:t>(geodatabase)</a:t>
            </a:r>
          </a:p>
          <a:p>
            <a:pPr marL="0" indent="0">
              <a:buClr>
                <a:srgbClr val="EAFF46"/>
              </a:buClr>
              <a:buNone/>
            </a:pPr>
            <a:endParaRPr lang="en-US" dirty="0">
              <a:latin typeface="Consolas" panose="020B0609020204030204" pitchFamily="49" charset="0"/>
            </a:endParaRPr>
          </a:p>
          <a:p>
            <a:pPr marL="0" indent="0">
              <a:buClr>
                <a:srgbClr val="EAFF46"/>
              </a:buClr>
              <a:buNone/>
            </a:pPr>
            <a:r>
              <a:rPr lang="en-US" dirty="0"/>
              <a:t>2. Create a Description object to describe the DDL schema to create</a:t>
            </a:r>
          </a:p>
          <a:p>
            <a:pPr lvl="1">
              <a:buClr>
                <a:srgbClr val="EAFF46"/>
              </a:buClr>
            </a:pPr>
            <a:r>
              <a:rPr lang="en-US" dirty="0" err="1"/>
              <a:t>FieldDescription</a:t>
            </a:r>
            <a:r>
              <a:rPr lang="en-US" dirty="0"/>
              <a:t>, </a:t>
            </a:r>
            <a:r>
              <a:rPr lang="en-US" dirty="0" err="1"/>
              <a:t>TableDescription</a:t>
            </a:r>
            <a:r>
              <a:rPr lang="en-US" dirty="0"/>
              <a:t>, </a:t>
            </a:r>
            <a:r>
              <a:rPr lang="en-US" dirty="0" err="1"/>
              <a:t>FeatureClassDescription</a:t>
            </a:r>
            <a:r>
              <a:rPr lang="en-US" dirty="0"/>
              <a:t>, </a:t>
            </a:r>
            <a:r>
              <a:rPr lang="en-US" dirty="0" err="1"/>
              <a:t>FeatureDatasetDescription</a:t>
            </a:r>
            <a:r>
              <a:rPr lang="en-US" dirty="0"/>
              <a:t>, </a:t>
            </a:r>
            <a:r>
              <a:rPr lang="en-US" dirty="0" err="1"/>
              <a:t>RelationshipDescription</a:t>
            </a:r>
            <a:r>
              <a:rPr lang="en-US" dirty="0"/>
              <a:t>, </a:t>
            </a:r>
            <a:r>
              <a:rPr lang="en-US" dirty="0" err="1"/>
              <a:t>SubtypeDescription</a:t>
            </a:r>
            <a:r>
              <a:rPr lang="en-US" dirty="0"/>
              <a:t>, </a:t>
            </a:r>
            <a:r>
              <a:rPr lang="en-US" dirty="0" err="1"/>
              <a:t>etc</a:t>
            </a:r>
            <a:endParaRPr lang="en-US" dirty="0"/>
          </a:p>
          <a:p>
            <a:pPr marL="284163" lvl="1" indent="0">
              <a:buClr>
                <a:srgbClr val="EAFF46"/>
              </a:buClr>
              <a:buNone/>
            </a:pPr>
            <a:endParaRPr lang="en-US" sz="1600" dirty="0">
              <a:solidFill>
                <a:srgbClr val="FFFF00"/>
              </a:solidFill>
              <a:latin typeface="Consolas" panose="020B0609020204030204" pitchFamily="49" charset="0"/>
            </a:endParaRPr>
          </a:p>
          <a:p>
            <a:pPr marL="284163" lvl="1" indent="0">
              <a:buClr>
                <a:srgbClr val="EAFF46"/>
              </a:buClr>
              <a:buNone/>
            </a:pPr>
            <a:r>
              <a:rPr lang="en-US" sz="1600" dirty="0" err="1">
                <a:solidFill>
                  <a:srgbClr val="FFFF00"/>
                </a:solidFill>
                <a:latin typeface="Consolas" panose="020B0609020204030204" pitchFamily="49" charset="0"/>
              </a:rPr>
              <a:t>TableDescription</a:t>
            </a:r>
            <a:r>
              <a:rPr lang="en-US" sz="1600" dirty="0">
                <a:solidFill>
                  <a:srgbClr val="FFFF00"/>
                </a:solidFill>
                <a:latin typeface="Consolas" panose="020B0609020204030204" pitchFamily="49" charset="0"/>
              </a:rPr>
              <a:t> </a:t>
            </a:r>
            <a:r>
              <a:rPr lang="en-US" sz="1600" dirty="0" err="1">
                <a:solidFill>
                  <a:srgbClr val="FFFF00"/>
                </a:solidFill>
                <a:latin typeface="Consolas" panose="020B0609020204030204" pitchFamily="49" charset="0"/>
              </a:rPr>
              <a:t>buildingsTableDescription</a:t>
            </a:r>
            <a:r>
              <a:rPr lang="en-US" sz="1600" dirty="0">
                <a:solidFill>
                  <a:srgbClr val="FFFF00"/>
                </a:solidFill>
                <a:latin typeface="Consolas" panose="020B0609020204030204" pitchFamily="49" charset="0"/>
              </a:rPr>
              <a:t> = new </a:t>
            </a:r>
            <a:r>
              <a:rPr lang="en-US" sz="1600" dirty="0" err="1">
                <a:solidFill>
                  <a:srgbClr val="FFFF00"/>
                </a:solidFill>
                <a:latin typeface="Consolas" panose="020B0609020204030204" pitchFamily="49" charset="0"/>
              </a:rPr>
              <a:t>TableDescription</a:t>
            </a:r>
            <a:r>
              <a:rPr lang="en-US" sz="1600" dirty="0">
                <a:solidFill>
                  <a:srgbClr val="FFFF00"/>
                </a:solidFill>
                <a:latin typeface="Consolas" panose="020B0609020204030204" pitchFamily="49" charset="0"/>
              </a:rPr>
              <a:t>(</a:t>
            </a:r>
            <a:r>
              <a:rPr lang="en-US" sz="1600" dirty="0" err="1">
                <a:solidFill>
                  <a:srgbClr val="FFFF00"/>
                </a:solidFill>
                <a:latin typeface="Consolas" panose="020B0609020204030204" pitchFamily="49" charset="0"/>
              </a:rPr>
              <a:t>tableName</a:t>
            </a:r>
            <a:r>
              <a:rPr lang="en-US" sz="1600" dirty="0">
                <a:solidFill>
                  <a:srgbClr val="FFFF00"/>
                </a:solidFill>
                <a:latin typeface="Consolas" panose="020B0609020204030204" pitchFamily="49" charset="0"/>
              </a:rPr>
              <a:t>, new List&lt;</a:t>
            </a:r>
            <a:r>
              <a:rPr lang="en-US" sz="1600" dirty="0" err="1">
                <a:solidFill>
                  <a:srgbClr val="FFFF00"/>
                </a:solidFill>
                <a:latin typeface="Consolas" panose="020B0609020204030204" pitchFamily="49" charset="0"/>
              </a:rPr>
              <a:t>FieldDescription</a:t>
            </a:r>
            <a:r>
              <a:rPr lang="en-US" sz="1600" dirty="0">
                <a:solidFill>
                  <a:srgbClr val="FFFF00"/>
                </a:solidFill>
                <a:latin typeface="Consolas" panose="020B0609020204030204" pitchFamily="49" charset="0"/>
              </a:rPr>
              <a:t>&gt; { name, owner, </a:t>
            </a:r>
            <a:r>
              <a:rPr lang="en-US" sz="1600" dirty="0" err="1">
                <a:solidFill>
                  <a:srgbClr val="FFFF00"/>
                </a:solidFill>
                <a:latin typeface="Consolas" panose="020B0609020204030204" pitchFamily="49" charset="0"/>
              </a:rPr>
              <a:t>parcelNumber</a:t>
            </a:r>
            <a:r>
              <a:rPr lang="en-US" sz="1600" dirty="0">
                <a:solidFill>
                  <a:srgbClr val="FFFF00"/>
                </a:solidFill>
                <a:latin typeface="Consolas" panose="020B0609020204030204" pitchFamily="49" charset="0"/>
              </a:rPr>
              <a:t> });</a:t>
            </a:r>
          </a:p>
          <a:p>
            <a:pPr>
              <a:buClr>
                <a:srgbClr val="EAFF46"/>
              </a:buClr>
            </a:pPr>
            <a:endParaRPr lang="en-US" dirty="0"/>
          </a:p>
          <a:p>
            <a:pPr>
              <a:buClr>
                <a:srgbClr val="EAFF46"/>
              </a:buClr>
            </a:pPr>
            <a:endParaRPr lang="en-US" dirty="0"/>
          </a:p>
          <a:p>
            <a:pPr marL="0" indent="0">
              <a:buClr>
                <a:srgbClr val="EAFF46"/>
              </a:buClr>
              <a:buNone/>
            </a:pPr>
            <a:r>
              <a:rPr lang="en-US" dirty="0"/>
              <a:t> </a:t>
            </a:r>
          </a:p>
          <a:p>
            <a:pPr>
              <a:buClr>
                <a:srgbClr val="EAFF46"/>
              </a:buClr>
            </a:pPr>
            <a:endParaRPr lang="en-US" dirty="0"/>
          </a:p>
        </p:txBody>
      </p:sp>
    </p:spTree>
    <p:extLst>
      <p:ext uri="{BB962C8B-B14F-4D97-AF65-F5344CB8AC3E}">
        <p14:creationId xmlns:p14="http://schemas.microsoft.com/office/powerpoint/2010/main" val="1032993592"/>
      </p:ext>
    </p:extLst>
  </p:cSld>
  <p:clrMapOvr>
    <a:masterClrMapping/>
  </p:clrMapOvr>
  <p:transition spd="med">
    <p:fade/>
  </p:transition>
</p:sld>
</file>

<file path=ppt/theme/theme1.xml><?xml version="1.0" encoding="utf-8"?>
<a:theme xmlns:a="http://schemas.openxmlformats.org/drawingml/2006/main" name="Esri_Corporate_Template-Dark">
  <a:themeElements>
    <a:clrScheme name="Esri Branding Colors 2013_Blue Background 1">
      <a:dk1>
        <a:sysClr val="windowText" lastClr="000000"/>
      </a:dk1>
      <a:lt1>
        <a:sysClr val="window" lastClr="FFFFFF"/>
      </a:lt1>
      <a:dk2>
        <a:srgbClr val="007AC2"/>
      </a:dk2>
      <a:lt2>
        <a:srgbClr val="FFFF96"/>
      </a:lt2>
      <a:accent1>
        <a:srgbClr val="35AC46"/>
      </a:accent1>
      <a:accent2>
        <a:srgbClr val="AAD04B"/>
      </a:accent2>
      <a:accent3>
        <a:srgbClr val="F89927"/>
      </a:accent3>
      <a:accent4>
        <a:srgbClr val="00B9F2"/>
      </a:accent4>
      <a:accent5>
        <a:srgbClr val="8E499B"/>
      </a:accent5>
      <a:accent6>
        <a:srgbClr val="BE9969"/>
      </a:accent6>
      <a:hlink>
        <a:srgbClr val="C0E8FF"/>
      </a:hlink>
      <a:folHlink>
        <a:srgbClr val="81D0FF"/>
      </a:folHlink>
    </a:clrScheme>
    <a:fontScheme name="Esri-Arial">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ABF5"/>
        </a:solidFill>
        <a:ln w="19050">
          <a:solidFill>
            <a:srgbClr val="FFFFFF">
              <a:alpha val="41961"/>
            </a:srgbClr>
          </a:solidFill>
          <a:miter lim="800000"/>
          <a:headEnd type="none" w="med" len="med"/>
          <a:tailEnd type="none" w="med" len="med"/>
        </a:ln>
        <a:effectLst/>
      </a:spPr>
      <a:bodyPr vert="horz" wrap="square" lIns="0" tIns="0" rIns="0" bIns="0" numCol="1" rtlCol="0" anchor="ctr" anchorCtr="1" compatLnSpc="1">
        <a:prstTxWarp prst="textNoShape">
          <a:avLst/>
        </a:prstTxWarp>
        <a:noAutofit/>
      </a:bodyPr>
      <a:lstStyle>
        <a:defPPr algn="ctr" eaLnBrk="0" fontAlgn="base" hangingPunct="0">
          <a:spcBef>
            <a:spcPct val="0"/>
          </a:spcBef>
          <a:spcAft>
            <a:spcPct val="0"/>
          </a:spcAft>
          <a:defRPr sz="1400" dirty="0">
            <a:solidFill>
              <a:prstClr val="white"/>
            </a:solidFill>
          </a:defRPr>
        </a:defPPr>
      </a:lstStyle>
      <a:style>
        <a:lnRef idx="1">
          <a:schemeClr val="accent1"/>
        </a:lnRef>
        <a:fillRef idx="3">
          <a:schemeClr val="accent1"/>
        </a:fillRef>
        <a:effectRef idx="2">
          <a:schemeClr val="accent1"/>
        </a:effectRef>
        <a:fontRef idx="minor">
          <a:schemeClr val="lt1"/>
        </a:fontRef>
      </a:style>
    </a:spDef>
    <a:lnDef>
      <a:spPr bwMode="auto">
        <a:noFill/>
        <a:ln w="50800" cap="flat" cmpd="sng" algn="ctr">
          <a:solidFill>
            <a:srgbClr val="00B0F0"/>
          </a:solidFill>
          <a:prstDash val="solid"/>
          <a:round/>
          <a:headEnd type="none" w="med" len="med"/>
          <a:tailEnd type="none"/>
        </a:ln>
        <a:effectLst>
          <a:outerShdw blurRad="25400" algn="ctr" rotWithShape="0">
            <a:schemeClr val="accent4">
              <a:lumMod val="20000"/>
              <a:lumOff val="80000"/>
              <a:alpha val="41000"/>
            </a:schemeClr>
          </a:outerShdw>
        </a:effectLst>
      </a:spPr>
      <a:bodyPr/>
      <a:lstStyle/>
    </a:lnDef>
    <a:txDef>
      <a:spPr>
        <a:noFill/>
        <a:effectLst/>
      </a:spPr>
      <a:bodyPr wrap="none" lIns="0" tIns="0" rIns="0" bIns="0" rtlCol="0">
        <a:noAutofit/>
      </a:bodyPr>
      <a:lstStyle>
        <a:defPPr algn="l" eaLnBrk="0" hangingPunct="0">
          <a:defRPr sz="1400" dirty="0" err="1" smtClean="0">
            <a:ea typeface="+mn-ea"/>
            <a:cs typeface="+mn-cs"/>
          </a:defRPr>
        </a:defPPr>
      </a:lstStyle>
    </a:txDef>
  </a:objectDefaults>
  <a:extraClrSchemeLst/>
  <a:extLst>
    <a:ext uri="{05A4C25C-085E-4340-85A3-A5531E510DB2}">
      <thm15:themeFamily xmlns:thm15="http://schemas.microsoft.com/office/thememl/2012/main" name="Esri-Corporate-Template-Dark.pptx" id="{05361BA6-34CC-5149-B475-84B2D56F6133}" vid="{F944CF89-F3D3-BA49-95EA-BA43E65884F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FC2F19DF-D984-D24D-9D99-C01191070D67}">
  <we:reference id="eabe5385-62b0-465a-932e-5d906dc6f4ba" version="0.0.3.0" store="EXCatalog" storeType="EXCatalog"/>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69.xml.rels><?xml version="1.0" encoding="UTF-8" standalone="yes"?>
<Relationships xmlns="http://schemas.openxmlformats.org/package/2006/relationships"><Relationship Id="rId1" Type="http://schemas.openxmlformats.org/officeDocument/2006/relationships/customXmlProps" Target="itemProps69.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EsriMapsInfo xmlns="ESRI.ArcGIS.Mapping.OfficeIntegration.PowerPointInfo">
  <Version>Version1</Version>
  <RequiresSignIn>False</RequiresSignIn>
</EsriMapsInfo>
</file>

<file path=customXml/item10.xml><?xml version="1.0" encoding="utf-8"?>
<EsriMapsInfo xmlns="ESRI.ArcGIS.Mapping.OfficeIntegration.PowerPointInfo">
  <Version>Version1</Version>
  <RequiresSignIn>False</RequiresSignIn>
</EsriMapsInfo>
</file>

<file path=customXml/item11.xml><?xml version="1.0" encoding="utf-8"?>
<p:properties xmlns:p="http://schemas.microsoft.com/office/2006/metadata/properties" xmlns:xsi="http://www.w3.org/2001/XMLSchema-instance" xmlns:pc="http://schemas.microsoft.com/office/infopath/2007/PartnerControls">
  <documentManagement>
    <TaxCatchAll xmlns="d1cd6fb8-9f75-4a4e-ba19-f8afe0aa8e3f" xsi:nil="true"/>
    <lcf76f155ced4ddcb4097134ff3c332f xmlns="a5f3f57c-2ebc-4c3b-98a3-8fceb6d25ba8">
      <Terms xmlns="http://schemas.microsoft.com/office/infopath/2007/PartnerControls"/>
    </lcf76f155ced4ddcb4097134ff3c332f>
    <_dlc_DocId xmlns="d1cd6fb8-9f75-4a4e-ba19-f8afe0aa8e3f">P7457YNZQEFK-1362962714-293092</_dlc_DocId>
    <_dlc_DocIdUrl xmlns="d1cd6fb8-9f75-4a4e-ba19-f8afe0aa8e3f">
      <Url>https://esriis.sharepoint.com/sites/Geodatabase577/_layouts/15/DocIdRedir.aspx?ID=P7457YNZQEFK-1362962714-293092</Url>
      <Description>P7457YNZQEFK-1362962714-293092</Description>
    </_dlc_DocIdUrl>
  </documentManagement>
</p:properties>
</file>

<file path=customXml/item12.xml><?xml version="1.0" encoding="utf-8"?>
<EsriMapsInfo xmlns="ESRI.ArcGIS.Mapping.OfficeIntegration.PowerPointInfo">
  <Version>Version1</Version>
  <RequiresSignIn>False</RequiresSignIn>
</EsriMapsInfo>
</file>

<file path=customXml/item13.xml><?xml version="1.0" encoding="utf-8"?>
<EsriMapsInfo xmlns="ESRI.ArcGIS.Mapping.OfficeIntegration.PowerPointInfo">
  <Version>Version1</Version>
  <RequiresSignIn>False</RequiresSignIn>
</EsriMapsInfo>
</file>

<file path=customXml/item14.xml><?xml version="1.0" encoding="utf-8"?>
<EsriMapsInfo xmlns="ESRI.ArcGIS.Mapping.OfficeIntegration.PowerPointInfo">
  <Version>Version1</Version>
  <RequiresSignIn>False</RequiresSignIn>
</EsriMapsInfo>
</file>

<file path=customXml/item15.xml><?xml version="1.0" encoding="utf-8"?>
<EsriMapsInfo xmlns="ESRI.ArcGIS.Mapping.OfficeIntegration.PowerPointInfo">
  <Version>Version1</Version>
  <RequiresSignIn>False</RequiresSignIn>
</EsriMapsInfo>
</file>

<file path=customXml/item16.xml><?xml version="1.0" encoding="utf-8"?>
<EsriMapsInfo xmlns="ESRI.ArcGIS.Mapping.OfficeIntegration.PowerPointInfo">
  <Version>Version1</Version>
  <RequiresSignIn>False</RequiresSignIn>
</EsriMapsInfo>
</file>

<file path=customXml/item17.xml><?xml version="1.0" encoding="utf-8"?>
<EsriMapsInfo xmlns="ESRI.ArcGIS.Mapping.OfficeIntegration.PowerPointInfo">
  <Version>Version1</Version>
  <RequiresSignIn>False</RequiresSignIn>
</EsriMapsInfo>
</file>

<file path=customXml/item18.xml><?xml version="1.0" encoding="utf-8"?>
<EsriMapsInfo xmlns="ESRI.ArcGIS.Mapping.OfficeIntegration.PowerPointInfo">
  <Version>Version1</Version>
  <RequiresSignIn>False</RequiresSignIn>
</EsriMapsInfo>
</file>

<file path=customXml/item19.xml><?xml version="1.0" encoding="utf-8"?>
<EsriMapsInfo xmlns="ESRI.ArcGIS.Mapping.OfficeIntegration.PowerPointInfo">
  <Version>Version1</Version>
  <RequiresSignIn>False</RequiresSignIn>
</EsriMapsInfo>
</file>

<file path=customXml/item2.xml><?xml version="1.0" encoding="utf-8"?>
<ct:contentTypeSchema xmlns:ct="http://schemas.microsoft.com/office/2006/metadata/contentType" xmlns:ma="http://schemas.microsoft.com/office/2006/metadata/properties/metaAttributes" ct:_="" ma:_="" ma:contentTypeName="Document" ma:contentTypeID="0x010100BC8E0AC0A08BF446BDB32045E14F5422" ma:contentTypeVersion="16" ma:contentTypeDescription="Create a new document." ma:contentTypeScope="" ma:versionID="6c70b9d2a0739ef9d45520d9cddbe519">
  <xsd:schema xmlns:xsd="http://www.w3.org/2001/XMLSchema" xmlns:xs="http://www.w3.org/2001/XMLSchema" xmlns:p="http://schemas.microsoft.com/office/2006/metadata/properties" xmlns:ns2="a5f3f57c-2ebc-4c3b-98a3-8fceb6d25ba8" xmlns:ns3="d1cd6fb8-9f75-4a4e-ba19-f8afe0aa8e3f" targetNamespace="http://schemas.microsoft.com/office/2006/metadata/properties" ma:root="true" ma:fieldsID="cca57caf11fc9fb67fd30289f4ffa2da" ns2:_="" ns3:_="">
    <xsd:import namespace="a5f3f57c-2ebc-4c3b-98a3-8fceb6d25ba8"/>
    <xsd:import namespace="d1cd6fb8-9f75-4a4e-ba19-f8afe0aa8e3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3:_dlc_DocId" minOccurs="0"/>
                <xsd:element ref="ns3:_dlc_DocIdUrl" minOccurs="0"/>
                <xsd:element ref="ns3:_dlc_DocIdPersistId"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5f3f57c-2ebc-4c3b-98a3-8fceb6d25ba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22" nillable="true" ma:displayName="Location" ma:internalName="MediaServiceLocation" ma:readOnly="true">
      <xsd:simpleType>
        <xsd:restriction base="dms:Text"/>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4373b550-10be-49fa-a249-6a5a55e59eb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d1cd6fb8-9f75-4a4e-ba19-f8afe0aa8e3f" elementFormDefault="qualified">
    <xsd:import namespace="http://schemas.microsoft.com/office/2006/documentManagement/types"/>
    <xsd:import namespace="http://schemas.microsoft.com/office/infopath/2007/PartnerControls"/>
    <xsd:element name="_dlc_DocId" ma:index="17" nillable="true" ma:displayName="Document ID Value" ma:description="The value of the document ID assigned to this item." ma:internalName="_dlc_DocId" ma:readOnly="true">
      <xsd:simpleType>
        <xsd:restriction base="dms:Text"/>
      </xsd:simpleType>
    </xsd:element>
    <xsd:element name="_dlc_DocIdUrl" ma:index="18"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9" nillable="true" ma:displayName="Persist ID" ma:description="Keep ID on add." ma:hidden="true" ma:internalName="_dlc_DocIdPersistId" ma:readOnly="true">
      <xsd:simpleType>
        <xsd:restriction base="dms:Boolean"/>
      </xsd:simple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element name="TaxCatchAll" ma:index="26" nillable="true" ma:displayName="Taxonomy Catch All Column" ma:hidden="true" ma:list="{3fd3c9ad-a7b8-43d8-9f19-1b68c1cd2c26}" ma:internalName="TaxCatchAll" ma:showField="CatchAllData" ma:web="d1cd6fb8-9f75-4a4e-ba19-f8afe0aa8e3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0.xml><?xml version="1.0" encoding="utf-8"?>
<EsriMapsInfo xmlns="ESRI.ArcGIS.Mapping.OfficeIntegration.PowerPointInfo">
  <Version>Version1</Version>
  <RequiresSignIn>False</RequiresSignIn>
</EsriMapsInfo>
</file>

<file path=customXml/item21.xml><?xml version="1.0" encoding="utf-8"?>
<EsriMapsInfo xmlns="ESRI.ArcGIS.Mapping.OfficeIntegration.PowerPointInfo">
  <Version>Version1</Version>
  <RequiresSignIn>False</RequiresSignIn>
</EsriMapsInfo>
</file>

<file path=customXml/item22.xml><?xml version="1.0" encoding="utf-8"?>
<EsriMapsInfo xmlns="ESRI.ArcGIS.Mapping.OfficeIntegration.PowerPointInfo">
  <Version>Version1</Version>
  <RequiresSignIn>False</RequiresSignIn>
</EsriMapsInfo>
</file>

<file path=customXml/item23.xml><?xml version="1.0" encoding="utf-8"?>
<EsriMapsInfo xmlns="ESRI.ArcGIS.Mapping.OfficeIntegration.PowerPointInfo">
  <Version>Version1</Version>
  <RequiresSignIn>False</RequiresSignIn>
</EsriMapsInfo>
</file>

<file path=customXml/item24.xml><?xml version="1.0" encoding="utf-8"?>
<EsriMapsInfo xmlns="ESRI.ArcGIS.Mapping.OfficeIntegration.PowerPointInfo">
  <Version>Version1</Version>
  <RequiresSignIn>False</RequiresSignIn>
</EsriMapsInfo>
</file>

<file path=customXml/item25.xml><?xml version="1.0" encoding="utf-8"?>
<EsriMapsInfo xmlns="ESRI.ArcGIS.Mapping.OfficeIntegration.PowerPointInfo">
  <Version>Version1</Version>
  <RequiresSignIn>False</RequiresSignIn>
</EsriMapsInfo>
</file>

<file path=customXml/item26.xml><?xml version="1.0" encoding="utf-8"?>
<EsriMapsInfo xmlns="ESRI.ArcGIS.Mapping.OfficeIntegration.PowerPointInfo">
  <Version>Version1</Version>
  <RequiresSignIn>False</RequiresSignIn>
</EsriMapsInfo>
</file>

<file path=customXml/item27.xml><?xml version="1.0" encoding="utf-8"?>
<EsriMapsInfo xmlns="ESRI.ArcGIS.Mapping.OfficeIntegration.PowerPointInfo">
  <Version>Version1</Version>
  <RequiresSignIn>False</RequiresSignIn>
</EsriMapsInfo>
</file>

<file path=customXml/item28.xml><?xml version="1.0" encoding="utf-8"?>
<EsriMapsInfo xmlns="ESRI.ArcGIS.Mapping.OfficeIntegration.PowerPointInfo">
  <Version>Version1</Version>
  <RequiresSignIn>False</RequiresSignIn>
</EsriMapsInfo>
</file>

<file path=customXml/item29.xml><?xml version="1.0" encoding="utf-8"?>
<EsriMapsInfo xmlns="ESRI.ArcGIS.Mapping.OfficeIntegration.PowerPointInfo">
  <Version>Version1</Version>
  <RequiresSignIn>False</RequiresSignIn>
</EsriMapsInfo>
</file>

<file path=customXml/item3.xml><?xml version="1.0" encoding="utf-8"?>
<EsriMapsInfo xmlns="ESRI.ArcGIS.Mapping.OfficeIntegration.PowerPointInfo">
  <Version>Version1</Version>
  <RequiresSignIn>False</RequiresSignIn>
</EsriMapsInfo>
</file>

<file path=customXml/item30.xml><?xml version="1.0" encoding="utf-8"?>
<EsriMapsInfo xmlns="ESRI.ArcGIS.Mapping.OfficeIntegration.PowerPointInfo">
  <Version>Version1</Version>
  <RequiresSignIn>False</RequiresSignIn>
</EsriMapsInfo>
</file>

<file path=customXml/item31.xml><?xml version="1.0" encoding="utf-8"?>
<EsriMapsInfo xmlns="ESRI.ArcGIS.Mapping.OfficeIntegration.PowerPointInfo">
  <Version>Version1</Version>
  <RequiresSignIn>False</RequiresSignIn>
</EsriMapsInfo>
</file>

<file path=customXml/item32.xml><?xml version="1.0" encoding="utf-8"?>
<EsriMapsInfo xmlns="ESRI.ArcGIS.Mapping.OfficeIntegration.PowerPointInfo">
  <Version>Version1</Version>
  <RequiresSignIn>False</RequiresSignIn>
</EsriMapsInfo>
</file>

<file path=customXml/item33.xml><?xml version="1.0" encoding="utf-8"?>
<EsriMapsInfo xmlns="ESRI.ArcGIS.Mapping.OfficeIntegration.PowerPointInfo">
  <Version>Version1</Version>
  <RequiresSignIn>False</RequiresSignIn>
</EsriMapsInfo>
</file>

<file path=customXml/item34.xml><?xml version="1.0" encoding="utf-8"?>
<EsriMapsInfo xmlns="ESRI.ArcGIS.Mapping.OfficeIntegration.PowerPointInfo">
  <Version>Version1</Version>
  <RequiresSignIn>False</RequiresSignIn>
</EsriMapsInfo>
</file>

<file path=customXml/item35.xml><?xml version="1.0" encoding="utf-8"?>
<EsriMapsInfo xmlns="ESRI.ArcGIS.Mapping.OfficeIntegration.PowerPointInfo">
  <Version>Version1</Version>
  <RequiresSignIn>False</RequiresSignIn>
</EsriMapsInfo>
</file>

<file path=customXml/item36.xml><?xml version="1.0" encoding="utf-8"?>
<EsriMapsInfo xmlns="ESRI.ArcGIS.Mapping.OfficeIntegration.PowerPointInfo">
  <Version>Version1</Version>
  <RequiresSignIn>False</RequiresSignIn>
</EsriMapsInfo>
</file>

<file path=customXml/item37.xml><?xml version="1.0" encoding="utf-8"?>
<EsriMapsInfo xmlns="ESRI.ArcGIS.Mapping.OfficeIntegration.PowerPointInfo">
  <Version>Version1</Version>
  <RequiresSignIn>False</RequiresSignIn>
</EsriMapsInfo>
</file>

<file path=customXml/item38.xml><?xml version="1.0" encoding="utf-8"?>
<EsriMapsInfo xmlns="ESRI.ArcGIS.Mapping.OfficeIntegration.PowerPointInfo">
  <Version>Version1</Version>
  <RequiresSignIn>False</RequiresSignIn>
</EsriMapsInfo>
</file>

<file path=customXml/item39.xml><?xml version="1.0" encoding="utf-8"?>
<EsriMapsInfo xmlns="ESRI.ArcGIS.Mapping.OfficeIntegration.PowerPointInfo">
  <Version>Version1</Version>
  <RequiresSignIn>False</RequiresSignIn>
</EsriMapsInfo>
</file>

<file path=customXml/item4.xml><?xml version="1.0" encoding="utf-8"?>
<EsriMapsInfo xmlns="ESRI.ArcGIS.Mapping.OfficeIntegration.PowerPointInfo">
  <Version>Version1</Version>
  <RequiresSignIn>False</RequiresSignIn>
</EsriMapsInfo>
</file>

<file path=customXml/item40.xml><?xml version="1.0" encoding="utf-8"?>
<EsriMapsInfo xmlns="ESRI.ArcGIS.Mapping.OfficeIntegration.PowerPointInfo">
  <Version>Version1</Version>
  <RequiresSignIn>False</RequiresSignIn>
</EsriMapsInfo>
</file>

<file path=customXml/item41.xml><?xml version="1.0" encoding="utf-8"?>
<EsriMapsInfo xmlns="ESRI.ArcGIS.Mapping.OfficeIntegration.PowerPointInfo">
  <Version>Version1</Version>
  <RequiresSignIn>False</RequiresSignIn>
</EsriMapsInfo>
</file>

<file path=customXml/item42.xml><?xml version="1.0" encoding="utf-8"?>
<EsriMapsInfo xmlns="ESRI.ArcGIS.Mapping.OfficeIntegration.PowerPointInfo">
  <Version>Version1</Version>
  <RequiresSignIn>False</RequiresSignIn>
</EsriMapsInfo>
</file>

<file path=customXml/item43.xml><?xml version="1.0" encoding="utf-8"?>
<EsriMapsInfo xmlns="ESRI.ArcGIS.Mapping.OfficeIntegration.PowerPointInfo">
  <Version>Version1</Version>
  <RequiresSignIn>False</RequiresSignIn>
</EsriMapsInfo>
</file>

<file path=customXml/item44.xml><?xml version="1.0" encoding="utf-8"?>
<EsriMapsInfo xmlns="ESRI.ArcGIS.Mapping.OfficeIntegration.PowerPointInfo">
  <Version>Version1</Version>
  <RequiresSignIn>False</RequiresSignIn>
</EsriMapsInfo>
</file>

<file path=customXml/item45.xml><?xml version="1.0" encoding="utf-8"?>
<EsriMapsInfo xmlns="ESRI.ArcGIS.Mapping.OfficeIntegration.PowerPointInfo">
  <Version>Version1</Version>
  <RequiresSignIn>False</RequiresSignIn>
</EsriMapsInfo>
</file>

<file path=customXml/item46.xml><?xml version="1.0" encoding="utf-8"?>
<EsriMapsInfo xmlns="ESRI.ArcGIS.Mapping.OfficeIntegration.PowerPointInfo">
  <Version>Version1</Version>
  <RequiresSignIn>False</RequiresSignIn>
</EsriMapsInfo>
</file>

<file path=customXml/item47.xml><?xml version="1.0" encoding="utf-8"?>
<EsriMapsInfo xmlns="ESRI.ArcGIS.Mapping.OfficeIntegration.PowerPointInfo">
  <Version>Version1</Version>
  <RequiresSignIn>False</RequiresSignIn>
</EsriMapsInfo>
</file>

<file path=customXml/item48.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9.xml><?xml version="1.0" encoding="utf-8"?>
<EsriMapsInfo xmlns="ESRI.ArcGIS.Mapping.OfficeIntegration.PowerPointInfo">
  <Version>Version1</Version>
  <RequiresSignIn>False</RequiresSignIn>
</EsriMapsInfo>
</file>

<file path=customXml/item5.xml><?xml version="1.0" encoding="utf-8"?>
<EsriMapsInfo xmlns="ESRI.ArcGIS.Mapping.OfficeIntegration.PowerPointInfo">
  <Version>Version1</Version>
  <RequiresSignIn>False</RequiresSignIn>
</EsriMapsInfo>
</file>

<file path=customXml/item50.xml><?xml version="1.0" encoding="utf-8"?>
<EsriMapsInfo xmlns="ESRI.ArcGIS.Mapping.OfficeIntegration.PowerPointInfo">
  <Version>Version1</Version>
  <RequiresSignIn>False</RequiresSignIn>
</EsriMapsInfo>
</file>

<file path=customXml/item51.xml><?xml version="1.0" encoding="utf-8"?>
<EsriMapsInfo xmlns="ESRI.ArcGIS.Mapping.OfficeIntegration.PowerPointInfo">
  <Version>Version1</Version>
  <RequiresSignIn>False</RequiresSignIn>
</EsriMapsInfo>
</file>

<file path=customXml/item52.xml><?xml version="1.0" encoding="utf-8"?>
<EsriMapsInfo xmlns="ESRI.ArcGIS.Mapping.OfficeIntegration.PowerPointInfo">
  <Version>Version1</Version>
  <RequiresSignIn>False</RequiresSignIn>
</EsriMapsInfo>
</file>

<file path=customXml/item53.xml><?xml version="1.0" encoding="utf-8"?>
<EsriMapsInfo xmlns="ESRI.ArcGIS.Mapping.OfficeIntegration.PowerPointInfo">
  <Version>Version1</Version>
  <RequiresSignIn>False</RequiresSignIn>
</EsriMapsInfo>
</file>

<file path=customXml/item54.xml><?xml version="1.0" encoding="utf-8"?>
<EsriMapsInfo xmlns="ESRI.ArcGIS.Mapping.OfficeIntegration.PowerPointInfo">
  <Version>Version1</Version>
  <RequiresSignIn>False</RequiresSignIn>
</EsriMapsInfo>
</file>

<file path=customXml/item55.xml><?xml version="1.0" encoding="utf-8"?>
<EsriMapsInfo xmlns="ESRI.ArcGIS.Mapping.OfficeIntegration.PowerPointInfo">
  <Version>Version1</Version>
  <RequiresSignIn>False</RequiresSignIn>
</EsriMapsInfo>
</file>

<file path=customXml/item56.xml><?xml version="1.0" encoding="utf-8"?>
<EsriMapsInfo xmlns="ESRI.ArcGIS.Mapping.OfficeIntegration.PowerPointInfo">
  <Version>Version1</Version>
  <RequiresSignIn>False</RequiresSignIn>
</EsriMapsInfo>
</file>

<file path=customXml/item57.xml><?xml version="1.0" encoding="utf-8"?>
<EsriMapsInfo xmlns="ESRI.ArcGIS.Mapping.OfficeIntegration.PowerPointInfo">
  <Version>Version1</Version>
  <RequiresSignIn>False</RequiresSignIn>
</EsriMapsInfo>
</file>

<file path=customXml/item58.xml><?xml version="1.0" encoding="utf-8"?>
<EsriMapsInfo xmlns="ESRI.ArcGIS.Mapping.OfficeIntegration.PowerPointInfo">
  <Version>Version1</Version>
  <RequiresSignIn>False</RequiresSignIn>
</EsriMapsInfo>
</file>

<file path=customXml/item59.xml><?xml version="1.0" encoding="utf-8"?>
<EsriMapsInfo xmlns="ESRI.ArcGIS.Mapping.OfficeIntegration.PowerPointInfo">
  <Version>Version1</Version>
  <RequiresSignIn>False</RequiresSignIn>
</EsriMapsInfo>
</file>

<file path=customXml/item6.xml><?xml version="1.0" encoding="utf-8"?>
<EsriMapsInfo xmlns="ESRI.ArcGIS.Mapping.OfficeIntegration.PowerPointInfo">
  <Version>Version1</Version>
  <RequiresSignIn>False</RequiresSignIn>
</EsriMapsInfo>
</file>

<file path=customXml/item60.xml><?xml version="1.0" encoding="utf-8"?>
<EsriMapsInfo xmlns="ESRI.ArcGIS.Mapping.OfficeIntegration.PowerPointInfo">
  <Version>Version1</Version>
  <RequiresSignIn>False</RequiresSignIn>
</EsriMapsInfo>
</file>

<file path=customXml/item61.xml><?xml version="1.0" encoding="utf-8"?>
<EsriMapsInfo xmlns="ESRI.ArcGIS.Mapping.OfficeIntegration.PowerPointInfo">
  <Version>Version1</Version>
  <RequiresSignIn>False</RequiresSignIn>
</EsriMapsInfo>
</file>

<file path=customXml/item62.xml><?xml version="1.0" encoding="utf-8"?>
<EsriMapsInfo xmlns="ESRI.ArcGIS.Mapping.OfficeIntegration.PowerPointInfo">
  <Version>Version1</Version>
  <RequiresSignIn>False</RequiresSignIn>
</EsriMapsInfo>
</file>

<file path=customXml/item63.xml><?xml version="1.0" encoding="utf-8"?>
<EsriMapsInfo xmlns="ESRI.ArcGIS.Mapping.OfficeIntegration.PowerPointInfo">
  <Version>Version1</Version>
  <RequiresSignIn>False</RequiresSignIn>
</EsriMapsInfo>
</file>

<file path=customXml/item64.xml><?xml version="1.0" encoding="utf-8"?>
<EsriMapsInfo xmlns="ESRI.ArcGIS.Mapping.OfficeIntegration.PowerPointInfo">
  <Version>Version1</Version>
  <RequiresSignIn>False</RequiresSignIn>
</EsriMapsInfo>
</file>

<file path=customXml/item65.xml><?xml version="1.0" encoding="utf-8"?>
<?mso-contentType ?>
<FormTemplates xmlns="http://schemas.microsoft.com/sharepoint/v3/contenttype/forms">
  <Display>DocumentLibraryForm</Display>
  <Edit>DocumentLibraryForm</Edit>
  <New>DocumentLibraryForm</New>
</FormTemplates>
</file>

<file path=customXml/item66.xml><?xml version="1.0" encoding="utf-8"?>
<EsriMapsInfo xmlns="ESRI.ArcGIS.Mapping.OfficeIntegration.PowerPointInfo">
  <Version>Version1</Version>
  <RequiresSignIn>False</RequiresSignIn>
</EsriMapsInfo>
</file>

<file path=customXml/item67.xml><?xml version="1.0" encoding="utf-8"?>
<EsriMapsInfo xmlns="ESRI.ArcGIS.Mapping.OfficeIntegration.PowerPointInfo">
  <Version>Version1</Version>
  <RequiresSignIn>False</RequiresSignIn>
</EsriMapsInfo>
</file>

<file path=customXml/item68.xml><?xml version="1.0" encoding="utf-8"?>
<EsriMapsInfo xmlns="ESRI.ArcGIS.Mapping.OfficeIntegration.PowerPointInfo">
  <Version>Version1</Version>
  <RequiresSignIn>False</RequiresSignIn>
</EsriMapsInfo>
</file>

<file path=customXml/item69.xml><?xml version="1.0" encoding="utf-8"?>
<EsriMapsInfo xmlns="ESRI.ArcGIS.Mapping.OfficeIntegration.PowerPointInfo">
  <Version>Version1</Version>
  <RequiresSignIn>False</RequiresSignIn>
</EsriMapsInfo>
</file>

<file path=customXml/item7.xml><?xml version="1.0" encoding="utf-8"?>
<EsriMapsInfo xmlns="ESRI.ArcGIS.Mapping.OfficeIntegration.PowerPointInfo">
  <Version>Version1</Version>
  <RequiresSignIn>False</RequiresSignIn>
</EsriMapsInfo>
</file>

<file path=customXml/item8.xml><?xml version="1.0" encoding="utf-8"?>
<EsriMapsInfo xmlns="ESRI.ArcGIS.Mapping.OfficeIntegration.PowerPointInfo">
  <Version>Version1</Version>
  <RequiresSignIn>False</RequiresSignIn>
</EsriMapsInfo>
</file>

<file path=customXml/item9.xml><?xml version="1.0" encoding="utf-8"?>
<EsriMapsInfo xmlns="ESRI.ArcGIS.Mapping.OfficeIntegration.PowerPointInfo">
  <Version>Version1</Version>
  <RequiresSignIn>False</RequiresSignIn>
</EsriMapsInfo>
</file>

<file path=customXml/itemProps1.xml><?xml version="1.0" encoding="utf-8"?>
<ds:datastoreItem xmlns:ds="http://schemas.openxmlformats.org/officeDocument/2006/customXml" ds:itemID="{AB25B40B-929A-4CD0-B9AB-7142442027B6}">
  <ds:schemaRefs>
    <ds:schemaRef ds:uri="ESRI.ArcGIS.Mapping.OfficeIntegration.PowerPointInfo"/>
  </ds:schemaRefs>
</ds:datastoreItem>
</file>

<file path=customXml/itemProps10.xml><?xml version="1.0" encoding="utf-8"?>
<ds:datastoreItem xmlns:ds="http://schemas.openxmlformats.org/officeDocument/2006/customXml" ds:itemID="{DA46DABE-45F1-4E65-A939-497CB70F357D}">
  <ds:schemaRefs>
    <ds:schemaRef ds:uri="ESRI.ArcGIS.Mapping.OfficeIntegration.PowerPointInfo"/>
  </ds:schemaRefs>
</ds:datastoreItem>
</file>

<file path=customXml/itemProps11.xml><?xml version="1.0" encoding="utf-8"?>
<ds:datastoreItem xmlns:ds="http://schemas.openxmlformats.org/officeDocument/2006/customXml" ds:itemID="{81E133DB-697E-4C10-B192-8899027B1EC6}">
  <ds:schemaRefs>
    <ds:schemaRef ds:uri="http://www.w3.org/XML/1998/namespace"/>
    <ds:schemaRef ds:uri="http://schemas.microsoft.com/office/2006/documentManagement/types"/>
    <ds:schemaRef ds:uri="http://purl.org/dc/dcmitype/"/>
    <ds:schemaRef ds:uri="http://schemas.microsoft.com/office/infopath/2007/PartnerControls"/>
    <ds:schemaRef ds:uri="http://schemas.microsoft.com/office/2006/metadata/properties"/>
    <ds:schemaRef ds:uri="http://purl.org/dc/elements/1.1/"/>
    <ds:schemaRef ds:uri="http://schemas.openxmlformats.org/package/2006/metadata/core-properties"/>
    <ds:schemaRef ds:uri="d1cd6fb8-9f75-4a4e-ba19-f8afe0aa8e3f"/>
    <ds:schemaRef ds:uri="a5f3f57c-2ebc-4c3b-98a3-8fceb6d25ba8"/>
    <ds:schemaRef ds:uri="http://purl.org/dc/terms/"/>
  </ds:schemaRefs>
</ds:datastoreItem>
</file>

<file path=customXml/itemProps12.xml><?xml version="1.0" encoding="utf-8"?>
<ds:datastoreItem xmlns:ds="http://schemas.openxmlformats.org/officeDocument/2006/customXml" ds:itemID="{7684026F-E81F-4167-824A-3AA1BAEAE133}">
  <ds:schemaRefs>
    <ds:schemaRef ds:uri="ESRI.ArcGIS.Mapping.OfficeIntegration.PowerPointInfo"/>
  </ds:schemaRefs>
</ds:datastoreItem>
</file>

<file path=customXml/itemProps13.xml><?xml version="1.0" encoding="utf-8"?>
<ds:datastoreItem xmlns:ds="http://schemas.openxmlformats.org/officeDocument/2006/customXml" ds:itemID="{E940B40D-12DB-4BFA-BBB6-2269FD71FF92}">
  <ds:schemaRefs>
    <ds:schemaRef ds:uri="ESRI.ArcGIS.Mapping.OfficeIntegration.PowerPointInfo"/>
  </ds:schemaRefs>
</ds:datastoreItem>
</file>

<file path=customXml/itemProps14.xml><?xml version="1.0" encoding="utf-8"?>
<ds:datastoreItem xmlns:ds="http://schemas.openxmlformats.org/officeDocument/2006/customXml" ds:itemID="{328DCA66-548E-4424-83E1-09FFD45EE4B0}">
  <ds:schemaRefs>
    <ds:schemaRef ds:uri="ESRI.ArcGIS.Mapping.OfficeIntegration.PowerPointInfo"/>
  </ds:schemaRefs>
</ds:datastoreItem>
</file>

<file path=customXml/itemProps15.xml><?xml version="1.0" encoding="utf-8"?>
<ds:datastoreItem xmlns:ds="http://schemas.openxmlformats.org/officeDocument/2006/customXml" ds:itemID="{FB58F897-2A4D-4309-8E20-83FD28E6FE27}">
  <ds:schemaRefs>
    <ds:schemaRef ds:uri="ESRI.ArcGIS.Mapping.OfficeIntegration.PowerPointInfo"/>
  </ds:schemaRefs>
</ds:datastoreItem>
</file>

<file path=customXml/itemProps16.xml><?xml version="1.0" encoding="utf-8"?>
<ds:datastoreItem xmlns:ds="http://schemas.openxmlformats.org/officeDocument/2006/customXml" ds:itemID="{D4E2A01F-BEC1-4558-9AD1-A87ED70D910B}">
  <ds:schemaRefs>
    <ds:schemaRef ds:uri="ESRI.ArcGIS.Mapping.OfficeIntegration.PowerPointInfo"/>
  </ds:schemaRefs>
</ds:datastoreItem>
</file>

<file path=customXml/itemProps17.xml><?xml version="1.0" encoding="utf-8"?>
<ds:datastoreItem xmlns:ds="http://schemas.openxmlformats.org/officeDocument/2006/customXml" ds:itemID="{86B5FFB5-BF2F-45EA-BC75-C41726A8F251}">
  <ds:schemaRefs>
    <ds:schemaRef ds:uri="ESRI.ArcGIS.Mapping.OfficeIntegration.PowerPointInfo"/>
  </ds:schemaRefs>
</ds:datastoreItem>
</file>

<file path=customXml/itemProps18.xml><?xml version="1.0" encoding="utf-8"?>
<ds:datastoreItem xmlns:ds="http://schemas.openxmlformats.org/officeDocument/2006/customXml" ds:itemID="{DB399249-DB96-4601-9BA5-97791613CF3A}">
  <ds:schemaRefs>
    <ds:schemaRef ds:uri="ESRI.ArcGIS.Mapping.OfficeIntegration.PowerPointInfo"/>
  </ds:schemaRefs>
</ds:datastoreItem>
</file>

<file path=customXml/itemProps19.xml><?xml version="1.0" encoding="utf-8"?>
<ds:datastoreItem xmlns:ds="http://schemas.openxmlformats.org/officeDocument/2006/customXml" ds:itemID="{6D2D132B-596B-4D69-A43B-566EB6C10C03}">
  <ds:schemaRefs>
    <ds:schemaRef ds:uri="ESRI.ArcGIS.Mapping.OfficeIntegration.PowerPointInfo"/>
  </ds:schemaRefs>
</ds:datastoreItem>
</file>

<file path=customXml/itemProps2.xml><?xml version="1.0" encoding="utf-8"?>
<ds:datastoreItem xmlns:ds="http://schemas.openxmlformats.org/officeDocument/2006/customXml" ds:itemID="{8BC3604A-3F77-4886-85F8-31436D72C7F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5f3f57c-2ebc-4c3b-98a3-8fceb6d25ba8"/>
    <ds:schemaRef ds:uri="d1cd6fb8-9f75-4a4e-ba19-f8afe0aa8e3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0.xml><?xml version="1.0" encoding="utf-8"?>
<ds:datastoreItem xmlns:ds="http://schemas.openxmlformats.org/officeDocument/2006/customXml" ds:itemID="{039A5E78-EC42-40DE-A05E-1C7FCA140310}">
  <ds:schemaRefs>
    <ds:schemaRef ds:uri="ESRI.ArcGIS.Mapping.OfficeIntegration.PowerPointInfo"/>
  </ds:schemaRefs>
</ds:datastoreItem>
</file>

<file path=customXml/itemProps21.xml><?xml version="1.0" encoding="utf-8"?>
<ds:datastoreItem xmlns:ds="http://schemas.openxmlformats.org/officeDocument/2006/customXml" ds:itemID="{2C9ABD96-756D-41D3-909F-6F7B4C6B6E1F}">
  <ds:schemaRefs>
    <ds:schemaRef ds:uri="ESRI.ArcGIS.Mapping.OfficeIntegration.PowerPointInfo"/>
  </ds:schemaRefs>
</ds:datastoreItem>
</file>

<file path=customXml/itemProps22.xml><?xml version="1.0" encoding="utf-8"?>
<ds:datastoreItem xmlns:ds="http://schemas.openxmlformats.org/officeDocument/2006/customXml" ds:itemID="{EE9F405B-FE7A-4AB8-9CB8-9A75FBA69A95}">
  <ds:schemaRefs>
    <ds:schemaRef ds:uri="ESRI.ArcGIS.Mapping.OfficeIntegration.PowerPointInfo"/>
  </ds:schemaRefs>
</ds:datastoreItem>
</file>

<file path=customXml/itemProps23.xml><?xml version="1.0" encoding="utf-8"?>
<ds:datastoreItem xmlns:ds="http://schemas.openxmlformats.org/officeDocument/2006/customXml" ds:itemID="{C3102E66-5C5A-4AAF-9C94-24819091B61E}">
  <ds:schemaRefs>
    <ds:schemaRef ds:uri="ESRI.ArcGIS.Mapping.OfficeIntegration.PowerPointInfo"/>
  </ds:schemaRefs>
</ds:datastoreItem>
</file>

<file path=customXml/itemProps24.xml><?xml version="1.0" encoding="utf-8"?>
<ds:datastoreItem xmlns:ds="http://schemas.openxmlformats.org/officeDocument/2006/customXml" ds:itemID="{76859AF2-E75C-459B-8657-EEEA80BC8153}">
  <ds:schemaRefs>
    <ds:schemaRef ds:uri="ESRI.ArcGIS.Mapping.OfficeIntegration.PowerPointInfo"/>
  </ds:schemaRefs>
</ds:datastoreItem>
</file>

<file path=customXml/itemProps25.xml><?xml version="1.0" encoding="utf-8"?>
<ds:datastoreItem xmlns:ds="http://schemas.openxmlformats.org/officeDocument/2006/customXml" ds:itemID="{2672FF5B-1ADC-45B0-9698-61421F5761E7}">
  <ds:schemaRefs>
    <ds:schemaRef ds:uri="ESRI.ArcGIS.Mapping.OfficeIntegration.PowerPointInfo"/>
  </ds:schemaRefs>
</ds:datastoreItem>
</file>

<file path=customXml/itemProps26.xml><?xml version="1.0" encoding="utf-8"?>
<ds:datastoreItem xmlns:ds="http://schemas.openxmlformats.org/officeDocument/2006/customXml" ds:itemID="{A2D97EB6-C9B5-45C6-85A6-D4FE6E1D9856}">
  <ds:schemaRefs>
    <ds:schemaRef ds:uri="ESRI.ArcGIS.Mapping.OfficeIntegration.PowerPointInfo"/>
  </ds:schemaRefs>
</ds:datastoreItem>
</file>

<file path=customXml/itemProps27.xml><?xml version="1.0" encoding="utf-8"?>
<ds:datastoreItem xmlns:ds="http://schemas.openxmlformats.org/officeDocument/2006/customXml" ds:itemID="{3E253610-1BBE-4C16-A1DA-4D6F07A3A74E}">
  <ds:schemaRefs>
    <ds:schemaRef ds:uri="ESRI.ArcGIS.Mapping.OfficeIntegration.PowerPointInfo"/>
  </ds:schemaRefs>
</ds:datastoreItem>
</file>

<file path=customXml/itemProps28.xml><?xml version="1.0" encoding="utf-8"?>
<ds:datastoreItem xmlns:ds="http://schemas.openxmlformats.org/officeDocument/2006/customXml" ds:itemID="{4ADFB73A-380D-41FC-8C37-7155886326FA}">
  <ds:schemaRefs>
    <ds:schemaRef ds:uri="ESRI.ArcGIS.Mapping.OfficeIntegration.PowerPointInfo"/>
  </ds:schemaRefs>
</ds:datastoreItem>
</file>

<file path=customXml/itemProps29.xml><?xml version="1.0" encoding="utf-8"?>
<ds:datastoreItem xmlns:ds="http://schemas.openxmlformats.org/officeDocument/2006/customXml" ds:itemID="{E5F80E3B-5636-41B2-898D-5D17189605B7}">
  <ds:schemaRefs>
    <ds:schemaRef ds:uri="ESRI.ArcGIS.Mapping.OfficeIntegration.PowerPointInfo"/>
  </ds:schemaRefs>
</ds:datastoreItem>
</file>

<file path=customXml/itemProps3.xml><?xml version="1.0" encoding="utf-8"?>
<ds:datastoreItem xmlns:ds="http://schemas.openxmlformats.org/officeDocument/2006/customXml" ds:itemID="{53220D22-8257-492D-8F60-ECE474D7C478}">
  <ds:schemaRefs>
    <ds:schemaRef ds:uri="ESRI.ArcGIS.Mapping.OfficeIntegration.PowerPointInfo"/>
  </ds:schemaRefs>
</ds:datastoreItem>
</file>

<file path=customXml/itemProps30.xml><?xml version="1.0" encoding="utf-8"?>
<ds:datastoreItem xmlns:ds="http://schemas.openxmlformats.org/officeDocument/2006/customXml" ds:itemID="{18DF8D07-6137-4D85-8010-4650942E033A}">
  <ds:schemaRefs>
    <ds:schemaRef ds:uri="ESRI.ArcGIS.Mapping.OfficeIntegration.PowerPointInfo"/>
  </ds:schemaRefs>
</ds:datastoreItem>
</file>

<file path=customXml/itemProps31.xml><?xml version="1.0" encoding="utf-8"?>
<ds:datastoreItem xmlns:ds="http://schemas.openxmlformats.org/officeDocument/2006/customXml" ds:itemID="{AE5A340C-916E-449C-AA30-CD41B151A0D4}">
  <ds:schemaRefs>
    <ds:schemaRef ds:uri="ESRI.ArcGIS.Mapping.OfficeIntegration.PowerPointInfo"/>
  </ds:schemaRefs>
</ds:datastoreItem>
</file>

<file path=customXml/itemProps32.xml><?xml version="1.0" encoding="utf-8"?>
<ds:datastoreItem xmlns:ds="http://schemas.openxmlformats.org/officeDocument/2006/customXml" ds:itemID="{7A70D44C-B768-49FE-A70F-C6199D3EE9A7}">
  <ds:schemaRefs>
    <ds:schemaRef ds:uri="ESRI.ArcGIS.Mapping.OfficeIntegration.PowerPointInfo"/>
  </ds:schemaRefs>
</ds:datastoreItem>
</file>

<file path=customXml/itemProps33.xml><?xml version="1.0" encoding="utf-8"?>
<ds:datastoreItem xmlns:ds="http://schemas.openxmlformats.org/officeDocument/2006/customXml" ds:itemID="{C4AF463C-FA8B-436D-9853-3318650FDAB8}">
  <ds:schemaRefs>
    <ds:schemaRef ds:uri="ESRI.ArcGIS.Mapping.OfficeIntegration.PowerPointInfo"/>
  </ds:schemaRefs>
</ds:datastoreItem>
</file>

<file path=customXml/itemProps34.xml><?xml version="1.0" encoding="utf-8"?>
<ds:datastoreItem xmlns:ds="http://schemas.openxmlformats.org/officeDocument/2006/customXml" ds:itemID="{3A5DA3C3-46A0-47F8-855A-99C7684A98A2}">
  <ds:schemaRefs>
    <ds:schemaRef ds:uri="ESRI.ArcGIS.Mapping.OfficeIntegration.PowerPointInfo"/>
  </ds:schemaRefs>
</ds:datastoreItem>
</file>

<file path=customXml/itemProps35.xml><?xml version="1.0" encoding="utf-8"?>
<ds:datastoreItem xmlns:ds="http://schemas.openxmlformats.org/officeDocument/2006/customXml" ds:itemID="{4ADFB689-BC87-4869-ADD0-8C3555150450}">
  <ds:schemaRefs>
    <ds:schemaRef ds:uri="ESRI.ArcGIS.Mapping.OfficeIntegration.PowerPointInfo"/>
  </ds:schemaRefs>
</ds:datastoreItem>
</file>

<file path=customXml/itemProps36.xml><?xml version="1.0" encoding="utf-8"?>
<ds:datastoreItem xmlns:ds="http://schemas.openxmlformats.org/officeDocument/2006/customXml" ds:itemID="{B7E6AAC2-10E8-4F0C-BCC5-34BD332F8972}">
  <ds:schemaRefs>
    <ds:schemaRef ds:uri="ESRI.ArcGIS.Mapping.OfficeIntegration.PowerPointInfo"/>
  </ds:schemaRefs>
</ds:datastoreItem>
</file>

<file path=customXml/itemProps37.xml><?xml version="1.0" encoding="utf-8"?>
<ds:datastoreItem xmlns:ds="http://schemas.openxmlformats.org/officeDocument/2006/customXml" ds:itemID="{16EF6D11-DC4F-410C-A4BF-DF081B432591}">
  <ds:schemaRefs>
    <ds:schemaRef ds:uri="ESRI.ArcGIS.Mapping.OfficeIntegration.PowerPointInfo"/>
  </ds:schemaRefs>
</ds:datastoreItem>
</file>

<file path=customXml/itemProps38.xml><?xml version="1.0" encoding="utf-8"?>
<ds:datastoreItem xmlns:ds="http://schemas.openxmlformats.org/officeDocument/2006/customXml" ds:itemID="{4617AF64-94DB-48BB-8BE2-3BCF6B12593F}">
  <ds:schemaRefs>
    <ds:schemaRef ds:uri="ESRI.ArcGIS.Mapping.OfficeIntegration.PowerPointInfo"/>
  </ds:schemaRefs>
</ds:datastoreItem>
</file>

<file path=customXml/itemProps39.xml><?xml version="1.0" encoding="utf-8"?>
<ds:datastoreItem xmlns:ds="http://schemas.openxmlformats.org/officeDocument/2006/customXml" ds:itemID="{653D88A7-0F5E-41C5-A5C5-47DF37C594C5}">
  <ds:schemaRefs>
    <ds:schemaRef ds:uri="ESRI.ArcGIS.Mapping.OfficeIntegration.PowerPointInfo"/>
  </ds:schemaRefs>
</ds:datastoreItem>
</file>

<file path=customXml/itemProps4.xml><?xml version="1.0" encoding="utf-8"?>
<ds:datastoreItem xmlns:ds="http://schemas.openxmlformats.org/officeDocument/2006/customXml" ds:itemID="{22A42D4B-0AAE-44C9-A2EF-48BDE1C5260A}">
  <ds:schemaRefs>
    <ds:schemaRef ds:uri="ESRI.ArcGIS.Mapping.OfficeIntegration.PowerPointInfo"/>
  </ds:schemaRefs>
</ds:datastoreItem>
</file>

<file path=customXml/itemProps40.xml><?xml version="1.0" encoding="utf-8"?>
<ds:datastoreItem xmlns:ds="http://schemas.openxmlformats.org/officeDocument/2006/customXml" ds:itemID="{DE4ACD9E-0233-451D-890D-5732E05DB574}">
  <ds:schemaRefs>
    <ds:schemaRef ds:uri="ESRI.ArcGIS.Mapping.OfficeIntegration.PowerPointInfo"/>
  </ds:schemaRefs>
</ds:datastoreItem>
</file>

<file path=customXml/itemProps41.xml><?xml version="1.0" encoding="utf-8"?>
<ds:datastoreItem xmlns:ds="http://schemas.openxmlformats.org/officeDocument/2006/customXml" ds:itemID="{9E8787D6-C7B8-48EC-8C13-4069AE6320BD}">
  <ds:schemaRefs>
    <ds:schemaRef ds:uri="ESRI.ArcGIS.Mapping.OfficeIntegration.PowerPointInfo"/>
  </ds:schemaRefs>
</ds:datastoreItem>
</file>

<file path=customXml/itemProps42.xml><?xml version="1.0" encoding="utf-8"?>
<ds:datastoreItem xmlns:ds="http://schemas.openxmlformats.org/officeDocument/2006/customXml" ds:itemID="{352E5095-9B98-4AF0-9861-BDC020ABBCFC}">
  <ds:schemaRefs>
    <ds:schemaRef ds:uri="ESRI.ArcGIS.Mapping.OfficeIntegration.PowerPointInfo"/>
  </ds:schemaRefs>
</ds:datastoreItem>
</file>

<file path=customXml/itemProps43.xml><?xml version="1.0" encoding="utf-8"?>
<ds:datastoreItem xmlns:ds="http://schemas.openxmlformats.org/officeDocument/2006/customXml" ds:itemID="{E559A846-F914-4753-A2DC-D33AFE44114C}">
  <ds:schemaRefs>
    <ds:schemaRef ds:uri="ESRI.ArcGIS.Mapping.OfficeIntegration.PowerPointInfo"/>
  </ds:schemaRefs>
</ds:datastoreItem>
</file>

<file path=customXml/itemProps44.xml><?xml version="1.0" encoding="utf-8"?>
<ds:datastoreItem xmlns:ds="http://schemas.openxmlformats.org/officeDocument/2006/customXml" ds:itemID="{F29452FE-972E-43F8-B54C-969F4C69C00B}">
  <ds:schemaRefs>
    <ds:schemaRef ds:uri="ESRI.ArcGIS.Mapping.OfficeIntegration.PowerPointInfo"/>
  </ds:schemaRefs>
</ds:datastoreItem>
</file>

<file path=customXml/itemProps45.xml><?xml version="1.0" encoding="utf-8"?>
<ds:datastoreItem xmlns:ds="http://schemas.openxmlformats.org/officeDocument/2006/customXml" ds:itemID="{9DC677B7-6D9E-42B7-AD1F-75D1804EAF7D}">
  <ds:schemaRefs>
    <ds:schemaRef ds:uri="ESRI.ArcGIS.Mapping.OfficeIntegration.PowerPointInfo"/>
  </ds:schemaRefs>
</ds:datastoreItem>
</file>

<file path=customXml/itemProps46.xml><?xml version="1.0" encoding="utf-8"?>
<ds:datastoreItem xmlns:ds="http://schemas.openxmlformats.org/officeDocument/2006/customXml" ds:itemID="{096117C4-1661-4D3B-B9F6-BC19E0F3E90B}">
  <ds:schemaRefs>
    <ds:schemaRef ds:uri="ESRI.ArcGIS.Mapping.OfficeIntegration.PowerPointInfo"/>
  </ds:schemaRefs>
</ds:datastoreItem>
</file>

<file path=customXml/itemProps47.xml><?xml version="1.0" encoding="utf-8"?>
<ds:datastoreItem xmlns:ds="http://schemas.openxmlformats.org/officeDocument/2006/customXml" ds:itemID="{5A1E471A-DB16-4174-9D85-6F159A344CDB}">
  <ds:schemaRefs>
    <ds:schemaRef ds:uri="ESRI.ArcGIS.Mapping.OfficeIntegration.PowerPointInfo"/>
  </ds:schemaRefs>
</ds:datastoreItem>
</file>

<file path=customXml/itemProps48.xml><?xml version="1.0" encoding="utf-8"?>
<ds:datastoreItem xmlns:ds="http://schemas.openxmlformats.org/officeDocument/2006/customXml" ds:itemID="{CA23473F-ADF2-4929-8708-37C7A576CD32}">
  <ds:schemaRefs>
    <ds:schemaRef ds:uri="http://schemas.microsoft.com/sharepoint/events"/>
  </ds:schemaRefs>
</ds:datastoreItem>
</file>

<file path=customXml/itemProps49.xml><?xml version="1.0" encoding="utf-8"?>
<ds:datastoreItem xmlns:ds="http://schemas.openxmlformats.org/officeDocument/2006/customXml" ds:itemID="{AC4EB402-C456-4A26-8A92-B48606FF9264}">
  <ds:schemaRefs>
    <ds:schemaRef ds:uri="ESRI.ArcGIS.Mapping.OfficeIntegration.PowerPointInfo"/>
  </ds:schemaRefs>
</ds:datastoreItem>
</file>

<file path=customXml/itemProps5.xml><?xml version="1.0" encoding="utf-8"?>
<ds:datastoreItem xmlns:ds="http://schemas.openxmlformats.org/officeDocument/2006/customXml" ds:itemID="{33F5FE6F-FF86-471A-919E-6C74E3669390}">
  <ds:schemaRefs>
    <ds:schemaRef ds:uri="ESRI.ArcGIS.Mapping.OfficeIntegration.PowerPointInfo"/>
  </ds:schemaRefs>
</ds:datastoreItem>
</file>

<file path=customXml/itemProps50.xml><?xml version="1.0" encoding="utf-8"?>
<ds:datastoreItem xmlns:ds="http://schemas.openxmlformats.org/officeDocument/2006/customXml" ds:itemID="{D6F15B81-7660-4E9F-B613-8AA4F84B6DA3}">
  <ds:schemaRefs>
    <ds:schemaRef ds:uri="ESRI.ArcGIS.Mapping.OfficeIntegration.PowerPointInfo"/>
  </ds:schemaRefs>
</ds:datastoreItem>
</file>

<file path=customXml/itemProps51.xml><?xml version="1.0" encoding="utf-8"?>
<ds:datastoreItem xmlns:ds="http://schemas.openxmlformats.org/officeDocument/2006/customXml" ds:itemID="{F6EFD530-1E3E-47B8-A55C-19EC63E3C655}">
  <ds:schemaRefs>
    <ds:schemaRef ds:uri="ESRI.ArcGIS.Mapping.OfficeIntegration.PowerPointInfo"/>
  </ds:schemaRefs>
</ds:datastoreItem>
</file>

<file path=customXml/itemProps52.xml><?xml version="1.0" encoding="utf-8"?>
<ds:datastoreItem xmlns:ds="http://schemas.openxmlformats.org/officeDocument/2006/customXml" ds:itemID="{7147CA22-2BC4-4917-83D2-7CA4C34A80D4}">
  <ds:schemaRefs>
    <ds:schemaRef ds:uri="ESRI.ArcGIS.Mapping.OfficeIntegration.PowerPointInfo"/>
  </ds:schemaRefs>
</ds:datastoreItem>
</file>

<file path=customXml/itemProps53.xml><?xml version="1.0" encoding="utf-8"?>
<ds:datastoreItem xmlns:ds="http://schemas.openxmlformats.org/officeDocument/2006/customXml" ds:itemID="{E47732B9-9C1B-4723-B4AA-A21238C5DF44}">
  <ds:schemaRefs>
    <ds:schemaRef ds:uri="ESRI.ArcGIS.Mapping.OfficeIntegration.PowerPointInfo"/>
  </ds:schemaRefs>
</ds:datastoreItem>
</file>

<file path=customXml/itemProps54.xml><?xml version="1.0" encoding="utf-8"?>
<ds:datastoreItem xmlns:ds="http://schemas.openxmlformats.org/officeDocument/2006/customXml" ds:itemID="{612F64FD-E61D-43DE-A84B-8FC0DA8FC26C}">
  <ds:schemaRefs>
    <ds:schemaRef ds:uri="ESRI.ArcGIS.Mapping.OfficeIntegration.PowerPointInfo"/>
  </ds:schemaRefs>
</ds:datastoreItem>
</file>

<file path=customXml/itemProps55.xml><?xml version="1.0" encoding="utf-8"?>
<ds:datastoreItem xmlns:ds="http://schemas.openxmlformats.org/officeDocument/2006/customXml" ds:itemID="{C9037CA3-5499-457D-8238-F29CBEBDF143}">
  <ds:schemaRefs>
    <ds:schemaRef ds:uri="ESRI.ArcGIS.Mapping.OfficeIntegration.PowerPointInfo"/>
  </ds:schemaRefs>
</ds:datastoreItem>
</file>

<file path=customXml/itemProps56.xml><?xml version="1.0" encoding="utf-8"?>
<ds:datastoreItem xmlns:ds="http://schemas.openxmlformats.org/officeDocument/2006/customXml" ds:itemID="{FDE85643-3216-4103-A1BD-63F5E1D42D73}">
  <ds:schemaRefs>
    <ds:schemaRef ds:uri="ESRI.ArcGIS.Mapping.OfficeIntegration.PowerPointInfo"/>
  </ds:schemaRefs>
</ds:datastoreItem>
</file>

<file path=customXml/itemProps57.xml><?xml version="1.0" encoding="utf-8"?>
<ds:datastoreItem xmlns:ds="http://schemas.openxmlformats.org/officeDocument/2006/customXml" ds:itemID="{EB8D7141-3508-4B4E-8051-37E3E4C09D17}">
  <ds:schemaRefs>
    <ds:schemaRef ds:uri="ESRI.ArcGIS.Mapping.OfficeIntegration.PowerPointInfo"/>
  </ds:schemaRefs>
</ds:datastoreItem>
</file>

<file path=customXml/itemProps58.xml><?xml version="1.0" encoding="utf-8"?>
<ds:datastoreItem xmlns:ds="http://schemas.openxmlformats.org/officeDocument/2006/customXml" ds:itemID="{5B58CDD1-2BF6-415B-A256-DBBCC6A48D56}">
  <ds:schemaRefs>
    <ds:schemaRef ds:uri="ESRI.ArcGIS.Mapping.OfficeIntegration.PowerPointInfo"/>
  </ds:schemaRefs>
</ds:datastoreItem>
</file>

<file path=customXml/itemProps59.xml><?xml version="1.0" encoding="utf-8"?>
<ds:datastoreItem xmlns:ds="http://schemas.openxmlformats.org/officeDocument/2006/customXml" ds:itemID="{10846DB9-88C0-41D7-ACE4-BEC3A7488A03}">
  <ds:schemaRefs>
    <ds:schemaRef ds:uri="ESRI.ArcGIS.Mapping.OfficeIntegration.PowerPointInfo"/>
  </ds:schemaRefs>
</ds:datastoreItem>
</file>

<file path=customXml/itemProps6.xml><?xml version="1.0" encoding="utf-8"?>
<ds:datastoreItem xmlns:ds="http://schemas.openxmlformats.org/officeDocument/2006/customXml" ds:itemID="{B0302D17-5923-4CC0-9EB4-0E57930F5A8E}">
  <ds:schemaRefs>
    <ds:schemaRef ds:uri="ESRI.ArcGIS.Mapping.OfficeIntegration.PowerPointInfo"/>
  </ds:schemaRefs>
</ds:datastoreItem>
</file>

<file path=customXml/itemProps60.xml><?xml version="1.0" encoding="utf-8"?>
<ds:datastoreItem xmlns:ds="http://schemas.openxmlformats.org/officeDocument/2006/customXml" ds:itemID="{94844715-80D4-4BDB-8DF0-52D9314E2485}">
  <ds:schemaRefs>
    <ds:schemaRef ds:uri="ESRI.ArcGIS.Mapping.OfficeIntegration.PowerPointInfo"/>
  </ds:schemaRefs>
</ds:datastoreItem>
</file>

<file path=customXml/itemProps61.xml><?xml version="1.0" encoding="utf-8"?>
<ds:datastoreItem xmlns:ds="http://schemas.openxmlformats.org/officeDocument/2006/customXml" ds:itemID="{71658D62-F010-45F1-9326-EDC465FED48E}">
  <ds:schemaRefs>
    <ds:schemaRef ds:uri="ESRI.ArcGIS.Mapping.OfficeIntegration.PowerPointInfo"/>
  </ds:schemaRefs>
</ds:datastoreItem>
</file>

<file path=customXml/itemProps62.xml><?xml version="1.0" encoding="utf-8"?>
<ds:datastoreItem xmlns:ds="http://schemas.openxmlformats.org/officeDocument/2006/customXml" ds:itemID="{8EED6C1C-A455-42E4-8CBE-649F5A755068}">
  <ds:schemaRefs>
    <ds:schemaRef ds:uri="ESRI.ArcGIS.Mapping.OfficeIntegration.PowerPointInfo"/>
  </ds:schemaRefs>
</ds:datastoreItem>
</file>

<file path=customXml/itemProps63.xml><?xml version="1.0" encoding="utf-8"?>
<ds:datastoreItem xmlns:ds="http://schemas.openxmlformats.org/officeDocument/2006/customXml" ds:itemID="{D32008F3-64AC-45EB-A05B-F6120AE62290}">
  <ds:schemaRefs>
    <ds:schemaRef ds:uri="ESRI.ArcGIS.Mapping.OfficeIntegration.PowerPointInfo"/>
  </ds:schemaRefs>
</ds:datastoreItem>
</file>

<file path=customXml/itemProps64.xml><?xml version="1.0" encoding="utf-8"?>
<ds:datastoreItem xmlns:ds="http://schemas.openxmlformats.org/officeDocument/2006/customXml" ds:itemID="{2FE51124-E413-4DA5-9E06-A6EB32D0C127}">
  <ds:schemaRefs>
    <ds:schemaRef ds:uri="ESRI.ArcGIS.Mapping.OfficeIntegration.PowerPointInfo"/>
  </ds:schemaRefs>
</ds:datastoreItem>
</file>

<file path=customXml/itemProps65.xml><?xml version="1.0" encoding="utf-8"?>
<ds:datastoreItem xmlns:ds="http://schemas.openxmlformats.org/officeDocument/2006/customXml" ds:itemID="{E1A338E5-2E37-4973-87E6-4C02B0B7F460}">
  <ds:schemaRefs>
    <ds:schemaRef ds:uri="http://schemas.microsoft.com/sharepoint/v3/contenttype/forms"/>
  </ds:schemaRefs>
</ds:datastoreItem>
</file>

<file path=customXml/itemProps66.xml><?xml version="1.0" encoding="utf-8"?>
<ds:datastoreItem xmlns:ds="http://schemas.openxmlformats.org/officeDocument/2006/customXml" ds:itemID="{A77C5B54-CA1C-4010-8D5D-ED406825EBB7}">
  <ds:schemaRefs>
    <ds:schemaRef ds:uri="ESRI.ArcGIS.Mapping.OfficeIntegration.PowerPointInfo"/>
  </ds:schemaRefs>
</ds:datastoreItem>
</file>

<file path=customXml/itemProps67.xml><?xml version="1.0" encoding="utf-8"?>
<ds:datastoreItem xmlns:ds="http://schemas.openxmlformats.org/officeDocument/2006/customXml" ds:itemID="{55235559-86B9-428B-8DAF-8EE6262226D5}">
  <ds:schemaRefs>
    <ds:schemaRef ds:uri="ESRI.ArcGIS.Mapping.OfficeIntegration.PowerPointInfo"/>
  </ds:schemaRefs>
</ds:datastoreItem>
</file>

<file path=customXml/itemProps68.xml><?xml version="1.0" encoding="utf-8"?>
<ds:datastoreItem xmlns:ds="http://schemas.openxmlformats.org/officeDocument/2006/customXml" ds:itemID="{C1BF2448-6CBA-44DB-9E22-BED59BA834DF}">
  <ds:schemaRefs>
    <ds:schemaRef ds:uri="ESRI.ArcGIS.Mapping.OfficeIntegration.PowerPointInfo"/>
  </ds:schemaRefs>
</ds:datastoreItem>
</file>

<file path=customXml/itemProps69.xml><?xml version="1.0" encoding="utf-8"?>
<ds:datastoreItem xmlns:ds="http://schemas.openxmlformats.org/officeDocument/2006/customXml" ds:itemID="{9E56F111-9E55-4604-91C2-8352AE933430}">
  <ds:schemaRefs>
    <ds:schemaRef ds:uri="ESRI.ArcGIS.Mapping.OfficeIntegration.PowerPointInfo"/>
  </ds:schemaRefs>
</ds:datastoreItem>
</file>

<file path=customXml/itemProps7.xml><?xml version="1.0" encoding="utf-8"?>
<ds:datastoreItem xmlns:ds="http://schemas.openxmlformats.org/officeDocument/2006/customXml" ds:itemID="{998905D7-FE59-48DE-A74A-5B0009B7827F}">
  <ds:schemaRefs>
    <ds:schemaRef ds:uri="ESRI.ArcGIS.Mapping.OfficeIntegration.PowerPointInfo"/>
  </ds:schemaRefs>
</ds:datastoreItem>
</file>

<file path=customXml/itemProps8.xml><?xml version="1.0" encoding="utf-8"?>
<ds:datastoreItem xmlns:ds="http://schemas.openxmlformats.org/officeDocument/2006/customXml" ds:itemID="{EF0D8C03-B10D-4D20-AC38-CA6799A7A314}">
  <ds:schemaRefs>
    <ds:schemaRef ds:uri="ESRI.ArcGIS.Mapping.OfficeIntegration.PowerPointInfo"/>
  </ds:schemaRefs>
</ds:datastoreItem>
</file>

<file path=customXml/itemProps9.xml><?xml version="1.0" encoding="utf-8"?>
<ds:datastoreItem xmlns:ds="http://schemas.openxmlformats.org/officeDocument/2006/customXml" ds:itemID="{905F88FE-324F-4FBE-89BB-9CEE04D6CACF}">
  <ds:schemaRefs>
    <ds:schemaRef ds:uri="ESRI.ArcGIS.Mapping.OfficeIntegration.PowerPointInfo"/>
  </ds:schemaRefs>
</ds:datastoreItem>
</file>

<file path=docMetadata/LabelInfo.xml><?xml version="1.0" encoding="utf-8"?>
<clbl:labelList xmlns:clbl="http://schemas.microsoft.com/office/2020/mipLabelMetadata">
  <clbl:label id="{aee6e3c9-711e-4c7c-bd27-04f2307db20d}" enabled="0" method="" siteId="{aee6e3c9-711e-4c7c-bd27-04f2307db20d}" removed="1"/>
</clbl:labelList>
</file>

<file path=docProps/app.xml><?xml version="1.0" encoding="utf-8"?>
<Properties xmlns="http://schemas.openxmlformats.org/officeDocument/2006/extended-properties" xmlns:vt="http://schemas.openxmlformats.org/officeDocument/2006/docPropsVTypes">
  <Template>Esri_Corporate_Template-Dark</Template>
  <TotalTime>5060</TotalTime>
  <Words>1902</Words>
  <Application>Microsoft Macintosh PowerPoint</Application>
  <PresentationFormat>Widescreen</PresentationFormat>
  <Paragraphs>408</Paragraphs>
  <Slides>37</Slides>
  <Notes>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37</vt:i4>
      </vt:variant>
    </vt:vector>
  </HeadingPairs>
  <TitlesOfParts>
    <vt:vector size="45" baseType="lpstr">
      <vt:lpstr>Arial</vt:lpstr>
      <vt:lpstr>Calibri</vt:lpstr>
      <vt:lpstr>Consolas</vt:lpstr>
      <vt:lpstr>Helvetica Neue</vt:lpstr>
      <vt:lpstr>Lucida Grande</vt:lpstr>
      <vt:lpstr>Times New Roman</vt:lpstr>
      <vt:lpstr>Wingdings</vt:lpstr>
      <vt:lpstr>Esri_Corporate_Template-Dark</vt:lpstr>
      <vt:lpstr> ArcGIS Pro SDK for .NET:​  Data Definition Language (DDL) in the ArcGIS Pro SDK   </vt:lpstr>
      <vt:lpstr>Agenda</vt:lpstr>
      <vt:lpstr>Agenda</vt:lpstr>
      <vt:lpstr>Why DDL?</vt:lpstr>
      <vt:lpstr>Why DDL?</vt:lpstr>
      <vt:lpstr>Why DDL?</vt:lpstr>
      <vt:lpstr>Agenda</vt:lpstr>
      <vt:lpstr>Agenda</vt:lpstr>
      <vt:lpstr>DDL Patterns</vt:lpstr>
      <vt:lpstr>DDL Patterns</vt:lpstr>
      <vt:lpstr>DDL Patterns</vt:lpstr>
      <vt:lpstr>Agenda</vt:lpstr>
      <vt:lpstr>Workspace</vt:lpstr>
      <vt:lpstr>Workspace</vt:lpstr>
      <vt:lpstr>Workspace</vt:lpstr>
      <vt:lpstr>Workspace</vt:lpstr>
      <vt:lpstr>Workspace</vt:lpstr>
      <vt:lpstr>Create Mobile Geodatabase</vt:lpstr>
      <vt:lpstr>Agenda</vt:lpstr>
      <vt:lpstr>Create a Feature Class and Table</vt:lpstr>
      <vt:lpstr>Agenda</vt:lpstr>
      <vt:lpstr>Enable Subtype Support</vt:lpstr>
      <vt:lpstr>Enable Subtype Support</vt:lpstr>
      <vt:lpstr>Agenda</vt:lpstr>
      <vt:lpstr>Create Relationship Classes</vt:lpstr>
      <vt:lpstr>Create Attributed Relationship Classes</vt:lpstr>
      <vt:lpstr>Agenda</vt:lpstr>
      <vt:lpstr>Create and Delete Indexes</vt:lpstr>
      <vt:lpstr>Create and Delete Indexes</vt:lpstr>
      <vt:lpstr>Agenda</vt:lpstr>
      <vt:lpstr>Final Thoughts</vt:lpstr>
      <vt:lpstr>ArcGIS Pro SDK for .NET – Technical Sessions</vt:lpstr>
      <vt:lpstr>ArcGIS Pro SDK for .NET – Demo theaters</vt:lpstr>
      <vt:lpstr>ArcGIS Pro SDK for .NET:​ Data Definition Language (DDL) in the ArcGIS Pro SDK</vt:lpstr>
      <vt:lpstr>Please Share Your Feedback in the App</vt:lpstr>
      <vt:lpstr>Connect With Us On Social</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Claudine Chan</dc:creator>
  <cp:lastModifiedBy>Rich Ruh</cp:lastModifiedBy>
  <cp:revision>30</cp:revision>
  <cp:lastPrinted>2021-08-10T23:54:02Z</cp:lastPrinted>
  <dcterms:created xsi:type="dcterms:W3CDTF">2022-06-15T16:56:25Z</dcterms:created>
  <dcterms:modified xsi:type="dcterms:W3CDTF">2023-03-03T19:59:02Z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0x010100BC8E0AC0A08BF446BDB32045E14F5422</vt:lpwstr>
  </property>
  <property fmtid="{D5CDD505-2E9C-101B-9397-08002B2CF9AE}" pid="3" name="Order">
    <vt:r8>898000</vt:r8>
  </property>
  <property fmtid="{D5CDD505-2E9C-101B-9397-08002B2CF9AE}" pid="4" name="ComplianceAssetId">
    <vt:lpwstr/>
  </property>
  <property fmtid="{D5CDD505-2E9C-101B-9397-08002B2CF9AE}" pid="5" name="TemplateUrl">
    <vt:lpwstr/>
  </property>
  <property fmtid="{D5CDD505-2E9C-101B-9397-08002B2CF9AE}" pid="6" name="xd_Signature">
    <vt:bool>false</vt:bool>
  </property>
  <property fmtid="{D5CDD505-2E9C-101B-9397-08002B2CF9AE}" pid="7" name="xd_ProgID">
    <vt:lpwstr/>
  </property>
  <property fmtid="{D5CDD505-2E9C-101B-9397-08002B2CF9AE}" pid="8" name="MediaServiceImageTags">
    <vt:lpwstr/>
  </property>
  <property fmtid="{D5CDD505-2E9C-101B-9397-08002B2CF9AE}" pid="9" name="_dlc_DocIdItemGuid">
    <vt:lpwstr>d66639e2-7201-41a0-a371-417b43f6e99b</vt:lpwstr>
  </property>
</Properties>
</file>