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607" r:id="rId5"/>
  </p:sldMasterIdLst>
  <p:notesMasterIdLst>
    <p:notesMasterId r:id="rId63"/>
  </p:notesMasterIdLst>
  <p:handoutMasterIdLst>
    <p:handoutMasterId r:id="rId64"/>
  </p:handoutMasterIdLst>
  <p:sldIdLst>
    <p:sldId id="277" r:id="rId6"/>
    <p:sldId id="616" r:id="rId7"/>
    <p:sldId id="617" r:id="rId8"/>
    <p:sldId id="631" r:id="rId9"/>
    <p:sldId id="615" r:id="rId10"/>
    <p:sldId id="740" r:id="rId11"/>
    <p:sldId id="749" r:id="rId12"/>
    <p:sldId id="774" r:id="rId13"/>
    <p:sldId id="765" r:id="rId14"/>
    <p:sldId id="736" r:id="rId15"/>
    <p:sldId id="741" r:id="rId16"/>
    <p:sldId id="747" r:id="rId17"/>
    <p:sldId id="742" r:id="rId18"/>
    <p:sldId id="632" r:id="rId19"/>
    <p:sldId id="759" r:id="rId20"/>
    <p:sldId id="786" r:id="rId21"/>
    <p:sldId id="790" r:id="rId22"/>
    <p:sldId id="793" r:id="rId23"/>
    <p:sldId id="791" r:id="rId24"/>
    <p:sldId id="773" r:id="rId25"/>
    <p:sldId id="766" r:id="rId26"/>
    <p:sldId id="770" r:id="rId27"/>
    <p:sldId id="772" r:id="rId28"/>
    <p:sldId id="767" r:id="rId29"/>
    <p:sldId id="794" r:id="rId30"/>
    <p:sldId id="771" r:id="rId31"/>
    <p:sldId id="755" r:id="rId32"/>
    <p:sldId id="795" r:id="rId33"/>
    <p:sldId id="787" r:id="rId34"/>
    <p:sldId id="753" r:id="rId35"/>
    <p:sldId id="796" r:id="rId36"/>
    <p:sldId id="633" r:id="rId37"/>
    <p:sldId id="788" r:id="rId38"/>
    <p:sldId id="789" r:id="rId39"/>
    <p:sldId id="752" r:id="rId40"/>
    <p:sldId id="757" r:id="rId41"/>
    <p:sldId id="760" r:id="rId42"/>
    <p:sldId id="775" r:id="rId43"/>
    <p:sldId id="776" r:id="rId44"/>
    <p:sldId id="777" r:id="rId45"/>
    <p:sldId id="778" r:id="rId46"/>
    <p:sldId id="784" r:id="rId47"/>
    <p:sldId id="782" r:id="rId48"/>
    <p:sldId id="785" r:id="rId49"/>
    <p:sldId id="780" r:id="rId50"/>
    <p:sldId id="779" r:id="rId51"/>
    <p:sldId id="761" r:id="rId52"/>
    <p:sldId id="792" r:id="rId53"/>
    <p:sldId id="763" r:id="rId54"/>
    <p:sldId id="636" r:id="rId55"/>
    <p:sldId id="637" r:id="rId56"/>
    <p:sldId id="638" r:id="rId57"/>
    <p:sldId id="1001" r:id="rId58"/>
    <p:sldId id="1063" r:id="rId59"/>
    <p:sldId id="644" r:id="rId60"/>
    <p:sldId id="646" r:id="rId61"/>
    <p:sldId id="276" r:id="rId62"/>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
          <p15:clr>
            <a:srgbClr val="A4A3A4"/>
          </p15:clr>
        </p15:guide>
        <p15:guide id="2" orient="horz" pos="3888">
          <p15:clr>
            <a:srgbClr val="A4A3A4"/>
          </p15:clr>
        </p15:guide>
        <p15:guide id="3" pos="432">
          <p15:clr>
            <a:srgbClr val="A4A3A4"/>
          </p15:clr>
        </p15:guide>
        <p15:guide id="4" pos="72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CCEEFF"/>
    <a:srgbClr val="E0EFFC"/>
    <a:srgbClr val="7D1FFF"/>
    <a:srgbClr val="9D57FF"/>
    <a:srgbClr val="2BF3EE"/>
    <a:srgbClr val="6F6F6F"/>
    <a:srgbClr val="9464D7"/>
    <a:srgbClr val="9C72D7"/>
    <a:srgbClr val="FFE095"/>
    <a:srgbClr val="E6B2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C3B905-363C-438C-9219-70A23DA9879C}" v="9" dt="2023-03-03T15:30:46.7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58" autoAdjust="0"/>
    <p:restoredTop sz="90991" autoAdjust="0"/>
  </p:normalViewPr>
  <p:slideViewPr>
    <p:cSldViewPr snapToGrid="0">
      <p:cViewPr varScale="1">
        <p:scale>
          <a:sx n="87" d="100"/>
          <a:sy n="87" d="100"/>
        </p:scale>
        <p:origin x="888" y="58"/>
      </p:cViewPr>
      <p:guideLst>
        <p:guide orient="horz" pos="430"/>
        <p:guide orient="horz" pos="3888"/>
        <p:guide pos="432"/>
        <p:guide pos="724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ashis Lamsal" userId="42229be4-7f54-4205-9f3c-ef7aa246a95b" providerId="ADAL" clId="{97C3B905-363C-438C-9219-70A23DA9879C}"/>
    <pc:docChg chg="undo custSel addSld delSld modSld sldOrd">
      <pc:chgData name="Aashis Lamsal" userId="42229be4-7f54-4205-9f3c-ef7aa246a95b" providerId="ADAL" clId="{97C3B905-363C-438C-9219-70A23DA9879C}" dt="2023-03-03T17:32:16.877" v="580" actId="20577"/>
      <pc:docMkLst>
        <pc:docMk/>
      </pc:docMkLst>
      <pc:sldChg chg="modSp mod">
        <pc:chgData name="Aashis Lamsal" userId="42229be4-7f54-4205-9f3c-ef7aa246a95b" providerId="ADAL" clId="{97C3B905-363C-438C-9219-70A23DA9879C}" dt="2023-03-01T14:44:45.099" v="110" actId="20577"/>
        <pc:sldMkLst>
          <pc:docMk/>
          <pc:sldMk cId="2368103701" sldId="616"/>
        </pc:sldMkLst>
        <pc:spChg chg="mod">
          <ac:chgData name="Aashis Lamsal" userId="42229be4-7f54-4205-9f3c-ef7aa246a95b" providerId="ADAL" clId="{97C3B905-363C-438C-9219-70A23DA9879C}" dt="2023-03-01T14:44:45.099" v="110" actId="20577"/>
          <ac:spMkLst>
            <pc:docMk/>
            <pc:sldMk cId="2368103701" sldId="616"/>
            <ac:spMk id="23" creationId="{E2DB1B39-4BE9-5E40-8763-2E963F8C1B49}"/>
          </ac:spMkLst>
        </pc:spChg>
      </pc:sldChg>
      <pc:sldChg chg="addSp delSp modSp mod">
        <pc:chgData name="Aashis Lamsal" userId="42229be4-7f54-4205-9f3c-ef7aa246a95b" providerId="ADAL" clId="{97C3B905-363C-438C-9219-70A23DA9879C}" dt="2023-02-25T18:59:02.396" v="21" actId="1076"/>
        <pc:sldMkLst>
          <pc:docMk/>
          <pc:sldMk cId="3296169420" sldId="632"/>
        </pc:sldMkLst>
        <pc:spChg chg="mod">
          <ac:chgData name="Aashis Lamsal" userId="42229be4-7f54-4205-9f3c-ef7aa246a95b" providerId="ADAL" clId="{97C3B905-363C-438C-9219-70A23DA9879C}" dt="2023-02-25T18:55:03.552" v="16" actId="26606"/>
          <ac:spMkLst>
            <pc:docMk/>
            <pc:sldMk cId="3296169420" sldId="632"/>
            <ac:spMk id="2" creationId="{196ED2C2-9AC8-4845-A8B0-3D446B82BA08}"/>
          </ac:spMkLst>
        </pc:spChg>
        <pc:spChg chg="del">
          <ac:chgData name="Aashis Lamsal" userId="42229be4-7f54-4205-9f3c-ef7aa246a95b" providerId="ADAL" clId="{97C3B905-363C-438C-9219-70A23DA9879C}" dt="2023-02-25T18:50:54.663" v="0" actId="478"/>
          <ac:spMkLst>
            <pc:docMk/>
            <pc:sldMk cId="3296169420" sldId="632"/>
            <ac:spMk id="3" creationId="{BB4C16C9-157E-4316-BC9E-61D03E10E9ED}"/>
          </ac:spMkLst>
        </pc:spChg>
        <pc:spChg chg="mod">
          <ac:chgData name="Aashis Lamsal" userId="42229be4-7f54-4205-9f3c-ef7aa246a95b" providerId="ADAL" clId="{97C3B905-363C-438C-9219-70A23DA9879C}" dt="2023-02-25T18:55:03.552" v="16" actId="26606"/>
          <ac:spMkLst>
            <pc:docMk/>
            <pc:sldMk cId="3296169420" sldId="632"/>
            <ac:spMk id="4" creationId="{E74B2C86-03A8-4B8E-9B65-58E68634312A}"/>
          </ac:spMkLst>
        </pc:spChg>
        <pc:spChg chg="add del">
          <ac:chgData name="Aashis Lamsal" userId="42229be4-7f54-4205-9f3c-ef7aa246a95b" providerId="ADAL" clId="{97C3B905-363C-438C-9219-70A23DA9879C}" dt="2023-02-25T18:55:03.552" v="16" actId="26606"/>
          <ac:spMkLst>
            <pc:docMk/>
            <pc:sldMk cId="3296169420" sldId="632"/>
            <ac:spMk id="17" creationId="{7FE75663-E035-8BE7-328F-17D49170BDE5}"/>
          </ac:spMkLst>
        </pc:spChg>
        <pc:picChg chg="add del mod">
          <ac:chgData name="Aashis Lamsal" userId="42229be4-7f54-4205-9f3c-ef7aa246a95b" providerId="ADAL" clId="{97C3B905-363C-438C-9219-70A23DA9879C}" dt="2023-02-25T18:52:20.924" v="3" actId="478"/>
          <ac:picMkLst>
            <pc:docMk/>
            <pc:sldMk cId="3296169420" sldId="632"/>
            <ac:picMk id="6" creationId="{2DE5617A-B804-417D-B35A-CBA20011AE9E}"/>
          </ac:picMkLst>
        </pc:picChg>
        <pc:picChg chg="add del mod">
          <ac:chgData name="Aashis Lamsal" userId="42229be4-7f54-4205-9f3c-ef7aa246a95b" providerId="ADAL" clId="{97C3B905-363C-438C-9219-70A23DA9879C}" dt="2023-02-25T18:54:05.989" v="7" actId="478"/>
          <ac:picMkLst>
            <pc:docMk/>
            <pc:sldMk cId="3296169420" sldId="632"/>
            <ac:picMk id="8" creationId="{67FAF840-0BCC-4C84-8FCC-FFA66319FAF5}"/>
          </ac:picMkLst>
        </pc:picChg>
        <pc:picChg chg="add del mod">
          <ac:chgData name="Aashis Lamsal" userId="42229be4-7f54-4205-9f3c-ef7aa246a95b" providerId="ADAL" clId="{97C3B905-363C-438C-9219-70A23DA9879C}" dt="2023-02-25T18:54:48.629" v="11" actId="478"/>
          <ac:picMkLst>
            <pc:docMk/>
            <pc:sldMk cId="3296169420" sldId="632"/>
            <ac:picMk id="10" creationId="{6D22DCFD-484A-4C32-9001-AEE244191175}"/>
          </ac:picMkLst>
        </pc:picChg>
        <pc:picChg chg="add del mod">
          <ac:chgData name="Aashis Lamsal" userId="42229be4-7f54-4205-9f3c-ef7aa246a95b" providerId="ADAL" clId="{97C3B905-363C-438C-9219-70A23DA9879C}" dt="2023-02-25T18:58:02.124" v="17" actId="478"/>
          <ac:picMkLst>
            <pc:docMk/>
            <pc:sldMk cId="3296169420" sldId="632"/>
            <ac:picMk id="12" creationId="{0F7A29D5-F569-4476-B550-39764F3EB1C3}"/>
          </ac:picMkLst>
        </pc:picChg>
        <pc:picChg chg="add del mod ord modCrop">
          <ac:chgData name="Aashis Lamsal" userId="42229be4-7f54-4205-9f3c-ef7aa246a95b" providerId="ADAL" clId="{97C3B905-363C-438C-9219-70A23DA9879C}" dt="2023-02-25T18:55:03.032" v="15" actId="22"/>
          <ac:picMkLst>
            <pc:docMk/>
            <pc:sldMk cId="3296169420" sldId="632"/>
            <ac:picMk id="14" creationId="{76E71DAD-94EA-4ED1-9B96-50FA1768E667}"/>
          </ac:picMkLst>
        </pc:picChg>
        <pc:picChg chg="add del">
          <ac:chgData name="Aashis Lamsal" userId="42229be4-7f54-4205-9f3c-ef7aa246a95b" providerId="ADAL" clId="{97C3B905-363C-438C-9219-70A23DA9879C}" dt="2023-02-25T18:58:54.453" v="19" actId="478"/>
          <ac:picMkLst>
            <pc:docMk/>
            <pc:sldMk cId="3296169420" sldId="632"/>
            <ac:picMk id="16" creationId="{B0D06B5B-BAC5-4E8D-A5A9-FF880054C025}"/>
          </ac:picMkLst>
        </pc:picChg>
        <pc:picChg chg="add mod">
          <ac:chgData name="Aashis Lamsal" userId="42229be4-7f54-4205-9f3c-ef7aa246a95b" providerId="ADAL" clId="{97C3B905-363C-438C-9219-70A23DA9879C}" dt="2023-02-25T18:59:02.396" v="21" actId="1076"/>
          <ac:picMkLst>
            <pc:docMk/>
            <pc:sldMk cId="3296169420" sldId="632"/>
            <ac:picMk id="19" creationId="{8991AD26-901D-4921-B7AE-6551134EA455}"/>
          </ac:picMkLst>
        </pc:picChg>
      </pc:sldChg>
      <pc:sldChg chg="addSp delSp modSp add mod">
        <pc:chgData name="Aashis Lamsal" userId="42229be4-7f54-4205-9f3c-ef7aa246a95b" providerId="ADAL" clId="{97C3B905-363C-438C-9219-70A23DA9879C}" dt="2023-03-01T14:27:28.145" v="73" actId="478"/>
        <pc:sldMkLst>
          <pc:docMk/>
          <pc:sldMk cId="802503158" sldId="638"/>
        </pc:sldMkLst>
        <pc:spChg chg="add del mod">
          <ac:chgData name="Aashis Lamsal" userId="42229be4-7f54-4205-9f3c-ef7aa246a95b" providerId="ADAL" clId="{97C3B905-363C-438C-9219-70A23DA9879C}" dt="2023-03-01T14:27:28.145" v="73" actId="478"/>
          <ac:spMkLst>
            <pc:docMk/>
            <pc:sldMk cId="802503158" sldId="638"/>
            <ac:spMk id="4" creationId="{D5DCE4D1-0673-4403-B6CE-E66EA2509595}"/>
          </ac:spMkLst>
        </pc:spChg>
        <pc:spChg chg="del">
          <ac:chgData name="Aashis Lamsal" userId="42229be4-7f54-4205-9f3c-ef7aa246a95b" providerId="ADAL" clId="{97C3B905-363C-438C-9219-70A23DA9879C}" dt="2023-03-01T14:27:25.298" v="72" actId="478"/>
          <ac:spMkLst>
            <pc:docMk/>
            <pc:sldMk cId="802503158" sldId="638"/>
            <ac:spMk id="8" creationId="{4041D984-11D2-D20D-EAF9-C4FA9FF751BC}"/>
          </ac:spMkLst>
        </pc:spChg>
        <pc:graphicFrameChg chg="modGraphic">
          <ac:chgData name="Aashis Lamsal" userId="42229be4-7f54-4205-9f3c-ef7aa246a95b" providerId="ADAL" clId="{97C3B905-363C-438C-9219-70A23DA9879C}" dt="2023-03-01T14:24:16.436" v="58" actId="20577"/>
          <ac:graphicFrameMkLst>
            <pc:docMk/>
            <pc:sldMk cId="802503158" sldId="638"/>
            <ac:graphicFrameMk id="9" creationId="{7DD3B9DF-5A24-4FCB-86B2-8D9C5C88E539}"/>
          </ac:graphicFrameMkLst>
        </pc:graphicFrameChg>
      </pc:sldChg>
      <pc:sldChg chg="modSp mod">
        <pc:chgData name="Aashis Lamsal" userId="42229be4-7f54-4205-9f3c-ef7aa246a95b" providerId="ADAL" clId="{97C3B905-363C-438C-9219-70A23DA9879C}" dt="2023-03-03T04:56:36.107" v="127" actId="20577"/>
        <pc:sldMkLst>
          <pc:docMk/>
          <pc:sldMk cId="3192871953" sldId="742"/>
        </pc:sldMkLst>
        <pc:spChg chg="mod">
          <ac:chgData name="Aashis Lamsal" userId="42229be4-7f54-4205-9f3c-ef7aa246a95b" providerId="ADAL" clId="{97C3B905-363C-438C-9219-70A23DA9879C}" dt="2023-03-03T04:56:36.107" v="127" actId="20577"/>
          <ac:spMkLst>
            <pc:docMk/>
            <pc:sldMk cId="3192871953" sldId="742"/>
            <ac:spMk id="3" creationId="{9F3AF102-DC8F-094C-A008-70EE991370BF}"/>
          </ac:spMkLst>
        </pc:spChg>
      </pc:sldChg>
      <pc:sldChg chg="modSp mod">
        <pc:chgData name="Aashis Lamsal" userId="42229be4-7f54-4205-9f3c-ef7aa246a95b" providerId="ADAL" clId="{97C3B905-363C-438C-9219-70A23DA9879C}" dt="2023-03-03T04:56:21.205" v="125" actId="20577"/>
        <pc:sldMkLst>
          <pc:docMk/>
          <pc:sldMk cId="2943971933" sldId="747"/>
        </pc:sldMkLst>
        <pc:spChg chg="mod">
          <ac:chgData name="Aashis Lamsal" userId="42229be4-7f54-4205-9f3c-ef7aa246a95b" providerId="ADAL" clId="{97C3B905-363C-438C-9219-70A23DA9879C}" dt="2023-03-03T04:56:21.205" v="125" actId="20577"/>
          <ac:spMkLst>
            <pc:docMk/>
            <pc:sldMk cId="2943971933" sldId="747"/>
            <ac:spMk id="3" creationId="{151A2476-7C22-F746-8844-B94A5D127283}"/>
          </ac:spMkLst>
        </pc:spChg>
      </pc:sldChg>
      <pc:sldChg chg="ord">
        <pc:chgData name="Aashis Lamsal" userId="42229be4-7f54-4205-9f3c-ef7aa246a95b" providerId="ADAL" clId="{97C3B905-363C-438C-9219-70A23DA9879C}" dt="2023-03-03T04:14:54.675" v="117"/>
        <pc:sldMkLst>
          <pc:docMk/>
          <pc:sldMk cId="4202637921" sldId="749"/>
        </pc:sldMkLst>
      </pc:sldChg>
      <pc:sldChg chg="del">
        <pc:chgData name="Aashis Lamsal" userId="42229be4-7f54-4205-9f3c-ef7aa246a95b" providerId="ADAL" clId="{97C3B905-363C-438C-9219-70A23DA9879C}" dt="2023-03-03T04:14:40.265" v="113" actId="2696"/>
        <pc:sldMkLst>
          <pc:docMk/>
          <pc:sldMk cId="3889424406" sldId="756"/>
        </pc:sldMkLst>
      </pc:sldChg>
      <pc:sldChg chg="modSp mod">
        <pc:chgData name="Aashis Lamsal" userId="42229be4-7f54-4205-9f3c-ef7aa246a95b" providerId="ADAL" clId="{97C3B905-363C-438C-9219-70A23DA9879C}" dt="2023-02-25T19:00:47.644" v="27" actId="14100"/>
        <pc:sldMkLst>
          <pc:docMk/>
          <pc:sldMk cId="1497419234" sldId="757"/>
        </pc:sldMkLst>
        <pc:picChg chg="mod modCrop">
          <ac:chgData name="Aashis Lamsal" userId="42229be4-7f54-4205-9f3c-ef7aa246a95b" providerId="ADAL" clId="{97C3B905-363C-438C-9219-70A23DA9879C}" dt="2023-02-25T19:00:47.644" v="27" actId="14100"/>
          <ac:picMkLst>
            <pc:docMk/>
            <pc:sldMk cId="1497419234" sldId="757"/>
            <ac:picMk id="6" creationId="{09F0DE2E-CC43-424B-A878-2CE33546DC77}"/>
          </ac:picMkLst>
        </pc:picChg>
      </pc:sldChg>
      <pc:sldChg chg="del">
        <pc:chgData name="Aashis Lamsal" userId="42229be4-7f54-4205-9f3c-ef7aa246a95b" providerId="ADAL" clId="{97C3B905-363C-438C-9219-70A23DA9879C}" dt="2023-03-03T04:14:40.265" v="113" actId="2696"/>
        <pc:sldMkLst>
          <pc:docMk/>
          <pc:sldMk cId="677297028" sldId="764"/>
        </pc:sldMkLst>
      </pc:sldChg>
      <pc:sldChg chg="ord">
        <pc:chgData name="Aashis Lamsal" userId="42229be4-7f54-4205-9f3c-ef7aa246a95b" providerId="ADAL" clId="{97C3B905-363C-438C-9219-70A23DA9879C}" dt="2023-03-03T04:14:31.714" v="112"/>
        <pc:sldMkLst>
          <pc:docMk/>
          <pc:sldMk cId="3022707879" sldId="765"/>
        </pc:sldMkLst>
      </pc:sldChg>
      <pc:sldChg chg="ord">
        <pc:chgData name="Aashis Lamsal" userId="42229be4-7f54-4205-9f3c-ef7aa246a95b" providerId="ADAL" clId="{97C3B905-363C-438C-9219-70A23DA9879C}" dt="2023-03-03T04:14:56.096" v="119"/>
        <pc:sldMkLst>
          <pc:docMk/>
          <pc:sldMk cId="392547806" sldId="774"/>
        </pc:sldMkLst>
      </pc:sldChg>
      <pc:sldChg chg="addSp modSp mod modNotesTx">
        <pc:chgData name="Aashis Lamsal" userId="42229be4-7f54-4205-9f3c-ef7aa246a95b" providerId="ADAL" clId="{97C3B905-363C-438C-9219-70A23DA9879C}" dt="2023-03-03T16:29:20.776" v="209" actId="21"/>
        <pc:sldMkLst>
          <pc:docMk/>
          <pc:sldMk cId="2654963307" sldId="778"/>
        </pc:sldMkLst>
        <pc:spChg chg="mod">
          <ac:chgData name="Aashis Lamsal" userId="42229be4-7f54-4205-9f3c-ef7aa246a95b" providerId="ADAL" clId="{97C3B905-363C-438C-9219-70A23DA9879C}" dt="2023-03-03T16:23:56.751" v="207" actId="20577"/>
          <ac:spMkLst>
            <pc:docMk/>
            <pc:sldMk cId="2654963307" sldId="778"/>
            <ac:spMk id="2" creationId="{2B9BD4C2-F832-4A00-92B5-0A4BC991CE60}"/>
          </ac:spMkLst>
        </pc:spChg>
        <pc:spChg chg="mod">
          <ac:chgData name="Aashis Lamsal" userId="42229be4-7f54-4205-9f3c-ef7aa246a95b" providerId="ADAL" clId="{97C3B905-363C-438C-9219-70A23DA9879C}" dt="2023-03-03T16:29:20.776" v="209" actId="21"/>
          <ac:spMkLst>
            <pc:docMk/>
            <pc:sldMk cId="2654963307" sldId="778"/>
            <ac:spMk id="5" creationId="{157BE586-EFF4-469C-87D4-B7701AF39B45}"/>
          </ac:spMkLst>
        </pc:spChg>
        <pc:picChg chg="mod">
          <ac:chgData name="Aashis Lamsal" userId="42229be4-7f54-4205-9f3c-ef7aa246a95b" providerId="ADAL" clId="{97C3B905-363C-438C-9219-70A23DA9879C}" dt="2023-03-03T16:21:40.569" v="171" actId="1076"/>
          <ac:picMkLst>
            <pc:docMk/>
            <pc:sldMk cId="2654963307" sldId="778"/>
            <ac:picMk id="6" creationId="{31DFEB51-A908-449B-8586-894202AE86FA}"/>
          </ac:picMkLst>
        </pc:picChg>
        <pc:picChg chg="add mod">
          <ac:chgData name="Aashis Lamsal" userId="42229be4-7f54-4205-9f3c-ef7aa246a95b" providerId="ADAL" clId="{97C3B905-363C-438C-9219-70A23DA9879C}" dt="2023-03-03T15:30:46.720" v="158" actId="1076"/>
          <ac:picMkLst>
            <pc:docMk/>
            <pc:sldMk cId="2654963307" sldId="778"/>
            <ac:picMk id="1026" creationId="{E2D9A7D9-CA09-4B0C-B2B8-BAA7F8AF943C}"/>
          </ac:picMkLst>
        </pc:picChg>
      </pc:sldChg>
      <pc:sldChg chg="modNotesTx">
        <pc:chgData name="Aashis Lamsal" userId="42229be4-7f54-4205-9f3c-ef7aa246a95b" providerId="ADAL" clId="{97C3B905-363C-438C-9219-70A23DA9879C}" dt="2023-03-03T17:32:16.877" v="580" actId="20577"/>
        <pc:sldMkLst>
          <pc:docMk/>
          <pc:sldMk cId="1414420518" sldId="779"/>
        </pc:sldMkLst>
      </pc:sldChg>
      <pc:sldChg chg="modSp mod modNotesTx">
        <pc:chgData name="Aashis Lamsal" userId="42229be4-7f54-4205-9f3c-ef7aa246a95b" providerId="ADAL" clId="{97C3B905-363C-438C-9219-70A23DA9879C}" dt="2023-03-03T17:29:33.111" v="309" actId="20577"/>
        <pc:sldMkLst>
          <pc:docMk/>
          <pc:sldMk cId="3169061112" sldId="780"/>
        </pc:sldMkLst>
        <pc:spChg chg="mod">
          <ac:chgData name="Aashis Lamsal" userId="42229be4-7f54-4205-9f3c-ef7aa246a95b" providerId="ADAL" clId="{97C3B905-363C-438C-9219-70A23DA9879C}" dt="2023-03-03T17:28:59.074" v="260" actId="20577"/>
          <ac:spMkLst>
            <pc:docMk/>
            <pc:sldMk cId="3169061112" sldId="780"/>
            <ac:spMk id="5" creationId="{157BE586-EFF4-469C-87D4-B7701AF39B45}"/>
          </ac:spMkLst>
        </pc:spChg>
        <pc:picChg chg="mod">
          <ac:chgData name="Aashis Lamsal" userId="42229be4-7f54-4205-9f3c-ef7aa246a95b" providerId="ADAL" clId="{97C3B905-363C-438C-9219-70A23DA9879C}" dt="2023-03-03T17:28:22.784" v="246" actId="1076"/>
          <ac:picMkLst>
            <pc:docMk/>
            <pc:sldMk cId="3169061112" sldId="780"/>
            <ac:picMk id="14" creationId="{A3865FDE-36DA-400F-B77E-48BD8EB36ECD}"/>
          </ac:picMkLst>
        </pc:picChg>
      </pc:sldChg>
      <pc:sldChg chg="modSp mod">
        <pc:chgData name="Aashis Lamsal" userId="42229be4-7f54-4205-9f3c-ef7aa246a95b" providerId="ADAL" clId="{97C3B905-363C-438C-9219-70A23DA9879C}" dt="2023-03-03T17:25:36.933" v="215" actId="6549"/>
        <pc:sldMkLst>
          <pc:docMk/>
          <pc:sldMk cId="3814490231" sldId="782"/>
        </pc:sldMkLst>
        <pc:spChg chg="mod">
          <ac:chgData name="Aashis Lamsal" userId="42229be4-7f54-4205-9f3c-ef7aa246a95b" providerId="ADAL" clId="{97C3B905-363C-438C-9219-70A23DA9879C}" dt="2023-03-03T17:25:36.933" v="215" actId="6549"/>
          <ac:spMkLst>
            <pc:docMk/>
            <pc:sldMk cId="3814490231" sldId="782"/>
            <ac:spMk id="5" creationId="{157BE586-EFF4-469C-87D4-B7701AF39B45}"/>
          </ac:spMkLst>
        </pc:spChg>
      </pc:sldChg>
      <pc:sldChg chg="modSp mod">
        <pc:chgData name="Aashis Lamsal" userId="42229be4-7f54-4205-9f3c-ef7aa246a95b" providerId="ADAL" clId="{97C3B905-363C-438C-9219-70A23DA9879C}" dt="2023-03-03T16:29:35.157" v="213" actId="20577"/>
        <pc:sldMkLst>
          <pc:docMk/>
          <pc:sldMk cId="548630287" sldId="784"/>
        </pc:sldMkLst>
        <pc:spChg chg="mod">
          <ac:chgData name="Aashis Lamsal" userId="42229be4-7f54-4205-9f3c-ef7aa246a95b" providerId="ADAL" clId="{97C3B905-363C-438C-9219-70A23DA9879C}" dt="2023-03-03T16:29:35.157" v="213" actId="20577"/>
          <ac:spMkLst>
            <pc:docMk/>
            <pc:sldMk cId="548630287" sldId="784"/>
            <ac:spMk id="5" creationId="{157BE586-EFF4-469C-87D4-B7701AF39B45}"/>
          </ac:spMkLst>
        </pc:spChg>
      </pc:sldChg>
      <pc:sldChg chg="modSp mod">
        <pc:chgData name="Aashis Lamsal" userId="42229be4-7f54-4205-9f3c-ef7aa246a95b" providerId="ADAL" clId="{97C3B905-363C-438C-9219-70A23DA9879C}" dt="2023-03-01T14:18:30.456" v="29" actId="20577"/>
        <pc:sldMkLst>
          <pc:docMk/>
          <pc:sldMk cId="4205255156" sldId="795"/>
        </pc:sldMkLst>
        <pc:spChg chg="mod">
          <ac:chgData name="Aashis Lamsal" userId="42229be4-7f54-4205-9f3c-ef7aa246a95b" providerId="ADAL" clId="{97C3B905-363C-438C-9219-70A23DA9879C}" dt="2023-03-01T14:18:30.456" v="29" actId="20577"/>
          <ac:spMkLst>
            <pc:docMk/>
            <pc:sldMk cId="4205255156" sldId="795"/>
            <ac:spMk id="3" creationId="{2E3009BE-A680-4DFC-B09B-F1D93390D634}"/>
          </ac:spMkLst>
        </pc:spChg>
      </pc:sldChg>
      <pc:sldChg chg="new del">
        <pc:chgData name="Aashis Lamsal" userId="42229be4-7f54-4205-9f3c-ef7aa246a95b" providerId="ADAL" clId="{97C3B905-363C-438C-9219-70A23DA9879C}" dt="2023-03-01T14:27:04.617" v="68" actId="2696"/>
        <pc:sldMkLst>
          <pc:docMk/>
          <pc:sldMk cId="1519082249" sldId="797"/>
        </pc:sldMkLst>
      </pc:sldChg>
      <pc:sldChg chg="addSp delSp modSp add mod">
        <pc:chgData name="Aashis Lamsal" userId="42229be4-7f54-4205-9f3c-ef7aa246a95b" providerId="ADAL" clId="{97C3B905-363C-438C-9219-70A23DA9879C}" dt="2023-03-01T14:27:21.015" v="71" actId="478"/>
        <pc:sldMkLst>
          <pc:docMk/>
          <pc:sldMk cId="728504046" sldId="1001"/>
        </pc:sldMkLst>
        <pc:spChg chg="add del mod">
          <ac:chgData name="Aashis Lamsal" userId="42229be4-7f54-4205-9f3c-ef7aa246a95b" providerId="ADAL" clId="{97C3B905-363C-438C-9219-70A23DA9879C}" dt="2023-03-01T14:27:21.015" v="71" actId="478"/>
          <ac:spMkLst>
            <pc:docMk/>
            <pc:sldMk cId="728504046" sldId="1001"/>
            <ac:spMk id="4" creationId="{C0F9A240-39C2-4BBF-99FC-82FE1FB7F6AD}"/>
          </ac:spMkLst>
        </pc:spChg>
        <pc:spChg chg="del mod">
          <ac:chgData name="Aashis Lamsal" userId="42229be4-7f54-4205-9f3c-ef7aa246a95b" providerId="ADAL" clId="{97C3B905-363C-438C-9219-70A23DA9879C}" dt="2023-03-01T14:27:18.139" v="70" actId="478"/>
          <ac:spMkLst>
            <pc:docMk/>
            <pc:sldMk cId="728504046" sldId="1001"/>
            <ac:spMk id="8" creationId="{4041D984-11D2-D20D-EAF9-C4FA9FF751BC}"/>
          </ac:spMkLst>
        </pc:spChg>
        <pc:graphicFrameChg chg="mod modGraphic">
          <ac:chgData name="Aashis Lamsal" userId="42229be4-7f54-4205-9f3c-ef7aa246a95b" providerId="ADAL" clId="{97C3B905-363C-438C-9219-70A23DA9879C}" dt="2023-03-01T14:24:44.342" v="65" actId="20577"/>
          <ac:graphicFrameMkLst>
            <pc:docMk/>
            <pc:sldMk cId="728504046" sldId="1001"/>
            <ac:graphicFrameMk id="9" creationId="{7DD3B9DF-5A24-4FCB-86B2-8D9C5C88E539}"/>
          </ac:graphicFrameMkLst>
        </pc:graphicFrameChg>
      </pc:sldChg>
      <pc:sldChg chg="modSp add mod">
        <pc:chgData name="Aashis Lamsal" userId="42229be4-7f54-4205-9f3c-ef7aa246a95b" providerId="ADAL" clId="{97C3B905-363C-438C-9219-70A23DA9879C}" dt="2023-03-01T14:26:34.906" v="67"/>
        <pc:sldMkLst>
          <pc:docMk/>
          <pc:sldMk cId="3167858061" sldId="1063"/>
        </pc:sldMkLst>
        <pc:spChg chg="mod">
          <ac:chgData name="Aashis Lamsal" userId="42229be4-7f54-4205-9f3c-ef7aa246a95b" providerId="ADAL" clId="{97C3B905-363C-438C-9219-70A23DA9879C}" dt="2023-03-01T14:26:34.906" v="67"/>
          <ac:spMkLst>
            <pc:docMk/>
            <pc:sldMk cId="3167858061" sldId="1063"/>
            <ac:spMk id="13" creationId="{00000000-0000-0000-0000-000000000000}"/>
          </ac:spMkLst>
        </pc:spChg>
      </pc:sldChg>
    </pc:docChg>
  </pc:docChgLst>
  <pc:docChgLst>
    <pc:chgData name="Rich Ruh" userId="c1a23af0-b59b-4c49-893e-dac625f2e2f8" providerId="ADAL" clId="{BC75C6BE-AC5B-3847-BAB1-CA38925B7975}"/>
    <pc:docChg chg="undo redo custSel addSld delSld modSld">
      <pc:chgData name="Rich Ruh" userId="c1a23af0-b59b-4c49-893e-dac625f2e2f8" providerId="ADAL" clId="{BC75C6BE-AC5B-3847-BAB1-CA38925B7975}" dt="2023-03-01T00:12:31.722" v="1247" actId="20577"/>
      <pc:docMkLst>
        <pc:docMk/>
      </pc:docMkLst>
      <pc:sldChg chg="modSp mod">
        <pc:chgData name="Rich Ruh" userId="c1a23af0-b59b-4c49-893e-dac625f2e2f8" providerId="ADAL" clId="{BC75C6BE-AC5B-3847-BAB1-CA38925B7975}" dt="2023-02-28T23:05:16.013" v="0" actId="20577"/>
        <pc:sldMkLst>
          <pc:docMk/>
          <pc:sldMk cId="2091741546" sldId="277"/>
        </pc:sldMkLst>
        <pc:spChg chg="mod">
          <ac:chgData name="Rich Ruh" userId="c1a23af0-b59b-4c49-893e-dac625f2e2f8" providerId="ADAL" clId="{BC75C6BE-AC5B-3847-BAB1-CA38925B7975}" dt="2023-02-28T23:05:16.013" v="0" actId="20577"/>
          <ac:spMkLst>
            <pc:docMk/>
            <pc:sldMk cId="2091741546" sldId="277"/>
            <ac:spMk id="3" creationId="{3C080BFB-6817-5446-A534-4DEBC99F8347}"/>
          </ac:spMkLst>
        </pc:spChg>
      </pc:sldChg>
      <pc:sldChg chg="modSp mod">
        <pc:chgData name="Rich Ruh" userId="c1a23af0-b59b-4c49-893e-dac625f2e2f8" providerId="ADAL" clId="{BC75C6BE-AC5B-3847-BAB1-CA38925B7975}" dt="2023-03-01T00:05:24.331" v="1018" actId="20577"/>
        <pc:sldMkLst>
          <pc:docMk/>
          <pc:sldMk cId="2368103701" sldId="616"/>
        </pc:sldMkLst>
        <pc:spChg chg="mod">
          <ac:chgData name="Rich Ruh" userId="c1a23af0-b59b-4c49-893e-dac625f2e2f8" providerId="ADAL" clId="{BC75C6BE-AC5B-3847-BAB1-CA38925B7975}" dt="2023-03-01T00:05:24.331" v="1018" actId="20577"/>
          <ac:spMkLst>
            <pc:docMk/>
            <pc:sldMk cId="2368103701" sldId="616"/>
            <ac:spMk id="23" creationId="{E2DB1B39-4BE9-5E40-8763-2E963F8C1B49}"/>
          </ac:spMkLst>
        </pc:spChg>
      </pc:sldChg>
      <pc:sldChg chg="modSp mod">
        <pc:chgData name="Rich Ruh" userId="c1a23af0-b59b-4c49-893e-dac625f2e2f8" providerId="ADAL" clId="{BC75C6BE-AC5B-3847-BAB1-CA38925B7975}" dt="2023-02-28T23:13:58.069" v="42" actId="20577"/>
        <pc:sldMkLst>
          <pc:docMk/>
          <pc:sldMk cId="3648822143" sldId="617"/>
        </pc:sldMkLst>
        <pc:spChg chg="mod">
          <ac:chgData name="Rich Ruh" userId="c1a23af0-b59b-4c49-893e-dac625f2e2f8" providerId="ADAL" clId="{BC75C6BE-AC5B-3847-BAB1-CA38925B7975}" dt="2023-02-28T23:13:58.069" v="42" actId="20577"/>
          <ac:spMkLst>
            <pc:docMk/>
            <pc:sldMk cId="3648822143" sldId="617"/>
            <ac:spMk id="23" creationId="{E2DB1B39-4BE9-5E40-8763-2E963F8C1B49}"/>
          </ac:spMkLst>
        </pc:spChg>
      </pc:sldChg>
      <pc:sldChg chg="modSp mod">
        <pc:chgData name="Rich Ruh" userId="c1a23af0-b59b-4c49-893e-dac625f2e2f8" providerId="ADAL" clId="{BC75C6BE-AC5B-3847-BAB1-CA38925B7975}" dt="2023-02-28T23:06:48.580" v="20" actId="20577"/>
        <pc:sldMkLst>
          <pc:docMk/>
          <pc:sldMk cId="3816599614" sldId="631"/>
        </pc:sldMkLst>
        <pc:spChg chg="mod">
          <ac:chgData name="Rich Ruh" userId="c1a23af0-b59b-4c49-893e-dac625f2e2f8" providerId="ADAL" clId="{BC75C6BE-AC5B-3847-BAB1-CA38925B7975}" dt="2023-02-28T23:06:48.580" v="20" actId="20577"/>
          <ac:spMkLst>
            <pc:docMk/>
            <pc:sldMk cId="3816599614" sldId="631"/>
            <ac:spMk id="4" creationId="{E74B2C86-03A8-4B8E-9B65-58E68634312A}"/>
          </ac:spMkLst>
        </pc:spChg>
      </pc:sldChg>
      <pc:sldChg chg="modSp mod">
        <pc:chgData name="Rich Ruh" userId="c1a23af0-b59b-4c49-893e-dac625f2e2f8" providerId="ADAL" clId="{BC75C6BE-AC5B-3847-BAB1-CA38925B7975}" dt="2023-03-01T00:12:31.722" v="1247" actId="20577"/>
        <pc:sldMkLst>
          <pc:docMk/>
          <pc:sldMk cId="3926690144" sldId="636"/>
        </pc:sldMkLst>
        <pc:spChg chg="mod">
          <ac:chgData name="Rich Ruh" userId="c1a23af0-b59b-4c49-893e-dac625f2e2f8" providerId="ADAL" clId="{BC75C6BE-AC5B-3847-BAB1-CA38925B7975}" dt="2023-03-01T00:12:31.722" v="1247" actId="20577"/>
          <ac:spMkLst>
            <pc:docMk/>
            <pc:sldMk cId="3926690144" sldId="636"/>
            <ac:spMk id="4" creationId="{E74B2C86-03A8-4B8E-9B65-58E68634312A}"/>
          </ac:spMkLst>
        </pc:spChg>
      </pc:sldChg>
      <pc:sldChg chg="addSp modSp mod chgLayout">
        <pc:chgData name="Rich Ruh" userId="c1a23af0-b59b-4c49-893e-dac625f2e2f8" providerId="ADAL" clId="{BC75C6BE-AC5B-3847-BAB1-CA38925B7975}" dt="2023-03-01T00:02:43.308" v="919" actId="20577"/>
        <pc:sldMkLst>
          <pc:docMk/>
          <pc:sldMk cId="3124350343" sldId="752"/>
        </pc:sldMkLst>
        <pc:spChg chg="mod ord">
          <ac:chgData name="Rich Ruh" userId="c1a23af0-b59b-4c49-893e-dac625f2e2f8" providerId="ADAL" clId="{BC75C6BE-AC5B-3847-BAB1-CA38925B7975}" dt="2023-03-01T00:01:51.675" v="903" actId="700"/>
          <ac:spMkLst>
            <pc:docMk/>
            <pc:sldMk cId="3124350343" sldId="752"/>
            <ac:spMk id="2" creationId="{196ED2C2-9AC8-4845-A8B0-3D446B82BA08}"/>
          </ac:spMkLst>
        </pc:spChg>
        <pc:spChg chg="add mod ord">
          <ac:chgData name="Rich Ruh" userId="c1a23af0-b59b-4c49-893e-dac625f2e2f8" providerId="ADAL" clId="{BC75C6BE-AC5B-3847-BAB1-CA38925B7975}" dt="2023-03-01T00:01:55.436" v="907" actId="20577"/>
          <ac:spMkLst>
            <pc:docMk/>
            <pc:sldMk cId="3124350343" sldId="752"/>
            <ac:spMk id="3" creationId="{1E57C214-333D-67DC-7D6E-CF5A2F7E6AE9}"/>
          </ac:spMkLst>
        </pc:spChg>
        <pc:spChg chg="mod ord">
          <ac:chgData name="Rich Ruh" userId="c1a23af0-b59b-4c49-893e-dac625f2e2f8" providerId="ADAL" clId="{BC75C6BE-AC5B-3847-BAB1-CA38925B7975}" dt="2023-03-01T00:02:43.308" v="919" actId="20577"/>
          <ac:spMkLst>
            <pc:docMk/>
            <pc:sldMk cId="3124350343" sldId="752"/>
            <ac:spMk id="4" creationId="{E74B2C86-03A8-4B8E-9B65-58E68634312A}"/>
          </ac:spMkLst>
        </pc:spChg>
      </pc:sldChg>
      <pc:sldChg chg="modSp mod">
        <pc:chgData name="Rich Ruh" userId="c1a23af0-b59b-4c49-893e-dac625f2e2f8" providerId="ADAL" clId="{BC75C6BE-AC5B-3847-BAB1-CA38925B7975}" dt="2023-02-28T23:29:35.767" v="660" actId="20577"/>
        <pc:sldMkLst>
          <pc:docMk/>
          <pc:sldMk cId="820720491" sldId="755"/>
        </pc:sldMkLst>
        <pc:spChg chg="mod">
          <ac:chgData name="Rich Ruh" userId="c1a23af0-b59b-4c49-893e-dac625f2e2f8" providerId="ADAL" clId="{BC75C6BE-AC5B-3847-BAB1-CA38925B7975}" dt="2023-02-28T23:29:35.767" v="660" actId="20577"/>
          <ac:spMkLst>
            <pc:docMk/>
            <pc:sldMk cId="820720491" sldId="755"/>
            <ac:spMk id="13" creationId="{9C077B19-55F7-4D6D-A88B-F87C50E445CC}"/>
          </ac:spMkLst>
        </pc:spChg>
      </pc:sldChg>
      <pc:sldChg chg="modSp mod">
        <pc:chgData name="Rich Ruh" userId="c1a23af0-b59b-4c49-893e-dac625f2e2f8" providerId="ADAL" clId="{BC75C6BE-AC5B-3847-BAB1-CA38925B7975}" dt="2023-02-28T23:15:13.662" v="44" actId="1076"/>
        <pc:sldMkLst>
          <pc:docMk/>
          <pc:sldMk cId="3889424406" sldId="756"/>
        </pc:sldMkLst>
        <pc:graphicFrameChg chg="mod">
          <ac:chgData name="Rich Ruh" userId="c1a23af0-b59b-4c49-893e-dac625f2e2f8" providerId="ADAL" clId="{BC75C6BE-AC5B-3847-BAB1-CA38925B7975}" dt="2023-02-28T23:15:13.662" v="44" actId="1076"/>
          <ac:graphicFrameMkLst>
            <pc:docMk/>
            <pc:sldMk cId="3889424406" sldId="756"/>
            <ac:graphicFrameMk id="8" creationId="{36ED148F-4F5E-42C3-AD18-190AE6CED1EC}"/>
          </ac:graphicFrameMkLst>
        </pc:graphicFrameChg>
      </pc:sldChg>
      <pc:sldChg chg="modSp mod">
        <pc:chgData name="Rich Ruh" userId="c1a23af0-b59b-4c49-893e-dac625f2e2f8" providerId="ADAL" clId="{BC75C6BE-AC5B-3847-BAB1-CA38925B7975}" dt="2023-02-28T23:14:40.634" v="43" actId="1076"/>
        <pc:sldMkLst>
          <pc:docMk/>
          <pc:sldMk cId="677297028" sldId="764"/>
        </pc:sldMkLst>
        <pc:graphicFrameChg chg="mod">
          <ac:chgData name="Rich Ruh" userId="c1a23af0-b59b-4c49-893e-dac625f2e2f8" providerId="ADAL" clId="{BC75C6BE-AC5B-3847-BAB1-CA38925B7975}" dt="2023-02-28T23:14:40.634" v="43" actId="1076"/>
          <ac:graphicFrameMkLst>
            <pc:docMk/>
            <pc:sldMk cId="677297028" sldId="764"/>
            <ac:graphicFrameMk id="6" creationId="{F4227909-3E90-43B0-B60F-3625239CB128}"/>
          </ac:graphicFrameMkLst>
        </pc:graphicFrameChg>
      </pc:sldChg>
      <pc:sldChg chg="modSp mod">
        <pc:chgData name="Rich Ruh" userId="c1a23af0-b59b-4c49-893e-dac625f2e2f8" providerId="ADAL" clId="{BC75C6BE-AC5B-3847-BAB1-CA38925B7975}" dt="2023-02-28T23:15:40.013" v="45" actId="1076"/>
        <pc:sldMkLst>
          <pc:docMk/>
          <pc:sldMk cId="3022707879" sldId="765"/>
        </pc:sldMkLst>
        <pc:graphicFrameChg chg="mod">
          <ac:chgData name="Rich Ruh" userId="c1a23af0-b59b-4c49-893e-dac625f2e2f8" providerId="ADAL" clId="{BC75C6BE-AC5B-3847-BAB1-CA38925B7975}" dt="2023-02-28T23:15:40.013" v="45" actId="1076"/>
          <ac:graphicFrameMkLst>
            <pc:docMk/>
            <pc:sldMk cId="3022707879" sldId="765"/>
            <ac:graphicFrameMk id="5" creationId="{17911F7F-F6D5-4AFF-95AB-41E846CC1217}"/>
          </ac:graphicFrameMkLst>
        </pc:graphicFrameChg>
      </pc:sldChg>
      <pc:sldChg chg="addSp modSp mod">
        <pc:chgData name="Rich Ruh" userId="c1a23af0-b59b-4c49-893e-dac625f2e2f8" providerId="ADAL" clId="{BC75C6BE-AC5B-3847-BAB1-CA38925B7975}" dt="2023-02-28T23:25:50.464" v="596" actId="164"/>
        <pc:sldMkLst>
          <pc:docMk/>
          <pc:sldMk cId="779662424" sldId="766"/>
        </pc:sldMkLst>
        <pc:spChg chg="mod">
          <ac:chgData name="Rich Ruh" userId="c1a23af0-b59b-4c49-893e-dac625f2e2f8" providerId="ADAL" clId="{BC75C6BE-AC5B-3847-BAB1-CA38925B7975}" dt="2023-02-28T23:25:19.796" v="577" actId="20577"/>
          <ac:spMkLst>
            <pc:docMk/>
            <pc:sldMk cId="779662424" sldId="766"/>
            <ac:spMk id="2" creationId="{CC779444-5A6A-45E3-A7F8-6BD04484C38B}"/>
          </ac:spMkLst>
        </pc:spChg>
        <pc:spChg chg="mod">
          <ac:chgData name="Rich Ruh" userId="c1a23af0-b59b-4c49-893e-dac625f2e2f8" providerId="ADAL" clId="{BC75C6BE-AC5B-3847-BAB1-CA38925B7975}" dt="2023-02-28T23:25:30.625" v="595" actId="1036"/>
          <ac:spMkLst>
            <pc:docMk/>
            <pc:sldMk cId="779662424" sldId="766"/>
            <ac:spMk id="11" creationId="{D32E92E9-D6C7-42CB-A467-4CF0185C6963}"/>
          </ac:spMkLst>
        </pc:spChg>
        <pc:spChg chg="mod">
          <ac:chgData name="Rich Ruh" userId="c1a23af0-b59b-4c49-893e-dac625f2e2f8" providerId="ADAL" clId="{BC75C6BE-AC5B-3847-BAB1-CA38925B7975}" dt="2023-02-28T23:25:30.625" v="595" actId="1036"/>
          <ac:spMkLst>
            <pc:docMk/>
            <pc:sldMk cId="779662424" sldId="766"/>
            <ac:spMk id="12" creationId="{F17CAF1F-827C-4BDF-94BF-06BFD68DCCDC}"/>
          </ac:spMkLst>
        </pc:spChg>
        <pc:grpChg chg="add">
          <ac:chgData name="Rich Ruh" userId="c1a23af0-b59b-4c49-893e-dac625f2e2f8" providerId="ADAL" clId="{BC75C6BE-AC5B-3847-BAB1-CA38925B7975}" dt="2023-02-28T23:25:50.464" v="596" actId="164"/>
          <ac:grpSpMkLst>
            <pc:docMk/>
            <pc:sldMk cId="779662424" sldId="766"/>
            <ac:grpSpMk id="3" creationId="{A4BD2928-BAA7-D9F9-E550-EB04D27BD5FB}"/>
          </ac:grpSpMkLst>
        </pc:grpChg>
        <pc:picChg chg="mod">
          <ac:chgData name="Rich Ruh" userId="c1a23af0-b59b-4c49-893e-dac625f2e2f8" providerId="ADAL" clId="{BC75C6BE-AC5B-3847-BAB1-CA38925B7975}" dt="2023-02-28T23:25:30.625" v="595" actId="1036"/>
          <ac:picMkLst>
            <pc:docMk/>
            <pc:sldMk cId="779662424" sldId="766"/>
            <ac:picMk id="5" creationId="{E802A5BC-CD77-4E55-9E7B-143F3367C665}"/>
          </ac:picMkLst>
        </pc:picChg>
        <pc:picChg chg="mod">
          <ac:chgData name="Rich Ruh" userId="c1a23af0-b59b-4c49-893e-dac625f2e2f8" providerId="ADAL" clId="{BC75C6BE-AC5B-3847-BAB1-CA38925B7975}" dt="2023-02-28T23:25:30.625" v="595" actId="1036"/>
          <ac:picMkLst>
            <pc:docMk/>
            <pc:sldMk cId="779662424" sldId="766"/>
            <ac:picMk id="6" creationId="{D0760C15-9B7F-4A5E-B8EE-2AD91395D232}"/>
          </ac:picMkLst>
        </pc:picChg>
        <pc:picChg chg="mod">
          <ac:chgData name="Rich Ruh" userId="c1a23af0-b59b-4c49-893e-dac625f2e2f8" providerId="ADAL" clId="{BC75C6BE-AC5B-3847-BAB1-CA38925B7975}" dt="2023-02-28T23:25:30.625" v="595" actId="1036"/>
          <ac:picMkLst>
            <pc:docMk/>
            <pc:sldMk cId="779662424" sldId="766"/>
            <ac:picMk id="10" creationId="{487AF3E2-9D09-41D9-90E2-237C82454F32}"/>
          </ac:picMkLst>
        </pc:picChg>
      </pc:sldChg>
      <pc:sldChg chg="addSp delSp modSp mod">
        <pc:chgData name="Rich Ruh" userId="c1a23af0-b59b-4c49-893e-dac625f2e2f8" providerId="ADAL" clId="{BC75C6BE-AC5B-3847-BAB1-CA38925B7975}" dt="2023-02-28T23:28:31.259" v="633" actId="1076"/>
        <pc:sldMkLst>
          <pc:docMk/>
          <pc:sldMk cId="1124231519" sldId="770"/>
        </pc:sldMkLst>
        <pc:spChg chg="mod">
          <ac:chgData name="Rich Ruh" userId="c1a23af0-b59b-4c49-893e-dac625f2e2f8" providerId="ADAL" clId="{BC75C6BE-AC5B-3847-BAB1-CA38925B7975}" dt="2023-02-28T23:28:13.853" v="631" actId="14100"/>
          <ac:spMkLst>
            <pc:docMk/>
            <pc:sldMk cId="1124231519" sldId="770"/>
            <ac:spMk id="3" creationId="{A38E56B7-BECC-47A0-98A1-9AF8D8A8CC40}"/>
          </ac:spMkLst>
        </pc:spChg>
        <pc:spChg chg="mod">
          <ac:chgData name="Rich Ruh" userId="c1a23af0-b59b-4c49-893e-dac625f2e2f8" providerId="ADAL" clId="{BC75C6BE-AC5B-3847-BAB1-CA38925B7975}" dt="2023-02-28T23:27:16.615" v="622" actId="1076"/>
          <ac:spMkLst>
            <pc:docMk/>
            <pc:sldMk cId="1124231519" sldId="770"/>
            <ac:spMk id="9" creationId="{081C3438-70D9-4443-BDAB-456C76C4B189}"/>
          </ac:spMkLst>
        </pc:spChg>
        <pc:spChg chg="add del">
          <ac:chgData name="Rich Ruh" userId="c1a23af0-b59b-4c49-893e-dac625f2e2f8" providerId="ADAL" clId="{BC75C6BE-AC5B-3847-BAB1-CA38925B7975}" dt="2023-02-28T23:26:56.419" v="616" actId="478"/>
          <ac:spMkLst>
            <pc:docMk/>
            <pc:sldMk cId="1124231519" sldId="770"/>
            <ac:spMk id="11" creationId="{D32E92E9-D6C7-42CB-A467-4CF0185C6963}"/>
          </ac:spMkLst>
        </pc:spChg>
        <pc:spChg chg="add del">
          <ac:chgData name="Rich Ruh" userId="c1a23af0-b59b-4c49-893e-dac625f2e2f8" providerId="ADAL" clId="{BC75C6BE-AC5B-3847-BAB1-CA38925B7975}" dt="2023-02-28T23:26:57.205" v="617" actId="478"/>
          <ac:spMkLst>
            <pc:docMk/>
            <pc:sldMk cId="1124231519" sldId="770"/>
            <ac:spMk id="12" creationId="{F17CAF1F-827C-4BDF-94BF-06BFD68DCCDC}"/>
          </ac:spMkLst>
        </pc:spChg>
        <pc:spChg chg="mod">
          <ac:chgData name="Rich Ruh" userId="c1a23af0-b59b-4c49-893e-dac625f2e2f8" providerId="ADAL" clId="{BC75C6BE-AC5B-3847-BAB1-CA38925B7975}" dt="2023-02-28T23:28:21.651" v="632" actId="1076"/>
          <ac:spMkLst>
            <pc:docMk/>
            <pc:sldMk cId="1124231519" sldId="770"/>
            <ac:spMk id="13" creationId="{5DF41E07-B646-4DAE-BB7E-053016B3494B}"/>
          </ac:spMkLst>
        </pc:spChg>
        <pc:spChg chg="mod">
          <ac:chgData name="Rich Ruh" userId="c1a23af0-b59b-4c49-893e-dac625f2e2f8" providerId="ADAL" clId="{BC75C6BE-AC5B-3847-BAB1-CA38925B7975}" dt="2023-02-28T23:28:31.259" v="633" actId="1076"/>
          <ac:spMkLst>
            <pc:docMk/>
            <pc:sldMk cId="1124231519" sldId="770"/>
            <ac:spMk id="14" creationId="{49EF0010-D592-4DE2-8791-63842CFF96F9}"/>
          </ac:spMkLst>
        </pc:spChg>
        <pc:spChg chg="mod">
          <ac:chgData name="Rich Ruh" userId="c1a23af0-b59b-4c49-893e-dac625f2e2f8" providerId="ADAL" clId="{BC75C6BE-AC5B-3847-BAB1-CA38925B7975}" dt="2023-02-28T23:26:00.777" v="602"/>
          <ac:spMkLst>
            <pc:docMk/>
            <pc:sldMk cId="1124231519" sldId="770"/>
            <ac:spMk id="16" creationId="{997D38D0-0C31-A9EF-6193-987A6330A280}"/>
          </ac:spMkLst>
        </pc:spChg>
        <pc:spChg chg="mod">
          <ac:chgData name="Rich Ruh" userId="c1a23af0-b59b-4c49-893e-dac625f2e2f8" providerId="ADAL" clId="{BC75C6BE-AC5B-3847-BAB1-CA38925B7975}" dt="2023-02-28T23:26:00.777" v="602"/>
          <ac:spMkLst>
            <pc:docMk/>
            <pc:sldMk cId="1124231519" sldId="770"/>
            <ac:spMk id="17" creationId="{3D45FB9B-BE0C-1761-259D-F8EFECCC8B7E}"/>
          </ac:spMkLst>
        </pc:spChg>
        <pc:spChg chg="mod">
          <ac:chgData name="Rich Ruh" userId="c1a23af0-b59b-4c49-893e-dac625f2e2f8" providerId="ADAL" clId="{BC75C6BE-AC5B-3847-BAB1-CA38925B7975}" dt="2023-02-28T23:26:59.604" v="619"/>
          <ac:spMkLst>
            <pc:docMk/>
            <pc:sldMk cId="1124231519" sldId="770"/>
            <ac:spMk id="22" creationId="{128C9846-B0F4-C0AE-774A-03EF1DDAFD46}"/>
          </ac:spMkLst>
        </pc:spChg>
        <pc:spChg chg="mod">
          <ac:chgData name="Rich Ruh" userId="c1a23af0-b59b-4c49-893e-dac625f2e2f8" providerId="ADAL" clId="{BC75C6BE-AC5B-3847-BAB1-CA38925B7975}" dt="2023-02-28T23:26:59.604" v="619"/>
          <ac:spMkLst>
            <pc:docMk/>
            <pc:sldMk cId="1124231519" sldId="770"/>
            <ac:spMk id="23" creationId="{BEB80821-881A-6083-924A-096EA0FE05AB}"/>
          </ac:spMkLst>
        </pc:spChg>
        <pc:grpChg chg="add del mod">
          <ac:chgData name="Rich Ruh" userId="c1a23af0-b59b-4c49-893e-dac625f2e2f8" providerId="ADAL" clId="{BC75C6BE-AC5B-3847-BAB1-CA38925B7975}" dt="2023-02-28T23:26:25.646" v="608"/>
          <ac:grpSpMkLst>
            <pc:docMk/>
            <pc:sldMk cId="1124231519" sldId="770"/>
            <ac:grpSpMk id="4" creationId="{E3A06B45-4864-BD5F-A1C4-86DEE0DFFC63}"/>
          </ac:grpSpMkLst>
        </pc:grpChg>
        <pc:grpChg chg="add mod">
          <ac:chgData name="Rich Ruh" userId="c1a23af0-b59b-4c49-893e-dac625f2e2f8" providerId="ADAL" clId="{BC75C6BE-AC5B-3847-BAB1-CA38925B7975}" dt="2023-02-28T23:28:00.653" v="628" actId="14100"/>
          <ac:grpSpMkLst>
            <pc:docMk/>
            <pc:sldMk cId="1124231519" sldId="770"/>
            <ac:grpSpMk id="18" creationId="{D466EE30-9B36-BC53-AE7C-B47731E783F5}"/>
          </ac:grpSpMkLst>
        </pc:grpChg>
        <pc:picChg chg="add del">
          <ac:chgData name="Rich Ruh" userId="c1a23af0-b59b-4c49-893e-dac625f2e2f8" providerId="ADAL" clId="{BC75C6BE-AC5B-3847-BAB1-CA38925B7975}" dt="2023-02-28T23:26:57.867" v="618" actId="478"/>
          <ac:picMkLst>
            <pc:docMk/>
            <pc:sldMk cId="1124231519" sldId="770"/>
            <ac:picMk id="5" creationId="{E802A5BC-CD77-4E55-9E7B-143F3367C665}"/>
          </ac:picMkLst>
        </pc:picChg>
        <pc:picChg chg="add del">
          <ac:chgData name="Rich Ruh" userId="c1a23af0-b59b-4c49-893e-dac625f2e2f8" providerId="ADAL" clId="{BC75C6BE-AC5B-3847-BAB1-CA38925B7975}" dt="2023-02-28T23:26:55.497" v="615" actId="478"/>
          <ac:picMkLst>
            <pc:docMk/>
            <pc:sldMk cId="1124231519" sldId="770"/>
            <ac:picMk id="6" creationId="{D0760C15-9B7F-4A5E-B8EE-2AD91395D232}"/>
          </ac:picMkLst>
        </pc:picChg>
        <pc:picChg chg="mod">
          <ac:chgData name="Rich Ruh" userId="c1a23af0-b59b-4c49-893e-dac625f2e2f8" providerId="ADAL" clId="{BC75C6BE-AC5B-3847-BAB1-CA38925B7975}" dt="2023-02-28T23:26:00.777" v="602"/>
          <ac:picMkLst>
            <pc:docMk/>
            <pc:sldMk cId="1124231519" sldId="770"/>
            <ac:picMk id="7" creationId="{9C094B25-E048-B608-720C-E0EBEA002C3A}"/>
          </ac:picMkLst>
        </pc:picChg>
        <pc:picChg chg="mod">
          <ac:chgData name="Rich Ruh" userId="c1a23af0-b59b-4c49-893e-dac625f2e2f8" providerId="ADAL" clId="{BC75C6BE-AC5B-3847-BAB1-CA38925B7975}" dt="2023-02-28T23:26:00.777" v="602"/>
          <ac:picMkLst>
            <pc:docMk/>
            <pc:sldMk cId="1124231519" sldId="770"/>
            <ac:picMk id="8" creationId="{22788D2D-860F-3CE9-D898-AA9409E6944B}"/>
          </ac:picMkLst>
        </pc:picChg>
        <pc:picChg chg="add del">
          <ac:chgData name="Rich Ruh" userId="c1a23af0-b59b-4c49-893e-dac625f2e2f8" providerId="ADAL" clId="{BC75C6BE-AC5B-3847-BAB1-CA38925B7975}" dt="2023-02-28T23:26:54.076" v="614" actId="478"/>
          <ac:picMkLst>
            <pc:docMk/>
            <pc:sldMk cId="1124231519" sldId="770"/>
            <ac:picMk id="10" creationId="{487AF3E2-9D09-41D9-90E2-237C82454F32}"/>
          </ac:picMkLst>
        </pc:picChg>
        <pc:picChg chg="mod">
          <ac:chgData name="Rich Ruh" userId="c1a23af0-b59b-4c49-893e-dac625f2e2f8" providerId="ADAL" clId="{BC75C6BE-AC5B-3847-BAB1-CA38925B7975}" dt="2023-02-28T23:26:00.777" v="602"/>
          <ac:picMkLst>
            <pc:docMk/>
            <pc:sldMk cId="1124231519" sldId="770"/>
            <ac:picMk id="15" creationId="{439CAAE6-F0B6-6402-6FAE-4C41876E0BDD}"/>
          </ac:picMkLst>
        </pc:picChg>
        <pc:picChg chg="mod">
          <ac:chgData name="Rich Ruh" userId="c1a23af0-b59b-4c49-893e-dac625f2e2f8" providerId="ADAL" clId="{BC75C6BE-AC5B-3847-BAB1-CA38925B7975}" dt="2023-02-28T23:26:59.604" v="619"/>
          <ac:picMkLst>
            <pc:docMk/>
            <pc:sldMk cId="1124231519" sldId="770"/>
            <ac:picMk id="19" creationId="{026D3C4E-53A0-E61E-8664-7DEA00CF0FC7}"/>
          </ac:picMkLst>
        </pc:picChg>
        <pc:picChg chg="mod">
          <ac:chgData name="Rich Ruh" userId="c1a23af0-b59b-4c49-893e-dac625f2e2f8" providerId="ADAL" clId="{BC75C6BE-AC5B-3847-BAB1-CA38925B7975}" dt="2023-02-28T23:26:59.604" v="619"/>
          <ac:picMkLst>
            <pc:docMk/>
            <pc:sldMk cId="1124231519" sldId="770"/>
            <ac:picMk id="20" creationId="{D665F51B-C410-AD20-C013-BF3E22F74EB2}"/>
          </ac:picMkLst>
        </pc:picChg>
        <pc:picChg chg="mod">
          <ac:chgData name="Rich Ruh" userId="c1a23af0-b59b-4c49-893e-dac625f2e2f8" providerId="ADAL" clId="{BC75C6BE-AC5B-3847-BAB1-CA38925B7975}" dt="2023-02-28T23:26:59.604" v="619"/>
          <ac:picMkLst>
            <pc:docMk/>
            <pc:sldMk cId="1124231519" sldId="770"/>
            <ac:picMk id="21" creationId="{2C61ADB4-8F6D-EC93-BA6A-020CA5CAE9BF}"/>
          </ac:picMkLst>
        </pc:picChg>
      </pc:sldChg>
      <pc:sldChg chg="modSp mod">
        <pc:chgData name="Rich Ruh" userId="c1a23af0-b59b-4c49-893e-dac625f2e2f8" providerId="ADAL" clId="{BC75C6BE-AC5B-3847-BAB1-CA38925B7975}" dt="2023-03-01T00:04:02.686" v="1008" actId="20577"/>
        <pc:sldMkLst>
          <pc:docMk/>
          <pc:sldMk cId="4196675778" sldId="775"/>
        </pc:sldMkLst>
        <pc:spChg chg="mod">
          <ac:chgData name="Rich Ruh" userId="c1a23af0-b59b-4c49-893e-dac625f2e2f8" providerId="ADAL" clId="{BC75C6BE-AC5B-3847-BAB1-CA38925B7975}" dt="2023-03-01T00:04:02.686" v="1008" actId="20577"/>
          <ac:spMkLst>
            <pc:docMk/>
            <pc:sldMk cId="4196675778" sldId="775"/>
            <ac:spMk id="5" creationId="{157BE586-EFF4-469C-87D4-B7701AF39B45}"/>
          </ac:spMkLst>
        </pc:spChg>
      </pc:sldChg>
      <pc:sldChg chg="modSp mod">
        <pc:chgData name="Rich Ruh" userId="c1a23af0-b59b-4c49-893e-dac625f2e2f8" providerId="ADAL" clId="{BC75C6BE-AC5B-3847-BAB1-CA38925B7975}" dt="2023-03-01T00:08:05.994" v="1023" actId="113"/>
        <pc:sldMkLst>
          <pc:docMk/>
          <pc:sldMk cId="2133602333" sldId="777"/>
        </pc:sldMkLst>
        <pc:spChg chg="mod">
          <ac:chgData name="Rich Ruh" userId="c1a23af0-b59b-4c49-893e-dac625f2e2f8" providerId="ADAL" clId="{BC75C6BE-AC5B-3847-BAB1-CA38925B7975}" dt="2023-03-01T00:08:05.994" v="1023" actId="113"/>
          <ac:spMkLst>
            <pc:docMk/>
            <pc:sldMk cId="2133602333" sldId="777"/>
            <ac:spMk id="5" creationId="{157BE586-EFF4-469C-87D4-B7701AF39B45}"/>
          </ac:spMkLst>
        </pc:spChg>
      </pc:sldChg>
      <pc:sldChg chg="modSp mod">
        <pc:chgData name="Rich Ruh" userId="c1a23af0-b59b-4c49-893e-dac625f2e2f8" providerId="ADAL" clId="{BC75C6BE-AC5B-3847-BAB1-CA38925B7975}" dt="2023-03-01T00:09:51.771" v="1032" actId="207"/>
        <pc:sldMkLst>
          <pc:docMk/>
          <pc:sldMk cId="3169061112" sldId="780"/>
        </pc:sldMkLst>
        <pc:spChg chg="mod">
          <ac:chgData name="Rich Ruh" userId="c1a23af0-b59b-4c49-893e-dac625f2e2f8" providerId="ADAL" clId="{BC75C6BE-AC5B-3847-BAB1-CA38925B7975}" dt="2023-03-01T00:09:51.771" v="1032" actId="207"/>
          <ac:spMkLst>
            <pc:docMk/>
            <pc:sldMk cId="3169061112" sldId="780"/>
            <ac:spMk id="5" creationId="{157BE586-EFF4-469C-87D4-B7701AF39B45}"/>
          </ac:spMkLst>
        </pc:spChg>
      </pc:sldChg>
      <pc:sldChg chg="modSp mod">
        <pc:chgData name="Rich Ruh" userId="c1a23af0-b59b-4c49-893e-dac625f2e2f8" providerId="ADAL" clId="{BC75C6BE-AC5B-3847-BAB1-CA38925B7975}" dt="2023-03-01T00:08:44.821" v="1025" actId="113"/>
        <pc:sldMkLst>
          <pc:docMk/>
          <pc:sldMk cId="3814490231" sldId="782"/>
        </pc:sldMkLst>
        <pc:spChg chg="mod">
          <ac:chgData name="Rich Ruh" userId="c1a23af0-b59b-4c49-893e-dac625f2e2f8" providerId="ADAL" clId="{BC75C6BE-AC5B-3847-BAB1-CA38925B7975}" dt="2023-03-01T00:08:44.821" v="1025" actId="113"/>
          <ac:spMkLst>
            <pc:docMk/>
            <pc:sldMk cId="3814490231" sldId="782"/>
            <ac:spMk id="5" creationId="{157BE586-EFF4-469C-87D4-B7701AF39B45}"/>
          </ac:spMkLst>
        </pc:spChg>
      </pc:sldChg>
      <pc:sldChg chg="modSp add del mod">
        <pc:chgData name="Rich Ruh" userId="c1a23af0-b59b-4c49-893e-dac625f2e2f8" providerId="ADAL" clId="{BC75C6BE-AC5B-3847-BAB1-CA38925B7975}" dt="2023-03-01T00:09:19.154" v="1030" actId="113"/>
        <pc:sldMkLst>
          <pc:docMk/>
          <pc:sldMk cId="965867759" sldId="785"/>
        </pc:sldMkLst>
        <pc:spChg chg="mod">
          <ac:chgData name="Rich Ruh" userId="c1a23af0-b59b-4c49-893e-dac625f2e2f8" providerId="ADAL" clId="{BC75C6BE-AC5B-3847-BAB1-CA38925B7975}" dt="2023-03-01T00:09:19.154" v="1030" actId="113"/>
          <ac:spMkLst>
            <pc:docMk/>
            <pc:sldMk cId="965867759" sldId="785"/>
            <ac:spMk id="5" creationId="{157BE586-EFF4-469C-87D4-B7701AF39B45}"/>
          </ac:spMkLst>
        </pc:spChg>
      </pc:sldChg>
      <pc:sldChg chg="modSp mod modClrScheme chgLayout">
        <pc:chgData name="Rich Ruh" userId="c1a23af0-b59b-4c49-893e-dac625f2e2f8" providerId="ADAL" clId="{BC75C6BE-AC5B-3847-BAB1-CA38925B7975}" dt="2023-02-28T23:23:06.561" v="540" actId="700"/>
        <pc:sldMkLst>
          <pc:docMk/>
          <pc:sldMk cId="1673786161" sldId="786"/>
        </pc:sldMkLst>
        <pc:spChg chg="mod ord">
          <ac:chgData name="Rich Ruh" userId="c1a23af0-b59b-4c49-893e-dac625f2e2f8" providerId="ADAL" clId="{BC75C6BE-AC5B-3847-BAB1-CA38925B7975}" dt="2023-02-28T23:23:06.561" v="540" actId="700"/>
          <ac:spMkLst>
            <pc:docMk/>
            <pc:sldMk cId="1673786161" sldId="786"/>
            <ac:spMk id="2" creationId="{788BDEB4-622B-47A1-B3CB-0DBA45574FE6}"/>
          </ac:spMkLst>
        </pc:spChg>
        <pc:spChg chg="mod ord">
          <ac:chgData name="Rich Ruh" userId="c1a23af0-b59b-4c49-893e-dac625f2e2f8" providerId="ADAL" clId="{BC75C6BE-AC5B-3847-BAB1-CA38925B7975}" dt="2023-02-28T23:23:06.561" v="540" actId="700"/>
          <ac:spMkLst>
            <pc:docMk/>
            <pc:sldMk cId="1673786161" sldId="786"/>
            <ac:spMk id="3" creationId="{6358FD84-8AF9-40BE-B750-D32DB1C0551C}"/>
          </ac:spMkLst>
        </pc:spChg>
        <pc:spChg chg="mod ord">
          <ac:chgData name="Rich Ruh" userId="c1a23af0-b59b-4c49-893e-dac625f2e2f8" providerId="ADAL" clId="{BC75C6BE-AC5B-3847-BAB1-CA38925B7975}" dt="2023-02-28T23:23:06.561" v="540" actId="700"/>
          <ac:spMkLst>
            <pc:docMk/>
            <pc:sldMk cId="1673786161" sldId="786"/>
            <ac:spMk id="7" creationId="{1330CDFC-A8E9-413A-9CCB-ECFAA38CA704}"/>
          </ac:spMkLst>
        </pc:spChg>
        <pc:picChg chg="mod">
          <ac:chgData name="Rich Ruh" userId="c1a23af0-b59b-4c49-893e-dac625f2e2f8" providerId="ADAL" clId="{BC75C6BE-AC5B-3847-BAB1-CA38925B7975}" dt="2023-02-28T23:21:47.428" v="519" actId="1076"/>
          <ac:picMkLst>
            <pc:docMk/>
            <pc:sldMk cId="1673786161" sldId="786"/>
            <ac:picMk id="6" creationId="{97273E5F-E299-4267-87EC-35D3C5612C50}"/>
          </ac:picMkLst>
        </pc:picChg>
      </pc:sldChg>
      <pc:sldChg chg="modSp mod">
        <pc:chgData name="Rich Ruh" userId="c1a23af0-b59b-4c49-893e-dac625f2e2f8" providerId="ADAL" clId="{BC75C6BE-AC5B-3847-BAB1-CA38925B7975}" dt="2023-03-01T00:00:03.334" v="722" actId="6549"/>
        <pc:sldMkLst>
          <pc:docMk/>
          <pc:sldMk cId="1629060616" sldId="787"/>
        </pc:sldMkLst>
        <pc:spChg chg="mod">
          <ac:chgData name="Rich Ruh" userId="c1a23af0-b59b-4c49-893e-dac625f2e2f8" providerId="ADAL" clId="{BC75C6BE-AC5B-3847-BAB1-CA38925B7975}" dt="2023-03-01T00:00:03.334" v="722" actId="6549"/>
          <ac:spMkLst>
            <pc:docMk/>
            <pc:sldMk cId="1629060616" sldId="787"/>
            <ac:spMk id="4" creationId="{A865A739-5ADC-4A11-96DD-F36DA81CF05C}"/>
          </ac:spMkLst>
        </pc:spChg>
      </pc:sldChg>
      <pc:sldChg chg="modSp mod chgLayout">
        <pc:chgData name="Rich Ruh" userId="c1a23af0-b59b-4c49-893e-dac625f2e2f8" providerId="ADAL" clId="{BC75C6BE-AC5B-3847-BAB1-CA38925B7975}" dt="2023-03-01T00:01:07.468" v="895" actId="6549"/>
        <pc:sldMkLst>
          <pc:docMk/>
          <pc:sldMk cId="2118018372" sldId="788"/>
        </pc:sldMkLst>
        <pc:spChg chg="mod ord">
          <ac:chgData name="Rich Ruh" userId="c1a23af0-b59b-4c49-893e-dac625f2e2f8" providerId="ADAL" clId="{BC75C6BE-AC5B-3847-BAB1-CA38925B7975}" dt="2023-03-01T00:00:29.071" v="723" actId="700"/>
          <ac:spMkLst>
            <pc:docMk/>
            <pc:sldMk cId="2118018372" sldId="788"/>
            <ac:spMk id="2" creationId="{127F7774-11BF-44D3-B27A-F1D093941F1C}"/>
          </ac:spMkLst>
        </pc:spChg>
        <pc:spChg chg="mod ord">
          <ac:chgData name="Rich Ruh" userId="c1a23af0-b59b-4c49-893e-dac625f2e2f8" providerId="ADAL" clId="{BC75C6BE-AC5B-3847-BAB1-CA38925B7975}" dt="2023-03-01T00:00:29.071" v="723" actId="700"/>
          <ac:spMkLst>
            <pc:docMk/>
            <pc:sldMk cId="2118018372" sldId="788"/>
            <ac:spMk id="3" creationId="{8923F0AA-0A9D-4FFA-B42C-C8DF3760CFA4}"/>
          </ac:spMkLst>
        </pc:spChg>
        <pc:spChg chg="mod ord">
          <ac:chgData name="Rich Ruh" userId="c1a23af0-b59b-4c49-893e-dac625f2e2f8" providerId="ADAL" clId="{BC75C6BE-AC5B-3847-BAB1-CA38925B7975}" dt="2023-03-01T00:01:07.468" v="895" actId="6549"/>
          <ac:spMkLst>
            <pc:docMk/>
            <pc:sldMk cId="2118018372" sldId="788"/>
            <ac:spMk id="4" creationId="{C2E39DA2-9944-49EF-999F-D789E049E77A}"/>
          </ac:spMkLst>
        </pc:spChg>
      </pc:sldChg>
      <pc:sldChg chg="modSp mod">
        <pc:chgData name="Rich Ruh" userId="c1a23af0-b59b-4c49-893e-dac625f2e2f8" providerId="ADAL" clId="{BC75C6BE-AC5B-3847-BAB1-CA38925B7975}" dt="2023-03-01T00:01:29.343" v="902" actId="20577"/>
        <pc:sldMkLst>
          <pc:docMk/>
          <pc:sldMk cId="4246473714" sldId="789"/>
        </pc:sldMkLst>
        <pc:spChg chg="mod">
          <ac:chgData name="Rich Ruh" userId="c1a23af0-b59b-4c49-893e-dac625f2e2f8" providerId="ADAL" clId="{BC75C6BE-AC5B-3847-BAB1-CA38925B7975}" dt="2023-03-01T00:01:29.343" v="902" actId="20577"/>
          <ac:spMkLst>
            <pc:docMk/>
            <pc:sldMk cId="4246473714" sldId="789"/>
            <ac:spMk id="4" creationId="{E74B2C86-03A8-4B8E-9B65-58E68634312A}"/>
          </ac:spMkLst>
        </pc:spChg>
      </pc:sldChg>
      <pc:sldChg chg="addSp delSp modSp mod modClrScheme chgLayout">
        <pc:chgData name="Rich Ruh" userId="c1a23af0-b59b-4c49-893e-dac625f2e2f8" providerId="ADAL" clId="{BC75C6BE-AC5B-3847-BAB1-CA38925B7975}" dt="2023-02-28T23:24:12.929" v="560" actId="20577"/>
        <pc:sldMkLst>
          <pc:docMk/>
          <pc:sldMk cId="2250331384" sldId="790"/>
        </pc:sldMkLst>
        <pc:spChg chg="mod ord">
          <ac:chgData name="Rich Ruh" userId="c1a23af0-b59b-4c49-893e-dac625f2e2f8" providerId="ADAL" clId="{BC75C6BE-AC5B-3847-BAB1-CA38925B7975}" dt="2023-02-28T23:23:27.063" v="545" actId="700"/>
          <ac:spMkLst>
            <pc:docMk/>
            <pc:sldMk cId="2250331384" sldId="790"/>
            <ac:spMk id="2" creationId="{788BDEB4-622B-47A1-B3CB-0DBA45574FE6}"/>
          </ac:spMkLst>
        </pc:spChg>
        <pc:spChg chg="add del mod ord">
          <ac:chgData name="Rich Ruh" userId="c1a23af0-b59b-4c49-893e-dac625f2e2f8" providerId="ADAL" clId="{BC75C6BE-AC5B-3847-BAB1-CA38925B7975}" dt="2023-02-28T23:23:14.953" v="542" actId="700"/>
          <ac:spMkLst>
            <pc:docMk/>
            <pc:sldMk cId="2250331384" sldId="790"/>
            <ac:spMk id="3" creationId="{26F7BE23-8578-AAE5-8FFA-E03B907FC5F7}"/>
          </ac:spMkLst>
        </pc:spChg>
        <pc:spChg chg="add mod ord">
          <ac:chgData name="Rich Ruh" userId="c1a23af0-b59b-4c49-893e-dac625f2e2f8" providerId="ADAL" clId="{BC75C6BE-AC5B-3847-BAB1-CA38925B7975}" dt="2023-02-28T23:24:12.929" v="560" actId="20577"/>
          <ac:spMkLst>
            <pc:docMk/>
            <pc:sldMk cId="2250331384" sldId="790"/>
            <ac:spMk id="4" creationId="{0E6BD008-0485-5A60-9CB8-AC751A8D0F17}"/>
          </ac:spMkLst>
        </pc:spChg>
        <pc:spChg chg="del mod">
          <ac:chgData name="Rich Ruh" userId="c1a23af0-b59b-4c49-893e-dac625f2e2f8" providerId="ADAL" clId="{BC75C6BE-AC5B-3847-BAB1-CA38925B7975}" dt="2023-02-28T23:23:24.332" v="544" actId="478"/>
          <ac:spMkLst>
            <pc:docMk/>
            <pc:sldMk cId="2250331384" sldId="790"/>
            <ac:spMk id="8" creationId="{50527FE4-A220-4143-8593-36D05CC2D883}"/>
          </ac:spMkLst>
        </pc:spChg>
        <pc:picChg chg="mod">
          <ac:chgData name="Rich Ruh" userId="c1a23af0-b59b-4c49-893e-dac625f2e2f8" providerId="ADAL" clId="{BC75C6BE-AC5B-3847-BAB1-CA38925B7975}" dt="2023-02-28T23:24:10.380" v="559" actId="1076"/>
          <ac:picMkLst>
            <pc:docMk/>
            <pc:sldMk cId="2250331384" sldId="790"/>
            <ac:picMk id="5" creationId="{0FE29475-9AD4-4F4B-8086-0FC3BC80781D}"/>
          </ac:picMkLst>
        </pc:picChg>
      </pc:sldChg>
      <pc:sldChg chg="modSp mod chgLayout">
        <pc:chgData name="Rich Ruh" userId="c1a23af0-b59b-4c49-893e-dac625f2e2f8" providerId="ADAL" clId="{BC75C6BE-AC5B-3847-BAB1-CA38925B7975}" dt="2023-02-28T23:25:00.531" v="565" actId="14100"/>
        <pc:sldMkLst>
          <pc:docMk/>
          <pc:sldMk cId="3337767323" sldId="791"/>
        </pc:sldMkLst>
        <pc:spChg chg="mod ord">
          <ac:chgData name="Rich Ruh" userId="c1a23af0-b59b-4c49-893e-dac625f2e2f8" providerId="ADAL" clId="{BC75C6BE-AC5B-3847-BAB1-CA38925B7975}" dt="2023-02-28T23:24:51.243" v="563" actId="700"/>
          <ac:spMkLst>
            <pc:docMk/>
            <pc:sldMk cId="3337767323" sldId="791"/>
            <ac:spMk id="2" creationId="{CC779444-5A6A-45E3-A7F8-6BD04484C38B}"/>
          </ac:spMkLst>
        </pc:spChg>
        <pc:spChg chg="mod ord">
          <ac:chgData name="Rich Ruh" userId="c1a23af0-b59b-4c49-893e-dac625f2e2f8" providerId="ADAL" clId="{BC75C6BE-AC5B-3847-BAB1-CA38925B7975}" dt="2023-02-28T23:24:51.243" v="563" actId="700"/>
          <ac:spMkLst>
            <pc:docMk/>
            <pc:sldMk cId="3337767323" sldId="791"/>
            <ac:spMk id="3" creationId="{B990C459-0E65-4234-9301-71415B91EE7B}"/>
          </ac:spMkLst>
        </pc:spChg>
        <pc:spChg chg="mod ord">
          <ac:chgData name="Rich Ruh" userId="c1a23af0-b59b-4c49-893e-dac625f2e2f8" providerId="ADAL" clId="{BC75C6BE-AC5B-3847-BAB1-CA38925B7975}" dt="2023-02-28T23:25:00.531" v="565" actId="14100"/>
          <ac:spMkLst>
            <pc:docMk/>
            <pc:sldMk cId="3337767323" sldId="791"/>
            <ac:spMk id="7" creationId="{62E3CB9B-B605-48CB-9A8A-4E8965483CEA}"/>
          </ac:spMkLst>
        </pc:spChg>
      </pc:sldChg>
      <pc:sldChg chg="modSp mod">
        <pc:chgData name="Rich Ruh" userId="c1a23af0-b59b-4c49-893e-dac625f2e2f8" providerId="ADAL" clId="{BC75C6BE-AC5B-3847-BAB1-CA38925B7975}" dt="2023-03-01T00:11:32.350" v="1162" actId="6549"/>
        <pc:sldMkLst>
          <pc:docMk/>
          <pc:sldMk cId="2708336858" sldId="792"/>
        </pc:sldMkLst>
        <pc:spChg chg="mod">
          <ac:chgData name="Rich Ruh" userId="c1a23af0-b59b-4c49-893e-dac625f2e2f8" providerId="ADAL" clId="{BC75C6BE-AC5B-3847-BAB1-CA38925B7975}" dt="2023-03-01T00:11:32.350" v="1162" actId="6549"/>
          <ac:spMkLst>
            <pc:docMk/>
            <pc:sldMk cId="2708336858" sldId="792"/>
            <ac:spMk id="4" creationId="{E54F0950-F106-4E07-9D67-72854BBE02C1}"/>
          </ac:spMkLst>
        </pc:spChg>
      </pc:sldChg>
      <pc:sldChg chg="modSp mod">
        <pc:chgData name="Rich Ruh" userId="c1a23af0-b59b-4c49-893e-dac625f2e2f8" providerId="ADAL" clId="{BC75C6BE-AC5B-3847-BAB1-CA38925B7975}" dt="2023-02-28T23:29:26.973" v="658" actId="20577"/>
        <pc:sldMkLst>
          <pc:docMk/>
          <pc:sldMk cId="746743880" sldId="794"/>
        </pc:sldMkLst>
        <pc:spChg chg="mod">
          <ac:chgData name="Rich Ruh" userId="c1a23af0-b59b-4c49-893e-dac625f2e2f8" providerId="ADAL" clId="{BC75C6BE-AC5B-3847-BAB1-CA38925B7975}" dt="2023-02-28T23:29:26.973" v="658" actId="20577"/>
          <ac:spMkLst>
            <pc:docMk/>
            <pc:sldMk cId="746743880" sldId="794"/>
            <ac:spMk id="27" creationId="{B3CC5526-827C-466D-8E86-7F88A66A6B7A}"/>
          </ac:spMkLst>
        </pc:spChg>
      </pc:sldChg>
      <pc:sldChg chg="modSp mod">
        <pc:chgData name="Rich Ruh" userId="c1a23af0-b59b-4c49-893e-dac625f2e2f8" providerId="ADAL" clId="{BC75C6BE-AC5B-3847-BAB1-CA38925B7975}" dt="2023-02-28T23:30:35.991" v="661" actId="2711"/>
        <pc:sldMkLst>
          <pc:docMk/>
          <pc:sldMk cId="4205255156" sldId="795"/>
        </pc:sldMkLst>
        <pc:spChg chg="mod">
          <ac:chgData name="Rich Ruh" userId="c1a23af0-b59b-4c49-893e-dac625f2e2f8" providerId="ADAL" clId="{BC75C6BE-AC5B-3847-BAB1-CA38925B7975}" dt="2023-02-28T23:30:35.991" v="661" actId="2711"/>
          <ac:spMkLst>
            <pc:docMk/>
            <pc:sldMk cId="4205255156" sldId="795"/>
            <ac:spMk id="4" creationId="{A865A739-5ADC-4A11-96DD-F36DA81CF05C}"/>
          </ac:spMkLst>
        </pc:spChg>
      </pc:sldChg>
    </pc:docChg>
  </pc:docChgLst>
  <pc:docChgLst>
    <pc:chgData name="Aashis Lamsal" userId="42229be4-7f54-4205-9f3c-ef7aa246a95b" providerId="ADAL" clId="{7FC446BC-EC0E-4D87-B1D5-B3E54C407056}"/>
    <pc:docChg chg="undo redo custSel addSld delSld modSld sldOrd addMainMaster delMainMaster modMainMaster">
      <pc:chgData name="Aashis Lamsal" userId="42229be4-7f54-4205-9f3c-ef7aa246a95b" providerId="ADAL" clId="{7FC446BC-EC0E-4D87-B1D5-B3E54C407056}" dt="2023-02-24T21:35:47.415" v="8140" actId="1076"/>
      <pc:docMkLst>
        <pc:docMk/>
      </pc:docMkLst>
      <pc:sldChg chg="delSp mod">
        <pc:chgData name="Aashis Lamsal" userId="42229be4-7f54-4205-9f3c-ef7aa246a95b" providerId="ADAL" clId="{7FC446BC-EC0E-4D87-B1D5-B3E54C407056}" dt="2023-02-21T04:17:28.849" v="7823" actId="478"/>
        <pc:sldMkLst>
          <pc:docMk/>
          <pc:sldMk cId="2538940169" sldId="276"/>
        </pc:sldMkLst>
        <pc:spChg chg="del">
          <ac:chgData name="Aashis Lamsal" userId="42229be4-7f54-4205-9f3c-ef7aa246a95b" providerId="ADAL" clId="{7FC446BC-EC0E-4D87-B1D5-B3E54C407056}" dt="2023-02-21T04:17:28.849" v="7823" actId="478"/>
          <ac:spMkLst>
            <pc:docMk/>
            <pc:sldMk cId="2538940169" sldId="276"/>
            <ac:spMk id="2" creationId="{53EEB0B6-15FF-8E41-8E88-7E5EFBC1E7BF}"/>
          </ac:spMkLst>
        </pc:spChg>
      </pc:sldChg>
      <pc:sldChg chg="addSp delSp modSp mod modNotesTx">
        <pc:chgData name="Aashis Lamsal" userId="42229be4-7f54-4205-9f3c-ef7aa246a95b" providerId="ADAL" clId="{7FC446BC-EC0E-4D87-B1D5-B3E54C407056}" dt="2023-02-20T17:55:50.751" v="5315" actId="14100"/>
        <pc:sldMkLst>
          <pc:docMk/>
          <pc:sldMk cId="2091741546" sldId="277"/>
        </pc:sldMkLst>
        <pc:spChg chg="mod">
          <ac:chgData name="Aashis Lamsal" userId="42229be4-7f54-4205-9f3c-ef7aa246a95b" providerId="ADAL" clId="{7FC446BC-EC0E-4D87-B1D5-B3E54C407056}" dt="2023-02-20T17:25:44.531" v="5256" actId="14100"/>
          <ac:spMkLst>
            <pc:docMk/>
            <pc:sldMk cId="2091741546" sldId="277"/>
            <ac:spMk id="2" creationId="{065DB868-D57D-2B4A-A09A-664349B1FE87}"/>
          </ac:spMkLst>
        </pc:spChg>
        <pc:spChg chg="mod">
          <ac:chgData name="Aashis Lamsal" userId="42229be4-7f54-4205-9f3c-ef7aa246a95b" providerId="ADAL" clId="{7FC446BC-EC0E-4D87-B1D5-B3E54C407056}" dt="2023-02-20T17:55:50.751" v="5315" actId="14100"/>
          <ac:spMkLst>
            <pc:docMk/>
            <pc:sldMk cId="2091741546" sldId="277"/>
            <ac:spMk id="3" creationId="{3C080BFB-6817-5446-A534-4DEBC99F8347}"/>
          </ac:spMkLst>
        </pc:spChg>
        <pc:spChg chg="mod">
          <ac:chgData name="Aashis Lamsal" userId="42229be4-7f54-4205-9f3c-ef7aa246a95b" providerId="ADAL" clId="{7FC446BC-EC0E-4D87-B1D5-B3E54C407056}" dt="2023-02-20T17:12:52.164" v="5189"/>
          <ac:spMkLst>
            <pc:docMk/>
            <pc:sldMk cId="2091741546" sldId="277"/>
            <ac:spMk id="5" creationId="{F6E9C406-EC17-420E-B783-E2F01CEA3A8C}"/>
          </ac:spMkLst>
        </pc:spChg>
        <pc:grpChg chg="add del mod ord">
          <ac:chgData name="Aashis Lamsal" userId="42229be4-7f54-4205-9f3c-ef7aa246a95b" providerId="ADAL" clId="{7FC446BC-EC0E-4D87-B1D5-B3E54C407056}" dt="2023-02-20T17:13:17.486" v="5192"/>
          <ac:grpSpMkLst>
            <pc:docMk/>
            <pc:sldMk cId="2091741546" sldId="277"/>
            <ac:grpSpMk id="4" creationId="{E9992CE2-5D61-4E10-A882-F839D5404DD5}"/>
          </ac:grpSpMkLst>
        </pc:grpChg>
        <pc:picChg chg="mod">
          <ac:chgData name="Aashis Lamsal" userId="42229be4-7f54-4205-9f3c-ef7aa246a95b" providerId="ADAL" clId="{7FC446BC-EC0E-4D87-B1D5-B3E54C407056}" dt="2023-02-20T17:12:52.164" v="5189"/>
          <ac:picMkLst>
            <pc:docMk/>
            <pc:sldMk cId="2091741546" sldId="277"/>
            <ac:picMk id="6" creationId="{5566E7BB-42D3-49C8-90A9-AD26193816AC}"/>
          </ac:picMkLst>
        </pc:picChg>
      </pc:sldChg>
      <pc:sldChg chg="modSp mod ord">
        <pc:chgData name="Aashis Lamsal" userId="42229be4-7f54-4205-9f3c-ef7aa246a95b" providerId="ADAL" clId="{7FC446BC-EC0E-4D87-B1D5-B3E54C407056}" dt="2023-02-20T17:28:00.402" v="5270" actId="207"/>
        <pc:sldMkLst>
          <pc:docMk/>
          <pc:sldMk cId="986395829" sldId="615"/>
        </pc:sldMkLst>
        <pc:spChg chg="mod">
          <ac:chgData name="Aashis Lamsal" userId="42229be4-7f54-4205-9f3c-ef7aa246a95b" providerId="ADAL" clId="{7FC446BC-EC0E-4D87-B1D5-B3E54C407056}" dt="2023-02-20T17:28:00.402" v="5270" actId="207"/>
          <ac:spMkLst>
            <pc:docMk/>
            <pc:sldMk cId="986395829" sldId="615"/>
            <ac:spMk id="2" creationId="{5BFCE618-CF41-9B41-9E2A-B205B3B3D752}"/>
          </ac:spMkLst>
        </pc:spChg>
        <pc:spChg chg="mod">
          <ac:chgData name="Aashis Lamsal" userId="42229be4-7f54-4205-9f3c-ef7aa246a95b" providerId="ADAL" clId="{7FC446BC-EC0E-4D87-B1D5-B3E54C407056}" dt="2023-02-02T15:56:10.363" v="302" actId="20577"/>
          <ac:spMkLst>
            <pc:docMk/>
            <pc:sldMk cId="986395829" sldId="615"/>
            <ac:spMk id="3" creationId="{3ECBF683-6DFC-304F-909F-C4B296C2DD01}"/>
          </ac:spMkLst>
        </pc:spChg>
      </pc:sldChg>
      <pc:sldChg chg="addSp delSp modSp mod">
        <pc:chgData name="Aashis Lamsal" userId="42229be4-7f54-4205-9f3c-ef7aa246a95b" providerId="ADAL" clId="{7FC446BC-EC0E-4D87-B1D5-B3E54C407056}" dt="2023-02-07T22:05:04.332" v="994" actId="27636"/>
        <pc:sldMkLst>
          <pc:docMk/>
          <pc:sldMk cId="2368103701" sldId="616"/>
        </pc:sldMkLst>
        <pc:spChg chg="del">
          <ac:chgData name="Aashis Lamsal" userId="42229be4-7f54-4205-9f3c-ef7aa246a95b" providerId="ADAL" clId="{7FC446BC-EC0E-4D87-B1D5-B3E54C407056}" dt="2023-02-02T15:45:31.767" v="67" actId="478"/>
          <ac:spMkLst>
            <pc:docMk/>
            <pc:sldMk cId="2368103701" sldId="616"/>
            <ac:spMk id="3" creationId="{49E00DFA-35D3-424C-AB3E-713BF47A68A2}"/>
          </ac:spMkLst>
        </pc:spChg>
        <pc:spChg chg="mod">
          <ac:chgData name="Aashis Lamsal" userId="42229be4-7f54-4205-9f3c-ef7aa246a95b" providerId="ADAL" clId="{7FC446BC-EC0E-4D87-B1D5-B3E54C407056}" dt="2023-02-07T22:05:04.332" v="994" actId="27636"/>
          <ac:spMkLst>
            <pc:docMk/>
            <pc:sldMk cId="2368103701" sldId="616"/>
            <ac:spMk id="21" creationId="{E53F841D-5511-6D47-8569-9693612CD59E}"/>
          </ac:spMkLst>
        </pc:spChg>
        <pc:spChg chg="mod">
          <ac:chgData name="Aashis Lamsal" userId="42229be4-7f54-4205-9f3c-ef7aa246a95b" providerId="ADAL" clId="{7FC446BC-EC0E-4D87-B1D5-B3E54C407056}" dt="2023-02-02T15:48:12.869" v="115" actId="20577"/>
          <ac:spMkLst>
            <pc:docMk/>
            <pc:sldMk cId="2368103701" sldId="616"/>
            <ac:spMk id="23" creationId="{E2DB1B39-4BE9-5E40-8763-2E963F8C1B49}"/>
          </ac:spMkLst>
        </pc:spChg>
        <pc:picChg chg="add del mod">
          <ac:chgData name="Aashis Lamsal" userId="42229be4-7f54-4205-9f3c-ef7aa246a95b" providerId="ADAL" clId="{7FC446BC-EC0E-4D87-B1D5-B3E54C407056}" dt="2023-02-07T21:48:38.332" v="925"/>
          <ac:picMkLst>
            <pc:docMk/>
            <pc:sldMk cId="2368103701" sldId="616"/>
            <ac:picMk id="2" creationId="{B9A10EFE-F235-4B28-B80F-F94F56B41589}"/>
          </ac:picMkLst>
        </pc:picChg>
        <pc:picChg chg="add del mod">
          <ac:chgData name="Aashis Lamsal" userId="42229be4-7f54-4205-9f3c-ef7aa246a95b" providerId="ADAL" clId="{7FC446BC-EC0E-4D87-B1D5-B3E54C407056}" dt="2023-02-07T21:48:38.015" v="924"/>
          <ac:picMkLst>
            <pc:docMk/>
            <pc:sldMk cId="2368103701" sldId="616"/>
            <ac:picMk id="4" creationId="{2E46BA4B-A0EE-4629-807D-C38A562B1594}"/>
          </ac:picMkLst>
        </pc:picChg>
        <pc:picChg chg="add del mod ord">
          <ac:chgData name="Aashis Lamsal" userId="42229be4-7f54-4205-9f3c-ef7aa246a95b" providerId="ADAL" clId="{7FC446BC-EC0E-4D87-B1D5-B3E54C407056}" dt="2023-02-07T21:48:36.469" v="921"/>
          <ac:picMkLst>
            <pc:docMk/>
            <pc:sldMk cId="2368103701" sldId="616"/>
            <ac:picMk id="5" creationId="{BB24DA4F-5B8C-439A-8857-75BF9E131A58}"/>
          </ac:picMkLst>
        </pc:picChg>
      </pc:sldChg>
      <pc:sldChg chg="addSp delSp modSp mod">
        <pc:chgData name="Aashis Lamsal" userId="42229be4-7f54-4205-9f3c-ef7aa246a95b" providerId="ADAL" clId="{7FC446BC-EC0E-4D87-B1D5-B3E54C407056}" dt="2023-02-07T22:05:04.335" v="995" actId="27636"/>
        <pc:sldMkLst>
          <pc:docMk/>
          <pc:sldMk cId="3648822143" sldId="617"/>
        </pc:sldMkLst>
        <pc:spChg chg="del">
          <ac:chgData name="Aashis Lamsal" userId="42229be4-7f54-4205-9f3c-ef7aa246a95b" providerId="ADAL" clId="{7FC446BC-EC0E-4D87-B1D5-B3E54C407056}" dt="2023-02-02T15:45:14.512" v="65" actId="478"/>
          <ac:spMkLst>
            <pc:docMk/>
            <pc:sldMk cId="3648822143" sldId="617"/>
            <ac:spMk id="3" creationId="{49E00DFA-35D3-424C-AB3E-713BF47A68A2}"/>
          </ac:spMkLst>
        </pc:spChg>
        <pc:spChg chg="mod">
          <ac:chgData name="Aashis Lamsal" userId="42229be4-7f54-4205-9f3c-ef7aa246a95b" providerId="ADAL" clId="{7FC446BC-EC0E-4D87-B1D5-B3E54C407056}" dt="2023-02-07T22:05:04.335" v="995" actId="27636"/>
          <ac:spMkLst>
            <pc:docMk/>
            <pc:sldMk cId="3648822143" sldId="617"/>
            <ac:spMk id="21" creationId="{E53F841D-5511-6D47-8569-9693612CD59E}"/>
          </ac:spMkLst>
        </pc:spChg>
        <pc:spChg chg="mod">
          <ac:chgData name="Aashis Lamsal" userId="42229be4-7f54-4205-9f3c-ef7aa246a95b" providerId="ADAL" clId="{7FC446BC-EC0E-4D87-B1D5-B3E54C407056}" dt="2023-02-02T15:45:19.057" v="66" actId="1076"/>
          <ac:spMkLst>
            <pc:docMk/>
            <pc:sldMk cId="3648822143" sldId="617"/>
            <ac:spMk id="23" creationId="{E2DB1B39-4BE9-5E40-8763-2E963F8C1B49}"/>
          </ac:spMkLst>
        </pc:spChg>
        <pc:picChg chg="add del mod ord">
          <ac:chgData name="Aashis Lamsal" userId="42229be4-7f54-4205-9f3c-ef7aa246a95b" providerId="ADAL" clId="{7FC446BC-EC0E-4D87-B1D5-B3E54C407056}" dt="2023-02-07T21:48:48.465" v="928" actId="478"/>
          <ac:picMkLst>
            <pc:docMk/>
            <pc:sldMk cId="3648822143" sldId="617"/>
            <ac:picMk id="2" creationId="{68EC982F-4B39-493A-A612-23AE9A9C201F}"/>
          </ac:picMkLst>
        </pc:picChg>
      </pc:sldChg>
      <pc:sldChg chg="modSp del">
        <pc:chgData name="Aashis Lamsal" userId="42229be4-7f54-4205-9f3c-ef7aa246a95b" providerId="ADAL" clId="{7FC446BC-EC0E-4D87-B1D5-B3E54C407056}" dt="2023-02-20T20:12:24.671" v="6053" actId="47"/>
        <pc:sldMkLst>
          <pc:docMk/>
          <pc:sldMk cId="2184302659" sldId="618"/>
        </pc:sldMkLst>
        <pc:spChg chg="mod">
          <ac:chgData name="Aashis Lamsal" userId="42229be4-7f54-4205-9f3c-ef7aa246a95b" providerId="ADAL" clId="{7FC446BC-EC0E-4D87-B1D5-B3E54C407056}" dt="2023-02-07T22:05:04.213" v="992"/>
          <ac:spMkLst>
            <pc:docMk/>
            <pc:sldMk cId="2184302659" sldId="618"/>
            <ac:spMk id="2" creationId="{5BFCE618-CF41-9B41-9E2A-B205B3B3D752}"/>
          </ac:spMkLst>
        </pc:spChg>
        <pc:spChg chg="mod">
          <ac:chgData name="Aashis Lamsal" userId="42229be4-7f54-4205-9f3c-ef7aa246a95b" providerId="ADAL" clId="{7FC446BC-EC0E-4D87-B1D5-B3E54C407056}" dt="2023-02-07T22:05:04.213" v="992"/>
          <ac:spMkLst>
            <pc:docMk/>
            <pc:sldMk cId="2184302659" sldId="618"/>
            <ac:spMk id="3" creationId="{3ECBF683-6DFC-304F-909F-C4B296C2DD01}"/>
          </ac:spMkLst>
        </pc:spChg>
      </pc:sldChg>
      <pc:sldChg chg="delSp modSp del mod">
        <pc:chgData name="Aashis Lamsal" userId="42229be4-7f54-4205-9f3c-ef7aa246a95b" providerId="ADAL" clId="{7FC446BC-EC0E-4D87-B1D5-B3E54C407056}" dt="2023-02-02T15:45:40.875" v="68" actId="47"/>
        <pc:sldMkLst>
          <pc:docMk/>
          <pc:sldMk cId="2330253341" sldId="619"/>
        </pc:sldMkLst>
        <pc:spChg chg="del">
          <ac:chgData name="Aashis Lamsal" userId="42229be4-7f54-4205-9f3c-ef7aa246a95b" providerId="ADAL" clId="{7FC446BC-EC0E-4D87-B1D5-B3E54C407056}" dt="2023-02-02T15:45:02.794" v="63" actId="478"/>
          <ac:spMkLst>
            <pc:docMk/>
            <pc:sldMk cId="2330253341" sldId="619"/>
            <ac:spMk id="3" creationId="{B35B186A-2D3C-48FD-AAF5-C17A9EB72C45}"/>
          </ac:spMkLst>
        </pc:spChg>
        <pc:spChg chg="mod">
          <ac:chgData name="Aashis Lamsal" userId="42229be4-7f54-4205-9f3c-ef7aa246a95b" providerId="ADAL" clId="{7FC446BC-EC0E-4D87-B1D5-B3E54C407056}" dt="2023-02-02T15:45:07.525" v="64" actId="1076"/>
          <ac:spMkLst>
            <pc:docMk/>
            <pc:sldMk cId="2330253341" sldId="619"/>
            <ac:spMk id="4" creationId="{D06CC775-D26C-4898-AD73-B2449E835727}"/>
          </ac:spMkLst>
        </pc:spChg>
      </pc:sldChg>
      <pc:sldChg chg="new del">
        <pc:chgData name="Aashis Lamsal" userId="42229be4-7f54-4205-9f3c-ef7aa246a95b" providerId="ADAL" clId="{7FC446BC-EC0E-4D87-B1D5-B3E54C407056}" dt="2023-02-02T15:45:40.875" v="68" actId="47"/>
        <pc:sldMkLst>
          <pc:docMk/>
          <pc:sldMk cId="2687483036" sldId="620"/>
        </pc:sldMkLst>
      </pc:sldChg>
      <pc:sldChg chg="add del">
        <pc:chgData name="Aashis Lamsal" userId="42229be4-7f54-4205-9f3c-ef7aa246a95b" providerId="ADAL" clId="{7FC446BC-EC0E-4D87-B1D5-B3E54C407056}" dt="2023-02-02T15:45:40.875" v="68" actId="47"/>
        <pc:sldMkLst>
          <pc:docMk/>
          <pc:sldMk cId="3127612531" sldId="621"/>
        </pc:sldMkLst>
      </pc:sldChg>
      <pc:sldChg chg="add del replId">
        <pc:chgData name="Aashis Lamsal" userId="42229be4-7f54-4205-9f3c-ef7aa246a95b" providerId="ADAL" clId="{7FC446BC-EC0E-4D87-B1D5-B3E54C407056}" dt="2023-02-02T15:45:40.875" v="68" actId="47"/>
        <pc:sldMkLst>
          <pc:docMk/>
          <pc:sldMk cId="1776860173" sldId="622"/>
        </pc:sldMkLst>
      </pc:sldChg>
      <pc:sldChg chg="add del">
        <pc:chgData name="Aashis Lamsal" userId="42229be4-7f54-4205-9f3c-ef7aa246a95b" providerId="ADAL" clId="{7FC446BC-EC0E-4D87-B1D5-B3E54C407056}" dt="2023-02-02T15:45:40.875" v="68" actId="47"/>
        <pc:sldMkLst>
          <pc:docMk/>
          <pc:sldMk cId="262399133" sldId="623"/>
        </pc:sldMkLst>
      </pc:sldChg>
      <pc:sldChg chg="add del replId">
        <pc:chgData name="Aashis Lamsal" userId="42229be4-7f54-4205-9f3c-ef7aa246a95b" providerId="ADAL" clId="{7FC446BC-EC0E-4D87-B1D5-B3E54C407056}" dt="2023-02-02T15:45:40.875" v="68" actId="47"/>
        <pc:sldMkLst>
          <pc:docMk/>
          <pc:sldMk cId="4082279709" sldId="624"/>
        </pc:sldMkLst>
      </pc:sldChg>
      <pc:sldChg chg="add del">
        <pc:chgData name="Aashis Lamsal" userId="42229be4-7f54-4205-9f3c-ef7aa246a95b" providerId="ADAL" clId="{7FC446BC-EC0E-4D87-B1D5-B3E54C407056}" dt="2023-02-02T15:45:40.875" v="68" actId="47"/>
        <pc:sldMkLst>
          <pc:docMk/>
          <pc:sldMk cId="3512934110" sldId="625"/>
        </pc:sldMkLst>
      </pc:sldChg>
      <pc:sldChg chg="add del replId">
        <pc:chgData name="Aashis Lamsal" userId="42229be4-7f54-4205-9f3c-ef7aa246a95b" providerId="ADAL" clId="{7FC446BC-EC0E-4D87-B1D5-B3E54C407056}" dt="2023-02-02T15:45:40.875" v="68" actId="47"/>
        <pc:sldMkLst>
          <pc:docMk/>
          <pc:sldMk cId="354381852" sldId="626"/>
        </pc:sldMkLst>
      </pc:sldChg>
      <pc:sldChg chg="add del">
        <pc:chgData name="Aashis Lamsal" userId="42229be4-7f54-4205-9f3c-ef7aa246a95b" providerId="ADAL" clId="{7FC446BC-EC0E-4D87-B1D5-B3E54C407056}" dt="2023-02-02T15:45:40.875" v="68" actId="47"/>
        <pc:sldMkLst>
          <pc:docMk/>
          <pc:sldMk cId="3070593032" sldId="627"/>
        </pc:sldMkLst>
      </pc:sldChg>
      <pc:sldChg chg="add del replId">
        <pc:chgData name="Aashis Lamsal" userId="42229be4-7f54-4205-9f3c-ef7aa246a95b" providerId="ADAL" clId="{7FC446BC-EC0E-4D87-B1D5-B3E54C407056}" dt="2023-02-02T15:45:40.875" v="68" actId="47"/>
        <pc:sldMkLst>
          <pc:docMk/>
          <pc:sldMk cId="625048301" sldId="628"/>
        </pc:sldMkLst>
      </pc:sldChg>
      <pc:sldChg chg="modSp add del">
        <pc:chgData name="Aashis Lamsal" userId="42229be4-7f54-4205-9f3c-ef7aa246a95b" providerId="ADAL" clId="{7FC446BC-EC0E-4D87-B1D5-B3E54C407056}" dt="2023-02-20T20:12:27.803" v="6054" actId="47"/>
        <pc:sldMkLst>
          <pc:docMk/>
          <pc:sldMk cId="1312723843" sldId="629"/>
        </pc:sldMkLst>
        <pc:spChg chg="mod">
          <ac:chgData name="Aashis Lamsal" userId="42229be4-7f54-4205-9f3c-ef7aa246a95b" providerId="ADAL" clId="{7FC446BC-EC0E-4D87-B1D5-B3E54C407056}" dt="2023-02-07T22:05:04.213" v="992"/>
          <ac:spMkLst>
            <pc:docMk/>
            <pc:sldMk cId="1312723843" sldId="629"/>
            <ac:spMk id="2" creationId="{5BFCE618-CF41-9B41-9E2A-B205B3B3D752}"/>
          </ac:spMkLst>
        </pc:spChg>
        <pc:spChg chg="mod">
          <ac:chgData name="Aashis Lamsal" userId="42229be4-7f54-4205-9f3c-ef7aa246a95b" providerId="ADAL" clId="{7FC446BC-EC0E-4D87-B1D5-B3E54C407056}" dt="2023-02-07T22:05:04.213" v="992"/>
          <ac:spMkLst>
            <pc:docMk/>
            <pc:sldMk cId="1312723843" sldId="629"/>
            <ac:spMk id="3" creationId="{3ECBF683-6DFC-304F-909F-C4B296C2DD01}"/>
          </ac:spMkLst>
        </pc:spChg>
      </pc:sldChg>
      <pc:sldChg chg="modSp add del replId">
        <pc:chgData name="Aashis Lamsal" userId="42229be4-7f54-4205-9f3c-ef7aa246a95b" providerId="ADAL" clId="{7FC446BC-EC0E-4D87-B1D5-B3E54C407056}" dt="2023-02-21T04:16:00.191" v="7822" actId="2696"/>
        <pc:sldMkLst>
          <pc:docMk/>
          <pc:sldMk cId="2647476380" sldId="630"/>
        </pc:sldMkLst>
        <pc:spChg chg="mod">
          <ac:chgData name="Aashis Lamsal" userId="42229be4-7f54-4205-9f3c-ef7aa246a95b" providerId="ADAL" clId="{7FC446BC-EC0E-4D87-B1D5-B3E54C407056}" dt="2023-02-07T22:05:04.213" v="992"/>
          <ac:spMkLst>
            <pc:docMk/>
            <pc:sldMk cId="2647476380" sldId="630"/>
            <ac:spMk id="2" creationId="{5BFCE618-CF41-9B41-9E2A-B205B3B3D752}"/>
          </ac:spMkLst>
        </pc:spChg>
        <pc:spChg chg="mod">
          <ac:chgData name="Aashis Lamsal" userId="42229be4-7f54-4205-9f3c-ef7aa246a95b" providerId="ADAL" clId="{7FC446BC-EC0E-4D87-B1D5-B3E54C407056}" dt="2023-02-07T22:05:04.213" v="992"/>
          <ac:spMkLst>
            <pc:docMk/>
            <pc:sldMk cId="2647476380" sldId="630"/>
            <ac:spMk id="3" creationId="{3ECBF683-6DFC-304F-909F-C4B296C2DD01}"/>
          </ac:spMkLst>
        </pc:spChg>
      </pc:sldChg>
      <pc:sldChg chg="addSp delSp modSp new mod">
        <pc:chgData name="Aashis Lamsal" userId="42229be4-7f54-4205-9f3c-ef7aa246a95b" providerId="ADAL" clId="{7FC446BC-EC0E-4D87-B1D5-B3E54C407056}" dt="2023-02-20T20:21:45.267" v="6087" actId="20577"/>
        <pc:sldMkLst>
          <pc:docMk/>
          <pc:sldMk cId="3816599614" sldId="631"/>
        </pc:sldMkLst>
        <pc:spChg chg="mod">
          <ac:chgData name="Aashis Lamsal" userId="42229be4-7f54-4205-9f3c-ef7aa246a95b" providerId="ADAL" clId="{7FC446BC-EC0E-4D87-B1D5-B3E54C407056}" dt="2023-02-07T22:05:04.340" v="996" actId="27636"/>
          <ac:spMkLst>
            <pc:docMk/>
            <pc:sldMk cId="3816599614" sldId="631"/>
            <ac:spMk id="2" creationId="{196ED2C2-9AC8-4845-A8B0-3D446B82BA08}"/>
          </ac:spMkLst>
        </pc:spChg>
        <pc:spChg chg="del">
          <ac:chgData name="Aashis Lamsal" userId="42229be4-7f54-4205-9f3c-ef7aa246a95b" providerId="ADAL" clId="{7FC446BC-EC0E-4D87-B1D5-B3E54C407056}" dt="2023-02-02T15:45:56.556" v="70" actId="478"/>
          <ac:spMkLst>
            <pc:docMk/>
            <pc:sldMk cId="3816599614" sldId="631"/>
            <ac:spMk id="3" creationId="{B80CF5EB-159B-484B-8756-C2BE651A833F}"/>
          </ac:spMkLst>
        </pc:spChg>
        <pc:spChg chg="mod">
          <ac:chgData name="Aashis Lamsal" userId="42229be4-7f54-4205-9f3c-ef7aa246a95b" providerId="ADAL" clId="{7FC446BC-EC0E-4D87-B1D5-B3E54C407056}" dt="2023-02-20T20:21:45.267" v="6087" actId="20577"/>
          <ac:spMkLst>
            <pc:docMk/>
            <pc:sldMk cId="3816599614" sldId="631"/>
            <ac:spMk id="4" creationId="{E74B2C86-03A8-4B8E-9B65-58E68634312A}"/>
          </ac:spMkLst>
        </pc:spChg>
        <pc:picChg chg="add del mod ord">
          <ac:chgData name="Aashis Lamsal" userId="42229be4-7f54-4205-9f3c-ef7aa246a95b" providerId="ADAL" clId="{7FC446BC-EC0E-4D87-B1D5-B3E54C407056}" dt="2023-02-07T21:48:35.999" v="919"/>
          <ac:picMkLst>
            <pc:docMk/>
            <pc:sldMk cId="3816599614" sldId="631"/>
            <ac:picMk id="5" creationId="{BEC1B071-F199-4553-AB8E-D347043543B9}"/>
          </ac:picMkLst>
        </pc:picChg>
      </pc:sldChg>
      <pc:sldChg chg="addSp delSp modSp add del mod modClrScheme chgLayout modNotesTx">
        <pc:chgData name="Aashis Lamsal" userId="42229be4-7f54-4205-9f3c-ef7aa246a95b" providerId="ADAL" clId="{7FC446BC-EC0E-4D87-B1D5-B3E54C407056}" dt="2023-02-21T03:52:24.898" v="7210" actId="207"/>
        <pc:sldMkLst>
          <pc:docMk/>
          <pc:sldMk cId="3296169420" sldId="632"/>
        </pc:sldMkLst>
        <pc:spChg chg="mod ord">
          <ac:chgData name="Aashis Lamsal" userId="42229be4-7f54-4205-9f3c-ef7aa246a95b" providerId="ADAL" clId="{7FC446BC-EC0E-4D87-B1D5-B3E54C407056}" dt="2023-02-07T23:50:57.106" v="1338" actId="700"/>
          <ac:spMkLst>
            <pc:docMk/>
            <pc:sldMk cId="3296169420" sldId="632"/>
            <ac:spMk id="2" creationId="{196ED2C2-9AC8-4845-A8B0-3D446B82BA08}"/>
          </ac:spMkLst>
        </pc:spChg>
        <pc:spChg chg="add del mod ord">
          <ac:chgData name="Aashis Lamsal" userId="42229be4-7f54-4205-9f3c-ef7aa246a95b" providerId="ADAL" clId="{7FC446BC-EC0E-4D87-B1D5-B3E54C407056}" dt="2023-02-07T23:50:57.106" v="1338" actId="700"/>
          <ac:spMkLst>
            <pc:docMk/>
            <pc:sldMk cId="3296169420" sldId="632"/>
            <ac:spMk id="3" creationId="{BB4C16C9-157E-4316-BC9E-61D03E10E9ED}"/>
          </ac:spMkLst>
        </pc:spChg>
        <pc:spChg chg="mod ord">
          <ac:chgData name="Aashis Lamsal" userId="42229be4-7f54-4205-9f3c-ef7aa246a95b" providerId="ADAL" clId="{7FC446BC-EC0E-4D87-B1D5-B3E54C407056}" dt="2023-02-21T03:52:24.898" v="7210" actId="207"/>
          <ac:spMkLst>
            <pc:docMk/>
            <pc:sldMk cId="3296169420" sldId="632"/>
            <ac:spMk id="4" creationId="{E74B2C86-03A8-4B8E-9B65-58E68634312A}"/>
          </ac:spMkLst>
        </pc:spChg>
      </pc:sldChg>
      <pc:sldChg chg="addSp delSp modSp add mod ord modClrScheme chgLayout">
        <pc:chgData name="Aashis Lamsal" userId="42229be4-7f54-4205-9f3c-ef7aa246a95b" providerId="ADAL" clId="{7FC446BC-EC0E-4D87-B1D5-B3E54C407056}" dt="2023-02-20T18:02:36.932" v="5356" actId="20577"/>
        <pc:sldMkLst>
          <pc:docMk/>
          <pc:sldMk cId="1848449445" sldId="633"/>
        </pc:sldMkLst>
        <pc:spChg chg="del mod ord">
          <ac:chgData name="Aashis Lamsal" userId="42229be4-7f54-4205-9f3c-ef7aa246a95b" providerId="ADAL" clId="{7FC446BC-EC0E-4D87-B1D5-B3E54C407056}" dt="2023-02-07T23:48:59.675" v="1333" actId="700"/>
          <ac:spMkLst>
            <pc:docMk/>
            <pc:sldMk cId="1848449445" sldId="633"/>
            <ac:spMk id="2" creationId="{196ED2C2-9AC8-4845-A8B0-3D446B82BA08}"/>
          </ac:spMkLst>
        </pc:spChg>
        <pc:spChg chg="add del mod ord">
          <ac:chgData name="Aashis Lamsal" userId="42229be4-7f54-4205-9f3c-ef7aa246a95b" providerId="ADAL" clId="{7FC446BC-EC0E-4D87-B1D5-B3E54C407056}" dt="2023-02-08T16:00:03.870" v="1351" actId="700"/>
          <ac:spMkLst>
            <pc:docMk/>
            <pc:sldMk cId="1848449445" sldId="633"/>
            <ac:spMk id="3" creationId="{AA60E575-B1F6-4C4E-8FBC-2575C680371D}"/>
          </ac:spMkLst>
        </pc:spChg>
        <pc:spChg chg="del mod ord">
          <ac:chgData name="Aashis Lamsal" userId="42229be4-7f54-4205-9f3c-ef7aa246a95b" providerId="ADAL" clId="{7FC446BC-EC0E-4D87-B1D5-B3E54C407056}" dt="2023-02-07T23:48:59.675" v="1333" actId="700"/>
          <ac:spMkLst>
            <pc:docMk/>
            <pc:sldMk cId="1848449445" sldId="633"/>
            <ac:spMk id="4" creationId="{E74B2C86-03A8-4B8E-9B65-58E68634312A}"/>
          </ac:spMkLst>
        </pc:spChg>
        <pc:spChg chg="add del mod ord">
          <ac:chgData name="Aashis Lamsal" userId="42229be4-7f54-4205-9f3c-ef7aa246a95b" providerId="ADAL" clId="{7FC446BC-EC0E-4D87-B1D5-B3E54C407056}" dt="2023-02-08T16:00:03.870" v="1351" actId="700"/>
          <ac:spMkLst>
            <pc:docMk/>
            <pc:sldMk cId="1848449445" sldId="633"/>
            <ac:spMk id="5" creationId="{44612850-3B66-41A8-BA24-4A14E0D017E8}"/>
          </ac:spMkLst>
        </pc:spChg>
        <pc:spChg chg="add del mod ord">
          <ac:chgData name="Aashis Lamsal" userId="42229be4-7f54-4205-9f3c-ef7aa246a95b" providerId="ADAL" clId="{7FC446BC-EC0E-4D87-B1D5-B3E54C407056}" dt="2023-02-08T16:00:12.827" v="1352" actId="26606"/>
          <ac:spMkLst>
            <pc:docMk/>
            <pc:sldMk cId="1848449445" sldId="633"/>
            <ac:spMk id="6" creationId="{7C8D32D3-1A1F-4EE0-B4FE-FFF59A08537C}"/>
          </ac:spMkLst>
        </pc:spChg>
        <pc:spChg chg="add del mod ord">
          <ac:chgData name="Aashis Lamsal" userId="42229be4-7f54-4205-9f3c-ef7aa246a95b" providerId="ADAL" clId="{7FC446BC-EC0E-4D87-B1D5-B3E54C407056}" dt="2023-02-08T16:00:12.827" v="1352" actId="26606"/>
          <ac:spMkLst>
            <pc:docMk/>
            <pc:sldMk cId="1848449445" sldId="633"/>
            <ac:spMk id="7" creationId="{A9E3E9E1-B5FA-43F9-A0F7-D51864229CDF}"/>
          </ac:spMkLst>
        </pc:spChg>
        <pc:spChg chg="add del mod ord">
          <ac:chgData name="Aashis Lamsal" userId="42229be4-7f54-4205-9f3c-ef7aa246a95b" providerId="ADAL" clId="{7FC446BC-EC0E-4D87-B1D5-B3E54C407056}" dt="2023-02-08T16:01:45.067" v="1354" actId="700"/>
          <ac:spMkLst>
            <pc:docMk/>
            <pc:sldMk cId="1848449445" sldId="633"/>
            <ac:spMk id="8" creationId="{A88E58E8-7449-441C-9FC4-A1179AC61960}"/>
          </ac:spMkLst>
        </pc:spChg>
        <pc:spChg chg="add del mod ord">
          <ac:chgData name="Aashis Lamsal" userId="42229be4-7f54-4205-9f3c-ef7aa246a95b" providerId="ADAL" clId="{7FC446BC-EC0E-4D87-B1D5-B3E54C407056}" dt="2023-02-08T16:01:45.067" v="1354" actId="700"/>
          <ac:spMkLst>
            <pc:docMk/>
            <pc:sldMk cId="1848449445" sldId="633"/>
            <ac:spMk id="9" creationId="{50D34238-174C-4C11-944E-4ED637C4EB03}"/>
          </ac:spMkLst>
        </pc:spChg>
        <pc:spChg chg="add del mod ord">
          <ac:chgData name="Aashis Lamsal" userId="42229be4-7f54-4205-9f3c-ef7aa246a95b" providerId="ADAL" clId="{7FC446BC-EC0E-4D87-B1D5-B3E54C407056}" dt="2023-02-08T16:01:55.598" v="1355" actId="700"/>
          <ac:spMkLst>
            <pc:docMk/>
            <pc:sldMk cId="1848449445" sldId="633"/>
            <ac:spMk id="10" creationId="{686FE1BD-4B22-453A-837C-3E5C7CF95365}"/>
          </ac:spMkLst>
        </pc:spChg>
        <pc:spChg chg="add del mod ord">
          <ac:chgData name="Aashis Lamsal" userId="42229be4-7f54-4205-9f3c-ef7aa246a95b" providerId="ADAL" clId="{7FC446BC-EC0E-4D87-B1D5-B3E54C407056}" dt="2023-02-08T16:01:55.598" v="1355" actId="700"/>
          <ac:spMkLst>
            <pc:docMk/>
            <pc:sldMk cId="1848449445" sldId="633"/>
            <ac:spMk id="11" creationId="{FA75848B-5144-4787-9C1D-990FDD085E12}"/>
          </ac:spMkLst>
        </pc:spChg>
        <pc:spChg chg="add del mod ord">
          <ac:chgData name="Aashis Lamsal" userId="42229be4-7f54-4205-9f3c-ef7aa246a95b" providerId="ADAL" clId="{7FC446BC-EC0E-4D87-B1D5-B3E54C407056}" dt="2023-02-08T16:00:32.941" v="1353" actId="700"/>
          <ac:spMkLst>
            <pc:docMk/>
            <pc:sldMk cId="1848449445" sldId="633"/>
            <ac:spMk id="12" creationId="{7B257160-7F1E-6082-45BA-2DF9A5003BA3}"/>
          </ac:spMkLst>
        </pc:spChg>
        <pc:spChg chg="add mod ord">
          <ac:chgData name="Aashis Lamsal" userId="42229be4-7f54-4205-9f3c-ef7aa246a95b" providerId="ADAL" clId="{7FC446BC-EC0E-4D87-B1D5-B3E54C407056}" dt="2023-02-20T18:02:36.932" v="5356" actId="20577"/>
          <ac:spMkLst>
            <pc:docMk/>
            <pc:sldMk cId="1848449445" sldId="633"/>
            <ac:spMk id="13" creationId="{9C077B19-55F7-4D6D-A88B-F87C50E445CC}"/>
          </ac:spMkLst>
        </pc:spChg>
        <pc:spChg chg="add del mod ord">
          <ac:chgData name="Aashis Lamsal" userId="42229be4-7f54-4205-9f3c-ef7aa246a95b" providerId="ADAL" clId="{7FC446BC-EC0E-4D87-B1D5-B3E54C407056}" dt="2023-02-08T16:00:32.941" v="1353" actId="700"/>
          <ac:spMkLst>
            <pc:docMk/>
            <pc:sldMk cId="1848449445" sldId="633"/>
            <ac:spMk id="14" creationId="{5F356C93-0E58-6423-9E0E-935E8A9DAFBC}"/>
          </ac:spMkLst>
        </pc:spChg>
        <pc:spChg chg="add mod ord">
          <ac:chgData name="Aashis Lamsal" userId="42229be4-7f54-4205-9f3c-ef7aa246a95b" providerId="ADAL" clId="{7FC446BC-EC0E-4D87-B1D5-B3E54C407056}" dt="2023-02-20T17:31:53.903" v="5301" actId="207"/>
          <ac:spMkLst>
            <pc:docMk/>
            <pc:sldMk cId="1848449445" sldId="633"/>
            <ac:spMk id="15" creationId="{7BBB793B-A9C7-44FB-9655-28E1E41E3171}"/>
          </ac:spMkLst>
        </pc:spChg>
      </pc:sldChg>
      <pc:sldChg chg="addSp delSp modSp add del mod replId">
        <pc:chgData name="Aashis Lamsal" userId="42229be4-7f54-4205-9f3c-ef7aa246a95b" providerId="ADAL" clId="{7FC446BC-EC0E-4D87-B1D5-B3E54C407056}" dt="2023-02-08T17:48:59.966" v="1622" actId="2696"/>
        <pc:sldMkLst>
          <pc:docMk/>
          <pc:sldMk cId="1559007010" sldId="634"/>
        </pc:sldMkLst>
        <pc:spChg chg="mod">
          <ac:chgData name="Aashis Lamsal" userId="42229be4-7f54-4205-9f3c-ef7aa246a95b" providerId="ADAL" clId="{7FC446BC-EC0E-4D87-B1D5-B3E54C407056}" dt="2023-02-08T16:05:20.186" v="1458" actId="20577"/>
          <ac:spMkLst>
            <pc:docMk/>
            <pc:sldMk cId="1559007010" sldId="634"/>
            <ac:spMk id="2" creationId="{196ED2C2-9AC8-4845-A8B0-3D446B82BA08}"/>
          </ac:spMkLst>
        </pc:spChg>
        <pc:spChg chg="add del mod">
          <ac:chgData name="Aashis Lamsal" userId="42229be4-7f54-4205-9f3c-ef7aa246a95b" providerId="ADAL" clId="{7FC446BC-EC0E-4D87-B1D5-B3E54C407056}" dt="2023-02-08T16:39:04.682" v="1619" actId="207"/>
          <ac:spMkLst>
            <pc:docMk/>
            <pc:sldMk cId="1559007010" sldId="634"/>
            <ac:spMk id="4" creationId="{E74B2C86-03A8-4B8E-9B65-58E68634312A}"/>
          </ac:spMkLst>
        </pc:spChg>
        <pc:spChg chg="add del">
          <ac:chgData name="Aashis Lamsal" userId="42229be4-7f54-4205-9f3c-ef7aa246a95b" providerId="ADAL" clId="{7FC446BC-EC0E-4D87-B1D5-B3E54C407056}" dt="2023-02-08T16:39:29.054" v="1620" actId="478"/>
          <ac:spMkLst>
            <pc:docMk/>
            <pc:sldMk cId="1559007010" sldId="634"/>
            <ac:spMk id="10" creationId="{2FC7B522-2551-4481-AC49-9CCBE6A01081}"/>
          </ac:spMkLst>
        </pc:spChg>
        <pc:picChg chg="add del mod ord">
          <ac:chgData name="Aashis Lamsal" userId="42229be4-7f54-4205-9f3c-ef7aa246a95b" providerId="ADAL" clId="{7FC446BC-EC0E-4D87-B1D5-B3E54C407056}" dt="2023-02-08T16:11:14.058" v="1460" actId="22"/>
          <ac:picMkLst>
            <pc:docMk/>
            <pc:sldMk cId="1559007010" sldId="634"/>
            <ac:picMk id="5" creationId="{3B4317C6-3572-49B8-B11F-78D36225528C}"/>
          </ac:picMkLst>
        </pc:picChg>
        <pc:picChg chg="add del mod">
          <ac:chgData name="Aashis Lamsal" userId="42229be4-7f54-4205-9f3c-ef7aa246a95b" providerId="ADAL" clId="{7FC446BC-EC0E-4D87-B1D5-B3E54C407056}" dt="2023-02-08T16:34:16.266" v="1610" actId="21"/>
          <ac:picMkLst>
            <pc:docMk/>
            <pc:sldMk cId="1559007010" sldId="634"/>
            <ac:picMk id="7" creationId="{886A1A35-68DA-4206-AFA5-0B4E89EAB292}"/>
          </ac:picMkLst>
        </pc:picChg>
        <pc:picChg chg="add del mod">
          <ac:chgData name="Aashis Lamsal" userId="42229be4-7f54-4205-9f3c-ef7aa246a95b" providerId="ADAL" clId="{7FC446BC-EC0E-4D87-B1D5-B3E54C407056}" dt="2023-02-08T16:16:07.784" v="1478" actId="478"/>
          <ac:picMkLst>
            <pc:docMk/>
            <pc:sldMk cId="1559007010" sldId="634"/>
            <ac:picMk id="9" creationId="{DF1C3C72-D658-4700-8D05-3F07DF81D33C}"/>
          </ac:picMkLst>
        </pc:picChg>
        <pc:picChg chg="add mod">
          <ac:chgData name="Aashis Lamsal" userId="42229be4-7f54-4205-9f3c-ef7aa246a95b" providerId="ADAL" clId="{7FC446BC-EC0E-4D87-B1D5-B3E54C407056}" dt="2023-02-08T16:37:41.263" v="1612" actId="1076"/>
          <ac:picMkLst>
            <pc:docMk/>
            <pc:sldMk cId="1559007010" sldId="634"/>
            <ac:picMk id="12" creationId="{714CFFFE-9B35-44FC-B50C-1C362F258EFC}"/>
          </ac:picMkLst>
        </pc:picChg>
      </pc:sldChg>
      <pc:sldChg chg="addSp delSp modSp add del mod chgLayout modNotesTx">
        <pc:chgData name="Aashis Lamsal" userId="42229be4-7f54-4205-9f3c-ef7aa246a95b" providerId="ADAL" clId="{7FC446BC-EC0E-4D87-B1D5-B3E54C407056}" dt="2023-02-21T04:27:58.095" v="7868" actId="2696"/>
        <pc:sldMkLst>
          <pc:docMk/>
          <pc:sldMk cId="942558638" sldId="635"/>
        </pc:sldMkLst>
        <pc:spChg chg="mod ord">
          <ac:chgData name="Aashis Lamsal" userId="42229be4-7f54-4205-9f3c-ef7aa246a95b" providerId="ADAL" clId="{7FC446BC-EC0E-4D87-B1D5-B3E54C407056}" dt="2023-02-20T19:52:58.866" v="5927" actId="700"/>
          <ac:spMkLst>
            <pc:docMk/>
            <pc:sldMk cId="942558638" sldId="635"/>
            <ac:spMk id="2" creationId="{196ED2C2-9AC8-4845-A8B0-3D446B82BA08}"/>
          </ac:spMkLst>
        </pc:spChg>
        <pc:spChg chg="add mod ord">
          <ac:chgData name="Aashis Lamsal" userId="42229be4-7f54-4205-9f3c-ef7aa246a95b" providerId="ADAL" clId="{7FC446BC-EC0E-4D87-B1D5-B3E54C407056}" dt="2023-02-20T19:53:06.020" v="5936" actId="20577"/>
          <ac:spMkLst>
            <pc:docMk/>
            <pc:sldMk cId="942558638" sldId="635"/>
            <ac:spMk id="4" creationId="{1488ADDA-6F7B-4D61-83D3-08D59144F284}"/>
          </ac:spMkLst>
        </pc:spChg>
        <pc:spChg chg="del">
          <ac:chgData name="Aashis Lamsal" userId="42229be4-7f54-4205-9f3c-ef7aa246a95b" providerId="ADAL" clId="{7FC446BC-EC0E-4D87-B1D5-B3E54C407056}" dt="2023-02-08T18:07:15.612" v="1685" actId="3680"/>
          <ac:spMkLst>
            <pc:docMk/>
            <pc:sldMk cId="942558638" sldId="635"/>
            <ac:spMk id="4" creationId="{E74B2C86-03A8-4B8E-9B65-58E68634312A}"/>
          </ac:spMkLst>
        </pc:spChg>
        <pc:spChg chg="add del mod">
          <ac:chgData name="Aashis Lamsal" userId="42229be4-7f54-4205-9f3c-ef7aa246a95b" providerId="ADAL" clId="{7FC446BC-EC0E-4D87-B1D5-B3E54C407056}" dt="2023-02-08T21:28:22.741" v="1867" actId="478"/>
          <ac:spMkLst>
            <pc:docMk/>
            <pc:sldMk cId="942558638" sldId="635"/>
            <ac:spMk id="6" creationId="{7E877D13-B435-4244-B7AA-54F48D92AD77}"/>
          </ac:spMkLst>
        </pc:spChg>
        <pc:spChg chg="add del mod">
          <ac:chgData name="Aashis Lamsal" userId="42229be4-7f54-4205-9f3c-ef7aa246a95b" providerId="ADAL" clId="{7FC446BC-EC0E-4D87-B1D5-B3E54C407056}" dt="2023-02-08T21:28:48.188" v="1870" actId="478"/>
          <ac:spMkLst>
            <pc:docMk/>
            <pc:sldMk cId="942558638" sldId="635"/>
            <ac:spMk id="7" creationId="{9AC474A4-B02C-486C-A568-C47BE2FF3DEE}"/>
          </ac:spMkLst>
        </pc:spChg>
        <pc:spChg chg="add del mod">
          <ac:chgData name="Aashis Lamsal" userId="42229be4-7f54-4205-9f3c-ef7aa246a95b" providerId="ADAL" clId="{7FC446BC-EC0E-4D87-B1D5-B3E54C407056}" dt="2023-02-08T21:33:10.130" v="1889" actId="21"/>
          <ac:spMkLst>
            <pc:docMk/>
            <pc:sldMk cId="942558638" sldId="635"/>
            <ac:spMk id="8" creationId="{D9F8F206-F881-4E79-900D-8807E8D9FBF8}"/>
          </ac:spMkLst>
        </pc:spChg>
        <pc:spChg chg="add mod">
          <ac:chgData name="Aashis Lamsal" userId="42229be4-7f54-4205-9f3c-ef7aa246a95b" providerId="ADAL" clId="{7FC446BC-EC0E-4D87-B1D5-B3E54C407056}" dt="2023-02-08T21:33:53.872" v="1895" actId="21"/>
          <ac:spMkLst>
            <pc:docMk/>
            <pc:sldMk cId="942558638" sldId="635"/>
            <ac:spMk id="9" creationId="{82BEB862-92B6-476D-9034-9B32BE0ADEDA}"/>
          </ac:spMkLst>
        </pc:spChg>
        <pc:graphicFrameChg chg="add mod ord modGraphic">
          <ac:chgData name="Aashis Lamsal" userId="42229be4-7f54-4205-9f3c-ef7aa246a95b" providerId="ADAL" clId="{7FC446BC-EC0E-4D87-B1D5-B3E54C407056}" dt="2023-02-21T03:47:49.337" v="7168" actId="14734"/>
          <ac:graphicFrameMkLst>
            <pc:docMk/>
            <pc:sldMk cId="942558638" sldId="635"/>
            <ac:graphicFrameMk id="3" creationId="{9E42D62F-C718-4BD2-92D3-2ADDF865776B}"/>
          </ac:graphicFrameMkLst>
        </pc:graphicFrameChg>
        <pc:graphicFrameChg chg="add del mod modGraphic">
          <ac:chgData name="Aashis Lamsal" userId="42229be4-7f54-4205-9f3c-ef7aa246a95b" providerId="ADAL" clId="{7FC446BC-EC0E-4D87-B1D5-B3E54C407056}" dt="2023-02-08T21:27:43.738" v="1862" actId="478"/>
          <ac:graphicFrameMkLst>
            <pc:docMk/>
            <pc:sldMk cId="942558638" sldId="635"/>
            <ac:graphicFrameMk id="5" creationId="{F479EC64-7E63-4D1D-8595-9E248F6AA0B3}"/>
          </ac:graphicFrameMkLst>
        </pc:graphicFrameChg>
      </pc:sldChg>
      <pc:sldChg chg="modSp add mod replId">
        <pc:chgData name="Aashis Lamsal" userId="42229be4-7f54-4205-9f3c-ef7aa246a95b" providerId="ADAL" clId="{7FC446BC-EC0E-4D87-B1D5-B3E54C407056}" dt="2023-02-08T21:55:34.521" v="2155"/>
        <pc:sldMkLst>
          <pc:docMk/>
          <pc:sldMk cId="3926690144" sldId="636"/>
        </pc:sldMkLst>
        <pc:spChg chg="mod">
          <ac:chgData name="Aashis Lamsal" userId="42229be4-7f54-4205-9f3c-ef7aa246a95b" providerId="ADAL" clId="{7FC446BC-EC0E-4D87-B1D5-B3E54C407056}" dt="2023-02-08T21:55:27.917" v="2154"/>
          <ac:spMkLst>
            <pc:docMk/>
            <pc:sldMk cId="3926690144" sldId="636"/>
            <ac:spMk id="2" creationId="{196ED2C2-9AC8-4845-A8B0-3D446B82BA08}"/>
          </ac:spMkLst>
        </pc:spChg>
        <pc:spChg chg="mod">
          <ac:chgData name="Aashis Lamsal" userId="42229be4-7f54-4205-9f3c-ef7aa246a95b" providerId="ADAL" clId="{7FC446BC-EC0E-4D87-B1D5-B3E54C407056}" dt="2023-02-08T21:55:34.521" v="2155"/>
          <ac:spMkLst>
            <pc:docMk/>
            <pc:sldMk cId="3926690144" sldId="636"/>
            <ac:spMk id="4" creationId="{E74B2C86-03A8-4B8E-9B65-58E68634312A}"/>
          </ac:spMkLst>
        </pc:spChg>
      </pc:sldChg>
      <pc:sldChg chg="modSp add mod replId">
        <pc:chgData name="Aashis Lamsal" userId="42229be4-7f54-4205-9f3c-ef7aa246a95b" providerId="ADAL" clId="{7FC446BC-EC0E-4D87-B1D5-B3E54C407056}" dt="2023-02-08T21:55:59.093" v="2180"/>
        <pc:sldMkLst>
          <pc:docMk/>
          <pc:sldMk cId="4211006673" sldId="637"/>
        </pc:sldMkLst>
        <pc:spChg chg="mod">
          <ac:chgData name="Aashis Lamsal" userId="42229be4-7f54-4205-9f3c-ef7aa246a95b" providerId="ADAL" clId="{7FC446BC-EC0E-4D87-B1D5-B3E54C407056}" dt="2023-02-08T21:55:51.927" v="2179" actId="20577"/>
          <ac:spMkLst>
            <pc:docMk/>
            <pc:sldMk cId="4211006673" sldId="637"/>
            <ac:spMk id="2" creationId="{196ED2C2-9AC8-4845-A8B0-3D446B82BA08}"/>
          </ac:spMkLst>
        </pc:spChg>
        <pc:spChg chg="mod">
          <ac:chgData name="Aashis Lamsal" userId="42229be4-7f54-4205-9f3c-ef7aa246a95b" providerId="ADAL" clId="{7FC446BC-EC0E-4D87-B1D5-B3E54C407056}" dt="2023-02-08T21:55:59.093" v="2180"/>
          <ac:spMkLst>
            <pc:docMk/>
            <pc:sldMk cId="4211006673" sldId="637"/>
            <ac:spMk id="4" creationId="{E74B2C86-03A8-4B8E-9B65-58E68634312A}"/>
          </ac:spMkLst>
        </pc:spChg>
      </pc:sldChg>
      <pc:sldChg chg="modSp add del mod replId">
        <pc:chgData name="Aashis Lamsal" userId="42229be4-7f54-4205-9f3c-ef7aa246a95b" providerId="ADAL" clId="{7FC446BC-EC0E-4D87-B1D5-B3E54C407056}" dt="2023-02-20T20:12:05.155" v="6052" actId="47"/>
        <pc:sldMkLst>
          <pc:docMk/>
          <pc:sldMk cId="1278382396" sldId="638"/>
        </pc:sldMkLst>
        <pc:spChg chg="mod">
          <ac:chgData name="Aashis Lamsal" userId="42229be4-7f54-4205-9f3c-ef7aa246a95b" providerId="ADAL" clId="{7FC446BC-EC0E-4D87-B1D5-B3E54C407056}" dt="2023-02-07T22:05:04.363" v="1003" actId="27636"/>
          <ac:spMkLst>
            <pc:docMk/>
            <pc:sldMk cId="1278382396" sldId="638"/>
            <ac:spMk id="2" creationId="{196ED2C2-9AC8-4845-A8B0-3D446B82BA08}"/>
          </ac:spMkLst>
        </pc:spChg>
      </pc:sldChg>
      <pc:sldChg chg="modSp add del mod">
        <pc:chgData name="Aashis Lamsal" userId="42229be4-7f54-4205-9f3c-ef7aa246a95b" providerId="ADAL" clId="{7FC446BC-EC0E-4D87-B1D5-B3E54C407056}" dt="2023-02-20T20:12:05.155" v="6052" actId="47"/>
        <pc:sldMkLst>
          <pc:docMk/>
          <pc:sldMk cId="3008020025" sldId="639"/>
        </pc:sldMkLst>
        <pc:spChg chg="mod">
          <ac:chgData name="Aashis Lamsal" userId="42229be4-7f54-4205-9f3c-ef7aa246a95b" providerId="ADAL" clId="{7FC446BC-EC0E-4D87-B1D5-B3E54C407056}" dt="2023-02-07T22:05:04.366" v="1004" actId="27636"/>
          <ac:spMkLst>
            <pc:docMk/>
            <pc:sldMk cId="3008020025" sldId="639"/>
            <ac:spMk id="2" creationId="{196ED2C2-9AC8-4845-A8B0-3D446B82BA08}"/>
          </ac:spMkLst>
        </pc:spChg>
      </pc:sldChg>
      <pc:sldChg chg="modSp add del mod replId">
        <pc:chgData name="Aashis Lamsal" userId="42229be4-7f54-4205-9f3c-ef7aa246a95b" providerId="ADAL" clId="{7FC446BC-EC0E-4D87-B1D5-B3E54C407056}" dt="2023-02-20T20:12:05.155" v="6052" actId="47"/>
        <pc:sldMkLst>
          <pc:docMk/>
          <pc:sldMk cId="2162849935" sldId="640"/>
        </pc:sldMkLst>
        <pc:spChg chg="mod">
          <ac:chgData name="Aashis Lamsal" userId="42229be4-7f54-4205-9f3c-ef7aa246a95b" providerId="ADAL" clId="{7FC446BC-EC0E-4D87-B1D5-B3E54C407056}" dt="2023-02-07T22:05:04.372" v="1005" actId="27636"/>
          <ac:spMkLst>
            <pc:docMk/>
            <pc:sldMk cId="2162849935" sldId="640"/>
            <ac:spMk id="2" creationId="{196ED2C2-9AC8-4845-A8B0-3D446B82BA08}"/>
          </ac:spMkLst>
        </pc:spChg>
      </pc:sldChg>
      <pc:sldChg chg="modSp add del mod replId">
        <pc:chgData name="Aashis Lamsal" userId="42229be4-7f54-4205-9f3c-ef7aa246a95b" providerId="ADAL" clId="{7FC446BC-EC0E-4D87-B1D5-B3E54C407056}" dt="2023-02-21T04:15:56.651" v="7821" actId="2696"/>
        <pc:sldMkLst>
          <pc:docMk/>
          <pc:sldMk cId="3530789570" sldId="641"/>
        </pc:sldMkLst>
        <pc:spChg chg="mod">
          <ac:chgData name="Aashis Lamsal" userId="42229be4-7f54-4205-9f3c-ef7aa246a95b" providerId="ADAL" clId="{7FC446BC-EC0E-4D87-B1D5-B3E54C407056}" dt="2023-02-07T22:05:04.374" v="1006" actId="27636"/>
          <ac:spMkLst>
            <pc:docMk/>
            <pc:sldMk cId="3530789570" sldId="641"/>
            <ac:spMk id="2" creationId="{196ED2C2-9AC8-4845-A8B0-3D446B82BA08}"/>
          </ac:spMkLst>
        </pc:spChg>
      </pc:sldChg>
      <pc:sldChg chg="addSp delSp modSp add del mod replId">
        <pc:chgData name="Aashis Lamsal" userId="42229be4-7f54-4205-9f3c-ef7aa246a95b" providerId="ADAL" clId="{7FC446BC-EC0E-4D87-B1D5-B3E54C407056}" dt="2023-02-20T20:12:30.650" v="6055" actId="47"/>
        <pc:sldMkLst>
          <pc:docMk/>
          <pc:sldMk cId="3264629979" sldId="642"/>
        </pc:sldMkLst>
        <pc:spChg chg="mod">
          <ac:chgData name="Aashis Lamsal" userId="42229be4-7f54-4205-9f3c-ef7aa246a95b" providerId="ADAL" clId="{7FC446BC-EC0E-4D87-B1D5-B3E54C407056}" dt="2023-02-07T22:05:04.376" v="1007" actId="27636"/>
          <ac:spMkLst>
            <pc:docMk/>
            <pc:sldMk cId="3264629979" sldId="642"/>
            <ac:spMk id="2" creationId="{196ED2C2-9AC8-4845-A8B0-3D446B82BA08}"/>
          </ac:spMkLst>
        </pc:spChg>
        <pc:spChg chg="mod">
          <ac:chgData name="Aashis Lamsal" userId="42229be4-7f54-4205-9f3c-ef7aa246a95b" providerId="ADAL" clId="{7FC446BC-EC0E-4D87-B1D5-B3E54C407056}" dt="2023-02-07T21:46:35.251" v="908"/>
          <ac:spMkLst>
            <pc:docMk/>
            <pc:sldMk cId="3264629979" sldId="642"/>
            <ac:spMk id="6" creationId="{862B4E8F-A13C-4F0B-B8EF-F715C10540EC}"/>
          </ac:spMkLst>
        </pc:spChg>
        <pc:grpChg chg="add del mod ord">
          <ac:chgData name="Aashis Lamsal" userId="42229be4-7f54-4205-9f3c-ef7aa246a95b" providerId="ADAL" clId="{7FC446BC-EC0E-4D87-B1D5-B3E54C407056}" dt="2023-02-07T21:48:39.052" v="927"/>
          <ac:grpSpMkLst>
            <pc:docMk/>
            <pc:sldMk cId="3264629979" sldId="642"/>
            <ac:grpSpMk id="5" creationId="{F0177A30-6488-47D9-A1B5-ABFBF66A8108}"/>
          </ac:grpSpMkLst>
        </pc:grpChg>
        <pc:picChg chg="mod">
          <ac:chgData name="Aashis Lamsal" userId="42229be4-7f54-4205-9f3c-ef7aa246a95b" providerId="ADAL" clId="{7FC446BC-EC0E-4D87-B1D5-B3E54C407056}" dt="2023-02-07T21:46:35.251" v="908"/>
          <ac:picMkLst>
            <pc:docMk/>
            <pc:sldMk cId="3264629979" sldId="642"/>
            <ac:picMk id="7" creationId="{C857AEEE-1A63-49F0-8439-761736744578}"/>
          </ac:picMkLst>
        </pc:picChg>
      </pc:sldChg>
      <pc:sldChg chg="add ord">
        <pc:chgData name="Aashis Lamsal" userId="42229be4-7f54-4205-9f3c-ef7aa246a95b" providerId="ADAL" clId="{7FC446BC-EC0E-4D87-B1D5-B3E54C407056}" dt="2023-02-20T17:33:21.265" v="5312"/>
        <pc:sldMkLst>
          <pc:docMk/>
          <pc:sldMk cId="3563880688" sldId="644"/>
        </pc:sldMkLst>
      </pc:sldChg>
      <pc:sldChg chg="add ord">
        <pc:chgData name="Aashis Lamsal" userId="42229be4-7f54-4205-9f3c-ef7aa246a95b" providerId="ADAL" clId="{7FC446BC-EC0E-4D87-B1D5-B3E54C407056}" dt="2023-02-20T17:33:21.265" v="5312"/>
        <pc:sldMkLst>
          <pc:docMk/>
          <pc:sldMk cId="2756267565" sldId="646"/>
        </pc:sldMkLst>
      </pc:sldChg>
      <pc:sldChg chg="addSp delSp modSp add mod">
        <pc:chgData name="Aashis Lamsal" userId="42229be4-7f54-4205-9f3c-ef7aa246a95b" providerId="ADAL" clId="{7FC446BC-EC0E-4D87-B1D5-B3E54C407056}" dt="2023-02-20T17:30:34.188" v="5289" actId="478"/>
        <pc:sldMkLst>
          <pc:docMk/>
          <pc:sldMk cId="729779070" sldId="736"/>
        </pc:sldMkLst>
        <pc:spChg chg="del mod topLvl">
          <ac:chgData name="Aashis Lamsal" userId="42229be4-7f54-4205-9f3c-ef7aa246a95b" providerId="ADAL" clId="{7FC446BC-EC0E-4D87-B1D5-B3E54C407056}" dt="2023-02-20T17:30:34.188" v="5289" actId="478"/>
          <ac:spMkLst>
            <pc:docMk/>
            <pc:sldMk cId="729779070" sldId="736"/>
            <ac:spMk id="6" creationId="{6A67970C-89D7-5B42-A400-8C079D8E6604}"/>
          </ac:spMkLst>
        </pc:spChg>
        <pc:grpChg chg="del">
          <ac:chgData name="Aashis Lamsal" userId="42229be4-7f54-4205-9f3c-ef7aa246a95b" providerId="ADAL" clId="{7FC446BC-EC0E-4D87-B1D5-B3E54C407056}" dt="2023-02-20T17:30:30.911" v="5287" actId="478"/>
          <ac:grpSpMkLst>
            <pc:docMk/>
            <pc:sldMk cId="729779070" sldId="736"/>
            <ac:grpSpMk id="5" creationId="{9563C4B2-FE90-C141-8F41-DE52A023A027}"/>
          </ac:grpSpMkLst>
        </pc:grpChg>
        <pc:picChg chg="mod">
          <ac:chgData name="Aashis Lamsal" userId="42229be4-7f54-4205-9f3c-ef7aa246a95b" providerId="ADAL" clId="{7FC446BC-EC0E-4D87-B1D5-B3E54C407056}" dt="2023-02-07T23:45:55.141" v="1275" actId="1076"/>
          <ac:picMkLst>
            <pc:docMk/>
            <pc:sldMk cId="729779070" sldId="736"/>
            <ac:picMk id="4" creationId="{50D2BD44-38C1-8D49-BAFB-76C712007A88}"/>
          </ac:picMkLst>
        </pc:picChg>
        <pc:picChg chg="del mod topLvl">
          <ac:chgData name="Aashis Lamsal" userId="42229be4-7f54-4205-9f3c-ef7aa246a95b" providerId="ADAL" clId="{7FC446BC-EC0E-4D87-B1D5-B3E54C407056}" dt="2023-02-20T17:30:30.911" v="5287" actId="478"/>
          <ac:picMkLst>
            <pc:docMk/>
            <pc:sldMk cId="729779070" sldId="736"/>
            <ac:picMk id="7" creationId="{54A9E96A-4932-DE43-87D1-6A52A760CCB3}"/>
          </ac:picMkLst>
        </pc:picChg>
        <pc:picChg chg="add mod">
          <ac:chgData name="Aashis Lamsal" userId="42229be4-7f54-4205-9f3c-ef7aa246a95b" providerId="ADAL" clId="{7FC446BC-EC0E-4D87-B1D5-B3E54C407056}" dt="2023-02-09T17:02:31.020" v="3546"/>
          <ac:picMkLst>
            <pc:docMk/>
            <pc:sldMk cId="729779070" sldId="736"/>
            <ac:picMk id="9" creationId="{8D89BAC7-753A-41C6-891C-345D0208D766}"/>
          </ac:picMkLst>
        </pc:picChg>
      </pc:sldChg>
      <pc:sldChg chg="addSp delSp modSp add del mod">
        <pc:chgData name="Aashis Lamsal" userId="42229be4-7f54-4205-9f3c-ef7aa246a95b" providerId="ADAL" clId="{7FC446BC-EC0E-4D87-B1D5-B3E54C407056}" dt="2023-02-07T23:17:25.061" v="1247" actId="2696"/>
        <pc:sldMkLst>
          <pc:docMk/>
          <pc:sldMk cId="4221445846" sldId="739"/>
        </pc:sldMkLst>
        <pc:spChg chg="del mod">
          <ac:chgData name="Aashis Lamsal" userId="42229be4-7f54-4205-9f3c-ef7aa246a95b" providerId="ADAL" clId="{7FC446BC-EC0E-4D87-B1D5-B3E54C407056}" dt="2023-02-07T23:07:02.452" v="1168" actId="478"/>
          <ac:spMkLst>
            <pc:docMk/>
            <pc:sldMk cId="4221445846" sldId="739"/>
            <ac:spMk id="3" creationId="{8FAE1805-8EEB-8848-83B6-9AA6D3A134D0}"/>
          </ac:spMkLst>
        </pc:spChg>
        <pc:spChg chg="add del mod">
          <ac:chgData name="Aashis Lamsal" userId="42229be4-7f54-4205-9f3c-ef7aa246a95b" providerId="ADAL" clId="{7FC446BC-EC0E-4D87-B1D5-B3E54C407056}" dt="2023-02-07T23:07:08.991" v="1170" actId="478"/>
          <ac:spMkLst>
            <pc:docMk/>
            <pc:sldMk cId="4221445846" sldId="739"/>
            <ac:spMk id="13" creationId="{21E4F836-3590-42D5-8DB4-88D1403F0A86}"/>
          </ac:spMkLst>
        </pc:spChg>
        <pc:grpChg chg="del">
          <ac:chgData name="Aashis Lamsal" userId="42229be4-7f54-4205-9f3c-ef7aa246a95b" providerId="ADAL" clId="{7FC446BC-EC0E-4D87-B1D5-B3E54C407056}" dt="2023-02-07T23:07:06.442" v="1169" actId="478"/>
          <ac:grpSpMkLst>
            <pc:docMk/>
            <pc:sldMk cId="4221445846" sldId="739"/>
            <ac:grpSpMk id="4" creationId="{8780CCF6-F31B-3E4F-BB20-0CB22CE901CE}"/>
          </ac:grpSpMkLst>
        </pc:grpChg>
        <pc:graphicFrameChg chg="add del mod modGraphic">
          <ac:chgData name="Aashis Lamsal" userId="42229be4-7f54-4205-9f3c-ef7aa246a95b" providerId="ADAL" clId="{7FC446BC-EC0E-4D87-B1D5-B3E54C407056}" dt="2023-02-07T23:11:52.610" v="1197" actId="478"/>
          <ac:graphicFrameMkLst>
            <pc:docMk/>
            <pc:sldMk cId="4221445846" sldId="739"/>
            <ac:graphicFrameMk id="11" creationId="{9E6C176A-69BB-420E-9A6E-34344A4DCE0F}"/>
          </ac:graphicFrameMkLst>
        </pc:graphicFrameChg>
        <pc:graphicFrameChg chg="add mod modGraphic">
          <ac:chgData name="Aashis Lamsal" userId="42229be4-7f54-4205-9f3c-ef7aa246a95b" providerId="ADAL" clId="{7FC446BC-EC0E-4D87-B1D5-B3E54C407056}" dt="2023-02-07T23:15:34.151" v="1235" actId="1076"/>
          <ac:graphicFrameMkLst>
            <pc:docMk/>
            <pc:sldMk cId="4221445846" sldId="739"/>
            <ac:graphicFrameMk id="14" creationId="{F5BB98E3-A3AB-421A-ADB8-24F511E852AE}"/>
          </ac:graphicFrameMkLst>
        </pc:graphicFrameChg>
        <pc:picChg chg="add del mod">
          <ac:chgData name="Aashis Lamsal" userId="42229be4-7f54-4205-9f3c-ef7aa246a95b" providerId="ADAL" clId="{7FC446BC-EC0E-4D87-B1D5-B3E54C407056}" dt="2023-02-07T22:21:58.336" v="1134" actId="478"/>
          <ac:picMkLst>
            <pc:docMk/>
            <pc:sldMk cId="4221445846" sldId="739"/>
            <ac:picMk id="8" creationId="{A750FC0B-EF86-4C1D-B6A6-D7C17DFEF859}"/>
          </ac:picMkLst>
        </pc:picChg>
        <pc:picChg chg="add del mod">
          <ac:chgData name="Aashis Lamsal" userId="42229be4-7f54-4205-9f3c-ef7aa246a95b" providerId="ADAL" clId="{7FC446BC-EC0E-4D87-B1D5-B3E54C407056}" dt="2023-02-07T23:03:18.386" v="1143" actId="478"/>
          <ac:picMkLst>
            <pc:docMk/>
            <pc:sldMk cId="4221445846" sldId="739"/>
            <ac:picMk id="10" creationId="{E1D9E755-40A0-4391-AF69-4ADA25C1EE0A}"/>
          </ac:picMkLst>
        </pc:picChg>
      </pc:sldChg>
      <pc:sldChg chg="delSp modSp add mod modClrScheme chgLayout modNotesTx">
        <pc:chgData name="Aashis Lamsal" userId="42229be4-7f54-4205-9f3c-ef7aa246a95b" providerId="ADAL" clId="{7FC446BC-EC0E-4D87-B1D5-B3E54C407056}" dt="2023-02-20T17:29:35.404" v="5278" actId="478"/>
        <pc:sldMkLst>
          <pc:docMk/>
          <pc:sldMk cId="1432268972" sldId="740"/>
        </pc:sldMkLst>
        <pc:spChg chg="mod ord">
          <ac:chgData name="Aashis Lamsal" userId="42229be4-7f54-4205-9f3c-ef7aa246a95b" providerId="ADAL" clId="{7FC446BC-EC0E-4D87-B1D5-B3E54C407056}" dt="2023-02-20T17:28:39.229" v="5274" actId="700"/>
          <ac:spMkLst>
            <pc:docMk/>
            <pc:sldMk cId="1432268972" sldId="740"/>
            <ac:spMk id="4" creationId="{D061058E-BCBA-994D-A1AE-218EDD613B36}"/>
          </ac:spMkLst>
        </pc:spChg>
        <pc:spChg chg="mod ord">
          <ac:chgData name="Aashis Lamsal" userId="42229be4-7f54-4205-9f3c-ef7aa246a95b" providerId="ADAL" clId="{7FC446BC-EC0E-4D87-B1D5-B3E54C407056}" dt="2023-02-20T17:28:39.229" v="5274" actId="700"/>
          <ac:spMkLst>
            <pc:docMk/>
            <pc:sldMk cId="1432268972" sldId="740"/>
            <ac:spMk id="5" creationId="{D0273275-AFFD-F642-A17B-3727F45119C9}"/>
          </ac:spMkLst>
        </pc:spChg>
        <pc:spChg chg="del mod topLvl">
          <ac:chgData name="Aashis Lamsal" userId="42229be4-7f54-4205-9f3c-ef7aa246a95b" providerId="ADAL" clId="{7FC446BC-EC0E-4D87-B1D5-B3E54C407056}" dt="2023-02-20T17:29:35.404" v="5278" actId="478"/>
          <ac:spMkLst>
            <pc:docMk/>
            <pc:sldMk cId="1432268972" sldId="740"/>
            <ac:spMk id="8" creationId="{D8FA2B72-5AF2-5C44-9A09-502429EBDEA9}"/>
          </ac:spMkLst>
        </pc:spChg>
        <pc:grpChg chg="del mod ord">
          <ac:chgData name="Aashis Lamsal" userId="42229be4-7f54-4205-9f3c-ef7aa246a95b" providerId="ADAL" clId="{7FC446BC-EC0E-4D87-B1D5-B3E54C407056}" dt="2023-02-20T17:29:08.744" v="5276" actId="478"/>
          <ac:grpSpMkLst>
            <pc:docMk/>
            <pc:sldMk cId="1432268972" sldId="740"/>
            <ac:grpSpMk id="7" creationId="{E4C0A6E1-D997-784F-85EF-2A182E10C38B}"/>
          </ac:grpSpMkLst>
        </pc:grpChg>
        <pc:picChg chg="del topLvl">
          <ac:chgData name="Aashis Lamsal" userId="42229be4-7f54-4205-9f3c-ef7aa246a95b" providerId="ADAL" clId="{7FC446BC-EC0E-4D87-B1D5-B3E54C407056}" dt="2023-02-20T17:29:08.744" v="5276" actId="478"/>
          <ac:picMkLst>
            <pc:docMk/>
            <pc:sldMk cId="1432268972" sldId="740"/>
            <ac:picMk id="9" creationId="{FEFE7A10-4A79-1142-98B4-72A5B01BF8FA}"/>
          </ac:picMkLst>
        </pc:picChg>
      </pc:sldChg>
      <pc:sldChg chg="addSp delSp modSp add mod">
        <pc:chgData name="Aashis Lamsal" userId="42229be4-7f54-4205-9f3c-ef7aa246a95b" providerId="ADAL" clId="{7FC446BC-EC0E-4D87-B1D5-B3E54C407056}" dt="2023-02-20T17:30:43.123" v="5291" actId="478"/>
        <pc:sldMkLst>
          <pc:docMk/>
          <pc:sldMk cId="3664206559" sldId="741"/>
        </pc:sldMkLst>
        <pc:grpChg chg="del mod ord">
          <ac:chgData name="Aashis Lamsal" userId="42229be4-7f54-4205-9f3c-ef7aa246a95b" providerId="ADAL" clId="{7FC446BC-EC0E-4D87-B1D5-B3E54C407056}" dt="2023-02-20T17:30:43.123" v="5291" actId="478"/>
          <ac:grpSpMkLst>
            <pc:docMk/>
            <pc:sldMk cId="3664206559" sldId="741"/>
            <ac:grpSpMk id="6" creationId="{96A065A5-5201-8B48-B586-874A97581CD4}"/>
          </ac:grpSpMkLst>
        </pc:grpChg>
        <pc:picChg chg="del">
          <ac:chgData name="Aashis Lamsal" userId="42229be4-7f54-4205-9f3c-ef7aa246a95b" providerId="ADAL" clId="{7FC446BC-EC0E-4D87-B1D5-B3E54C407056}" dt="2023-02-07T23:40:36.190" v="1251" actId="478"/>
          <ac:picMkLst>
            <pc:docMk/>
            <pc:sldMk cId="3664206559" sldId="741"/>
            <ac:picMk id="5" creationId="{616A7870-1902-7843-BABB-71343B2D1982}"/>
          </ac:picMkLst>
        </pc:picChg>
        <pc:picChg chg="del">
          <ac:chgData name="Aashis Lamsal" userId="42229be4-7f54-4205-9f3c-ef7aa246a95b" providerId="ADAL" clId="{7FC446BC-EC0E-4D87-B1D5-B3E54C407056}" dt="2023-02-07T23:40:27.451" v="1248" actId="478"/>
          <ac:picMkLst>
            <pc:docMk/>
            <pc:sldMk cId="3664206559" sldId="741"/>
            <ac:picMk id="7" creationId="{9BFEF2EB-AED7-8B4A-876D-6C25445BCD6D}"/>
          </ac:picMkLst>
        </pc:picChg>
        <pc:picChg chg="add mod ord">
          <ac:chgData name="Aashis Lamsal" userId="42229be4-7f54-4205-9f3c-ef7aa246a95b" providerId="ADAL" clId="{7FC446BC-EC0E-4D87-B1D5-B3E54C407056}" dt="2023-02-09T17:01:52.910" v="3544"/>
          <ac:picMkLst>
            <pc:docMk/>
            <pc:sldMk cId="3664206559" sldId="741"/>
            <ac:picMk id="10" creationId="{BBE000AD-5DE5-4E74-AD83-144875542BF6}"/>
          </ac:picMkLst>
        </pc:picChg>
        <pc:picChg chg="add mod ord">
          <ac:chgData name="Aashis Lamsal" userId="42229be4-7f54-4205-9f3c-ef7aa246a95b" providerId="ADAL" clId="{7FC446BC-EC0E-4D87-B1D5-B3E54C407056}" dt="2023-02-09T17:02:01.270" v="3545"/>
          <ac:picMkLst>
            <pc:docMk/>
            <pc:sldMk cId="3664206559" sldId="741"/>
            <ac:picMk id="12" creationId="{33F7117B-AB7A-46A7-A332-924F6981DBBA}"/>
          </ac:picMkLst>
        </pc:picChg>
      </pc:sldChg>
      <pc:sldChg chg="delSp modSp add mod">
        <pc:chgData name="Aashis Lamsal" userId="42229be4-7f54-4205-9f3c-ef7aa246a95b" providerId="ADAL" clId="{7FC446BC-EC0E-4D87-B1D5-B3E54C407056}" dt="2023-02-20T17:30:54.515" v="5295" actId="478"/>
        <pc:sldMkLst>
          <pc:docMk/>
          <pc:sldMk cId="3192871953" sldId="742"/>
        </pc:sldMkLst>
        <pc:grpChg chg="del mod">
          <ac:chgData name="Aashis Lamsal" userId="42229be4-7f54-4205-9f3c-ef7aa246a95b" providerId="ADAL" clId="{7FC446BC-EC0E-4D87-B1D5-B3E54C407056}" dt="2023-02-20T17:30:54.515" v="5295" actId="478"/>
          <ac:grpSpMkLst>
            <pc:docMk/>
            <pc:sldMk cId="3192871953" sldId="742"/>
            <ac:grpSpMk id="5" creationId="{520EEBC4-96C6-884F-A9F1-2D7A46E2978A}"/>
          </ac:grpSpMkLst>
        </pc:grpChg>
      </pc:sldChg>
      <pc:sldChg chg="delSp modSp add mod">
        <pc:chgData name="Aashis Lamsal" userId="42229be4-7f54-4205-9f3c-ef7aa246a95b" providerId="ADAL" clId="{7FC446BC-EC0E-4D87-B1D5-B3E54C407056}" dt="2023-02-20T17:30:48.001" v="5293" actId="478"/>
        <pc:sldMkLst>
          <pc:docMk/>
          <pc:sldMk cId="2943971933" sldId="747"/>
        </pc:sldMkLst>
        <pc:grpChg chg="del mod">
          <ac:chgData name="Aashis Lamsal" userId="42229be4-7f54-4205-9f3c-ef7aa246a95b" providerId="ADAL" clId="{7FC446BC-EC0E-4D87-B1D5-B3E54C407056}" dt="2023-02-20T17:30:48.001" v="5293" actId="478"/>
          <ac:grpSpMkLst>
            <pc:docMk/>
            <pc:sldMk cId="2943971933" sldId="747"/>
            <ac:grpSpMk id="5" creationId="{EFAEDE5A-77DB-DD4B-A395-27849AB3BAC1}"/>
          </ac:grpSpMkLst>
        </pc:grpChg>
      </pc:sldChg>
      <pc:sldChg chg="modSp add del mod">
        <pc:chgData name="Aashis Lamsal" userId="42229be4-7f54-4205-9f3c-ef7aa246a95b" providerId="ADAL" clId="{7FC446BC-EC0E-4D87-B1D5-B3E54C407056}" dt="2023-02-07T23:08:48.096" v="1180" actId="47"/>
        <pc:sldMkLst>
          <pc:docMk/>
          <pc:sldMk cId="3045309503" sldId="748"/>
        </pc:sldMkLst>
        <pc:spChg chg="mod">
          <ac:chgData name="Aashis Lamsal" userId="42229be4-7f54-4205-9f3c-ef7aa246a95b" providerId="ADAL" clId="{7FC446BC-EC0E-4D87-B1D5-B3E54C407056}" dt="2023-02-07T23:07:35.372" v="1173" actId="6549"/>
          <ac:spMkLst>
            <pc:docMk/>
            <pc:sldMk cId="3045309503" sldId="748"/>
            <ac:spMk id="3" creationId="{8FAE1805-8EEB-8848-83B6-9AA6D3A134D0}"/>
          </ac:spMkLst>
        </pc:spChg>
      </pc:sldChg>
      <pc:sldChg chg="delSp modSp add mod ord">
        <pc:chgData name="Aashis Lamsal" userId="42229be4-7f54-4205-9f3c-ef7aa246a95b" providerId="ADAL" clId="{7FC446BC-EC0E-4D87-B1D5-B3E54C407056}" dt="2023-02-20T17:29:56.440" v="5281" actId="478"/>
        <pc:sldMkLst>
          <pc:docMk/>
          <pc:sldMk cId="4202637921" sldId="749"/>
        </pc:sldMkLst>
        <pc:spChg chg="mod">
          <ac:chgData name="Aashis Lamsal" userId="42229be4-7f54-4205-9f3c-ef7aa246a95b" providerId="ADAL" clId="{7FC446BC-EC0E-4D87-B1D5-B3E54C407056}" dt="2023-02-07T23:06:52.129" v="1167" actId="14100"/>
          <ac:spMkLst>
            <pc:docMk/>
            <pc:sldMk cId="4202637921" sldId="749"/>
            <ac:spMk id="3" creationId="{8FAE1805-8EEB-8848-83B6-9AA6D3A134D0}"/>
          </ac:spMkLst>
        </pc:spChg>
        <pc:spChg chg="del mod topLvl">
          <ac:chgData name="Aashis Lamsal" userId="42229be4-7f54-4205-9f3c-ef7aa246a95b" providerId="ADAL" clId="{7FC446BC-EC0E-4D87-B1D5-B3E54C407056}" dt="2023-02-20T17:29:56.440" v="5281" actId="478"/>
          <ac:spMkLst>
            <pc:docMk/>
            <pc:sldMk cId="4202637921" sldId="749"/>
            <ac:spMk id="5" creationId="{20C13396-FFBE-A441-BCD0-B01116D2EA70}"/>
          </ac:spMkLst>
        </pc:spChg>
        <pc:grpChg chg="del">
          <ac:chgData name="Aashis Lamsal" userId="42229be4-7f54-4205-9f3c-ef7aa246a95b" providerId="ADAL" clId="{7FC446BC-EC0E-4D87-B1D5-B3E54C407056}" dt="2023-02-20T17:29:50.878" v="5279" actId="478"/>
          <ac:grpSpMkLst>
            <pc:docMk/>
            <pc:sldMk cId="4202637921" sldId="749"/>
            <ac:grpSpMk id="4" creationId="{8780CCF6-F31B-3E4F-BB20-0CB22CE901CE}"/>
          </ac:grpSpMkLst>
        </pc:grpChg>
        <pc:picChg chg="del topLvl">
          <ac:chgData name="Aashis Lamsal" userId="42229be4-7f54-4205-9f3c-ef7aa246a95b" providerId="ADAL" clId="{7FC446BC-EC0E-4D87-B1D5-B3E54C407056}" dt="2023-02-20T17:29:50.878" v="5279" actId="478"/>
          <ac:picMkLst>
            <pc:docMk/>
            <pc:sldMk cId="4202637921" sldId="749"/>
            <ac:picMk id="6" creationId="{18BBFBEB-78B9-344F-A391-326AA01DA1AB}"/>
          </ac:picMkLst>
        </pc:picChg>
      </pc:sldChg>
      <pc:sldChg chg="addSp delSp modSp add del mod ord">
        <pc:chgData name="Aashis Lamsal" userId="42229be4-7f54-4205-9f3c-ef7aa246a95b" providerId="ADAL" clId="{7FC446BC-EC0E-4D87-B1D5-B3E54C407056}" dt="2023-02-09T17:06:05.493" v="3560" actId="2696"/>
        <pc:sldMkLst>
          <pc:docMk/>
          <pc:sldMk cId="4093916575" sldId="750"/>
        </pc:sldMkLst>
        <pc:spChg chg="add del mod">
          <ac:chgData name="Aashis Lamsal" userId="42229be4-7f54-4205-9f3c-ef7aa246a95b" providerId="ADAL" clId="{7FC446BC-EC0E-4D87-B1D5-B3E54C407056}" dt="2023-02-09T17:06:02.981" v="3559"/>
          <ac:spMkLst>
            <pc:docMk/>
            <pc:sldMk cId="4093916575" sldId="750"/>
            <ac:spMk id="5" creationId="{45C583B4-11EB-44F9-9DD9-4B1E8F71C820}"/>
          </ac:spMkLst>
        </pc:spChg>
        <pc:graphicFrameChg chg="add del mod modGraphic">
          <ac:chgData name="Aashis Lamsal" userId="42229be4-7f54-4205-9f3c-ef7aa246a95b" providerId="ADAL" clId="{7FC446BC-EC0E-4D87-B1D5-B3E54C407056}" dt="2023-02-07T23:16:02.319" v="1241" actId="478"/>
          <ac:graphicFrameMkLst>
            <pc:docMk/>
            <pc:sldMk cId="4093916575" sldId="750"/>
            <ac:graphicFrameMk id="6" creationId="{94C41323-6DE3-466B-B46F-FDB7D418ECB4}"/>
          </ac:graphicFrameMkLst>
        </pc:graphicFrameChg>
        <pc:graphicFrameChg chg="del">
          <ac:chgData name="Aashis Lamsal" userId="42229be4-7f54-4205-9f3c-ef7aa246a95b" providerId="ADAL" clId="{7FC446BC-EC0E-4D87-B1D5-B3E54C407056}" dt="2023-02-07T23:15:46.576" v="1236" actId="478"/>
          <ac:graphicFrameMkLst>
            <pc:docMk/>
            <pc:sldMk cId="4093916575" sldId="750"/>
            <ac:graphicFrameMk id="11" creationId="{9E6C176A-69BB-420E-9A6E-34344A4DCE0F}"/>
          </ac:graphicFrameMkLst>
        </pc:graphicFrameChg>
      </pc:sldChg>
      <pc:sldChg chg="addSp delSp modSp add del mod">
        <pc:chgData name="Aashis Lamsal" userId="42229be4-7f54-4205-9f3c-ef7aa246a95b" providerId="ADAL" clId="{7FC446BC-EC0E-4D87-B1D5-B3E54C407056}" dt="2023-02-08T23:09:55.468" v="2574" actId="2696"/>
        <pc:sldMkLst>
          <pc:docMk/>
          <pc:sldMk cId="2033894357" sldId="751"/>
        </pc:sldMkLst>
        <pc:spChg chg="add del mod">
          <ac:chgData name="Aashis Lamsal" userId="42229be4-7f54-4205-9f3c-ef7aa246a95b" providerId="ADAL" clId="{7FC446BC-EC0E-4D87-B1D5-B3E54C407056}" dt="2023-02-07T23:17:06.875" v="1245" actId="478"/>
          <ac:spMkLst>
            <pc:docMk/>
            <pc:sldMk cId="2033894357" sldId="751"/>
            <ac:spMk id="4" creationId="{17BFB0E8-4265-41D2-B2A0-C2E8AD9AC8AF}"/>
          </ac:spMkLst>
        </pc:spChg>
        <pc:spChg chg="add del mod">
          <ac:chgData name="Aashis Lamsal" userId="42229be4-7f54-4205-9f3c-ef7aa246a95b" providerId="ADAL" clId="{7FC446BC-EC0E-4D87-B1D5-B3E54C407056}" dt="2023-02-08T21:43:53.921" v="1985" actId="478"/>
          <ac:spMkLst>
            <pc:docMk/>
            <pc:sldMk cId="2033894357" sldId="751"/>
            <ac:spMk id="6" creationId="{21FC2463-DC42-4CE8-9DFB-822EA1CE1E8E}"/>
          </ac:spMkLst>
        </pc:spChg>
        <pc:graphicFrameChg chg="add mod modGraphic">
          <ac:chgData name="Aashis Lamsal" userId="42229be4-7f54-4205-9f3c-ef7aa246a95b" providerId="ADAL" clId="{7FC446BC-EC0E-4D87-B1D5-B3E54C407056}" dt="2023-02-08T22:09:58.016" v="2199"/>
          <ac:graphicFrameMkLst>
            <pc:docMk/>
            <pc:sldMk cId="2033894357" sldId="751"/>
            <ac:graphicFrameMk id="7" creationId="{E19BA453-F6DB-4809-BD26-A53AE2B1EE56}"/>
          </ac:graphicFrameMkLst>
        </pc:graphicFrameChg>
        <pc:graphicFrameChg chg="add del mod modGraphic">
          <ac:chgData name="Aashis Lamsal" userId="42229be4-7f54-4205-9f3c-ef7aa246a95b" providerId="ADAL" clId="{7FC446BC-EC0E-4D87-B1D5-B3E54C407056}" dt="2023-02-08T22:36:17.620" v="2277" actId="478"/>
          <ac:graphicFrameMkLst>
            <pc:docMk/>
            <pc:sldMk cId="2033894357" sldId="751"/>
            <ac:graphicFrameMk id="8" creationId="{4FD44377-69A5-4E77-8BCF-60AA0B8ABA21}"/>
          </ac:graphicFrameMkLst>
        </pc:graphicFrameChg>
        <pc:graphicFrameChg chg="add mod modGraphic">
          <ac:chgData name="Aashis Lamsal" userId="42229be4-7f54-4205-9f3c-ef7aa246a95b" providerId="ADAL" clId="{7FC446BC-EC0E-4D87-B1D5-B3E54C407056}" dt="2023-02-08T22:09:06.126" v="2196" actId="21"/>
          <ac:graphicFrameMkLst>
            <pc:docMk/>
            <pc:sldMk cId="2033894357" sldId="751"/>
            <ac:graphicFrameMk id="9" creationId="{4F9734B7-03A2-4920-8D73-CE29054CC963}"/>
          </ac:graphicFrameMkLst>
        </pc:graphicFrameChg>
        <pc:graphicFrameChg chg="del modGraphic">
          <ac:chgData name="Aashis Lamsal" userId="42229be4-7f54-4205-9f3c-ef7aa246a95b" providerId="ADAL" clId="{7FC446BC-EC0E-4D87-B1D5-B3E54C407056}" dt="2023-02-07T23:54:56.816" v="1339" actId="478"/>
          <ac:graphicFrameMkLst>
            <pc:docMk/>
            <pc:sldMk cId="2033894357" sldId="751"/>
            <ac:graphicFrameMk id="14" creationId="{F5BB98E3-A3AB-421A-ADB8-24F511E852AE}"/>
          </ac:graphicFrameMkLst>
        </pc:graphicFrameChg>
        <pc:picChg chg="add del mod">
          <ac:chgData name="Aashis Lamsal" userId="42229be4-7f54-4205-9f3c-ef7aa246a95b" providerId="ADAL" clId="{7FC446BC-EC0E-4D87-B1D5-B3E54C407056}" dt="2023-02-08T22:07:02.045" v="2181" actId="478"/>
          <ac:picMkLst>
            <pc:docMk/>
            <pc:sldMk cId="2033894357" sldId="751"/>
            <ac:picMk id="5" creationId="{726B0145-6FB9-4AA8-88C8-E753E7D45F3E}"/>
          </ac:picMkLst>
        </pc:picChg>
      </pc:sldChg>
      <pc:sldChg chg="addSp delSp modSp add mod ord">
        <pc:chgData name="Aashis Lamsal" userId="42229be4-7f54-4205-9f3c-ef7aa246a95b" providerId="ADAL" clId="{7FC446BC-EC0E-4D87-B1D5-B3E54C407056}" dt="2023-02-24T20:49:56.048" v="8091" actId="6549"/>
        <pc:sldMkLst>
          <pc:docMk/>
          <pc:sldMk cId="3124350343" sldId="752"/>
        </pc:sldMkLst>
        <pc:spChg chg="mod">
          <ac:chgData name="Aashis Lamsal" userId="42229be4-7f54-4205-9f3c-ef7aa246a95b" providerId="ADAL" clId="{7FC446BC-EC0E-4D87-B1D5-B3E54C407056}" dt="2023-02-24T20:49:56.048" v="8091" actId="6549"/>
          <ac:spMkLst>
            <pc:docMk/>
            <pc:sldMk cId="3124350343" sldId="752"/>
            <ac:spMk id="4" creationId="{E74B2C86-03A8-4B8E-9B65-58E68634312A}"/>
          </ac:spMkLst>
        </pc:spChg>
        <pc:picChg chg="add del mod">
          <ac:chgData name="Aashis Lamsal" userId="42229be4-7f54-4205-9f3c-ef7aa246a95b" providerId="ADAL" clId="{7FC446BC-EC0E-4D87-B1D5-B3E54C407056}" dt="2023-02-24T20:44:52.403" v="7918" actId="478"/>
          <ac:picMkLst>
            <pc:docMk/>
            <pc:sldMk cId="3124350343" sldId="752"/>
            <ac:picMk id="5" creationId="{DB971932-3CCD-450F-9598-615A971C05BB}"/>
          </ac:picMkLst>
        </pc:picChg>
        <pc:picChg chg="mod ord">
          <ac:chgData name="Aashis Lamsal" userId="42229be4-7f54-4205-9f3c-ef7aa246a95b" providerId="ADAL" clId="{7FC446BC-EC0E-4D87-B1D5-B3E54C407056}" dt="2023-02-24T20:44:43.199" v="7917" actId="14100"/>
          <ac:picMkLst>
            <pc:docMk/>
            <pc:sldMk cId="3124350343" sldId="752"/>
            <ac:picMk id="12" creationId="{714CFFFE-9B35-44FC-B50C-1C362F258EFC}"/>
          </ac:picMkLst>
        </pc:picChg>
      </pc:sldChg>
      <pc:sldChg chg="addSp delSp modSp add mod chgLayout">
        <pc:chgData name="Aashis Lamsal" userId="42229be4-7f54-4205-9f3c-ef7aa246a95b" providerId="ADAL" clId="{7FC446BC-EC0E-4D87-B1D5-B3E54C407056}" dt="2023-02-21T04:28:02.683" v="7869" actId="478"/>
        <pc:sldMkLst>
          <pc:docMk/>
          <pc:sldMk cId="3814611866" sldId="753"/>
        </pc:sldMkLst>
        <pc:spChg chg="mod ord">
          <ac:chgData name="Aashis Lamsal" userId="42229be4-7f54-4205-9f3c-ef7aa246a95b" providerId="ADAL" clId="{7FC446BC-EC0E-4D87-B1D5-B3E54C407056}" dt="2023-02-20T19:54:33.273" v="5937" actId="700"/>
          <ac:spMkLst>
            <pc:docMk/>
            <pc:sldMk cId="3814611866" sldId="753"/>
            <ac:spMk id="2" creationId="{196ED2C2-9AC8-4845-A8B0-3D446B82BA08}"/>
          </ac:spMkLst>
        </pc:spChg>
        <pc:spChg chg="add mod ord">
          <ac:chgData name="Aashis Lamsal" userId="42229be4-7f54-4205-9f3c-ef7aa246a95b" providerId="ADAL" clId="{7FC446BC-EC0E-4D87-B1D5-B3E54C407056}" dt="2023-02-20T19:54:38.395" v="5946" actId="20577"/>
          <ac:spMkLst>
            <pc:docMk/>
            <pc:sldMk cId="3814611866" sldId="753"/>
            <ac:spMk id="4" creationId="{EB9B2A7E-AE0C-42B7-8D4B-B75F97EC426E}"/>
          </ac:spMkLst>
        </pc:spChg>
        <pc:graphicFrameChg chg="mod ord modGraphic">
          <ac:chgData name="Aashis Lamsal" userId="42229be4-7f54-4205-9f3c-ef7aa246a95b" providerId="ADAL" clId="{7FC446BC-EC0E-4D87-B1D5-B3E54C407056}" dt="2023-02-20T19:54:33.273" v="5937" actId="700"/>
          <ac:graphicFrameMkLst>
            <pc:docMk/>
            <pc:sldMk cId="3814611866" sldId="753"/>
            <ac:graphicFrameMk id="3" creationId="{9E42D62F-C718-4BD2-92D3-2ADDF865776B}"/>
          </ac:graphicFrameMkLst>
        </pc:graphicFrameChg>
        <pc:graphicFrameChg chg="del modGraphic">
          <ac:chgData name="Aashis Lamsal" userId="42229be4-7f54-4205-9f3c-ef7aa246a95b" providerId="ADAL" clId="{7FC446BC-EC0E-4D87-B1D5-B3E54C407056}" dt="2023-02-21T04:28:02.683" v="7869" actId="478"/>
          <ac:graphicFrameMkLst>
            <pc:docMk/>
            <pc:sldMk cId="3814611866" sldId="753"/>
            <ac:graphicFrameMk id="5" creationId="{F479EC64-7E63-4D1D-8595-9E248F6AA0B3}"/>
          </ac:graphicFrameMkLst>
        </pc:graphicFrameChg>
      </pc:sldChg>
      <pc:sldChg chg="addSp delSp modSp add del mod">
        <pc:chgData name="Aashis Lamsal" userId="42229be4-7f54-4205-9f3c-ef7aa246a95b" providerId="ADAL" clId="{7FC446BC-EC0E-4D87-B1D5-B3E54C407056}" dt="2023-02-20T19:56:06.101" v="5950" actId="2696"/>
        <pc:sldMkLst>
          <pc:docMk/>
          <pc:sldMk cId="489628212" sldId="754"/>
        </pc:sldMkLst>
        <pc:spChg chg="add mod">
          <ac:chgData name="Aashis Lamsal" userId="42229be4-7f54-4205-9f3c-ef7aa246a95b" providerId="ADAL" clId="{7FC446BC-EC0E-4D87-B1D5-B3E54C407056}" dt="2023-02-08T21:39:58.324" v="1963" actId="113"/>
          <ac:spMkLst>
            <pc:docMk/>
            <pc:sldMk cId="489628212" sldId="754"/>
            <ac:spMk id="6" creationId="{F4CC1AF9-FFB9-4541-A3C9-86AB2AB6FFB4}"/>
          </ac:spMkLst>
        </pc:spChg>
        <pc:graphicFrameChg chg="del">
          <ac:chgData name="Aashis Lamsal" userId="42229be4-7f54-4205-9f3c-ef7aa246a95b" providerId="ADAL" clId="{7FC446BC-EC0E-4D87-B1D5-B3E54C407056}" dt="2023-02-08T21:35:30.344" v="1898" actId="478"/>
          <ac:graphicFrameMkLst>
            <pc:docMk/>
            <pc:sldMk cId="489628212" sldId="754"/>
            <ac:graphicFrameMk id="3" creationId="{9E42D62F-C718-4BD2-92D3-2ADDF865776B}"/>
          </ac:graphicFrameMkLst>
        </pc:graphicFrameChg>
        <pc:graphicFrameChg chg="mod">
          <ac:chgData name="Aashis Lamsal" userId="42229be4-7f54-4205-9f3c-ef7aa246a95b" providerId="ADAL" clId="{7FC446BC-EC0E-4D87-B1D5-B3E54C407056}" dt="2023-02-08T21:38:40.067" v="1955" actId="1076"/>
          <ac:graphicFrameMkLst>
            <pc:docMk/>
            <pc:sldMk cId="489628212" sldId="754"/>
            <ac:graphicFrameMk id="5" creationId="{F479EC64-7E63-4D1D-8595-9E248F6AA0B3}"/>
          </ac:graphicFrameMkLst>
        </pc:graphicFrameChg>
      </pc:sldChg>
      <pc:sldChg chg="modSp add mod ord">
        <pc:chgData name="Aashis Lamsal" userId="42229be4-7f54-4205-9f3c-ef7aa246a95b" providerId="ADAL" clId="{7FC446BC-EC0E-4D87-B1D5-B3E54C407056}" dt="2023-02-20T17:57:38.135" v="5329" actId="207"/>
        <pc:sldMkLst>
          <pc:docMk/>
          <pc:sldMk cId="820720491" sldId="755"/>
        </pc:sldMkLst>
        <pc:spChg chg="mod">
          <ac:chgData name="Aashis Lamsal" userId="42229be4-7f54-4205-9f3c-ef7aa246a95b" providerId="ADAL" clId="{7FC446BC-EC0E-4D87-B1D5-B3E54C407056}" dt="2023-02-08T21:42:04.179" v="1983" actId="20577"/>
          <ac:spMkLst>
            <pc:docMk/>
            <pc:sldMk cId="820720491" sldId="755"/>
            <ac:spMk id="13" creationId="{9C077B19-55F7-4D6D-A88B-F87C50E445CC}"/>
          </ac:spMkLst>
        </pc:spChg>
        <pc:spChg chg="mod">
          <ac:chgData name="Aashis Lamsal" userId="42229be4-7f54-4205-9f3c-ef7aa246a95b" providerId="ADAL" clId="{7FC446BC-EC0E-4D87-B1D5-B3E54C407056}" dt="2023-02-20T17:57:38.135" v="5329" actId="207"/>
          <ac:spMkLst>
            <pc:docMk/>
            <pc:sldMk cId="820720491" sldId="755"/>
            <ac:spMk id="15" creationId="{7BBB793B-A9C7-44FB-9655-28E1E41E3171}"/>
          </ac:spMkLst>
        </pc:spChg>
      </pc:sldChg>
      <pc:sldChg chg="addSp delSp modSp add mod">
        <pc:chgData name="Aashis Lamsal" userId="42229be4-7f54-4205-9f3c-ef7aa246a95b" providerId="ADAL" clId="{7FC446BC-EC0E-4D87-B1D5-B3E54C407056}" dt="2023-02-21T03:40:54.593" v="7104" actId="14100"/>
        <pc:sldMkLst>
          <pc:docMk/>
          <pc:sldMk cId="3889424406" sldId="756"/>
        </pc:sldMkLst>
        <pc:spChg chg="del mod">
          <ac:chgData name="Aashis Lamsal" userId="42229be4-7f54-4205-9f3c-ef7aa246a95b" providerId="ADAL" clId="{7FC446BC-EC0E-4D87-B1D5-B3E54C407056}" dt="2023-02-08T22:37:44.833" v="2279" actId="478"/>
          <ac:spMkLst>
            <pc:docMk/>
            <pc:sldMk cId="3889424406" sldId="756"/>
            <ac:spMk id="6" creationId="{21FC2463-DC42-4CE8-9DFB-822EA1CE1E8E}"/>
          </ac:spMkLst>
        </pc:spChg>
        <pc:graphicFrameChg chg="add del mod">
          <ac:chgData name="Aashis Lamsal" userId="42229be4-7f54-4205-9f3c-ef7aa246a95b" providerId="ADAL" clId="{7FC446BC-EC0E-4D87-B1D5-B3E54C407056}" dt="2023-02-08T22:38:34.086" v="2286" actId="478"/>
          <ac:graphicFrameMkLst>
            <pc:docMk/>
            <pc:sldMk cId="3889424406" sldId="756"/>
            <ac:graphicFrameMk id="7" creationId="{8A0E8ADC-18EC-4EFD-A480-4DFDCF856D7B}"/>
          </ac:graphicFrameMkLst>
        </pc:graphicFrameChg>
        <pc:graphicFrameChg chg="add mod modGraphic">
          <ac:chgData name="Aashis Lamsal" userId="42229be4-7f54-4205-9f3c-ef7aa246a95b" providerId="ADAL" clId="{7FC446BC-EC0E-4D87-B1D5-B3E54C407056}" dt="2023-02-21T03:40:54.593" v="7104" actId="14100"/>
          <ac:graphicFrameMkLst>
            <pc:docMk/>
            <pc:sldMk cId="3889424406" sldId="756"/>
            <ac:graphicFrameMk id="8" creationId="{36ED148F-4F5E-42C3-AD18-190AE6CED1EC}"/>
          </ac:graphicFrameMkLst>
        </pc:graphicFrameChg>
        <pc:picChg chg="del">
          <ac:chgData name="Aashis Lamsal" userId="42229be4-7f54-4205-9f3c-ef7aa246a95b" providerId="ADAL" clId="{7FC446BC-EC0E-4D87-B1D5-B3E54C407056}" dt="2023-02-08T22:37:41.469" v="2278" actId="478"/>
          <ac:picMkLst>
            <pc:docMk/>
            <pc:sldMk cId="3889424406" sldId="756"/>
            <ac:picMk id="5" creationId="{726B0145-6FB9-4AA8-88C8-E753E7D45F3E}"/>
          </ac:picMkLst>
        </pc:picChg>
      </pc:sldChg>
      <pc:sldChg chg="addSp delSp modSp add mod ord">
        <pc:chgData name="Aashis Lamsal" userId="42229be4-7f54-4205-9f3c-ef7aa246a95b" providerId="ADAL" clId="{7FC446BC-EC0E-4D87-B1D5-B3E54C407056}" dt="2023-02-24T21:35:47.415" v="8140" actId="1076"/>
        <pc:sldMkLst>
          <pc:docMk/>
          <pc:sldMk cId="1497419234" sldId="757"/>
        </pc:sldMkLst>
        <pc:spChg chg="mod">
          <ac:chgData name="Aashis Lamsal" userId="42229be4-7f54-4205-9f3c-ef7aa246a95b" providerId="ADAL" clId="{7FC446BC-EC0E-4D87-B1D5-B3E54C407056}" dt="2023-02-24T21:35:25.197" v="8138" actId="14100"/>
          <ac:spMkLst>
            <pc:docMk/>
            <pc:sldMk cId="1497419234" sldId="757"/>
            <ac:spMk id="2" creationId="{196ED2C2-9AC8-4845-A8B0-3D446B82BA08}"/>
          </ac:spMkLst>
        </pc:spChg>
        <pc:spChg chg="del">
          <ac:chgData name="Aashis Lamsal" userId="42229be4-7f54-4205-9f3c-ef7aa246a95b" providerId="ADAL" clId="{7FC446BC-EC0E-4D87-B1D5-B3E54C407056}" dt="2023-02-24T21:34:31.112" v="8094" actId="478"/>
          <ac:spMkLst>
            <pc:docMk/>
            <pc:sldMk cId="1497419234" sldId="757"/>
            <ac:spMk id="3" creationId="{BB4C16C9-157E-4316-BC9E-61D03E10E9ED}"/>
          </ac:spMkLst>
        </pc:spChg>
        <pc:spChg chg="mod">
          <ac:chgData name="Aashis Lamsal" userId="42229be4-7f54-4205-9f3c-ef7aa246a95b" providerId="ADAL" clId="{7FC446BC-EC0E-4D87-B1D5-B3E54C407056}" dt="2023-02-24T21:34:54.902" v="8099" actId="1076"/>
          <ac:spMkLst>
            <pc:docMk/>
            <pc:sldMk cId="1497419234" sldId="757"/>
            <ac:spMk id="4" creationId="{E74B2C86-03A8-4B8E-9B65-58E68634312A}"/>
          </ac:spMkLst>
        </pc:spChg>
        <pc:picChg chg="add mod">
          <ac:chgData name="Aashis Lamsal" userId="42229be4-7f54-4205-9f3c-ef7aa246a95b" providerId="ADAL" clId="{7FC446BC-EC0E-4D87-B1D5-B3E54C407056}" dt="2023-02-24T21:35:47.415" v="8140" actId="1076"/>
          <ac:picMkLst>
            <pc:docMk/>
            <pc:sldMk cId="1497419234" sldId="757"/>
            <ac:picMk id="6" creationId="{09F0DE2E-CC43-424B-A878-2CE33546DC77}"/>
          </ac:picMkLst>
        </pc:picChg>
      </pc:sldChg>
      <pc:sldChg chg="new del">
        <pc:chgData name="Aashis Lamsal" userId="42229be4-7f54-4205-9f3c-ef7aa246a95b" providerId="ADAL" clId="{7FC446BC-EC0E-4D87-B1D5-B3E54C407056}" dt="2023-02-08T21:47:28.318" v="2000" actId="47"/>
        <pc:sldMkLst>
          <pc:docMk/>
          <pc:sldMk cId="407434622" sldId="758"/>
        </pc:sldMkLst>
      </pc:sldChg>
      <pc:sldChg chg="addSp delSp modSp new del mod ord modClrScheme chgLayout">
        <pc:chgData name="Aashis Lamsal" userId="42229be4-7f54-4205-9f3c-ef7aa246a95b" providerId="ADAL" clId="{7FC446BC-EC0E-4D87-B1D5-B3E54C407056}" dt="2023-02-20T21:05:23.897" v="6649" actId="2696"/>
        <pc:sldMkLst>
          <pc:docMk/>
          <pc:sldMk cId="1876832472" sldId="758"/>
        </pc:sldMkLst>
        <pc:spChg chg="mod ord">
          <ac:chgData name="Aashis Lamsal" userId="42229be4-7f54-4205-9f3c-ef7aa246a95b" providerId="ADAL" clId="{7FC446BC-EC0E-4D87-B1D5-B3E54C407056}" dt="2023-02-09T16:58:07.410" v="3500" actId="700"/>
          <ac:spMkLst>
            <pc:docMk/>
            <pc:sldMk cId="1876832472" sldId="758"/>
            <ac:spMk id="2" creationId="{CC779444-5A6A-45E3-A7F8-6BD04484C38B}"/>
          </ac:spMkLst>
        </pc:spChg>
        <pc:spChg chg="del">
          <ac:chgData name="Aashis Lamsal" userId="42229be4-7f54-4205-9f3c-ef7aa246a95b" providerId="ADAL" clId="{7FC446BC-EC0E-4D87-B1D5-B3E54C407056}" dt="2023-02-08T23:29:09.967" v="2730" actId="478"/>
          <ac:spMkLst>
            <pc:docMk/>
            <pc:sldMk cId="1876832472" sldId="758"/>
            <ac:spMk id="3" creationId="{8A258A6A-B70C-422C-86B7-F421C3A966D8}"/>
          </ac:spMkLst>
        </pc:spChg>
        <pc:spChg chg="add mod">
          <ac:chgData name="Aashis Lamsal" userId="42229be4-7f54-4205-9f3c-ef7aa246a95b" providerId="ADAL" clId="{7FC446BC-EC0E-4D87-B1D5-B3E54C407056}" dt="2023-02-09T16:59:09.084" v="3507" actId="1076"/>
          <ac:spMkLst>
            <pc:docMk/>
            <pc:sldMk cId="1876832472" sldId="758"/>
            <ac:spMk id="4" creationId="{5E3ABEAB-2615-46AE-ABA4-A573E779D20C}"/>
          </ac:spMkLst>
        </pc:spChg>
        <pc:spChg chg="add mod ord">
          <ac:chgData name="Aashis Lamsal" userId="42229be4-7f54-4205-9f3c-ef7aa246a95b" providerId="ADAL" clId="{7FC446BC-EC0E-4D87-B1D5-B3E54C407056}" dt="2023-02-20T20:59:11.822" v="6617" actId="20577"/>
          <ac:spMkLst>
            <pc:docMk/>
            <pc:sldMk cId="1876832472" sldId="758"/>
            <ac:spMk id="7" creationId="{62E3CB9B-B605-48CB-9A8A-4E8965483CEA}"/>
          </ac:spMkLst>
        </pc:spChg>
        <pc:spChg chg="add del mod ord">
          <ac:chgData name="Aashis Lamsal" userId="42229be4-7f54-4205-9f3c-ef7aa246a95b" providerId="ADAL" clId="{7FC446BC-EC0E-4D87-B1D5-B3E54C407056}" dt="2023-02-09T16:58:29.275" v="3503" actId="478"/>
          <ac:spMkLst>
            <pc:docMk/>
            <pc:sldMk cId="1876832472" sldId="758"/>
            <ac:spMk id="8" creationId="{86839E69-81B0-4644-9CF5-C3E5A1607748}"/>
          </ac:spMkLst>
        </pc:spChg>
        <pc:picChg chg="add mod">
          <ac:chgData name="Aashis Lamsal" userId="42229be4-7f54-4205-9f3c-ef7aa246a95b" providerId="ADAL" clId="{7FC446BC-EC0E-4D87-B1D5-B3E54C407056}" dt="2023-02-09T16:58:52.269" v="3506" actId="1076"/>
          <ac:picMkLst>
            <pc:docMk/>
            <pc:sldMk cId="1876832472" sldId="758"/>
            <ac:picMk id="5" creationId="{56E6D076-AD54-4DAE-86AB-26A1A27733B8}"/>
          </ac:picMkLst>
        </pc:picChg>
        <pc:picChg chg="add mod">
          <ac:chgData name="Aashis Lamsal" userId="42229be4-7f54-4205-9f3c-ef7aa246a95b" providerId="ADAL" clId="{7FC446BC-EC0E-4D87-B1D5-B3E54C407056}" dt="2023-02-09T16:58:47.083" v="3505" actId="1076"/>
          <ac:picMkLst>
            <pc:docMk/>
            <pc:sldMk cId="1876832472" sldId="758"/>
            <ac:picMk id="6" creationId="{BBA140C1-E813-48A1-98B6-85BB34BBB1B6}"/>
          </ac:picMkLst>
        </pc:picChg>
      </pc:sldChg>
      <pc:sldChg chg="modSp add mod ord">
        <pc:chgData name="Aashis Lamsal" userId="42229be4-7f54-4205-9f3c-ef7aa246a95b" providerId="ADAL" clId="{7FC446BC-EC0E-4D87-B1D5-B3E54C407056}" dt="2023-02-20T20:22:08.720" v="6099" actId="20577"/>
        <pc:sldMkLst>
          <pc:docMk/>
          <pc:sldMk cId="3683171385" sldId="759"/>
        </pc:sldMkLst>
        <pc:spChg chg="mod">
          <ac:chgData name="Aashis Lamsal" userId="42229be4-7f54-4205-9f3c-ef7aa246a95b" providerId="ADAL" clId="{7FC446BC-EC0E-4D87-B1D5-B3E54C407056}" dt="2023-02-20T20:22:08.720" v="6099" actId="20577"/>
          <ac:spMkLst>
            <pc:docMk/>
            <pc:sldMk cId="3683171385" sldId="759"/>
            <ac:spMk id="13" creationId="{9C077B19-55F7-4D6D-A88B-F87C50E445CC}"/>
          </ac:spMkLst>
        </pc:spChg>
        <pc:spChg chg="mod">
          <ac:chgData name="Aashis Lamsal" userId="42229be4-7f54-4205-9f3c-ef7aa246a95b" providerId="ADAL" clId="{7FC446BC-EC0E-4D87-B1D5-B3E54C407056}" dt="2023-02-20T17:31:17.132" v="5298" actId="207"/>
          <ac:spMkLst>
            <pc:docMk/>
            <pc:sldMk cId="3683171385" sldId="759"/>
            <ac:spMk id="15" creationId="{7BBB793B-A9C7-44FB-9655-28E1E41E3171}"/>
          </ac:spMkLst>
        </pc:spChg>
      </pc:sldChg>
      <pc:sldChg chg="modSp add mod ord">
        <pc:chgData name="Aashis Lamsal" userId="42229be4-7f54-4205-9f3c-ef7aa246a95b" providerId="ADAL" clId="{7FC446BC-EC0E-4D87-B1D5-B3E54C407056}" dt="2023-02-20T19:38:28.572" v="5797" actId="207"/>
        <pc:sldMkLst>
          <pc:docMk/>
          <pc:sldMk cId="967649181" sldId="760"/>
        </pc:sldMkLst>
        <pc:spChg chg="mod">
          <ac:chgData name="Aashis Lamsal" userId="42229be4-7f54-4205-9f3c-ef7aa246a95b" providerId="ADAL" clId="{7FC446BC-EC0E-4D87-B1D5-B3E54C407056}" dt="2023-02-08T21:51:11.162" v="2067" actId="20577"/>
          <ac:spMkLst>
            <pc:docMk/>
            <pc:sldMk cId="967649181" sldId="760"/>
            <ac:spMk id="13" creationId="{9C077B19-55F7-4D6D-A88B-F87C50E445CC}"/>
          </ac:spMkLst>
        </pc:spChg>
        <pc:spChg chg="mod">
          <ac:chgData name="Aashis Lamsal" userId="42229be4-7f54-4205-9f3c-ef7aa246a95b" providerId="ADAL" clId="{7FC446BC-EC0E-4D87-B1D5-B3E54C407056}" dt="2023-02-20T19:38:28.572" v="5797" actId="207"/>
          <ac:spMkLst>
            <pc:docMk/>
            <pc:sldMk cId="967649181" sldId="760"/>
            <ac:spMk id="15" creationId="{7BBB793B-A9C7-44FB-9655-28E1E41E3171}"/>
          </ac:spMkLst>
        </pc:spChg>
      </pc:sldChg>
      <pc:sldChg chg="modSp add mod">
        <pc:chgData name="Aashis Lamsal" userId="42229be4-7f54-4205-9f3c-ef7aa246a95b" providerId="ADAL" clId="{7FC446BC-EC0E-4D87-B1D5-B3E54C407056}" dt="2023-02-20T19:37:15.349" v="5791" actId="207"/>
        <pc:sldMkLst>
          <pc:docMk/>
          <pc:sldMk cId="2561044369" sldId="761"/>
        </pc:sldMkLst>
        <pc:spChg chg="mod">
          <ac:chgData name="Aashis Lamsal" userId="42229be4-7f54-4205-9f3c-ef7aa246a95b" providerId="ADAL" clId="{7FC446BC-EC0E-4D87-B1D5-B3E54C407056}" dt="2023-02-15T21:29:20.180" v="5188" actId="6549"/>
          <ac:spMkLst>
            <pc:docMk/>
            <pc:sldMk cId="2561044369" sldId="761"/>
            <ac:spMk id="13" creationId="{9C077B19-55F7-4D6D-A88B-F87C50E445CC}"/>
          </ac:spMkLst>
        </pc:spChg>
        <pc:spChg chg="mod">
          <ac:chgData name="Aashis Lamsal" userId="42229be4-7f54-4205-9f3c-ef7aa246a95b" providerId="ADAL" clId="{7FC446BC-EC0E-4D87-B1D5-B3E54C407056}" dt="2023-02-20T19:37:15.349" v="5791" actId="207"/>
          <ac:spMkLst>
            <pc:docMk/>
            <pc:sldMk cId="2561044369" sldId="761"/>
            <ac:spMk id="15" creationId="{7BBB793B-A9C7-44FB-9655-28E1E41E3171}"/>
          </ac:spMkLst>
        </pc:spChg>
      </pc:sldChg>
      <pc:sldChg chg="modSp add del mod">
        <pc:chgData name="Aashis Lamsal" userId="42229be4-7f54-4205-9f3c-ef7aa246a95b" providerId="ADAL" clId="{7FC446BC-EC0E-4D87-B1D5-B3E54C407056}" dt="2023-02-15T21:29:15.432" v="5187" actId="2696"/>
        <pc:sldMkLst>
          <pc:docMk/>
          <pc:sldMk cId="2628205959" sldId="762"/>
        </pc:sldMkLst>
        <pc:spChg chg="mod">
          <ac:chgData name="Aashis Lamsal" userId="42229be4-7f54-4205-9f3c-ef7aa246a95b" providerId="ADAL" clId="{7FC446BC-EC0E-4D87-B1D5-B3E54C407056}" dt="2023-02-08T21:53:37.230" v="2130" actId="20577"/>
          <ac:spMkLst>
            <pc:docMk/>
            <pc:sldMk cId="2628205959" sldId="762"/>
            <ac:spMk id="13" creationId="{9C077B19-55F7-4D6D-A88B-F87C50E445CC}"/>
          </ac:spMkLst>
        </pc:spChg>
      </pc:sldChg>
      <pc:sldChg chg="modSp add mod">
        <pc:chgData name="Aashis Lamsal" userId="42229be4-7f54-4205-9f3c-ef7aa246a95b" providerId="ADAL" clId="{7FC446BC-EC0E-4D87-B1D5-B3E54C407056}" dt="2023-02-20T19:37:40.167" v="5794" actId="207"/>
        <pc:sldMkLst>
          <pc:docMk/>
          <pc:sldMk cId="982506157" sldId="763"/>
        </pc:sldMkLst>
        <pc:spChg chg="mod">
          <ac:chgData name="Aashis Lamsal" userId="42229be4-7f54-4205-9f3c-ef7aa246a95b" providerId="ADAL" clId="{7FC446BC-EC0E-4D87-B1D5-B3E54C407056}" dt="2023-02-08T21:55:10.392" v="2153" actId="20577"/>
          <ac:spMkLst>
            <pc:docMk/>
            <pc:sldMk cId="982506157" sldId="763"/>
            <ac:spMk id="13" creationId="{9C077B19-55F7-4D6D-A88B-F87C50E445CC}"/>
          </ac:spMkLst>
        </pc:spChg>
        <pc:spChg chg="mod">
          <ac:chgData name="Aashis Lamsal" userId="42229be4-7f54-4205-9f3c-ef7aa246a95b" providerId="ADAL" clId="{7FC446BC-EC0E-4D87-B1D5-B3E54C407056}" dt="2023-02-20T19:37:40.167" v="5794" actId="207"/>
          <ac:spMkLst>
            <pc:docMk/>
            <pc:sldMk cId="982506157" sldId="763"/>
            <ac:spMk id="15" creationId="{7BBB793B-A9C7-44FB-9655-28E1E41E3171}"/>
          </ac:spMkLst>
        </pc:spChg>
      </pc:sldChg>
      <pc:sldChg chg="addSp delSp modSp add mod modNotesTx">
        <pc:chgData name="Aashis Lamsal" userId="42229be4-7f54-4205-9f3c-ef7aa246a95b" providerId="ADAL" clId="{7FC446BC-EC0E-4D87-B1D5-B3E54C407056}" dt="2023-02-21T03:41:05.395" v="7105" actId="1076"/>
        <pc:sldMkLst>
          <pc:docMk/>
          <pc:sldMk cId="677297028" sldId="764"/>
        </pc:sldMkLst>
        <pc:graphicFrameChg chg="add mod modGraphic">
          <ac:chgData name="Aashis Lamsal" userId="42229be4-7f54-4205-9f3c-ef7aa246a95b" providerId="ADAL" clId="{7FC446BC-EC0E-4D87-B1D5-B3E54C407056}" dt="2023-02-21T03:41:05.395" v="7105" actId="1076"/>
          <ac:graphicFrameMkLst>
            <pc:docMk/>
            <pc:sldMk cId="677297028" sldId="764"/>
            <ac:graphicFrameMk id="6" creationId="{F4227909-3E90-43B0-B60F-3625239CB128}"/>
          </ac:graphicFrameMkLst>
        </pc:graphicFrameChg>
        <pc:graphicFrameChg chg="del">
          <ac:chgData name="Aashis Lamsal" userId="42229be4-7f54-4205-9f3c-ef7aa246a95b" providerId="ADAL" clId="{7FC446BC-EC0E-4D87-B1D5-B3E54C407056}" dt="2023-02-08T22:12:14.968" v="2208" actId="478"/>
          <ac:graphicFrameMkLst>
            <pc:docMk/>
            <pc:sldMk cId="677297028" sldId="764"/>
            <ac:graphicFrameMk id="7" creationId="{E19BA453-F6DB-4809-BD26-A53AE2B1EE56}"/>
          </ac:graphicFrameMkLst>
        </pc:graphicFrameChg>
        <pc:graphicFrameChg chg="del">
          <ac:chgData name="Aashis Lamsal" userId="42229be4-7f54-4205-9f3c-ef7aa246a95b" providerId="ADAL" clId="{7FC446BC-EC0E-4D87-B1D5-B3E54C407056}" dt="2023-02-08T22:12:03.368" v="2206" actId="21"/>
          <ac:graphicFrameMkLst>
            <pc:docMk/>
            <pc:sldMk cId="677297028" sldId="764"/>
            <ac:graphicFrameMk id="8" creationId="{4FD44377-69A5-4E77-8BCF-60AA0B8ABA21}"/>
          </ac:graphicFrameMkLst>
        </pc:graphicFrameChg>
        <pc:graphicFrameChg chg="del">
          <ac:chgData name="Aashis Lamsal" userId="42229be4-7f54-4205-9f3c-ef7aa246a95b" providerId="ADAL" clId="{7FC446BC-EC0E-4D87-B1D5-B3E54C407056}" dt="2023-02-08T22:12:19.180" v="2209" actId="478"/>
          <ac:graphicFrameMkLst>
            <pc:docMk/>
            <pc:sldMk cId="677297028" sldId="764"/>
            <ac:graphicFrameMk id="9" creationId="{4F9734B7-03A2-4920-8D73-CE29054CC963}"/>
          </ac:graphicFrameMkLst>
        </pc:graphicFrameChg>
      </pc:sldChg>
      <pc:sldChg chg="addSp delSp modSp add mod modClrScheme chgLayout modNotesTx">
        <pc:chgData name="Aashis Lamsal" userId="42229be4-7f54-4205-9f3c-ef7aa246a95b" providerId="ADAL" clId="{7FC446BC-EC0E-4D87-B1D5-B3E54C407056}" dt="2023-02-21T03:40:39.812" v="7102" actId="1076"/>
        <pc:sldMkLst>
          <pc:docMk/>
          <pc:sldMk cId="3022707879" sldId="765"/>
        </pc:sldMkLst>
        <pc:spChg chg="mod ord">
          <ac:chgData name="Aashis Lamsal" userId="42229be4-7f54-4205-9f3c-ef7aa246a95b" providerId="ADAL" clId="{7FC446BC-EC0E-4D87-B1D5-B3E54C407056}" dt="2023-02-21T03:40:02.502" v="7095" actId="700"/>
          <ac:spMkLst>
            <pc:docMk/>
            <pc:sldMk cId="3022707879" sldId="765"/>
            <ac:spMk id="2" creationId="{D4E04607-2F2C-5A44-BE7C-45FCDB99B0B7}"/>
          </ac:spMkLst>
        </pc:spChg>
        <pc:spChg chg="add mod ord">
          <ac:chgData name="Aashis Lamsal" userId="42229be4-7f54-4205-9f3c-ef7aa246a95b" providerId="ADAL" clId="{7FC446BC-EC0E-4D87-B1D5-B3E54C407056}" dt="2023-02-21T03:40:09.737" v="7098" actId="20577"/>
          <ac:spMkLst>
            <pc:docMk/>
            <pc:sldMk cId="3022707879" sldId="765"/>
            <ac:spMk id="3" creationId="{F36E5145-FC7E-44C0-9B81-0C4B3354152C}"/>
          </ac:spMkLst>
        </pc:spChg>
        <pc:spChg chg="add mod ord">
          <ac:chgData name="Aashis Lamsal" userId="42229be4-7f54-4205-9f3c-ef7aa246a95b" providerId="ADAL" clId="{7FC446BC-EC0E-4D87-B1D5-B3E54C407056}" dt="2023-02-21T03:40:02.502" v="7095" actId="700"/>
          <ac:spMkLst>
            <pc:docMk/>
            <pc:sldMk cId="3022707879" sldId="765"/>
            <ac:spMk id="7" creationId="{3D4CD678-68D1-495D-AAE3-53D4B9D99B89}"/>
          </ac:spMkLst>
        </pc:spChg>
        <pc:graphicFrameChg chg="add del mod modGraphic">
          <ac:chgData name="Aashis Lamsal" userId="42229be4-7f54-4205-9f3c-ef7aa246a95b" providerId="ADAL" clId="{7FC446BC-EC0E-4D87-B1D5-B3E54C407056}" dt="2023-02-21T03:34:45.923" v="7049" actId="478"/>
          <ac:graphicFrameMkLst>
            <pc:docMk/>
            <pc:sldMk cId="3022707879" sldId="765"/>
            <ac:graphicFrameMk id="4" creationId="{75D88455-B0A6-4508-8B6F-F49A92A7CD5E}"/>
          </ac:graphicFrameMkLst>
        </pc:graphicFrameChg>
        <pc:graphicFrameChg chg="add mod modGraphic">
          <ac:chgData name="Aashis Lamsal" userId="42229be4-7f54-4205-9f3c-ef7aa246a95b" providerId="ADAL" clId="{7FC446BC-EC0E-4D87-B1D5-B3E54C407056}" dt="2023-02-21T03:40:39.812" v="7102" actId="1076"/>
          <ac:graphicFrameMkLst>
            <pc:docMk/>
            <pc:sldMk cId="3022707879" sldId="765"/>
            <ac:graphicFrameMk id="5" creationId="{17911F7F-F6D5-4AFF-95AB-41E846CC1217}"/>
          </ac:graphicFrameMkLst>
        </pc:graphicFrameChg>
        <pc:graphicFrameChg chg="add del mod modGraphic">
          <ac:chgData name="Aashis Lamsal" userId="42229be4-7f54-4205-9f3c-ef7aa246a95b" providerId="ADAL" clId="{7FC446BC-EC0E-4D87-B1D5-B3E54C407056}" dt="2023-02-21T03:39:52.911" v="7094" actId="478"/>
          <ac:graphicFrameMkLst>
            <pc:docMk/>
            <pc:sldMk cId="3022707879" sldId="765"/>
            <ac:graphicFrameMk id="6" creationId="{CF69D6F2-8322-4458-8B3A-50227712D24C}"/>
          </ac:graphicFrameMkLst>
        </pc:graphicFrameChg>
        <pc:graphicFrameChg chg="del mod modGraphic">
          <ac:chgData name="Aashis Lamsal" userId="42229be4-7f54-4205-9f3c-ef7aa246a95b" providerId="ADAL" clId="{7FC446BC-EC0E-4D87-B1D5-B3E54C407056}" dt="2023-02-08T22:57:24.655" v="2507" actId="478"/>
          <ac:graphicFrameMkLst>
            <pc:docMk/>
            <pc:sldMk cId="3022707879" sldId="765"/>
            <ac:graphicFrameMk id="8" creationId="{36ED148F-4F5E-42C3-AD18-190AE6CED1EC}"/>
          </ac:graphicFrameMkLst>
        </pc:graphicFrameChg>
      </pc:sldChg>
      <pc:sldChg chg="addSp delSp modSp add mod">
        <pc:chgData name="Aashis Lamsal" userId="42229be4-7f54-4205-9f3c-ef7aa246a95b" providerId="ADAL" clId="{7FC446BC-EC0E-4D87-B1D5-B3E54C407056}" dt="2023-02-09T17:03:49.372" v="3549"/>
        <pc:sldMkLst>
          <pc:docMk/>
          <pc:sldMk cId="779662424" sldId="766"/>
        </pc:sldMkLst>
        <pc:spChg chg="mod">
          <ac:chgData name="Aashis Lamsal" userId="42229be4-7f54-4205-9f3c-ef7aa246a95b" providerId="ADAL" clId="{7FC446BC-EC0E-4D87-B1D5-B3E54C407056}" dt="2023-02-08T23:41:43.245" v="2904"/>
          <ac:spMkLst>
            <pc:docMk/>
            <pc:sldMk cId="779662424" sldId="766"/>
            <ac:spMk id="2" creationId="{CC779444-5A6A-45E3-A7F8-6BD04484C38B}"/>
          </ac:spMkLst>
        </pc:spChg>
        <pc:spChg chg="del">
          <ac:chgData name="Aashis Lamsal" userId="42229be4-7f54-4205-9f3c-ef7aa246a95b" providerId="ADAL" clId="{7FC446BC-EC0E-4D87-B1D5-B3E54C407056}" dt="2023-02-08T23:59:42.648" v="2962" actId="478"/>
          <ac:spMkLst>
            <pc:docMk/>
            <pc:sldMk cId="779662424" sldId="766"/>
            <ac:spMk id="3" creationId="{8A258A6A-B70C-422C-86B7-F421C3A966D8}"/>
          </ac:spMkLst>
        </pc:spChg>
        <pc:spChg chg="add mod">
          <ac:chgData name="Aashis Lamsal" userId="42229be4-7f54-4205-9f3c-ef7aa246a95b" providerId="ADAL" clId="{7FC446BC-EC0E-4D87-B1D5-B3E54C407056}" dt="2023-02-09T16:57:06.048" v="3498" actId="207"/>
          <ac:spMkLst>
            <pc:docMk/>
            <pc:sldMk cId="779662424" sldId="766"/>
            <ac:spMk id="11" creationId="{D32E92E9-D6C7-42CB-A467-4CF0185C6963}"/>
          </ac:spMkLst>
        </pc:spChg>
        <pc:spChg chg="add mod">
          <ac:chgData name="Aashis Lamsal" userId="42229be4-7f54-4205-9f3c-ef7aa246a95b" providerId="ADAL" clId="{7FC446BC-EC0E-4D87-B1D5-B3E54C407056}" dt="2023-02-09T16:57:08.423" v="3499" actId="207"/>
          <ac:spMkLst>
            <pc:docMk/>
            <pc:sldMk cId="779662424" sldId="766"/>
            <ac:spMk id="12" creationId="{F17CAF1F-827C-4BDF-94BF-06BFD68DCCDC}"/>
          </ac:spMkLst>
        </pc:spChg>
        <pc:picChg chg="add mod">
          <ac:chgData name="Aashis Lamsal" userId="42229be4-7f54-4205-9f3c-ef7aa246a95b" providerId="ADAL" clId="{7FC446BC-EC0E-4D87-B1D5-B3E54C407056}" dt="2023-02-09T17:03:49.372" v="3549"/>
          <ac:picMkLst>
            <pc:docMk/>
            <pc:sldMk cId="779662424" sldId="766"/>
            <ac:picMk id="5" creationId="{E802A5BC-CD77-4E55-9E7B-143F3367C665}"/>
          </ac:picMkLst>
        </pc:picChg>
        <pc:picChg chg="add mod">
          <ac:chgData name="Aashis Lamsal" userId="42229be4-7f54-4205-9f3c-ef7aa246a95b" providerId="ADAL" clId="{7FC446BC-EC0E-4D87-B1D5-B3E54C407056}" dt="2023-02-09T17:03:33.505" v="3548"/>
          <ac:picMkLst>
            <pc:docMk/>
            <pc:sldMk cId="779662424" sldId="766"/>
            <ac:picMk id="6" creationId="{D0760C15-9B7F-4A5E-B8EE-2AD91395D232}"/>
          </ac:picMkLst>
        </pc:picChg>
        <pc:picChg chg="add del mod">
          <ac:chgData name="Aashis Lamsal" userId="42229be4-7f54-4205-9f3c-ef7aa246a95b" providerId="ADAL" clId="{7FC446BC-EC0E-4D87-B1D5-B3E54C407056}" dt="2023-02-08T23:59:53.939" v="2967" actId="478"/>
          <ac:picMkLst>
            <pc:docMk/>
            <pc:sldMk cId="779662424" sldId="766"/>
            <ac:picMk id="8" creationId="{60890DFC-595A-450A-B135-099F0888509C}"/>
          </ac:picMkLst>
        </pc:picChg>
        <pc:picChg chg="add mod">
          <ac:chgData name="Aashis Lamsal" userId="42229be4-7f54-4205-9f3c-ef7aa246a95b" providerId="ADAL" clId="{7FC446BC-EC0E-4D87-B1D5-B3E54C407056}" dt="2023-02-09T17:03:20.566" v="3547"/>
          <ac:picMkLst>
            <pc:docMk/>
            <pc:sldMk cId="779662424" sldId="766"/>
            <ac:picMk id="10" creationId="{487AF3E2-9D09-41D9-90E2-237C82454F32}"/>
          </ac:picMkLst>
        </pc:picChg>
      </pc:sldChg>
      <pc:sldChg chg="addSp delSp modSp add mod modClrScheme chgLayout modNotesTx">
        <pc:chgData name="Aashis Lamsal" userId="42229be4-7f54-4205-9f3c-ef7aa246a95b" providerId="ADAL" clId="{7FC446BC-EC0E-4D87-B1D5-B3E54C407056}" dt="2023-02-21T04:04:54.188" v="7457" actId="6549"/>
        <pc:sldMkLst>
          <pc:docMk/>
          <pc:sldMk cId="297834004" sldId="767"/>
        </pc:sldMkLst>
        <pc:spChg chg="mod ord">
          <ac:chgData name="Aashis Lamsal" userId="42229be4-7f54-4205-9f3c-ef7aa246a95b" providerId="ADAL" clId="{7FC446BC-EC0E-4D87-B1D5-B3E54C407056}" dt="2023-02-21T03:57:48.939" v="7259" actId="20577"/>
          <ac:spMkLst>
            <pc:docMk/>
            <pc:sldMk cId="297834004" sldId="767"/>
            <ac:spMk id="2" creationId="{CC779444-5A6A-45E3-A7F8-6BD04484C38B}"/>
          </ac:spMkLst>
        </pc:spChg>
        <pc:spChg chg="del mod">
          <ac:chgData name="Aashis Lamsal" userId="42229be4-7f54-4205-9f3c-ef7aa246a95b" providerId="ADAL" clId="{7FC446BC-EC0E-4D87-B1D5-B3E54C407056}" dt="2023-02-09T00:08:25.030" v="3019" actId="478"/>
          <ac:spMkLst>
            <pc:docMk/>
            <pc:sldMk cId="297834004" sldId="767"/>
            <ac:spMk id="3" creationId="{8A258A6A-B70C-422C-86B7-F421C3A966D8}"/>
          </ac:spMkLst>
        </pc:spChg>
        <pc:spChg chg="add del mod">
          <ac:chgData name="Aashis Lamsal" userId="42229be4-7f54-4205-9f3c-ef7aa246a95b" providerId="ADAL" clId="{7FC446BC-EC0E-4D87-B1D5-B3E54C407056}" dt="2023-02-21T03:57:53.025" v="7260" actId="478"/>
          <ac:spMkLst>
            <pc:docMk/>
            <pc:sldMk cId="297834004" sldId="767"/>
            <ac:spMk id="8" creationId="{011F9079-D958-4D6E-A9B4-1D840107661D}"/>
          </ac:spMkLst>
        </pc:spChg>
        <pc:spChg chg="add del mod">
          <ac:chgData name="Aashis Lamsal" userId="42229be4-7f54-4205-9f3c-ef7aa246a95b" providerId="ADAL" clId="{7FC446BC-EC0E-4D87-B1D5-B3E54C407056}" dt="2023-02-08T23:46:59.308" v="2918" actId="478"/>
          <ac:spMkLst>
            <pc:docMk/>
            <pc:sldMk cId="297834004" sldId="767"/>
            <ac:spMk id="8" creationId="{F08B7D15-1040-4CAD-B2CB-227F8ED658A4}"/>
          </ac:spMkLst>
        </pc:spChg>
        <pc:spChg chg="add del mod topLvl">
          <ac:chgData name="Aashis Lamsal" userId="42229be4-7f54-4205-9f3c-ef7aa246a95b" providerId="ADAL" clId="{7FC446BC-EC0E-4D87-B1D5-B3E54C407056}" dt="2023-02-09T16:54:13.694" v="3479" actId="1582"/>
          <ac:spMkLst>
            <pc:docMk/>
            <pc:sldMk cId="297834004" sldId="767"/>
            <ac:spMk id="9" creationId="{855B3829-9E30-4E30-B6BE-AA8BB534DABD}"/>
          </ac:spMkLst>
        </pc:spChg>
        <pc:spChg chg="add del mod">
          <ac:chgData name="Aashis Lamsal" userId="42229be4-7f54-4205-9f3c-ef7aa246a95b" providerId="ADAL" clId="{7FC446BC-EC0E-4D87-B1D5-B3E54C407056}" dt="2023-02-09T00:08:49.966" v="3020" actId="22"/>
          <ac:spMkLst>
            <pc:docMk/>
            <pc:sldMk cId="297834004" sldId="767"/>
            <ac:spMk id="12" creationId="{4103CD1F-27A6-419E-9A5B-692C2C18C626}"/>
          </ac:spMkLst>
        </pc:spChg>
        <pc:spChg chg="add del mod ord topLvl">
          <ac:chgData name="Aashis Lamsal" userId="42229be4-7f54-4205-9f3c-ef7aa246a95b" providerId="ADAL" clId="{7FC446BC-EC0E-4D87-B1D5-B3E54C407056}" dt="2023-02-09T16:46:01.577" v="3106" actId="478"/>
          <ac:spMkLst>
            <pc:docMk/>
            <pc:sldMk cId="297834004" sldId="767"/>
            <ac:spMk id="17" creationId="{5312AF04-3E86-4D96-9483-07FDF92A73FD}"/>
          </ac:spMkLst>
        </pc:spChg>
        <pc:spChg chg="add del mod">
          <ac:chgData name="Aashis Lamsal" userId="42229be4-7f54-4205-9f3c-ef7aa246a95b" providerId="ADAL" clId="{7FC446BC-EC0E-4D87-B1D5-B3E54C407056}" dt="2023-02-09T16:47:28.893" v="3112" actId="478"/>
          <ac:spMkLst>
            <pc:docMk/>
            <pc:sldMk cId="297834004" sldId="767"/>
            <ac:spMk id="18" creationId="{288A6656-251B-482B-A3E0-96DCD347903F}"/>
          </ac:spMkLst>
        </pc:spChg>
        <pc:spChg chg="add del mod ord">
          <ac:chgData name="Aashis Lamsal" userId="42229be4-7f54-4205-9f3c-ef7aa246a95b" providerId="ADAL" clId="{7FC446BC-EC0E-4D87-B1D5-B3E54C407056}" dt="2023-02-09T16:48:08.533" v="3117" actId="700"/>
          <ac:spMkLst>
            <pc:docMk/>
            <pc:sldMk cId="297834004" sldId="767"/>
            <ac:spMk id="20" creationId="{71F0F12F-0ACA-4F48-9C6A-B54095775356}"/>
          </ac:spMkLst>
        </pc:spChg>
        <pc:spChg chg="add mod ord">
          <ac:chgData name="Aashis Lamsal" userId="42229be4-7f54-4205-9f3c-ef7aa246a95b" providerId="ADAL" clId="{7FC446BC-EC0E-4D87-B1D5-B3E54C407056}" dt="2023-02-09T16:52:52.395" v="3410" actId="20577"/>
          <ac:spMkLst>
            <pc:docMk/>
            <pc:sldMk cId="297834004" sldId="767"/>
            <ac:spMk id="26" creationId="{34F21151-8E47-4DED-AE29-4AC3ED704394}"/>
          </ac:spMkLst>
        </pc:spChg>
        <pc:spChg chg="add mod ord">
          <ac:chgData name="Aashis Lamsal" userId="42229be4-7f54-4205-9f3c-ef7aa246a95b" providerId="ADAL" clId="{7FC446BC-EC0E-4D87-B1D5-B3E54C407056}" dt="2023-02-21T04:04:54.188" v="7457" actId="6549"/>
          <ac:spMkLst>
            <pc:docMk/>
            <pc:sldMk cId="297834004" sldId="767"/>
            <ac:spMk id="27" creationId="{B3CC5526-827C-466D-8E86-7F88A66A6B7A}"/>
          </ac:spMkLst>
        </pc:spChg>
        <pc:grpChg chg="add del mod">
          <ac:chgData name="Aashis Lamsal" userId="42229be4-7f54-4205-9f3c-ef7aa246a95b" providerId="ADAL" clId="{7FC446BC-EC0E-4D87-B1D5-B3E54C407056}" dt="2023-02-09T00:10:04.859" v="3029" actId="165"/>
          <ac:grpSpMkLst>
            <pc:docMk/>
            <pc:sldMk cId="297834004" sldId="767"/>
            <ac:grpSpMk id="10" creationId="{20FA86F7-E720-4688-8786-07199958B93F}"/>
          </ac:grpSpMkLst>
        </pc:grpChg>
        <pc:grpChg chg="add del mod">
          <ac:chgData name="Aashis Lamsal" userId="42229be4-7f54-4205-9f3c-ef7aa246a95b" providerId="ADAL" clId="{7FC446BC-EC0E-4D87-B1D5-B3E54C407056}" dt="2023-02-09T17:04:40.945" v="3555"/>
          <ac:grpSpMkLst>
            <pc:docMk/>
            <pc:sldMk cId="297834004" sldId="767"/>
            <ac:grpSpMk id="16" creationId="{67392774-C8DD-4384-BFC0-9C90866CDEB2}"/>
          </ac:grpSpMkLst>
        </pc:grpChg>
        <pc:grpChg chg="add del mod">
          <ac:chgData name="Aashis Lamsal" userId="42229be4-7f54-4205-9f3c-ef7aa246a95b" providerId="ADAL" clId="{7FC446BC-EC0E-4D87-B1D5-B3E54C407056}" dt="2023-02-09T16:47:26.788" v="3111" actId="478"/>
          <ac:grpSpMkLst>
            <pc:docMk/>
            <pc:sldMk cId="297834004" sldId="767"/>
            <ac:grpSpMk id="23" creationId="{523EF0C5-644A-4614-854B-757AFB08A9B0}"/>
          </ac:grpSpMkLst>
        </pc:grpChg>
        <pc:picChg chg="add del mod">
          <ac:chgData name="Aashis Lamsal" userId="42229be4-7f54-4205-9f3c-ef7aa246a95b" providerId="ADAL" clId="{7FC446BC-EC0E-4D87-B1D5-B3E54C407056}" dt="2023-02-08T23:41:00.336" v="2899" actId="21"/>
          <ac:picMkLst>
            <pc:docMk/>
            <pc:sldMk cId="297834004" sldId="767"/>
            <ac:picMk id="5" creationId="{585CF92B-5874-4B0E-90D2-917405EDF4AB}"/>
          </ac:picMkLst>
        </pc:picChg>
        <pc:picChg chg="add mod topLvl">
          <ac:chgData name="Aashis Lamsal" userId="42229be4-7f54-4205-9f3c-ef7aa246a95b" providerId="ADAL" clId="{7FC446BC-EC0E-4D87-B1D5-B3E54C407056}" dt="2023-02-09T16:43:47.100" v="3096" actId="478"/>
          <ac:picMkLst>
            <pc:docMk/>
            <pc:sldMk cId="297834004" sldId="767"/>
            <ac:picMk id="7" creationId="{C857ED9A-5E09-40AB-8075-3687830BBD4E}"/>
          </ac:picMkLst>
        </pc:picChg>
        <pc:picChg chg="add del mod ord">
          <ac:chgData name="Aashis Lamsal" userId="42229be4-7f54-4205-9f3c-ef7aa246a95b" providerId="ADAL" clId="{7FC446BC-EC0E-4D87-B1D5-B3E54C407056}" dt="2023-02-09T00:17:46.691" v="3052" actId="478"/>
          <ac:picMkLst>
            <pc:docMk/>
            <pc:sldMk cId="297834004" sldId="767"/>
            <ac:picMk id="14" creationId="{8B900F48-C3A2-4BDE-946D-ACEF4BAE8BF0}"/>
          </ac:picMkLst>
        </pc:picChg>
        <pc:picChg chg="add mod">
          <ac:chgData name="Aashis Lamsal" userId="42229be4-7f54-4205-9f3c-ef7aa246a95b" providerId="ADAL" clId="{7FC446BC-EC0E-4D87-B1D5-B3E54C407056}" dt="2023-02-09T00:09:31.607" v="3024" actId="571"/>
          <ac:picMkLst>
            <pc:docMk/>
            <pc:sldMk cId="297834004" sldId="767"/>
            <ac:picMk id="15" creationId="{9E99C7C9-6212-4811-9237-AD8EF0238BC9}"/>
          </ac:picMkLst>
        </pc:picChg>
        <pc:picChg chg="add mod topLvl">
          <ac:chgData name="Aashis Lamsal" userId="42229be4-7f54-4205-9f3c-ef7aa246a95b" providerId="ADAL" clId="{7FC446BC-EC0E-4D87-B1D5-B3E54C407056}" dt="2023-02-09T16:45:13.803" v="3097"/>
          <ac:picMkLst>
            <pc:docMk/>
            <pc:sldMk cId="297834004" sldId="767"/>
            <ac:picMk id="22" creationId="{FBBCFC71-2B05-4E8B-9274-7E3549B1E8C6}"/>
          </ac:picMkLst>
        </pc:picChg>
        <pc:picChg chg="add del mod">
          <ac:chgData name="Aashis Lamsal" userId="42229be4-7f54-4205-9f3c-ef7aa246a95b" providerId="ADAL" clId="{7FC446BC-EC0E-4D87-B1D5-B3E54C407056}" dt="2023-02-09T16:46:00.530" v="3105" actId="22"/>
          <ac:picMkLst>
            <pc:docMk/>
            <pc:sldMk cId="297834004" sldId="767"/>
            <ac:picMk id="25" creationId="{5DDFBF70-EBE2-40EE-BCBF-C071B00BC2A7}"/>
          </ac:picMkLst>
        </pc:picChg>
      </pc:sldChg>
      <pc:sldChg chg="addSp delSp modSp add del mod">
        <pc:chgData name="Aashis Lamsal" userId="42229be4-7f54-4205-9f3c-ef7aa246a95b" providerId="ADAL" clId="{7FC446BC-EC0E-4D87-B1D5-B3E54C407056}" dt="2023-02-09T17:00:45.769" v="3543" actId="2696"/>
        <pc:sldMkLst>
          <pc:docMk/>
          <pc:sldMk cId="2831912092" sldId="768"/>
        </pc:sldMkLst>
        <pc:spChg chg="add mod">
          <ac:chgData name="Aashis Lamsal" userId="42229be4-7f54-4205-9f3c-ef7aa246a95b" providerId="ADAL" clId="{7FC446BC-EC0E-4D87-B1D5-B3E54C407056}" dt="2023-02-08T23:39:46.325" v="2889" actId="207"/>
          <ac:spMkLst>
            <pc:docMk/>
            <pc:sldMk cId="2831912092" sldId="768"/>
            <ac:spMk id="3" creationId="{C4896E27-EB46-4F46-B798-DAE154695810}"/>
          </ac:spMkLst>
        </pc:spChg>
        <pc:spChg chg="mod">
          <ac:chgData name="Aashis Lamsal" userId="42229be4-7f54-4205-9f3c-ef7aa246a95b" providerId="ADAL" clId="{7FC446BC-EC0E-4D87-B1D5-B3E54C407056}" dt="2023-02-09T00:07:25.057" v="3015" actId="21"/>
          <ac:spMkLst>
            <pc:docMk/>
            <pc:sldMk cId="2831912092" sldId="768"/>
            <ac:spMk id="4" creationId="{5E3ABEAB-2615-46AE-ABA4-A573E779D20C}"/>
          </ac:spMkLst>
        </pc:spChg>
        <pc:spChg chg="add mod">
          <ac:chgData name="Aashis Lamsal" userId="42229be4-7f54-4205-9f3c-ef7aa246a95b" providerId="ADAL" clId="{7FC446BC-EC0E-4D87-B1D5-B3E54C407056}" dt="2023-02-08T23:39:46.325" v="2889" actId="207"/>
          <ac:spMkLst>
            <pc:docMk/>
            <pc:sldMk cId="2831912092" sldId="768"/>
            <ac:spMk id="7" creationId="{5E0DB22E-4BBF-4F50-82C6-4D1037E37BB9}"/>
          </ac:spMkLst>
        </pc:spChg>
        <pc:grpChg chg="add del mod">
          <ac:chgData name="Aashis Lamsal" userId="42229be4-7f54-4205-9f3c-ef7aa246a95b" providerId="ADAL" clId="{7FC446BC-EC0E-4D87-B1D5-B3E54C407056}" dt="2023-02-08T23:37:13.895" v="2880" actId="1038"/>
          <ac:grpSpMkLst>
            <pc:docMk/>
            <pc:sldMk cId="2831912092" sldId="768"/>
            <ac:grpSpMk id="8" creationId="{A4729C46-EBED-4523-819B-12E3EF012738}"/>
          </ac:grpSpMkLst>
        </pc:grpChg>
      </pc:sldChg>
      <pc:sldChg chg="addSp delSp modSp new del mod modClrScheme chgLayout modNotesTx">
        <pc:chgData name="Aashis Lamsal" userId="42229be4-7f54-4205-9f3c-ef7aa246a95b" providerId="ADAL" clId="{7FC446BC-EC0E-4D87-B1D5-B3E54C407056}" dt="2023-02-20T20:47:24.397" v="6439" actId="2696"/>
        <pc:sldMkLst>
          <pc:docMk/>
          <pc:sldMk cId="1427909698" sldId="769"/>
        </pc:sldMkLst>
        <pc:spChg chg="del mod ord">
          <ac:chgData name="Aashis Lamsal" userId="42229be4-7f54-4205-9f3c-ef7aa246a95b" providerId="ADAL" clId="{7FC446BC-EC0E-4D87-B1D5-B3E54C407056}" dt="2023-02-08T23:49:17.094" v="2932" actId="700"/>
          <ac:spMkLst>
            <pc:docMk/>
            <pc:sldMk cId="1427909698" sldId="769"/>
            <ac:spMk id="2" creationId="{982E51E4-276F-4A37-A01A-68FB0A540EBD}"/>
          </ac:spMkLst>
        </pc:spChg>
        <pc:spChg chg="del mod ord">
          <ac:chgData name="Aashis Lamsal" userId="42229be4-7f54-4205-9f3c-ef7aa246a95b" providerId="ADAL" clId="{7FC446BC-EC0E-4D87-B1D5-B3E54C407056}" dt="2023-02-08T23:49:17.094" v="2932" actId="700"/>
          <ac:spMkLst>
            <pc:docMk/>
            <pc:sldMk cId="1427909698" sldId="769"/>
            <ac:spMk id="3" creationId="{946DE818-F824-4BDE-A4AA-633233C80A6B}"/>
          </ac:spMkLst>
        </pc:spChg>
        <pc:spChg chg="add mod ord">
          <ac:chgData name="Aashis Lamsal" userId="42229be4-7f54-4205-9f3c-ef7aa246a95b" providerId="ADAL" clId="{7FC446BC-EC0E-4D87-B1D5-B3E54C407056}" dt="2023-02-10T22:08:04.948" v="3606" actId="20577"/>
          <ac:spMkLst>
            <pc:docMk/>
            <pc:sldMk cId="1427909698" sldId="769"/>
            <ac:spMk id="4" creationId="{CF31058B-E8B2-40FC-A261-33A82914AB94}"/>
          </ac:spMkLst>
        </pc:spChg>
        <pc:spChg chg="add mod ord">
          <ac:chgData name="Aashis Lamsal" userId="42229be4-7f54-4205-9f3c-ef7aa246a95b" providerId="ADAL" clId="{7FC446BC-EC0E-4D87-B1D5-B3E54C407056}" dt="2023-02-10T22:27:36.961" v="4035" actId="20577"/>
          <ac:spMkLst>
            <pc:docMk/>
            <pc:sldMk cId="1427909698" sldId="769"/>
            <ac:spMk id="5" creationId="{157BE586-EFF4-469C-87D4-B7701AF39B45}"/>
          </ac:spMkLst>
        </pc:spChg>
      </pc:sldChg>
      <pc:sldChg chg="addSp modSp add mod">
        <pc:chgData name="Aashis Lamsal" userId="42229be4-7f54-4205-9f3c-ef7aa246a95b" providerId="ADAL" clId="{7FC446BC-EC0E-4D87-B1D5-B3E54C407056}" dt="2023-02-20T21:09:16.613" v="6651" actId="208"/>
        <pc:sldMkLst>
          <pc:docMk/>
          <pc:sldMk cId="1124231519" sldId="770"/>
        </pc:sldMkLst>
        <pc:spChg chg="add mod">
          <ac:chgData name="Aashis Lamsal" userId="42229be4-7f54-4205-9f3c-ef7aa246a95b" providerId="ADAL" clId="{7FC446BC-EC0E-4D87-B1D5-B3E54C407056}" dt="2023-02-09T00:05:30.139" v="3007" actId="208"/>
          <ac:spMkLst>
            <pc:docMk/>
            <pc:sldMk cId="1124231519" sldId="770"/>
            <ac:spMk id="3" creationId="{A38E56B7-BECC-47A0-98A1-9AF8D8A8CC40}"/>
          </ac:spMkLst>
        </pc:spChg>
        <pc:spChg chg="add mod">
          <ac:chgData name="Aashis Lamsal" userId="42229be4-7f54-4205-9f3c-ef7aa246a95b" providerId="ADAL" clId="{7FC446BC-EC0E-4D87-B1D5-B3E54C407056}" dt="2023-02-20T21:09:00.366" v="6650" actId="208"/>
          <ac:spMkLst>
            <pc:docMk/>
            <pc:sldMk cId="1124231519" sldId="770"/>
            <ac:spMk id="9" creationId="{081C3438-70D9-4443-BDAB-456C76C4B189}"/>
          </ac:spMkLst>
        </pc:spChg>
        <pc:spChg chg="mod">
          <ac:chgData name="Aashis Lamsal" userId="42229be4-7f54-4205-9f3c-ef7aa246a95b" providerId="ADAL" clId="{7FC446BC-EC0E-4D87-B1D5-B3E54C407056}" dt="2023-02-09T16:56:22.888" v="3494" actId="207"/>
          <ac:spMkLst>
            <pc:docMk/>
            <pc:sldMk cId="1124231519" sldId="770"/>
            <ac:spMk id="11" creationId="{D32E92E9-D6C7-42CB-A467-4CF0185C6963}"/>
          </ac:spMkLst>
        </pc:spChg>
        <pc:spChg chg="mod">
          <ac:chgData name="Aashis Lamsal" userId="42229be4-7f54-4205-9f3c-ef7aa246a95b" providerId="ADAL" clId="{7FC446BC-EC0E-4D87-B1D5-B3E54C407056}" dt="2023-02-09T16:56:25.666" v="3495" actId="207"/>
          <ac:spMkLst>
            <pc:docMk/>
            <pc:sldMk cId="1124231519" sldId="770"/>
            <ac:spMk id="12" creationId="{F17CAF1F-827C-4BDF-94BF-06BFD68DCCDC}"/>
          </ac:spMkLst>
        </pc:spChg>
        <pc:spChg chg="add mod">
          <ac:chgData name="Aashis Lamsal" userId="42229be4-7f54-4205-9f3c-ef7aa246a95b" providerId="ADAL" clId="{7FC446BC-EC0E-4D87-B1D5-B3E54C407056}" dt="2023-02-09T00:06:00.224" v="3011" actId="14100"/>
          <ac:spMkLst>
            <pc:docMk/>
            <pc:sldMk cId="1124231519" sldId="770"/>
            <ac:spMk id="13" creationId="{5DF41E07-B646-4DAE-BB7E-053016B3494B}"/>
          </ac:spMkLst>
        </pc:spChg>
        <pc:spChg chg="add mod">
          <ac:chgData name="Aashis Lamsal" userId="42229be4-7f54-4205-9f3c-ef7aa246a95b" providerId="ADAL" clId="{7FC446BC-EC0E-4D87-B1D5-B3E54C407056}" dt="2023-02-20T21:09:16.613" v="6651" actId="208"/>
          <ac:spMkLst>
            <pc:docMk/>
            <pc:sldMk cId="1124231519" sldId="770"/>
            <ac:spMk id="14" creationId="{49EF0010-D592-4DE2-8791-63842CFF96F9}"/>
          </ac:spMkLst>
        </pc:spChg>
        <pc:picChg chg="mod">
          <ac:chgData name="Aashis Lamsal" userId="42229be4-7f54-4205-9f3c-ef7aa246a95b" providerId="ADAL" clId="{7FC446BC-EC0E-4D87-B1D5-B3E54C407056}" dt="2023-02-09T17:04:07.949" v="3552"/>
          <ac:picMkLst>
            <pc:docMk/>
            <pc:sldMk cId="1124231519" sldId="770"/>
            <ac:picMk id="5" creationId="{E802A5BC-CD77-4E55-9E7B-143F3367C665}"/>
          </ac:picMkLst>
        </pc:picChg>
        <pc:picChg chg="mod">
          <ac:chgData name="Aashis Lamsal" userId="42229be4-7f54-4205-9f3c-ef7aa246a95b" providerId="ADAL" clId="{7FC446BC-EC0E-4D87-B1D5-B3E54C407056}" dt="2023-02-09T17:03:59.938" v="3550"/>
          <ac:picMkLst>
            <pc:docMk/>
            <pc:sldMk cId="1124231519" sldId="770"/>
            <ac:picMk id="6" creationId="{D0760C15-9B7F-4A5E-B8EE-2AD91395D232}"/>
          </ac:picMkLst>
        </pc:picChg>
        <pc:picChg chg="mod">
          <ac:chgData name="Aashis Lamsal" userId="42229be4-7f54-4205-9f3c-ef7aa246a95b" providerId="ADAL" clId="{7FC446BC-EC0E-4D87-B1D5-B3E54C407056}" dt="2023-02-09T17:04:03.949" v="3551"/>
          <ac:picMkLst>
            <pc:docMk/>
            <pc:sldMk cId="1124231519" sldId="770"/>
            <ac:picMk id="10" creationId="{487AF3E2-9D09-41D9-90E2-237C82454F32}"/>
          </ac:picMkLst>
        </pc:picChg>
      </pc:sldChg>
      <pc:sldChg chg="addSp delSp modSp add mod ord">
        <pc:chgData name="Aashis Lamsal" userId="42229be4-7f54-4205-9f3c-ef7aa246a95b" providerId="ADAL" clId="{7FC446BC-EC0E-4D87-B1D5-B3E54C407056}" dt="2023-02-24T20:43:13.472" v="7915" actId="20577"/>
        <pc:sldMkLst>
          <pc:docMk/>
          <pc:sldMk cId="3571626575" sldId="771"/>
        </pc:sldMkLst>
        <pc:spChg chg="mod">
          <ac:chgData name="Aashis Lamsal" userId="42229be4-7f54-4205-9f3c-ef7aa246a95b" providerId="ADAL" clId="{7FC446BC-EC0E-4D87-B1D5-B3E54C407056}" dt="2023-02-24T20:43:13.472" v="7915" actId="20577"/>
          <ac:spMkLst>
            <pc:docMk/>
            <pc:sldMk cId="3571626575" sldId="771"/>
            <ac:spMk id="2" creationId="{196ED2C2-9AC8-4845-A8B0-3D446B82BA08}"/>
          </ac:spMkLst>
        </pc:spChg>
        <pc:spChg chg="del">
          <ac:chgData name="Aashis Lamsal" userId="42229be4-7f54-4205-9f3c-ef7aa246a95b" providerId="ADAL" clId="{7FC446BC-EC0E-4D87-B1D5-B3E54C407056}" dt="2023-02-24T20:42:48.323" v="7880" actId="478"/>
          <ac:spMkLst>
            <pc:docMk/>
            <pc:sldMk cId="3571626575" sldId="771"/>
            <ac:spMk id="3" creationId="{BB4C16C9-157E-4316-BC9E-61D03E10E9ED}"/>
          </ac:spMkLst>
        </pc:spChg>
        <pc:spChg chg="mod">
          <ac:chgData name="Aashis Lamsal" userId="42229be4-7f54-4205-9f3c-ef7aa246a95b" providerId="ADAL" clId="{7FC446BC-EC0E-4D87-B1D5-B3E54C407056}" dt="2023-02-21T03:52:35.443" v="7211" actId="207"/>
          <ac:spMkLst>
            <pc:docMk/>
            <pc:sldMk cId="3571626575" sldId="771"/>
            <ac:spMk id="4" creationId="{E74B2C86-03A8-4B8E-9B65-58E68634312A}"/>
          </ac:spMkLst>
        </pc:spChg>
        <pc:picChg chg="add mod">
          <ac:chgData name="Aashis Lamsal" userId="42229be4-7f54-4205-9f3c-ef7aa246a95b" providerId="ADAL" clId="{7FC446BC-EC0E-4D87-B1D5-B3E54C407056}" dt="2023-02-24T20:42:45.973" v="7879" actId="14100"/>
          <ac:picMkLst>
            <pc:docMk/>
            <pc:sldMk cId="3571626575" sldId="771"/>
            <ac:picMk id="6" creationId="{170D4ECC-AD5A-4ED2-8C6F-8662B69F56BF}"/>
          </ac:picMkLst>
        </pc:picChg>
      </pc:sldChg>
      <pc:sldChg chg="delSp modSp add mod ord">
        <pc:chgData name="Aashis Lamsal" userId="42229be4-7f54-4205-9f3c-ef7aa246a95b" providerId="ADAL" clId="{7FC446BC-EC0E-4D87-B1D5-B3E54C407056}" dt="2023-02-21T03:57:27.666" v="7239" actId="20577"/>
        <pc:sldMkLst>
          <pc:docMk/>
          <pc:sldMk cId="1038440519" sldId="772"/>
        </pc:sldMkLst>
        <pc:spChg chg="mod">
          <ac:chgData name="Aashis Lamsal" userId="42229be4-7f54-4205-9f3c-ef7aa246a95b" providerId="ADAL" clId="{7FC446BC-EC0E-4D87-B1D5-B3E54C407056}" dt="2023-02-21T03:57:27.666" v="7239" actId="20577"/>
          <ac:spMkLst>
            <pc:docMk/>
            <pc:sldMk cId="1038440519" sldId="772"/>
            <ac:spMk id="2" creationId="{CC779444-5A6A-45E3-A7F8-6BD04484C38B}"/>
          </ac:spMkLst>
        </pc:spChg>
        <pc:spChg chg="mod">
          <ac:chgData name="Aashis Lamsal" userId="42229be4-7f54-4205-9f3c-ef7aa246a95b" providerId="ADAL" clId="{7FC446BC-EC0E-4D87-B1D5-B3E54C407056}" dt="2023-02-09T16:57:00.082" v="3497" actId="207"/>
          <ac:spMkLst>
            <pc:docMk/>
            <pc:sldMk cId="1038440519" sldId="772"/>
            <ac:spMk id="18" creationId="{288A6656-251B-482B-A3E0-96DCD347903F}"/>
          </ac:spMkLst>
        </pc:spChg>
        <pc:spChg chg="del">
          <ac:chgData name="Aashis Lamsal" userId="42229be4-7f54-4205-9f3c-ef7aa246a95b" providerId="ADAL" clId="{7FC446BC-EC0E-4D87-B1D5-B3E54C407056}" dt="2023-02-09T16:46:12.375" v="3108" actId="478"/>
          <ac:spMkLst>
            <pc:docMk/>
            <pc:sldMk cId="1038440519" sldId="772"/>
            <ac:spMk id="20" creationId="{71F0F12F-0ACA-4F48-9C6A-B54095775356}"/>
          </ac:spMkLst>
        </pc:spChg>
        <pc:grpChg chg="mod">
          <ac:chgData name="Aashis Lamsal" userId="42229be4-7f54-4205-9f3c-ef7aa246a95b" providerId="ADAL" clId="{7FC446BC-EC0E-4D87-B1D5-B3E54C407056}" dt="2023-02-09T17:04:14.864" v="3553"/>
          <ac:grpSpMkLst>
            <pc:docMk/>
            <pc:sldMk cId="1038440519" sldId="772"/>
            <ac:grpSpMk id="16" creationId="{67392774-C8DD-4384-BFC0-9C90866CDEB2}"/>
          </ac:grpSpMkLst>
        </pc:grpChg>
        <pc:grpChg chg="mod">
          <ac:chgData name="Aashis Lamsal" userId="42229be4-7f54-4205-9f3c-ef7aa246a95b" providerId="ADAL" clId="{7FC446BC-EC0E-4D87-B1D5-B3E54C407056}" dt="2023-02-09T17:04:19.680" v="3554"/>
          <ac:grpSpMkLst>
            <pc:docMk/>
            <pc:sldMk cId="1038440519" sldId="772"/>
            <ac:grpSpMk id="23" creationId="{523EF0C5-644A-4614-854B-757AFB08A9B0}"/>
          </ac:grpSpMkLst>
        </pc:grpChg>
      </pc:sldChg>
      <pc:sldChg chg="addSp delSp modSp add mod">
        <pc:chgData name="Aashis Lamsal" userId="42229be4-7f54-4205-9f3c-ef7aa246a95b" providerId="ADAL" clId="{7FC446BC-EC0E-4D87-B1D5-B3E54C407056}" dt="2023-02-20T21:01:18.003" v="6640" actId="478"/>
        <pc:sldMkLst>
          <pc:docMk/>
          <pc:sldMk cId="3729474281" sldId="773"/>
        </pc:sldMkLst>
        <pc:spChg chg="del mod">
          <ac:chgData name="Aashis Lamsal" userId="42229be4-7f54-4205-9f3c-ef7aa246a95b" providerId="ADAL" clId="{7FC446BC-EC0E-4D87-B1D5-B3E54C407056}" dt="2023-02-20T21:01:15.427" v="6639" actId="478"/>
          <ac:spMkLst>
            <pc:docMk/>
            <pc:sldMk cId="3729474281" sldId="773"/>
            <ac:spMk id="7" creationId="{62E3CB9B-B605-48CB-9A8A-4E8965483CEA}"/>
          </ac:spMkLst>
        </pc:spChg>
        <pc:spChg chg="mod">
          <ac:chgData name="Aashis Lamsal" userId="42229be4-7f54-4205-9f3c-ef7aa246a95b" providerId="ADAL" clId="{7FC446BC-EC0E-4D87-B1D5-B3E54C407056}" dt="2023-02-10T22:02:34.933" v="3586" actId="207"/>
          <ac:spMkLst>
            <pc:docMk/>
            <pc:sldMk cId="3729474281" sldId="773"/>
            <ac:spMk id="9" creationId="{E324AFF7-AB0D-4043-B81C-2AC96A20896C}"/>
          </ac:spMkLst>
        </pc:spChg>
        <pc:spChg chg="mod">
          <ac:chgData name="Aashis Lamsal" userId="42229be4-7f54-4205-9f3c-ef7aa246a95b" providerId="ADAL" clId="{7FC446BC-EC0E-4D87-B1D5-B3E54C407056}" dt="2023-02-10T22:03:14.740" v="3589" actId="207"/>
          <ac:spMkLst>
            <pc:docMk/>
            <pc:sldMk cId="3729474281" sldId="773"/>
            <ac:spMk id="10" creationId="{1752B259-C72F-4E0C-A4BB-2EBAF5B501E7}"/>
          </ac:spMkLst>
        </pc:spChg>
        <pc:spChg chg="add del mod">
          <ac:chgData name="Aashis Lamsal" userId="42229be4-7f54-4205-9f3c-ef7aa246a95b" providerId="ADAL" clId="{7FC446BC-EC0E-4D87-B1D5-B3E54C407056}" dt="2023-02-20T21:01:18.003" v="6640" actId="478"/>
          <ac:spMkLst>
            <pc:docMk/>
            <pc:sldMk cId="3729474281" sldId="773"/>
            <ac:spMk id="11" creationId="{C40DBA0A-F949-4013-A70F-05B82E886F02}"/>
          </ac:spMkLst>
        </pc:spChg>
        <pc:grpChg chg="add mod">
          <ac:chgData name="Aashis Lamsal" userId="42229be4-7f54-4205-9f3c-ef7aa246a95b" providerId="ADAL" clId="{7FC446BC-EC0E-4D87-B1D5-B3E54C407056}" dt="2023-02-09T17:00:38.475" v="3542"/>
          <ac:grpSpMkLst>
            <pc:docMk/>
            <pc:sldMk cId="3729474281" sldId="773"/>
            <ac:grpSpMk id="8" creationId="{11702A23-372A-4BB8-AE4D-786C1155F50F}"/>
          </ac:grpSpMkLst>
        </pc:grpChg>
      </pc:sldChg>
      <pc:sldChg chg="delSp modSp add mod">
        <pc:chgData name="Aashis Lamsal" userId="42229be4-7f54-4205-9f3c-ef7aa246a95b" providerId="ADAL" clId="{7FC446BC-EC0E-4D87-B1D5-B3E54C407056}" dt="2023-02-20T20:13:10.222" v="6057" actId="20577"/>
        <pc:sldMkLst>
          <pc:docMk/>
          <pc:sldMk cId="392547806" sldId="774"/>
        </pc:sldMkLst>
        <pc:spChg chg="mod">
          <ac:chgData name="Aashis Lamsal" userId="42229be4-7f54-4205-9f3c-ef7aa246a95b" providerId="ADAL" clId="{7FC446BC-EC0E-4D87-B1D5-B3E54C407056}" dt="2023-02-20T20:13:10.222" v="6057" actId="20577"/>
          <ac:spMkLst>
            <pc:docMk/>
            <pc:sldMk cId="392547806" sldId="774"/>
            <ac:spMk id="3" creationId="{8FAE1805-8EEB-8848-83B6-9AA6D3A134D0}"/>
          </ac:spMkLst>
        </pc:spChg>
        <pc:spChg chg="del mod topLvl">
          <ac:chgData name="Aashis Lamsal" userId="42229be4-7f54-4205-9f3c-ef7aa246a95b" providerId="ADAL" clId="{7FC446BC-EC0E-4D87-B1D5-B3E54C407056}" dt="2023-02-20T17:30:08.232" v="5285" actId="478"/>
          <ac:spMkLst>
            <pc:docMk/>
            <pc:sldMk cId="392547806" sldId="774"/>
            <ac:spMk id="5" creationId="{20C13396-FFBE-A441-BCD0-B01116D2EA70}"/>
          </ac:spMkLst>
        </pc:spChg>
        <pc:grpChg chg="del mod">
          <ac:chgData name="Aashis Lamsal" userId="42229be4-7f54-4205-9f3c-ef7aa246a95b" providerId="ADAL" clId="{7FC446BC-EC0E-4D87-B1D5-B3E54C407056}" dt="2023-02-20T17:30:03.748" v="5283" actId="478"/>
          <ac:grpSpMkLst>
            <pc:docMk/>
            <pc:sldMk cId="392547806" sldId="774"/>
            <ac:grpSpMk id="4" creationId="{8780CCF6-F31B-3E4F-BB20-0CB22CE901CE}"/>
          </ac:grpSpMkLst>
        </pc:grpChg>
        <pc:picChg chg="del mod topLvl">
          <ac:chgData name="Aashis Lamsal" userId="42229be4-7f54-4205-9f3c-ef7aa246a95b" providerId="ADAL" clId="{7FC446BC-EC0E-4D87-B1D5-B3E54C407056}" dt="2023-02-20T17:30:03.748" v="5283" actId="478"/>
          <ac:picMkLst>
            <pc:docMk/>
            <pc:sldMk cId="392547806" sldId="774"/>
            <ac:picMk id="6" creationId="{18BBFBEB-78B9-344F-A391-326AA01DA1AB}"/>
          </ac:picMkLst>
        </pc:picChg>
      </pc:sldChg>
      <pc:sldChg chg="addSp delSp modSp add mod ord modClrScheme chgLayout">
        <pc:chgData name="Aashis Lamsal" userId="42229be4-7f54-4205-9f3c-ef7aa246a95b" providerId="ADAL" clId="{7FC446BC-EC0E-4D87-B1D5-B3E54C407056}" dt="2023-02-10T22:38:59.216" v="4249"/>
        <pc:sldMkLst>
          <pc:docMk/>
          <pc:sldMk cId="4196675778" sldId="775"/>
        </pc:sldMkLst>
        <pc:spChg chg="add del mod ord">
          <ac:chgData name="Aashis Lamsal" userId="42229be4-7f54-4205-9f3c-ef7aa246a95b" providerId="ADAL" clId="{7FC446BC-EC0E-4D87-B1D5-B3E54C407056}" dt="2023-02-10T22:20:48.126" v="3971" actId="700"/>
          <ac:spMkLst>
            <pc:docMk/>
            <pc:sldMk cId="4196675778" sldId="775"/>
            <ac:spMk id="2" creationId="{40E3AFB6-8290-4B0A-BD1A-3AF6370A737A}"/>
          </ac:spMkLst>
        </pc:spChg>
        <pc:spChg chg="mod ord">
          <ac:chgData name="Aashis Lamsal" userId="42229be4-7f54-4205-9f3c-ef7aa246a95b" providerId="ADAL" clId="{7FC446BC-EC0E-4D87-B1D5-B3E54C407056}" dt="2023-02-10T22:20:57.282" v="3972" actId="26606"/>
          <ac:spMkLst>
            <pc:docMk/>
            <pc:sldMk cId="4196675778" sldId="775"/>
            <ac:spMk id="4" creationId="{CF31058B-E8B2-40FC-A261-33A82914AB94}"/>
          </ac:spMkLst>
        </pc:spChg>
        <pc:spChg chg="mod ord">
          <ac:chgData name="Aashis Lamsal" userId="42229be4-7f54-4205-9f3c-ef7aa246a95b" providerId="ADAL" clId="{7FC446BC-EC0E-4D87-B1D5-B3E54C407056}" dt="2023-02-10T22:29:45.822" v="4163" actId="5793"/>
          <ac:spMkLst>
            <pc:docMk/>
            <pc:sldMk cId="4196675778" sldId="775"/>
            <ac:spMk id="5" creationId="{157BE586-EFF4-469C-87D4-B7701AF39B45}"/>
          </ac:spMkLst>
        </pc:spChg>
        <pc:spChg chg="add mod">
          <ac:chgData name="Aashis Lamsal" userId="42229be4-7f54-4205-9f3c-ef7aa246a95b" providerId="ADAL" clId="{7FC446BC-EC0E-4D87-B1D5-B3E54C407056}" dt="2023-02-10T22:21:11.551" v="4013" actId="20577"/>
          <ac:spMkLst>
            <pc:docMk/>
            <pc:sldMk cId="4196675778" sldId="775"/>
            <ac:spMk id="10" creationId="{1AEA06B5-E106-7DDA-5EA9-3F5CBD760F87}"/>
          </ac:spMkLst>
        </pc:spChg>
      </pc:sldChg>
      <pc:sldChg chg="addSp modSp add mod modClrScheme chgLayout modNotesTx">
        <pc:chgData name="Aashis Lamsal" userId="42229be4-7f54-4205-9f3c-ef7aa246a95b" providerId="ADAL" clId="{7FC446BC-EC0E-4D87-B1D5-B3E54C407056}" dt="2023-02-13T18:19:18.248" v="4716" actId="6549"/>
        <pc:sldMkLst>
          <pc:docMk/>
          <pc:sldMk cId="1035057971" sldId="776"/>
        </pc:sldMkLst>
        <pc:spChg chg="add mod ord">
          <ac:chgData name="Aashis Lamsal" userId="42229be4-7f54-4205-9f3c-ef7aa246a95b" providerId="ADAL" clId="{7FC446BC-EC0E-4D87-B1D5-B3E54C407056}" dt="2023-02-10T22:33:46.326" v="4187"/>
          <ac:spMkLst>
            <pc:docMk/>
            <pc:sldMk cId="1035057971" sldId="776"/>
            <ac:spMk id="2" creationId="{2B9BD4C2-F832-4A00-92B5-0A4BC991CE60}"/>
          </ac:spMkLst>
        </pc:spChg>
        <pc:spChg chg="mod ord">
          <ac:chgData name="Aashis Lamsal" userId="42229be4-7f54-4205-9f3c-ef7aa246a95b" providerId="ADAL" clId="{7FC446BC-EC0E-4D87-B1D5-B3E54C407056}" dt="2023-02-10T22:33:22.736" v="4184" actId="700"/>
          <ac:spMkLst>
            <pc:docMk/>
            <pc:sldMk cId="1035057971" sldId="776"/>
            <ac:spMk id="4" creationId="{CF31058B-E8B2-40FC-A261-33A82914AB94}"/>
          </ac:spMkLst>
        </pc:spChg>
        <pc:spChg chg="mod ord">
          <ac:chgData name="Aashis Lamsal" userId="42229be4-7f54-4205-9f3c-ef7aa246a95b" providerId="ADAL" clId="{7FC446BC-EC0E-4D87-B1D5-B3E54C407056}" dt="2023-02-10T22:35:58.673" v="4245" actId="255"/>
          <ac:spMkLst>
            <pc:docMk/>
            <pc:sldMk cId="1035057971" sldId="776"/>
            <ac:spMk id="5" creationId="{157BE586-EFF4-469C-87D4-B7701AF39B45}"/>
          </ac:spMkLst>
        </pc:spChg>
        <pc:picChg chg="add mod">
          <ac:chgData name="Aashis Lamsal" userId="42229be4-7f54-4205-9f3c-ef7aa246a95b" providerId="ADAL" clId="{7FC446BC-EC0E-4D87-B1D5-B3E54C407056}" dt="2023-02-10T22:38:17.987" v="4247" actId="1076"/>
          <ac:picMkLst>
            <pc:docMk/>
            <pc:sldMk cId="1035057971" sldId="776"/>
            <ac:picMk id="6" creationId="{3A8C80E2-B357-4A11-B4D2-1CEE5229A936}"/>
          </ac:picMkLst>
        </pc:picChg>
      </pc:sldChg>
      <pc:sldChg chg="modSp add del mod">
        <pc:chgData name="Aashis Lamsal" userId="42229be4-7f54-4205-9f3c-ef7aa246a95b" providerId="ADAL" clId="{7FC446BC-EC0E-4D87-B1D5-B3E54C407056}" dt="2023-02-10T22:30:46.779" v="4164" actId="2696"/>
        <pc:sldMkLst>
          <pc:docMk/>
          <pc:sldMk cId="1627360510" sldId="776"/>
        </pc:sldMkLst>
        <pc:spChg chg="mod">
          <ac:chgData name="Aashis Lamsal" userId="42229be4-7f54-4205-9f3c-ef7aa246a95b" providerId="ADAL" clId="{7FC446BC-EC0E-4D87-B1D5-B3E54C407056}" dt="2023-02-10T22:24:43.882" v="4026" actId="207"/>
          <ac:spMkLst>
            <pc:docMk/>
            <pc:sldMk cId="1627360510" sldId="776"/>
            <ac:spMk id="5" creationId="{157BE586-EFF4-469C-87D4-B7701AF39B45}"/>
          </ac:spMkLst>
        </pc:spChg>
      </pc:sldChg>
      <pc:sldChg chg="addSp delSp modSp add mod modNotesTx">
        <pc:chgData name="Aashis Lamsal" userId="42229be4-7f54-4205-9f3c-ef7aa246a95b" providerId="ADAL" clId="{7FC446BC-EC0E-4D87-B1D5-B3E54C407056}" dt="2023-02-13T18:24:35.987" v="4730" actId="1076"/>
        <pc:sldMkLst>
          <pc:docMk/>
          <pc:sldMk cId="2133602333" sldId="777"/>
        </pc:sldMkLst>
        <pc:spChg chg="mod">
          <ac:chgData name="Aashis Lamsal" userId="42229be4-7f54-4205-9f3c-ef7aa246a95b" providerId="ADAL" clId="{7FC446BC-EC0E-4D87-B1D5-B3E54C407056}" dt="2023-02-13T18:09:08.446" v="4699" actId="20577"/>
          <ac:spMkLst>
            <pc:docMk/>
            <pc:sldMk cId="2133602333" sldId="777"/>
            <ac:spMk id="2" creationId="{2B9BD4C2-F832-4A00-92B5-0A4BC991CE60}"/>
          </ac:spMkLst>
        </pc:spChg>
        <pc:spChg chg="mod">
          <ac:chgData name="Aashis Lamsal" userId="42229be4-7f54-4205-9f3c-ef7aa246a95b" providerId="ADAL" clId="{7FC446BC-EC0E-4D87-B1D5-B3E54C407056}" dt="2023-02-10T22:39:40.014" v="4306" actId="20577"/>
          <ac:spMkLst>
            <pc:docMk/>
            <pc:sldMk cId="2133602333" sldId="777"/>
            <ac:spMk id="4" creationId="{CF31058B-E8B2-40FC-A261-33A82914AB94}"/>
          </ac:spMkLst>
        </pc:spChg>
        <pc:spChg chg="mod">
          <ac:chgData name="Aashis Lamsal" userId="42229be4-7f54-4205-9f3c-ef7aa246a95b" providerId="ADAL" clId="{7FC446BC-EC0E-4D87-B1D5-B3E54C407056}" dt="2023-02-13T18:18:36.949" v="4715" actId="113"/>
          <ac:spMkLst>
            <pc:docMk/>
            <pc:sldMk cId="2133602333" sldId="777"/>
            <ac:spMk id="5" creationId="{157BE586-EFF4-469C-87D4-B7701AF39B45}"/>
          </ac:spMkLst>
        </pc:spChg>
        <pc:picChg chg="del">
          <ac:chgData name="Aashis Lamsal" userId="42229be4-7f54-4205-9f3c-ef7aa246a95b" providerId="ADAL" clId="{7FC446BC-EC0E-4D87-B1D5-B3E54C407056}" dt="2023-02-10T22:40:17.875" v="4307" actId="478"/>
          <ac:picMkLst>
            <pc:docMk/>
            <pc:sldMk cId="2133602333" sldId="777"/>
            <ac:picMk id="6" creationId="{3A8C80E2-B357-4A11-B4D2-1CEE5229A936}"/>
          </ac:picMkLst>
        </pc:picChg>
        <pc:picChg chg="add mod">
          <ac:chgData name="Aashis Lamsal" userId="42229be4-7f54-4205-9f3c-ef7aa246a95b" providerId="ADAL" clId="{7FC446BC-EC0E-4D87-B1D5-B3E54C407056}" dt="2023-02-13T18:24:35.987" v="4730" actId="1076"/>
          <ac:picMkLst>
            <pc:docMk/>
            <pc:sldMk cId="2133602333" sldId="777"/>
            <ac:picMk id="7" creationId="{93C98F42-9E18-47DF-A20F-D5E220C14CEA}"/>
          </ac:picMkLst>
        </pc:picChg>
      </pc:sldChg>
      <pc:sldChg chg="addSp delSp modSp add mod modNotesTx">
        <pc:chgData name="Aashis Lamsal" userId="42229be4-7f54-4205-9f3c-ef7aa246a95b" providerId="ADAL" clId="{7FC446BC-EC0E-4D87-B1D5-B3E54C407056}" dt="2023-02-13T20:03:44.726" v="5173" actId="113"/>
        <pc:sldMkLst>
          <pc:docMk/>
          <pc:sldMk cId="2654963307" sldId="778"/>
        </pc:sldMkLst>
        <pc:spChg chg="mod">
          <ac:chgData name="Aashis Lamsal" userId="42229be4-7f54-4205-9f3c-ef7aa246a95b" providerId="ADAL" clId="{7FC446BC-EC0E-4D87-B1D5-B3E54C407056}" dt="2023-02-13T19:40:41.312" v="4983" actId="20577"/>
          <ac:spMkLst>
            <pc:docMk/>
            <pc:sldMk cId="2654963307" sldId="778"/>
            <ac:spMk id="2" creationId="{2B9BD4C2-F832-4A00-92B5-0A4BC991CE60}"/>
          </ac:spMkLst>
        </pc:spChg>
        <pc:spChg chg="mod">
          <ac:chgData name="Aashis Lamsal" userId="42229be4-7f54-4205-9f3c-ef7aa246a95b" providerId="ADAL" clId="{7FC446BC-EC0E-4D87-B1D5-B3E54C407056}" dt="2023-02-10T22:41:38.882" v="4338" actId="20577"/>
          <ac:spMkLst>
            <pc:docMk/>
            <pc:sldMk cId="2654963307" sldId="778"/>
            <ac:spMk id="4" creationId="{CF31058B-E8B2-40FC-A261-33A82914AB94}"/>
          </ac:spMkLst>
        </pc:spChg>
        <pc:spChg chg="mod">
          <ac:chgData name="Aashis Lamsal" userId="42229be4-7f54-4205-9f3c-ef7aa246a95b" providerId="ADAL" clId="{7FC446BC-EC0E-4D87-B1D5-B3E54C407056}" dt="2023-02-13T20:03:44.726" v="5173" actId="113"/>
          <ac:spMkLst>
            <pc:docMk/>
            <pc:sldMk cId="2654963307" sldId="778"/>
            <ac:spMk id="5" creationId="{157BE586-EFF4-469C-87D4-B7701AF39B45}"/>
          </ac:spMkLst>
        </pc:spChg>
        <pc:picChg chg="add mod">
          <ac:chgData name="Aashis Lamsal" userId="42229be4-7f54-4205-9f3c-ef7aa246a95b" providerId="ADAL" clId="{7FC446BC-EC0E-4D87-B1D5-B3E54C407056}" dt="2023-02-13T19:49:13.437" v="5002" actId="1076"/>
          <ac:picMkLst>
            <pc:docMk/>
            <pc:sldMk cId="2654963307" sldId="778"/>
            <ac:picMk id="6" creationId="{31DFEB51-A908-449B-8586-894202AE86FA}"/>
          </ac:picMkLst>
        </pc:picChg>
        <pc:picChg chg="add del mod">
          <ac:chgData name="Aashis Lamsal" userId="42229be4-7f54-4205-9f3c-ef7aa246a95b" providerId="ADAL" clId="{7FC446BC-EC0E-4D87-B1D5-B3E54C407056}" dt="2023-02-13T18:36:31.199" v="4816" actId="478"/>
          <ac:picMkLst>
            <pc:docMk/>
            <pc:sldMk cId="2654963307" sldId="778"/>
            <ac:picMk id="8" creationId="{CF90B32B-9A49-4B4D-8AB3-9428E7E26B86}"/>
          </ac:picMkLst>
        </pc:picChg>
        <pc:picChg chg="add del mod">
          <ac:chgData name="Aashis Lamsal" userId="42229be4-7f54-4205-9f3c-ef7aa246a95b" providerId="ADAL" clId="{7FC446BC-EC0E-4D87-B1D5-B3E54C407056}" dt="2023-02-13T18:42:37.615" v="4820" actId="478"/>
          <ac:picMkLst>
            <pc:docMk/>
            <pc:sldMk cId="2654963307" sldId="778"/>
            <ac:picMk id="10" creationId="{205E4062-95E3-46E9-82D7-579F7CF2ED5F}"/>
          </ac:picMkLst>
        </pc:picChg>
        <pc:picChg chg="add del mod">
          <ac:chgData name="Aashis Lamsal" userId="42229be4-7f54-4205-9f3c-ef7aa246a95b" providerId="ADAL" clId="{7FC446BC-EC0E-4D87-B1D5-B3E54C407056}" dt="2023-02-13T19:43:12.563" v="4984" actId="478"/>
          <ac:picMkLst>
            <pc:docMk/>
            <pc:sldMk cId="2654963307" sldId="778"/>
            <ac:picMk id="12" creationId="{A8425D51-FB3E-41FC-B34B-CDF8EF2294D8}"/>
          </ac:picMkLst>
        </pc:picChg>
        <pc:picChg chg="add del mod">
          <ac:chgData name="Aashis Lamsal" userId="42229be4-7f54-4205-9f3c-ef7aa246a95b" providerId="ADAL" clId="{7FC446BC-EC0E-4D87-B1D5-B3E54C407056}" dt="2023-02-13T19:49:00.837" v="4998" actId="478"/>
          <ac:picMkLst>
            <pc:docMk/>
            <pc:sldMk cId="2654963307" sldId="778"/>
            <ac:picMk id="14" creationId="{C4D7A12C-5223-4EAA-AB9C-6C2D06BE5604}"/>
          </ac:picMkLst>
        </pc:picChg>
        <pc:picChg chg="add del mod">
          <ac:chgData name="Aashis Lamsal" userId="42229be4-7f54-4205-9f3c-ef7aa246a95b" providerId="ADAL" clId="{7FC446BC-EC0E-4D87-B1D5-B3E54C407056}" dt="2023-02-13T19:49:03.341" v="4999" actId="478"/>
          <ac:picMkLst>
            <pc:docMk/>
            <pc:sldMk cId="2654963307" sldId="778"/>
            <ac:picMk id="16" creationId="{DAA3F9F8-D96C-498E-B8A0-F722E16FBA2A}"/>
          </ac:picMkLst>
        </pc:picChg>
        <pc:picChg chg="add del mod">
          <ac:chgData name="Aashis Lamsal" userId="42229be4-7f54-4205-9f3c-ef7aa246a95b" providerId="ADAL" clId="{7FC446BC-EC0E-4D87-B1D5-B3E54C407056}" dt="2023-02-13T18:30:12.144" v="4746" actId="478"/>
          <ac:picMkLst>
            <pc:docMk/>
            <pc:sldMk cId="2654963307" sldId="778"/>
            <ac:picMk id="5122" creationId="{92A2D404-5AA3-4DE0-9535-17E90D5FF24C}"/>
          </ac:picMkLst>
        </pc:picChg>
        <pc:picChg chg="add del">
          <ac:chgData name="Aashis Lamsal" userId="42229be4-7f54-4205-9f3c-ef7aa246a95b" providerId="ADAL" clId="{7FC446BC-EC0E-4D87-B1D5-B3E54C407056}" dt="2023-02-13T18:31:29.792" v="4748" actId="478"/>
          <ac:picMkLst>
            <pc:docMk/>
            <pc:sldMk cId="2654963307" sldId="778"/>
            <ac:picMk id="5124" creationId="{62A7E317-4B7B-42F2-AE1D-EA0C169D8ABF}"/>
          </ac:picMkLst>
        </pc:picChg>
      </pc:sldChg>
      <pc:sldChg chg="addSp delSp modSp add mod">
        <pc:chgData name="Aashis Lamsal" userId="42229be4-7f54-4205-9f3c-ef7aa246a95b" providerId="ADAL" clId="{7FC446BC-EC0E-4D87-B1D5-B3E54C407056}" dt="2023-02-10T22:58:07.546" v="4504" actId="6549"/>
        <pc:sldMkLst>
          <pc:docMk/>
          <pc:sldMk cId="1414420518" sldId="779"/>
        </pc:sldMkLst>
        <pc:spChg chg="del mod">
          <ac:chgData name="Aashis Lamsal" userId="42229be4-7f54-4205-9f3c-ef7aa246a95b" providerId="ADAL" clId="{7FC446BC-EC0E-4D87-B1D5-B3E54C407056}" dt="2023-02-10T22:57:36.724" v="4496" actId="478"/>
          <ac:spMkLst>
            <pc:docMk/>
            <pc:sldMk cId="1414420518" sldId="779"/>
            <ac:spMk id="2" creationId="{2B9BD4C2-F832-4A00-92B5-0A4BC991CE60}"/>
          </ac:spMkLst>
        </pc:spChg>
        <pc:spChg chg="mod">
          <ac:chgData name="Aashis Lamsal" userId="42229be4-7f54-4205-9f3c-ef7aa246a95b" providerId="ADAL" clId="{7FC446BC-EC0E-4D87-B1D5-B3E54C407056}" dt="2023-02-10T22:58:07.546" v="4504" actId="6549"/>
          <ac:spMkLst>
            <pc:docMk/>
            <pc:sldMk cId="1414420518" sldId="779"/>
            <ac:spMk id="4" creationId="{CF31058B-E8B2-40FC-A261-33A82914AB94}"/>
          </ac:spMkLst>
        </pc:spChg>
        <pc:spChg chg="mod">
          <ac:chgData name="Aashis Lamsal" userId="42229be4-7f54-4205-9f3c-ef7aa246a95b" providerId="ADAL" clId="{7FC446BC-EC0E-4D87-B1D5-B3E54C407056}" dt="2023-02-10T22:57:40.323" v="4497" actId="1076"/>
          <ac:spMkLst>
            <pc:docMk/>
            <pc:sldMk cId="1414420518" sldId="779"/>
            <ac:spMk id="5" creationId="{157BE586-EFF4-469C-87D4-B7701AF39B45}"/>
          </ac:spMkLst>
        </pc:spChg>
        <pc:picChg chg="add mod">
          <ac:chgData name="Aashis Lamsal" userId="42229be4-7f54-4205-9f3c-ef7aa246a95b" providerId="ADAL" clId="{7FC446BC-EC0E-4D87-B1D5-B3E54C407056}" dt="2023-02-10T22:57:56.620" v="4502" actId="14100"/>
          <ac:picMkLst>
            <pc:docMk/>
            <pc:sldMk cId="1414420518" sldId="779"/>
            <ac:picMk id="6" creationId="{CBD3A889-A9F1-4B88-AECD-C4185DE7BF85}"/>
          </ac:picMkLst>
        </pc:picChg>
        <pc:picChg chg="add del mod">
          <ac:chgData name="Aashis Lamsal" userId="42229be4-7f54-4205-9f3c-ef7aa246a95b" providerId="ADAL" clId="{7FC446BC-EC0E-4D87-B1D5-B3E54C407056}" dt="2023-02-10T22:55:44.522" v="4455" actId="478"/>
          <ac:picMkLst>
            <pc:docMk/>
            <pc:sldMk cId="1414420518" sldId="779"/>
            <ac:picMk id="8" creationId="{08F08F6E-F727-42BE-A5FC-72EF987F7D39}"/>
          </ac:picMkLst>
        </pc:picChg>
        <pc:picChg chg="add mod">
          <ac:chgData name="Aashis Lamsal" userId="42229be4-7f54-4205-9f3c-ef7aa246a95b" providerId="ADAL" clId="{7FC446BC-EC0E-4D87-B1D5-B3E54C407056}" dt="2023-02-10T22:58:01.265" v="4503" actId="14100"/>
          <ac:picMkLst>
            <pc:docMk/>
            <pc:sldMk cId="1414420518" sldId="779"/>
            <ac:picMk id="10" creationId="{357AF396-5EA9-4962-96E8-E9CCF34C27C3}"/>
          </ac:picMkLst>
        </pc:picChg>
      </pc:sldChg>
      <pc:sldChg chg="addSp delSp modSp add mod">
        <pc:chgData name="Aashis Lamsal" userId="42229be4-7f54-4205-9f3c-ef7aa246a95b" providerId="ADAL" clId="{7FC446BC-EC0E-4D87-B1D5-B3E54C407056}" dt="2023-02-13T18:20:47.952" v="4728" actId="1076"/>
        <pc:sldMkLst>
          <pc:docMk/>
          <pc:sldMk cId="3169061112" sldId="780"/>
        </pc:sldMkLst>
        <pc:spChg chg="mod">
          <ac:chgData name="Aashis Lamsal" userId="42229be4-7f54-4205-9f3c-ef7aa246a95b" providerId="ADAL" clId="{7FC446BC-EC0E-4D87-B1D5-B3E54C407056}" dt="2023-02-13T17:52:17.442" v="4572"/>
          <ac:spMkLst>
            <pc:docMk/>
            <pc:sldMk cId="3169061112" sldId="780"/>
            <ac:spMk id="2" creationId="{2B9BD4C2-F832-4A00-92B5-0A4BC991CE60}"/>
          </ac:spMkLst>
        </pc:spChg>
        <pc:spChg chg="mod">
          <ac:chgData name="Aashis Lamsal" userId="42229be4-7f54-4205-9f3c-ef7aa246a95b" providerId="ADAL" clId="{7FC446BC-EC0E-4D87-B1D5-B3E54C407056}" dt="2023-02-10T22:58:24.210" v="4516" actId="20577"/>
          <ac:spMkLst>
            <pc:docMk/>
            <pc:sldMk cId="3169061112" sldId="780"/>
            <ac:spMk id="4" creationId="{CF31058B-E8B2-40FC-A261-33A82914AB94}"/>
          </ac:spMkLst>
        </pc:spChg>
        <pc:spChg chg="mod">
          <ac:chgData name="Aashis Lamsal" userId="42229be4-7f54-4205-9f3c-ef7aa246a95b" providerId="ADAL" clId="{7FC446BC-EC0E-4D87-B1D5-B3E54C407056}" dt="2023-02-13T18:06:39.476" v="4670" actId="207"/>
          <ac:spMkLst>
            <pc:docMk/>
            <pc:sldMk cId="3169061112" sldId="780"/>
            <ac:spMk id="5" creationId="{157BE586-EFF4-469C-87D4-B7701AF39B45}"/>
          </ac:spMkLst>
        </pc:spChg>
        <pc:spChg chg="add del">
          <ac:chgData name="Aashis Lamsal" userId="42229be4-7f54-4205-9f3c-ef7aa246a95b" providerId="ADAL" clId="{7FC446BC-EC0E-4D87-B1D5-B3E54C407056}" dt="2023-02-13T17:52:45.450" v="4593" actId="478"/>
          <ac:spMkLst>
            <pc:docMk/>
            <pc:sldMk cId="3169061112" sldId="780"/>
            <ac:spMk id="6" creationId="{391FBCD4-D1E5-4538-B2D7-9DD3248318AA}"/>
          </ac:spMkLst>
        </pc:spChg>
        <pc:picChg chg="add del mod">
          <ac:chgData name="Aashis Lamsal" userId="42229be4-7f54-4205-9f3c-ef7aa246a95b" providerId="ADAL" clId="{7FC446BC-EC0E-4D87-B1D5-B3E54C407056}" dt="2023-02-13T18:20:40.223" v="4726" actId="478"/>
          <ac:picMkLst>
            <pc:docMk/>
            <pc:sldMk cId="3169061112" sldId="780"/>
            <ac:picMk id="8" creationId="{521F35D4-BBB6-4B54-B0DF-B7D87BBDAC0C}"/>
          </ac:picMkLst>
        </pc:picChg>
        <pc:picChg chg="add del mod">
          <ac:chgData name="Aashis Lamsal" userId="42229be4-7f54-4205-9f3c-ef7aa246a95b" providerId="ADAL" clId="{7FC446BC-EC0E-4D87-B1D5-B3E54C407056}" dt="2023-02-13T18:03:45.433" v="4652" actId="478"/>
          <ac:picMkLst>
            <pc:docMk/>
            <pc:sldMk cId="3169061112" sldId="780"/>
            <ac:picMk id="10" creationId="{741E63DE-4811-4684-8A26-F23A2D93659D}"/>
          </ac:picMkLst>
        </pc:picChg>
        <pc:picChg chg="add del mod">
          <ac:chgData name="Aashis Lamsal" userId="42229be4-7f54-4205-9f3c-ef7aa246a95b" providerId="ADAL" clId="{7FC446BC-EC0E-4D87-B1D5-B3E54C407056}" dt="2023-02-13T18:05:44.751" v="4656" actId="478"/>
          <ac:picMkLst>
            <pc:docMk/>
            <pc:sldMk cId="3169061112" sldId="780"/>
            <ac:picMk id="12" creationId="{D5179DD1-2C00-4E58-8D29-E07C9F37F6D8}"/>
          </ac:picMkLst>
        </pc:picChg>
        <pc:picChg chg="add mod">
          <ac:chgData name="Aashis Lamsal" userId="42229be4-7f54-4205-9f3c-ef7aa246a95b" providerId="ADAL" clId="{7FC446BC-EC0E-4D87-B1D5-B3E54C407056}" dt="2023-02-13T18:05:53.853" v="4659" actId="14100"/>
          <ac:picMkLst>
            <pc:docMk/>
            <pc:sldMk cId="3169061112" sldId="780"/>
            <ac:picMk id="14" creationId="{A3865FDE-36DA-400F-B77E-48BD8EB36ECD}"/>
          </ac:picMkLst>
        </pc:picChg>
        <pc:picChg chg="add mod">
          <ac:chgData name="Aashis Lamsal" userId="42229be4-7f54-4205-9f3c-ef7aa246a95b" providerId="ADAL" clId="{7FC446BC-EC0E-4D87-B1D5-B3E54C407056}" dt="2023-02-13T18:20:47.952" v="4728" actId="1076"/>
          <ac:picMkLst>
            <pc:docMk/>
            <pc:sldMk cId="3169061112" sldId="780"/>
            <ac:picMk id="16" creationId="{86EDFF40-9258-4852-8663-1C650451508E}"/>
          </ac:picMkLst>
        </pc:picChg>
      </pc:sldChg>
      <pc:sldChg chg="delSp modSp add del mod">
        <pc:chgData name="Aashis Lamsal" userId="42229be4-7f54-4205-9f3c-ef7aa246a95b" providerId="ADAL" clId="{7FC446BC-EC0E-4D87-B1D5-B3E54C407056}" dt="2023-02-13T19:39:11.975" v="4970" actId="2696"/>
        <pc:sldMkLst>
          <pc:docMk/>
          <pc:sldMk cId="3277632665" sldId="781"/>
        </pc:sldMkLst>
        <pc:spChg chg="mod">
          <ac:chgData name="Aashis Lamsal" userId="42229be4-7f54-4205-9f3c-ef7aa246a95b" providerId="ADAL" clId="{7FC446BC-EC0E-4D87-B1D5-B3E54C407056}" dt="2023-02-13T19:36:33.684" v="4914" actId="20577"/>
          <ac:spMkLst>
            <pc:docMk/>
            <pc:sldMk cId="3277632665" sldId="781"/>
            <ac:spMk id="5" creationId="{157BE586-EFF4-469C-87D4-B7701AF39B45}"/>
          </ac:spMkLst>
        </pc:spChg>
        <pc:picChg chg="del">
          <ac:chgData name="Aashis Lamsal" userId="42229be4-7f54-4205-9f3c-ef7aa246a95b" providerId="ADAL" clId="{7FC446BC-EC0E-4D87-B1D5-B3E54C407056}" dt="2023-02-13T18:52:34.536" v="4863" actId="478"/>
          <ac:picMkLst>
            <pc:docMk/>
            <pc:sldMk cId="3277632665" sldId="781"/>
            <ac:picMk id="6" creationId="{31DFEB51-A908-449B-8586-894202AE86FA}"/>
          </ac:picMkLst>
        </pc:picChg>
        <pc:picChg chg="del">
          <ac:chgData name="Aashis Lamsal" userId="42229be4-7f54-4205-9f3c-ef7aa246a95b" providerId="ADAL" clId="{7FC446BC-EC0E-4D87-B1D5-B3E54C407056}" dt="2023-02-13T18:52:33.728" v="4862" actId="478"/>
          <ac:picMkLst>
            <pc:docMk/>
            <pc:sldMk cId="3277632665" sldId="781"/>
            <ac:picMk id="12" creationId="{A8425D51-FB3E-41FC-B34B-CDF8EF2294D8}"/>
          </ac:picMkLst>
        </pc:picChg>
      </pc:sldChg>
      <pc:sldChg chg="addSp delSp modSp add mod">
        <pc:chgData name="Aashis Lamsal" userId="42229be4-7f54-4205-9f3c-ef7aa246a95b" providerId="ADAL" clId="{7FC446BC-EC0E-4D87-B1D5-B3E54C407056}" dt="2023-02-15T21:28:06.208" v="5186" actId="20577"/>
        <pc:sldMkLst>
          <pc:docMk/>
          <pc:sldMk cId="3814490231" sldId="782"/>
        </pc:sldMkLst>
        <pc:spChg chg="add del mod">
          <ac:chgData name="Aashis Lamsal" userId="42229be4-7f54-4205-9f3c-ef7aa246a95b" providerId="ADAL" clId="{7FC446BC-EC0E-4D87-B1D5-B3E54C407056}" dt="2023-02-13T20:02:03.406" v="5164" actId="20577"/>
          <ac:spMkLst>
            <pc:docMk/>
            <pc:sldMk cId="3814490231" sldId="782"/>
            <ac:spMk id="2" creationId="{2B9BD4C2-F832-4A00-92B5-0A4BC991CE60}"/>
          </ac:spMkLst>
        </pc:spChg>
        <pc:spChg chg="mod">
          <ac:chgData name="Aashis Lamsal" userId="42229be4-7f54-4205-9f3c-ef7aa246a95b" providerId="ADAL" clId="{7FC446BC-EC0E-4D87-B1D5-B3E54C407056}" dt="2023-02-15T21:28:06.208" v="5186" actId="20577"/>
          <ac:spMkLst>
            <pc:docMk/>
            <pc:sldMk cId="3814490231" sldId="782"/>
            <ac:spMk id="5" creationId="{157BE586-EFF4-469C-87D4-B7701AF39B45}"/>
          </ac:spMkLst>
        </pc:spChg>
        <pc:picChg chg="add del mod">
          <ac:chgData name="Aashis Lamsal" userId="42229be4-7f54-4205-9f3c-ef7aa246a95b" providerId="ADAL" clId="{7FC446BC-EC0E-4D87-B1D5-B3E54C407056}" dt="2023-02-13T19:39:16.516" v="4971" actId="478"/>
          <ac:picMkLst>
            <pc:docMk/>
            <pc:sldMk cId="3814490231" sldId="782"/>
            <ac:picMk id="6" creationId="{5F8C5FE0-9001-45E6-ABD9-472FFB496BD5}"/>
          </ac:picMkLst>
        </pc:picChg>
      </pc:sldChg>
      <pc:sldChg chg="delSp add del mod">
        <pc:chgData name="Aashis Lamsal" userId="42229be4-7f54-4205-9f3c-ef7aa246a95b" providerId="ADAL" clId="{7FC446BC-EC0E-4D87-B1D5-B3E54C407056}" dt="2023-02-13T20:02:18.031" v="5167" actId="2696"/>
        <pc:sldMkLst>
          <pc:docMk/>
          <pc:sldMk cId="2557512023" sldId="783"/>
        </pc:sldMkLst>
        <pc:picChg chg="del">
          <ac:chgData name="Aashis Lamsal" userId="42229be4-7f54-4205-9f3c-ef7aa246a95b" providerId="ADAL" clId="{7FC446BC-EC0E-4D87-B1D5-B3E54C407056}" dt="2023-02-13T20:02:14.707" v="5166" actId="21"/>
          <ac:picMkLst>
            <pc:docMk/>
            <pc:sldMk cId="2557512023" sldId="783"/>
            <ac:picMk id="6" creationId="{5F8C5FE0-9001-45E6-ABD9-472FFB496BD5}"/>
          </ac:picMkLst>
        </pc:picChg>
      </pc:sldChg>
      <pc:sldChg chg="addSp delSp modSp add mod">
        <pc:chgData name="Aashis Lamsal" userId="42229be4-7f54-4205-9f3c-ef7aa246a95b" providerId="ADAL" clId="{7FC446BC-EC0E-4D87-B1D5-B3E54C407056}" dt="2023-02-13T19:58:30.713" v="5080" actId="207"/>
        <pc:sldMkLst>
          <pc:docMk/>
          <pc:sldMk cId="548630287" sldId="784"/>
        </pc:sldMkLst>
        <pc:spChg chg="mod">
          <ac:chgData name="Aashis Lamsal" userId="42229be4-7f54-4205-9f3c-ef7aa246a95b" providerId="ADAL" clId="{7FC446BC-EC0E-4D87-B1D5-B3E54C407056}" dt="2023-02-13T19:58:30.713" v="5080" actId="207"/>
          <ac:spMkLst>
            <pc:docMk/>
            <pc:sldMk cId="548630287" sldId="784"/>
            <ac:spMk id="5" creationId="{157BE586-EFF4-469C-87D4-B7701AF39B45}"/>
          </ac:spMkLst>
        </pc:spChg>
        <pc:picChg chg="del">
          <ac:chgData name="Aashis Lamsal" userId="42229be4-7f54-4205-9f3c-ef7aa246a95b" providerId="ADAL" clId="{7FC446BC-EC0E-4D87-B1D5-B3E54C407056}" dt="2023-02-13T19:49:17.530" v="5003" actId="478"/>
          <ac:picMkLst>
            <pc:docMk/>
            <pc:sldMk cId="548630287" sldId="784"/>
            <ac:picMk id="6" creationId="{31DFEB51-A908-449B-8586-894202AE86FA}"/>
          </ac:picMkLst>
        </pc:picChg>
        <pc:picChg chg="add mod">
          <ac:chgData name="Aashis Lamsal" userId="42229be4-7f54-4205-9f3c-ef7aa246a95b" providerId="ADAL" clId="{7FC446BC-EC0E-4D87-B1D5-B3E54C407056}" dt="2023-02-13T19:58:08.799" v="5078" actId="1076"/>
          <ac:picMkLst>
            <pc:docMk/>
            <pc:sldMk cId="548630287" sldId="784"/>
            <ac:picMk id="7" creationId="{788985E8-3602-471A-A419-ADA6DD1879AD}"/>
          </ac:picMkLst>
        </pc:picChg>
        <pc:picChg chg="mod">
          <ac:chgData name="Aashis Lamsal" userId="42229be4-7f54-4205-9f3c-ef7aa246a95b" providerId="ADAL" clId="{7FC446BC-EC0E-4D87-B1D5-B3E54C407056}" dt="2023-02-13T19:54:10.710" v="5070" actId="1076"/>
          <ac:picMkLst>
            <pc:docMk/>
            <pc:sldMk cId="548630287" sldId="784"/>
            <ac:picMk id="14" creationId="{C4D7A12C-5223-4EAA-AB9C-6C2D06BE5604}"/>
          </ac:picMkLst>
        </pc:picChg>
        <pc:picChg chg="del mod">
          <ac:chgData name="Aashis Lamsal" userId="42229be4-7f54-4205-9f3c-ef7aa246a95b" providerId="ADAL" clId="{7FC446BC-EC0E-4D87-B1D5-B3E54C407056}" dt="2023-02-13T19:57:13.215" v="5076" actId="21"/>
          <ac:picMkLst>
            <pc:docMk/>
            <pc:sldMk cId="548630287" sldId="784"/>
            <ac:picMk id="16" creationId="{DAA3F9F8-D96C-498E-B8A0-F722E16FBA2A}"/>
          </ac:picMkLst>
        </pc:picChg>
      </pc:sldChg>
      <pc:sldChg chg="addSp modSp add mod">
        <pc:chgData name="Aashis Lamsal" userId="42229be4-7f54-4205-9f3c-ef7aa246a95b" providerId="ADAL" clId="{7FC446BC-EC0E-4D87-B1D5-B3E54C407056}" dt="2023-02-13T20:03:12.248" v="5172" actId="1076"/>
        <pc:sldMkLst>
          <pc:docMk/>
          <pc:sldMk cId="965867759" sldId="785"/>
        </pc:sldMkLst>
        <pc:spChg chg="mod">
          <ac:chgData name="Aashis Lamsal" userId="42229be4-7f54-4205-9f3c-ef7aa246a95b" providerId="ADAL" clId="{7FC446BC-EC0E-4D87-B1D5-B3E54C407056}" dt="2023-02-13T20:03:02.483" v="5170" actId="6549"/>
          <ac:spMkLst>
            <pc:docMk/>
            <pc:sldMk cId="965867759" sldId="785"/>
            <ac:spMk id="5" creationId="{157BE586-EFF4-469C-87D4-B7701AF39B45}"/>
          </ac:spMkLst>
        </pc:spChg>
        <pc:picChg chg="add mod">
          <ac:chgData name="Aashis Lamsal" userId="42229be4-7f54-4205-9f3c-ef7aa246a95b" providerId="ADAL" clId="{7FC446BC-EC0E-4D87-B1D5-B3E54C407056}" dt="2023-02-13T20:03:12.248" v="5172" actId="1076"/>
          <ac:picMkLst>
            <pc:docMk/>
            <pc:sldMk cId="965867759" sldId="785"/>
            <ac:picMk id="6" creationId="{7B738E7B-09E2-40F3-A3A1-A888253959F1}"/>
          </ac:picMkLst>
        </pc:picChg>
      </pc:sldChg>
      <pc:sldChg chg="addSp delSp modSp new mod ord">
        <pc:chgData name="Aashis Lamsal" userId="42229be4-7f54-4205-9f3c-ef7aa246a95b" providerId="ADAL" clId="{7FC446BC-EC0E-4D87-B1D5-B3E54C407056}" dt="2023-02-20T20:57:18.349" v="6568" actId="20577"/>
        <pc:sldMkLst>
          <pc:docMk/>
          <pc:sldMk cId="1673786161" sldId="786"/>
        </pc:sldMkLst>
        <pc:spChg chg="mod">
          <ac:chgData name="Aashis Lamsal" userId="42229be4-7f54-4205-9f3c-ef7aa246a95b" providerId="ADAL" clId="{7FC446BC-EC0E-4D87-B1D5-B3E54C407056}" dt="2023-02-20T20:53:40.465" v="6513" actId="20577"/>
          <ac:spMkLst>
            <pc:docMk/>
            <pc:sldMk cId="1673786161" sldId="786"/>
            <ac:spMk id="2" creationId="{788BDEB4-622B-47A1-B3CB-0DBA45574FE6}"/>
          </ac:spMkLst>
        </pc:spChg>
        <pc:spChg chg="mod">
          <ac:chgData name="Aashis Lamsal" userId="42229be4-7f54-4205-9f3c-ef7aa246a95b" providerId="ADAL" clId="{7FC446BC-EC0E-4D87-B1D5-B3E54C407056}" dt="2023-02-20T20:08:21.715" v="6020" actId="20577"/>
          <ac:spMkLst>
            <pc:docMk/>
            <pc:sldMk cId="1673786161" sldId="786"/>
            <ac:spMk id="3" creationId="{6358FD84-8AF9-40BE-B750-D32DB1C0551C}"/>
          </ac:spMkLst>
        </pc:spChg>
        <pc:spChg chg="del">
          <ac:chgData name="Aashis Lamsal" userId="42229be4-7f54-4205-9f3c-ef7aa246a95b" providerId="ADAL" clId="{7FC446BC-EC0E-4D87-B1D5-B3E54C407056}" dt="2023-02-20T20:03:51.933" v="5961" actId="478"/>
          <ac:spMkLst>
            <pc:docMk/>
            <pc:sldMk cId="1673786161" sldId="786"/>
            <ac:spMk id="4" creationId="{1804EFD3-AA2D-43FD-9232-04896F24E302}"/>
          </ac:spMkLst>
        </pc:spChg>
        <pc:spChg chg="add mod ord">
          <ac:chgData name="Aashis Lamsal" userId="42229be4-7f54-4205-9f3c-ef7aa246a95b" providerId="ADAL" clId="{7FC446BC-EC0E-4D87-B1D5-B3E54C407056}" dt="2023-02-20T20:57:18.349" v="6568" actId="20577"/>
          <ac:spMkLst>
            <pc:docMk/>
            <pc:sldMk cId="1673786161" sldId="786"/>
            <ac:spMk id="7" creationId="{1330CDFC-A8E9-413A-9CCB-ECFAA38CA704}"/>
          </ac:spMkLst>
        </pc:spChg>
        <pc:spChg chg="add del">
          <ac:chgData name="Aashis Lamsal" userId="42229be4-7f54-4205-9f3c-ef7aa246a95b" providerId="ADAL" clId="{7FC446BC-EC0E-4D87-B1D5-B3E54C407056}" dt="2023-02-20T20:39:26.123" v="6420" actId="478"/>
          <ac:spMkLst>
            <pc:docMk/>
            <pc:sldMk cId="1673786161" sldId="786"/>
            <ac:spMk id="8" creationId="{E48DB029-3A1C-4A8E-A0E8-CBCAD3BBBF15}"/>
          </ac:spMkLst>
        </pc:spChg>
        <pc:picChg chg="add mod">
          <ac:chgData name="Aashis Lamsal" userId="42229be4-7f54-4205-9f3c-ef7aa246a95b" providerId="ADAL" clId="{7FC446BC-EC0E-4D87-B1D5-B3E54C407056}" dt="2023-02-20T20:40:36.949" v="6433" actId="1076"/>
          <ac:picMkLst>
            <pc:docMk/>
            <pc:sldMk cId="1673786161" sldId="786"/>
            <ac:picMk id="6" creationId="{97273E5F-E299-4267-87EC-35D3C5612C50}"/>
          </ac:picMkLst>
        </pc:picChg>
      </pc:sldChg>
      <pc:sldChg chg="new del">
        <pc:chgData name="Aashis Lamsal" userId="42229be4-7f54-4205-9f3c-ef7aa246a95b" providerId="ADAL" clId="{7FC446BC-EC0E-4D87-B1D5-B3E54C407056}" dt="2023-02-20T17:56:39.096" v="5317" actId="47"/>
        <pc:sldMkLst>
          <pc:docMk/>
          <pc:sldMk cId="2662104974" sldId="786"/>
        </pc:sldMkLst>
      </pc:sldChg>
      <pc:sldChg chg="modSp new mod ord">
        <pc:chgData name="Aashis Lamsal" userId="42229be4-7f54-4205-9f3c-ef7aa246a95b" providerId="ADAL" clId="{7FC446BC-EC0E-4D87-B1D5-B3E54C407056}" dt="2023-02-21T03:47:10.177" v="7166" actId="20577"/>
        <pc:sldMkLst>
          <pc:docMk/>
          <pc:sldMk cId="1629060616" sldId="787"/>
        </pc:sldMkLst>
        <pc:spChg chg="mod">
          <ac:chgData name="Aashis Lamsal" userId="42229be4-7f54-4205-9f3c-ef7aa246a95b" providerId="ADAL" clId="{7FC446BC-EC0E-4D87-B1D5-B3E54C407056}" dt="2023-02-20T19:50:22.198" v="5900" actId="6549"/>
          <ac:spMkLst>
            <pc:docMk/>
            <pc:sldMk cId="1629060616" sldId="787"/>
            <ac:spMk id="2" creationId="{805EB618-0DBB-4D32-A7AC-E8CB3E8C614E}"/>
          </ac:spMkLst>
        </pc:spChg>
        <pc:spChg chg="mod">
          <ac:chgData name="Aashis Lamsal" userId="42229be4-7f54-4205-9f3c-ef7aa246a95b" providerId="ADAL" clId="{7FC446BC-EC0E-4D87-B1D5-B3E54C407056}" dt="2023-02-20T19:50:30.796" v="5912" actId="20577"/>
          <ac:spMkLst>
            <pc:docMk/>
            <pc:sldMk cId="1629060616" sldId="787"/>
            <ac:spMk id="3" creationId="{2E3009BE-A680-4DFC-B09B-F1D93390D634}"/>
          </ac:spMkLst>
        </pc:spChg>
        <pc:spChg chg="mod">
          <ac:chgData name="Aashis Lamsal" userId="42229be4-7f54-4205-9f3c-ef7aa246a95b" providerId="ADAL" clId="{7FC446BC-EC0E-4D87-B1D5-B3E54C407056}" dt="2023-02-21T03:47:10.177" v="7166" actId="20577"/>
          <ac:spMkLst>
            <pc:docMk/>
            <pc:sldMk cId="1629060616" sldId="787"/>
            <ac:spMk id="4" creationId="{A865A739-5ADC-4A11-96DD-F36DA81CF05C}"/>
          </ac:spMkLst>
        </pc:spChg>
      </pc:sldChg>
      <pc:sldChg chg="addSp delSp modSp new mod ord">
        <pc:chgData name="Aashis Lamsal" userId="42229be4-7f54-4205-9f3c-ef7aa246a95b" providerId="ADAL" clId="{7FC446BC-EC0E-4D87-B1D5-B3E54C407056}" dt="2023-02-20T19:42:38.692" v="5833" actId="20577"/>
        <pc:sldMkLst>
          <pc:docMk/>
          <pc:sldMk cId="2118018372" sldId="788"/>
        </pc:sldMkLst>
        <pc:spChg chg="mod">
          <ac:chgData name="Aashis Lamsal" userId="42229be4-7f54-4205-9f3c-ef7aa246a95b" providerId="ADAL" clId="{7FC446BC-EC0E-4D87-B1D5-B3E54C407056}" dt="2023-02-20T18:04:26.239" v="5408" actId="1076"/>
          <ac:spMkLst>
            <pc:docMk/>
            <pc:sldMk cId="2118018372" sldId="788"/>
            <ac:spMk id="2" creationId="{127F7774-11BF-44D3-B27A-F1D093941F1C}"/>
          </ac:spMkLst>
        </pc:spChg>
        <pc:spChg chg="mod">
          <ac:chgData name="Aashis Lamsal" userId="42229be4-7f54-4205-9f3c-ef7aa246a95b" providerId="ADAL" clId="{7FC446BC-EC0E-4D87-B1D5-B3E54C407056}" dt="2023-02-20T18:04:16.868" v="5407" actId="20577"/>
          <ac:spMkLst>
            <pc:docMk/>
            <pc:sldMk cId="2118018372" sldId="788"/>
            <ac:spMk id="3" creationId="{8923F0AA-0A9D-4FFA-B42C-C8DF3760CFA4}"/>
          </ac:spMkLst>
        </pc:spChg>
        <pc:spChg chg="mod">
          <ac:chgData name="Aashis Lamsal" userId="42229be4-7f54-4205-9f3c-ef7aa246a95b" providerId="ADAL" clId="{7FC446BC-EC0E-4D87-B1D5-B3E54C407056}" dt="2023-02-20T19:42:38.692" v="5833" actId="20577"/>
          <ac:spMkLst>
            <pc:docMk/>
            <pc:sldMk cId="2118018372" sldId="788"/>
            <ac:spMk id="4" creationId="{C2E39DA2-9944-49EF-999F-D789E049E77A}"/>
          </ac:spMkLst>
        </pc:spChg>
        <pc:picChg chg="add del mod">
          <ac:chgData name="Aashis Lamsal" userId="42229be4-7f54-4205-9f3c-ef7aa246a95b" providerId="ADAL" clId="{7FC446BC-EC0E-4D87-B1D5-B3E54C407056}" dt="2023-02-20T18:12:16.970" v="5554" actId="21"/>
          <ac:picMkLst>
            <pc:docMk/>
            <pc:sldMk cId="2118018372" sldId="788"/>
            <ac:picMk id="6" creationId="{5FC4B002-6CCE-41E2-832B-26C2F3AC2677}"/>
          </ac:picMkLst>
        </pc:picChg>
        <pc:picChg chg="add mod">
          <ac:chgData name="Aashis Lamsal" userId="42229be4-7f54-4205-9f3c-ef7aa246a95b" providerId="ADAL" clId="{7FC446BC-EC0E-4D87-B1D5-B3E54C407056}" dt="2023-02-20T18:24:50.865" v="5569" actId="1076"/>
          <ac:picMkLst>
            <pc:docMk/>
            <pc:sldMk cId="2118018372" sldId="788"/>
            <ac:picMk id="8" creationId="{C8AE6875-E76E-4FE8-AAD5-6C682890BE19}"/>
          </ac:picMkLst>
        </pc:picChg>
      </pc:sldChg>
      <pc:sldChg chg="delSp modSp add mod ord">
        <pc:chgData name="Aashis Lamsal" userId="42229be4-7f54-4205-9f3c-ef7aa246a95b" providerId="ADAL" clId="{7FC446BC-EC0E-4D87-B1D5-B3E54C407056}" dt="2023-02-21T03:49:34.446" v="7172" actId="20577"/>
        <pc:sldMkLst>
          <pc:docMk/>
          <pc:sldMk cId="4246473714" sldId="789"/>
        </pc:sldMkLst>
        <pc:spChg chg="mod">
          <ac:chgData name="Aashis Lamsal" userId="42229be4-7f54-4205-9f3c-ef7aa246a95b" providerId="ADAL" clId="{7FC446BC-EC0E-4D87-B1D5-B3E54C407056}" dt="2023-02-21T03:49:34.446" v="7172" actId="20577"/>
          <ac:spMkLst>
            <pc:docMk/>
            <pc:sldMk cId="4246473714" sldId="789"/>
            <ac:spMk id="4" creationId="{E74B2C86-03A8-4B8E-9B65-58E68634312A}"/>
          </ac:spMkLst>
        </pc:spChg>
        <pc:picChg chg="del">
          <ac:chgData name="Aashis Lamsal" userId="42229be4-7f54-4205-9f3c-ef7aa246a95b" providerId="ADAL" clId="{7FC446BC-EC0E-4D87-B1D5-B3E54C407056}" dt="2023-02-20T18:37:26.257" v="5625" actId="478"/>
          <ac:picMkLst>
            <pc:docMk/>
            <pc:sldMk cId="4246473714" sldId="789"/>
            <ac:picMk id="12" creationId="{714CFFFE-9B35-44FC-B50C-1C362F258EFC}"/>
          </ac:picMkLst>
        </pc:picChg>
      </pc:sldChg>
      <pc:sldChg chg="addSp delSp modSp add mod ord">
        <pc:chgData name="Aashis Lamsal" userId="42229be4-7f54-4205-9f3c-ef7aa246a95b" providerId="ADAL" clId="{7FC446BC-EC0E-4D87-B1D5-B3E54C407056}" dt="2023-02-20T20:56:01.347" v="6555" actId="478"/>
        <pc:sldMkLst>
          <pc:docMk/>
          <pc:sldMk cId="2250331384" sldId="790"/>
        </pc:sldMkLst>
        <pc:spChg chg="mod">
          <ac:chgData name="Aashis Lamsal" userId="42229be4-7f54-4205-9f3c-ef7aa246a95b" providerId="ADAL" clId="{7FC446BC-EC0E-4D87-B1D5-B3E54C407056}" dt="2023-02-20T20:54:06.644" v="6517" actId="6549"/>
          <ac:spMkLst>
            <pc:docMk/>
            <pc:sldMk cId="2250331384" sldId="790"/>
            <ac:spMk id="2" creationId="{788BDEB4-622B-47A1-B3CB-0DBA45574FE6}"/>
          </ac:spMkLst>
        </pc:spChg>
        <pc:spChg chg="del mod">
          <ac:chgData name="Aashis Lamsal" userId="42229be4-7f54-4205-9f3c-ef7aa246a95b" providerId="ADAL" clId="{7FC446BC-EC0E-4D87-B1D5-B3E54C407056}" dt="2023-02-20T20:56:01.347" v="6555" actId="478"/>
          <ac:spMkLst>
            <pc:docMk/>
            <pc:sldMk cId="2250331384" sldId="790"/>
            <ac:spMk id="3" creationId="{6358FD84-8AF9-40BE-B750-D32DB1C0551C}"/>
          </ac:spMkLst>
        </pc:spChg>
        <pc:spChg chg="add mod">
          <ac:chgData name="Aashis Lamsal" userId="42229be4-7f54-4205-9f3c-ef7aa246a95b" providerId="ADAL" clId="{7FC446BC-EC0E-4D87-B1D5-B3E54C407056}" dt="2023-02-20T20:54:30.456" v="6552" actId="20577"/>
          <ac:spMkLst>
            <pc:docMk/>
            <pc:sldMk cId="2250331384" sldId="790"/>
            <ac:spMk id="8" creationId="{50527FE4-A220-4143-8593-36D05CC2D883}"/>
          </ac:spMkLst>
        </pc:spChg>
        <pc:picChg chg="add mod">
          <ac:chgData name="Aashis Lamsal" userId="42229be4-7f54-4205-9f3c-ef7aa246a95b" providerId="ADAL" clId="{7FC446BC-EC0E-4D87-B1D5-B3E54C407056}" dt="2023-02-20T20:07:56.395" v="5968" actId="1076"/>
          <ac:picMkLst>
            <pc:docMk/>
            <pc:sldMk cId="2250331384" sldId="790"/>
            <ac:picMk id="5" creationId="{0FE29475-9AD4-4F4B-8086-0FC3BC80781D}"/>
          </ac:picMkLst>
        </pc:picChg>
        <pc:picChg chg="del">
          <ac:chgData name="Aashis Lamsal" userId="42229be4-7f54-4205-9f3c-ef7aa246a95b" providerId="ADAL" clId="{7FC446BC-EC0E-4D87-B1D5-B3E54C407056}" dt="2023-02-20T20:06:24.706" v="5966" actId="478"/>
          <ac:picMkLst>
            <pc:docMk/>
            <pc:sldMk cId="2250331384" sldId="790"/>
            <ac:picMk id="6" creationId="{97273E5F-E299-4267-87EC-35D3C5612C50}"/>
          </ac:picMkLst>
        </pc:picChg>
        <pc:picChg chg="add mod">
          <ac:chgData name="Aashis Lamsal" userId="42229be4-7f54-4205-9f3c-ef7aa246a95b" providerId="ADAL" clId="{7FC446BC-EC0E-4D87-B1D5-B3E54C407056}" dt="2023-02-20T20:55:47.610" v="6554" actId="1076"/>
          <ac:picMkLst>
            <pc:docMk/>
            <pc:sldMk cId="2250331384" sldId="790"/>
            <ac:picMk id="10" creationId="{0D6BA9D0-356B-49EB-9F41-93D43D3B10B1}"/>
          </ac:picMkLst>
        </pc:picChg>
      </pc:sldChg>
      <pc:sldChg chg="new del ord">
        <pc:chgData name="Aashis Lamsal" userId="42229be4-7f54-4205-9f3c-ef7aa246a95b" providerId="ADAL" clId="{7FC446BC-EC0E-4D87-B1D5-B3E54C407056}" dt="2023-02-20T20:44:13.232" v="6438" actId="2696"/>
        <pc:sldMkLst>
          <pc:docMk/>
          <pc:sldMk cId="3171736790" sldId="791"/>
        </pc:sldMkLst>
      </pc:sldChg>
      <pc:sldChg chg="addSp delSp modSp add mod modClrScheme chgLayout">
        <pc:chgData name="Aashis Lamsal" userId="42229be4-7f54-4205-9f3c-ef7aa246a95b" providerId="ADAL" clId="{7FC446BC-EC0E-4D87-B1D5-B3E54C407056}" dt="2023-02-20T21:00:39.908" v="6638" actId="5793"/>
        <pc:sldMkLst>
          <pc:docMk/>
          <pc:sldMk cId="3337767323" sldId="791"/>
        </pc:sldMkLst>
        <pc:spChg chg="mod ord">
          <ac:chgData name="Aashis Lamsal" userId="42229be4-7f54-4205-9f3c-ef7aa246a95b" providerId="ADAL" clId="{7FC446BC-EC0E-4D87-B1D5-B3E54C407056}" dt="2023-02-20T20:59:26.523" v="6618" actId="700"/>
          <ac:spMkLst>
            <pc:docMk/>
            <pc:sldMk cId="3337767323" sldId="791"/>
            <ac:spMk id="2" creationId="{CC779444-5A6A-45E3-A7F8-6BD04484C38B}"/>
          </ac:spMkLst>
        </pc:spChg>
        <pc:spChg chg="add mod ord">
          <ac:chgData name="Aashis Lamsal" userId="42229be4-7f54-4205-9f3c-ef7aa246a95b" providerId="ADAL" clId="{7FC446BC-EC0E-4D87-B1D5-B3E54C407056}" dt="2023-02-20T20:59:33.212" v="6633" actId="20577"/>
          <ac:spMkLst>
            <pc:docMk/>
            <pc:sldMk cId="3337767323" sldId="791"/>
            <ac:spMk id="3" creationId="{B990C459-0E65-4234-9301-71415B91EE7B}"/>
          </ac:spMkLst>
        </pc:spChg>
        <pc:spChg chg="del mod">
          <ac:chgData name="Aashis Lamsal" userId="42229be4-7f54-4205-9f3c-ef7aa246a95b" providerId="ADAL" clId="{7FC446BC-EC0E-4D87-B1D5-B3E54C407056}" dt="2023-02-20T20:58:11.181" v="6575" actId="478"/>
          <ac:spMkLst>
            <pc:docMk/>
            <pc:sldMk cId="3337767323" sldId="791"/>
            <ac:spMk id="4" creationId="{5E3ABEAB-2615-46AE-ABA4-A573E779D20C}"/>
          </ac:spMkLst>
        </pc:spChg>
        <pc:spChg chg="mod ord">
          <ac:chgData name="Aashis Lamsal" userId="42229be4-7f54-4205-9f3c-ef7aa246a95b" providerId="ADAL" clId="{7FC446BC-EC0E-4D87-B1D5-B3E54C407056}" dt="2023-02-20T21:00:39.908" v="6638" actId="5793"/>
          <ac:spMkLst>
            <pc:docMk/>
            <pc:sldMk cId="3337767323" sldId="791"/>
            <ac:spMk id="7" creationId="{62E3CB9B-B605-48CB-9A8A-4E8965483CEA}"/>
          </ac:spMkLst>
        </pc:spChg>
        <pc:picChg chg="del">
          <ac:chgData name="Aashis Lamsal" userId="42229be4-7f54-4205-9f3c-ef7aa246a95b" providerId="ADAL" clId="{7FC446BC-EC0E-4D87-B1D5-B3E54C407056}" dt="2023-02-20T20:57:58.849" v="6570" actId="478"/>
          <ac:picMkLst>
            <pc:docMk/>
            <pc:sldMk cId="3337767323" sldId="791"/>
            <ac:picMk id="5" creationId="{56E6D076-AD54-4DAE-86AB-26A1A27733B8}"/>
          </ac:picMkLst>
        </pc:picChg>
        <pc:picChg chg="del">
          <ac:chgData name="Aashis Lamsal" userId="42229be4-7f54-4205-9f3c-ef7aa246a95b" providerId="ADAL" clId="{7FC446BC-EC0E-4D87-B1D5-B3E54C407056}" dt="2023-02-20T20:57:59.835" v="6571" actId="478"/>
          <ac:picMkLst>
            <pc:docMk/>
            <pc:sldMk cId="3337767323" sldId="791"/>
            <ac:picMk id="6" creationId="{BBA140C1-E813-48A1-98B6-85BB34BBB1B6}"/>
          </ac:picMkLst>
        </pc:picChg>
      </pc:sldChg>
      <pc:sldChg chg="addSp delSp modSp new mod ord">
        <pc:chgData name="Aashis Lamsal" userId="42229be4-7f54-4205-9f3c-ef7aa246a95b" providerId="ADAL" clId="{7FC446BC-EC0E-4D87-B1D5-B3E54C407056}" dt="2023-02-22T21:17:39.948" v="7871" actId="6549"/>
        <pc:sldMkLst>
          <pc:docMk/>
          <pc:sldMk cId="2708336858" sldId="792"/>
        </pc:sldMkLst>
        <pc:spChg chg="mod">
          <ac:chgData name="Aashis Lamsal" userId="42229be4-7f54-4205-9f3c-ef7aa246a95b" providerId="ADAL" clId="{7FC446BC-EC0E-4D87-B1D5-B3E54C407056}" dt="2023-02-21T04:08:01.802" v="7489" actId="20577"/>
          <ac:spMkLst>
            <pc:docMk/>
            <pc:sldMk cId="2708336858" sldId="792"/>
            <ac:spMk id="2" creationId="{575DC76F-6D0F-47EE-ADB2-DE6D92F4A12F}"/>
          </ac:spMkLst>
        </pc:spChg>
        <pc:spChg chg="add del mod">
          <ac:chgData name="Aashis Lamsal" userId="42229be4-7f54-4205-9f3c-ef7aa246a95b" providerId="ADAL" clId="{7FC446BC-EC0E-4D87-B1D5-B3E54C407056}" dt="2023-02-21T04:08:34.260" v="7523" actId="20577"/>
          <ac:spMkLst>
            <pc:docMk/>
            <pc:sldMk cId="2708336858" sldId="792"/>
            <ac:spMk id="3" creationId="{43B4AFC0-F73F-4AEC-835D-7D2B11DD14FF}"/>
          </ac:spMkLst>
        </pc:spChg>
        <pc:spChg chg="mod">
          <ac:chgData name="Aashis Lamsal" userId="42229be4-7f54-4205-9f3c-ef7aa246a95b" providerId="ADAL" clId="{7FC446BC-EC0E-4D87-B1D5-B3E54C407056}" dt="2023-02-22T21:17:39.948" v="7871" actId="6549"/>
          <ac:spMkLst>
            <pc:docMk/>
            <pc:sldMk cId="2708336858" sldId="792"/>
            <ac:spMk id="4" creationId="{E54F0950-F106-4E07-9D67-72854BBE02C1}"/>
          </ac:spMkLst>
        </pc:spChg>
      </pc:sldChg>
      <pc:sldChg chg="new del">
        <pc:chgData name="Aashis Lamsal" userId="42229be4-7f54-4205-9f3c-ef7aa246a95b" providerId="ADAL" clId="{7FC446BC-EC0E-4D87-B1D5-B3E54C407056}" dt="2023-02-20T21:01:55.093" v="6642" actId="47"/>
        <pc:sldMkLst>
          <pc:docMk/>
          <pc:sldMk cId="3785933044" sldId="792"/>
        </pc:sldMkLst>
      </pc:sldChg>
      <pc:sldChg chg="add">
        <pc:chgData name="Aashis Lamsal" userId="42229be4-7f54-4205-9f3c-ef7aa246a95b" providerId="ADAL" clId="{7FC446BC-EC0E-4D87-B1D5-B3E54C407056}" dt="2023-02-20T21:04:49.933" v="6646" actId="2890"/>
        <pc:sldMkLst>
          <pc:docMk/>
          <pc:sldMk cId="2852205708" sldId="793"/>
        </pc:sldMkLst>
      </pc:sldChg>
      <pc:sldChg chg="delSp modSp add mod">
        <pc:chgData name="Aashis Lamsal" userId="42229be4-7f54-4205-9f3c-ef7aa246a95b" providerId="ADAL" clId="{7FC446BC-EC0E-4D87-B1D5-B3E54C407056}" dt="2023-02-21T04:05:38.991" v="7463" actId="5793"/>
        <pc:sldMkLst>
          <pc:docMk/>
          <pc:sldMk cId="746743880" sldId="794"/>
        </pc:sldMkLst>
        <pc:spChg chg="mod">
          <ac:chgData name="Aashis Lamsal" userId="42229be4-7f54-4205-9f3c-ef7aa246a95b" providerId="ADAL" clId="{7FC446BC-EC0E-4D87-B1D5-B3E54C407056}" dt="2023-02-21T03:58:06.383" v="7284" actId="20577"/>
          <ac:spMkLst>
            <pc:docMk/>
            <pc:sldMk cId="746743880" sldId="794"/>
            <ac:spMk id="2" creationId="{CC779444-5A6A-45E3-A7F8-6BD04484C38B}"/>
          </ac:spMkLst>
        </pc:spChg>
        <pc:spChg chg="mod">
          <ac:chgData name="Aashis Lamsal" userId="42229be4-7f54-4205-9f3c-ef7aa246a95b" providerId="ADAL" clId="{7FC446BC-EC0E-4D87-B1D5-B3E54C407056}" dt="2023-02-21T03:58:23.663" v="7305" actId="20577"/>
          <ac:spMkLst>
            <pc:docMk/>
            <pc:sldMk cId="746743880" sldId="794"/>
            <ac:spMk id="26" creationId="{34F21151-8E47-4DED-AE29-4AC3ED704394}"/>
          </ac:spMkLst>
        </pc:spChg>
        <pc:spChg chg="mod">
          <ac:chgData name="Aashis Lamsal" userId="42229be4-7f54-4205-9f3c-ef7aa246a95b" providerId="ADAL" clId="{7FC446BC-EC0E-4D87-B1D5-B3E54C407056}" dt="2023-02-21T04:05:38.991" v="7463" actId="5793"/>
          <ac:spMkLst>
            <pc:docMk/>
            <pc:sldMk cId="746743880" sldId="794"/>
            <ac:spMk id="27" creationId="{B3CC5526-827C-466D-8E86-7F88A66A6B7A}"/>
          </ac:spMkLst>
        </pc:spChg>
        <pc:grpChg chg="del">
          <ac:chgData name="Aashis Lamsal" userId="42229be4-7f54-4205-9f3c-ef7aa246a95b" providerId="ADAL" clId="{7FC446BC-EC0E-4D87-B1D5-B3E54C407056}" dt="2023-02-21T04:05:06.115" v="7458" actId="478"/>
          <ac:grpSpMkLst>
            <pc:docMk/>
            <pc:sldMk cId="746743880" sldId="794"/>
            <ac:grpSpMk id="16" creationId="{67392774-C8DD-4384-BFC0-9C90866CDEB2}"/>
          </ac:grpSpMkLst>
        </pc:grpChg>
      </pc:sldChg>
      <pc:sldChg chg="add del">
        <pc:chgData name="Aashis Lamsal" userId="42229be4-7f54-4205-9f3c-ef7aa246a95b" providerId="ADAL" clId="{7FC446BC-EC0E-4D87-B1D5-B3E54C407056}" dt="2023-02-20T21:05:19.831" v="6648" actId="2696"/>
        <pc:sldMkLst>
          <pc:docMk/>
          <pc:sldMk cId="2522990527" sldId="794"/>
        </pc:sldMkLst>
      </pc:sldChg>
      <pc:sldChg chg="addSp modSp add mod ord">
        <pc:chgData name="Aashis Lamsal" userId="42229be4-7f54-4205-9f3c-ef7aa246a95b" providerId="ADAL" clId="{7FC446BC-EC0E-4D87-B1D5-B3E54C407056}" dt="2023-02-21T04:26:43.754" v="7866" actId="207"/>
        <pc:sldMkLst>
          <pc:docMk/>
          <pc:sldMk cId="4205255156" sldId="795"/>
        </pc:sldMkLst>
        <pc:spChg chg="mod">
          <ac:chgData name="Aashis Lamsal" userId="42229be4-7f54-4205-9f3c-ef7aa246a95b" providerId="ADAL" clId="{7FC446BC-EC0E-4D87-B1D5-B3E54C407056}" dt="2023-02-21T04:26:43.754" v="7866" actId="207"/>
          <ac:spMkLst>
            <pc:docMk/>
            <pc:sldMk cId="4205255156" sldId="795"/>
            <ac:spMk id="4" creationId="{A865A739-5ADC-4A11-96DD-F36DA81CF05C}"/>
          </ac:spMkLst>
        </pc:spChg>
        <pc:graphicFrameChg chg="add mod modGraphic">
          <ac:chgData name="Aashis Lamsal" userId="42229be4-7f54-4205-9f3c-ef7aa246a95b" providerId="ADAL" clId="{7FC446BC-EC0E-4D87-B1D5-B3E54C407056}" dt="2023-02-21T04:25:26.424" v="7858" actId="1076"/>
          <ac:graphicFrameMkLst>
            <pc:docMk/>
            <pc:sldMk cId="4205255156" sldId="795"/>
            <ac:graphicFrameMk id="5" creationId="{15A37A44-CCAD-4CF8-ABEF-D4C78334ABC1}"/>
          </ac:graphicFrameMkLst>
        </pc:graphicFrameChg>
      </pc:sldChg>
      <pc:sldChg chg="add">
        <pc:chgData name="Aashis Lamsal" userId="42229be4-7f54-4205-9f3c-ef7aa246a95b" providerId="ADAL" clId="{7FC446BC-EC0E-4D87-B1D5-B3E54C407056}" dt="2023-02-21T04:27:52.623" v="7867" actId="2890"/>
        <pc:sldMkLst>
          <pc:docMk/>
          <pc:sldMk cId="3525290408" sldId="796"/>
        </pc:sldMkLst>
      </pc:sldChg>
      <pc:sldMasterChg chg="del delSldLayout modSldLayout">
        <pc:chgData name="Aashis Lamsal" userId="42229be4-7f54-4205-9f3c-ef7aa246a95b" providerId="ADAL" clId="{7FC446BC-EC0E-4D87-B1D5-B3E54C407056}" dt="2023-02-07T22:03:41.606" v="976" actId="2696"/>
        <pc:sldMasterMkLst>
          <pc:docMk/>
          <pc:sldMasterMk cId="4022729989" sldId="2147486545"/>
        </pc:sldMasterMkLst>
        <pc:sldLayoutChg chg="addSp delSp del mod">
          <pc:chgData name="Aashis Lamsal" userId="42229be4-7f54-4205-9f3c-ef7aa246a95b" providerId="ADAL" clId="{7FC446BC-EC0E-4D87-B1D5-B3E54C407056}" dt="2023-02-07T22:03:41.564" v="948" actId="2696"/>
          <pc:sldLayoutMkLst>
            <pc:docMk/>
            <pc:sldMasterMk cId="4022729989" sldId="2147486545"/>
            <pc:sldLayoutMk cId="612412819" sldId="2147486546"/>
          </pc:sldLayoutMkLst>
          <pc:picChg chg="add del">
            <ac:chgData name="Aashis Lamsal" userId="42229be4-7f54-4205-9f3c-ef7aa246a95b" providerId="ADAL" clId="{7FC446BC-EC0E-4D87-B1D5-B3E54C407056}" dt="2023-02-07T22:01:59.262" v="930" actId="478"/>
            <ac:picMkLst>
              <pc:docMk/>
              <pc:sldMasterMk cId="4022729989" sldId="2147486545"/>
              <pc:sldLayoutMk cId="612412819" sldId="2147486546"/>
              <ac:picMk id="9" creationId="{8940B5FC-D23E-441F-9C28-C537D02678F7}"/>
            </ac:picMkLst>
          </pc:picChg>
        </pc:sldLayoutChg>
        <pc:sldLayoutChg chg="del">
          <pc:chgData name="Aashis Lamsal" userId="42229be4-7f54-4205-9f3c-ef7aa246a95b" providerId="ADAL" clId="{7FC446BC-EC0E-4D87-B1D5-B3E54C407056}" dt="2023-02-07T22:03:41.587" v="964" actId="2696"/>
          <pc:sldLayoutMkLst>
            <pc:docMk/>
            <pc:sldMasterMk cId="4022729989" sldId="2147486545"/>
            <pc:sldLayoutMk cId="3150289873" sldId="2147486547"/>
          </pc:sldLayoutMkLst>
        </pc:sldLayoutChg>
        <pc:sldLayoutChg chg="del">
          <pc:chgData name="Aashis Lamsal" userId="42229be4-7f54-4205-9f3c-ef7aa246a95b" providerId="ADAL" clId="{7FC446BC-EC0E-4D87-B1D5-B3E54C407056}" dt="2023-02-07T22:03:41.588" v="965" actId="2696"/>
          <pc:sldLayoutMkLst>
            <pc:docMk/>
            <pc:sldMasterMk cId="4022729989" sldId="2147486545"/>
            <pc:sldLayoutMk cId="3796714023" sldId="2147486548"/>
          </pc:sldLayoutMkLst>
        </pc:sldLayoutChg>
        <pc:sldLayoutChg chg="del">
          <pc:chgData name="Aashis Lamsal" userId="42229be4-7f54-4205-9f3c-ef7aa246a95b" providerId="ADAL" clId="{7FC446BC-EC0E-4D87-B1D5-B3E54C407056}" dt="2023-02-07T22:03:41.590" v="966" actId="2696"/>
          <pc:sldLayoutMkLst>
            <pc:docMk/>
            <pc:sldMasterMk cId="4022729989" sldId="2147486545"/>
            <pc:sldLayoutMk cId="1810851893" sldId="2147486549"/>
          </pc:sldLayoutMkLst>
        </pc:sldLayoutChg>
        <pc:sldLayoutChg chg="del">
          <pc:chgData name="Aashis Lamsal" userId="42229be4-7f54-4205-9f3c-ef7aa246a95b" providerId="ADAL" clId="{7FC446BC-EC0E-4D87-B1D5-B3E54C407056}" dt="2023-02-07T22:03:41.591" v="967" actId="2696"/>
          <pc:sldLayoutMkLst>
            <pc:docMk/>
            <pc:sldMasterMk cId="4022729989" sldId="2147486545"/>
            <pc:sldLayoutMk cId="4010022297" sldId="2147486550"/>
          </pc:sldLayoutMkLst>
        </pc:sldLayoutChg>
        <pc:sldLayoutChg chg="del">
          <pc:chgData name="Aashis Lamsal" userId="42229be4-7f54-4205-9f3c-ef7aa246a95b" providerId="ADAL" clId="{7FC446BC-EC0E-4D87-B1D5-B3E54C407056}" dt="2023-02-07T22:03:41.593" v="968" actId="2696"/>
          <pc:sldLayoutMkLst>
            <pc:docMk/>
            <pc:sldMasterMk cId="4022729989" sldId="2147486545"/>
            <pc:sldLayoutMk cId="1107013794" sldId="2147486551"/>
          </pc:sldLayoutMkLst>
        </pc:sldLayoutChg>
        <pc:sldLayoutChg chg="del">
          <pc:chgData name="Aashis Lamsal" userId="42229be4-7f54-4205-9f3c-ef7aa246a95b" providerId="ADAL" clId="{7FC446BC-EC0E-4D87-B1D5-B3E54C407056}" dt="2023-02-07T22:03:41.594" v="969" actId="2696"/>
          <pc:sldLayoutMkLst>
            <pc:docMk/>
            <pc:sldMasterMk cId="4022729989" sldId="2147486545"/>
            <pc:sldLayoutMk cId="11702280" sldId="2147486552"/>
          </pc:sldLayoutMkLst>
        </pc:sldLayoutChg>
        <pc:sldLayoutChg chg="del">
          <pc:chgData name="Aashis Lamsal" userId="42229be4-7f54-4205-9f3c-ef7aa246a95b" providerId="ADAL" clId="{7FC446BC-EC0E-4D87-B1D5-B3E54C407056}" dt="2023-02-07T22:03:41.595" v="970" actId="2696"/>
          <pc:sldLayoutMkLst>
            <pc:docMk/>
            <pc:sldMasterMk cId="4022729989" sldId="2147486545"/>
            <pc:sldLayoutMk cId="322051103" sldId="2147486553"/>
          </pc:sldLayoutMkLst>
        </pc:sldLayoutChg>
        <pc:sldLayoutChg chg="del">
          <pc:chgData name="Aashis Lamsal" userId="42229be4-7f54-4205-9f3c-ef7aa246a95b" providerId="ADAL" clId="{7FC446BC-EC0E-4D87-B1D5-B3E54C407056}" dt="2023-02-07T22:03:41.598" v="972" actId="2696"/>
          <pc:sldLayoutMkLst>
            <pc:docMk/>
            <pc:sldMasterMk cId="4022729989" sldId="2147486545"/>
            <pc:sldLayoutMk cId="1943168891" sldId="2147486555"/>
          </pc:sldLayoutMkLst>
        </pc:sldLayoutChg>
        <pc:sldLayoutChg chg="del">
          <pc:chgData name="Aashis Lamsal" userId="42229be4-7f54-4205-9f3c-ef7aa246a95b" providerId="ADAL" clId="{7FC446BC-EC0E-4D87-B1D5-B3E54C407056}" dt="2023-02-07T22:03:41.597" v="971" actId="2696"/>
          <pc:sldLayoutMkLst>
            <pc:docMk/>
            <pc:sldMasterMk cId="4022729989" sldId="2147486545"/>
            <pc:sldLayoutMk cId="2357923622" sldId="2147486567"/>
          </pc:sldLayoutMkLst>
        </pc:sldLayoutChg>
        <pc:sldLayoutChg chg="del">
          <pc:chgData name="Aashis Lamsal" userId="42229be4-7f54-4205-9f3c-ef7aa246a95b" providerId="ADAL" clId="{7FC446BC-EC0E-4D87-B1D5-B3E54C407056}" dt="2023-02-07T22:03:41.603" v="975" actId="2696"/>
          <pc:sldLayoutMkLst>
            <pc:docMk/>
            <pc:sldMasterMk cId="4022729989" sldId="2147486545"/>
            <pc:sldLayoutMk cId="3644194781" sldId="2147486568"/>
          </pc:sldLayoutMkLst>
        </pc:sldLayoutChg>
        <pc:sldLayoutChg chg="del">
          <pc:chgData name="Aashis Lamsal" userId="42229be4-7f54-4205-9f3c-ef7aa246a95b" providerId="ADAL" clId="{7FC446BC-EC0E-4D87-B1D5-B3E54C407056}" dt="2023-02-07T22:03:41.599" v="973" actId="2696"/>
          <pc:sldLayoutMkLst>
            <pc:docMk/>
            <pc:sldMasterMk cId="4022729989" sldId="2147486545"/>
            <pc:sldLayoutMk cId="2776678583" sldId="2147486569"/>
          </pc:sldLayoutMkLst>
        </pc:sldLayoutChg>
        <pc:sldLayoutChg chg="del">
          <pc:chgData name="Aashis Lamsal" userId="42229be4-7f54-4205-9f3c-ef7aa246a95b" providerId="ADAL" clId="{7FC446BC-EC0E-4D87-B1D5-B3E54C407056}" dt="2023-02-07T22:03:41.602" v="974" actId="2696"/>
          <pc:sldLayoutMkLst>
            <pc:docMk/>
            <pc:sldMasterMk cId="4022729989" sldId="2147486545"/>
            <pc:sldLayoutMk cId="2205574412" sldId="2147486570"/>
          </pc:sldLayoutMkLst>
        </pc:sldLayoutChg>
        <pc:sldLayoutChg chg="del">
          <pc:chgData name="Aashis Lamsal" userId="42229be4-7f54-4205-9f3c-ef7aa246a95b" providerId="ADAL" clId="{7FC446BC-EC0E-4D87-B1D5-B3E54C407056}" dt="2023-02-07T22:03:41.566" v="949" actId="2696"/>
          <pc:sldLayoutMkLst>
            <pc:docMk/>
            <pc:sldMasterMk cId="4022729989" sldId="2147486545"/>
            <pc:sldLayoutMk cId="1318321822" sldId="2147486571"/>
          </pc:sldLayoutMkLst>
        </pc:sldLayoutChg>
        <pc:sldLayoutChg chg="del">
          <pc:chgData name="Aashis Lamsal" userId="42229be4-7f54-4205-9f3c-ef7aa246a95b" providerId="ADAL" clId="{7FC446BC-EC0E-4D87-B1D5-B3E54C407056}" dt="2023-02-07T22:03:41.567" v="950" actId="2696"/>
          <pc:sldLayoutMkLst>
            <pc:docMk/>
            <pc:sldMasterMk cId="4022729989" sldId="2147486545"/>
            <pc:sldLayoutMk cId="2721986984" sldId="2147486572"/>
          </pc:sldLayoutMkLst>
        </pc:sldLayoutChg>
        <pc:sldLayoutChg chg="del">
          <pc:chgData name="Aashis Lamsal" userId="42229be4-7f54-4205-9f3c-ef7aa246a95b" providerId="ADAL" clId="{7FC446BC-EC0E-4D87-B1D5-B3E54C407056}" dt="2023-02-07T22:03:41.569" v="951" actId="2696"/>
          <pc:sldLayoutMkLst>
            <pc:docMk/>
            <pc:sldMasterMk cId="4022729989" sldId="2147486545"/>
            <pc:sldLayoutMk cId="2502391804" sldId="2147486573"/>
          </pc:sldLayoutMkLst>
        </pc:sldLayoutChg>
        <pc:sldLayoutChg chg="del">
          <pc:chgData name="Aashis Lamsal" userId="42229be4-7f54-4205-9f3c-ef7aa246a95b" providerId="ADAL" clId="{7FC446BC-EC0E-4D87-B1D5-B3E54C407056}" dt="2023-02-07T22:03:41.570" v="952" actId="2696"/>
          <pc:sldLayoutMkLst>
            <pc:docMk/>
            <pc:sldMasterMk cId="4022729989" sldId="2147486545"/>
            <pc:sldLayoutMk cId="1374798382" sldId="2147486574"/>
          </pc:sldLayoutMkLst>
        </pc:sldLayoutChg>
        <pc:sldLayoutChg chg="del">
          <pc:chgData name="Aashis Lamsal" userId="42229be4-7f54-4205-9f3c-ef7aa246a95b" providerId="ADAL" clId="{7FC446BC-EC0E-4D87-B1D5-B3E54C407056}" dt="2023-02-07T22:03:41.572" v="953" actId="2696"/>
          <pc:sldLayoutMkLst>
            <pc:docMk/>
            <pc:sldMasterMk cId="4022729989" sldId="2147486545"/>
            <pc:sldLayoutMk cId="3188602034" sldId="2147486575"/>
          </pc:sldLayoutMkLst>
        </pc:sldLayoutChg>
        <pc:sldLayoutChg chg="del">
          <pc:chgData name="Aashis Lamsal" userId="42229be4-7f54-4205-9f3c-ef7aa246a95b" providerId="ADAL" clId="{7FC446BC-EC0E-4D87-B1D5-B3E54C407056}" dt="2023-02-07T22:03:41.573" v="954" actId="2696"/>
          <pc:sldLayoutMkLst>
            <pc:docMk/>
            <pc:sldMasterMk cId="4022729989" sldId="2147486545"/>
            <pc:sldLayoutMk cId="3037772952" sldId="2147486576"/>
          </pc:sldLayoutMkLst>
        </pc:sldLayoutChg>
        <pc:sldLayoutChg chg="del">
          <pc:chgData name="Aashis Lamsal" userId="42229be4-7f54-4205-9f3c-ef7aa246a95b" providerId="ADAL" clId="{7FC446BC-EC0E-4D87-B1D5-B3E54C407056}" dt="2023-02-07T22:03:41.575" v="955" actId="2696"/>
          <pc:sldLayoutMkLst>
            <pc:docMk/>
            <pc:sldMasterMk cId="4022729989" sldId="2147486545"/>
            <pc:sldLayoutMk cId="2752973687" sldId="2147486577"/>
          </pc:sldLayoutMkLst>
        </pc:sldLayoutChg>
        <pc:sldLayoutChg chg="del">
          <pc:chgData name="Aashis Lamsal" userId="42229be4-7f54-4205-9f3c-ef7aa246a95b" providerId="ADAL" clId="{7FC446BC-EC0E-4D87-B1D5-B3E54C407056}" dt="2023-02-07T22:03:41.576" v="956" actId="2696"/>
          <pc:sldLayoutMkLst>
            <pc:docMk/>
            <pc:sldMasterMk cId="4022729989" sldId="2147486545"/>
            <pc:sldLayoutMk cId="3309143062" sldId="2147486578"/>
          </pc:sldLayoutMkLst>
        </pc:sldLayoutChg>
        <pc:sldLayoutChg chg="del">
          <pc:chgData name="Aashis Lamsal" userId="42229be4-7f54-4205-9f3c-ef7aa246a95b" providerId="ADAL" clId="{7FC446BC-EC0E-4D87-B1D5-B3E54C407056}" dt="2023-02-07T22:03:41.578" v="957" actId="2696"/>
          <pc:sldLayoutMkLst>
            <pc:docMk/>
            <pc:sldMasterMk cId="4022729989" sldId="2147486545"/>
            <pc:sldLayoutMk cId="1242395046" sldId="2147486579"/>
          </pc:sldLayoutMkLst>
        </pc:sldLayoutChg>
        <pc:sldLayoutChg chg="del">
          <pc:chgData name="Aashis Lamsal" userId="42229be4-7f54-4205-9f3c-ef7aa246a95b" providerId="ADAL" clId="{7FC446BC-EC0E-4D87-B1D5-B3E54C407056}" dt="2023-02-07T22:03:41.579" v="958" actId="2696"/>
          <pc:sldLayoutMkLst>
            <pc:docMk/>
            <pc:sldMasterMk cId="4022729989" sldId="2147486545"/>
            <pc:sldLayoutMk cId="511128806" sldId="2147486580"/>
          </pc:sldLayoutMkLst>
        </pc:sldLayoutChg>
        <pc:sldLayoutChg chg="del">
          <pc:chgData name="Aashis Lamsal" userId="42229be4-7f54-4205-9f3c-ef7aa246a95b" providerId="ADAL" clId="{7FC446BC-EC0E-4D87-B1D5-B3E54C407056}" dt="2023-02-07T22:03:41.580" v="959" actId="2696"/>
          <pc:sldLayoutMkLst>
            <pc:docMk/>
            <pc:sldMasterMk cId="4022729989" sldId="2147486545"/>
            <pc:sldLayoutMk cId="2952426265" sldId="2147486581"/>
          </pc:sldLayoutMkLst>
        </pc:sldLayoutChg>
        <pc:sldLayoutChg chg="del">
          <pc:chgData name="Aashis Lamsal" userId="42229be4-7f54-4205-9f3c-ef7aa246a95b" providerId="ADAL" clId="{7FC446BC-EC0E-4D87-B1D5-B3E54C407056}" dt="2023-02-07T22:03:41.582" v="960" actId="2696"/>
          <pc:sldLayoutMkLst>
            <pc:docMk/>
            <pc:sldMasterMk cId="4022729989" sldId="2147486545"/>
            <pc:sldLayoutMk cId="1457825231" sldId="2147486582"/>
          </pc:sldLayoutMkLst>
        </pc:sldLayoutChg>
        <pc:sldLayoutChg chg="del">
          <pc:chgData name="Aashis Lamsal" userId="42229be4-7f54-4205-9f3c-ef7aa246a95b" providerId="ADAL" clId="{7FC446BC-EC0E-4D87-B1D5-B3E54C407056}" dt="2023-02-07T22:03:41.583" v="961" actId="2696"/>
          <pc:sldLayoutMkLst>
            <pc:docMk/>
            <pc:sldMasterMk cId="4022729989" sldId="2147486545"/>
            <pc:sldLayoutMk cId="2481591599" sldId="2147486583"/>
          </pc:sldLayoutMkLst>
        </pc:sldLayoutChg>
        <pc:sldLayoutChg chg="del">
          <pc:chgData name="Aashis Lamsal" userId="42229be4-7f54-4205-9f3c-ef7aa246a95b" providerId="ADAL" clId="{7FC446BC-EC0E-4D87-B1D5-B3E54C407056}" dt="2023-02-07T22:03:41.584" v="962" actId="2696"/>
          <pc:sldLayoutMkLst>
            <pc:docMk/>
            <pc:sldMasterMk cId="4022729989" sldId="2147486545"/>
            <pc:sldLayoutMk cId="1906681962" sldId="2147486584"/>
          </pc:sldLayoutMkLst>
        </pc:sldLayoutChg>
        <pc:sldLayoutChg chg="del">
          <pc:chgData name="Aashis Lamsal" userId="42229be4-7f54-4205-9f3c-ef7aa246a95b" providerId="ADAL" clId="{7FC446BC-EC0E-4D87-B1D5-B3E54C407056}" dt="2023-02-07T22:03:41.586" v="963" actId="2696"/>
          <pc:sldLayoutMkLst>
            <pc:docMk/>
            <pc:sldMasterMk cId="4022729989" sldId="2147486545"/>
            <pc:sldLayoutMk cId="2168106043" sldId="2147486585"/>
          </pc:sldLayoutMkLst>
        </pc:sldLayoutChg>
      </pc:sldMasterChg>
      <pc:sldMasterChg chg="modTransition addSldLayout modSldLayout">
        <pc:chgData name="Aashis Lamsal" userId="42229be4-7f54-4205-9f3c-ef7aa246a95b" providerId="ADAL" clId="{7FC446BC-EC0E-4D87-B1D5-B3E54C407056}" dt="2023-02-07T22:03:58.265" v="989" actId="11236"/>
        <pc:sldMasterMkLst>
          <pc:docMk/>
          <pc:sldMasterMk cId="45728392" sldId="2147486586"/>
        </pc:sldMasterMkLst>
        <pc:sldLayoutChg chg="addSp modTransition">
          <pc:chgData name="Aashis Lamsal" userId="42229be4-7f54-4205-9f3c-ef7aa246a95b" providerId="ADAL" clId="{7FC446BC-EC0E-4D87-B1D5-B3E54C407056}" dt="2023-02-07T22:02:32.240" v="931"/>
          <pc:sldLayoutMkLst>
            <pc:docMk/>
            <pc:sldMasterMk cId="45728392" sldId="2147486586"/>
            <pc:sldLayoutMk cId="4094290993" sldId="2147486587"/>
          </pc:sldLayoutMkLst>
          <pc:picChg chg="add">
            <ac:chgData name="Aashis Lamsal" userId="42229be4-7f54-4205-9f3c-ef7aa246a95b" providerId="ADAL" clId="{7FC446BC-EC0E-4D87-B1D5-B3E54C407056}" dt="2023-02-07T22:02:32.240" v="931"/>
            <ac:picMkLst>
              <pc:docMk/>
              <pc:sldMasterMk cId="45728392" sldId="2147486586"/>
              <pc:sldLayoutMk cId="4094290993" sldId="2147486587"/>
              <ac:picMk id="8" creationId="{66041D56-1885-4818-AC85-EBEED7FD9F6E}"/>
            </ac:picMkLst>
          </pc:picChg>
        </pc:sldLayoutChg>
        <pc:sldLayoutChg chg="modTransition">
          <pc:chgData name="Aashis Lamsal" userId="42229be4-7f54-4205-9f3c-ef7aa246a95b" providerId="ADAL" clId="{7FC446BC-EC0E-4D87-B1D5-B3E54C407056}" dt="2023-02-07T22:02:32.240" v="931"/>
          <pc:sldLayoutMkLst>
            <pc:docMk/>
            <pc:sldMasterMk cId="45728392" sldId="2147486586"/>
            <pc:sldLayoutMk cId="1617313794" sldId="2147486589"/>
          </pc:sldLayoutMkLst>
        </pc:sldLayoutChg>
        <pc:sldLayoutChg chg="modTransition">
          <pc:chgData name="Aashis Lamsal" userId="42229be4-7f54-4205-9f3c-ef7aa246a95b" providerId="ADAL" clId="{7FC446BC-EC0E-4D87-B1D5-B3E54C407056}" dt="2023-02-07T22:02:32.240" v="931"/>
          <pc:sldLayoutMkLst>
            <pc:docMk/>
            <pc:sldMasterMk cId="45728392" sldId="2147486586"/>
            <pc:sldLayoutMk cId="73854541" sldId="2147486592"/>
          </pc:sldLayoutMkLst>
        </pc:sldLayoutChg>
        <pc:sldLayoutChg chg="modTransition">
          <pc:chgData name="Aashis Lamsal" userId="42229be4-7f54-4205-9f3c-ef7aa246a95b" providerId="ADAL" clId="{7FC446BC-EC0E-4D87-B1D5-B3E54C407056}" dt="2023-02-07T22:02:32.240" v="931"/>
          <pc:sldLayoutMkLst>
            <pc:docMk/>
            <pc:sldMasterMk cId="45728392" sldId="2147486586"/>
            <pc:sldLayoutMk cId="1251194470" sldId="2147486593"/>
          </pc:sldLayoutMkLst>
        </pc:sldLayoutChg>
        <pc:sldLayoutChg chg="new mod">
          <pc:chgData name="Aashis Lamsal" userId="42229be4-7f54-4205-9f3c-ef7aa246a95b" providerId="ADAL" clId="{7FC446BC-EC0E-4D87-B1D5-B3E54C407056}" dt="2023-02-07T22:03:58.265" v="989" actId="11236"/>
          <pc:sldLayoutMkLst>
            <pc:docMk/>
            <pc:sldMasterMk cId="3929635340" sldId="2147486607"/>
            <pc:sldLayoutMk cId="2877086646" sldId="2147486606"/>
          </pc:sldLayoutMkLst>
        </pc:sldLayoutChg>
      </pc:sldMasterChg>
      <pc:sldMasterChg chg="new del mod addSldLayout delSldLayout">
        <pc:chgData name="Aashis Lamsal" userId="42229be4-7f54-4205-9f3c-ef7aa246a95b" providerId="ADAL" clId="{7FC446BC-EC0E-4D87-B1D5-B3E54C407056}" dt="2023-02-07T22:03:44.517" v="988" actId="2696"/>
        <pc:sldMasterMkLst>
          <pc:docMk/>
          <pc:sldMasterMk cId="3449682836" sldId="2147486606"/>
        </pc:sldMasterMkLst>
        <pc:sldLayoutChg chg="new del replId">
          <pc:chgData name="Aashis Lamsal" userId="42229be4-7f54-4205-9f3c-ef7aa246a95b" providerId="ADAL" clId="{7FC446BC-EC0E-4D87-B1D5-B3E54C407056}" dt="2023-02-07T22:03:44.501" v="977" actId="2696"/>
          <pc:sldLayoutMkLst>
            <pc:docMk/>
            <pc:sldMasterMk cId="3449682836" sldId="2147486606"/>
            <pc:sldLayoutMk cId="3320574932" sldId="2147486607"/>
          </pc:sldLayoutMkLst>
        </pc:sldLayoutChg>
        <pc:sldLayoutChg chg="new del replId">
          <pc:chgData name="Aashis Lamsal" userId="42229be4-7f54-4205-9f3c-ef7aa246a95b" providerId="ADAL" clId="{7FC446BC-EC0E-4D87-B1D5-B3E54C407056}" dt="2023-02-07T22:03:44.503" v="978" actId="2696"/>
          <pc:sldLayoutMkLst>
            <pc:docMk/>
            <pc:sldMasterMk cId="3449682836" sldId="2147486606"/>
            <pc:sldLayoutMk cId="4053919596" sldId="2147486608"/>
          </pc:sldLayoutMkLst>
        </pc:sldLayoutChg>
        <pc:sldLayoutChg chg="new del replId">
          <pc:chgData name="Aashis Lamsal" userId="42229be4-7f54-4205-9f3c-ef7aa246a95b" providerId="ADAL" clId="{7FC446BC-EC0E-4D87-B1D5-B3E54C407056}" dt="2023-02-07T22:03:44.505" v="979" actId="2696"/>
          <pc:sldLayoutMkLst>
            <pc:docMk/>
            <pc:sldMasterMk cId="3449682836" sldId="2147486606"/>
            <pc:sldLayoutMk cId="3797396276" sldId="2147486609"/>
          </pc:sldLayoutMkLst>
        </pc:sldLayoutChg>
        <pc:sldLayoutChg chg="new del replId">
          <pc:chgData name="Aashis Lamsal" userId="42229be4-7f54-4205-9f3c-ef7aa246a95b" providerId="ADAL" clId="{7FC446BC-EC0E-4D87-B1D5-B3E54C407056}" dt="2023-02-07T22:03:44.506" v="980" actId="2696"/>
          <pc:sldLayoutMkLst>
            <pc:docMk/>
            <pc:sldMasterMk cId="3449682836" sldId="2147486606"/>
            <pc:sldLayoutMk cId="2904595727" sldId="2147486610"/>
          </pc:sldLayoutMkLst>
        </pc:sldLayoutChg>
        <pc:sldLayoutChg chg="new del replId">
          <pc:chgData name="Aashis Lamsal" userId="42229be4-7f54-4205-9f3c-ef7aa246a95b" providerId="ADAL" clId="{7FC446BC-EC0E-4D87-B1D5-B3E54C407056}" dt="2023-02-07T22:03:44.508" v="981" actId="2696"/>
          <pc:sldLayoutMkLst>
            <pc:docMk/>
            <pc:sldMasterMk cId="3449682836" sldId="2147486606"/>
            <pc:sldLayoutMk cId="1772498778" sldId="2147486611"/>
          </pc:sldLayoutMkLst>
        </pc:sldLayoutChg>
        <pc:sldLayoutChg chg="new del replId">
          <pc:chgData name="Aashis Lamsal" userId="42229be4-7f54-4205-9f3c-ef7aa246a95b" providerId="ADAL" clId="{7FC446BC-EC0E-4D87-B1D5-B3E54C407056}" dt="2023-02-07T22:03:44.509" v="982" actId="2696"/>
          <pc:sldLayoutMkLst>
            <pc:docMk/>
            <pc:sldMasterMk cId="3449682836" sldId="2147486606"/>
            <pc:sldLayoutMk cId="467797716" sldId="2147486612"/>
          </pc:sldLayoutMkLst>
        </pc:sldLayoutChg>
        <pc:sldLayoutChg chg="new del replId">
          <pc:chgData name="Aashis Lamsal" userId="42229be4-7f54-4205-9f3c-ef7aa246a95b" providerId="ADAL" clId="{7FC446BC-EC0E-4D87-B1D5-B3E54C407056}" dt="2023-02-07T22:03:44.510" v="983" actId="2696"/>
          <pc:sldLayoutMkLst>
            <pc:docMk/>
            <pc:sldMasterMk cId="3449682836" sldId="2147486606"/>
            <pc:sldLayoutMk cId="6414747" sldId="2147486613"/>
          </pc:sldLayoutMkLst>
        </pc:sldLayoutChg>
        <pc:sldLayoutChg chg="new del replId">
          <pc:chgData name="Aashis Lamsal" userId="42229be4-7f54-4205-9f3c-ef7aa246a95b" providerId="ADAL" clId="{7FC446BC-EC0E-4D87-B1D5-B3E54C407056}" dt="2023-02-07T22:03:44.511" v="984" actId="2696"/>
          <pc:sldLayoutMkLst>
            <pc:docMk/>
            <pc:sldMasterMk cId="3449682836" sldId="2147486606"/>
            <pc:sldLayoutMk cId="2435453594" sldId="2147486614"/>
          </pc:sldLayoutMkLst>
        </pc:sldLayoutChg>
        <pc:sldLayoutChg chg="new del replId">
          <pc:chgData name="Aashis Lamsal" userId="42229be4-7f54-4205-9f3c-ef7aa246a95b" providerId="ADAL" clId="{7FC446BC-EC0E-4D87-B1D5-B3E54C407056}" dt="2023-02-07T22:03:44.513" v="985" actId="2696"/>
          <pc:sldLayoutMkLst>
            <pc:docMk/>
            <pc:sldMasterMk cId="3449682836" sldId="2147486606"/>
            <pc:sldLayoutMk cId="1030451107" sldId="2147486615"/>
          </pc:sldLayoutMkLst>
        </pc:sldLayoutChg>
        <pc:sldLayoutChg chg="new del replId">
          <pc:chgData name="Aashis Lamsal" userId="42229be4-7f54-4205-9f3c-ef7aa246a95b" providerId="ADAL" clId="{7FC446BC-EC0E-4D87-B1D5-B3E54C407056}" dt="2023-02-07T22:03:44.514" v="986" actId="2696"/>
          <pc:sldLayoutMkLst>
            <pc:docMk/>
            <pc:sldMasterMk cId="3449682836" sldId="2147486606"/>
            <pc:sldLayoutMk cId="2463899804" sldId="2147486616"/>
          </pc:sldLayoutMkLst>
        </pc:sldLayoutChg>
        <pc:sldLayoutChg chg="new del replId">
          <pc:chgData name="Aashis Lamsal" userId="42229be4-7f54-4205-9f3c-ef7aa246a95b" providerId="ADAL" clId="{7FC446BC-EC0E-4D87-B1D5-B3E54C407056}" dt="2023-02-07T22:03:44.515" v="987" actId="2696"/>
          <pc:sldLayoutMkLst>
            <pc:docMk/>
            <pc:sldMasterMk cId="3449682836" sldId="2147486606"/>
            <pc:sldLayoutMk cId="3671157162" sldId="2147486617"/>
          </pc:sldLayoutMkLst>
        </pc:sldLayoutChg>
      </pc:sldMasterChg>
      <pc:sldMasterChg chg="mod modSldLayout sldLayoutOrd">
        <pc:chgData name="Aashis Lamsal" userId="42229be4-7f54-4205-9f3c-ef7aa246a95b" providerId="ADAL" clId="{7FC446BC-EC0E-4D87-B1D5-B3E54C407056}" dt="2023-02-20T17:24:26.789" v="5252" actId="167"/>
        <pc:sldMasterMkLst>
          <pc:docMk/>
          <pc:sldMasterMk cId="3929635340" sldId="2147486607"/>
        </pc:sldMasterMkLst>
        <pc:sldLayoutChg chg="addSp modSp mod">
          <pc:chgData name="Aashis Lamsal" userId="42229be4-7f54-4205-9f3c-ef7aa246a95b" providerId="ADAL" clId="{7FC446BC-EC0E-4D87-B1D5-B3E54C407056}" dt="2023-02-20T17:24:20.078" v="5250" actId="167"/>
          <pc:sldLayoutMkLst>
            <pc:docMk/>
            <pc:sldMasterMk cId="3929635340" sldId="2147486607"/>
            <pc:sldLayoutMk cId="2877086646" sldId="2147486606"/>
          </pc:sldLayoutMkLst>
          <pc:spChg chg="mod">
            <ac:chgData name="Aashis Lamsal" userId="42229be4-7f54-4205-9f3c-ef7aa246a95b" providerId="ADAL" clId="{7FC446BC-EC0E-4D87-B1D5-B3E54C407056}" dt="2023-02-20T17:24:17.031" v="5249"/>
            <ac:spMkLst>
              <pc:docMk/>
              <pc:sldMasterMk cId="3929635340" sldId="2147486607"/>
              <pc:sldLayoutMk cId="2877086646" sldId="2147486606"/>
              <ac:spMk id="7" creationId="{56B0AFCC-7955-44D3-B415-913B59C17EAE}"/>
            </ac:spMkLst>
          </pc:spChg>
          <pc:grpChg chg="add mod ord">
            <ac:chgData name="Aashis Lamsal" userId="42229be4-7f54-4205-9f3c-ef7aa246a95b" providerId="ADAL" clId="{7FC446BC-EC0E-4D87-B1D5-B3E54C407056}" dt="2023-02-20T17:24:20.078" v="5250" actId="167"/>
            <ac:grpSpMkLst>
              <pc:docMk/>
              <pc:sldMasterMk cId="3929635340" sldId="2147486607"/>
              <pc:sldLayoutMk cId="2877086646" sldId="2147486606"/>
              <ac:grpSpMk id="6" creationId="{1E0E49B3-C996-45F0-91F6-4AD3F9EB2332}"/>
            </ac:grpSpMkLst>
          </pc:grpChg>
          <pc:picChg chg="mod">
            <ac:chgData name="Aashis Lamsal" userId="42229be4-7f54-4205-9f3c-ef7aa246a95b" providerId="ADAL" clId="{7FC446BC-EC0E-4D87-B1D5-B3E54C407056}" dt="2023-02-20T17:24:17.031" v="5249"/>
            <ac:picMkLst>
              <pc:docMk/>
              <pc:sldMasterMk cId="3929635340" sldId="2147486607"/>
              <pc:sldLayoutMk cId="2877086646" sldId="2147486606"/>
              <ac:picMk id="8" creationId="{7ED3006A-5C08-49C3-BC74-8866793CF157}"/>
            </ac:picMkLst>
          </pc:picChg>
        </pc:sldLayoutChg>
        <pc:sldLayoutChg chg="addSp modSp ord">
          <pc:chgData name="Aashis Lamsal" userId="42229be4-7f54-4205-9f3c-ef7aa246a95b" providerId="ADAL" clId="{7FC446BC-EC0E-4D87-B1D5-B3E54C407056}" dt="2023-02-20T17:14:46" v="5194" actId="20578"/>
          <pc:sldLayoutMkLst>
            <pc:docMk/>
            <pc:sldMasterMk cId="3929635340" sldId="2147486607"/>
            <pc:sldLayoutMk cId="100017570" sldId="2147486608"/>
          </pc:sldLayoutMkLst>
          <pc:spChg chg="mod">
            <ac:chgData name="Aashis Lamsal" userId="42229be4-7f54-4205-9f3c-ef7aa246a95b" providerId="ADAL" clId="{7FC446BC-EC0E-4D87-B1D5-B3E54C407056}" dt="2023-02-20T17:14:37.396" v="5193"/>
            <ac:spMkLst>
              <pc:docMk/>
              <pc:sldMasterMk cId="3929635340" sldId="2147486607"/>
              <pc:sldLayoutMk cId="100017570" sldId="2147486608"/>
              <ac:spMk id="11" creationId="{BE290273-83E8-4363-B64B-66F649A913CD}"/>
            </ac:spMkLst>
          </pc:spChg>
          <pc:spChg chg="add mod">
            <ac:chgData name="Aashis Lamsal" userId="42229be4-7f54-4205-9f3c-ef7aa246a95b" providerId="ADAL" clId="{7FC446BC-EC0E-4D87-B1D5-B3E54C407056}" dt="2023-02-20T17:14:37.396" v="5193"/>
            <ac:spMkLst>
              <pc:docMk/>
              <pc:sldMasterMk cId="3929635340" sldId="2147486607"/>
              <pc:sldLayoutMk cId="100017570" sldId="2147486608"/>
              <ac:spMk id="13" creationId="{7BBED8F1-8E90-4770-9FCD-D338FF1E63CA}"/>
            </ac:spMkLst>
          </pc:spChg>
          <pc:grpChg chg="add mod">
            <ac:chgData name="Aashis Lamsal" userId="42229be4-7f54-4205-9f3c-ef7aa246a95b" providerId="ADAL" clId="{7FC446BC-EC0E-4D87-B1D5-B3E54C407056}" dt="2023-02-20T17:14:37.396" v="5193"/>
            <ac:grpSpMkLst>
              <pc:docMk/>
              <pc:sldMasterMk cId="3929635340" sldId="2147486607"/>
              <pc:sldLayoutMk cId="100017570" sldId="2147486608"/>
              <ac:grpSpMk id="10" creationId="{49B69FA4-57BC-453C-8C64-14F96EDA8988}"/>
            </ac:grpSpMkLst>
          </pc:grpChg>
          <pc:picChg chg="mod">
            <ac:chgData name="Aashis Lamsal" userId="42229be4-7f54-4205-9f3c-ef7aa246a95b" providerId="ADAL" clId="{7FC446BC-EC0E-4D87-B1D5-B3E54C407056}" dt="2023-02-20T17:14:37.396" v="5193"/>
            <ac:picMkLst>
              <pc:docMk/>
              <pc:sldMasterMk cId="3929635340" sldId="2147486607"/>
              <pc:sldLayoutMk cId="100017570" sldId="2147486608"/>
              <ac:picMk id="12" creationId="{4ACE75FD-83DA-4323-9AF3-9B34606B6199}"/>
            </ac:picMkLst>
          </pc:picChg>
          <pc:picChg chg="add mod">
            <ac:chgData name="Aashis Lamsal" userId="42229be4-7f54-4205-9f3c-ef7aa246a95b" providerId="ADAL" clId="{7FC446BC-EC0E-4D87-B1D5-B3E54C407056}" dt="2023-02-20T17:14:37.396" v="5193"/>
            <ac:picMkLst>
              <pc:docMk/>
              <pc:sldMasterMk cId="3929635340" sldId="2147486607"/>
              <pc:sldLayoutMk cId="100017570" sldId="2147486608"/>
              <ac:picMk id="14" creationId="{7AB066DF-2110-4C50-8F17-B9AC281565BE}"/>
            </ac:picMkLst>
          </pc:picChg>
        </pc:sldLayoutChg>
        <pc:sldLayoutChg chg="addSp modSp mod">
          <pc:chgData name="Aashis Lamsal" userId="42229be4-7f54-4205-9f3c-ef7aa246a95b" providerId="ADAL" clId="{7FC446BC-EC0E-4D87-B1D5-B3E54C407056}" dt="2023-02-20T17:17:00.077" v="5203" actId="167"/>
          <pc:sldLayoutMkLst>
            <pc:docMk/>
            <pc:sldMasterMk cId="3929635340" sldId="2147486607"/>
            <pc:sldLayoutMk cId="4270121075" sldId="2147486609"/>
          </pc:sldLayoutMkLst>
          <pc:spChg chg="mod">
            <ac:chgData name="Aashis Lamsal" userId="42229be4-7f54-4205-9f3c-ef7aa246a95b" providerId="ADAL" clId="{7FC446BC-EC0E-4D87-B1D5-B3E54C407056}" dt="2023-02-20T17:16:38.056" v="5196"/>
            <ac:spMkLst>
              <pc:docMk/>
              <pc:sldMasterMk cId="3929635340" sldId="2147486607"/>
              <pc:sldLayoutMk cId="4270121075" sldId="2147486609"/>
              <ac:spMk id="9" creationId="{9BC34789-E4A3-4394-8DA8-73741A11BC1C}"/>
            </ac:spMkLst>
          </pc:spChg>
          <pc:grpChg chg="add mod ord">
            <ac:chgData name="Aashis Lamsal" userId="42229be4-7f54-4205-9f3c-ef7aa246a95b" providerId="ADAL" clId="{7FC446BC-EC0E-4D87-B1D5-B3E54C407056}" dt="2023-02-20T17:17:00.077" v="5203" actId="167"/>
            <ac:grpSpMkLst>
              <pc:docMk/>
              <pc:sldMasterMk cId="3929635340" sldId="2147486607"/>
              <pc:sldLayoutMk cId="4270121075" sldId="2147486609"/>
              <ac:grpSpMk id="8" creationId="{EEF8AA36-5BB6-48D6-A111-0F7180ED023A}"/>
            </ac:grpSpMkLst>
          </pc:grpChg>
          <pc:picChg chg="mod">
            <ac:chgData name="Aashis Lamsal" userId="42229be4-7f54-4205-9f3c-ef7aa246a95b" providerId="ADAL" clId="{7FC446BC-EC0E-4D87-B1D5-B3E54C407056}" dt="2023-02-20T17:16:38.056" v="5196"/>
            <ac:picMkLst>
              <pc:docMk/>
              <pc:sldMasterMk cId="3929635340" sldId="2147486607"/>
              <pc:sldLayoutMk cId="4270121075" sldId="2147486609"/>
              <ac:picMk id="10" creationId="{DD3C1EA7-99C5-4918-8D61-BF1B7387033E}"/>
            </ac:picMkLst>
          </pc:picChg>
        </pc:sldLayoutChg>
        <pc:sldLayoutChg chg="addSp modSp mod">
          <pc:chgData name="Aashis Lamsal" userId="42229be4-7f54-4205-9f3c-ef7aa246a95b" providerId="ADAL" clId="{7FC446BC-EC0E-4D87-B1D5-B3E54C407056}" dt="2023-02-20T17:17:04.182" v="5204" actId="167"/>
          <pc:sldLayoutMkLst>
            <pc:docMk/>
            <pc:sldMasterMk cId="3929635340" sldId="2147486607"/>
            <pc:sldLayoutMk cId="218006533" sldId="2147486610"/>
          </pc:sldLayoutMkLst>
          <pc:spChg chg="mod">
            <ac:chgData name="Aashis Lamsal" userId="42229be4-7f54-4205-9f3c-ef7aa246a95b" providerId="ADAL" clId="{7FC446BC-EC0E-4D87-B1D5-B3E54C407056}" dt="2023-02-20T17:16:43.866" v="5198"/>
            <ac:spMkLst>
              <pc:docMk/>
              <pc:sldMasterMk cId="3929635340" sldId="2147486607"/>
              <pc:sldLayoutMk cId="218006533" sldId="2147486610"/>
              <ac:spMk id="10" creationId="{D2ECC9FC-A60E-4E01-B2EF-93641F556E90}"/>
            </ac:spMkLst>
          </pc:spChg>
          <pc:grpChg chg="add mod ord">
            <ac:chgData name="Aashis Lamsal" userId="42229be4-7f54-4205-9f3c-ef7aa246a95b" providerId="ADAL" clId="{7FC446BC-EC0E-4D87-B1D5-B3E54C407056}" dt="2023-02-20T17:17:04.182" v="5204" actId="167"/>
            <ac:grpSpMkLst>
              <pc:docMk/>
              <pc:sldMasterMk cId="3929635340" sldId="2147486607"/>
              <pc:sldLayoutMk cId="218006533" sldId="2147486610"/>
              <ac:grpSpMk id="9" creationId="{C14530F0-2D43-44BA-8F94-9868AD3ED803}"/>
            </ac:grpSpMkLst>
          </pc:grpChg>
          <pc:picChg chg="mod">
            <ac:chgData name="Aashis Lamsal" userId="42229be4-7f54-4205-9f3c-ef7aa246a95b" providerId="ADAL" clId="{7FC446BC-EC0E-4D87-B1D5-B3E54C407056}" dt="2023-02-20T17:16:43.866" v="5198"/>
            <ac:picMkLst>
              <pc:docMk/>
              <pc:sldMasterMk cId="3929635340" sldId="2147486607"/>
              <pc:sldLayoutMk cId="218006533" sldId="2147486610"/>
              <ac:picMk id="12" creationId="{737D8477-CE13-4FC5-9FC7-DBBD9246CB8B}"/>
            </ac:picMkLst>
          </pc:picChg>
        </pc:sldLayoutChg>
        <pc:sldLayoutChg chg="addSp modSp mod">
          <pc:chgData name="Aashis Lamsal" userId="42229be4-7f54-4205-9f3c-ef7aa246a95b" providerId="ADAL" clId="{7FC446BC-EC0E-4D87-B1D5-B3E54C407056}" dt="2023-02-20T17:17:07.567" v="5205" actId="167"/>
          <pc:sldLayoutMkLst>
            <pc:docMk/>
            <pc:sldMasterMk cId="3929635340" sldId="2147486607"/>
            <pc:sldLayoutMk cId="1628814783" sldId="2147486611"/>
          </pc:sldLayoutMkLst>
          <pc:spChg chg="mod">
            <ac:chgData name="Aashis Lamsal" userId="42229be4-7f54-4205-9f3c-ef7aa246a95b" providerId="ADAL" clId="{7FC446BC-EC0E-4D87-B1D5-B3E54C407056}" dt="2023-02-20T17:16:46.443" v="5199"/>
            <ac:spMkLst>
              <pc:docMk/>
              <pc:sldMasterMk cId="3929635340" sldId="2147486607"/>
              <pc:sldLayoutMk cId="1628814783" sldId="2147486611"/>
              <ac:spMk id="10" creationId="{79526023-1858-4997-8252-ABC0E4D9EEE9}"/>
            </ac:spMkLst>
          </pc:spChg>
          <pc:grpChg chg="add mod ord">
            <ac:chgData name="Aashis Lamsal" userId="42229be4-7f54-4205-9f3c-ef7aa246a95b" providerId="ADAL" clId="{7FC446BC-EC0E-4D87-B1D5-B3E54C407056}" dt="2023-02-20T17:17:07.567" v="5205" actId="167"/>
            <ac:grpSpMkLst>
              <pc:docMk/>
              <pc:sldMasterMk cId="3929635340" sldId="2147486607"/>
              <pc:sldLayoutMk cId="1628814783" sldId="2147486611"/>
              <ac:grpSpMk id="9" creationId="{82E79C09-65B0-4B08-ABEE-CD52C92574FD}"/>
            </ac:grpSpMkLst>
          </pc:grpChg>
          <pc:picChg chg="mod">
            <ac:chgData name="Aashis Lamsal" userId="42229be4-7f54-4205-9f3c-ef7aa246a95b" providerId="ADAL" clId="{7FC446BC-EC0E-4D87-B1D5-B3E54C407056}" dt="2023-02-20T17:16:46.443" v="5199"/>
            <ac:picMkLst>
              <pc:docMk/>
              <pc:sldMasterMk cId="3929635340" sldId="2147486607"/>
              <pc:sldLayoutMk cId="1628814783" sldId="2147486611"/>
              <ac:picMk id="11" creationId="{AF5EAF79-A0E4-440D-9949-900F0C048A72}"/>
            </ac:picMkLst>
          </pc:picChg>
        </pc:sldLayoutChg>
        <pc:sldLayoutChg chg="addSp modSp mod">
          <pc:chgData name="Aashis Lamsal" userId="42229be4-7f54-4205-9f3c-ef7aa246a95b" providerId="ADAL" clId="{7FC446BC-EC0E-4D87-B1D5-B3E54C407056}" dt="2023-02-20T17:17:11.462" v="5206" actId="167"/>
          <pc:sldLayoutMkLst>
            <pc:docMk/>
            <pc:sldMasterMk cId="3929635340" sldId="2147486607"/>
            <pc:sldLayoutMk cId="3408177522" sldId="2147486612"/>
          </pc:sldLayoutMkLst>
          <pc:spChg chg="mod">
            <ac:chgData name="Aashis Lamsal" userId="42229be4-7f54-4205-9f3c-ef7aa246a95b" providerId="ADAL" clId="{7FC446BC-EC0E-4D87-B1D5-B3E54C407056}" dt="2023-02-20T17:16:48.405" v="5200"/>
            <ac:spMkLst>
              <pc:docMk/>
              <pc:sldMasterMk cId="3929635340" sldId="2147486607"/>
              <pc:sldLayoutMk cId="3408177522" sldId="2147486612"/>
              <ac:spMk id="16" creationId="{17305770-A44F-40B4-BE32-6BDDABFCD81B}"/>
            </ac:spMkLst>
          </pc:spChg>
          <pc:grpChg chg="add mod ord">
            <ac:chgData name="Aashis Lamsal" userId="42229be4-7f54-4205-9f3c-ef7aa246a95b" providerId="ADAL" clId="{7FC446BC-EC0E-4D87-B1D5-B3E54C407056}" dt="2023-02-20T17:17:11.462" v="5206" actId="167"/>
            <ac:grpSpMkLst>
              <pc:docMk/>
              <pc:sldMasterMk cId="3929635340" sldId="2147486607"/>
              <pc:sldLayoutMk cId="3408177522" sldId="2147486612"/>
              <ac:grpSpMk id="15" creationId="{66669999-8519-4313-A6D9-A4CF1EE427A1}"/>
            </ac:grpSpMkLst>
          </pc:grpChg>
          <pc:picChg chg="mod">
            <ac:chgData name="Aashis Lamsal" userId="42229be4-7f54-4205-9f3c-ef7aa246a95b" providerId="ADAL" clId="{7FC446BC-EC0E-4D87-B1D5-B3E54C407056}" dt="2023-02-20T17:16:48.405" v="5200"/>
            <ac:picMkLst>
              <pc:docMk/>
              <pc:sldMasterMk cId="3929635340" sldId="2147486607"/>
              <pc:sldLayoutMk cId="3408177522" sldId="2147486612"/>
              <ac:picMk id="17" creationId="{7FB7541C-C1E5-4E20-8DC8-CA66251F07EB}"/>
            </ac:picMkLst>
          </pc:picChg>
        </pc:sldLayoutChg>
        <pc:sldLayoutChg chg="addSp modSp mod">
          <pc:chgData name="Aashis Lamsal" userId="42229be4-7f54-4205-9f3c-ef7aa246a95b" providerId="ADAL" clId="{7FC446BC-EC0E-4D87-B1D5-B3E54C407056}" dt="2023-02-20T17:17:14.520" v="5207" actId="167"/>
          <pc:sldLayoutMkLst>
            <pc:docMk/>
            <pc:sldMasterMk cId="3929635340" sldId="2147486607"/>
            <pc:sldLayoutMk cId="2207123575" sldId="2147486613"/>
          </pc:sldLayoutMkLst>
          <pc:spChg chg="mod">
            <ac:chgData name="Aashis Lamsal" userId="42229be4-7f54-4205-9f3c-ef7aa246a95b" providerId="ADAL" clId="{7FC446BC-EC0E-4D87-B1D5-B3E54C407056}" dt="2023-02-20T17:16:50.127" v="5201"/>
            <ac:spMkLst>
              <pc:docMk/>
              <pc:sldMasterMk cId="3929635340" sldId="2147486607"/>
              <pc:sldLayoutMk cId="2207123575" sldId="2147486613"/>
              <ac:spMk id="7" creationId="{3B5F49B5-0902-4539-891B-8A34B0785A73}"/>
            </ac:spMkLst>
          </pc:spChg>
          <pc:grpChg chg="add mod ord">
            <ac:chgData name="Aashis Lamsal" userId="42229be4-7f54-4205-9f3c-ef7aa246a95b" providerId="ADAL" clId="{7FC446BC-EC0E-4D87-B1D5-B3E54C407056}" dt="2023-02-20T17:17:14.520" v="5207" actId="167"/>
            <ac:grpSpMkLst>
              <pc:docMk/>
              <pc:sldMasterMk cId="3929635340" sldId="2147486607"/>
              <pc:sldLayoutMk cId="2207123575" sldId="2147486613"/>
              <ac:grpSpMk id="6" creationId="{BFEE15B2-35E4-4964-B3A8-D3B94561357D}"/>
            </ac:grpSpMkLst>
          </pc:grpChg>
          <pc:picChg chg="mod">
            <ac:chgData name="Aashis Lamsal" userId="42229be4-7f54-4205-9f3c-ef7aa246a95b" providerId="ADAL" clId="{7FC446BC-EC0E-4D87-B1D5-B3E54C407056}" dt="2023-02-20T17:16:50.127" v="5201"/>
            <ac:picMkLst>
              <pc:docMk/>
              <pc:sldMasterMk cId="3929635340" sldId="2147486607"/>
              <pc:sldLayoutMk cId="2207123575" sldId="2147486613"/>
              <ac:picMk id="8" creationId="{2BE70D7F-BC81-4C40-B9F4-177C627383F5}"/>
            </ac:picMkLst>
          </pc:picChg>
        </pc:sldLayoutChg>
        <pc:sldLayoutChg chg="addSp modSp mod">
          <pc:chgData name="Aashis Lamsal" userId="42229be4-7f54-4205-9f3c-ef7aa246a95b" providerId="ADAL" clId="{7FC446BC-EC0E-4D87-B1D5-B3E54C407056}" dt="2023-02-20T17:17:17.384" v="5208" actId="167"/>
          <pc:sldLayoutMkLst>
            <pc:docMk/>
            <pc:sldMasterMk cId="3929635340" sldId="2147486607"/>
            <pc:sldLayoutMk cId="2127524496" sldId="2147486614"/>
          </pc:sldLayoutMkLst>
          <pc:spChg chg="mod">
            <ac:chgData name="Aashis Lamsal" userId="42229be4-7f54-4205-9f3c-ef7aa246a95b" providerId="ADAL" clId="{7FC446BC-EC0E-4D87-B1D5-B3E54C407056}" dt="2023-02-20T17:16:52.544" v="5202"/>
            <ac:spMkLst>
              <pc:docMk/>
              <pc:sldMasterMk cId="3929635340" sldId="2147486607"/>
              <pc:sldLayoutMk cId="2127524496" sldId="2147486614"/>
              <ac:spMk id="7" creationId="{04A7BFE8-ACD9-44BB-98BF-BAD2DAD72902}"/>
            </ac:spMkLst>
          </pc:spChg>
          <pc:grpChg chg="add mod ord">
            <ac:chgData name="Aashis Lamsal" userId="42229be4-7f54-4205-9f3c-ef7aa246a95b" providerId="ADAL" clId="{7FC446BC-EC0E-4D87-B1D5-B3E54C407056}" dt="2023-02-20T17:17:17.384" v="5208" actId="167"/>
            <ac:grpSpMkLst>
              <pc:docMk/>
              <pc:sldMasterMk cId="3929635340" sldId="2147486607"/>
              <pc:sldLayoutMk cId="2127524496" sldId="2147486614"/>
              <ac:grpSpMk id="6" creationId="{83F19003-D56C-4BCD-9ABC-E8966B11D1F2}"/>
            </ac:grpSpMkLst>
          </pc:grpChg>
          <pc:picChg chg="mod">
            <ac:chgData name="Aashis Lamsal" userId="42229be4-7f54-4205-9f3c-ef7aa246a95b" providerId="ADAL" clId="{7FC446BC-EC0E-4D87-B1D5-B3E54C407056}" dt="2023-02-20T17:16:52.544" v="5202"/>
            <ac:picMkLst>
              <pc:docMk/>
              <pc:sldMasterMk cId="3929635340" sldId="2147486607"/>
              <pc:sldLayoutMk cId="2127524496" sldId="2147486614"/>
              <ac:picMk id="8" creationId="{692C90A7-16ED-4A18-9340-8FD988E9311A}"/>
            </ac:picMkLst>
          </pc:picChg>
        </pc:sldLayoutChg>
        <pc:sldLayoutChg chg="addSp delSp modSp mod">
          <pc:chgData name="Aashis Lamsal" userId="42229be4-7f54-4205-9f3c-ef7aa246a95b" providerId="ADAL" clId="{7FC446BC-EC0E-4D87-B1D5-B3E54C407056}" dt="2023-02-20T17:20:03.552" v="5233" actId="478"/>
          <pc:sldLayoutMkLst>
            <pc:docMk/>
            <pc:sldMasterMk cId="3929635340" sldId="2147486607"/>
            <pc:sldLayoutMk cId="2656104068" sldId="2147486615"/>
          </pc:sldLayoutMkLst>
          <pc:spChg chg="del topLvl">
            <ac:chgData name="Aashis Lamsal" userId="42229be4-7f54-4205-9f3c-ef7aa246a95b" providerId="ADAL" clId="{7FC446BC-EC0E-4D87-B1D5-B3E54C407056}" dt="2023-02-20T17:20:03.552" v="5233" actId="478"/>
            <ac:spMkLst>
              <pc:docMk/>
              <pc:sldMasterMk cId="3929635340" sldId="2147486607"/>
              <pc:sldLayoutMk cId="2656104068" sldId="2147486615"/>
              <ac:spMk id="6" creationId="{EB93B1C1-46ED-9F46-9FE4-46DF482E377F}"/>
            </ac:spMkLst>
          </pc:spChg>
          <pc:spChg chg="mod">
            <ac:chgData name="Aashis Lamsal" userId="42229be4-7f54-4205-9f3c-ef7aa246a95b" providerId="ADAL" clId="{7FC446BC-EC0E-4D87-B1D5-B3E54C407056}" dt="2023-02-20T17:17:26.173" v="5209"/>
            <ac:spMkLst>
              <pc:docMk/>
              <pc:sldMasterMk cId="3929635340" sldId="2147486607"/>
              <pc:sldLayoutMk cId="2656104068" sldId="2147486615"/>
              <ac:spMk id="9" creationId="{35C004DD-0AE1-4ECA-A6A4-1EF4C77F221B}"/>
            </ac:spMkLst>
          </pc:spChg>
          <pc:spChg chg="mod">
            <ac:chgData name="Aashis Lamsal" userId="42229be4-7f54-4205-9f3c-ef7aa246a95b" providerId="ADAL" clId="{7FC446BC-EC0E-4D87-B1D5-B3E54C407056}" dt="2023-02-20T17:19:24.994" v="5226"/>
            <ac:spMkLst>
              <pc:docMk/>
              <pc:sldMasterMk cId="3929635340" sldId="2147486607"/>
              <pc:sldLayoutMk cId="2656104068" sldId="2147486615"/>
              <ac:spMk id="12" creationId="{55B4F30C-834A-4A98-9B87-260E4F10E4D0}"/>
            </ac:spMkLst>
          </pc:spChg>
          <pc:grpChg chg="del">
            <ac:chgData name="Aashis Lamsal" userId="42229be4-7f54-4205-9f3c-ef7aa246a95b" providerId="ADAL" clId="{7FC446BC-EC0E-4D87-B1D5-B3E54C407056}" dt="2023-02-20T17:20:01.196" v="5232" actId="478"/>
            <ac:grpSpMkLst>
              <pc:docMk/>
              <pc:sldMasterMk cId="3929635340" sldId="2147486607"/>
              <pc:sldLayoutMk cId="2656104068" sldId="2147486615"/>
              <ac:grpSpMk id="5" creationId="{DE65C412-A5BC-FA4F-998C-914F4020062C}"/>
            </ac:grpSpMkLst>
          </pc:grpChg>
          <pc:grpChg chg="add mod ord">
            <ac:chgData name="Aashis Lamsal" userId="42229be4-7f54-4205-9f3c-ef7aa246a95b" providerId="ADAL" clId="{7FC446BC-EC0E-4D87-B1D5-B3E54C407056}" dt="2023-02-20T17:17:28.506" v="5210" actId="167"/>
            <ac:grpSpMkLst>
              <pc:docMk/>
              <pc:sldMasterMk cId="3929635340" sldId="2147486607"/>
              <pc:sldLayoutMk cId="2656104068" sldId="2147486615"/>
              <ac:grpSpMk id="8" creationId="{975BE4A4-C815-4DE5-8141-5FCD11742F53}"/>
            </ac:grpSpMkLst>
          </pc:grpChg>
          <pc:grpChg chg="add mod ord">
            <ac:chgData name="Aashis Lamsal" userId="42229be4-7f54-4205-9f3c-ef7aa246a95b" providerId="ADAL" clId="{7FC446BC-EC0E-4D87-B1D5-B3E54C407056}" dt="2023-02-20T17:19:48.805" v="5231" actId="167"/>
            <ac:grpSpMkLst>
              <pc:docMk/>
              <pc:sldMasterMk cId="3929635340" sldId="2147486607"/>
              <pc:sldLayoutMk cId="2656104068" sldId="2147486615"/>
              <ac:grpSpMk id="11" creationId="{818650B6-473F-4392-B25B-8A9400220C05}"/>
            </ac:grpSpMkLst>
          </pc:grpChg>
          <pc:picChg chg="del topLvl">
            <ac:chgData name="Aashis Lamsal" userId="42229be4-7f54-4205-9f3c-ef7aa246a95b" providerId="ADAL" clId="{7FC446BC-EC0E-4D87-B1D5-B3E54C407056}" dt="2023-02-20T17:20:01.196" v="5232" actId="478"/>
            <ac:picMkLst>
              <pc:docMk/>
              <pc:sldMasterMk cId="3929635340" sldId="2147486607"/>
              <pc:sldLayoutMk cId="2656104068" sldId="2147486615"/>
              <ac:picMk id="7" creationId="{72B899E0-74C0-5848-AC32-CE3B9F06A1EA}"/>
            </ac:picMkLst>
          </pc:picChg>
          <pc:picChg chg="mod">
            <ac:chgData name="Aashis Lamsal" userId="42229be4-7f54-4205-9f3c-ef7aa246a95b" providerId="ADAL" clId="{7FC446BC-EC0E-4D87-B1D5-B3E54C407056}" dt="2023-02-20T17:17:26.173" v="5209"/>
            <ac:picMkLst>
              <pc:docMk/>
              <pc:sldMasterMk cId="3929635340" sldId="2147486607"/>
              <pc:sldLayoutMk cId="2656104068" sldId="2147486615"/>
              <ac:picMk id="10" creationId="{5BEB908D-A2A7-420F-A713-2DCB3FFCCC9E}"/>
            </ac:picMkLst>
          </pc:picChg>
          <pc:picChg chg="mod">
            <ac:chgData name="Aashis Lamsal" userId="42229be4-7f54-4205-9f3c-ef7aa246a95b" providerId="ADAL" clId="{7FC446BC-EC0E-4D87-B1D5-B3E54C407056}" dt="2023-02-20T17:19:24.994" v="5226"/>
            <ac:picMkLst>
              <pc:docMk/>
              <pc:sldMasterMk cId="3929635340" sldId="2147486607"/>
              <pc:sldLayoutMk cId="2656104068" sldId="2147486615"/>
              <ac:picMk id="13" creationId="{4A518C82-9F91-4032-A69C-828DEEC15ED3}"/>
            </ac:picMkLst>
          </pc:picChg>
        </pc:sldLayoutChg>
        <pc:sldLayoutChg chg="addSp delSp modSp mod">
          <pc:chgData name="Aashis Lamsal" userId="42229be4-7f54-4205-9f3c-ef7aa246a95b" providerId="ADAL" clId="{7FC446BC-EC0E-4D87-B1D5-B3E54C407056}" dt="2023-02-20T17:19:16.046" v="5225" actId="1076"/>
          <pc:sldLayoutMkLst>
            <pc:docMk/>
            <pc:sldMasterMk cId="3929635340" sldId="2147486607"/>
            <pc:sldLayoutMk cId="2541972745" sldId="2147486616"/>
          </pc:sldLayoutMkLst>
          <pc:spChg chg="add del mod">
            <ac:chgData name="Aashis Lamsal" userId="42229be4-7f54-4205-9f3c-ef7aa246a95b" providerId="ADAL" clId="{7FC446BC-EC0E-4D87-B1D5-B3E54C407056}" dt="2023-02-20T17:19:16.046" v="5225" actId="1076"/>
            <ac:spMkLst>
              <pc:docMk/>
              <pc:sldMasterMk cId="3929635340" sldId="2147486607"/>
              <pc:sldLayoutMk cId="2541972745" sldId="2147486616"/>
              <ac:spMk id="3" creationId="{00000000-0000-0000-0000-000000000000}"/>
            </ac:spMkLst>
          </pc:spChg>
          <pc:spChg chg="mod">
            <ac:chgData name="Aashis Lamsal" userId="42229be4-7f54-4205-9f3c-ef7aa246a95b" providerId="ADAL" clId="{7FC446BC-EC0E-4D87-B1D5-B3E54C407056}" dt="2023-02-20T17:19:03.055" v="5224" actId="1076"/>
            <ac:spMkLst>
              <pc:docMk/>
              <pc:sldMasterMk cId="3929635340" sldId="2147486607"/>
              <pc:sldLayoutMk cId="2541972745" sldId="2147486616"/>
              <ac:spMk id="10" creationId="{595F5C15-1A7F-4519-AD04-F734066D6487}"/>
            </ac:spMkLst>
          </pc:spChg>
          <pc:spChg chg="add del mod ord">
            <ac:chgData name="Aashis Lamsal" userId="42229be4-7f54-4205-9f3c-ef7aa246a95b" providerId="ADAL" clId="{7FC446BC-EC0E-4D87-B1D5-B3E54C407056}" dt="2023-02-20T17:18:55.710" v="5220" actId="478"/>
            <ac:spMkLst>
              <pc:docMk/>
              <pc:sldMasterMk cId="3929635340" sldId="2147486607"/>
              <pc:sldLayoutMk cId="2541972745" sldId="2147486616"/>
              <ac:spMk id="13" creationId="{99DD9451-1E53-4CA7-84B0-9FB3337486FD}"/>
            </ac:spMkLst>
          </pc:spChg>
          <pc:grpChg chg="add del mod ord">
            <ac:chgData name="Aashis Lamsal" userId="42229be4-7f54-4205-9f3c-ef7aa246a95b" providerId="ADAL" clId="{7FC446BC-EC0E-4D87-B1D5-B3E54C407056}" dt="2023-02-20T17:18:59.200" v="5222" actId="1076"/>
            <ac:grpSpMkLst>
              <pc:docMk/>
              <pc:sldMasterMk cId="3929635340" sldId="2147486607"/>
              <pc:sldLayoutMk cId="2541972745" sldId="2147486616"/>
              <ac:grpSpMk id="8" creationId="{172B545F-9E70-4277-BDB4-924894460558}"/>
            </ac:grpSpMkLst>
          </pc:grpChg>
          <pc:picChg chg="mod">
            <ac:chgData name="Aashis Lamsal" userId="42229be4-7f54-4205-9f3c-ef7aa246a95b" providerId="ADAL" clId="{7FC446BC-EC0E-4D87-B1D5-B3E54C407056}" dt="2023-02-20T17:17:58.162" v="5211"/>
            <ac:picMkLst>
              <pc:docMk/>
              <pc:sldMasterMk cId="3929635340" sldId="2147486607"/>
              <pc:sldLayoutMk cId="2541972745" sldId="2147486616"/>
              <ac:picMk id="12" creationId="{8F8CA2F9-BBC9-4D1F-B0DC-ACFD094E11B9}"/>
            </ac:picMkLst>
          </pc:picChg>
        </pc:sldLayoutChg>
        <pc:sldLayoutChg chg="addSp delSp modSp mod">
          <pc:chgData name="Aashis Lamsal" userId="42229be4-7f54-4205-9f3c-ef7aa246a95b" providerId="ADAL" clId="{7FC446BC-EC0E-4D87-B1D5-B3E54C407056}" dt="2023-02-20T17:21:09.296" v="5239" actId="478"/>
          <pc:sldLayoutMkLst>
            <pc:docMk/>
            <pc:sldMasterMk cId="3929635340" sldId="2147486607"/>
            <pc:sldLayoutMk cId="2921221672" sldId="2147486617"/>
          </pc:sldLayoutMkLst>
          <pc:spChg chg="del">
            <ac:chgData name="Aashis Lamsal" userId="42229be4-7f54-4205-9f3c-ef7aa246a95b" providerId="ADAL" clId="{7FC446BC-EC0E-4D87-B1D5-B3E54C407056}" dt="2023-02-20T17:20:23.548" v="5234" actId="478"/>
            <ac:spMkLst>
              <pc:docMk/>
              <pc:sldMasterMk cId="3929635340" sldId="2147486607"/>
              <pc:sldLayoutMk cId="2921221672" sldId="2147486617"/>
              <ac:spMk id="2" creationId="{00000000-0000-0000-0000-000000000000}"/>
            </ac:spMkLst>
          </pc:spChg>
          <pc:spChg chg="del">
            <ac:chgData name="Aashis Lamsal" userId="42229be4-7f54-4205-9f3c-ef7aa246a95b" providerId="ADAL" clId="{7FC446BC-EC0E-4D87-B1D5-B3E54C407056}" dt="2023-02-20T17:20:25.938" v="5235" actId="478"/>
            <ac:spMkLst>
              <pc:docMk/>
              <pc:sldMasterMk cId="3929635340" sldId="2147486607"/>
              <pc:sldLayoutMk cId="2921221672" sldId="2147486617"/>
              <ac:spMk id="3" creationId="{00000000-0000-0000-0000-000000000000}"/>
            </ac:spMkLst>
          </pc:spChg>
          <pc:spChg chg="add del">
            <ac:chgData name="Aashis Lamsal" userId="42229be4-7f54-4205-9f3c-ef7aa246a95b" providerId="ADAL" clId="{7FC446BC-EC0E-4D87-B1D5-B3E54C407056}" dt="2023-02-20T17:21:09.296" v="5239" actId="478"/>
            <ac:spMkLst>
              <pc:docMk/>
              <pc:sldMasterMk cId="3929635340" sldId="2147486607"/>
              <pc:sldLayoutMk cId="2921221672" sldId="2147486617"/>
              <ac:spMk id="7" creationId="{00000000-0000-0000-0000-000000000000}"/>
            </ac:spMkLst>
          </pc:spChg>
          <pc:spChg chg="mod">
            <ac:chgData name="Aashis Lamsal" userId="42229be4-7f54-4205-9f3c-ef7aa246a95b" providerId="ADAL" clId="{7FC446BC-EC0E-4D87-B1D5-B3E54C407056}" dt="2023-02-20T17:20:50.390" v="5236"/>
            <ac:spMkLst>
              <pc:docMk/>
              <pc:sldMasterMk cId="3929635340" sldId="2147486607"/>
              <pc:sldLayoutMk cId="2921221672" sldId="2147486617"/>
              <ac:spMk id="12" creationId="{DDBDDFBB-DD68-4C5B-8688-EA53540B5F25}"/>
            </ac:spMkLst>
          </pc:spChg>
          <pc:spChg chg="add mod ord">
            <ac:chgData name="Aashis Lamsal" userId="42229be4-7f54-4205-9f3c-ef7aa246a95b" providerId="ADAL" clId="{7FC446BC-EC0E-4D87-B1D5-B3E54C407056}" dt="2023-02-20T17:20:58.066" v="5237" actId="167"/>
            <ac:spMkLst>
              <pc:docMk/>
              <pc:sldMasterMk cId="3929635340" sldId="2147486607"/>
              <pc:sldLayoutMk cId="2921221672" sldId="2147486617"/>
              <ac:spMk id="14" creationId="{35B3AE4F-CEC8-4094-9122-381A666023D0}"/>
            </ac:spMkLst>
          </pc:spChg>
          <pc:spChg chg="add mod ord">
            <ac:chgData name="Aashis Lamsal" userId="42229be4-7f54-4205-9f3c-ef7aa246a95b" providerId="ADAL" clId="{7FC446BC-EC0E-4D87-B1D5-B3E54C407056}" dt="2023-02-20T17:20:58.066" v="5237" actId="167"/>
            <ac:spMkLst>
              <pc:docMk/>
              <pc:sldMasterMk cId="3929635340" sldId="2147486607"/>
              <pc:sldLayoutMk cId="2921221672" sldId="2147486617"/>
              <ac:spMk id="15" creationId="{1DCB7E51-4BE0-4E11-86E0-36FDDEB30F0F}"/>
            </ac:spMkLst>
          </pc:spChg>
          <pc:spChg chg="add mod ord">
            <ac:chgData name="Aashis Lamsal" userId="42229be4-7f54-4205-9f3c-ef7aa246a95b" providerId="ADAL" clId="{7FC446BC-EC0E-4D87-B1D5-B3E54C407056}" dt="2023-02-20T17:20:58.066" v="5237" actId="167"/>
            <ac:spMkLst>
              <pc:docMk/>
              <pc:sldMasterMk cId="3929635340" sldId="2147486607"/>
              <pc:sldLayoutMk cId="2921221672" sldId="2147486617"/>
              <ac:spMk id="16" creationId="{475AB076-275D-4269-AAFB-63A286DCB728}"/>
            </ac:spMkLst>
          </pc:spChg>
          <pc:grpChg chg="add mod ord">
            <ac:chgData name="Aashis Lamsal" userId="42229be4-7f54-4205-9f3c-ef7aa246a95b" providerId="ADAL" clId="{7FC446BC-EC0E-4D87-B1D5-B3E54C407056}" dt="2023-02-20T17:20:58.066" v="5237" actId="167"/>
            <ac:grpSpMkLst>
              <pc:docMk/>
              <pc:sldMasterMk cId="3929635340" sldId="2147486607"/>
              <pc:sldLayoutMk cId="2921221672" sldId="2147486617"/>
              <ac:grpSpMk id="10" creationId="{69AB8C88-8F0E-467E-A4AF-A7ABEFDF10C9}"/>
            </ac:grpSpMkLst>
          </pc:grpChg>
          <pc:picChg chg="mod">
            <ac:chgData name="Aashis Lamsal" userId="42229be4-7f54-4205-9f3c-ef7aa246a95b" providerId="ADAL" clId="{7FC446BC-EC0E-4D87-B1D5-B3E54C407056}" dt="2023-02-20T17:20:50.390" v="5236"/>
            <ac:picMkLst>
              <pc:docMk/>
              <pc:sldMasterMk cId="3929635340" sldId="2147486607"/>
              <pc:sldLayoutMk cId="2921221672" sldId="2147486617"/>
              <ac:picMk id="13" creationId="{A17D88A1-560B-4DAD-903B-733F4817037C}"/>
            </ac:picMkLst>
          </pc:picChg>
        </pc:sldLayoutChg>
        <pc:sldLayoutChg chg="addSp modSp mod">
          <pc:chgData name="Aashis Lamsal" userId="42229be4-7f54-4205-9f3c-ef7aa246a95b" providerId="ADAL" clId="{7FC446BC-EC0E-4D87-B1D5-B3E54C407056}" dt="2023-02-20T17:23:58.629" v="5244" actId="167"/>
          <pc:sldLayoutMkLst>
            <pc:docMk/>
            <pc:sldMasterMk cId="3929635340" sldId="2147486607"/>
            <pc:sldLayoutMk cId="1676422046" sldId="2147486618"/>
          </pc:sldLayoutMkLst>
          <pc:spChg chg="mod">
            <ac:chgData name="Aashis Lamsal" userId="42229be4-7f54-4205-9f3c-ef7aa246a95b" providerId="ADAL" clId="{7FC446BC-EC0E-4D87-B1D5-B3E54C407056}" dt="2023-02-20T17:23:55.172" v="5243"/>
            <ac:spMkLst>
              <pc:docMk/>
              <pc:sldMasterMk cId="3929635340" sldId="2147486607"/>
              <pc:sldLayoutMk cId="1676422046" sldId="2147486618"/>
              <ac:spMk id="9" creationId="{AF844553-D526-48CE-B3B0-184E5B1B9A0C}"/>
            </ac:spMkLst>
          </pc:spChg>
          <pc:grpChg chg="add mod ord">
            <ac:chgData name="Aashis Lamsal" userId="42229be4-7f54-4205-9f3c-ef7aa246a95b" providerId="ADAL" clId="{7FC446BC-EC0E-4D87-B1D5-B3E54C407056}" dt="2023-02-20T17:23:58.629" v="5244" actId="167"/>
            <ac:grpSpMkLst>
              <pc:docMk/>
              <pc:sldMasterMk cId="3929635340" sldId="2147486607"/>
              <pc:sldLayoutMk cId="1676422046" sldId="2147486618"/>
              <ac:grpSpMk id="8" creationId="{B694641C-F4A3-4354-869B-0B900D2E4A05}"/>
            </ac:grpSpMkLst>
          </pc:grpChg>
          <pc:picChg chg="mod">
            <ac:chgData name="Aashis Lamsal" userId="42229be4-7f54-4205-9f3c-ef7aa246a95b" providerId="ADAL" clId="{7FC446BC-EC0E-4D87-B1D5-B3E54C407056}" dt="2023-02-20T17:23:55.172" v="5243"/>
            <ac:picMkLst>
              <pc:docMk/>
              <pc:sldMasterMk cId="3929635340" sldId="2147486607"/>
              <pc:sldLayoutMk cId="1676422046" sldId="2147486618"/>
              <ac:picMk id="10" creationId="{FD9A516A-9EFF-4A1E-9729-9095084FDC90}"/>
            </ac:picMkLst>
          </pc:picChg>
        </pc:sldLayoutChg>
        <pc:sldLayoutChg chg="addSp modSp mod">
          <pc:chgData name="Aashis Lamsal" userId="42229be4-7f54-4205-9f3c-ef7aa246a95b" providerId="ADAL" clId="{7FC446BC-EC0E-4D87-B1D5-B3E54C407056}" dt="2023-02-20T17:24:05.925" v="5246" actId="167"/>
          <pc:sldLayoutMkLst>
            <pc:docMk/>
            <pc:sldMasterMk cId="3929635340" sldId="2147486607"/>
            <pc:sldLayoutMk cId="3021617686" sldId="2147486619"/>
          </pc:sldLayoutMkLst>
          <pc:spChg chg="mod">
            <ac:chgData name="Aashis Lamsal" userId="42229be4-7f54-4205-9f3c-ef7aa246a95b" providerId="ADAL" clId="{7FC446BC-EC0E-4D87-B1D5-B3E54C407056}" dt="2023-02-20T17:24:03.280" v="5245"/>
            <ac:spMkLst>
              <pc:docMk/>
              <pc:sldMasterMk cId="3929635340" sldId="2147486607"/>
              <pc:sldLayoutMk cId="3021617686" sldId="2147486619"/>
              <ac:spMk id="9" creationId="{CCAE93B6-999F-49F8-ADC6-BB2E891D29E0}"/>
            </ac:spMkLst>
          </pc:spChg>
          <pc:grpChg chg="add mod ord">
            <ac:chgData name="Aashis Lamsal" userId="42229be4-7f54-4205-9f3c-ef7aa246a95b" providerId="ADAL" clId="{7FC446BC-EC0E-4D87-B1D5-B3E54C407056}" dt="2023-02-20T17:24:05.925" v="5246" actId="167"/>
            <ac:grpSpMkLst>
              <pc:docMk/>
              <pc:sldMasterMk cId="3929635340" sldId="2147486607"/>
              <pc:sldLayoutMk cId="3021617686" sldId="2147486619"/>
              <ac:grpSpMk id="8" creationId="{40D0C7E9-3B4E-4E63-BB71-37F9FA2A2B9D}"/>
            </ac:grpSpMkLst>
          </pc:grpChg>
          <pc:picChg chg="mod">
            <ac:chgData name="Aashis Lamsal" userId="42229be4-7f54-4205-9f3c-ef7aa246a95b" providerId="ADAL" clId="{7FC446BC-EC0E-4D87-B1D5-B3E54C407056}" dt="2023-02-20T17:24:03.280" v="5245"/>
            <ac:picMkLst>
              <pc:docMk/>
              <pc:sldMasterMk cId="3929635340" sldId="2147486607"/>
              <pc:sldLayoutMk cId="3021617686" sldId="2147486619"/>
              <ac:picMk id="10" creationId="{9EC1FF0C-A23B-4605-B633-5D363D4D9813}"/>
            </ac:picMkLst>
          </pc:picChg>
        </pc:sldLayoutChg>
        <pc:sldLayoutChg chg="addSp modSp">
          <pc:chgData name="Aashis Lamsal" userId="42229be4-7f54-4205-9f3c-ef7aa246a95b" providerId="ADAL" clId="{7FC446BC-EC0E-4D87-B1D5-B3E54C407056}" dt="2023-02-20T17:21:39.637" v="5240"/>
          <pc:sldLayoutMkLst>
            <pc:docMk/>
            <pc:sldMasterMk cId="3929635340" sldId="2147486607"/>
            <pc:sldLayoutMk cId="1930382154" sldId="2147486620"/>
          </pc:sldLayoutMkLst>
          <pc:spChg chg="mod">
            <ac:chgData name="Aashis Lamsal" userId="42229be4-7f54-4205-9f3c-ef7aa246a95b" providerId="ADAL" clId="{7FC446BC-EC0E-4D87-B1D5-B3E54C407056}" dt="2023-02-20T17:21:39.637" v="5240"/>
            <ac:spMkLst>
              <pc:docMk/>
              <pc:sldMasterMk cId="3929635340" sldId="2147486607"/>
              <pc:sldLayoutMk cId="1930382154" sldId="2147486620"/>
              <ac:spMk id="5" creationId="{8113D0BF-B5C9-4AC6-8E04-5AE95B0C70BD}"/>
            </ac:spMkLst>
          </pc:spChg>
          <pc:spChg chg="add mod">
            <ac:chgData name="Aashis Lamsal" userId="42229be4-7f54-4205-9f3c-ef7aa246a95b" providerId="ADAL" clId="{7FC446BC-EC0E-4D87-B1D5-B3E54C407056}" dt="2023-02-20T17:21:39.637" v="5240"/>
            <ac:spMkLst>
              <pc:docMk/>
              <pc:sldMasterMk cId="3929635340" sldId="2147486607"/>
              <pc:sldLayoutMk cId="1930382154" sldId="2147486620"/>
              <ac:spMk id="9" creationId="{26B9D25B-B6CD-4669-9ABA-F10AA75D9C61}"/>
            </ac:spMkLst>
          </pc:spChg>
          <pc:grpChg chg="add mod">
            <ac:chgData name="Aashis Lamsal" userId="42229be4-7f54-4205-9f3c-ef7aa246a95b" providerId="ADAL" clId="{7FC446BC-EC0E-4D87-B1D5-B3E54C407056}" dt="2023-02-20T17:21:39.637" v="5240"/>
            <ac:grpSpMkLst>
              <pc:docMk/>
              <pc:sldMasterMk cId="3929635340" sldId="2147486607"/>
              <pc:sldLayoutMk cId="1930382154" sldId="2147486620"/>
              <ac:grpSpMk id="4" creationId="{44054F12-E40B-4BCC-86A4-50B57F436027}"/>
            </ac:grpSpMkLst>
          </pc:grpChg>
          <pc:picChg chg="mod">
            <ac:chgData name="Aashis Lamsal" userId="42229be4-7f54-4205-9f3c-ef7aa246a95b" providerId="ADAL" clId="{7FC446BC-EC0E-4D87-B1D5-B3E54C407056}" dt="2023-02-20T17:21:39.637" v="5240"/>
            <ac:picMkLst>
              <pc:docMk/>
              <pc:sldMasterMk cId="3929635340" sldId="2147486607"/>
              <pc:sldLayoutMk cId="1930382154" sldId="2147486620"/>
              <ac:picMk id="6" creationId="{165CEBD6-E833-4D96-86F9-487C6D0B2248}"/>
            </ac:picMkLst>
          </pc:picChg>
          <pc:picChg chg="mod">
            <ac:chgData name="Aashis Lamsal" userId="42229be4-7f54-4205-9f3c-ef7aa246a95b" providerId="ADAL" clId="{7FC446BC-EC0E-4D87-B1D5-B3E54C407056}" dt="2023-02-20T17:21:39.637" v="5240"/>
            <ac:picMkLst>
              <pc:docMk/>
              <pc:sldMasterMk cId="3929635340" sldId="2147486607"/>
              <pc:sldLayoutMk cId="1930382154" sldId="2147486620"/>
              <ac:picMk id="7" creationId="{DC62A0B7-8FD9-484B-A462-42FD37A0C1AB}"/>
            </ac:picMkLst>
          </pc:picChg>
          <pc:picChg chg="add mod">
            <ac:chgData name="Aashis Lamsal" userId="42229be4-7f54-4205-9f3c-ef7aa246a95b" providerId="ADAL" clId="{7FC446BC-EC0E-4D87-B1D5-B3E54C407056}" dt="2023-02-20T17:21:39.637" v="5240"/>
            <ac:picMkLst>
              <pc:docMk/>
              <pc:sldMasterMk cId="3929635340" sldId="2147486607"/>
              <pc:sldLayoutMk cId="1930382154" sldId="2147486620"/>
              <ac:picMk id="8" creationId="{D28990B0-63DD-45C5-8221-00C1225F892F}"/>
            </ac:picMkLst>
          </pc:picChg>
        </pc:sldLayoutChg>
        <pc:sldLayoutChg chg="addSp delSp modSp mod">
          <pc:chgData name="Aashis Lamsal" userId="42229be4-7f54-4205-9f3c-ef7aa246a95b" providerId="ADAL" clId="{7FC446BC-EC0E-4D87-B1D5-B3E54C407056}" dt="2023-02-20T17:24:13.436" v="5248" actId="167"/>
          <pc:sldLayoutMkLst>
            <pc:docMk/>
            <pc:sldMasterMk cId="3929635340" sldId="2147486607"/>
            <pc:sldLayoutMk cId="2750728498" sldId="2147486621"/>
          </pc:sldLayoutMkLst>
          <pc:spChg chg="mod">
            <ac:chgData name="Aashis Lamsal" userId="42229be4-7f54-4205-9f3c-ef7aa246a95b" providerId="ADAL" clId="{7FC446BC-EC0E-4D87-B1D5-B3E54C407056}" dt="2023-02-20T17:22:03.695" v="5241"/>
            <ac:spMkLst>
              <pc:docMk/>
              <pc:sldMasterMk cId="3929635340" sldId="2147486607"/>
              <pc:sldLayoutMk cId="2750728498" sldId="2147486621"/>
              <ac:spMk id="5" creationId="{E2C97D07-1505-402D-8C1E-9779C93680FC}"/>
            </ac:spMkLst>
          </pc:spChg>
          <pc:spChg chg="add del mod">
            <ac:chgData name="Aashis Lamsal" userId="42229be4-7f54-4205-9f3c-ef7aa246a95b" providerId="ADAL" clId="{7FC446BC-EC0E-4D87-B1D5-B3E54C407056}" dt="2023-02-20T17:22:13.415" v="5242"/>
            <ac:spMkLst>
              <pc:docMk/>
              <pc:sldMasterMk cId="3929635340" sldId="2147486607"/>
              <pc:sldLayoutMk cId="2750728498" sldId="2147486621"/>
              <ac:spMk id="7" creationId="{94578ABD-FC76-488A-B484-6829DD1C4CB3}"/>
            </ac:spMkLst>
          </pc:spChg>
          <pc:spChg chg="add del mod">
            <ac:chgData name="Aashis Lamsal" userId="42229be4-7f54-4205-9f3c-ef7aa246a95b" providerId="ADAL" clId="{7FC446BC-EC0E-4D87-B1D5-B3E54C407056}" dt="2023-02-20T17:22:13.415" v="5242"/>
            <ac:spMkLst>
              <pc:docMk/>
              <pc:sldMasterMk cId="3929635340" sldId="2147486607"/>
              <pc:sldLayoutMk cId="2750728498" sldId="2147486621"/>
              <ac:spMk id="8" creationId="{00EF25A9-0407-4407-8FAA-F4C3A670D597}"/>
            </ac:spMkLst>
          </pc:spChg>
          <pc:spChg chg="mod">
            <ac:chgData name="Aashis Lamsal" userId="42229be4-7f54-4205-9f3c-ef7aa246a95b" providerId="ADAL" clId="{7FC446BC-EC0E-4D87-B1D5-B3E54C407056}" dt="2023-02-20T17:24:11.098" v="5247"/>
            <ac:spMkLst>
              <pc:docMk/>
              <pc:sldMasterMk cId="3929635340" sldId="2147486607"/>
              <pc:sldLayoutMk cId="2750728498" sldId="2147486621"/>
              <ac:spMk id="10" creationId="{4DF8034D-CAE7-4CA7-AFAD-397FEEE46A90}"/>
            </ac:spMkLst>
          </pc:spChg>
          <pc:grpChg chg="add del mod">
            <ac:chgData name="Aashis Lamsal" userId="42229be4-7f54-4205-9f3c-ef7aa246a95b" providerId="ADAL" clId="{7FC446BC-EC0E-4D87-B1D5-B3E54C407056}" dt="2023-02-20T17:22:13.415" v="5242"/>
            <ac:grpSpMkLst>
              <pc:docMk/>
              <pc:sldMasterMk cId="3929635340" sldId="2147486607"/>
              <pc:sldLayoutMk cId="2750728498" sldId="2147486621"/>
              <ac:grpSpMk id="4" creationId="{A981CCE0-314C-458F-B1F8-84E34C2E05EE}"/>
            </ac:grpSpMkLst>
          </pc:grpChg>
          <pc:grpChg chg="add mod ord">
            <ac:chgData name="Aashis Lamsal" userId="42229be4-7f54-4205-9f3c-ef7aa246a95b" providerId="ADAL" clId="{7FC446BC-EC0E-4D87-B1D5-B3E54C407056}" dt="2023-02-20T17:24:13.436" v="5248" actId="167"/>
            <ac:grpSpMkLst>
              <pc:docMk/>
              <pc:sldMasterMk cId="3929635340" sldId="2147486607"/>
              <pc:sldLayoutMk cId="2750728498" sldId="2147486621"/>
              <ac:grpSpMk id="9" creationId="{1843A207-3C37-43ED-8DB5-768BD539D142}"/>
            </ac:grpSpMkLst>
          </pc:grpChg>
          <pc:picChg chg="mod">
            <ac:chgData name="Aashis Lamsal" userId="42229be4-7f54-4205-9f3c-ef7aa246a95b" providerId="ADAL" clId="{7FC446BC-EC0E-4D87-B1D5-B3E54C407056}" dt="2023-02-20T17:22:03.695" v="5241"/>
            <ac:picMkLst>
              <pc:docMk/>
              <pc:sldMasterMk cId="3929635340" sldId="2147486607"/>
              <pc:sldLayoutMk cId="2750728498" sldId="2147486621"/>
              <ac:picMk id="6" creationId="{81A3F398-3E77-4722-8795-292485E60F70}"/>
            </ac:picMkLst>
          </pc:picChg>
          <pc:picChg chg="mod">
            <ac:chgData name="Aashis Lamsal" userId="42229be4-7f54-4205-9f3c-ef7aa246a95b" providerId="ADAL" clId="{7FC446BC-EC0E-4D87-B1D5-B3E54C407056}" dt="2023-02-20T17:24:11.098" v="5247"/>
            <ac:picMkLst>
              <pc:docMk/>
              <pc:sldMasterMk cId="3929635340" sldId="2147486607"/>
              <pc:sldLayoutMk cId="2750728498" sldId="2147486621"/>
              <ac:picMk id="11" creationId="{CF7802FC-5228-4A9F-90A7-14773A90BA45}"/>
            </ac:picMkLst>
          </pc:picChg>
        </pc:sldLayoutChg>
        <pc:sldLayoutChg chg="addSp modSp mod">
          <pc:chgData name="Aashis Lamsal" userId="42229be4-7f54-4205-9f3c-ef7aa246a95b" providerId="ADAL" clId="{7FC446BC-EC0E-4D87-B1D5-B3E54C407056}" dt="2023-02-20T17:24:26.789" v="5252" actId="167"/>
          <pc:sldLayoutMkLst>
            <pc:docMk/>
            <pc:sldMasterMk cId="3929635340" sldId="2147486607"/>
            <pc:sldLayoutMk cId="1477409651" sldId="2147486622"/>
          </pc:sldLayoutMkLst>
          <pc:spChg chg="mod">
            <ac:chgData name="Aashis Lamsal" userId="42229be4-7f54-4205-9f3c-ef7aa246a95b" providerId="ADAL" clId="{7FC446BC-EC0E-4D87-B1D5-B3E54C407056}" dt="2023-02-20T17:24:23.973" v="5251"/>
            <ac:spMkLst>
              <pc:docMk/>
              <pc:sldMasterMk cId="3929635340" sldId="2147486607"/>
              <pc:sldLayoutMk cId="1477409651" sldId="2147486622"/>
              <ac:spMk id="6" creationId="{47393CBD-72B0-4C9B-A3E7-350C9915F973}"/>
            </ac:spMkLst>
          </pc:spChg>
          <pc:grpChg chg="add mod ord">
            <ac:chgData name="Aashis Lamsal" userId="42229be4-7f54-4205-9f3c-ef7aa246a95b" providerId="ADAL" clId="{7FC446BC-EC0E-4D87-B1D5-B3E54C407056}" dt="2023-02-20T17:24:26.789" v="5252" actId="167"/>
            <ac:grpSpMkLst>
              <pc:docMk/>
              <pc:sldMasterMk cId="3929635340" sldId="2147486607"/>
              <pc:sldLayoutMk cId="1477409651" sldId="2147486622"/>
              <ac:grpSpMk id="5" creationId="{2D24E48A-DFA5-4212-8BF5-BADEB73911B7}"/>
            </ac:grpSpMkLst>
          </pc:grpChg>
          <pc:picChg chg="mod">
            <ac:chgData name="Aashis Lamsal" userId="42229be4-7f54-4205-9f3c-ef7aa246a95b" providerId="ADAL" clId="{7FC446BC-EC0E-4D87-B1D5-B3E54C407056}" dt="2023-02-20T17:24:23.973" v="5251"/>
            <ac:picMkLst>
              <pc:docMk/>
              <pc:sldMasterMk cId="3929635340" sldId="2147486607"/>
              <pc:sldLayoutMk cId="1477409651" sldId="2147486622"/>
              <ac:picMk id="7" creationId="{2FCC0EFE-32CD-4B93-980F-75E1581A8DC8}"/>
            </ac:picMkLst>
          </pc:picChg>
        </pc:sldLayoutChg>
      </pc:sldMasterChg>
      <pc:sldMasterChg chg="modSldLayout">
        <pc:chgData name="Aashis Lamsal" userId="42229be4-7f54-4205-9f3c-ef7aa246a95b" providerId="ADAL" clId="{7FC446BC-EC0E-4D87-B1D5-B3E54C407056}" dt="2023-02-20T17:16:05.253" v="5195"/>
        <pc:sldMasterMkLst>
          <pc:docMk/>
          <pc:sldMasterMk cId="537025978" sldId="2147486623"/>
        </pc:sldMasterMkLst>
        <pc:sldLayoutChg chg="setBg">
          <pc:chgData name="Aashis Lamsal" userId="42229be4-7f54-4205-9f3c-ef7aa246a95b" providerId="ADAL" clId="{7FC446BC-EC0E-4D87-B1D5-B3E54C407056}" dt="2023-02-20T17:16:05.253" v="5195"/>
          <pc:sldLayoutMkLst>
            <pc:docMk/>
            <pc:sldMasterMk cId="537025978" sldId="2147486623"/>
            <pc:sldLayoutMk cId="3883050904" sldId="2147486629"/>
          </pc:sldLayoutMkLst>
        </pc:sldLayoutChg>
        <pc:sldLayoutChg chg="setBg">
          <pc:chgData name="Aashis Lamsal" userId="42229be4-7f54-4205-9f3c-ef7aa246a95b" providerId="ADAL" clId="{7FC446BC-EC0E-4D87-B1D5-B3E54C407056}" dt="2023-02-20T17:16:05.253" v="5195"/>
          <pc:sldLayoutMkLst>
            <pc:docMk/>
            <pc:sldMasterMk cId="537025978" sldId="2147486623"/>
            <pc:sldLayoutMk cId="3734692626" sldId="2147486632"/>
          </pc:sldLayoutMkLst>
        </pc:sldLayoutChg>
        <pc:sldLayoutChg chg="setBg">
          <pc:chgData name="Aashis Lamsal" userId="42229be4-7f54-4205-9f3c-ef7aa246a95b" providerId="ADAL" clId="{7FC446BC-EC0E-4D87-B1D5-B3E54C407056}" dt="2023-02-20T17:16:05.253" v="5195"/>
          <pc:sldLayoutMkLst>
            <pc:docMk/>
            <pc:sldMasterMk cId="537025978" sldId="2147486623"/>
            <pc:sldLayoutMk cId="824615688" sldId="2147486633"/>
          </pc:sldLayoutMkLst>
        </pc:sldLayoutChg>
        <pc:sldLayoutChg chg="setBg">
          <pc:chgData name="Aashis Lamsal" userId="42229be4-7f54-4205-9f3c-ef7aa246a95b" providerId="ADAL" clId="{7FC446BC-EC0E-4D87-B1D5-B3E54C407056}" dt="2023-02-20T17:16:05.253" v="5195"/>
          <pc:sldLayoutMkLst>
            <pc:docMk/>
            <pc:sldMasterMk cId="537025978" sldId="2147486623"/>
            <pc:sldLayoutMk cId="2561653621" sldId="214748663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13334A7-83EF-7549-8927-BEDE7F1457F4}" type="datetimeFigureOut">
              <a:rPr lang="en-US" smtClean="0"/>
              <a:t>3/14/2023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1B638D6-CDB6-794E-9D11-487CF1985D4F}" type="slidenum">
              <a:rPr lang="en-US" smtClean="0"/>
              <a:t>‹#›</a:t>
            </a:fld>
            <a:endParaRPr lang="en-US"/>
          </a:p>
        </p:txBody>
      </p:sp>
    </p:spTree>
    <p:extLst>
      <p:ext uri="{BB962C8B-B14F-4D97-AF65-F5344CB8AC3E}">
        <p14:creationId xmlns:p14="http://schemas.microsoft.com/office/powerpoint/2010/main" val="4948883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3/14/2023</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postgis.net/docs/manual-2.0/ST_Contains.html" TargetMode="External"/><Relationship Id="rId2" Type="http://schemas.openxmlformats.org/officeDocument/2006/relationships/slide" Target="../slides/slide41.xml"/><Relationship Id="rId1" Type="http://schemas.openxmlformats.org/officeDocument/2006/relationships/notesMaster" Target="../notesMasters/notesMaster1.xml"/><Relationship Id="rId6" Type="http://schemas.openxmlformats.org/officeDocument/2006/relationships/hyperlink" Target="http://postgis.net/docs/manual-2.0/ST_Touches.html" TargetMode="External"/><Relationship Id="rId5" Type="http://schemas.openxmlformats.org/officeDocument/2006/relationships/hyperlink" Target="http://postgis.net/docs/manual-2.0/ST_Intersects.html" TargetMode="External"/><Relationship Id="rId4" Type="http://schemas.openxmlformats.org/officeDocument/2006/relationships/hyperlink" Target="http://postgis.net/docs/manual-2.0/ST_Crosses.html"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a:p>
        </p:txBody>
      </p:sp>
      <p:sp>
        <p:nvSpPr>
          <p:cNvPr id="4" name="Slide Number Placeholder 3"/>
          <p:cNvSpPr>
            <a:spLocks noGrp="1"/>
          </p:cNvSpPr>
          <p:nvPr>
            <p:ph type="sldNum" sz="quarter" idx="5"/>
          </p:nvPr>
        </p:nvSpPr>
        <p:spPr/>
        <p:txBody>
          <a:bodyPr/>
          <a:lstStyle/>
          <a:p>
            <a:fld id="{3E7143C0-4F23-B545-9533-520B5A87CA1E}" type="slidenum">
              <a:rPr lang="en-US" smtClean="0"/>
              <a:pPr/>
              <a:t>1</a:t>
            </a:fld>
            <a:endParaRPr lang="en-US"/>
          </a:p>
        </p:txBody>
      </p:sp>
    </p:spTree>
    <p:extLst>
      <p:ext uri="{BB962C8B-B14F-4D97-AF65-F5344CB8AC3E}">
        <p14:creationId xmlns:p14="http://schemas.microsoft.com/office/powerpoint/2010/main" val="4287635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to begin ? Should we start from </a:t>
            </a:r>
            <a:r>
              <a:rPr lang="en-US" err="1"/>
              <a:t>SchemaBuilder</a:t>
            </a:r>
            <a:r>
              <a:rPr lang="en-US"/>
              <a:t> class ?</a:t>
            </a:r>
          </a:p>
        </p:txBody>
      </p:sp>
      <p:sp>
        <p:nvSpPr>
          <p:cNvPr id="4" name="Slide Number Placeholder 3"/>
          <p:cNvSpPr>
            <a:spLocks noGrp="1"/>
          </p:cNvSpPr>
          <p:nvPr>
            <p:ph type="sldNum" sz="quarter" idx="5"/>
          </p:nvPr>
        </p:nvSpPr>
        <p:spPr/>
        <p:txBody>
          <a:bodyPr/>
          <a:lstStyle/>
          <a:p>
            <a:fld id="{3E7143C0-4F23-B545-9533-520B5A87CA1E}" type="slidenum">
              <a:rPr lang="en-US" smtClean="0"/>
              <a:pPr/>
              <a:t>36</a:t>
            </a:fld>
            <a:endParaRPr lang="en-US"/>
          </a:p>
        </p:txBody>
      </p:sp>
    </p:spTree>
    <p:extLst>
      <p:ext uri="{BB962C8B-B14F-4D97-AF65-F5344CB8AC3E}">
        <p14:creationId xmlns:p14="http://schemas.microsoft.com/office/powerpoint/2010/main" val="962136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39</a:t>
            </a:fld>
            <a:endParaRPr lang="en-US"/>
          </a:p>
        </p:txBody>
      </p:sp>
    </p:spTree>
    <p:extLst>
      <p:ext uri="{BB962C8B-B14F-4D97-AF65-F5344CB8AC3E}">
        <p14:creationId xmlns:p14="http://schemas.microsoft.com/office/powerpoint/2010/main" val="2561631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err="1">
                <a:solidFill>
                  <a:srgbClr val="24292F"/>
                </a:solidFill>
                <a:effectLst/>
                <a:latin typeface="-apple-system"/>
              </a:rPr>
              <a:t>GetLastModifiedTime</a:t>
            </a:r>
            <a:r>
              <a:rPr lang="en-US" b="0" i="0" dirty="0">
                <a:solidFill>
                  <a:srgbClr val="24292F"/>
                </a:solidFill>
                <a:effectLst/>
                <a:latin typeface="-apple-system"/>
              </a:rPr>
              <a:t>() returns the timestamp of when the actual data that feeds the plugin </a:t>
            </a:r>
            <a:r>
              <a:rPr lang="en-US" b="0" i="0" dirty="0" err="1">
                <a:solidFill>
                  <a:srgbClr val="24292F"/>
                </a:solidFill>
                <a:effectLst/>
                <a:latin typeface="-apple-system"/>
              </a:rPr>
              <a:t>datasource</a:t>
            </a:r>
            <a:r>
              <a:rPr lang="en-US" b="0" i="0" dirty="0">
                <a:solidFill>
                  <a:srgbClr val="24292F"/>
                </a:solidFill>
                <a:effectLst/>
                <a:latin typeface="-apple-system"/>
              </a:rPr>
              <a:t> was last modified. The default is the minimum possible date </a:t>
            </a:r>
            <a:r>
              <a:rPr lang="en-US" b="0" i="0" dirty="0" err="1">
                <a:solidFill>
                  <a:srgbClr val="24292F"/>
                </a:solidFill>
                <a:effectLst/>
                <a:latin typeface="-apple-system"/>
              </a:rPr>
              <a:t>System.DateTime.MinValue</a:t>
            </a:r>
            <a:r>
              <a:rPr lang="en-US" b="0" i="0" dirty="0">
                <a:solidFill>
                  <a:srgbClr val="24292F"/>
                </a:solidFill>
                <a:effectLst/>
                <a:latin typeface="-apple-system"/>
              </a:rPr>
              <a:t>. You can use </a:t>
            </a:r>
            <a:r>
              <a:rPr lang="en-US" b="0" i="0" dirty="0" err="1">
                <a:solidFill>
                  <a:srgbClr val="24292F"/>
                </a:solidFill>
                <a:effectLst/>
                <a:latin typeface="-apple-system"/>
              </a:rPr>
              <a:t>GetLastModifiedTime</a:t>
            </a:r>
            <a:r>
              <a:rPr lang="en-US" b="0" i="0" dirty="0">
                <a:solidFill>
                  <a:srgbClr val="24292F"/>
                </a:solidFill>
                <a:effectLst/>
                <a:latin typeface="-apple-system"/>
              </a:rPr>
              <a:t>() to update the time of the last modification (add/delete/update) to the actual </a:t>
            </a:r>
            <a:r>
              <a:rPr lang="en-US" b="0" i="0" dirty="0" err="1">
                <a:solidFill>
                  <a:srgbClr val="24292F"/>
                </a:solidFill>
                <a:effectLst/>
                <a:latin typeface="-apple-system"/>
              </a:rPr>
              <a:t>datasource</a:t>
            </a:r>
            <a:r>
              <a:rPr lang="en-US" b="0" i="0" dirty="0">
                <a:solidFill>
                  <a:srgbClr val="24292F"/>
                </a:solidFill>
                <a:effectLst/>
                <a:latin typeface="-apple-system"/>
              </a:rPr>
              <a:t>. When </a:t>
            </a:r>
            <a:r>
              <a:rPr lang="en-US" b="0" i="0" dirty="0" err="1">
                <a:solidFill>
                  <a:srgbClr val="24292F"/>
                </a:solidFill>
                <a:effectLst/>
                <a:latin typeface="-apple-system"/>
              </a:rPr>
              <a:t>GetLastModifiedTime</a:t>
            </a:r>
            <a:r>
              <a:rPr lang="en-US" b="0" i="0" dirty="0">
                <a:solidFill>
                  <a:srgbClr val="24292F"/>
                </a:solidFill>
                <a:effectLst/>
                <a:latin typeface="-apple-system"/>
              </a:rPr>
              <a:t>() returns a newer timestamp, the framework will refresh the full/default extent returned by </a:t>
            </a:r>
            <a:r>
              <a:rPr lang="en-US" b="0" i="0" dirty="0" err="1">
                <a:solidFill>
                  <a:srgbClr val="24292F"/>
                </a:solidFill>
                <a:effectLst/>
                <a:latin typeface="-apple-system"/>
              </a:rPr>
              <a:t>GetExtent</a:t>
            </a:r>
            <a:r>
              <a:rPr lang="en-US" b="0" i="0" dirty="0">
                <a:solidFill>
                  <a:srgbClr val="24292F"/>
                </a:solidFill>
                <a:effectLst/>
                <a:latin typeface="-apple-system"/>
              </a:rPr>
              <a:t>() for the plugin </a:t>
            </a:r>
            <a:r>
              <a:rPr lang="en-US" b="0" i="0" dirty="0" err="1">
                <a:solidFill>
                  <a:srgbClr val="24292F"/>
                </a:solidFill>
                <a:effectLst/>
                <a:latin typeface="-apple-system"/>
              </a:rPr>
              <a:t>datasource</a:t>
            </a:r>
            <a:r>
              <a:rPr lang="en-US" b="0" i="0" dirty="0">
                <a:solidFill>
                  <a:srgbClr val="24292F"/>
                </a:solidFill>
                <a:effectLst/>
                <a:latin typeface="-apple-system"/>
              </a:rPr>
              <a:t> layer. You have to update the value returned by </a:t>
            </a:r>
            <a:r>
              <a:rPr lang="en-US" b="0" i="0" dirty="0" err="1">
                <a:solidFill>
                  <a:srgbClr val="24292F"/>
                </a:solidFill>
                <a:effectLst/>
                <a:latin typeface="-apple-system"/>
              </a:rPr>
              <a:t>GetExtent</a:t>
            </a:r>
            <a:r>
              <a:rPr lang="en-US" b="0" i="0" dirty="0">
                <a:solidFill>
                  <a:srgbClr val="24292F"/>
                </a:solidFill>
                <a:effectLst/>
                <a:latin typeface="-apple-system"/>
              </a:rPr>
              <a:t>() before you change the value returned by </a:t>
            </a:r>
            <a:r>
              <a:rPr lang="en-US" b="0" i="0" dirty="0" err="1">
                <a:solidFill>
                  <a:srgbClr val="24292F"/>
                </a:solidFill>
                <a:effectLst/>
                <a:latin typeface="-apple-system"/>
              </a:rPr>
              <a:t>GetLastModifiedTime</a:t>
            </a:r>
            <a:r>
              <a:rPr lang="en-US" b="0" i="0" dirty="0">
                <a:solidFill>
                  <a:srgbClr val="24292F"/>
                </a:solidFill>
                <a:effectLst/>
                <a:latin typeface="-apple-system"/>
              </a:rPr>
              <a:t>(). </a:t>
            </a:r>
            <a:r>
              <a:rPr lang="en-US" b="0" i="0" dirty="0" err="1">
                <a:solidFill>
                  <a:srgbClr val="24292F"/>
                </a:solidFill>
                <a:effectLst/>
                <a:latin typeface="-apple-system"/>
              </a:rPr>
              <a:t>GetLastModifiedTime</a:t>
            </a:r>
            <a:r>
              <a:rPr lang="en-US" b="0" i="0" dirty="0">
                <a:solidFill>
                  <a:srgbClr val="24292F"/>
                </a:solidFill>
                <a:effectLst/>
                <a:latin typeface="-apple-system"/>
              </a:rPr>
              <a:t>() was added in Release 3.1, before this addition the value returned by </a:t>
            </a:r>
            <a:r>
              <a:rPr lang="en-US" b="0" i="0" dirty="0" err="1">
                <a:solidFill>
                  <a:srgbClr val="24292F"/>
                </a:solidFill>
                <a:effectLst/>
                <a:latin typeface="-apple-system"/>
              </a:rPr>
              <a:t>GetExtent</a:t>
            </a:r>
            <a:r>
              <a:rPr lang="en-US" b="0" i="0" dirty="0">
                <a:solidFill>
                  <a:srgbClr val="24292F"/>
                </a:solidFill>
                <a:effectLst/>
                <a:latin typeface="-apple-system"/>
              </a:rPr>
              <a:t>() was used for the duration of the session.</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40</a:t>
            </a:fld>
            <a:endParaRPr lang="en-US"/>
          </a:p>
        </p:txBody>
      </p:sp>
    </p:spTree>
    <p:extLst>
      <p:ext uri="{BB962C8B-B14F-4D97-AF65-F5344CB8AC3E}">
        <p14:creationId xmlns:p14="http://schemas.microsoft.com/office/powerpoint/2010/main" val="64648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a:solidFill>
                  <a:srgbClr val="2E2E2E"/>
                </a:solidFill>
                <a:effectLst/>
                <a:latin typeface="Lucida Grande"/>
              </a:rPr>
              <a:t>sometimes the case that the typical spatial predicates (</a:t>
            </a:r>
            <a:r>
              <a:rPr lang="en-US" b="0" i="0" u="none" strike="noStrike" dirty="0" err="1">
                <a:solidFill>
                  <a:srgbClr val="418ACD"/>
                </a:solidFill>
                <a:effectLst/>
                <a:latin typeface="Lucida Grande"/>
                <a:hlinkClick r:id="rId3" tooltip="ST_Contains"/>
              </a:rPr>
              <a:t>ST_Contains</a:t>
            </a:r>
            <a:r>
              <a:rPr lang="en-US" b="0" i="0" dirty="0">
                <a:solidFill>
                  <a:srgbClr val="2E2E2E"/>
                </a:solidFill>
                <a:effectLst/>
                <a:latin typeface="Lucida Grande"/>
              </a:rPr>
              <a:t>, </a:t>
            </a:r>
            <a:r>
              <a:rPr lang="en-US" b="0" i="0" u="none" strike="noStrike" dirty="0" err="1">
                <a:solidFill>
                  <a:srgbClr val="418ACD"/>
                </a:solidFill>
                <a:effectLst/>
                <a:latin typeface="Lucida Grande"/>
                <a:hlinkClick r:id="rId4" tooltip="ST_Crosses"/>
              </a:rPr>
              <a:t>ST_Crosses</a:t>
            </a:r>
            <a:r>
              <a:rPr lang="en-US" b="0" i="0" dirty="0">
                <a:solidFill>
                  <a:srgbClr val="2E2E2E"/>
                </a:solidFill>
                <a:effectLst/>
                <a:latin typeface="Lucida Grande"/>
              </a:rPr>
              <a:t>, </a:t>
            </a:r>
            <a:r>
              <a:rPr lang="en-US" b="0" i="0" u="none" strike="noStrike" dirty="0" err="1">
                <a:solidFill>
                  <a:srgbClr val="418ACD"/>
                </a:solidFill>
                <a:effectLst/>
                <a:latin typeface="Lucida Grande"/>
                <a:hlinkClick r:id="rId5" tooltip="ST_Intersects"/>
              </a:rPr>
              <a:t>ST_Intersects</a:t>
            </a:r>
            <a:r>
              <a:rPr lang="en-US" b="0" i="0" dirty="0">
                <a:solidFill>
                  <a:srgbClr val="2E2E2E"/>
                </a:solidFill>
                <a:effectLst/>
                <a:latin typeface="Lucida Grande"/>
              </a:rPr>
              <a:t>, </a:t>
            </a:r>
            <a:r>
              <a:rPr lang="en-US" b="0" i="0" u="none" strike="noStrike" dirty="0" err="1">
                <a:solidFill>
                  <a:srgbClr val="418ACD"/>
                </a:solidFill>
                <a:effectLst/>
                <a:latin typeface="Lucida Grande"/>
                <a:hlinkClick r:id="rId6" tooltip="ST_Touches"/>
              </a:rPr>
              <a:t>ST_Touches</a:t>
            </a:r>
            <a:r>
              <a:rPr lang="en-US" b="0" i="0" dirty="0">
                <a:solidFill>
                  <a:srgbClr val="2E2E2E"/>
                </a:solidFill>
                <a:effectLst/>
                <a:latin typeface="Lucida Grande"/>
              </a:rPr>
              <a:t>, ...) are insufficient in and of themselves to adequately provide that desired spatial filter.</a:t>
            </a:r>
          </a:p>
          <a:p>
            <a:pPr marL="171450" indent="-171450">
              <a:buFont typeface="Arial" panose="020B0604020202020204" pitchFamily="34" charset="0"/>
              <a:buChar char="•"/>
            </a:pPr>
            <a:r>
              <a:rPr lang="en-US" b="0" i="0" dirty="0">
                <a:solidFill>
                  <a:srgbClr val="2E2E2E"/>
                </a:solidFill>
                <a:effectLst/>
                <a:latin typeface="Lucida Grande"/>
              </a:rPr>
              <a:t>Analyst may need to use a combination of spatial predicates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41</a:t>
            </a:fld>
            <a:endParaRPr lang="en-US"/>
          </a:p>
        </p:txBody>
      </p:sp>
    </p:spTree>
    <p:extLst>
      <p:ext uri="{BB962C8B-B14F-4D97-AF65-F5344CB8AC3E}">
        <p14:creationId xmlns:p14="http://schemas.microsoft.com/office/powerpoint/2010/main" val="1510628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42</a:t>
            </a:fld>
            <a:endParaRPr lang="en-US"/>
          </a:p>
        </p:txBody>
      </p:sp>
    </p:spTree>
    <p:extLst>
      <p:ext uri="{BB962C8B-B14F-4D97-AF65-F5344CB8AC3E}">
        <p14:creationId xmlns:p14="http://schemas.microsoft.com/office/powerpoint/2010/main" val="2368068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43</a:t>
            </a:fld>
            <a:endParaRPr lang="en-US"/>
          </a:p>
        </p:txBody>
      </p:sp>
    </p:spTree>
    <p:extLst>
      <p:ext uri="{BB962C8B-B14F-4D97-AF65-F5344CB8AC3E}">
        <p14:creationId xmlns:p14="http://schemas.microsoft.com/office/powerpoint/2010/main" val="27085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44</a:t>
            </a:fld>
            <a:endParaRPr lang="en-US"/>
          </a:p>
        </p:txBody>
      </p:sp>
    </p:spTree>
    <p:extLst>
      <p:ext uri="{BB962C8B-B14F-4D97-AF65-F5344CB8AC3E}">
        <p14:creationId xmlns:p14="http://schemas.microsoft.com/office/powerpoint/2010/main" val="3499739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Grouped exceptions into its own namespace</a:t>
            </a:r>
          </a:p>
        </p:txBody>
      </p:sp>
      <p:sp>
        <p:nvSpPr>
          <p:cNvPr id="4" name="Slide Number Placeholder 3"/>
          <p:cNvSpPr>
            <a:spLocks noGrp="1"/>
          </p:cNvSpPr>
          <p:nvPr>
            <p:ph type="sldNum" sz="quarter" idx="5"/>
          </p:nvPr>
        </p:nvSpPr>
        <p:spPr/>
        <p:txBody>
          <a:bodyPr/>
          <a:lstStyle/>
          <a:p>
            <a:fld id="{3E7143C0-4F23-B545-9533-520B5A87CA1E}" type="slidenum">
              <a:rPr lang="en-US" smtClean="0"/>
              <a:pPr/>
              <a:t>45</a:t>
            </a:fld>
            <a:endParaRPr lang="en-US"/>
          </a:p>
        </p:txBody>
      </p:sp>
    </p:spTree>
    <p:extLst>
      <p:ext uri="{BB962C8B-B14F-4D97-AF65-F5344CB8AC3E}">
        <p14:creationId xmlns:p14="http://schemas.microsoft.com/office/powerpoint/2010/main" val="4008845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session is just a highlight of the breaking changes and </a:t>
            </a:r>
            <a:r>
              <a:rPr lang="en-US" dirty="0" err="1"/>
              <a:t>enachancements</a:t>
            </a:r>
            <a:r>
              <a:rPr lang="en-US" dirty="0"/>
              <a:t> we have made, if you are interested in more details please visit our API reference and conceptual doc </a:t>
            </a:r>
          </a:p>
        </p:txBody>
      </p:sp>
      <p:sp>
        <p:nvSpPr>
          <p:cNvPr id="4" name="Slide Number Placeholder 3"/>
          <p:cNvSpPr>
            <a:spLocks noGrp="1"/>
          </p:cNvSpPr>
          <p:nvPr>
            <p:ph type="sldNum" sz="quarter" idx="5"/>
          </p:nvPr>
        </p:nvSpPr>
        <p:spPr/>
        <p:txBody>
          <a:bodyPr/>
          <a:lstStyle/>
          <a:p>
            <a:fld id="{3E7143C0-4F23-B545-9533-520B5A87CA1E}" type="slidenum">
              <a:rPr lang="en-US" smtClean="0"/>
              <a:pPr/>
              <a:t>46</a:t>
            </a:fld>
            <a:endParaRPr lang="en-US"/>
          </a:p>
        </p:txBody>
      </p:sp>
    </p:spTree>
    <p:extLst>
      <p:ext uri="{BB962C8B-B14F-4D97-AF65-F5344CB8AC3E}">
        <p14:creationId xmlns:p14="http://schemas.microsoft.com/office/powerpoint/2010/main" val="18037808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54</a:t>
            </a:fld>
            <a:endParaRPr lang="en-US" dirty="0"/>
          </a:p>
        </p:txBody>
      </p:sp>
    </p:spTree>
    <p:extLst>
      <p:ext uri="{BB962C8B-B14F-4D97-AF65-F5344CB8AC3E}">
        <p14:creationId xmlns:p14="http://schemas.microsoft.com/office/powerpoint/2010/main" val="183974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Included as a pre-release in ArcGIS Pro 2.7</a:t>
            </a:r>
          </a:p>
          <a:p>
            <a:r>
              <a:rPr lang="en-US"/>
              <a:t>Officially part of the product at ArcGIS Pro 2.8</a:t>
            </a:r>
          </a:p>
          <a:p>
            <a:r>
              <a:rPr lang="en-US"/>
              <a:t>By 3.1 we have completed the most common workflows</a:t>
            </a:r>
          </a:p>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a:p>
        </p:txBody>
      </p:sp>
    </p:spTree>
    <p:extLst>
      <p:ext uri="{BB962C8B-B14F-4D97-AF65-F5344CB8AC3E}">
        <p14:creationId xmlns:p14="http://schemas.microsoft.com/office/powerpoint/2010/main" val="621607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Complete picture of changes</a:t>
            </a:r>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a:p>
        </p:txBody>
      </p:sp>
    </p:spTree>
    <p:extLst>
      <p:ext uri="{BB962C8B-B14F-4D97-AF65-F5344CB8AC3E}">
        <p14:creationId xmlns:p14="http://schemas.microsoft.com/office/powerpoint/2010/main" val="1945933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7143C0-4F23-B545-9533-520B5A87CA1E}" type="slidenum">
              <a:rPr lang="en-US" smtClean="0"/>
              <a:pPr/>
              <a:t>12</a:t>
            </a:fld>
            <a:endParaRPr lang="en-US"/>
          </a:p>
        </p:txBody>
      </p:sp>
    </p:spTree>
    <p:extLst>
      <p:ext uri="{BB962C8B-B14F-4D97-AF65-F5344CB8AC3E}">
        <p14:creationId xmlns:p14="http://schemas.microsoft.com/office/powerpoint/2010/main" val="2342467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to begin ? Should we start from </a:t>
            </a:r>
            <a:r>
              <a:rPr lang="en-US" err="1"/>
              <a:t>SchemaBuilder</a:t>
            </a:r>
            <a:r>
              <a:rPr lang="en-US"/>
              <a:t> class ?</a:t>
            </a:r>
          </a:p>
        </p:txBody>
      </p:sp>
      <p:sp>
        <p:nvSpPr>
          <p:cNvPr id="4" name="Slide Number Placeholder 3"/>
          <p:cNvSpPr>
            <a:spLocks noGrp="1"/>
          </p:cNvSpPr>
          <p:nvPr>
            <p:ph type="sldNum" sz="quarter" idx="5"/>
          </p:nvPr>
        </p:nvSpPr>
        <p:spPr/>
        <p:txBody>
          <a:bodyPr/>
          <a:lstStyle/>
          <a:p>
            <a:fld id="{3E7143C0-4F23-B545-9533-520B5A87CA1E}" type="slidenum">
              <a:rPr lang="en-US" smtClean="0"/>
              <a:pPr/>
              <a:t>14</a:t>
            </a:fld>
            <a:endParaRPr lang="en-US"/>
          </a:p>
        </p:txBody>
      </p:sp>
    </p:spTree>
    <p:extLst>
      <p:ext uri="{BB962C8B-B14F-4D97-AF65-F5344CB8AC3E}">
        <p14:creationId xmlns:p14="http://schemas.microsoft.com/office/powerpoint/2010/main" val="2546171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 </a:t>
            </a:r>
          </a:p>
        </p:txBody>
      </p:sp>
      <p:sp>
        <p:nvSpPr>
          <p:cNvPr id="4" name="Slide Number Placeholder 3"/>
          <p:cNvSpPr>
            <a:spLocks noGrp="1"/>
          </p:cNvSpPr>
          <p:nvPr>
            <p:ph type="sldNum" sz="quarter" idx="5"/>
          </p:nvPr>
        </p:nvSpPr>
        <p:spPr/>
        <p:txBody>
          <a:bodyPr/>
          <a:lstStyle/>
          <a:p>
            <a:fld id="{3E7143C0-4F23-B545-9533-520B5A87CA1E}" type="slidenum">
              <a:rPr lang="en-US" smtClean="0"/>
              <a:pPr/>
              <a:t>23</a:t>
            </a:fld>
            <a:endParaRPr lang="en-US"/>
          </a:p>
        </p:txBody>
      </p:sp>
    </p:spTree>
    <p:extLst>
      <p:ext uri="{BB962C8B-B14F-4D97-AF65-F5344CB8AC3E}">
        <p14:creationId xmlns:p14="http://schemas.microsoft.com/office/powerpoint/2010/main" val="56040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 </a:t>
            </a:r>
          </a:p>
        </p:txBody>
      </p:sp>
      <p:sp>
        <p:nvSpPr>
          <p:cNvPr id="4" name="Slide Number Placeholder 3"/>
          <p:cNvSpPr>
            <a:spLocks noGrp="1"/>
          </p:cNvSpPr>
          <p:nvPr>
            <p:ph type="sldNum" sz="quarter" idx="5"/>
          </p:nvPr>
        </p:nvSpPr>
        <p:spPr/>
        <p:txBody>
          <a:bodyPr/>
          <a:lstStyle/>
          <a:p>
            <a:fld id="{3E7143C0-4F23-B545-9533-520B5A87CA1E}" type="slidenum">
              <a:rPr lang="en-US" smtClean="0"/>
              <a:pPr/>
              <a:t>24</a:t>
            </a:fld>
            <a:endParaRPr lang="en-US"/>
          </a:p>
        </p:txBody>
      </p:sp>
    </p:spTree>
    <p:extLst>
      <p:ext uri="{BB962C8B-B14F-4D97-AF65-F5344CB8AC3E}">
        <p14:creationId xmlns:p14="http://schemas.microsoft.com/office/powerpoint/2010/main" val="179272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 </a:t>
            </a:r>
          </a:p>
        </p:txBody>
      </p:sp>
      <p:sp>
        <p:nvSpPr>
          <p:cNvPr id="4" name="Slide Number Placeholder 3"/>
          <p:cNvSpPr>
            <a:spLocks noGrp="1"/>
          </p:cNvSpPr>
          <p:nvPr>
            <p:ph type="sldNum" sz="quarter" idx="5"/>
          </p:nvPr>
        </p:nvSpPr>
        <p:spPr/>
        <p:txBody>
          <a:bodyPr/>
          <a:lstStyle/>
          <a:p>
            <a:fld id="{3E7143C0-4F23-B545-9533-520B5A87CA1E}" type="slidenum">
              <a:rPr lang="en-US" smtClean="0"/>
              <a:pPr/>
              <a:t>25</a:t>
            </a:fld>
            <a:endParaRPr lang="en-US"/>
          </a:p>
        </p:txBody>
      </p:sp>
    </p:spTree>
    <p:extLst>
      <p:ext uri="{BB962C8B-B14F-4D97-AF65-F5344CB8AC3E}">
        <p14:creationId xmlns:p14="http://schemas.microsoft.com/office/powerpoint/2010/main" val="2518199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to begin ? Should we start from </a:t>
            </a:r>
            <a:r>
              <a:rPr lang="en-US" err="1"/>
              <a:t>SchemaBuilder</a:t>
            </a:r>
            <a:r>
              <a:rPr lang="en-US"/>
              <a:t> class ?</a:t>
            </a:r>
          </a:p>
        </p:txBody>
      </p:sp>
      <p:sp>
        <p:nvSpPr>
          <p:cNvPr id="4" name="Slide Number Placeholder 3"/>
          <p:cNvSpPr>
            <a:spLocks noGrp="1"/>
          </p:cNvSpPr>
          <p:nvPr>
            <p:ph type="sldNum" sz="quarter" idx="5"/>
          </p:nvPr>
        </p:nvSpPr>
        <p:spPr/>
        <p:txBody>
          <a:bodyPr/>
          <a:lstStyle/>
          <a:p>
            <a:fld id="{3E7143C0-4F23-B545-9533-520B5A87CA1E}" type="slidenum">
              <a:rPr lang="en-US" smtClean="0"/>
              <a:pPr/>
              <a:t>26</a:t>
            </a:fld>
            <a:endParaRPr lang="en-US"/>
          </a:p>
        </p:txBody>
      </p:sp>
    </p:spTree>
    <p:extLst>
      <p:ext uri="{BB962C8B-B14F-4D97-AF65-F5344CB8AC3E}">
        <p14:creationId xmlns:p14="http://schemas.microsoft.com/office/powerpoint/2010/main" val="40965792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2644" y="2428193"/>
            <a:ext cx="8523553" cy="914400"/>
          </a:xfrm>
        </p:spPr>
        <p:txBody>
          <a:bodyPr rIns="0" anchor="b">
            <a:noAutofit/>
          </a:bodyPr>
          <a:lstStyle>
            <a:lvl1pPr algn="ctr">
              <a:defRPr sz="3599" b="0" baseline="0">
                <a:solidFill>
                  <a:schemeClr val="tx1"/>
                </a:solidFill>
              </a:defRPr>
            </a:lvl1pPr>
          </a:lstStyle>
          <a:p>
            <a:r>
              <a:rPr lang="en-US"/>
              <a:t>Presentation Title</a:t>
            </a:r>
          </a:p>
        </p:txBody>
      </p:sp>
      <p:sp>
        <p:nvSpPr>
          <p:cNvPr id="3" name="Subtitle 2"/>
          <p:cNvSpPr>
            <a:spLocks noGrp="1"/>
          </p:cNvSpPr>
          <p:nvPr>
            <p:ph type="subTitle" idx="1" hasCustomPrompt="1"/>
          </p:nvPr>
        </p:nvSpPr>
        <p:spPr bwMode="white">
          <a:xfrm>
            <a:off x="1828325" y="3465218"/>
            <a:ext cx="8532178" cy="914400"/>
          </a:xfrm>
          <a:noFill/>
        </p:spPr>
        <p:txBody>
          <a:bodyPr>
            <a:noAutofit/>
          </a:bodyPr>
          <a:lstStyle>
            <a:lvl1pPr marL="0" indent="0" algn="ctr">
              <a:buNone/>
              <a:defRPr b="0">
                <a:solidFill>
                  <a:srgbClr val="C3E3F7"/>
                </a:solidFill>
              </a:defRPr>
            </a:lvl1pPr>
            <a:lvl2pPr marL="457063" indent="0" algn="ctr">
              <a:buNone/>
              <a:defRPr>
                <a:solidFill>
                  <a:schemeClr val="tx1">
                    <a:tint val="75000"/>
                  </a:schemeClr>
                </a:solidFill>
              </a:defRPr>
            </a:lvl2pPr>
            <a:lvl3pPr marL="914126" indent="0" algn="ctr">
              <a:buNone/>
              <a:defRPr>
                <a:solidFill>
                  <a:schemeClr val="tx1">
                    <a:tint val="75000"/>
                  </a:schemeClr>
                </a:solidFill>
              </a:defRPr>
            </a:lvl3pPr>
            <a:lvl4pPr marL="1371189" indent="0" algn="ctr">
              <a:buNone/>
              <a:defRPr>
                <a:solidFill>
                  <a:schemeClr val="tx1">
                    <a:tint val="75000"/>
                  </a:schemeClr>
                </a:solidFill>
              </a:defRPr>
            </a:lvl4pPr>
            <a:lvl5pPr marL="1828251" indent="0" algn="ctr">
              <a:buNone/>
              <a:defRPr>
                <a:solidFill>
                  <a:schemeClr val="tx1">
                    <a:tint val="75000"/>
                  </a:schemeClr>
                </a:solidFill>
              </a:defRPr>
            </a:lvl5pPr>
            <a:lvl6pPr marL="2285314" indent="0" algn="ctr">
              <a:buNone/>
              <a:defRPr>
                <a:solidFill>
                  <a:schemeClr val="tx1">
                    <a:tint val="75000"/>
                  </a:schemeClr>
                </a:solidFill>
              </a:defRPr>
            </a:lvl6pPr>
            <a:lvl7pPr marL="2742377" indent="0" algn="ctr">
              <a:buNone/>
              <a:defRPr>
                <a:solidFill>
                  <a:schemeClr val="tx1">
                    <a:tint val="75000"/>
                  </a:schemeClr>
                </a:solidFill>
              </a:defRPr>
            </a:lvl7pPr>
            <a:lvl8pPr marL="3199440" indent="0" algn="ctr">
              <a:buNone/>
              <a:defRPr>
                <a:solidFill>
                  <a:schemeClr val="tx1">
                    <a:tint val="75000"/>
                  </a:schemeClr>
                </a:solidFill>
              </a:defRPr>
            </a:lvl8pPr>
            <a:lvl9pPr marL="3656503" indent="0" algn="ctr">
              <a:buNone/>
              <a:defRPr>
                <a:solidFill>
                  <a:schemeClr val="tx1">
                    <a:tint val="75000"/>
                  </a:schemeClr>
                </a:solidFill>
              </a:defRPr>
            </a:lvl9pPr>
          </a:lstStyle>
          <a:p>
            <a:r>
              <a:rPr lang="en-US"/>
              <a:t>Name of Presenter(s)</a:t>
            </a:r>
          </a:p>
        </p:txBody>
      </p:sp>
      <p:sp>
        <p:nvSpPr>
          <p:cNvPr id="5"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6EC91B51-25EE-0147-9293-37E16A70024E}" type="datetime1">
              <a:rPr lang="en-US" smtClean="0">
                <a:solidFill>
                  <a:prstClr val="white">
                    <a:tint val="75000"/>
                  </a:prstClr>
                </a:solidFill>
              </a:rPr>
              <a:pPr defTabSz="457063"/>
              <a:t>3/14/2023</a:t>
            </a:fld>
            <a:endParaRPr lang="en-US">
              <a:solidFill>
                <a:prstClr val="white">
                  <a:tint val="75000"/>
                </a:prstClr>
              </a:solidFill>
            </a:endParaRPr>
          </a:p>
        </p:txBody>
      </p:sp>
      <p:sp>
        <p:nvSpPr>
          <p:cNvPr id="6"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8"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screen">
            <a:alphaModFix amt="75000"/>
            <a:extLst>
              <a:ext uri="{28A0092B-C50C-407E-A947-70E740481C1C}">
                <a14:useLocalDpi xmlns:a14="http://schemas.microsoft.com/office/drawing/2010/main"/>
              </a:ext>
            </a:extLst>
          </a:blip>
          <a:stretch>
            <a:fillRect/>
          </a:stretch>
        </p:blipFill>
        <p:spPr>
          <a:xfrm>
            <a:off x="9540251" y="395608"/>
            <a:ext cx="2391575" cy="739642"/>
          </a:xfrm>
          <a:prstGeom prst="rect">
            <a:avLst/>
          </a:prstGeom>
        </p:spPr>
      </p:pic>
      <p:grpSp>
        <p:nvGrpSpPr>
          <p:cNvPr id="10" name="Group 9">
            <a:extLst>
              <a:ext uri="{FF2B5EF4-FFF2-40B4-BE49-F238E27FC236}">
                <a16:creationId xmlns:a16="http://schemas.microsoft.com/office/drawing/2014/main" id="{49B69FA4-57BC-453C-8C64-14F96EDA8988}"/>
              </a:ext>
            </a:extLst>
          </p:cNvPr>
          <p:cNvGrpSpPr/>
          <p:nvPr userDrawn="1"/>
        </p:nvGrpSpPr>
        <p:grpSpPr>
          <a:xfrm>
            <a:off x="0" y="-15485"/>
            <a:ext cx="12192000" cy="6888971"/>
            <a:chOff x="0" y="-15485"/>
            <a:chExt cx="12192000" cy="6888971"/>
          </a:xfrm>
        </p:grpSpPr>
        <p:sp>
          <p:nvSpPr>
            <p:cNvPr id="11" name="gradient background1">
              <a:extLst>
                <a:ext uri="{FF2B5EF4-FFF2-40B4-BE49-F238E27FC236}">
                  <a16:creationId xmlns:a16="http://schemas.microsoft.com/office/drawing/2014/main" id="{BE290273-83E8-4363-B64B-66F649A913CD}"/>
                </a:ext>
              </a:extLst>
            </p:cNvPr>
            <p:cNvSpPr/>
            <p:nvPr/>
          </p:nvSpPr>
          <p:spPr bwMode="auto">
            <a:xfrm>
              <a:off x="0" y="-15485"/>
              <a:ext cx="12191999" cy="6888971"/>
            </a:xfrm>
            <a:prstGeom prst="rect">
              <a:avLst/>
            </a:prstGeom>
            <a:gradFill flip="none" rotWithShape="1">
              <a:gsLst>
                <a:gs pos="0">
                  <a:srgbClr val="131A8E"/>
                </a:gs>
                <a:gs pos="98000">
                  <a:srgbClr val="070738"/>
                </a:gs>
              </a:gsLst>
              <a:lin ang="207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2" name="Picture 11" descr="A picture containing text&#10;&#10;Description automatically generated">
              <a:extLst>
                <a:ext uri="{FF2B5EF4-FFF2-40B4-BE49-F238E27FC236}">
                  <a16:creationId xmlns:a16="http://schemas.microsoft.com/office/drawing/2014/main" id="{4ACE75FD-83DA-4323-9AF3-9B34606B6199}"/>
                </a:ext>
              </a:extLst>
            </p:cNvPr>
            <p:cNvPicPr>
              <a:picLocks noChangeAspect="1"/>
            </p:cNvPicPr>
            <p:nvPr/>
          </p:nvPicPr>
          <p:blipFill rotWithShape="1">
            <a:blip r:embed="rId3"/>
            <a:srcRect t="5406" b="42638"/>
            <a:stretch/>
          </p:blipFill>
          <p:spPr>
            <a:xfrm>
              <a:off x="0" y="0"/>
              <a:ext cx="12192000" cy="3563128"/>
            </a:xfrm>
            <a:prstGeom prst="rect">
              <a:avLst/>
            </a:prstGeom>
          </p:spPr>
        </p:pic>
      </p:grpSp>
      <p:sp>
        <p:nvSpPr>
          <p:cNvPr id="13" name="UC 2021">
            <a:extLst>
              <a:ext uri="{FF2B5EF4-FFF2-40B4-BE49-F238E27FC236}">
                <a16:creationId xmlns:a16="http://schemas.microsoft.com/office/drawing/2014/main" id="{7BBED8F1-8E90-4770-9FCD-D338FF1E63CA}"/>
              </a:ext>
            </a:extLst>
          </p:cNvPr>
          <p:cNvSpPr txBox="1">
            <a:spLocks/>
          </p:cNvSpPr>
          <p:nvPr userDrawn="1"/>
        </p:nvSpPr>
        <p:spPr bwMode="white">
          <a:xfrm>
            <a:off x="6379029" y="3685753"/>
            <a:ext cx="4898571" cy="17999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r">
              <a:spcAft>
                <a:spcPts val="0"/>
              </a:spcAft>
            </a:pPr>
            <a:r>
              <a:rPr lang="en-US" sz="1200" b="1" i="1">
                <a:solidFill>
                  <a:srgbClr val="EF5347"/>
                </a:solidFill>
              </a:rPr>
              <a:t>ESRI DEVELOPER SUMMIT 2023 </a:t>
            </a:r>
          </a:p>
        </p:txBody>
      </p:sp>
      <p:pic>
        <p:nvPicPr>
          <p:cNvPr id="14" name="Esri">
            <a:extLst>
              <a:ext uri="{FF2B5EF4-FFF2-40B4-BE49-F238E27FC236}">
                <a16:creationId xmlns:a16="http://schemas.microsoft.com/office/drawing/2014/main" id="{7AB066DF-2110-4C50-8F17-B9AC281565BE}"/>
              </a:ext>
            </a:extLst>
          </p:cNvPr>
          <p:cNvPicPr>
            <a:picLocks noChangeAspect="1"/>
          </p:cNvPicPr>
          <p:nvPr userDrawn="1"/>
        </p:nvPicPr>
        <p:blipFill>
          <a:blip r:embed="rId4" cstate="screen">
            <a:alphaModFix amt="70000"/>
            <a:extLst>
              <a:ext uri="{28A0092B-C50C-407E-A947-70E740481C1C}">
                <a14:useLocalDpi xmlns:a14="http://schemas.microsoft.com/office/drawing/2010/main"/>
              </a:ext>
            </a:extLst>
          </a:blip>
          <a:srcRect/>
          <a:stretch/>
        </p:blipFill>
        <p:spPr>
          <a:xfrm>
            <a:off x="914400" y="2773241"/>
            <a:ext cx="2120900" cy="655759"/>
          </a:xfrm>
          <a:prstGeom prst="rect">
            <a:avLst/>
          </a:prstGeom>
        </p:spPr>
      </p:pic>
    </p:spTree>
    <p:extLst>
      <p:ext uri="{BB962C8B-B14F-4D97-AF65-F5344CB8AC3E}">
        <p14:creationId xmlns:p14="http://schemas.microsoft.com/office/powerpoint/2010/main" val="100017570"/>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69AB8C88-8F0E-467E-A4AF-A7ABEFDF10C9}"/>
              </a:ext>
            </a:extLst>
          </p:cNvPr>
          <p:cNvGrpSpPr/>
          <p:nvPr userDrawn="1"/>
        </p:nvGrpSpPr>
        <p:grpSpPr>
          <a:xfrm>
            <a:off x="0" y="0"/>
            <a:ext cx="12192000" cy="6888971"/>
            <a:chOff x="0" y="0"/>
            <a:chExt cx="12192000" cy="6888971"/>
          </a:xfrm>
        </p:grpSpPr>
        <p:sp>
          <p:nvSpPr>
            <p:cNvPr id="12" name="gradient background1">
              <a:extLst>
                <a:ext uri="{FF2B5EF4-FFF2-40B4-BE49-F238E27FC236}">
                  <a16:creationId xmlns:a16="http://schemas.microsoft.com/office/drawing/2014/main" id="{DDBDDFBB-DD68-4C5B-8688-EA53540B5F25}"/>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3" name="Picture 12" descr="A picture containing text, helmet&#10;&#10;Description automatically generated">
              <a:extLst>
                <a:ext uri="{FF2B5EF4-FFF2-40B4-BE49-F238E27FC236}">
                  <a16:creationId xmlns:a16="http://schemas.microsoft.com/office/drawing/2014/main" id="{A17D88A1-560B-4DAD-903B-733F4817037C}"/>
                </a:ext>
              </a:extLst>
            </p:cNvPr>
            <p:cNvPicPr>
              <a:picLocks noChangeAspect="1"/>
            </p:cNvPicPr>
            <p:nvPr/>
          </p:nvPicPr>
          <p:blipFill rotWithShape="1">
            <a:blip r:embed="rId2"/>
            <a:srcRect r="38711"/>
            <a:stretch/>
          </p:blipFill>
          <p:spPr>
            <a:xfrm>
              <a:off x="0" y="30971"/>
              <a:ext cx="7472364" cy="6858000"/>
            </a:xfrm>
            <a:prstGeom prst="rect">
              <a:avLst/>
            </a:prstGeom>
          </p:spPr>
        </p:pic>
      </p:grpSp>
      <p:sp>
        <p:nvSpPr>
          <p:cNvPr id="14" name="Text Placeholder 2">
            <a:extLst>
              <a:ext uri="{FF2B5EF4-FFF2-40B4-BE49-F238E27FC236}">
                <a16:creationId xmlns:a16="http://schemas.microsoft.com/office/drawing/2014/main" id="{35B3AE4F-CEC8-4094-9122-381A666023D0}"/>
              </a:ext>
            </a:extLst>
          </p:cNvPr>
          <p:cNvSpPr>
            <a:spLocks noGrp="1"/>
          </p:cNvSpPr>
          <p:nvPr>
            <p:ph type="body" idx="1"/>
          </p:nvPr>
        </p:nvSpPr>
        <p:spPr>
          <a:xfrm>
            <a:off x="6976872" y="3980828"/>
            <a:ext cx="4427728" cy="338554"/>
          </a:xfrm>
        </p:spPr>
        <p:txBody>
          <a:bodyPr/>
          <a:lstStyle/>
          <a:p>
            <a:endParaRPr lang="en-US">
              <a:solidFill>
                <a:srgbClr val="EAFF46"/>
              </a:solidFill>
            </a:endParaRPr>
          </a:p>
        </p:txBody>
      </p:sp>
      <p:sp>
        <p:nvSpPr>
          <p:cNvPr id="15" name="Title 1">
            <a:extLst>
              <a:ext uri="{FF2B5EF4-FFF2-40B4-BE49-F238E27FC236}">
                <a16:creationId xmlns:a16="http://schemas.microsoft.com/office/drawing/2014/main" id="{1DCB7E51-4BE0-4E11-86E0-36FDDEB30F0F}"/>
              </a:ext>
            </a:extLst>
          </p:cNvPr>
          <p:cNvSpPr>
            <a:spLocks noGrp="1"/>
          </p:cNvSpPr>
          <p:nvPr>
            <p:ph type="title"/>
          </p:nvPr>
        </p:nvSpPr>
        <p:spPr>
          <a:xfrm>
            <a:off x="6976872" y="2462092"/>
            <a:ext cx="4427728" cy="1477328"/>
          </a:xfrm>
        </p:spPr>
        <p:txBody>
          <a:bodyPr/>
          <a:lstStyle/>
          <a:p>
            <a:endParaRPr lang="en-US"/>
          </a:p>
        </p:txBody>
      </p:sp>
      <p:sp>
        <p:nvSpPr>
          <p:cNvPr id="16" name="Picture Placeholder 13">
            <a:extLst>
              <a:ext uri="{FF2B5EF4-FFF2-40B4-BE49-F238E27FC236}">
                <a16:creationId xmlns:a16="http://schemas.microsoft.com/office/drawing/2014/main" id="{475AB076-275D-4269-AAFB-63A286DCB728}"/>
              </a:ext>
            </a:extLst>
          </p:cNvPr>
          <p:cNvSpPr>
            <a:spLocks noGrp="1"/>
          </p:cNvSpPr>
          <p:nvPr>
            <p:ph type="pic" sz="quarter" idx="13"/>
          </p:nvPr>
        </p:nvSpPr>
        <p:spPr>
          <a:xfrm>
            <a:off x="684213" y="1757363"/>
            <a:ext cx="5943600" cy="3343275"/>
          </a:xfrm>
        </p:spPr>
      </p:sp>
      <p:sp>
        <p:nvSpPr>
          <p:cNvPr id="7"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CF17F20F-8413-1548-BF61-558511100DB7}" type="datetime1">
              <a:rPr lang="en-US" smtClean="0">
                <a:solidFill>
                  <a:prstClr val="white">
                    <a:tint val="75000"/>
                  </a:prstClr>
                </a:solidFill>
              </a:rPr>
              <a:pPr defTabSz="457063"/>
              <a:t>3/14/2023</a:t>
            </a:fld>
            <a:endParaRPr lang="en-US">
              <a:solidFill>
                <a:prstClr val="white">
                  <a:tint val="75000"/>
                </a:prstClr>
              </a:solidFill>
            </a:endParaRPr>
          </a:p>
        </p:txBody>
      </p:sp>
      <p:sp>
        <p:nvSpPr>
          <p:cNvPr id="9"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11"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035" y="1757364"/>
            <a:ext cx="5942052" cy="3343275"/>
          </a:xfrm>
          <a:prstGeom prst="rect">
            <a:avLst/>
          </a:prstGeom>
          <a:solidFill>
            <a:schemeClr val="tx1"/>
          </a:solidFill>
          <a:ln>
            <a:noFill/>
          </a:ln>
        </p:spPr>
        <p:txBody>
          <a:bodyPr anchor="ctr"/>
          <a:lstStyle>
            <a:lvl1pPr marL="0" indent="0" algn="ctr">
              <a:buNone/>
              <a:defRPr sz="1799" baseline="0"/>
            </a:lvl1p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999"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921221672"/>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694641C-F4A3-4354-869B-0B900D2E4A05}"/>
              </a:ext>
            </a:extLst>
          </p:cNvPr>
          <p:cNvGrpSpPr/>
          <p:nvPr userDrawn="1"/>
        </p:nvGrpSpPr>
        <p:grpSpPr>
          <a:xfrm>
            <a:off x="1" y="-14288"/>
            <a:ext cx="12251643" cy="6903259"/>
            <a:chOff x="1" y="-14288"/>
            <a:chExt cx="12251643" cy="6903259"/>
          </a:xfrm>
        </p:grpSpPr>
        <p:sp>
          <p:nvSpPr>
            <p:cNvPr id="9" name="gradient background1">
              <a:extLst>
                <a:ext uri="{FF2B5EF4-FFF2-40B4-BE49-F238E27FC236}">
                  <a16:creationId xmlns:a16="http://schemas.microsoft.com/office/drawing/2014/main" id="{AF844553-D526-48CE-B3B0-184E5B1B9A0C}"/>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0" name="Picture 9" descr="Background pattern&#10;&#10;Description automatically generated">
              <a:extLst>
                <a:ext uri="{FF2B5EF4-FFF2-40B4-BE49-F238E27FC236}">
                  <a16:creationId xmlns:a16="http://schemas.microsoft.com/office/drawing/2014/main" id="{FD9A516A-9EFF-4A1E-9729-9095084FDC9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2067" y="1990427"/>
            <a:ext cx="10364733" cy="1477328"/>
          </a:xfrm>
        </p:spPr>
        <p:txBody>
          <a:bodyPr anchor="b"/>
          <a:lstStyle>
            <a:lvl1pPr>
              <a:spcAft>
                <a:spcPts val="0"/>
              </a:spcAft>
              <a:defRPr sz="9597" b="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067" y="3467761"/>
            <a:ext cx="10364733" cy="615553"/>
          </a:xfrm>
          <a:noFill/>
        </p:spPr>
        <p:txBody>
          <a:bodyPr vert="horz" wrap="square" lIns="0" tIns="0" rIns="0" bIns="0" rtlCol="0" anchor="t">
            <a:spAutoFit/>
          </a:bodyPr>
          <a:lstStyle>
            <a:lvl1pPr marL="0" indent="0">
              <a:spcAft>
                <a:spcPts val="0"/>
              </a:spcAft>
              <a:buFontTx/>
              <a:buNone/>
              <a:defRPr lang="en-US" sz="3999"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1D77C214-390A-F944-BF27-73F37F4360F9}" type="datetime1">
              <a:rPr lang="en-US" smtClean="0">
                <a:solidFill>
                  <a:prstClr val="white">
                    <a:tint val="75000"/>
                  </a:prstClr>
                </a:solidFill>
              </a:rPr>
              <a:pPr defTabSz="457063"/>
              <a:t>3/14/2023</a:t>
            </a:fld>
            <a:endParaRPr lang="en-US">
              <a:solidFill>
                <a:prstClr val="white">
                  <a:tint val="75000"/>
                </a:prstClr>
              </a:solidFill>
            </a:endParaRPr>
          </a:p>
        </p:txBody>
      </p:sp>
      <p:sp>
        <p:nvSpPr>
          <p:cNvPr id="6"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7"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1676422046"/>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40D0C7E9-3B4E-4E63-BB71-37F9FA2A2B9D}"/>
              </a:ext>
            </a:extLst>
          </p:cNvPr>
          <p:cNvGrpSpPr/>
          <p:nvPr userDrawn="1"/>
        </p:nvGrpSpPr>
        <p:grpSpPr>
          <a:xfrm>
            <a:off x="1" y="-14288"/>
            <a:ext cx="12251643" cy="6903259"/>
            <a:chOff x="1" y="-14288"/>
            <a:chExt cx="12251643" cy="6903259"/>
          </a:xfrm>
        </p:grpSpPr>
        <p:sp>
          <p:nvSpPr>
            <p:cNvPr id="9" name="gradient background1">
              <a:extLst>
                <a:ext uri="{FF2B5EF4-FFF2-40B4-BE49-F238E27FC236}">
                  <a16:creationId xmlns:a16="http://schemas.microsoft.com/office/drawing/2014/main" id="{CCAE93B6-999F-49F8-ADC6-BB2E891D29E0}"/>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0" name="Picture 9" descr="Background pattern&#10;&#10;Description automatically generated">
              <a:extLst>
                <a:ext uri="{FF2B5EF4-FFF2-40B4-BE49-F238E27FC236}">
                  <a16:creationId xmlns:a16="http://schemas.microsoft.com/office/drawing/2014/main" id="{9EC1FF0C-A23B-4605-B633-5D363D4D9813}"/>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2046" y="2625442"/>
            <a:ext cx="7313295" cy="461665"/>
          </a:xfrm>
        </p:spPr>
        <p:txBody>
          <a:bodyPr anchor="b"/>
          <a:lstStyle>
            <a:lvl1pPr>
              <a:spcAft>
                <a:spcPts val="0"/>
              </a:spcAft>
              <a:defRPr sz="2999"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046" y="3683197"/>
            <a:ext cx="7313295" cy="400110"/>
          </a:xfrm>
          <a:noFill/>
        </p:spPr>
        <p:txBody>
          <a:bodyPr vert="horz" wrap="square" lIns="0" tIns="0" rIns="0" bIns="0" rtlCol="0" anchor="t">
            <a:spAutoFit/>
          </a:bodyPr>
          <a:lstStyle>
            <a:lvl1pPr marL="0" indent="0" algn="r">
              <a:spcAft>
                <a:spcPts val="0"/>
              </a:spcAft>
              <a:buFontTx/>
              <a:buNone/>
              <a:defRPr lang="en-US" sz="2599"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76225C2B-15EC-3348-B6CD-75D75F51F610}" type="datetime1">
              <a:rPr lang="en-US" smtClean="0">
                <a:solidFill>
                  <a:prstClr val="white">
                    <a:tint val="75000"/>
                  </a:prstClr>
                </a:solidFill>
              </a:rPr>
              <a:pPr defTabSz="457063"/>
              <a:t>3/14/2023</a:t>
            </a:fld>
            <a:endParaRPr lang="en-US">
              <a:solidFill>
                <a:prstClr val="white">
                  <a:tint val="75000"/>
                </a:prstClr>
              </a:solidFill>
            </a:endParaRPr>
          </a:p>
        </p:txBody>
      </p:sp>
      <p:sp>
        <p:nvSpPr>
          <p:cNvPr id="6"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7"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3021617686"/>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8212" y="2489996"/>
            <a:ext cx="6072402" cy="1878011"/>
          </a:xfrm>
          <a:prstGeom prst="rect">
            <a:avLst/>
          </a:prstGeom>
        </p:spPr>
      </p:pic>
      <p:grpSp>
        <p:nvGrpSpPr>
          <p:cNvPr id="4" name="Group 3">
            <a:extLst>
              <a:ext uri="{FF2B5EF4-FFF2-40B4-BE49-F238E27FC236}">
                <a16:creationId xmlns:a16="http://schemas.microsoft.com/office/drawing/2014/main" id="{44054F12-E40B-4BCC-86A4-50B57F436027}"/>
              </a:ext>
            </a:extLst>
          </p:cNvPr>
          <p:cNvGrpSpPr/>
          <p:nvPr userDrawn="1"/>
        </p:nvGrpSpPr>
        <p:grpSpPr>
          <a:xfrm>
            <a:off x="0" y="-15485"/>
            <a:ext cx="12192000" cy="6888971"/>
            <a:chOff x="0" y="-15485"/>
            <a:chExt cx="12192000" cy="6888971"/>
          </a:xfrm>
        </p:grpSpPr>
        <p:sp>
          <p:nvSpPr>
            <p:cNvPr id="5" name="gradient background1">
              <a:extLst>
                <a:ext uri="{FF2B5EF4-FFF2-40B4-BE49-F238E27FC236}">
                  <a16:creationId xmlns:a16="http://schemas.microsoft.com/office/drawing/2014/main" id="{8113D0BF-B5C9-4AC6-8E04-5AE95B0C70BD}"/>
                </a:ext>
              </a:extLst>
            </p:cNvPr>
            <p:cNvSpPr/>
            <p:nvPr/>
          </p:nvSpPr>
          <p:spPr bwMode="auto">
            <a:xfrm>
              <a:off x="1" y="-15485"/>
              <a:ext cx="12191999" cy="6888971"/>
            </a:xfrm>
            <a:prstGeom prst="rect">
              <a:avLst/>
            </a:prstGeom>
            <a:gradFill flip="none" rotWithShape="1">
              <a:gsLst>
                <a:gs pos="39000">
                  <a:srgbClr val="090A44"/>
                </a:gs>
                <a:gs pos="0">
                  <a:srgbClr val="131A7F"/>
                </a:gs>
                <a:gs pos="98000">
                  <a:srgbClr val="070738"/>
                </a:gs>
              </a:gsLst>
              <a:lin ang="18000000" scaled="0"/>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 name="Picture 5" descr="A picture containing indoor, dark&#10;&#10;Description automatically generated">
              <a:extLst>
                <a:ext uri="{FF2B5EF4-FFF2-40B4-BE49-F238E27FC236}">
                  <a16:creationId xmlns:a16="http://schemas.microsoft.com/office/drawing/2014/main" id="{165CEBD6-E833-4D96-86F9-487C6D0B2248}"/>
                </a:ext>
              </a:extLst>
            </p:cNvPr>
            <p:cNvPicPr>
              <a:picLocks noChangeAspect="1"/>
            </p:cNvPicPr>
            <p:nvPr/>
          </p:nvPicPr>
          <p:blipFill rotWithShape="1">
            <a:blip r:embed="rId3"/>
            <a:srcRect r="29571"/>
            <a:stretch/>
          </p:blipFill>
          <p:spPr>
            <a:xfrm>
              <a:off x="0" y="0"/>
              <a:ext cx="8586788" cy="6857999"/>
            </a:xfrm>
            <a:prstGeom prst="rect">
              <a:avLst/>
            </a:prstGeom>
          </p:spPr>
        </p:pic>
        <p:pic>
          <p:nvPicPr>
            <p:cNvPr id="7" name="Picture 6" descr="A picture containing text, colorful, helmet&#10;&#10;Description automatically generated">
              <a:extLst>
                <a:ext uri="{FF2B5EF4-FFF2-40B4-BE49-F238E27FC236}">
                  <a16:creationId xmlns:a16="http://schemas.microsoft.com/office/drawing/2014/main" id="{DC62A0B7-8FD9-484B-A462-42FD37A0C1AB}"/>
                </a:ext>
              </a:extLst>
            </p:cNvPr>
            <p:cNvPicPr>
              <a:picLocks noChangeAspect="1"/>
            </p:cNvPicPr>
            <p:nvPr/>
          </p:nvPicPr>
          <p:blipFill rotWithShape="1">
            <a:blip r:embed="rId4"/>
            <a:srcRect l="19805"/>
            <a:stretch/>
          </p:blipFill>
          <p:spPr>
            <a:xfrm>
              <a:off x="2414589" y="0"/>
              <a:ext cx="9777411" cy="6857999"/>
            </a:xfrm>
            <a:prstGeom prst="rect">
              <a:avLst/>
            </a:prstGeom>
          </p:spPr>
        </p:pic>
      </p:grpSp>
      <p:pic>
        <p:nvPicPr>
          <p:cNvPr id="8" name="Picture 7">
            <a:extLst>
              <a:ext uri="{FF2B5EF4-FFF2-40B4-BE49-F238E27FC236}">
                <a16:creationId xmlns:a16="http://schemas.microsoft.com/office/drawing/2014/main" id="{D28990B0-63DD-45C5-8221-00C1225F892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914400" y="2807202"/>
            <a:ext cx="4524861" cy="1399038"/>
          </a:xfrm>
          <a:prstGeom prst="rect">
            <a:avLst/>
          </a:prstGeom>
        </p:spPr>
      </p:pic>
      <p:sp>
        <p:nvSpPr>
          <p:cNvPr id="9" name="Rectangle 8">
            <a:extLst>
              <a:ext uri="{FF2B5EF4-FFF2-40B4-BE49-F238E27FC236}">
                <a16:creationId xmlns:a16="http://schemas.microsoft.com/office/drawing/2014/main" id="{26B9D25B-B6CD-4669-9ABA-F10AA75D9C61}"/>
              </a:ext>
            </a:extLst>
          </p:cNvPr>
          <p:cNvSpPr/>
          <p:nvPr userDrawn="1"/>
        </p:nvSpPr>
        <p:spPr>
          <a:xfrm>
            <a:off x="1215026" y="4206240"/>
            <a:ext cx="3923608" cy="252883"/>
          </a:xfrm>
          <a:prstGeom prst="rect">
            <a:avLst/>
          </a:prstGeom>
        </p:spPr>
        <p:txBody>
          <a:bodyPr wrap="square">
            <a:spAutoFit/>
          </a:bodyPr>
          <a:lstStyle/>
          <a:p>
            <a:pPr algn="ctr"/>
            <a:r>
              <a:rPr lang="en-US" sz="1050">
                <a:solidFill>
                  <a:srgbClr val="EF5347">
                    <a:alpha val="60000"/>
                  </a:srgbClr>
                </a:solidFill>
              </a:rPr>
              <a:t>Copyright © 2023 Esri. All rights reserved.</a:t>
            </a:r>
          </a:p>
        </p:txBody>
      </p:sp>
    </p:spTree>
    <p:extLst>
      <p:ext uri="{BB962C8B-B14F-4D97-AF65-F5344CB8AC3E}">
        <p14:creationId xmlns:p14="http://schemas.microsoft.com/office/powerpoint/2010/main" val="1930382154"/>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Content and Tagllin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843A207-3C37-43ED-8DB5-768BD539D142}"/>
              </a:ext>
            </a:extLst>
          </p:cNvPr>
          <p:cNvGrpSpPr/>
          <p:nvPr userDrawn="1"/>
        </p:nvGrpSpPr>
        <p:grpSpPr>
          <a:xfrm>
            <a:off x="1" y="-14288"/>
            <a:ext cx="12251643" cy="6903259"/>
            <a:chOff x="1" y="-14288"/>
            <a:chExt cx="12251643" cy="6903259"/>
          </a:xfrm>
        </p:grpSpPr>
        <p:sp>
          <p:nvSpPr>
            <p:cNvPr id="10" name="gradient background1">
              <a:extLst>
                <a:ext uri="{FF2B5EF4-FFF2-40B4-BE49-F238E27FC236}">
                  <a16:creationId xmlns:a16="http://schemas.microsoft.com/office/drawing/2014/main" id="{4DF8034D-CAE7-4CA7-AFAD-397FEEE46A90}"/>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 name="Picture 10" descr="Background pattern&#10;&#10;Description automatically generated">
              <a:extLst>
                <a:ext uri="{FF2B5EF4-FFF2-40B4-BE49-F238E27FC236}">
                  <a16:creationId xmlns:a16="http://schemas.microsoft.com/office/drawing/2014/main" id="{CF7802FC-5228-4A9F-90A7-14773A90BA45}"/>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621" y="621199"/>
            <a:ext cx="10823677" cy="430759"/>
          </a:xfrm>
        </p:spPr>
        <p:txBody>
          <a:bodyPr/>
          <a:lstStyle/>
          <a:p>
            <a:pPr algn="l"/>
            <a:r>
              <a:rPr lang="en-US" sz="2799" b="0"/>
              <a:t>Headline Here</a:t>
            </a:r>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162" y="1828800"/>
            <a:ext cx="10366596" cy="3429000"/>
          </a:xfrm>
        </p:spPr>
        <p:txBody>
          <a:bodyPr/>
          <a:lstStyle>
            <a:lvl1pPr marL="0" indent="0">
              <a:buNone/>
              <a:defRPr/>
            </a:lvl1pPr>
          </a:lstStyle>
          <a:p>
            <a:pPr marL="0" indent="0">
              <a:buNone/>
            </a:pPr>
            <a:r>
              <a:rPr lang="en-US" b="0"/>
              <a:t>Text goes here</a:t>
            </a:r>
          </a:p>
        </p:txBody>
      </p:sp>
    </p:spTree>
    <p:extLst>
      <p:ext uri="{BB962C8B-B14F-4D97-AF65-F5344CB8AC3E}">
        <p14:creationId xmlns:p14="http://schemas.microsoft.com/office/powerpoint/2010/main" val="2750728498"/>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Content and Taglline">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D24E48A-DFA5-4212-8BF5-BADEB73911B7}"/>
              </a:ext>
            </a:extLst>
          </p:cNvPr>
          <p:cNvGrpSpPr/>
          <p:nvPr userDrawn="1"/>
        </p:nvGrpSpPr>
        <p:grpSpPr>
          <a:xfrm>
            <a:off x="1" y="-14288"/>
            <a:ext cx="12251643" cy="6903259"/>
            <a:chOff x="1" y="-14288"/>
            <a:chExt cx="12251643" cy="6903259"/>
          </a:xfrm>
        </p:grpSpPr>
        <p:sp>
          <p:nvSpPr>
            <p:cNvPr id="6" name="gradient background1">
              <a:extLst>
                <a:ext uri="{FF2B5EF4-FFF2-40B4-BE49-F238E27FC236}">
                  <a16:creationId xmlns:a16="http://schemas.microsoft.com/office/drawing/2014/main" id="{47393CBD-72B0-4C9B-A3E7-350C9915F973}"/>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 name="Picture 6" descr="Background pattern&#10;&#10;Description automatically generated">
              <a:extLst>
                <a:ext uri="{FF2B5EF4-FFF2-40B4-BE49-F238E27FC236}">
                  <a16:creationId xmlns:a16="http://schemas.microsoft.com/office/drawing/2014/main" id="{2FCC0EFE-32CD-4B93-980F-75E1581A8DC8}"/>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685621" y="682625"/>
            <a:ext cx="10823677" cy="461537"/>
          </a:xfrm>
          <a:noFill/>
        </p:spPr>
        <p:txBody>
          <a:bodyPr vert="horz" wrap="square" lIns="0" tIns="0" rIns="0" bIns="0" rtlCol="0" anchor="t">
            <a:spAutoFit/>
          </a:bodyPr>
          <a:lstStyle>
            <a:lvl1pPr>
              <a:defRPr lang="en-US" dirty="0"/>
            </a:lvl1pPr>
          </a:lstStyle>
          <a:p>
            <a:pPr lvl="0"/>
            <a:r>
              <a:rPr lang="en-US"/>
              <a:t>Click to Edit Master Title Style</a:t>
            </a:r>
          </a:p>
        </p:txBody>
      </p:sp>
      <p:sp>
        <p:nvSpPr>
          <p:cNvPr id="4" name="Content Placeholder 3"/>
          <p:cNvSpPr>
            <a:spLocks noGrp="1"/>
          </p:cNvSpPr>
          <p:nvPr>
            <p:ph sz="half" idx="2"/>
          </p:nvPr>
        </p:nvSpPr>
        <p:spPr>
          <a:xfrm>
            <a:off x="914162" y="1828800"/>
            <a:ext cx="10366596" cy="3429000"/>
          </a:xfrm>
        </p:spPr>
        <p:txBody>
          <a:bodyPr/>
          <a:lstStyle>
            <a:lvl1pPr>
              <a:lnSpc>
                <a:spcPct val="100000"/>
              </a:lnSpc>
              <a:defRPr sz="1999"/>
            </a:lvl1pPr>
            <a:lvl2pPr>
              <a:lnSpc>
                <a:spcPct val="100000"/>
              </a:lnSpc>
              <a:defRPr sz="1799"/>
            </a:lvl2pPr>
            <a:lvl3pPr>
              <a:lnSpc>
                <a:spcPct val="100000"/>
              </a:lnSpc>
              <a:defRPr sz="1600"/>
            </a:lvl3pPr>
            <a:lvl4pPr>
              <a:defRPr sz="1400"/>
            </a:lvl4pPr>
            <a:lvl5pPr>
              <a:lnSpc>
                <a:spcPts val="1799"/>
              </a:lnSpc>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77409651"/>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E0E49B3-C996-45F0-91F6-4AD3F9EB2332}"/>
              </a:ext>
            </a:extLst>
          </p:cNvPr>
          <p:cNvGrpSpPr/>
          <p:nvPr userDrawn="1"/>
        </p:nvGrpSpPr>
        <p:grpSpPr>
          <a:xfrm>
            <a:off x="1" y="-14288"/>
            <a:ext cx="12251643" cy="6903259"/>
            <a:chOff x="1" y="-14288"/>
            <a:chExt cx="12251643" cy="6903259"/>
          </a:xfrm>
        </p:grpSpPr>
        <p:sp>
          <p:nvSpPr>
            <p:cNvPr id="7" name="gradient background1">
              <a:extLst>
                <a:ext uri="{FF2B5EF4-FFF2-40B4-BE49-F238E27FC236}">
                  <a16:creationId xmlns:a16="http://schemas.microsoft.com/office/drawing/2014/main" id="{56B0AFCC-7955-44D3-B415-913B59C17EAE}"/>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 name="Picture 7" descr="Background pattern&#10;&#10;Description automatically generated">
              <a:extLst>
                <a:ext uri="{FF2B5EF4-FFF2-40B4-BE49-F238E27FC236}">
                  <a16:creationId xmlns:a16="http://schemas.microsoft.com/office/drawing/2014/main" id="{7ED3006A-5C08-49C3-BC74-8866793CF157}"/>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a:extLst>
              <a:ext uri="{FF2B5EF4-FFF2-40B4-BE49-F238E27FC236}">
                <a16:creationId xmlns:a16="http://schemas.microsoft.com/office/drawing/2014/main" id="{E748E0FD-FE11-45AF-83FA-39BBC64BCF1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00420CD-6C25-451B-A1C3-22C0D6E2BCEA}"/>
              </a:ext>
            </a:extLst>
          </p:cNvPr>
          <p:cNvSpPr>
            <a:spLocks noGrp="1"/>
          </p:cNvSpPr>
          <p:nvPr>
            <p:ph type="dt" sz="half" idx="10"/>
          </p:nvPr>
        </p:nvSpPr>
        <p:spPr/>
        <p:txBody>
          <a:bodyPr/>
          <a:lstStyle/>
          <a:p>
            <a:fld id="{28060D76-E8AF-9642-A1BA-16CAFD652B91}" type="datetime1">
              <a:rPr lang="en-US" smtClean="0"/>
              <a:pPr/>
              <a:t>3/14/2023</a:t>
            </a:fld>
            <a:endParaRPr lang="en-US"/>
          </a:p>
        </p:txBody>
      </p:sp>
      <p:sp>
        <p:nvSpPr>
          <p:cNvPr id="4" name="Footer Placeholder 3">
            <a:extLst>
              <a:ext uri="{FF2B5EF4-FFF2-40B4-BE49-F238E27FC236}">
                <a16:creationId xmlns:a16="http://schemas.microsoft.com/office/drawing/2014/main" id="{E800555D-3F9F-4808-95A5-A83384567C9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8E7224F-5C5E-4EEA-B356-E7DACB9929C1}"/>
              </a:ext>
            </a:extLst>
          </p:cNvPr>
          <p:cNvSpPr>
            <a:spLocks noGrp="1"/>
          </p:cNvSpPr>
          <p:nvPr>
            <p:ph type="sldNum" sz="quarter" idx="12"/>
          </p:nvPr>
        </p:nvSpPr>
        <p:spPr/>
        <p:txBody>
          <a:bodyPr/>
          <a:lstStyle/>
          <a:p>
            <a:fld id="{0F847EE6-F7C9-3041-A28D-502F5689C8E2}" type="slidenum">
              <a:rPr lang="en-US" smtClean="0"/>
              <a:pPr/>
              <a:t>‹#›</a:t>
            </a:fld>
            <a:endParaRPr lang="en-US"/>
          </a:p>
        </p:txBody>
      </p:sp>
    </p:spTree>
    <p:extLst>
      <p:ext uri="{BB962C8B-B14F-4D97-AF65-F5344CB8AC3E}">
        <p14:creationId xmlns:p14="http://schemas.microsoft.com/office/powerpoint/2010/main" val="2877086646"/>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EF8AA36-5BB6-48D6-A111-0F7180ED023A}"/>
              </a:ext>
            </a:extLst>
          </p:cNvPr>
          <p:cNvGrpSpPr/>
          <p:nvPr userDrawn="1"/>
        </p:nvGrpSpPr>
        <p:grpSpPr>
          <a:xfrm>
            <a:off x="1" y="-5742"/>
            <a:ext cx="12251643" cy="6903259"/>
            <a:chOff x="1" y="-14288"/>
            <a:chExt cx="12251643" cy="6903259"/>
          </a:xfrm>
        </p:grpSpPr>
        <p:sp>
          <p:nvSpPr>
            <p:cNvPr id="9" name="gradient background1">
              <a:extLst>
                <a:ext uri="{FF2B5EF4-FFF2-40B4-BE49-F238E27FC236}">
                  <a16:creationId xmlns:a16="http://schemas.microsoft.com/office/drawing/2014/main" id="{9BC34789-E4A3-4394-8DA8-73741A11BC1C}"/>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0" name="Picture 9" descr="Background pattern&#10;&#10;Description automatically generated">
              <a:extLst>
                <a:ext uri="{FF2B5EF4-FFF2-40B4-BE49-F238E27FC236}">
                  <a16:creationId xmlns:a16="http://schemas.microsoft.com/office/drawing/2014/main" id="{DD3C1EA7-99C5-4918-8D61-BF1B7387033E}"/>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4162" y="914401"/>
            <a:ext cx="10366596" cy="461665"/>
          </a:xfrm>
        </p:spPr>
        <p:txBody>
          <a:bodyPr anchor="b"/>
          <a:lstStyle>
            <a:lvl1pPr>
              <a:defRPr sz="2999"/>
            </a:lvl1pPr>
          </a:lstStyle>
          <a:p>
            <a:r>
              <a:rPr lang="en-US"/>
              <a:t>Click to Edit Title</a:t>
            </a:r>
          </a:p>
        </p:txBody>
      </p:sp>
      <p:sp>
        <p:nvSpPr>
          <p:cNvPr id="5" name="Content Placeholder 4"/>
          <p:cNvSpPr>
            <a:spLocks noGrp="1"/>
          </p:cNvSpPr>
          <p:nvPr>
            <p:ph sz="quarter" idx="10" hasCustomPrompt="1"/>
          </p:nvPr>
        </p:nvSpPr>
        <p:spPr>
          <a:xfrm>
            <a:off x="914162" y="2057400"/>
            <a:ext cx="10366596" cy="3429000"/>
          </a:xfrm>
        </p:spPr>
        <p:txBody>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6DEFD86-78C4-084A-B0B5-04A7A3431B39}" type="datetime1">
              <a:rPr lang="en-US" smtClean="0">
                <a:solidFill>
                  <a:prstClr val="white">
                    <a:tint val="75000"/>
                  </a:prstClr>
                </a:solidFill>
              </a:rPr>
              <a:pPr defTabSz="457063"/>
              <a:t>3/14/2023</a:t>
            </a:fld>
            <a:endParaRPr lang="en-US">
              <a:solidFill>
                <a:prstClr val="white">
                  <a:tint val="75000"/>
                </a:prstClr>
              </a:solidFill>
            </a:endParaRPr>
          </a:p>
        </p:txBody>
      </p:sp>
      <p:sp>
        <p:nvSpPr>
          <p:cNvPr id="6"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7"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4270121075"/>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14530F0-2D43-44BA-8F94-9868AD3ED803}"/>
              </a:ext>
            </a:extLst>
          </p:cNvPr>
          <p:cNvGrpSpPr/>
          <p:nvPr userDrawn="1"/>
        </p:nvGrpSpPr>
        <p:grpSpPr>
          <a:xfrm>
            <a:off x="1" y="-14288"/>
            <a:ext cx="12251643" cy="6903259"/>
            <a:chOff x="1" y="-14288"/>
            <a:chExt cx="12251643" cy="6903259"/>
          </a:xfrm>
        </p:grpSpPr>
        <p:sp>
          <p:nvSpPr>
            <p:cNvPr id="10" name="gradient background1">
              <a:extLst>
                <a:ext uri="{FF2B5EF4-FFF2-40B4-BE49-F238E27FC236}">
                  <a16:creationId xmlns:a16="http://schemas.microsoft.com/office/drawing/2014/main" id="{D2ECC9FC-A60E-4E01-B2EF-93641F556E90}"/>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2" name="Picture 11" descr="Background pattern&#10;&#10;Description automatically generated">
              <a:extLst>
                <a:ext uri="{FF2B5EF4-FFF2-40B4-BE49-F238E27FC236}">
                  <a16:creationId xmlns:a16="http://schemas.microsoft.com/office/drawing/2014/main" id="{737D8477-CE13-4FC5-9FC7-DBBD9246CB8B}"/>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4162" y="914401"/>
            <a:ext cx="10366596" cy="461665"/>
          </a:xfrm>
        </p:spPr>
        <p:txBody>
          <a:bodyPr/>
          <a:lstStyle>
            <a:lvl1pPr>
              <a:defRPr lang="en-US" sz="2999"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162" y="1399033"/>
            <a:ext cx="10366596" cy="276999"/>
          </a:xfrm>
        </p:spPr>
        <p:txBody>
          <a:bodyPr anchor="t" anchorCtr="0">
            <a:spAutoFit/>
          </a:bodyPr>
          <a:lstStyle>
            <a:lvl1pPr marL="0" indent="0">
              <a:spcBef>
                <a:spcPts val="0"/>
              </a:spcBef>
              <a:spcAft>
                <a:spcPts val="0"/>
              </a:spcAft>
              <a:buNone/>
              <a:defRPr sz="1799">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162" y="2057401"/>
            <a:ext cx="10366596" cy="3427413"/>
          </a:xfrm>
        </p:spPr>
        <p:txBody>
          <a:bodyPr/>
          <a:lstStyle/>
          <a:p>
            <a:pPr lvl="0"/>
            <a:r>
              <a:rPr lang="en-US"/>
              <a:t>Click to Edit Text</a:t>
            </a:r>
          </a:p>
          <a:p>
            <a:pPr lvl="1"/>
            <a:r>
              <a:rPr lang="en-US"/>
              <a:t>Second level</a:t>
            </a:r>
          </a:p>
          <a:p>
            <a:pPr lvl="2"/>
            <a:r>
              <a:rPr lang="en-US"/>
              <a:t>Third level</a:t>
            </a:r>
          </a:p>
        </p:txBody>
      </p:sp>
      <p:sp>
        <p:nvSpPr>
          <p:cNvPr id="5"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7D5DF95B-0B80-6A4D-A813-6F9D9F38EBA2}" type="datetime1">
              <a:rPr lang="en-US" smtClean="0">
                <a:solidFill>
                  <a:prstClr val="white">
                    <a:tint val="75000"/>
                  </a:prstClr>
                </a:solidFill>
              </a:rPr>
              <a:pPr defTabSz="457063"/>
              <a:t>3/14/2023</a:t>
            </a:fld>
            <a:endParaRPr lang="en-US">
              <a:solidFill>
                <a:prstClr val="white">
                  <a:tint val="75000"/>
                </a:prstClr>
              </a:solidFill>
            </a:endParaRPr>
          </a:p>
        </p:txBody>
      </p:sp>
      <p:sp>
        <p:nvSpPr>
          <p:cNvPr id="6"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7"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218006533"/>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82E79C09-65B0-4B08-ABEE-CD52C92574FD}"/>
              </a:ext>
            </a:extLst>
          </p:cNvPr>
          <p:cNvGrpSpPr/>
          <p:nvPr userDrawn="1"/>
        </p:nvGrpSpPr>
        <p:grpSpPr>
          <a:xfrm>
            <a:off x="1" y="-14288"/>
            <a:ext cx="12251643" cy="6903259"/>
            <a:chOff x="1" y="-14288"/>
            <a:chExt cx="12251643" cy="6903259"/>
          </a:xfrm>
        </p:grpSpPr>
        <p:sp>
          <p:nvSpPr>
            <p:cNvPr id="10" name="gradient background1">
              <a:extLst>
                <a:ext uri="{FF2B5EF4-FFF2-40B4-BE49-F238E27FC236}">
                  <a16:creationId xmlns:a16="http://schemas.microsoft.com/office/drawing/2014/main" id="{79526023-1858-4997-8252-ABC0E4D9EEE9}"/>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 name="Picture 10" descr="Background pattern&#10;&#10;Description automatically generated">
              <a:extLst>
                <a:ext uri="{FF2B5EF4-FFF2-40B4-BE49-F238E27FC236}">
                  <a16:creationId xmlns:a16="http://schemas.microsoft.com/office/drawing/2014/main" id="{AF5EAF79-A0E4-440D-9949-900F0C048A72}"/>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a:xfrm>
            <a:off x="914162" y="914400"/>
            <a:ext cx="10366596" cy="457200"/>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162" y="2057400"/>
            <a:ext cx="10366596" cy="3429000"/>
          </a:xfrm>
        </p:spPr>
        <p:txBody>
          <a:bodyPr/>
          <a:lstStyle>
            <a:lvl1pPr>
              <a:lnSpc>
                <a:spcPct val="100000"/>
              </a:lnSpc>
              <a:defRPr sz="1999"/>
            </a:lvl1pPr>
            <a:lvl2pPr>
              <a:lnSpc>
                <a:spcPct val="100000"/>
              </a:lnSpc>
              <a:defRPr sz="1799"/>
            </a:lvl2pPr>
            <a:lvl3pPr>
              <a:lnSpc>
                <a:spcPct val="100000"/>
              </a:lnSpc>
              <a:defRPr sz="1600"/>
            </a:lvl3pPr>
            <a:lvl4pPr>
              <a:defRPr sz="1400"/>
            </a:lvl4pPr>
            <a:lvl5pPr>
              <a:lnSpc>
                <a:spcPts val="1799"/>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162" y="6177085"/>
            <a:ext cx="10596598" cy="215444"/>
          </a:xfrm>
        </p:spPr>
        <p:txBody>
          <a:bodyPr wrap="square" anchor="b">
            <a:spAutoFit/>
          </a:bodyPr>
          <a:lstStyle>
            <a:lvl1pPr marL="0" marR="0" indent="0" algn="r" defTabSz="457063"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14E55AC9-5819-304B-AB8A-EC561A98EE59}" type="datetime1">
              <a:rPr lang="en-US" smtClean="0">
                <a:solidFill>
                  <a:prstClr val="white">
                    <a:tint val="75000"/>
                  </a:prstClr>
                </a:solidFill>
              </a:rPr>
              <a:pPr defTabSz="457063"/>
              <a:t>3/14/2023</a:t>
            </a:fld>
            <a:endParaRPr lang="en-US">
              <a:solidFill>
                <a:prstClr val="white">
                  <a:tint val="75000"/>
                </a:prstClr>
              </a:solidFill>
            </a:endParaRPr>
          </a:p>
        </p:txBody>
      </p:sp>
      <p:sp>
        <p:nvSpPr>
          <p:cNvPr id="6"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8"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162881478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66669999-8519-4313-A6D9-A4CF1EE427A1}"/>
              </a:ext>
            </a:extLst>
          </p:cNvPr>
          <p:cNvGrpSpPr/>
          <p:nvPr userDrawn="1"/>
        </p:nvGrpSpPr>
        <p:grpSpPr>
          <a:xfrm>
            <a:off x="1" y="-14288"/>
            <a:ext cx="12251643" cy="6903259"/>
            <a:chOff x="1" y="-14288"/>
            <a:chExt cx="12251643" cy="6903259"/>
          </a:xfrm>
        </p:grpSpPr>
        <p:sp>
          <p:nvSpPr>
            <p:cNvPr id="16" name="gradient background1">
              <a:extLst>
                <a:ext uri="{FF2B5EF4-FFF2-40B4-BE49-F238E27FC236}">
                  <a16:creationId xmlns:a16="http://schemas.microsoft.com/office/drawing/2014/main" id="{17305770-A44F-40B4-BE32-6BDDABFCD81B}"/>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7" name="Picture 16" descr="Background pattern&#10;&#10;Description automatically generated">
              <a:extLst>
                <a:ext uri="{FF2B5EF4-FFF2-40B4-BE49-F238E27FC236}">
                  <a16:creationId xmlns:a16="http://schemas.microsoft.com/office/drawing/2014/main" id="{7FB7541C-C1E5-4E20-8DC8-CA66251F07EB}"/>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1"/>
          <p:cNvSpPr>
            <a:spLocks noGrp="1"/>
          </p:cNvSpPr>
          <p:nvPr>
            <p:ph type="title" hasCustomPrompt="1"/>
          </p:nvPr>
        </p:nvSpPr>
        <p:spPr>
          <a:xfrm>
            <a:off x="914162" y="914400"/>
            <a:ext cx="10366596" cy="457200"/>
          </a:xfrm>
        </p:spPr>
        <p:txBody>
          <a:bodyPr/>
          <a:lstStyle>
            <a:lvl1pPr>
              <a:defRPr b="0"/>
            </a:lvl1pPr>
          </a:lstStyle>
          <a:p>
            <a:r>
              <a:rPr lang="en-US"/>
              <a:t>Click to Edit Title</a:t>
            </a:r>
          </a:p>
        </p:txBody>
      </p:sp>
      <p:sp>
        <p:nvSpPr>
          <p:cNvPr id="9" name="Content Placeholder 21"/>
          <p:cNvSpPr>
            <a:spLocks noGrp="1"/>
          </p:cNvSpPr>
          <p:nvPr>
            <p:ph sz="quarter" idx="18" hasCustomPrompt="1"/>
          </p:nvPr>
        </p:nvSpPr>
        <p:spPr>
          <a:xfrm>
            <a:off x="914162" y="2057400"/>
            <a:ext cx="10366596" cy="3429000"/>
          </a:xfrm>
        </p:spPr>
        <p:txBody>
          <a:bodyPr/>
          <a:lstStyle/>
          <a:p>
            <a:pPr lvl="0"/>
            <a:r>
              <a:rPr lang="en-US"/>
              <a:t>Click to Edit Text</a:t>
            </a:r>
          </a:p>
          <a:p>
            <a:pPr lvl="1"/>
            <a:r>
              <a:rPr lang="en-US"/>
              <a:t>Second level</a:t>
            </a:r>
          </a:p>
          <a:p>
            <a:pPr lvl="2"/>
            <a:r>
              <a:rPr lang="en-US"/>
              <a:t>Third level</a:t>
            </a:r>
          </a:p>
        </p:txBody>
      </p:sp>
      <p:sp>
        <p:nvSpPr>
          <p:cNvPr id="4" name="TextBox 3"/>
          <p:cNvSpPr txBox="1"/>
          <p:nvPr/>
        </p:nvSpPr>
        <p:spPr>
          <a:xfrm>
            <a:off x="11773343" y="1514615"/>
            <a:ext cx="1218883" cy="914400"/>
          </a:xfrm>
          <a:prstGeom prst="rect">
            <a:avLst/>
          </a:prstGeom>
          <a:noFill/>
          <a:effectLst/>
        </p:spPr>
        <p:txBody>
          <a:bodyPr wrap="none" lIns="0" tIns="0" rIns="0" bIns="0" rtlCol="0">
            <a:noAutofit/>
          </a:bodyPr>
          <a:lstStyle/>
          <a:p>
            <a:pPr marL="0" marR="0" lvl="0" indent="0" algn="l" defTabSz="457063" rtl="0" eaLnBrk="0" fontAlgn="auto" latinLnBrk="0" hangingPunct="0">
              <a:lnSpc>
                <a:spcPts val="1799"/>
              </a:lnSpc>
              <a:spcBef>
                <a:spcPts val="0"/>
              </a:spcBef>
              <a:spcAft>
                <a:spcPts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0" name="Text Placeholder 9"/>
          <p:cNvSpPr>
            <a:spLocks noGrp="1"/>
          </p:cNvSpPr>
          <p:nvPr>
            <p:ph type="body" sz="quarter" idx="16" hasCustomPrompt="1"/>
          </p:nvPr>
        </p:nvSpPr>
        <p:spPr>
          <a:xfrm>
            <a:off x="914162" y="1399032"/>
            <a:ext cx="10366596" cy="276999"/>
          </a:xfrm>
        </p:spPr>
        <p:txBody>
          <a:bodyPr vert="horz" wrap="square" lIns="0" tIns="0" rIns="0" bIns="0" rtlCol="0" anchor="t">
            <a:spAutoFit/>
          </a:bodyPr>
          <a:lstStyle>
            <a:lvl1pPr marL="0" indent="0" algn="l" defTabSz="457063" rtl="0" eaLnBrk="1" latinLnBrk="0" hangingPunct="1">
              <a:lnSpc>
                <a:spcPct val="100000"/>
              </a:lnSpc>
              <a:spcBef>
                <a:spcPct val="0"/>
              </a:spcBef>
              <a:spcAft>
                <a:spcPts val="0"/>
              </a:spcAft>
              <a:buNone/>
              <a:defRPr lang="en-US" sz="1799" b="0" kern="1200" dirty="0" smtClean="0">
                <a:solidFill>
                  <a:srgbClr val="C3E3F7"/>
                </a:solidFill>
                <a:latin typeface="+mj-lt"/>
                <a:ea typeface="+mj-ea"/>
                <a:cs typeface="Arial"/>
              </a:defRPr>
            </a:lvl1pPr>
            <a:lvl2pPr algn="l" defTabSz="457063" rtl="0" eaLnBrk="1" latinLnBrk="0" hangingPunct="1">
              <a:lnSpc>
                <a:spcPct val="100000"/>
              </a:lnSpc>
              <a:spcBef>
                <a:spcPct val="0"/>
              </a:spcBef>
              <a:buNone/>
              <a:defRPr lang="en-US" sz="2399" b="1" kern="1200" dirty="0" smtClean="0">
                <a:solidFill>
                  <a:schemeClr val="tx1"/>
                </a:solidFill>
                <a:latin typeface="+mj-lt"/>
                <a:ea typeface="+mj-ea"/>
                <a:cs typeface="Arial"/>
              </a:defRPr>
            </a:lvl2pPr>
            <a:lvl3pPr algn="l" defTabSz="457063" rtl="0" eaLnBrk="1" latinLnBrk="0" hangingPunct="1">
              <a:lnSpc>
                <a:spcPct val="100000"/>
              </a:lnSpc>
              <a:spcBef>
                <a:spcPct val="0"/>
              </a:spcBef>
              <a:buNone/>
              <a:defRPr lang="en-US" sz="2399" b="1" kern="1200" dirty="0" smtClean="0">
                <a:solidFill>
                  <a:schemeClr val="tx1"/>
                </a:solidFill>
                <a:latin typeface="+mj-lt"/>
                <a:ea typeface="+mj-ea"/>
                <a:cs typeface="Arial"/>
              </a:defRPr>
            </a:lvl3pPr>
            <a:lvl4pPr algn="l" defTabSz="457063" rtl="0" eaLnBrk="1" latinLnBrk="0" hangingPunct="1">
              <a:lnSpc>
                <a:spcPct val="100000"/>
              </a:lnSpc>
              <a:spcBef>
                <a:spcPct val="0"/>
              </a:spcBef>
              <a:buNone/>
              <a:defRPr lang="en-US" sz="2399" b="1" kern="1200" dirty="0" smtClean="0">
                <a:solidFill>
                  <a:schemeClr val="tx1"/>
                </a:solidFill>
                <a:latin typeface="+mj-lt"/>
                <a:ea typeface="+mj-ea"/>
                <a:cs typeface="Arial"/>
              </a:defRPr>
            </a:lvl4pPr>
            <a:lvl5pPr algn="l" defTabSz="457063" rtl="0" eaLnBrk="1" latinLnBrk="0" hangingPunct="1">
              <a:lnSpc>
                <a:spcPct val="100000"/>
              </a:lnSpc>
              <a:spcBef>
                <a:spcPct val="0"/>
              </a:spcBef>
              <a:buNone/>
              <a:defRPr lang="en-US" sz="2399"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914162" y="6185356"/>
            <a:ext cx="1059513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3343" y="1514615"/>
            <a:ext cx="1218883" cy="914400"/>
          </a:xfrm>
          <a:prstGeom prst="rect">
            <a:avLst/>
          </a:prstGeom>
          <a:noFill/>
          <a:effectLst/>
        </p:spPr>
        <p:txBody>
          <a:bodyPr wrap="none" lIns="0" tIns="0" rIns="0" bIns="0" rtlCol="0">
            <a:noAutofit/>
          </a:bodyPr>
          <a:lstStyle/>
          <a:p>
            <a:pPr marL="0" marR="0" lvl="0" indent="0" algn="l" defTabSz="457063" rtl="0" eaLnBrk="0" fontAlgn="auto" latinLnBrk="0" hangingPunct="0">
              <a:lnSpc>
                <a:spcPts val="1799"/>
              </a:lnSpc>
              <a:spcBef>
                <a:spcPts val="0"/>
              </a:spcBef>
              <a:spcAft>
                <a:spcPts val="0"/>
              </a:spcAft>
              <a:buClrTx/>
              <a:buSzTx/>
              <a:buFontTx/>
              <a:buNone/>
              <a:tabLst/>
              <a:defRPr/>
            </a:pPr>
            <a:endParaRPr kumimoji="0" lang="en-US" sz="1400" b="1"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1"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9874F111-1245-FB4C-ACB7-129F68E66232}" type="datetime1">
              <a:rPr lang="en-US" smtClean="0">
                <a:solidFill>
                  <a:prstClr val="white">
                    <a:tint val="75000"/>
                  </a:prstClr>
                </a:solidFill>
              </a:rPr>
              <a:pPr defTabSz="457063"/>
              <a:t>3/14/2023</a:t>
            </a:fld>
            <a:endParaRPr lang="en-US">
              <a:solidFill>
                <a:prstClr val="white">
                  <a:tint val="75000"/>
                </a:prstClr>
              </a:solidFill>
            </a:endParaRPr>
          </a:p>
        </p:txBody>
      </p:sp>
      <p:sp>
        <p:nvSpPr>
          <p:cNvPr id="13"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14"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340817752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FEE15B2-35E4-4964-B3A8-D3B94561357D}"/>
              </a:ext>
            </a:extLst>
          </p:cNvPr>
          <p:cNvGrpSpPr/>
          <p:nvPr userDrawn="1"/>
        </p:nvGrpSpPr>
        <p:grpSpPr>
          <a:xfrm>
            <a:off x="1" y="-14288"/>
            <a:ext cx="12251643" cy="6903259"/>
            <a:chOff x="1" y="-14288"/>
            <a:chExt cx="12251643" cy="6903259"/>
          </a:xfrm>
        </p:grpSpPr>
        <p:sp>
          <p:nvSpPr>
            <p:cNvPr id="7" name="gradient background1">
              <a:extLst>
                <a:ext uri="{FF2B5EF4-FFF2-40B4-BE49-F238E27FC236}">
                  <a16:creationId xmlns:a16="http://schemas.microsoft.com/office/drawing/2014/main" id="{3B5F49B5-0902-4539-891B-8A34B0785A73}"/>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 name="Picture 7" descr="Background pattern&#10;&#10;Description automatically generated">
              <a:extLst>
                <a:ext uri="{FF2B5EF4-FFF2-40B4-BE49-F238E27FC236}">
                  <a16:creationId xmlns:a16="http://schemas.microsoft.com/office/drawing/2014/main" id="{2BE70D7F-BC81-4C40-B9F4-177C627383F5}"/>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p:txBody>
          <a:bodyPr/>
          <a:lstStyle>
            <a:lvl1pPr>
              <a:defRPr b="0"/>
            </a:lvl1pPr>
          </a:lstStyle>
          <a:p>
            <a:r>
              <a:rPr lang="en-US"/>
              <a:t>Click to Edit Title</a:t>
            </a:r>
          </a:p>
        </p:txBody>
      </p:sp>
      <p:sp>
        <p:nvSpPr>
          <p:cNvPr id="3"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380C21C6-642C-6F4C-B53C-06F3F35CEF14}" type="datetime1">
              <a:rPr lang="en-US" smtClean="0">
                <a:solidFill>
                  <a:prstClr val="white">
                    <a:tint val="75000"/>
                  </a:prstClr>
                </a:solidFill>
              </a:rPr>
              <a:pPr defTabSz="457063"/>
              <a:t>3/14/2023</a:t>
            </a:fld>
            <a:endParaRPr lang="en-US">
              <a:solidFill>
                <a:prstClr val="white">
                  <a:tint val="75000"/>
                </a:prstClr>
              </a:solidFill>
            </a:endParaRPr>
          </a:p>
        </p:txBody>
      </p:sp>
      <p:sp>
        <p:nvSpPr>
          <p:cNvPr id="4"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5"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2207123575"/>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3F19003-D56C-4BCD-9ABC-E8966B11D1F2}"/>
              </a:ext>
            </a:extLst>
          </p:cNvPr>
          <p:cNvGrpSpPr/>
          <p:nvPr userDrawn="1"/>
        </p:nvGrpSpPr>
        <p:grpSpPr>
          <a:xfrm>
            <a:off x="1" y="-14288"/>
            <a:ext cx="12251643" cy="6903259"/>
            <a:chOff x="1" y="-14288"/>
            <a:chExt cx="12251643" cy="6903259"/>
          </a:xfrm>
        </p:grpSpPr>
        <p:sp>
          <p:nvSpPr>
            <p:cNvPr id="7" name="gradient background1">
              <a:extLst>
                <a:ext uri="{FF2B5EF4-FFF2-40B4-BE49-F238E27FC236}">
                  <a16:creationId xmlns:a16="http://schemas.microsoft.com/office/drawing/2014/main" id="{04A7BFE8-ACD9-44BB-98BF-BAD2DAD7290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8" name="Picture 7" descr="Background pattern&#10;&#10;Description automatically generated">
              <a:extLst>
                <a:ext uri="{FF2B5EF4-FFF2-40B4-BE49-F238E27FC236}">
                  <a16:creationId xmlns:a16="http://schemas.microsoft.com/office/drawing/2014/main" id="{692C90A7-16ED-4A18-9340-8FD988E9311A}"/>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Title 1"/>
          <p:cNvSpPr>
            <a:spLocks noGrp="1"/>
          </p:cNvSpPr>
          <p:nvPr>
            <p:ph type="title" hasCustomPrompt="1"/>
          </p:nvPr>
        </p:nvSpPr>
        <p:spPr/>
        <p:txBody>
          <a:bodyPr/>
          <a:lstStyle>
            <a:lvl1pPr algn="ctr">
              <a:defRPr b="0"/>
            </a:lvl1pPr>
          </a:lstStyle>
          <a:p>
            <a:r>
              <a:rPr lang="en-US"/>
              <a:t>Click to Edit Title</a:t>
            </a:r>
          </a:p>
        </p:txBody>
      </p:sp>
      <p:sp>
        <p:nvSpPr>
          <p:cNvPr id="3"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8A0E3BE2-FFFE-0B46-AE5A-CBB4C5FEC6FC}" type="datetime1">
              <a:rPr lang="en-US" smtClean="0">
                <a:solidFill>
                  <a:prstClr val="white">
                    <a:tint val="75000"/>
                  </a:prstClr>
                </a:solidFill>
              </a:rPr>
              <a:pPr defTabSz="457063"/>
              <a:t>3/14/2023</a:t>
            </a:fld>
            <a:endParaRPr lang="en-US">
              <a:solidFill>
                <a:prstClr val="white">
                  <a:tint val="75000"/>
                </a:prstClr>
              </a:solidFill>
            </a:endParaRPr>
          </a:p>
        </p:txBody>
      </p:sp>
      <p:sp>
        <p:nvSpPr>
          <p:cNvPr id="4"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5"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2127524496"/>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818650B6-473F-4392-B25B-8A9400220C05}"/>
              </a:ext>
            </a:extLst>
          </p:cNvPr>
          <p:cNvGrpSpPr/>
          <p:nvPr userDrawn="1"/>
        </p:nvGrpSpPr>
        <p:grpSpPr>
          <a:xfrm>
            <a:off x="4586" y="-28577"/>
            <a:ext cx="12251643" cy="6903259"/>
            <a:chOff x="1" y="-14288"/>
            <a:chExt cx="12251643" cy="6903259"/>
          </a:xfrm>
        </p:grpSpPr>
        <p:sp>
          <p:nvSpPr>
            <p:cNvPr id="12" name="gradient background1">
              <a:extLst>
                <a:ext uri="{FF2B5EF4-FFF2-40B4-BE49-F238E27FC236}">
                  <a16:creationId xmlns:a16="http://schemas.microsoft.com/office/drawing/2014/main" id="{55B4F30C-834A-4A98-9B87-260E4F10E4D0}"/>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3" name="Picture 12" descr="Background pattern&#10;&#10;Description automatically generated">
              <a:extLst>
                <a:ext uri="{FF2B5EF4-FFF2-40B4-BE49-F238E27FC236}">
                  <a16:creationId xmlns:a16="http://schemas.microsoft.com/office/drawing/2014/main" id="{4A518C82-9F91-4032-A69C-828DEEC15ED3}"/>
                </a:ext>
              </a:extLst>
            </p:cNvPr>
            <p:cNvPicPr>
              <a:picLocks noChangeAspect="1"/>
            </p:cNvPicPr>
            <p:nvPr/>
          </p:nvPicPr>
          <p:blipFill>
            <a:blip r:embed="rId2"/>
            <a:stretch>
              <a:fillRect/>
            </a:stretch>
          </p:blipFill>
          <p:spPr>
            <a:xfrm>
              <a:off x="4586" y="-14288"/>
              <a:ext cx="12247058" cy="6888970"/>
            </a:xfrm>
            <a:prstGeom prst="rect">
              <a:avLst/>
            </a:prstGeom>
          </p:spPr>
        </p:pic>
      </p:grpSp>
      <p:grpSp>
        <p:nvGrpSpPr>
          <p:cNvPr id="8" name="Group 7">
            <a:extLst>
              <a:ext uri="{FF2B5EF4-FFF2-40B4-BE49-F238E27FC236}">
                <a16:creationId xmlns:a16="http://schemas.microsoft.com/office/drawing/2014/main" id="{975BE4A4-C815-4DE5-8141-5FCD11742F53}"/>
              </a:ext>
            </a:extLst>
          </p:cNvPr>
          <p:cNvGrpSpPr/>
          <p:nvPr userDrawn="1"/>
        </p:nvGrpSpPr>
        <p:grpSpPr>
          <a:xfrm>
            <a:off x="1" y="-14288"/>
            <a:ext cx="12251643" cy="6903259"/>
            <a:chOff x="1" y="-14288"/>
            <a:chExt cx="12251643" cy="6903259"/>
          </a:xfrm>
        </p:grpSpPr>
        <p:sp>
          <p:nvSpPr>
            <p:cNvPr id="9" name="gradient background1">
              <a:extLst>
                <a:ext uri="{FF2B5EF4-FFF2-40B4-BE49-F238E27FC236}">
                  <a16:creationId xmlns:a16="http://schemas.microsoft.com/office/drawing/2014/main" id="{35C004DD-0AE1-4ECA-A6A4-1EF4C77F221B}"/>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0" name="Picture 9" descr="Background pattern&#10;&#10;Description automatically generated">
              <a:extLst>
                <a:ext uri="{FF2B5EF4-FFF2-40B4-BE49-F238E27FC236}">
                  <a16:creationId xmlns:a16="http://schemas.microsoft.com/office/drawing/2014/main" id="{5BEB908D-A2A7-420F-A713-2DCB3FFCCC9E}"/>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2"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8861994C-B8B3-A740-949B-C8D716F26A7F}" type="datetime1">
              <a:rPr lang="en-US" smtClean="0">
                <a:solidFill>
                  <a:prstClr val="white">
                    <a:tint val="75000"/>
                  </a:prstClr>
                </a:solidFill>
              </a:rPr>
              <a:pPr defTabSz="457063"/>
              <a:t>3/14/2023</a:t>
            </a:fld>
            <a:endParaRPr lang="en-US">
              <a:solidFill>
                <a:prstClr val="white">
                  <a:tint val="75000"/>
                </a:prstClr>
              </a:solidFill>
            </a:endParaRPr>
          </a:p>
        </p:txBody>
      </p:sp>
      <p:sp>
        <p:nvSpPr>
          <p:cNvPr id="3"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4"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265610406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172B545F-9E70-4277-BDB4-924894460558}"/>
              </a:ext>
            </a:extLst>
          </p:cNvPr>
          <p:cNvGrpSpPr/>
          <p:nvPr userDrawn="1"/>
        </p:nvGrpSpPr>
        <p:grpSpPr>
          <a:xfrm>
            <a:off x="1" y="0"/>
            <a:ext cx="12191999" cy="6888971"/>
            <a:chOff x="1" y="0"/>
            <a:chExt cx="12191999" cy="6888971"/>
          </a:xfrm>
        </p:grpSpPr>
        <p:sp>
          <p:nvSpPr>
            <p:cNvPr id="10" name="gradient background1">
              <a:extLst>
                <a:ext uri="{FF2B5EF4-FFF2-40B4-BE49-F238E27FC236}">
                  <a16:creationId xmlns:a16="http://schemas.microsoft.com/office/drawing/2014/main" id="{595F5C15-1A7F-4519-AD04-F734066D6487}"/>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2" name="Picture 11" descr="Logo&#10;&#10;Description automatically generated">
              <a:extLst>
                <a:ext uri="{FF2B5EF4-FFF2-40B4-BE49-F238E27FC236}">
                  <a16:creationId xmlns:a16="http://schemas.microsoft.com/office/drawing/2014/main" id="{8F8CA2F9-BBC9-4D1F-B0DC-ACFD094E11B9}"/>
                </a:ext>
              </a:extLst>
            </p:cNvPr>
            <p:cNvPicPr>
              <a:picLocks noChangeAspect="1"/>
            </p:cNvPicPr>
            <p:nvPr/>
          </p:nvPicPr>
          <p:blipFill rotWithShape="1">
            <a:blip r:embed="rId2"/>
            <a:srcRect l="48397"/>
            <a:stretch/>
          </p:blipFill>
          <p:spPr>
            <a:xfrm>
              <a:off x="5872162" y="0"/>
              <a:ext cx="6319837" cy="6888970"/>
            </a:xfrm>
            <a:prstGeom prst="rect">
              <a:avLst/>
            </a:prstGeom>
          </p:spPr>
        </p:pic>
      </p:grpSp>
      <p:sp>
        <p:nvSpPr>
          <p:cNvPr id="3" name="Text Placeholder 2"/>
          <p:cNvSpPr>
            <a:spLocks noGrp="1"/>
          </p:cNvSpPr>
          <p:nvPr>
            <p:ph type="body" idx="1" hasCustomPrompt="1"/>
          </p:nvPr>
        </p:nvSpPr>
        <p:spPr>
          <a:xfrm>
            <a:off x="991313" y="3566550"/>
            <a:ext cx="8681461" cy="338554"/>
          </a:xfrm>
          <a:noFill/>
        </p:spPr>
        <p:txBody>
          <a:bodyPr wrap="square" anchor="t">
            <a:spAutoFit/>
          </a:bodyPr>
          <a:lstStyle>
            <a:lvl1pPr marL="0" indent="0" algn="l">
              <a:lnSpc>
                <a:spcPct val="100000"/>
              </a:lnSpc>
              <a:spcBef>
                <a:spcPts val="0"/>
              </a:spcBef>
              <a:spcAft>
                <a:spcPts val="0"/>
              </a:spcAft>
              <a:buNone/>
              <a:defRPr sz="2199" b="0">
                <a:solidFill>
                  <a:srgbClr val="C3E3F7"/>
                </a:solidFill>
              </a:defRPr>
            </a:lvl1pPr>
            <a:lvl2pPr marL="457063" indent="0">
              <a:buNone/>
              <a:defRPr sz="1799">
                <a:solidFill>
                  <a:schemeClr val="tx1">
                    <a:tint val="75000"/>
                  </a:schemeClr>
                </a:solidFill>
              </a:defRPr>
            </a:lvl2pPr>
            <a:lvl3pPr marL="914126" indent="0">
              <a:buNone/>
              <a:defRPr sz="1600">
                <a:solidFill>
                  <a:schemeClr val="tx1">
                    <a:tint val="75000"/>
                  </a:schemeClr>
                </a:solidFill>
              </a:defRPr>
            </a:lvl3pPr>
            <a:lvl4pPr marL="1371189" indent="0">
              <a:buNone/>
              <a:defRPr sz="1400">
                <a:solidFill>
                  <a:schemeClr val="tx1">
                    <a:tint val="75000"/>
                  </a:schemeClr>
                </a:solidFill>
              </a:defRPr>
            </a:lvl4pPr>
            <a:lvl5pPr marL="1828251" indent="0">
              <a:buNone/>
              <a:defRPr sz="1400">
                <a:solidFill>
                  <a:schemeClr val="tx1">
                    <a:tint val="75000"/>
                  </a:schemeClr>
                </a:solidFill>
              </a:defRPr>
            </a:lvl5pPr>
            <a:lvl6pPr marL="2285314" indent="0">
              <a:buNone/>
              <a:defRPr sz="1400">
                <a:solidFill>
                  <a:schemeClr val="tx1">
                    <a:tint val="75000"/>
                  </a:schemeClr>
                </a:solidFill>
              </a:defRPr>
            </a:lvl6pPr>
            <a:lvl7pPr marL="2742377" indent="0">
              <a:buNone/>
              <a:defRPr sz="1400">
                <a:solidFill>
                  <a:schemeClr val="tx1">
                    <a:tint val="75000"/>
                  </a:schemeClr>
                </a:solidFill>
              </a:defRPr>
            </a:lvl7pPr>
            <a:lvl8pPr marL="3199440" indent="0">
              <a:buNone/>
              <a:defRPr sz="1400">
                <a:solidFill>
                  <a:schemeClr val="tx1">
                    <a:tint val="75000"/>
                  </a:schemeClr>
                </a:solidFill>
              </a:defRPr>
            </a:lvl8pPr>
            <a:lvl9pPr marL="3656503" indent="0">
              <a:buNone/>
              <a:defRPr sz="1400">
                <a:solidFill>
                  <a:schemeClr val="tx1">
                    <a:tint val="75000"/>
                  </a:schemeClr>
                </a:solidFill>
              </a:defRPr>
            </a:lvl9pPr>
          </a:lstStyle>
          <a:p>
            <a:pPr lvl="0"/>
            <a:r>
              <a:rPr lang="en-US"/>
              <a:t>Presenter(s)</a:t>
            </a:r>
          </a:p>
        </p:txBody>
      </p:sp>
      <p:sp>
        <p:nvSpPr>
          <p:cNvPr id="2" name="Title 1"/>
          <p:cNvSpPr>
            <a:spLocks noGrp="1"/>
          </p:cNvSpPr>
          <p:nvPr>
            <p:ph type="title" hasCustomPrompt="1"/>
          </p:nvPr>
        </p:nvSpPr>
        <p:spPr>
          <a:xfrm>
            <a:off x="914162" y="2732670"/>
            <a:ext cx="8681462" cy="738664"/>
          </a:xfrm>
        </p:spPr>
        <p:txBody>
          <a:bodyPr wrap="square" anchor="b">
            <a:spAutoFit/>
          </a:bodyPr>
          <a:lstStyle>
            <a:lvl1pPr algn="l" defTabSz="457063" rtl="0" eaLnBrk="1" latinLnBrk="0" hangingPunct="1">
              <a:lnSpc>
                <a:spcPct val="100000"/>
              </a:lnSpc>
              <a:spcBef>
                <a:spcPct val="0"/>
              </a:spcBef>
              <a:buNone/>
              <a:defRPr kumimoji="0" lang="en-US" sz="4799"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CF17F20F-8413-1548-BF61-558511100DB7}" type="datetime1">
              <a:rPr lang="en-US" smtClean="0">
                <a:solidFill>
                  <a:prstClr val="white">
                    <a:tint val="75000"/>
                  </a:prstClr>
                </a:solidFill>
              </a:rPr>
              <a:pPr defTabSz="457063"/>
              <a:t>3/14/2023</a:t>
            </a:fld>
            <a:endParaRPr lang="en-US">
              <a:solidFill>
                <a:prstClr val="white">
                  <a:tint val="75000"/>
                </a:prstClr>
              </a:solidFill>
            </a:endParaRPr>
          </a:p>
        </p:txBody>
      </p:sp>
      <p:sp>
        <p:nvSpPr>
          <p:cNvPr id="9"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11"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254197274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ADA4713-2CBD-904A-8E8D-E34B1584FCB4}"/>
              </a:ext>
            </a:extLst>
          </p:cNvPr>
          <p:cNvGrpSpPr/>
          <p:nvPr userDrawn="1"/>
        </p:nvGrpSpPr>
        <p:grpSpPr>
          <a:xfrm>
            <a:off x="0" y="1"/>
            <a:ext cx="12188825" cy="6858001"/>
            <a:chOff x="0" y="0"/>
            <a:chExt cx="12192000" cy="6858001"/>
          </a:xfrm>
        </p:grpSpPr>
        <p:sp>
          <p:nvSpPr>
            <p:cNvPr id="8" name="Rectangle 7">
              <a:extLst>
                <a:ext uri="{FF2B5EF4-FFF2-40B4-BE49-F238E27FC236}">
                  <a16:creationId xmlns:a16="http://schemas.microsoft.com/office/drawing/2014/main" id="{BBAE81BB-EA4C-4F43-9449-F8F2DC90D311}"/>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063"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pic>
          <p:nvPicPr>
            <p:cNvPr id="9" name="Picture 8">
              <a:extLst>
                <a:ext uri="{FF2B5EF4-FFF2-40B4-BE49-F238E27FC236}">
                  <a16:creationId xmlns:a16="http://schemas.microsoft.com/office/drawing/2014/main" id="{D41A60F9-9A66-6F40-8FB9-E77EC5870150}"/>
                </a:ext>
              </a:extLst>
            </p:cNvPr>
            <p:cNvPicPr>
              <a:picLocks noChangeAspect="1"/>
            </p:cNvPicPr>
            <p:nvPr/>
          </p:nvPicPr>
          <p:blipFill>
            <a:blip r:embed="rId18">
              <a:alphaModFix amt="28000"/>
            </a:blip>
            <a:stretch>
              <a:fillRect/>
            </a:stretch>
          </p:blipFill>
          <p:spPr>
            <a:xfrm>
              <a:off x="0" y="0"/>
              <a:ext cx="12192000" cy="6858000"/>
            </a:xfrm>
            <a:prstGeom prst="rect">
              <a:avLst/>
            </a:prstGeom>
          </p:spPr>
        </p:pic>
      </p:grpSp>
      <p:sp>
        <p:nvSpPr>
          <p:cNvPr id="2" name="Title Placeholder 1"/>
          <p:cNvSpPr>
            <a:spLocks noGrp="1"/>
          </p:cNvSpPr>
          <p:nvPr>
            <p:ph type="title"/>
          </p:nvPr>
        </p:nvSpPr>
        <p:spPr>
          <a:xfrm>
            <a:off x="914162" y="914401"/>
            <a:ext cx="10366596" cy="461665"/>
          </a:xfrm>
          <a:prstGeom prst="rect">
            <a:avLst/>
          </a:prstGeom>
          <a:noFill/>
        </p:spPr>
        <p:txBody>
          <a:bodyPr vert="horz" wrap="square" lIns="0" tIns="0" rIns="0" bIns="0" rtlCol="0" anchor="b">
            <a:spAutoFit/>
          </a:bodyPr>
          <a:lstStyle/>
          <a:p>
            <a:r>
              <a:rPr lang="en-US"/>
              <a:t>Click to Edit Title</a:t>
            </a:r>
          </a:p>
        </p:txBody>
      </p:sp>
      <p:sp>
        <p:nvSpPr>
          <p:cNvPr id="3" name="Text Placeholder 2"/>
          <p:cNvSpPr>
            <a:spLocks noGrp="1"/>
          </p:cNvSpPr>
          <p:nvPr>
            <p:ph type="body" idx="1"/>
          </p:nvPr>
        </p:nvSpPr>
        <p:spPr>
          <a:xfrm>
            <a:off x="914162" y="2057400"/>
            <a:ext cx="10359259" cy="3429000"/>
          </a:xfrm>
          <a:prstGeom prst="rect">
            <a:avLst/>
          </a:prstGeom>
          <a:noFill/>
        </p:spPr>
        <p:txBody>
          <a:bodyPr vert="horz" lIns="0" tIns="0" rIns="0" bIns="0" rtlCol="0">
            <a:noAutofit/>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081" y="6356351"/>
            <a:ext cx="1434726"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9CE7E69C-4D79-BB49-9350-1FEE210EB4F7}" type="datetime1">
              <a:rPr lang="en-US" smtClean="0">
                <a:solidFill>
                  <a:prstClr val="white">
                    <a:tint val="75000"/>
                  </a:prstClr>
                </a:solidFill>
              </a:rPr>
              <a:pPr defTabSz="457063"/>
              <a:t>3/14/2023</a:t>
            </a:fld>
            <a:endParaRPr lang="en-US">
              <a:solidFill>
                <a:prstClr val="white">
                  <a:tint val="75000"/>
                </a:prstClr>
              </a:solidFill>
            </a:endParaRPr>
          </a:p>
        </p:txBody>
      </p:sp>
      <p:sp>
        <p:nvSpPr>
          <p:cNvPr id="5" name="Footer Placeholder 4"/>
          <p:cNvSpPr>
            <a:spLocks noGrp="1"/>
          </p:cNvSpPr>
          <p:nvPr>
            <p:ph type="ftr" sz="quarter" idx="3"/>
          </p:nvPr>
        </p:nvSpPr>
        <p:spPr>
          <a:xfrm>
            <a:off x="6335650" y="6356351"/>
            <a:ext cx="506598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457063"/>
            <a:endParaRPr lang="en-US">
              <a:solidFill>
                <a:prstClr val="white">
                  <a:tint val="75000"/>
                </a:prstClr>
              </a:solidFill>
            </a:endParaRPr>
          </a:p>
        </p:txBody>
      </p:sp>
      <p:sp>
        <p:nvSpPr>
          <p:cNvPr id="6" name="Slide Number Placeholder 5"/>
          <p:cNvSpPr>
            <a:spLocks noGrp="1"/>
          </p:cNvSpPr>
          <p:nvPr>
            <p:ph type="sldNum" sz="quarter" idx="4"/>
          </p:nvPr>
        </p:nvSpPr>
        <p:spPr>
          <a:xfrm>
            <a:off x="11509298" y="6356351"/>
            <a:ext cx="46368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457063"/>
            <a:fld id="{0F847EE6-F7C9-3041-A28D-502F5689C8E2}" type="slidenum">
              <a:rPr lang="en-US" smtClean="0">
                <a:solidFill>
                  <a:prstClr val="white">
                    <a:tint val="75000"/>
                  </a:prstClr>
                </a:solidFill>
              </a:rPr>
              <a:pPr defTabSz="457063"/>
              <a:t>‹#›</a:t>
            </a:fld>
            <a:endParaRPr lang="en-US">
              <a:solidFill>
                <a:prstClr val="white">
                  <a:tint val="75000"/>
                </a:prstClr>
              </a:solidFill>
            </a:endParaRPr>
          </a:p>
        </p:txBody>
      </p:sp>
    </p:spTree>
    <p:extLst>
      <p:ext uri="{BB962C8B-B14F-4D97-AF65-F5344CB8AC3E}">
        <p14:creationId xmlns:p14="http://schemas.microsoft.com/office/powerpoint/2010/main" val="3929635340"/>
      </p:ext>
    </p:extLst>
  </p:cSld>
  <p:clrMap bg1="dk1" tx1="lt1" bg2="dk2" tx2="lt2" accent1="accent1" accent2="accent2" accent3="accent3" accent4="accent4" accent5="accent5" accent6="accent6" hlink="hlink" folHlink="folHlink"/>
  <p:sldLayoutIdLst>
    <p:sldLayoutId id="2147486608" r:id="rId1"/>
    <p:sldLayoutId id="2147486609" r:id="rId2"/>
    <p:sldLayoutId id="2147486610" r:id="rId3"/>
    <p:sldLayoutId id="2147486611" r:id="rId4"/>
    <p:sldLayoutId id="2147486612" r:id="rId5"/>
    <p:sldLayoutId id="2147486613" r:id="rId6"/>
    <p:sldLayoutId id="2147486614" r:id="rId7"/>
    <p:sldLayoutId id="2147486615" r:id="rId8"/>
    <p:sldLayoutId id="2147486616" r:id="rId9"/>
    <p:sldLayoutId id="2147486617" r:id="rId10"/>
    <p:sldLayoutId id="2147486618" r:id="rId11"/>
    <p:sldLayoutId id="2147486619" r:id="rId12"/>
    <p:sldLayoutId id="2147486620" r:id="rId13"/>
    <p:sldLayoutId id="2147486621" r:id="rId14"/>
    <p:sldLayoutId id="2147486622" r:id="rId15"/>
    <p:sldLayoutId id="2147486606" r:id="rId16"/>
  </p:sldLayoutIdLst>
  <p:transition spd="med">
    <p:fade/>
  </p:transition>
  <p:hf sldNum="0" hdr="0" ftr="0" dt="0"/>
  <p:txStyles>
    <p:titleStyle>
      <a:lvl1pPr algn="l" defTabSz="457063" rtl="0" eaLnBrk="1" latinLnBrk="0" hangingPunct="1">
        <a:lnSpc>
          <a:spcPct val="100000"/>
        </a:lnSpc>
        <a:spcBef>
          <a:spcPct val="0"/>
        </a:spcBef>
        <a:buNone/>
        <a:defRPr sz="2999" b="0" kern="1200">
          <a:solidFill>
            <a:schemeClr val="tx1"/>
          </a:solidFill>
          <a:latin typeface="+mj-lt"/>
          <a:ea typeface="+mj-ea"/>
          <a:cs typeface="Arial"/>
        </a:defRPr>
      </a:lvl1pPr>
    </p:titleStyle>
    <p:bodyStyle>
      <a:lvl1pPr marL="114266" indent="-114266" algn="l" defTabSz="457063"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1999" b="0" kern="1200">
          <a:solidFill>
            <a:schemeClr val="tx1"/>
          </a:solidFill>
          <a:latin typeface="+mn-lt"/>
          <a:ea typeface="+mn-ea"/>
          <a:cs typeface="Arial"/>
        </a:defRPr>
      </a:lvl1pPr>
      <a:lvl2pPr marL="404692" indent="-120614" algn="l" defTabSz="457063"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799" b="0" kern="1200">
          <a:solidFill>
            <a:schemeClr val="tx1"/>
          </a:solidFill>
          <a:latin typeface="+mn-lt"/>
          <a:ea typeface="+mn-ea"/>
          <a:cs typeface="Arial"/>
        </a:defRPr>
      </a:lvl2pPr>
      <a:lvl3pPr marL="742727" indent="-120614" algn="l" defTabSz="457063"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5787" indent="-173684" algn="l" defTabSz="457063" rtl="0" eaLnBrk="1" latinLnBrk="0" hangingPunct="1">
        <a:lnSpc>
          <a:spcPts val="1799"/>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69601" indent="0" algn="l" defTabSz="457063" rtl="0" eaLnBrk="1" latinLnBrk="0" hangingPunct="1">
        <a:lnSpc>
          <a:spcPts val="1899"/>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2706" indent="-177747" algn="l" defTabSz="401518" rtl="0" eaLnBrk="1" latinLnBrk="0" hangingPunct="1">
        <a:lnSpc>
          <a:spcPts val="1699"/>
        </a:lnSpc>
        <a:spcBef>
          <a:spcPts val="300"/>
        </a:spcBef>
        <a:spcAft>
          <a:spcPts val="300"/>
        </a:spcAft>
        <a:buSzPct val="80000"/>
        <a:buFont typeface="Lucida Grande"/>
        <a:buChar char="-"/>
        <a:tabLst>
          <a:tab pos="1483868" algn="l"/>
        </a:tabLst>
        <a:defRPr sz="1400" b="0" kern="1200">
          <a:solidFill>
            <a:schemeClr val="tx1"/>
          </a:solidFill>
          <a:latin typeface="Arial"/>
          <a:ea typeface="+mn-ea"/>
          <a:cs typeface="Arial"/>
        </a:defRPr>
      </a:lvl6pPr>
      <a:lvl7pPr marL="2061544" indent="-176160" algn="l" defTabSz="457063" rtl="0" eaLnBrk="1" latinLnBrk="0" hangingPunct="1">
        <a:lnSpc>
          <a:spcPts val="1699"/>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5314" indent="-172986" algn="l" defTabSz="457063" rtl="0" eaLnBrk="1" latinLnBrk="0" hangingPunct="1">
        <a:lnSpc>
          <a:spcPts val="1699"/>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1952" indent="-163464" algn="l" defTabSz="457063" rtl="0" eaLnBrk="1" latinLnBrk="0" hangingPunct="1">
        <a:lnSpc>
          <a:spcPts val="1699"/>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063" rtl="0" eaLnBrk="1" latinLnBrk="0" hangingPunct="1">
        <a:defRPr sz="1799" kern="1200">
          <a:solidFill>
            <a:schemeClr val="tx1"/>
          </a:solidFill>
          <a:latin typeface="+mn-lt"/>
          <a:ea typeface="+mn-ea"/>
          <a:cs typeface="+mn-cs"/>
        </a:defRPr>
      </a:lvl1pPr>
      <a:lvl2pPr marL="457063" algn="l" defTabSz="457063" rtl="0" eaLnBrk="1" latinLnBrk="0" hangingPunct="1">
        <a:defRPr sz="1799" kern="1200">
          <a:solidFill>
            <a:schemeClr val="tx1"/>
          </a:solidFill>
          <a:latin typeface="+mn-lt"/>
          <a:ea typeface="+mn-ea"/>
          <a:cs typeface="+mn-cs"/>
        </a:defRPr>
      </a:lvl2pPr>
      <a:lvl3pPr marL="914126" algn="l" defTabSz="457063" rtl="0" eaLnBrk="1" latinLnBrk="0" hangingPunct="1">
        <a:defRPr sz="1799" kern="1200">
          <a:solidFill>
            <a:schemeClr val="tx1"/>
          </a:solidFill>
          <a:latin typeface="+mn-lt"/>
          <a:ea typeface="+mn-ea"/>
          <a:cs typeface="+mn-cs"/>
        </a:defRPr>
      </a:lvl3pPr>
      <a:lvl4pPr marL="1371189" algn="l" defTabSz="457063" rtl="0" eaLnBrk="1" latinLnBrk="0" hangingPunct="1">
        <a:defRPr sz="1799" kern="1200">
          <a:solidFill>
            <a:schemeClr val="tx1"/>
          </a:solidFill>
          <a:latin typeface="+mn-lt"/>
          <a:ea typeface="+mn-ea"/>
          <a:cs typeface="+mn-cs"/>
        </a:defRPr>
      </a:lvl4pPr>
      <a:lvl5pPr marL="1828251" algn="l" defTabSz="457063" rtl="0" eaLnBrk="1" latinLnBrk="0" hangingPunct="1">
        <a:defRPr sz="1799" kern="1200">
          <a:solidFill>
            <a:schemeClr val="tx1"/>
          </a:solidFill>
          <a:latin typeface="+mn-lt"/>
          <a:ea typeface="+mn-ea"/>
          <a:cs typeface="+mn-cs"/>
        </a:defRPr>
      </a:lvl5pPr>
      <a:lvl6pPr marL="2285314" algn="l" defTabSz="457063" rtl="0" eaLnBrk="1" latinLnBrk="0" hangingPunct="1">
        <a:defRPr sz="1799" kern="1200">
          <a:solidFill>
            <a:schemeClr val="tx1"/>
          </a:solidFill>
          <a:latin typeface="+mn-lt"/>
          <a:ea typeface="+mn-ea"/>
          <a:cs typeface="+mn-cs"/>
        </a:defRPr>
      </a:lvl6pPr>
      <a:lvl7pPr marL="2742377" algn="l" defTabSz="457063" rtl="0" eaLnBrk="1" latinLnBrk="0" hangingPunct="1">
        <a:defRPr sz="1799" kern="1200">
          <a:solidFill>
            <a:schemeClr val="tx1"/>
          </a:solidFill>
          <a:latin typeface="+mn-lt"/>
          <a:ea typeface="+mn-ea"/>
          <a:cs typeface="+mn-cs"/>
        </a:defRPr>
      </a:lvl7pPr>
      <a:lvl8pPr marL="3199440" algn="l" defTabSz="457063" rtl="0" eaLnBrk="1" latinLnBrk="0" hangingPunct="1">
        <a:defRPr sz="1799" kern="1200">
          <a:solidFill>
            <a:schemeClr val="tx1"/>
          </a:solidFill>
          <a:latin typeface="+mn-lt"/>
          <a:ea typeface="+mn-ea"/>
          <a:cs typeface="+mn-cs"/>
        </a:defRPr>
      </a:lvl8pPr>
      <a:lvl9pPr marL="3656503" algn="l" defTabSz="45706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AnEyXxCY4JE" TargetMode="External"/><Relationship Id="rId2" Type="http://schemas.openxmlformats.org/officeDocument/2006/relationships/hyperlink" Target="https://www.youtube.com/watch?v=vGaxjIxz2VA"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5" Type="http://schemas.microsoft.com/office/2007/relationships/hdphoto" Target="../media/hdphoto5.wdp"/><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5" Type="http://schemas.microsoft.com/office/2007/relationships/hdphoto" Target="../media/hdphoto5.wdp"/><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8.wdp"/><Relationship Id="rId5" Type="http://schemas.openxmlformats.org/officeDocument/2006/relationships/image" Target="../media/image27.png"/><Relationship Id="rId4" Type="http://schemas.microsoft.com/office/2007/relationships/hdphoto" Target="../media/hdphoto7.wdp"/></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microsoft.com/office/2007/relationships/hdphoto" Target="../media/hdphoto7.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46.xml.rels><?xml version="1.0" encoding="UTF-8" standalone="yes"?>
<Relationships xmlns="http://schemas.openxmlformats.org/package/2006/relationships"><Relationship Id="rId3" Type="http://schemas.openxmlformats.org/officeDocument/2006/relationships/hyperlink" Target="https://www.esri.com/arcgis-blog/products/arcgis-pro-net/mapping/whats-new-in-the-arcgis-pro-sdk-3-0/"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hyperlink" Target="https://pro.arcgis.com/en/pro-app/latest/sdk/api-reference/topic15120.html"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8" Type="http://schemas.openxmlformats.org/officeDocument/2006/relationships/hyperlink" Target="https://github.com/esri/arcgis-pro-sdk-community-samples" TargetMode="External"/><Relationship Id="rId3" Type="http://schemas.openxmlformats.org/officeDocument/2006/relationships/hyperlink" Target="http://esri.github.io/arcgis-pro-sdk/content/OMDs/Geodatabase-Object-Model-Diagram.pdf" TargetMode="External"/><Relationship Id="rId7" Type="http://schemas.openxmlformats.org/officeDocument/2006/relationships/hyperlink" Target="https://github.com/esri/arcgis-pro-sdk/wiki/ProSnippets" TargetMode="External"/><Relationship Id="rId2" Type="http://schemas.openxmlformats.org/officeDocument/2006/relationships/hyperlink" Target="https://github.com/esri/arcgis-pro-sdk/wiki/ProConcepts-Geodatabase" TargetMode="External"/><Relationship Id="rId1" Type="http://schemas.openxmlformats.org/officeDocument/2006/relationships/slideLayout" Target="../slideLayouts/slideLayout3.xml"/><Relationship Id="rId6" Type="http://schemas.openxmlformats.org/officeDocument/2006/relationships/hyperlink" Target="https://esri.github.io/arcgis-pro-sdk/content/OMDs/Utility-Network-Object-Model-Diagram.pdf" TargetMode="External"/><Relationship Id="rId5" Type="http://schemas.openxmlformats.org/officeDocument/2006/relationships/hyperlink" Target="https://github.com/esri/arcgis-pro-sdk/wiki/ProConcepts-Utility-Network" TargetMode="External"/><Relationship Id="rId4" Type="http://schemas.openxmlformats.org/officeDocument/2006/relationships/hyperlink" Target="https://github.com/esri/arcgis-pro-sdk/wiki/ProConcepts-DDL" TargetMode="External"/><Relationship Id="rId9" Type="http://schemas.openxmlformats.org/officeDocument/2006/relationships/hyperlink" Target="https://pro.arcgis.com/en/pro-app/latest/sdk/api-reference/#topic1.html" TargetMode="External"/></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hyperlink" Target="https://github.com/Esri/arcgis-pro-sdk/wiki/Tech-Sessions#2023-palm-springs" TargetMode="External"/></Relationships>
</file>

<file path=ppt/slides/_rels/slide5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tiff"/><Relationship Id="rId12" Type="http://schemas.openxmlformats.org/officeDocument/2006/relationships/image" Target="../media/image53.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image" Target="../media/image46.sv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s://pro.arcgis.com/en/pro-app/latest/sdk/api-reference/#topic6813.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github.com/arcgis/arcgis-pro-sdk/wiki/ProConcepts-Geoprocessin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DB868-D57D-2B4A-A09A-664349B1FE87}"/>
              </a:ext>
            </a:extLst>
          </p:cNvPr>
          <p:cNvSpPr>
            <a:spLocks noGrp="1"/>
          </p:cNvSpPr>
          <p:nvPr>
            <p:ph type="ctrTitle"/>
          </p:nvPr>
        </p:nvSpPr>
        <p:spPr>
          <a:xfrm>
            <a:off x="322217" y="4090077"/>
            <a:ext cx="11642499" cy="1065397"/>
          </a:xfrm>
        </p:spPr>
        <p:txBody>
          <a:bodyPr>
            <a:normAutofit/>
          </a:bodyPr>
          <a:lstStyle/>
          <a:p>
            <a:pPr algn="l"/>
            <a:r>
              <a:rPr lang="en-US" sz="2400" dirty="0"/>
              <a:t>ArcGIS Pro SDK for .NET:​</a:t>
            </a:r>
            <a:br>
              <a:rPr lang="en-US" dirty="0"/>
            </a:br>
            <a:r>
              <a:rPr lang="en-US" dirty="0"/>
              <a:t>What’s New in the Geodatabase and Utility Network APIs​</a:t>
            </a:r>
          </a:p>
        </p:txBody>
      </p:sp>
      <p:sp>
        <p:nvSpPr>
          <p:cNvPr id="3" name="Subtitle 2">
            <a:extLst>
              <a:ext uri="{FF2B5EF4-FFF2-40B4-BE49-F238E27FC236}">
                <a16:creationId xmlns:a16="http://schemas.microsoft.com/office/drawing/2014/main" id="{3C080BFB-6817-5446-A534-4DEBC99F8347}"/>
              </a:ext>
            </a:extLst>
          </p:cNvPr>
          <p:cNvSpPr>
            <a:spLocks noGrp="1"/>
          </p:cNvSpPr>
          <p:nvPr>
            <p:ph type="subTitle" idx="1"/>
          </p:nvPr>
        </p:nvSpPr>
        <p:spPr>
          <a:xfrm>
            <a:off x="8918940" y="5255258"/>
            <a:ext cx="2916010" cy="840741"/>
          </a:xfrm>
        </p:spPr>
        <p:txBody>
          <a:bodyPr/>
          <a:lstStyle/>
          <a:p>
            <a:pPr algn="l"/>
            <a:r>
              <a:rPr lang="en-US" dirty="0" err="1">
                <a:solidFill>
                  <a:srgbClr val="FFFF00"/>
                </a:solidFill>
              </a:rPr>
              <a:t>Aashis</a:t>
            </a:r>
            <a:r>
              <a:rPr lang="en-US" dirty="0">
                <a:solidFill>
                  <a:srgbClr val="FFFF00"/>
                </a:solidFill>
              </a:rPr>
              <a:t> </a:t>
            </a:r>
            <a:r>
              <a:rPr lang="en-US" dirty="0" err="1">
                <a:solidFill>
                  <a:srgbClr val="FFFF00"/>
                </a:solidFill>
              </a:rPr>
              <a:t>Lamsal</a:t>
            </a:r>
            <a:endParaRPr lang="en-US" dirty="0">
              <a:solidFill>
                <a:srgbClr val="FFFF00"/>
              </a:solidFill>
            </a:endParaRPr>
          </a:p>
          <a:p>
            <a:pPr algn="l"/>
            <a:r>
              <a:rPr lang="en-US" dirty="0">
                <a:solidFill>
                  <a:srgbClr val="FFFF00"/>
                </a:solidFill>
              </a:rPr>
              <a:t>Rich Ruh</a:t>
            </a:r>
          </a:p>
        </p:txBody>
      </p:sp>
    </p:spTree>
    <p:extLst>
      <p:ext uri="{BB962C8B-B14F-4D97-AF65-F5344CB8AC3E}">
        <p14:creationId xmlns:p14="http://schemas.microsoft.com/office/powerpoint/2010/main" val="2091741546"/>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22C6-4F54-EF43-956A-60DE5CC2106B}"/>
              </a:ext>
            </a:extLst>
          </p:cNvPr>
          <p:cNvSpPr>
            <a:spLocks noGrp="1"/>
          </p:cNvSpPr>
          <p:nvPr>
            <p:ph type="title"/>
          </p:nvPr>
        </p:nvSpPr>
        <p:spPr/>
        <p:txBody>
          <a:bodyPr/>
          <a:lstStyle/>
          <a:p>
            <a:r>
              <a:rPr lang="en-US"/>
              <a:t>Using DDL in the Pro SDK</a:t>
            </a:r>
          </a:p>
        </p:txBody>
      </p:sp>
      <p:sp>
        <p:nvSpPr>
          <p:cNvPr id="3" name="Content Placeholder 2">
            <a:extLst>
              <a:ext uri="{FF2B5EF4-FFF2-40B4-BE49-F238E27FC236}">
                <a16:creationId xmlns:a16="http://schemas.microsoft.com/office/drawing/2014/main" id="{9F3AF102-DC8F-094C-A008-70EE991370BF}"/>
              </a:ext>
            </a:extLst>
          </p:cNvPr>
          <p:cNvSpPr>
            <a:spLocks noGrp="1"/>
          </p:cNvSpPr>
          <p:nvPr>
            <p:ph sz="quarter" idx="10"/>
          </p:nvPr>
        </p:nvSpPr>
        <p:spPr/>
        <p:txBody>
          <a:bodyPr/>
          <a:lstStyle/>
          <a:p>
            <a:pPr marL="0" indent="0">
              <a:buNone/>
            </a:pPr>
            <a:r>
              <a:rPr lang="en-US"/>
              <a:t>1. Create a </a:t>
            </a:r>
            <a:r>
              <a:rPr lang="en-US" err="1">
                <a:solidFill>
                  <a:schemeClr val="tx2"/>
                </a:solidFill>
                <a:latin typeface="Consolas" panose="020B0609020204030204" pitchFamily="49" charset="0"/>
                <a:cs typeface="Consolas" panose="020B0609020204030204" pitchFamily="49" charset="0"/>
              </a:rPr>
              <a:t>SchemaBuilder</a:t>
            </a:r>
            <a:r>
              <a:rPr lang="en-US"/>
              <a:t> object</a:t>
            </a:r>
          </a:p>
        </p:txBody>
      </p:sp>
      <p:pic>
        <p:nvPicPr>
          <p:cNvPr id="4" name="Picture 3">
            <a:extLst>
              <a:ext uri="{FF2B5EF4-FFF2-40B4-BE49-F238E27FC236}">
                <a16:creationId xmlns:a16="http://schemas.microsoft.com/office/drawing/2014/main" id="{50D2BD44-38C1-8D49-BAFB-76C712007A88}"/>
              </a:ext>
            </a:extLst>
          </p:cNvPr>
          <p:cNvPicPr>
            <a:picLocks noChangeAspect="1"/>
          </p:cNvPicPr>
          <p:nvPr/>
        </p:nvPicPr>
        <p:blipFill>
          <a:blip r:embed="rId2"/>
          <a:stretch>
            <a:fillRect/>
          </a:stretch>
        </p:blipFill>
        <p:spPr>
          <a:xfrm>
            <a:off x="2590124" y="2644987"/>
            <a:ext cx="7008574" cy="812588"/>
          </a:xfrm>
          <a:prstGeom prst="rect">
            <a:avLst/>
          </a:prstGeom>
        </p:spPr>
      </p:pic>
      <p:pic>
        <p:nvPicPr>
          <p:cNvPr id="9" name="Picture 8">
            <a:extLst>
              <a:ext uri="{FF2B5EF4-FFF2-40B4-BE49-F238E27FC236}">
                <a16:creationId xmlns:a16="http://schemas.microsoft.com/office/drawing/2014/main" id="{8D89BAC7-753A-41C6-891C-345D0208D766}"/>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1744662" y="3795246"/>
            <a:ext cx="9285287" cy="2756176"/>
          </a:xfrm>
          <a:prstGeom prst="rect">
            <a:avLst/>
          </a:prstGeom>
        </p:spPr>
      </p:pic>
    </p:spTree>
    <p:extLst>
      <p:ext uri="{BB962C8B-B14F-4D97-AF65-F5344CB8AC3E}">
        <p14:creationId xmlns:p14="http://schemas.microsoft.com/office/powerpoint/2010/main" val="7297790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22C6-4F54-EF43-956A-60DE5CC2106B}"/>
              </a:ext>
            </a:extLst>
          </p:cNvPr>
          <p:cNvSpPr>
            <a:spLocks noGrp="1"/>
          </p:cNvSpPr>
          <p:nvPr>
            <p:ph type="title"/>
          </p:nvPr>
        </p:nvSpPr>
        <p:spPr/>
        <p:txBody>
          <a:bodyPr/>
          <a:lstStyle/>
          <a:p>
            <a:r>
              <a:rPr lang="en-US"/>
              <a:t>Using DDL in the Pro SDK</a:t>
            </a:r>
          </a:p>
        </p:txBody>
      </p:sp>
      <p:sp>
        <p:nvSpPr>
          <p:cNvPr id="3" name="Content Placeholder 2">
            <a:extLst>
              <a:ext uri="{FF2B5EF4-FFF2-40B4-BE49-F238E27FC236}">
                <a16:creationId xmlns:a16="http://schemas.microsoft.com/office/drawing/2014/main" id="{9F3AF102-DC8F-094C-A008-70EE991370BF}"/>
              </a:ext>
            </a:extLst>
          </p:cNvPr>
          <p:cNvSpPr>
            <a:spLocks noGrp="1"/>
          </p:cNvSpPr>
          <p:nvPr>
            <p:ph sz="quarter" idx="10"/>
          </p:nvPr>
        </p:nvSpPr>
        <p:spPr/>
        <p:txBody>
          <a:bodyPr/>
          <a:lstStyle/>
          <a:p>
            <a:pPr marL="0" indent="0">
              <a:buNone/>
            </a:pPr>
            <a:r>
              <a:rPr lang="en-US"/>
              <a:t>2. Describe a DDL operation using </a:t>
            </a:r>
            <a:r>
              <a:rPr lang="en-US">
                <a:solidFill>
                  <a:schemeClr val="tx2"/>
                </a:solidFill>
                <a:latin typeface="Consolas" panose="020B0609020204030204" pitchFamily="49" charset="0"/>
                <a:cs typeface="Consolas" panose="020B0609020204030204" pitchFamily="49" charset="0"/>
              </a:rPr>
              <a:t>Description</a:t>
            </a:r>
            <a:r>
              <a:rPr lang="en-US"/>
              <a:t> objects</a:t>
            </a:r>
          </a:p>
        </p:txBody>
      </p:sp>
      <p:pic>
        <p:nvPicPr>
          <p:cNvPr id="12" name="Picture 11">
            <a:extLst>
              <a:ext uri="{FF2B5EF4-FFF2-40B4-BE49-F238E27FC236}">
                <a16:creationId xmlns:a16="http://schemas.microsoft.com/office/drawing/2014/main" id="{33F7117B-AB7A-46A7-A332-924F6981DBB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6567131" y="2737968"/>
            <a:ext cx="5454882" cy="3544489"/>
          </a:xfrm>
          <a:prstGeom prst="rect">
            <a:avLst/>
          </a:prstGeom>
        </p:spPr>
      </p:pic>
      <p:pic>
        <p:nvPicPr>
          <p:cNvPr id="10" name="Picture 9">
            <a:extLst>
              <a:ext uri="{FF2B5EF4-FFF2-40B4-BE49-F238E27FC236}">
                <a16:creationId xmlns:a16="http://schemas.microsoft.com/office/drawing/2014/main" id="{BBE000AD-5DE5-4E74-AD83-144875542BF6}"/>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850499" y="2737968"/>
            <a:ext cx="5646486" cy="1830633"/>
          </a:xfrm>
          <a:prstGeom prst="rect">
            <a:avLst/>
          </a:prstGeom>
        </p:spPr>
      </p:pic>
    </p:spTree>
    <p:extLst>
      <p:ext uri="{BB962C8B-B14F-4D97-AF65-F5344CB8AC3E}">
        <p14:creationId xmlns:p14="http://schemas.microsoft.com/office/powerpoint/2010/main" val="3664206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D5B5F-E05A-7B4F-9202-2E925ED6A5C4}"/>
              </a:ext>
            </a:extLst>
          </p:cNvPr>
          <p:cNvSpPr>
            <a:spLocks noGrp="1"/>
          </p:cNvSpPr>
          <p:nvPr>
            <p:ph type="title"/>
          </p:nvPr>
        </p:nvSpPr>
        <p:spPr/>
        <p:txBody>
          <a:bodyPr/>
          <a:lstStyle/>
          <a:p>
            <a:r>
              <a:rPr lang="en-US"/>
              <a:t>Using DDL in the Pro SDK</a:t>
            </a:r>
          </a:p>
        </p:txBody>
      </p:sp>
      <p:sp>
        <p:nvSpPr>
          <p:cNvPr id="3" name="Content Placeholder 2">
            <a:extLst>
              <a:ext uri="{FF2B5EF4-FFF2-40B4-BE49-F238E27FC236}">
                <a16:creationId xmlns:a16="http://schemas.microsoft.com/office/drawing/2014/main" id="{151A2476-7C22-F746-8844-B94A5D127283}"/>
              </a:ext>
            </a:extLst>
          </p:cNvPr>
          <p:cNvSpPr>
            <a:spLocks noGrp="1"/>
          </p:cNvSpPr>
          <p:nvPr>
            <p:ph sz="quarter" idx="10"/>
          </p:nvPr>
        </p:nvSpPr>
        <p:spPr/>
        <p:txBody>
          <a:bodyPr/>
          <a:lstStyle/>
          <a:p>
            <a:pPr marL="0" indent="0">
              <a:buNone/>
            </a:pPr>
            <a:r>
              <a:rPr lang="en-US" dirty="0"/>
              <a:t>3. Add the DDL operation to the </a:t>
            </a:r>
            <a:r>
              <a:rPr lang="en-US" dirty="0" err="1">
                <a:solidFill>
                  <a:schemeClr val="tx2"/>
                </a:solidFill>
                <a:latin typeface="Consolas" panose="020B0609020204030204" pitchFamily="49" charset="0"/>
                <a:cs typeface="Consolas" panose="020B0609020204030204" pitchFamily="49" charset="0"/>
              </a:rPr>
              <a:t>SchemaBuilder</a:t>
            </a:r>
            <a:r>
              <a:rPr lang="en-US" dirty="0"/>
              <a:t> queue</a:t>
            </a:r>
          </a:p>
          <a:p>
            <a:endParaRPr lang="en-US" dirty="0"/>
          </a:p>
          <a:p>
            <a:endParaRPr lang="en-US" dirty="0"/>
          </a:p>
          <a:p>
            <a:endParaRPr lang="en-US" dirty="0"/>
          </a:p>
          <a:p>
            <a:pPr marL="0" indent="0">
              <a:buNone/>
            </a:pPr>
            <a:r>
              <a:rPr lang="en-US" dirty="0"/>
              <a:t>3.1. Repeat as desired to perform multiple DDL operations</a:t>
            </a:r>
          </a:p>
          <a:p>
            <a:pPr lvl="1"/>
            <a:r>
              <a:rPr lang="en-US" dirty="0"/>
              <a:t>The enqueuing routines return </a:t>
            </a:r>
            <a:r>
              <a:rPr lang="en-US" i="1" dirty="0"/>
              <a:t>token</a:t>
            </a:r>
            <a:r>
              <a:rPr lang="en-US" dirty="0"/>
              <a:t> objects that can be used to chain dependencies between operations</a:t>
            </a:r>
          </a:p>
        </p:txBody>
      </p:sp>
      <p:pic>
        <p:nvPicPr>
          <p:cNvPr id="4" name="Picture 3">
            <a:extLst>
              <a:ext uri="{FF2B5EF4-FFF2-40B4-BE49-F238E27FC236}">
                <a16:creationId xmlns:a16="http://schemas.microsoft.com/office/drawing/2014/main" id="{BD657396-CD33-5548-9E80-2ED07F0FB53F}"/>
              </a:ext>
            </a:extLst>
          </p:cNvPr>
          <p:cNvPicPr>
            <a:picLocks noChangeAspect="1"/>
          </p:cNvPicPr>
          <p:nvPr/>
        </p:nvPicPr>
        <p:blipFill>
          <a:blip r:embed="rId3"/>
          <a:stretch>
            <a:fillRect/>
          </a:stretch>
        </p:blipFill>
        <p:spPr>
          <a:xfrm>
            <a:off x="2888497" y="2794165"/>
            <a:ext cx="6411830" cy="634835"/>
          </a:xfrm>
          <a:prstGeom prst="rect">
            <a:avLst/>
          </a:prstGeom>
        </p:spPr>
      </p:pic>
    </p:spTree>
    <p:extLst>
      <p:ext uri="{BB962C8B-B14F-4D97-AF65-F5344CB8AC3E}">
        <p14:creationId xmlns:p14="http://schemas.microsoft.com/office/powerpoint/2010/main" val="2943971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22C6-4F54-EF43-956A-60DE5CC2106B}"/>
              </a:ext>
            </a:extLst>
          </p:cNvPr>
          <p:cNvSpPr>
            <a:spLocks noGrp="1"/>
          </p:cNvSpPr>
          <p:nvPr>
            <p:ph type="title"/>
          </p:nvPr>
        </p:nvSpPr>
        <p:spPr/>
        <p:txBody>
          <a:bodyPr/>
          <a:lstStyle/>
          <a:p>
            <a:r>
              <a:rPr lang="en-US"/>
              <a:t>Using DDL in the Pro SDK</a:t>
            </a:r>
          </a:p>
        </p:txBody>
      </p:sp>
      <p:sp>
        <p:nvSpPr>
          <p:cNvPr id="3" name="Content Placeholder 2">
            <a:extLst>
              <a:ext uri="{FF2B5EF4-FFF2-40B4-BE49-F238E27FC236}">
                <a16:creationId xmlns:a16="http://schemas.microsoft.com/office/drawing/2014/main" id="{9F3AF102-DC8F-094C-A008-70EE991370BF}"/>
              </a:ext>
            </a:extLst>
          </p:cNvPr>
          <p:cNvSpPr>
            <a:spLocks noGrp="1"/>
          </p:cNvSpPr>
          <p:nvPr>
            <p:ph sz="quarter" idx="10"/>
          </p:nvPr>
        </p:nvSpPr>
        <p:spPr/>
        <p:txBody>
          <a:bodyPr/>
          <a:lstStyle/>
          <a:p>
            <a:pPr marL="0" indent="0">
              <a:buNone/>
            </a:pPr>
            <a:r>
              <a:rPr lang="en-US"/>
              <a:t>4. </a:t>
            </a:r>
            <a:r>
              <a:rPr lang="en-US" dirty="0"/>
              <a:t>Execute the DDL by calling </a:t>
            </a:r>
            <a:r>
              <a:rPr lang="en-US" dirty="0" err="1">
                <a:solidFill>
                  <a:schemeClr val="tx2"/>
                </a:solidFill>
                <a:latin typeface="Consolas" panose="020B0609020204030204" pitchFamily="49" charset="0"/>
                <a:cs typeface="Consolas" panose="020B0609020204030204" pitchFamily="49" charset="0"/>
              </a:rPr>
              <a:t>SchemaBuilder.Build</a:t>
            </a:r>
            <a:r>
              <a:rPr lang="en-US" dirty="0">
                <a:solidFill>
                  <a:schemeClr val="tx2"/>
                </a:solidFill>
                <a:latin typeface="Consolas" panose="020B0609020204030204" pitchFamily="49" charset="0"/>
                <a:cs typeface="Consolas" panose="020B0609020204030204" pitchFamily="49" charset="0"/>
              </a:rPr>
              <a:t>()</a:t>
            </a:r>
          </a:p>
        </p:txBody>
      </p:sp>
      <p:pic>
        <p:nvPicPr>
          <p:cNvPr id="4" name="Picture 3">
            <a:extLst>
              <a:ext uri="{FF2B5EF4-FFF2-40B4-BE49-F238E27FC236}">
                <a16:creationId xmlns:a16="http://schemas.microsoft.com/office/drawing/2014/main" id="{FB3CFFF8-3142-1343-8DD6-22A289A99148}"/>
              </a:ext>
            </a:extLst>
          </p:cNvPr>
          <p:cNvPicPr>
            <a:picLocks noChangeAspect="1"/>
          </p:cNvPicPr>
          <p:nvPr/>
        </p:nvPicPr>
        <p:blipFill>
          <a:blip r:embed="rId2"/>
          <a:stretch>
            <a:fillRect/>
          </a:stretch>
        </p:blipFill>
        <p:spPr>
          <a:xfrm>
            <a:off x="3942323" y="2705289"/>
            <a:ext cx="4304179" cy="723711"/>
          </a:xfrm>
          <a:prstGeom prst="rect">
            <a:avLst/>
          </a:prstGeom>
        </p:spPr>
      </p:pic>
    </p:spTree>
    <p:extLst>
      <p:ext uri="{BB962C8B-B14F-4D97-AF65-F5344CB8AC3E}">
        <p14:creationId xmlns:p14="http://schemas.microsoft.com/office/powerpoint/2010/main" val="3192871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74B2C86-03A8-4B8E-9B65-58E68634312A}"/>
              </a:ext>
            </a:extLst>
          </p:cNvPr>
          <p:cNvSpPr>
            <a:spLocks noGrp="1"/>
          </p:cNvSpPr>
          <p:nvPr>
            <p:ph type="body" idx="4294967295"/>
          </p:nvPr>
        </p:nvSpPr>
        <p:spPr>
          <a:xfrm>
            <a:off x="6975055" y="3980828"/>
            <a:ext cx="4764099" cy="338554"/>
          </a:xfrm>
        </p:spPr>
        <p:txBody>
          <a:bodyPr/>
          <a:lstStyle/>
          <a:p>
            <a:pPr marL="0" indent="0">
              <a:buNone/>
            </a:pPr>
            <a:r>
              <a:rPr lang="en-US">
                <a:solidFill>
                  <a:srgbClr val="FFFF00"/>
                </a:solidFill>
              </a:rPr>
              <a:t>Demo – Subtypes and Relationship class</a:t>
            </a:r>
          </a:p>
        </p:txBody>
      </p:sp>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a:xfrm>
            <a:off x="6975055" y="2462092"/>
            <a:ext cx="4426575" cy="1477328"/>
          </a:xfrm>
        </p:spPr>
        <p:txBody>
          <a:bodyPr>
            <a:normAutofit/>
          </a:bodyPr>
          <a:lstStyle/>
          <a:p>
            <a:r>
              <a:rPr lang="en-US"/>
              <a:t>DDL</a:t>
            </a:r>
          </a:p>
        </p:txBody>
      </p:sp>
      <p:pic>
        <p:nvPicPr>
          <p:cNvPr id="19" name="Picture 18">
            <a:extLst>
              <a:ext uri="{FF2B5EF4-FFF2-40B4-BE49-F238E27FC236}">
                <a16:creationId xmlns:a16="http://schemas.microsoft.com/office/drawing/2014/main" id="{8991AD26-901D-4921-B7AE-6551134EA455}"/>
              </a:ext>
            </a:extLst>
          </p:cNvPr>
          <p:cNvPicPr>
            <a:picLocks noChangeAspect="1"/>
          </p:cNvPicPr>
          <p:nvPr/>
        </p:nvPicPr>
        <p:blipFill>
          <a:blip r:embed="rId3"/>
          <a:stretch>
            <a:fillRect/>
          </a:stretch>
        </p:blipFill>
        <p:spPr>
          <a:xfrm>
            <a:off x="153670" y="1691912"/>
            <a:ext cx="5419725" cy="2533650"/>
          </a:xfrm>
          <a:prstGeom prst="rect">
            <a:avLst/>
          </a:prstGeom>
        </p:spPr>
      </p:pic>
    </p:spTree>
    <p:extLst>
      <p:ext uri="{BB962C8B-B14F-4D97-AF65-F5344CB8AC3E}">
        <p14:creationId xmlns:p14="http://schemas.microsoft.com/office/powerpoint/2010/main" val="3296169420"/>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7BBB793B-A9C7-44FB-9655-28E1E41E3171}"/>
              </a:ext>
            </a:extLst>
          </p:cNvPr>
          <p:cNvSpPr>
            <a:spLocks noGrp="1"/>
          </p:cNvSpPr>
          <p:nvPr>
            <p:ph type="body" idx="4294967295"/>
          </p:nvPr>
        </p:nvSpPr>
        <p:spPr>
          <a:xfrm>
            <a:off x="914401" y="3471334"/>
            <a:ext cx="8681461" cy="338554"/>
          </a:xfrm>
        </p:spPr>
        <p:txBody>
          <a:bodyPr/>
          <a:lstStyle/>
          <a:p>
            <a:pPr marL="0" indent="0">
              <a:buNone/>
            </a:pPr>
            <a:r>
              <a:rPr lang="en-US">
                <a:solidFill>
                  <a:srgbClr val="FFFF00"/>
                </a:solidFill>
              </a:rPr>
              <a:t>Geodatabase API</a:t>
            </a:r>
          </a:p>
        </p:txBody>
      </p:sp>
      <p:sp>
        <p:nvSpPr>
          <p:cNvPr id="13" name="Title 12">
            <a:extLst>
              <a:ext uri="{FF2B5EF4-FFF2-40B4-BE49-F238E27FC236}">
                <a16:creationId xmlns:a16="http://schemas.microsoft.com/office/drawing/2014/main" id="{9C077B19-55F7-4D6D-A88B-F87C50E445CC}"/>
              </a:ext>
            </a:extLst>
          </p:cNvPr>
          <p:cNvSpPr>
            <a:spLocks noGrp="1"/>
          </p:cNvSpPr>
          <p:nvPr>
            <p:ph type="title"/>
          </p:nvPr>
        </p:nvSpPr>
        <p:spPr>
          <a:xfrm>
            <a:off x="914162" y="2732798"/>
            <a:ext cx="8681462" cy="738536"/>
          </a:xfrm>
        </p:spPr>
        <p:txBody>
          <a:bodyPr/>
          <a:lstStyle/>
          <a:p>
            <a:r>
              <a:rPr lang="en-US"/>
              <a:t>Versioning Enhancement</a:t>
            </a:r>
          </a:p>
        </p:txBody>
      </p:sp>
    </p:spTree>
    <p:extLst>
      <p:ext uri="{BB962C8B-B14F-4D97-AF65-F5344CB8AC3E}">
        <p14:creationId xmlns:p14="http://schemas.microsoft.com/office/powerpoint/2010/main" val="3683171385"/>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BDEB4-622B-47A1-B3CB-0DBA45574FE6}"/>
              </a:ext>
            </a:extLst>
          </p:cNvPr>
          <p:cNvSpPr>
            <a:spLocks noGrp="1"/>
          </p:cNvSpPr>
          <p:nvPr>
            <p:ph type="title"/>
          </p:nvPr>
        </p:nvSpPr>
        <p:spPr/>
        <p:txBody>
          <a:bodyPr/>
          <a:lstStyle/>
          <a:p>
            <a:r>
              <a:rPr lang="en-US"/>
              <a:t>Version Base Class</a:t>
            </a:r>
          </a:p>
        </p:txBody>
      </p:sp>
      <p:sp>
        <p:nvSpPr>
          <p:cNvPr id="3" name="Text Placeholder 2">
            <a:extLst>
              <a:ext uri="{FF2B5EF4-FFF2-40B4-BE49-F238E27FC236}">
                <a16:creationId xmlns:a16="http://schemas.microsoft.com/office/drawing/2014/main" id="{6358FD84-8AF9-40BE-B750-D32DB1C0551C}"/>
              </a:ext>
            </a:extLst>
          </p:cNvPr>
          <p:cNvSpPr>
            <a:spLocks noGrp="1"/>
          </p:cNvSpPr>
          <p:nvPr>
            <p:ph type="body" sz="quarter" idx="11"/>
          </p:nvPr>
        </p:nvSpPr>
        <p:spPr/>
        <p:txBody>
          <a:bodyPr/>
          <a:lstStyle/>
          <a:p>
            <a:r>
              <a:rPr lang="en-US" dirty="0"/>
              <a:t>Version and Historical Version</a:t>
            </a:r>
          </a:p>
        </p:txBody>
      </p:sp>
      <p:sp>
        <p:nvSpPr>
          <p:cNvPr id="7" name="Content Placeholder 3">
            <a:extLst>
              <a:ext uri="{FF2B5EF4-FFF2-40B4-BE49-F238E27FC236}">
                <a16:creationId xmlns:a16="http://schemas.microsoft.com/office/drawing/2014/main" id="{1330CDFC-A8E9-413A-9CCB-ECFAA38CA704}"/>
              </a:ext>
            </a:extLst>
          </p:cNvPr>
          <p:cNvSpPr>
            <a:spLocks noGrp="1"/>
          </p:cNvSpPr>
          <p:nvPr>
            <p:ph sz="quarter" idx="12"/>
          </p:nvPr>
        </p:nvSpPr>
        <p:spPr/>
        <p:txBody>
          <a:bodyPr/>
          <a:lstStyle/>
          <a:p>
            <a:r>
              <a:rPr lang="en-US" dirty="0"/>
              <a:t>Problem </a:t>
            </a:r>
          </a:p>
          <a:p>
            <a:pPr lvl="1"/>
            <a:r>
              <a:rPr lang="en-US" dirty="0"/>
              <a:t>No easy way to switch a map to point </a:t>
            </a:r>
            <a:br>
              <a:rPr lang="en-US" dirty="0"/>
            </a:br>
            <a:r>
              <a:rPr lang="en-US" dirty="0"/>
              <a:t>to a historical version or moment</a:t>
            </a:r>
          </a:p>
          <a:p>
            <a:pPr lvl="1"/>
            <a:r>
              <a:rPr lang="en-US" dirty="0" err="1">
                <a:solidFill>
                  <a:srgbClr val="FFFF00"/>
                </a:solidFill>
                <a:latin typeface="Consolas" panose="020B0609020204030204" pitchFamily="49" charset="0"/>
                <a:cs typeface="Consolas" panose="020B0609020204030204" pitchFamily="49" charset="0"/>
              </a:rPr>
              <a:t>Map.ChangeVersion</a:t>
            </a:r>
            <a:r>
              <a:rPr lang="en-US" dirty="0">
                <a:solidFill>
                  <a:srgbClr val="FFFF00"/>
                </a:solidFill>
                <a:latin typeface="Consolas" panose="020B0609020204030204" pitchFamily="49" charset="0"/>
                <a:cs typeface="Consolas" panose="020B0609020204030204" pitchFamily="49" charset="0"/>
              </a:rPr>
              <a:t>(Version, Version)</a:t>
            </a:r>
            <a:br>
              <a:rPr lang="en-US" dirty="0">
                <a:solidFill>
                  <a:srgbClr val="FFFF00"/>
                </a:solidFill>
                <a:latin typeface="Consolas" panose="020B0609020204030204" pitchFamily="49" charset="0"/>
                <a:cs typeface="Consolas" panose="020B0609020204030204" pitchFamily="49" charset="0"/>
              </a:rPr>
            </a:br>
            <a:r>
              <a:rPr lang="en-US" dirty="0"/>
              <a:t>didn’t work because </a:t>
            </a:r>
            <a:r>
              <a:rPr lang="en-US" dirty="0" err="1">
                <a:solidFill>
                  <a:srgbClr val="FFFF00"/>
                </a:solidFill>
                <a:latin typeface="Consolas" panose="020B0609020204030204" pitchFamily="49" charset="0"/>
                <a:cs typeface="Consolas" panose="020B0609020204030204" pitchFamily="49" charset="0"/>
              </a:rPr>
              <a:t>HistoricalVersion</a:t>
            </a:r>
            <a:br>
              <a:rPr lang="en-US" dirty="0">
                <a:solidFill>
                  <a:srgbClr val="FFFF00"/>
                </a:solidFill>
              </a:rPr>
            </a:br>
            <a:r>
              <a:rPr lang="en-US" dirty="0"/>
              <a:t>didn’t inherit from </a:t>
            </a:r>
            <a:r>
              <a:rPr lang="en-US" dirty="0">
                <a:solidFill>
                  <a:srgbClr val="FFFF00"/>
                </a:solidFill>
                <a:latin typeface="Consolas" panose="020B0609020204030204" pitchFamily="49" charset="0"/>
                <a:cs typeface="Consolas" panose="020B0609020204030204" pitchFamily="49" charset="0"/>
              </a:rPr>
              <a:t>Version</a:t>
            </a:r>
            <a:endParaRPr lang="en-US" dirty="0"/>
          </a:p>
          <a:p>
            <a:endParaRPr lang="en-US" dirty="0"/>
          </a:p>
          <a:p>
            <a:r>
              <a:rPr lang="en-US" dirty="0"/>
              <a:t>Solution</a:t>
            </a:r>
          </a:p>
          <a:p>
            <a:pPr lvl="1"/>
            <a:r>
              <a:rPr lang="en-US" dirty="0"/>
              <a:t>Changed class structure to inherit from</a:t>
            </a:r>
            <a:br>
              <a:rPr lang="en-US" dirty="0"/>
            </a:br>
            <a:r>
              <a:rPr lang="en-US" dirty="0"/>
              <a:t>common base class</a:t>
            </a:r>
          </a:p>
          <a:p>
            <a:pPr marL="284078" lvl="1" indent="0">
              <a:buNone/>
            </a:pPr>
            <a:r>
              <a:rPr lang="en-US" dirty="0" err="1">
                <a:solidFill>
                  <a:srgbClr val="FFFF00"/>
                </a:solidFill>
                <a:latin typeface="Consolas" panose="020B0609020204030204" pitchFamily="49" charset="0"/>
                <a:cs typeface="Consolas" panose="020B0609020204030204" pitchFamily="49" charset="0"/>
              </a:rPr>
              <a:t>Map.ChangeVersion</a:t>
            </a:r>
            <a:r>
              <a:rPr lang="en-US" dirty="0">
                <a:solidFill>
                  <a:srgbClr val="FFFF00"/>
                </a:solidFill>
                <a:latin typeface="Consolas" panose="020B0609020204030204" pitchFamily="49" charset="0"/>
                <a:cs typeface="Consolas" panose="020B0609020204030204" pitchFamily="49" charset="0"/>
              </a:rPr>
              <a:t>(</a:t>
            </a:r>
            <a:r>
              <a:rPr lang="en-US" dirty="0" err="1">
                <a:solidFill>
                  <a:srgbClr val="FFFF00"/>
                </a:solidFill>
                <a:latin typeface="Consolas" panose="020B0609020204030204" pitchFamily="49" charset="0"/>
                <a:cs typeface="Consolas" panose="020B0609020204030204" pitchFamily="49" charset="0"/>
              </a:rPr>
              <a:t>VersionBase</a:t>
            </a:r>
            <a:r>
              <a:rPr lang="en-US" dirty="0">
                <a:solidFill>
                  <a:srgbClr val="FFFF00"/>
                </a:solidFill>
                <a:latin typeface="Consolas" panose="020B0609020204030204" pitchFamily="49" charset="0"/>
                <a:cs typeface="Consolas" panose="020B0609020204030204" pitchFamily="49" charset="0"/>
              </a:rPr>
              <a:t> </a:t>
            </a:r>
            <a:r>
              <a:rPr lang="en-US" dirty="0" err="1">
                <a:solidFill>
                  <a:srgbClr val="FFFF00"/>
                </a:solidFill>
                <a:latin typeface="Consolas" panose="020B0609020204030204" pitchFamily="49" charset="0"/>
                <a:cs typeface="Consolas" panose="020B0609020204030204" pitchFamily="49" charset="0"/>
              </a:rPr>
              <a:t>fromVersionBase</a:t>
            </a:r>
            <a:r>
              <a:rPr lang="en-US" dirty="0">
                <a:solidFill>
                  <a:srgbClr val="FFFF00"/>
                </a:solidFill>
                <a:latin typeface="Consolas" panose="020B0609020204030204" pitchFamily="49" charset="0"/>
                <a:cs typeface="Consolas" panose="020B0609020204030204" pitchFamily="49" charset="0"/>
              </a:rPr>
              <a:t>, </a:t>
            </a:r>
            <a:r>
              <a:rPr lang="en-US" dirty="0" err="1">
                <a:solidFill>
                  <a:srgbClr val="FFFF00"/>
                </a:solidFill>
                <a:latin typeface="Consolas" panose="020B0609020204030204" pitchFamily="49" charset="0"/>
                <a:cs typeface="Consolas" panose="020B0609020204030204" pitchFamily="49" charset="0"/>
              </a:rPr>
              <a:t>VersionBase</a:t>
            </a:r>
            <a:r>
              <a:rPr lang="en-US" dirty="0">
                <a:solidFill>
                  <a:srgbClr val="FFFF00"/>
                </a:solidFill>
                <a:latin typeface="Consolas" panose="020B0609020204030204" pitchFamily="49" charset="0"/>
                <a:cs typeface="Consolas" panose="020B0609020204030204" pitchFamily="49" charset="0"/>
              </a:rPr>
              <a:t> </a:t>
            </a:r>
            <a:r>
              <a:rPr lang="en-US" dirty="0" err="1">
                <a:solidFill>
                  <a:srgbClr val="FFFF00"/>
                </a:solidFill>
                <a:latin typeface="Consolas" panose="020B0609020204030204" pitchFamily="49" charset="0"/>
                <a:cs typeface="Consolas" panose="020B0609020204030204" pitchFamily="49" charset="0"/>
              </a:rPr>
              <a:t>toVersionBase</a:t>
            </a:r>
            <a:r>
              <a:rPr lang="en-US" dirty="0">
                <a:solidFill>
                  <a:srgbClr val="FFFF00"/>
                </a:solidFill>
                <a:latin typeface="Consolas" panose="020B0609020204030204" pitchFamily="49" charset="0"/>
                <a:cs typeface="Consolas" panose="020B0609020204030204" pitchFamily="49" charset="0"/>
              </a:rPr>
              <a:t>)</a:t>
            </a:r>
          </a:p>
        </p:txBody>
      </p:sp>
      <p:pic>
        <p:nvPicPr>
          <p:cNvPr id="6" name="Picture 5">
            <a:extLst>
              <a:ext uri="{FF2B5EF4-FFF2-40B4-BE49-F238E27FC236}">
                <a16:creationId xmlns:a16="http://schemas.microsoft.com/office/drawing/2014/main" id="{97273E5F-E299-4267-87EC-35D3C5612C50}"/>
              </a:ext>
            </a:extLst>
          </p:cNvPr>
          <p:cNvPicPr>
            <a:picLocks noChangeAspect="1"/>
          </p:cNvPicPr>
          <p:nvPr/>
        </p:nvPicPr>
        <p:blipFill>
          <a:blip r:embed="rId2"/>
          <a:stretch>
            <a:fillRect/>
          </a:stretch>
        </p:blipFill>
        <p:spPr>
          <a:xfrm>
            <a:off x="5945557" y="1011521"/>
            <a:ext cx="5974974" cy="3532034"/>
          </a:xfrm>
          <a:prstGeom prst="rect">
            <a:avLst/>
          </a:prstGeom>
        </p:spPr>
      </p:pic>
    </p:spTree>
    <p:extLst>
      <p:ext uri="{BB962C8B-B14F-4D97-AF65-F5344CB8AC3E}">
        <p14:creationId xmlns:p14="http://schemas.microsoft.com/office/powerpoint/2010/main" val="1673786161"/>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BDEB4-622B-47A1-B3CB-0DBA45574FE6}"/>
              </a:ext>
            </a:extLst>
          </p:cNvPr>
          <p:cNvSpPr>
            <a:spLocks noGrp="1"/>
          </p:cNvSpPr>
          <p:nvPr>
            <p:ph type="title"/>
          </p:nvPr>
        </p:nvSpPr>
        <p:spPr/>
        <p:txBody>
          <a:bodyPr/>
          <a:lstStyle/>
          <a:p>
            <a:r>
              <a:rPr lang="en-US" dirty="0"/>
              <a:t>Version Manager</a:t>
            </a:r>
          </a:p>
        </p:txBody>
      </p:sp>
      <p:sp>
        <p:nvSpPr>
          <p:cNvPr id="4" name="Content Placeholder 3">
            <a:extLst>
              <a:ext uri="{FF2B5EF4-FFF2-40B4-BE49-F238E27FC236}">
                <a16:creationId xmlns:a16="http://schemas.microsoft.com/office/drawing/2014/main" id="{0E6BD008-0485-5A60-9CB8-AC751A8D0F17}"/>
              </a:ext>
            </a:extLst>
          </p:cNvPr>
          <p:cNvSpPr>
            <a:spLocks noGrp="1"/>
          </p:cNvSpPr>
          <p:nvPr>
            <p:ph sz="quarter" idx="10"/>
          </p:nvPr>
        </p:nvSpPr>
        <p:spPr/>
        <p:txBody>
          <a:bodyPr/>
          <a:lstStyle/>
          <a:p>
            <a:pPr marL="342900" indent="-342900">
              <a:buFont typeface="Arial" panose="020B0604020202020204" pitchFamily="34" charset="0"/>
              <a:buChar char="•"/>
            </a:pPr>
            <a:r>
              <a:rPr lang="en-US" dirty="0"/>
              <a:t>Get current version base type</a:t>
            </a:r>
          </a:p>
          <a:p>
            <a:pPr marL="290426" lvl="1" indent="0">
              <a:buNone/>
            </a:pPr>
            <a:r>
              <a:rPr lang="en-US" dirty="0" err="1">
                <a:solidFill>
                  <a:srgbClr val="FFFF00"/>
                </a:solidFill>
                <a:latin typeface="Consolas" panose="020B0609020204030204" pitchFamily="49" charset="0"/>
              </a:rPr>
              <a:t>VersionManager.GetCurrentVersionBaseType</a:t>
            </a:r>
            <a:r>
              <a:rPr lang="en-US" dirty="0">
                <a:solidFill>
                  <a:srgbClr val="FFFF00"/>
                </a:solidFill>
                <a:latin typeface="Consolas" panose="020B0609020204030204" pitchFamily="49" charset="0"/>
              </a:rPr>
              <a:t>():</a:t>
            </a:r>
            <a:br>
              <a:rPr lang="en-US" dirty="0">
                <a:solidFill>
                  <a:srgbClr val="FFFF00"/>
                </a:solidFill>
                <a:latin typeface="Consolas" panose="020B0609020204030204" pitchFamily="49" charset="0"/>
              </a:rPr>
            </a:b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VerisonBaseType</a:t>
            </a:r>
            <a:endParaRPr lang="en-US" dirty="0">
              <a:solidFill>
                <a:srgbClr val="FFFF00"/>
              </a:solidFill>
              <a:latin typeface="Consolas" panose="020B0609020204030204" pitchFamily="49" charset="0"/>
            </a:endParaRPr>
          </a:p>
          <a:p>
            <a:pPr marL="342900" indent="-342900">
              <a:buFont typeface="Arial" panose="020B0604020202020204" pitchFamily="34" charset="0"/>
              <a:buChar char="•"/>
            </a:pPr>
            <a:endParaRPr lang="en-US" dirty="0"/>
          </a:p>
          <a:p>
            <a:endParaRPr lang="en-US" dirty="0"/>
          </a:p>
          <a:p>
            <a:endParaRPr lang="en-US" dirty="0"/>
          </a:p>
          <a:p>
            <a:endParaRPr lang="en-US" dirty="0"/>
          </a:p>
          <a:p>
            <a:pPr marL="342900" indent="-342900">
              <a:buFont typeface="Arial" panose="020B0604020202020204" pitchFamily="34" charset="0"/>
              <a:buChar char="•"/>
            </a:pPr>
            <a:r>
              <a:rPr lang="en-US" dirty="0"/>
              <a:t>Default version</a:t>
            </a:r>
          </a:p>
          <a:p>
            <a:pPr lvl="1" indent="0">
              <a:buNone/>
            </a:pPr>
            <a:r>
              <a:rPr lang="en-US" dirty="0" err="1">
                <a:solidFill>
                  <a:srgbClr val="FFFF00"/>
                </a:solidFill>
                <a:latin typeface="Consolas" panose="020B0609020204030204" pitchFamily="49" charset="0"/>
              </a:rPr>
              <a:t>VersionManager.GetDefaultVersion</a:t>
            </a:r>
            <a:r>
              <a:rPr lang="en-US" dirty="0">
                <a:solidFill>
                  <a:srgbClr val="FFFF00"/>
                </a:solidFill>
                <a:latin typeface="Consolas" panose="020B0609020204030204" pitchFamily="49" charset="0"/>
              </a:rPr>
              <a:t>() : Version</a:t>
            </a:r>
          </a:p>
          <a:p>
            <a:endParaRPr lang="en-US" dirty="0"/>
          </a:p>
        </p:txBody>
      </p:sp>
      <p:pic>
        <p:nvPicPr>
          <p:cNvPr id="5" name="Picture 4">
            <a:extLst>
              <a:ext uri="{FF2B5EF4-FFF2-40B4-BE49-F238E27FC236}">
                <a16:creationId xmlns:a16="http://schemas.microsoft.com/office/drawing/2014/main" id="{0FE29475-9AD4-4F4B-8086-0FC3BC80781D}"/>
              </a:ext>
            </a:extLst>
          </p:cNvPr>
          <p:cNvPicPr>
            <a:picLocks noChangeAspect="1"/>
          </p:cNvPicPr>
          <p:nvPr/>
        </p:nvPicPr>
        <p:blipFill>
          <a:blip r:embed="rId2"/>
          <a:stretch>
            <a:fillRect/>
          </a:stretch>
        </p:blipFill>
        <p:spPr>
          <a:xfrm>
            <a:off x="7136014" y="1472112"/>
            <a:ext cx="4638675" cy="4238625"/>
          </a:xfrm>
          <a:prstGeom prst="rect">
            <a:avLst/>
          </a:prstGeom>
        </p:spPr>
      </p:pic>
      <p:pic>
        <p:nvPicPr>
          <p:cNvPr id="10" name="Picture 9">
            <a:extLst>
              <a:ext uri="{FF2B5EF4-FFF2-40B4-BE49-F238E27FC236}">
                <a16:creationId xmlns:a16="http://schemas.microsoft.com/office/drawing/2014/main" id="{0D6BA9D0-356B-49EB-9F41-93D43D3B10B1}"/>
              </a:ext>
            </a:extLst>
          </p:cNvPr>
          <p:cNvPicPr>
            <a:picLocks noChangeAspect="1"/>
          </p:cNvPicPr>
          <p:nvPr/>
        </p:nvPicPr>
        <p:blipFill>
          <a:blip r:embed="rId3"/>
          <a:stretch>
            <a:fillRect/>
          </a:stretch>
        </p:blipFill>
        <p:spPr>
          <a:xfrm>
            <a:off x="3834946" y="3358106"/>
            <a:ext cx="1819275" cy="942975"/>
          </a:xfrm>
          <a:prstGeom prst="rect">
            <a:avLst/>
          </a:prstGeom>
        </p:spPr>
      </p:pic>
    </p:spTree>
    <p:extLst>
      <p:ext uri="{BB962C8B-B14F-4D97-AF65-F5344CB8AC3E}">
        <p14:creationId xmlns:p14="http://schemas.microsoft.com/office/powerpoint/2010/main" val="2250331384"/>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79444-5A6A-45E3-A7F8-6BD04484C38B}"/>
              </a:ext>
            </a:extLst>
          </p:cNvPr>
          <p:cNvSpPr>
            <a:spLocks noGrp="1"/>
          </p:cNvSpPr>
          <p:nvPr>
            <p:ph type="title"/>
          </p:nvPr>
        </p:nvSpPr>
        <p:spPr/>
        <p:txBody>
          <a:bodyPr/>
          <a:lstStyle/>
          <a:p>
            <a:r>
              <a:rPr lang="en-US"/>
              <a:t>Post and Reconcile </a:t>
            </a:r>
          </a:p>
        </p:txBody>
      </p:sp>
      <p:sp>
        <p:nvSpPr>
          <p:cNvPr id="7" name="Text Placeholder 6">
            <a:extLst>
              <a:ext uri="{FF2B5EF4-FFF2-40B4-BE49-F238E27FC236}">
                <a16:creationId xmlns:a16="http://schemas.microsoft.com/office/drawing/2014/main" id="{62E3CB9B-B605-48CB-9A8A-4E8965483CEA}"/>
              </a:ext>
            </a:extLst>
          </p:cNvPr>
          <p:cNvSpPr>
            <a:spLocks noGrp="1"/>
          </p:cNvSpPr>
          <p:nvPr>
            <p:ph type="body" sz="quarter" idx="11"/>
          </p:nvPr>
        </p:nvSpPr>
        <p:spPr/>
        <p:txBody>
          <a:bodyPr/>
          <a:lstStyle/>
          <a:p>
            <a:r>
              <a:rPr lang="en-US"/>
              <a:t>Before Pro SDK 3.0</a:t>
            </a:r>
          </a:p>
        </p:txBody>
      </p:sp>
      <p:sp>
        <p:nvSpPr>
          <p:cNvPr id="4" name="Content Placeholder 6">
            <a:extLst>
              <a:ext uri="{FF2B5EF4-FFF2-40B4-BE49-F238E27FC236}">
                <a16:creationId xmlns:a16="http://schemas.microsoft.com/office/drawing/2014/main" id="{5E3ABEAB-2615-46AE-ABA4-A573E779D20C}"/>
              </a:ext>
            </a:extLst>
          </p:cNvPr>
          <p:cNvSpPr txBox="1">
            <a:spLocks/>
          </p:cNvSpPr>
          <p:nvPr/>
        </p:nvSpPr>
        <p:spPr>
          <a:xfrm>
            <a:off x="902671" y="1782938"/>
            <a:ext cx="10563463" cy="4962525"/>
          </a:xfrm>
          <a:prstGeom prst="rect">
            <a:avLst/>
          </a:prstGeom>
          <a:noFill/>
        </p:spPr>
        <p:txBody>
          <a:bodyPr vert="horz"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Create a </a:t>
            </a:r>
            <a:r>
              <a:rPr lang="en-US" dirty="0" err="1">
                <a:solidFill>
                  <a:srgbClr val="FFFF00"/>
                </a:solidFill>
                <a:latin typeface="Consolas" panose="020B0609020204030204" pitchFamily="49" charset="0"/>
              </a:rPr>
              <a:t>ReconcileDescription</a:t>
            </a:r>
            <a:r>
              <a:rPr lang="en-US" dirty="0"/>
              <a:t> object for reconcile and post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Create a </a:t>
            </a:r>
            <a:r>
              <a:rPr lang="en-US" dirty="0" err="1">
                <a:solidFill>
                  <a:srgbClr val="FFFF00"/>
                </a:solidFill>
                <a:latin typeface="Consolas" panose="020B0609020204030204" pitchFamily="49" charset="0"/>
              </a:rPr>
              <a:t>ReconcileDescription</a:t>
            </a:r>
            <a:r>
              <a:rPr lang="en-US" dirty="0"/>
              <a:t> object for reconcile</a:t>
            </a:r>
          </a:p>
          <a:p>
            <a:endParaRPr lang="en-US" dirty="0"/>
          </a:p>
          <a:p>
            <a:endParaRPr lang="en-US" dirty="0"/>
          </a:p>
          <a:p>
            <a:endParaRPr lang="en-US" dirty="0"/>
          </a:p>
          <a:p>
            <a:endParaRPr lang="en-US" dirty="0"/>
          </a:p>
          <a:p>
            <a:endParaRPr lang="en-US" dirty="0"/>
          </a:p>
          <a:p>
            <a:endParaRPr lang="en-US" dirty="0"/>
          </a:p>
          <a:p>
            <a:endParaRPr lang="en-US" dirty="0"/>
          </a:p>
          <a:p>
            <a:r>
              <a:rPr lang="en-US" dirty="0" err="1">
                <a:solidFill>
                  <a:srgbClr val="FFFF00"/>
                </a:solidFill>
                <a:latin typeface="Consolas" panose="020B0609020204030204" pitchFamily="49" charset="0"/>
              </a:rPr>
              <a:t>Version.Reconcile</a:t>
            </a:r>
            <a:r>
              <a:rPr lang="en-US" dirty="0">
                <a:solidFill>
                  <a:srgbClr val="FFFF00"/>
                </a:solidFill>
                <a:latin typeface="Consolas" panose="020B0609020204030204" pitchFamily="49" charset="0"/>
              </a:rPr>
              <a:t>(</a:t>
            </a:r>
            <a:r>
              <a:rPr lang="en-US" dirty="0" err="1">
                <a:solidFill>
                  <a:srgbClr val="FFFF00"/>
                </a:solidFill>
                <a:latin typeface="Consolas" panose="020B0609020204030204" pitchFamily="49" charset="0"/>
              </a:rPr>
              <a:t>ReconcileDescription</a:t>
            </a: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reconcileDescription</a:t>
            </a:r>
            <a:r>
              <a:rPr lang="en-US" dirty="0">
                <a:solidFill>
                  <a:srgbClr val="FFFF00"/>
                </a:solidFill>
                <a:latin typeface="Consolas" panose="020B0609020204030204" pitchFamily="49" charset="0"/>
              </a:rPr>
              <a:t>) : </a:t>
            </a:r>
            <a:r>
              <a:rPr lang="en-US" dirty="0" err="1">
                <a:solidFill>
                  <a:srgbClr val="FFFF00"/>
                </a:solidFill>
                <a:latin typeface="Consolas" panose="020B0609020204030204" pitchFamily="49" charset="0"/>
              </a:rPr>
              <a:t>ReconcileResult</a:t>
            </a:r>
            <a:endParaRPr lang="en-US" dirty="0">
              <a:solidFill>
                <a:srgbClr val="FFFF00"/>
              </a:solidFill>
              <a:latin typeface="Consolas" panose="020B0609020204030204" pitchFamily="49" charset="0"/>
            </a:endParaRPr>
          </a:p>
        </p:txBody>
      </p:sp>
      <p:pic>
        <p:nvPicPr>
          <p:cNvPr id="5" name="Picture 4">
            <a:extLst>
              <a:ext uri="{FF2B5EF4-FFF2-40B4-BE49-F238E27FC236}">
                <a16:creationId xmlns:a16="http://schemas.microsoft.com/office/drawing/2014/main" id="{56E6D076-AD54-4DAE-86AB-26A1A27733B8}"/>
              </a:ext>
            </a:extLst>
          </p:cNvPr>
          <p:cNvPicPr>
            <a:picLocks noChangeAspect="1"/>
          </p:cNvPicPr>
          <p:nvPr/>
        </p:nvPicPr>
        <p:blipFill>
          <a:blip r:embed="rId2"/>
          <a:stretch>
            <a:fillRect/>
          </a:stretch>
        </p:blipFill>
        <p:spPr>
          <a:xfrm>
            <a:off x="1137086" y="2067327"/>
            <a:ext cx="10340538" cy="2006373"/>
          </a:xfrm>
          <a:prstGeom prst="rect">
            <a:avLst/>
          </a:prstGeom>
        </p:spPr>
      </p:pic>
      <p:pic>
        <p:nvPicPr>
          <p:cNvPr id="6" name="Picture 5">
            <a:extLst>
              <a:ext uri="{FF2B5EF4-FFF2-40B4-BE49-F238E27FC236}">
                <a16:creationId xmlns:a16="http://schemas.microsoft.com/office/drawing/2014/main" id="{BBA140C1-E813-48A1-98B6-85BB34BBB1B6}"/>
              </a:ext>
            </a:extLst>
          </p:cNvPr>
          <p:cNvPicPr>
            <a:picLocks noChangeAspect="1"/>
          </p:cNvPicPr>
          <p:nvPr/>
        </p:nvPicPr>
        <p:blipFill>
          <a:blip r:embed="rId3"/>
          <a:stretch>
            <a:fillRect/>
          </a:stretch>
        </p:blipFill>
        <p:spPr>
          <a:xfrm>
            <a:off x="1137086" y="4630216"/>
            <a:ext cx="10149068" cy="1474915"/>
          </a:xfrm>
          <a:prstGeom prst="rect">
            <a:avLst/>
          </a:prstGeom>
        </p:spPr>
      </p:pic>
    </p:spTree>
    <p:extLst>
      <p:ext uri="{BB962C8B-B14F-4D97-AF65-F5344CB8AC3E}">
        <p14:creationId xmlns:p14="http://schemas.microsoft.com/office/powerpoint/2010/main" val="2852205708"/>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79444-5A6A-45E3-A7F8-6BD04484C38B}"/>
              </a:ext>
            </a:extLst>
          </p:cNvPr>
          <p:cNvSpPr>
            <a:spLocks noGrp="1"/>
          </p:cNvSpPr>
          <p:nvPr>
            <p:ph type="title"/>
          </p:nvPr>
        </p:nvSpPr>
        <p:spPr/>
        <p:txBody>
          <a:bodyPr/>
          <a:lstStyle/>
          <a:p>
            <a:r>
              <a:rPr lang="en-US"/>
              <a:t>Post and Reconcile </a:t>
            </a:r>
          </a:p>
        </p:txBody>
      </p:sp>
      <p:sp>
        <p:nvSpPr>
          <p:cNvPr id="3" name="Text Placeholder 2">
            <a:extLst>
              <a:ext uri="{FF2B5EF4-FFF2-40B4-BE49-F238E27FC236}">
                <a16:creationId xmlns:a16="http://schemas.microsoft.com/office/drawing/2014/main" id="{B990C459-0E65-4234-9301-71415B91EE7B}"/>
              </a:ext>
            </a:extLst>
          </p:cNvPr>
          <p:cNvSpPr>
            <a:spLocks noGrp="1"/>
          </p:cNvSpPr>
          <p:nvPr>
            <p:ph type="body" sz="quarter" idx="11"/>
          </p:nvPr>
        </p:nvSpPr>
        <p:spPr/>
        <p:txBody>
          <a:bodyPr/>
          <a:lstStyle/>
          <a:p>
            <a:r>
              <a:rPr lang="en-US"/>
              <a:t>Problem</a:t>
            </a:r>
          </a:p>
        </p:txBody>
      </p:sp>
      <p:sp>
        <p:nvSpPr>
          <p:cNvPr id="7" name="Text Placeholder 6">
            <a:extLst>
              <a:ext uri="{FF2B5EF4-FFF2-40B4-BE49-F238E27FC236}">
                <a16:creationId xmlns:a16="http://schemas.microsoft.com/office/drawing/2014/main" id="{62E3CB9B-B605-48CB-9A8A-4E8965483CEA}"/>
              </a:ext>
            </a:extLst>
          </p:cNvPr>
          <p:cNvSpPr>
            <a:spLocks noGrp="1"/>
          </p:cNvSpPr>
          <p:nvPr>
            <p:ph sz="quarter" idx="12"/>
          </p:nvPr>
        </p:nvSpPr>
        <p:spPr/>
        <p:txBody>
          <a:bodyPr/>
          <a:lstStyle/>
          <a:p>
            <a:r>
              <a:rPr lang="en-US" dirty="0"/>
              <a:t>Users have difficulty figuring how to post a version, because the method is named </a:t>
            </a:r>
            <a:r>
              <a:rPr lang="en-US" dirty="0">
                <a:solidFill>
                  <a:schemeClr val="tx2"/>
                </a:solidFill>
                <a:latin typeface="Consolas" panose="020B0609020204030204" pitchFamily="49" charset="0"/>
                <a:cs typeface="Consolas" panose="020B0609020204030204" pitchFamily="49" charset="0"/>
              </a:rPr>
              <a:t>Reconcile</a:t>
            </a:r>
          </a:p>
          <a:p>
            <a:r>
              <a:rPr lang="en-US" dirty="0"/>
              <a:t>Cannot post without a reconcile</a:t>
            </a:r>
          </a:p>
          <a:p>
            <a:r>
              <a:rPr lang="en-US" dirty="0"/>
              <a:t>No support for asynchronous calls to versioning operations</a:t>
            </a:r>
          </a:p>
          <a:p>
            <a:endParaRPr lang="en-US" dirty="0"/>
          </a:p>
          <a:p>
            <a:pPr marL="0" indent="0">
              <a:buNone/>
            </a:pPr>
            <a:r>
              <a:rPr lang="en-US" dirty="0" err="1">
                <a:solidFill>
                  <a:srgbClr val="FFFF00"/>
                </a:solidFill>
                <a:latin typeface="Consolas" panose="020B0609020204030204" pitchFamily="49" charset="0"/>
              </a:rPr>
              <a:t>Version.Reconcile</a:t>
            </a:r>
            <a:r>
              <a:rPr lang="en-US" dirty="0">
                <a:solidFill>
                  <a:srgbClr val="FFFF00"/>
                </a:solidFill>
                <a:latin typeface="Consolas" panose="020B0609020204030204" pitchFamily="49" charset="0"/>
              </a:rPr>
              <a:t>(</a:t>
            </a:r>
            <a:r>
              <a:rPr lang="en-US" dirty="0" err="1">
                <a:solidFill>
                  <a:srgbClr val="FFFF00"/>
                </a:solidFill>
                <a:latin typeface="Consolas" panose="020B0609020204030204" pitchFamily="49" charset="0"/>
              </a:rPr>
              <a:t>ReconcileDescription</a:t>
            </a: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reconcileDescription</a:t>
            </a:r>
            <a:r>
              <a:rPr lang="en-US" dirty="0">
                <a:solidFill>
                  <a:srgbClr val="FFFF00"/>
                </a:solidFill>
                <a:latin typeface="Consolas" panose="020B0609020204030204" pitchFamily="49" charset="0"/>
              </a:rPr>
              <a:t>) : </a:t>
            </a:r>
            <a:r>
              <a:rPr lang="en-US" dirty="0" err="1">
                <a:solidFill>
                  <a:srgbClr val="FFFF00"/>
                </a:solidFill>
                <a:latin typeface="Consolas" panose="020B0609020204030204" pitchFamily="49" charset="0"/>
              </a:rPr>
              <a:t>ReconcileResult</a:t>
            </a:r>
            <a:endParaRPr lang="en-US" dirty="0">
              <a:solidFill>
                <a:srgbClr val="FFFF00"/>
              </a:solidFill>
              <a:latin typeface="Consolas" panose="020B0609020204030204" pitchFamily="49" charset="0"/>
            </a:endParaRPr>
          </a:p>
          <a:p>
            <a:endParaRPr lang="en-US" dirty="0"/>
          </a:p>
        </p:txBody>
      </p:sp>
    </p:spTree>
    <p:extLst>
      <p:ext uri="{BB962C8B-B14F-4D97-AF65-F5344CB8AC3E}">
        <p14:creationId xmlns:p14="http://schemas.microsoft.com/office/powerpoint/2010/main" val="3337767323"/>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E53F841D-5511-6D47-8569-9693612CD59E}"/>
              </a:ext>
            </a:extLst>
          </p:cNvPr>
          <p:cNvSpPr>
            <a:spLocks noGrp="1"/>
          </p:cNvSpPr>
          <p:nvPr>
            <p:ph type="title"/>
          </p:nvPr>
        </p:nvSpPr>
        <p:spPr>
          <a:xfrm>
            <a:off x="914161" y="915055"/>
            <a:ext cx="10366850" cy="461843"/>
          </a:xfrm>
        </p:spPr>
        <p:txBody>
          <a:bodyPr>
            <a:normAutofit/>
          </a:bodyPr>
          <a:lstStyle/>
          <a:p>
            <a:r>
              <a:rPr lang="en-US"/>
              <a:t>Introduction</a:t>
            </a:r>
          </a:p>
        </p:txBody>
      </p:sp>
      <p:sp>
        <p:nvSpPr>
          <p:cNvPr id="23" name="Content Placeholder 22">
            <a:extLst>
              <a:ext uri="{FF2B5EF4-FFF2-40B4-BE49-F238E27FC236}">
                <a16:creationId xmlns:a16="http://schemas.microsoft.com/office/drawing/2014/main" id="{E2DB1B39-4BE9-5E40-8763-2E963F8C1B49}"/>
              </a:ext>
            </a:extLst>
          </p:cNvPr>
          <p:cNvSpPr>
            <a:spLocks noGrp="1"/>
          </p:cNvSpPr>
          <p:nvPr>
            <p:ph sz="quarter" idx="12"/>
          </p:nvPr>
        </p:nvSpPr>
        <p:spPr>
          <a:xfrm>
            <a:off x="914161" y="1715739"/>
            <a:ext cx="10366850" cy="4503905"/>
          </a:xfrm>
        </p:spPr>
        <p:txBody>
          <a:bodyPr/>
          <a:lstStyle/>
          <a:p>
            <a:r>
              <a:rPr lang="en-US" dirty="0"/>
              <a:t>The Pro SDK is a managed C# API for writing extensions with ArcGIS Pro​</a:t>
            </a:r>
          </a:p>
          <a:p>
            <a:pPr lvl="1"/>
            <a:r>
              <a:rPr lang="en-US" dirty="0"/>
              <a:t>Add-ins​</a:t>
            </a:r>
          </a:p>
          <a:p>
            <a:pPr lvl="1"/>
            <a:r>
              <a:rPr lang="en-US" dirty="0"/>
              <a:t>Configurations​</a:t>
            </a:r>
          </a:p>
          <a:p>
            <a:pPr lvl="1"/>
            <a:r>
              <a:rPr lang="en-US" dirty="0" err="1"/>
              <a:t>CoreHost</a:t>
            </a:r>
            <a:endParaRPr lang="en-US" dirty="0"/>
          </a:p>
          <a:p>
            <a:pPr lvl="1"/>
            <a:r>
              <a:rPr lang="en-US" dirty="0"/>
              <a:t>Plugin Datastores​</a:t>
            </a:r>
          </a:p>
          <a:p>
            <a:endParaRPr lang="en-US" dirty="0"/>
          </a:p>
          <a:p>
            <a:r>
              <a:rPr lang="en-US" dirty="0"/>
              <a:t>The Geodatabase API provides data querying and manipulation​</a:t>
            </a:r>
          </a:p>
          <a:p>
            <a:r>
              <a:rPr lang="en-US" dirty="0"/>
              <a:t>The Utility Network API provides access to utility network capabilities​</a:t>
            </a:r>
          </a:p>
          <a:p>
            <a:endParaRPr lang="en-US" dirty="0"/>
          </a:p>
          <a:p>
            <a:r>
              <a:rPr lang="en-US" dirty="0"/>
              <a:t>Why a “What’s New” talk?​</a:t>
            </a:r>
          </a:p>
          <a:p>
            <a:pPr lvl="1"/>
            <a:r>
              <a:rPr lang="en-US" dirty="0">
                <a:hlinkClick r:id="rId2"/>
              </a:rPr>
              <a:t>Overview of the Geodatabase API</a:t>
            </a:r>
            <a:r>
              <a:rPr lang="en-US" dirty="0"/>
              <a:t>​ </a:t>
            </a:r>
          </a:p>
          <a:p>
            <a:pPr lvl="1"/>
            <a:r>
              <a:rPr lang="en-US" dirty="0">
                <a:hlinkClick r:id="rId3"/>
              </a:rPr>
              <a:t>Overview of the Utility Network Management API</a:t>
            </a:r>
            <a:endParaRPr lang="en-US" dirty="0"/>
          </a:p>
        </p:txBody>
      </p:sp>
    </p:spTree>
    <p:extLst>
      <p:ext uri="{BB962C8B-B14F-4D97-AF65-F5344CB8AC3E}">
        <p14:creationId xmlns:p14="http://schemas.microsoft.com/office/powerpoint/2010/main" val="2368103701"/>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79444-5A6A-45E3-A7F8-6BD04484C38B}"/>
              </a:ext>
            </a:extLst>
          </p:cNvPr>
          <p:cNvSpPr>
            <a:spLocks noGrp="1"/>
          </p:cNvSpPr>
          <p:nvPr>
            <p:ph type="title"/>
          </p:nvPr>
        </p:nvSpPr>
        <p:spPr/>
        <p:txBody>
          <a:bodyPr/>
          <a:lstStyle/>
          <a:p>
            <a:r>
              <a:rPr lang="en-US"/>
              <a:t>Post and Reconcile </a:t>
            </a:r>
          </a:p>
        </p:txBody>
      </p:sp>
      <p:sp>
        <p:nvSpPr>
          <p:cNvPr id="4" name="Content Placeholder 6">
            <a:extLst>
              <a:ext uri="{FF2B5EF4-FFF2-40B4-BE49-F238E27FC236}">
                <a16:creationId xmlns:a16="http://schemas.microsoft.com/office/drawing/2014/main" id="{5E3ABEAB-2615-46AE-ABA4-A573E779D20C}"/>
              </a:ext>
            </a:extLst>
          </p:cNvPr>
          <p:cNvSpPr txBox="1">
            <a:spLocks/>
          </p:cNvSpPr>
          <p:nvPr/>
        </p:nvSpPr>
        <p:spPr>
          <a:xfrm>
            <a:off x="902671" y="1782938"/>
            <a:ext cx="10563463" cy="4962525"/>
          </a:xfrm>
          <a:prstGeom prst="rect">
            <a:avLst/>
          </a:prstGeom>
          <a:noFill/>
        </p:spPr>
        <p:txBody>
          <a:bodyPr vert="horz"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Create a </a:t>
            </a:r>
            <a:r>
              <a:rPr lang="en-US" err="1">
                <a:solidFill>
                  <a:srgbClr val="FFFF00"/>
                </a:solidFill>
                <a:latin typeface="Consolas" panose="020B0609020204030204" pitchFamily="49" charset="0"/>
              </a:rPr>
              <a:t>ReconcileDescription</a:t>
            </a:r>
            <a:r>
              <a:rPr lang="en-US"/>
              <a:t> object for reconcile and post</a:t>
            </a:r>
          </a:p>
          <a:p>
            <a:endParaRPr lang="en-US"/>
          </a:p>
          <a:p>
            <a:endParaRPr lang="en-US"/>
          </a:p>
          <a:p>
            <a:endParaRPr lang="en-US"/>
          </a:p>
          <a:p>
            <a:endParaRPr lang="en-US"/>
          </a:p>
          <a:p>
            <a:endParaRPr lang="en-US"/>
          </a:p>
          <a:p>
            <a:endParaRPr lang="en-US"/>
          </a:p>
          <a:p>
            <a:endParaRPr lang="en-US"/>
          </a:p>
          <a:p>
            <a:endParaRPr lang="en-US"/>
          </a:p>
          <a:p>
            <a:r>
              <a:rPr lang="en-US"/>
              <a:t>Create a </a:t>
            </a:r>
            <a:r>
              <a:rPr lang="en-US" err="1">
                <a:solidFill>
                  <a:srgbClr val="FFFF00"/>
                </a:solidFill>
                <a:latin typeface="Consolas" panose="020B0609020204030204" pitchFamily="49" charset="0"/>
              </a:rPr>
              <a:t>ReconcileDescription</a:t>
            </a:r>
            <a:r>
              <a:rPr lang="en-US"/>
              <a:t> object for reconcile</a:t>
            </a:r>
          </a:p>
          <a:p>
            <a:endParaRPr lang="en-US"/>
          </a:p>
          <a:p>
            <a:endParaRPr lang="en-US"/>
          </a:p>
          <a:p>
            <a:endParaRPr lang="en-US"/>
          </a:p>
          <a:p>
            <a:endParaRPr lang="en-US"/>
          </a:p>
          <a:p>
            <a:endParaRPr lang="en-US"/>
          </a:p>
          <a:p>
            <a:endParaRPr lang="en-US"/>
          </a:p>
          <a:p>
            <a:endParaRPr lang="en-US"/>
          </a:p>
          <a:p>
            <a:r>
              <a:rPr lang="en-US" err="1">
                <a:solidFill>
                  <a:srgbClr val="FFFF00"/>
                </a:solidFill>
                <a:latin typeface="Consolas" panose="020B0609020204030204" pitchFamily="49" charset="0"/>
              </a:rPr>
              <a:t>Version.Reconcile</a:t>
            </a:r>
            <a:r>
              <a:rPr lang="en-US">
                <a:solidFill>
                  <a:srgbClr val="FFFF00"/>
                </a:solidFill>
                <a:latin typeface="Consolas" panose="020B0609020204030204" pitchFamily="49" charset="0"/>
              </a:rPr>
              <a:t>(</a:t>
            </a:r>
            <a:r>
              <a:rPr lang="en-US" err="1">
                <a:solidFill>
                  <a:srgbClr val="FFFF00"/>
                </a:solidFill>
                <a:latin typeface="Consolas" panose="020B0609020204030204" pitchFamily="49" charset="0"/>
              </a:rPr>
              <a:t>ReconcileDescription</a:t>
            </a:r>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reconcileDescription</a:t>
            </a:r>
            <a:r>
              <a:rPr lang="en-US">
                <a:solidFill>
                  <a:srgbClr val="FFFF00"/>
                </a:solidFill>
                <a:latin typeface="Consolas" panose="020B0609020204030204" pitchFamily="49" charset="0"/>
              </a:rPr>
              <a:t>) : </a:t>
            </a:r>
            <a:r>
              <a:rPr lang="en-US" err="1">
                <a:solidFill>
                  <a:srgbClr val="FFFF00"/>
                </a:solidFill>
                <a:latin typeface="Consolas" panose="020B0609020204030204" pitchFamily="49" charset="0"/>
              </a:rPr>
              <a:t>ReconcileResult</a:t>
            </a:r>
            <a:endParaRPr lang="en-US">
              <a:solidFill>
                <a:srgbClr val="FFFF00"/>
              </a:solidFill>
              <a:latin typeface="Consolas" panose="020B0609020204030204" pitchFamily="49" charset="0"/>
            </a:endParaRPr>
          </a:p>
        </p:txBody>
      </p:sp>
      <p:pic>
        <p:nvPicPr>
          <p:cNvPr id="5" name="Picture 4">
            <a:extLst>
              <a:ext uri="{FF2B5EF4-FFF2-40B4-BE49-F238E27FC236}">
                <a16:creationId xmlns:a16="http://schemas.microsoft.com/office/drawing/2014/main" id="{56E6D076-AD54-4DAE-86AB-26A1A27733B8}"/>
              </a:ext>
            </a:extLst>
          </p:cNvPr>
          <p:cNvPicPr>
            <a:picLocks noChangeAspect="1"/>
          </p:cNvPicPr>
          <p:nvPr/>
        </p:nvPicPr>
        <p:blipFill>
          <a:blip r:embed="rId2"/>
          <a:stretch>
            <a:fillRect/>
          </a:stretch>
        </p:blipFill>
        <p:spPr>
          <a:xfrm>
            <a:off x="1137086" y="2067327"/>
            <a:ext cx="10340538" cy="2006373"/>
          </a:xfrm>
          <a:prstGeom prst="rect">
            <a:avLst/>
          </a:prstGeom>
        </p:spPr>
      </p:pic>
      <p:pic>
        <p:nvPicPr>
          <p:cNvPr id="6" name="Picture 5">
            <a:extLst>
              <a:ext uri="{FF2B5EF4-FFF2-40B4-BE49-F238E27FC236}">
                <a16:creationId xmlns:a16="http://schemas.microsoft.com/office/drawing/2014/main" id="{BBA140C1-E813-48A1-98B6-85BB34BBB1B6}"/>
              </a:ext>
            </a:extLst>
          </p:cNvPr>
          <p:cNvPicPr>
            <a:picLocks noChangeAspect="1"/>
          </p:cNvPicPr>
          <p:nvPr/>
        </p:nvPicPr>
        <p:blipFill>
          <a:blip r:embed="rId3"/>
          <a:stretch>
            <a:fillRect/>
          </a:stretch>
        </p:blipFill>
        <p:spPr>
          <a:xfrm>
            <a:off x="1137086" y="4630216"/>
            <a:ext cx="10149068" cy="1474915"/>
          </a:xfrm>
          <a:prstGeom prst="rect">
            <a:avLst/>
          </a:prstGeom>
        </p:spPr>
      </p:pic>
      <p:grpSp>
        <p:nvGrpSpPr>
          <p:cNvPr id="8" name="Group 7">
            <a:extLst>
              <a:ext uri="{FF2B5EF4-FFF2-40B4-BE49-F238E27FC236}">
                <a16:creationId xmlns:a16="http://schemas.microsoft.com/office/drawing/2014/main" id="{11702A23-372A-4BB8-AE4D-786C1155F50F}"/>
              </a:ext>
            </a:extLst>
          </p:cNvPr>
          <p:cNvGrpSpPr/>
          <p:nvPr/>
        </p:nvGrpSpPr>
        <p:grpSpPr>
          <a:xfrm>
            <a:off x="1259328" y="3678820"/>
            <a:ext cx="10368674" cy="331299"/>
            <a:chOff x="649728" y="3678820"/>
            <a:chExt cx="10368674" cy="331299"/>
          </a:xfrm>
        </p:grpSpPr>
        <p:sp>
          <p:nvSpPr>
            <p:cNvPr id="9" name="Rectangle 8">
              <a:extLst>
                <a:ext uri="{FF2B5EF4-FFF2-40B4-BE49-F238E27FC236}">
                  <a16:creationId xmlns:a16="http://schemas.microsoft.com/office/drawing/2014/main" id="{E324AFF7-AB0D-4043-B81C-2AC96A20896C}"/>
                </a:ext>
              </a:extLst>
            </p:cNvPr>
            <p:cNvSpPr/>
            <p:nvPr/>
          </p:nvSpPr>
          <p:spPr bwMode="auto">
            <a:xfrm rot="9200327">
              <a:off x="649728" y="3678820"/>
              <a:ext cx="9904586" cy="308941"/>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w="19050">
              <a:solidFill>
                <a:srgbClr val="FFFF00">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0" name="Rectangle 9">
              <a:extLst>
                <a:ext uri="{FF2B5EF4-FFF2-40B4-BE49-F238E27FC236}">
                  <a16:creationId xmlns:a16="http://schemas.microsoft.com/office/drawing/2014/main" id="{1752B259-C72F-4E0C-A4BB-2EBAF5B501E7}"/>
                </a:ext>
              </a:extLst>
            </p:cNvPr>
            <p:cNvSpPr/>
            <p:nvPr/>
          </p:nvSpPr>
          <p:spPr bwMode="auto">
            <a:xfrm rot="1685302">
              <a:off x="827982" y="3713305"/>
              <a:ext cx="10190420" cy="296814"/>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19050">
              <a:solidFill>
                <a:srgbClr val="FFFF00">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spTree>
    <p:extLst>
      <p:ext uri="{BB962C8B-B14F-4D97-AF65-F5344CB8AC3E}">
        <p14:creationId xmlns:p14="http://schemas.microsoft.com/office/powerpoint/2010/main" val="3729474281"/>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79444-5A6A-45E3-A7F8-6BD04484C38B}"/>
              </a:ext>
            </a:extLst>
          </p:cNvPr>
          <p:cNvSpPr>
            <a:spLocks noGrp="1"/>
          </p:cNvSpPr>
          <p:nvPr>
            <p:ph type="title"/>
          </p:nvPr>
        </p:nvSpPr>
        <p:spPr/>
        <p:txBody>
          <a:bodyPr/>
          <a:lstStyle/>
          <a:p>
            <a:r>
              <a:rPr lang="en-US" dirty="0"/>
              <a:t>Refactoring Post and Reconcile Options</a:t>
            </a:r>
          </a:p>
        </p:txBody>
      </p:sp>
      <p:grpSp>
        <p:nvGrpSpPr>
          <p:cNvPr id="3" name="Group 2">
            <a:extLst>
              <a:ext uri="{FF2B5EF4-FFF2-40B4-BE49-F238E27FC236}">
                <a16:creationId xmlns:a16="http://schemas.microsoft.com/office/drawing/2014/main" id="{A4BD2928-BAA7-D9F9-E550-EB04D27BD5FB}"/>
              </a:ext>
            </a:extLst>
          </p:cNvPr>
          <p:cNvGrpSpPr/>
          <p:nvPr/>
        </p:nvGrpSpPr>
        <p:grpSpPr>
          <a:xfrm>
            <a:off x="473075" y="1567460"/>
            <a:ext cx="11369658" cy="5005684"/>
            <a:chOff x="473075" y="1567460"/>
            <a:chExt cx="11369658" cy="5005684"/>
          </a:xfrm>
        </p:grpSpPr>
        <p:pic>
          <p:nvPicPr>
            <p:cNvPr id="5" name="Picture 4">
              <a:extLst>
                <a:ext uri="{FF2B5EF4-FFF2-40B4-BE49-F238E27FC236}">
                  <a16:creationId xmlns:a16="http://schemas.microsoft.com/office/drawing/2014/main" id="{E802A5BC-CD77-4E55-9E7B-143F3367C665}"/>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175483" y="4782444"/>
              <a:ext cx="4667250" cy="1790700"/>
            </a:xfrm>
            <a:prstGeom prst="rect">
              <a:avLst/>
            </a:prstGeom>
          </p:spPr>
        </p:pic>
        <p:pic>
          <p:nvPicPr>
            <p:cNvPr id="6" name="Picture 5">
              <a:extLst>
                <a:ext uri="{FF2B5EF4-FFF2-40B4-BE49-F238E27FC236}">
                  <a16:creationId xmlns:a16="http://schemas.microsoft.com/office/drawing/2014/main" id="{D0760C15-9B7F-4A5E-B8EE-2AD91395D232}"/>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7213583" y="1567460"/>
              <a:ext cx="4629150" cy="2143125"/>
            </a:xfrm>
            <a:prstGeom prst="rect">
              <a:avLst/>
            </a:prstGeom>
          </p:spPr>
        </p:pic>
        <p:pic>
          <p:nvPicPr>
            <p:cNvPr id="10" name="Picture 9">
              <a:extLst>
                <a:ext uri="{FF2B5EF4-FFF2-40B4-BE49-F238E27FC236}">
                  <a16:creationId xmlns:a16="http://schemas.microsoft.com/office/drawing/2014/main" id="{487AF3E2-9D09-41D9-90E2-237C82454F32}"/>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25000"/>
                      </a14:imgEffect>
                    </a14:imgLayer>
                  </a14:imgProps>
                </a:ext>
              </a:extLst>
            </a:blip>
            <a:stretch>
              <a:fillRect/>
            </a:stretch>
          </p:blipFill>
          <p:spPr>
            <a:xfrm>
              <a:off x="473075" y="2572644"/>
              <a:ext cx="4943475" cy="3124200"/>
            </a:xfrm>
            <a:prstGeom prst="rect">
              <a:avLst/>
            </a:prstGeom>
          </p:spPr>
        </p:pic>
        <p:sp>
          <p:nvSpPr>
            <p:cNvPr id="11" name="Arrow: Right 10">
              <a:extLst>
                <a:ext uri="{FF2B5EF4-FFF2-40B4-BE49-F238E27FC236}">
                  <a16:creationId xmlns:a16="http://schemas.microsoft.com/office/drawing/2014/main" id="{D32E92E9-D6C7-42CB-A467-4CF0185C6963}"/>
                </a:ext>
              </a:extLst>
            </p:cNvPr>
            <p:cNvSpPr/>
            <p:nvPr/>
          </p:nvSpPr>
          <p:spPr bwMode="auto">
            <a:xfrm rot="20221422">
              <a:off x="5490993" y="2616226"/>
              <a:ext cx="1737756" cy="517274"/>
            </a:xfrm>
            <a:prstGeom prst="rightArrow">
              <a:avLst/>
            </a:prstGeom>
            <a:solidFill>
              <a:schemeClr val="tx1">
                <a:lumMod val="75000"/>
              </a:scheme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2" name="Arrow: Right 11">
              <a:extLst>
                <a:ext uri="{FF2B5EF4-FFF2-40B4-BE49-F238E27FC236}">
                  <a16:creationId xmlns:a16="http://schemas.microsoft.com/office/drawing/2014/main" id="{F17CAF1F-827C-4BDF-94BF-06BFD68DCCDC}"/>
                </a:ext>
              </a:extLst>
            </p:cNvPr>
            <p:cNvSpPr/>
            <p:nvPr/>
          </p:nvSpPr>
          <p:spPr bwMode="auto">
            <a:xfrm rot="1821595">
              <a:off x="5431516" y="4785253"/>
              <a:ext cx="1641237" cy="533400"/>
            </a:xfrm>
            <a:prstGeom prst="rightArrow">
              <a:avLst/>
            </a:prstGeom>
            <a:solidFill>
              <a:schemeClr val="tx1">
                <a:lumMod val="75000"/>
              </a:scheme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spTree>
    <p:extLst>
      <p:ext uri="{BB962C8B-B14F-4D97-AF65-F5344CB8AC3E}">
        <p14:creationId xmlns:p14="http://schemas.microsoft.com/office/powerpoint/2010/main" val="779662424"/>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D466EE30-9B36-BC53-AE7C-B47731E783F5}"/>
              </a:ext>
            </a:extLst>
          </p:cNvPr>
          <p:cNvGrpSpPr/>
          <p:nvPr/>
        </p:nvGrpSpPr>
        <p:grpSpPr>
          <a:xfrm>
            <a:off x="473075" y="1567460"/>
            <a:ext cx="11365992" cy="5005684"/>
            <a:chOff x="473075" y="1567460"/>
            <a:chExt cx="11369658" cy="5005684"/>
          </a:xfrm>
        </p:grpSpPr>
        <p:pic>
          <p:nvPicPr>
            <p:cNvPr id="19" name="Picture 18">
              <a:extLst>
                <a:ext uri="{FF2B5EF4-FFF2-40B4-BE49-F238E27FC236}">
                  <a16:creationId xmlns:a16="http://schemas.microsoft.com/office/drawing/2014/main" id="{026D3C4E-53A0-E61E-8664-7DEA00CF0FC7}"/>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175483" y="4782444"/>
              <a:ext cx="4667250" cy="1790700"/>
            </a:xfrm>
            <a:prstGeom prst="rect">
              <a:avLst/>
            </a:prstGeom>
          </p:spPr>
        </p:pic>
        <p:pic>
          <p:nvPicPr>
            <p:cNvPr id="20" name="Picture 19">
              <a:extLst>
                <a:ext uri="{FF2B5EF4-FFF2-40B4-BE49-F238E27FC236}">
                  <a16:creationId xmlns:a16="http://schemas.microsoft.com/office/drawing/2014/main" id="{D665F51B-C410-AD20-C013-BF3E22F74EB2}"/>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7213583" y="1567460"/>
              <a:ext cx="4629150" cy="2143125"/>
            </a:xfrm>
            <a:prstGeom prst="rect">
              <a:avLst/>
            </a:prstGeom>
          </p:spPr>
        </p:pic>
        <p:pic>
          <p:nvPicPr>
            <p:cNvPr id="21" name="Picture 20">
              <a:extLst>
                <a:ext uri="{FF2B5EF4-FFF2-40B4-BE49-F238E27FC236}">
                  <a16:creationId xmlns:a16="http://schemas.microsoft.com/office/drawing/2014/main" id="{2C61ADB4-8F6D-EC93-BA6A-020CA5CAE9BF}"/>
                </a:ext>
              </a:extLst>
            </p:cNvPr>
            <p:cNvPicPr>
              <a:picLocks noChangeAspect="1"/>
            </p:cNvPicPr>
            <p:nvPr/>
          </p:nvPicPr>
          <p:blipFill>
            <a:blip r:embed="rId6">
              <a:extLst>
                <a:ext uri="{BEBA8EAE-BF5A-486C-A8C5-ECC9F3942E4B}">
                  <a14:imgProps xmlns:a14="http://schemas.microsoft.com/office/drawing/2010/main">
                    <a14:imgLayer r:embed="rId7">
                      <a14:imgEffect>
                        <a14:sharpenSoften amount="25000"/>
                      </a14:imgEffect>
                    </a14:imgLayer>
                  </a14:imgProps>
                </a:ext>
              </a:extLst>
            </a:blip>
            <a:stretch>
              <a:fillRect/>
            </a:stretch>
          </p:blipFill>
          <p:spPr>
            <a:xfrm>
              <a:off x="473075" y="2572644"/>
              <a:ext cx="4943475" cy="3124200"/>
            </a:xfrm>
            <a:prstGeom prst="rect">
              <a:avLst/>
            </a:prstGeom>
          </p:spPr>
        </p:pic>
        <p:sp>
          <p:nvSpPr>
            <p:cNvPr id="22" name="Arrow: Right 10">
              <a:extLst>
                <a:ext uri="{FF2B5EF4-FFF2-40B4-BE49-F238E27FC236}">
                  <a16:creationId xmlns:a16="http://schemas.microsoft.com/office/drawing/2014/main" id="{128C9846-B0F4-C0AE-774A-03EF1DDAFD46}"/>
                </a:ext>
              </a:extLst>
            </p:cNvPr>
            <p:cNvSpPr/>
            <p:nvPr/>
          </p:nvSpPr>
          <p:spPr bwMode="auto">
            <a:xfrm rot="20221422">
              <a:off x="5490993" y="2616226"/>
              <a:ext cx="1737756" cy="517274"/>
            </a:xfrm>
            <a:prstGeom prst="rightArrow">
              <a:avLst/>
            </a:prstGeom>
            <a:solidFill>
              <a:schemeClr val="tx1">
                <a:lumMod val="75000"/>
              </a:scheme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3" name="Arrow: Right 11">
              <a:extLst>
                <a:ext uri="{FF2B5EF4-FFF2-40B4-BE49-F238E27FC236}">
                  <a16:creationId xmlns:a16="http://schemas.microsoft.com/office/drawing/2014/main" id="{BEB80821-881A-6083-924A-096EA0FE05AB}"/>
                </a:ext>
              </a:extLst>
            </p:cNvPr>
            <p:cNvSpPr/>
            <p:nvPr/>
          </p:nvSpPr>
          <p:spPr bwMode="auto">
            <a:xfrm rot="1821595">
              <a:off x="5431516" y="4785253"/>
              <a:ext cx="1641237" cy="533400"/>
            </a:xfrm>
            <a:prstGeom prst="rightArrow">
              <a:avLst/>
            </a:prstGeom>
            <a:solidFill>
              <a:schemeClr val="tx1">
                <a:lumMod val="75000"/>
              </a:scheme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sp>
        <p:nvSpPr>
          <p:cNvPr id="2" name="Title 1">
            <a:extLst>
              <a:ext uri="{FF2B5EF4-FFF2-40B4-BE49-F238E27FC236}">
                <a16:creationId xmlns:a16="http://schemas.microsoft.com/office/drawing/2014/main" id="{CC779444-5A6A-45E3-A7F8-6BD04484C38B}"/>
              </a:ext>
            </a:extLst>
          </p:cNvPr>
          <p:cNvSpPr>
            <a:spLocks noGrp="1"/>
          </p:cNvSpPr>
          <p:nvPr>
            <p:ph type="title"/>
          </p:nvPr>
        </p:nvSpPr>
        <p:spPr/>
        <p:txBody>
          <a:bodyPr/>
          <a:lstStyle/>
          <a:p>
            <a:r>
              <a:rPr lang="en-US"/>
              <a:t>Post and Reconcile Options</a:t>
            </a:r>
          </a:p>
        </p:txBody>
      </p:sp>
      <p:sp>
        <p:nvSpPr>
          <p:cNvPr id="3" name="Rectangle 2">
            <a:extLst>
              <a:ext uri="{FF2B5EF4-FFF2-40B4-BE49-F238E27FC236}">
                <a16:creationId xmlns:a16="http://schemas.microsoft.com/office/drawing/2014/main" id="{A38E56B7-BECC-47A0-98A1-9AF8D8A8CC40}"/>
              </a:ext>
            </a:extLst>
          </p:cNvPr>
          <p:cNvSpPr/>
          <p:nvPr/>
        </p:nvSpPr>
        <p:spPr bwMode="auto">
          <a:xfrm>
            <a:off x="657224" y="3285458"/>
            <a:ext cx="4544568" cy="795528"/>
          </a:xfrm>
          <a:prstGeom prst="rect">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9" name="Rectangle 8">
            <a:extLst>
              <a:ext uri="{FF2B5EF4-FFF2-40B4-BE49-F238E27FC236}">
                <a16:creationId xmlns:a16="http://schemas.microsoft.com/office/drawing/2014/main" id="{081C3438-70D9-4443-BDAB-456C76C4B189}"/>
              </a:ext>
            </a:extLst>
          </p:cNvPr>
          <p:cNvSpPr/>
          <p:nvPr/>
        </p:nvSpPr>
        <p:spPr bwMode="auto">
          <a:xfrm>
            <a:off x="657226" y="4115354"/>
            <a:ext cx="4543425" cy="214291"/>
          </a:xfrm>
          <a:prstGeom prst="rect">
            <a:avLst/>
          </a:prstGeom>
          <a:noFill/>
          <a:ln w="38100" cap="flat" cmpd="sng" algn="ctr">
            <a:solidFill>
              <a:srgbClr val="9D57F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3" name="Rectangle 12">
            <a:extLst>
              <a:ext uri="{FF2B5EF4-FFF2-40B4-BE49-F238E27FC236}">
                <a16:creationId xmlns:a16="http://schemas.microsoft.com/office/drawing/2014/main" id="{5DF41E07-B646-4DAE-BB7E-053016B3494B}"/>
              </a:ext>
            </a:extLst>
          </p:cNvPr>
          <p:cNvSpPr/>
          <p:nvPr/>
        </p:nvSpPr>
        <p:spPr bwMode="auto">
          <a:xfrm>
            <a:off x="7211410" y="2204800"/>
            <a:ext cx="4543425" cy="638471"/>
          </a:xfrm>
          <a:prstGeom prst="rect">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4" name="Rectangle 13">
            <a:extLst>
              <a:ext uri="{FF2B5EF4-FFF2-40B4-BE49-F238E27FC236}">
                <a16:creationId xmlns:a16="http://schemas.microsoft.com/office/drawing/2014/main" id="{49EF0010-D592-4DE2-8791-63842CFF96F9}"/>
              </a:ext>
            </a:extLst>
          </p:cNvPr>
          <p:cNvSpPr/>
          <p:nvPr/>
        </p:nvSpPr>
        <p:spPr bwMode="auto">
          <a:xfrm>
            <a:off x="7234481" y="5463503"/>
            <a:ext cx="4543425" cy="214291"/>
          </a:xfrm>
          <a:prstGeom prst="rect">
            <a:avLst/>
          </a:prstGeom>
          <a:noFill/>
          <a:ln w="38100" cap="flat" cmpd="sng" algn="ctr">
            <a:solidFill>
              <a:srgbClr val="7D1FF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1124231519"/>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79444-5A6A-45E3-A7F8-6BD04484C38B}"/>
              </a:ext>
            </a:extLst>
          </p:cNvPr>
          <p:cNvSpPr>
            <a:spLocks noGrp="1"/>
          </p:cNvSpPr>
          <p:nvPr>
            <p:ph type="title"/>
          </p:nvPr>
        </p:nvSpPr>
        <p:spPr/>
        <p:txBody>
          <a:bodyPr/>
          <a:lstStyle/>
          <a:p>
            <a:r>
              <a:rPr lang="en-US"/>
              <a:t>Reconcile and Post</a:t>
            </a:r>
          </a:p>
        </p:txBody>
      </p:sp>
      <p:grpSp>
        <p:nvGrpSpPr>
          <p:cNvPr id="16" name="Group 15">
            <a:extLst>
              <a:ext uri="{FF2B5EF4-FFF2-40B4-BE49-F238E27FC236}">
                <a16:creationId xmlns:a16="http://schemas.microsoft.com/office/drawing/2014/main" id="{67392774-C8DD-4384-BFC0-9C90866CDEB2}"/>
              </a:ext>
            </a:extLst>
          </p:cNvPr>
          <p:cNvGrpSpPr/>
          <p:nvPr/>
        </p:nvGrpSpPr>
        <p:grpSpPr>
          <a:xfrm>
            <a:off x="7174867" y="1957091"/>
            <a:ext cx="4763151" cy="3724275"/>
            <a:chOff x="7032608" y="2076450"/>
            <a:chExt cx="4763151" cy="3724275"/>
          </a:xfrm>
        </p:grpSpPr>
        <p:pic>
          <p:nvPicPr>
            <p:cNvPr id="7" name="Picture 6">
              <a:extLst>
                <a:ext uri="{FF2B5EF4-FFF2-40B4-BE49-F238E27FC236}">
                  <a16:creationId xmlns:a16="http://schemas.microsoft.com/office/drawing/2014/main" id="{C857ED9A-5E09-40AB-8075-3687830BBD4E}"/>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7032608" y="2076450"/>
              <a:ext cx="4763151" cy="3724275"/>
            </a:xfrm>
            <a:prstGeom prst="rect">
              <a:avLst/>
            </a:prstGeom>
          </p:spPr>
        </p:pic>
        <p:sp>
          <p:nvSpPr>
            <p:cNvPr id="9" name="Rectangle 8">
              <a:extLst>
                <a:ext uri="{FF2B5EF4-FFF2-40B4-BE49-F238E27FC236}">
                  <a16:creationId xmlns:a16="http://schemas.microsoft.com/office/drawing/2014/main" id="{855B3829-9E30-4E30-B6BE-AA8BB534DABD}"/>
                </a:ext>
              </a:extLst>
            </p:cNvPr>
            <p:cNvSpPr/>
            <p:nvPr/>
          </p:nvSpPr>
          <p:spPr bwMode="auto">
            <a:xfrm>
              <a:off x="7505700" y="4729459"/>
              <a:ext cx="4229100" cy="766466"/>
            </a:xfrm>
            <a:prstGeom prst="rect">
              <a:avLst/>
            </a:prstGeom>
            <a:noFill/>
            <a:ln w="571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sp>
        <p:nvSpPr>
          <p:cNvPr id="18" name="Arrow: Right 17">
            <a:extLst>
              <a:ext uri="{FF2B5EF4-FFF2-40B4-BE49-F238E27FC236}">
                <a16:creationId xmlns:a16="http://schemas.microsoft.com/office/drawing/2014/main" id="{288A6656-251B-482B-A3E0-96DCD347903F}"/>
              </a:ext>
            </a:extLst>
          </p:cNvPr>
          <p:cNvSpPr/>
          <p:nvPr/>
        </p:nvSpPr>
        <p:spPr bwMode="auto">
          <a:xfrm>
            <a:off x="5229225" y="3357265"/>
            <a:ext cx="1536699" cy="605136"/>
          </a:xfrm>
          <a:prstGeom prst="rightArrow">
            <a:avLst/>
          </a:prstGeom>
          <a:solidFill>
            <a:schemeClr val="tx1">
              <a:lumMod val="75000"/>
            </a:schemeClr>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nvGrpSpPr>
          <p:cNvPr id="23" name="Group 22">
            <a:extLst>
              <a:ext uri="{FF2B5EF4-FFF2-40B4-BE49-F238E27FC236}">
                <a16:creationId xmlns:a16="http://schemas.microsoft.com/office/drawing/2014/main" id="{523EF0C5-644A-4614-854B-757AFB08A9B0}"/>
              </a:ext>
            </a:extLst>
          </p:cNvPr>
          <p:cNvGrpSpPr/>
          <p:nvPr/>
        </p:nvGrpSpPr>
        <p:grpSpPr>
          <a:xfrm>
            <a:off x="1298258" y="1952624"/>
            <a:ext cx="3781425" cy="3619500"/>
            <a:chOff x="1298258" y="1952624"/>
            <a:chExt cx="3781425" cy="3619500"/>
          </a:xfrm>
        </p:grpSpPr>
        <p:pic>
          <p:nvPicPr>
            <p:cNvPr id="22" name="Picture 21">
              <a:extLst>
                <a:ext uri="{FF2B5EF4-FFF2-40B4-BE49-F238E27FC236}">
                  <a16:creationId xmlns:a16="http://schemas.microsoft.com/office/drawing/2014/main" id="{FBBCFC71-2B05-4E8B-9274-7E3549B1E8C6}"/>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a:off x="1298258" y="1952624"/>
              <a:ext cx="3781425" cy="3619500"/>
            </a:xfrm>
            <a:prstGeom prst="rect">
              <a:avLst/>
            </a:prstGeom>
          </p:spPr>
        </p:pic>
        <p:sp>
          <p:nvSpPr>
            <p:cNvPr id="17" name="Rectangle 16">
              <a:extLst>
                <a:ext uri="{FF2B5EF4-FFF2-40B4-BE49-F238E27FC236}">
                  <a16:creationId xmlns:a16="http://schemas.microsoft.com/office/drawing/2014/main" id="{5312AF04-3E86-4D96-9483-07FDF92A73FD}"/>
                </a:ext>
              </a:extLst>
            </p:cNvPr>
            <p:cNvSpPr/>
            <p:nvPr/>
          </p:nvSpPr>
          <p:spPr bwMode="auto">
            <a:xfrm>
              <a:off x="1799609" y="4905376"/>
              <a:ext cx="3124816" cy="461665"/>
            </a:xfrm>
            <a:prstGeom prst="rect">
              <a:avLst/>
            </a:prstGeom>
            <a:noFill/>
            <a:ln w="571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spTree>
    <p:extLst>
      <p:ext uri="{BB962C8B-B14F-4D97-AF65-F5344CB8AC3E}">
        <p14:creationId xmlns:p14="http://schemas.microsoft.com/office/powerpoint/2010/main" val="1038440519"/>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79444-5A6A-45E3-A7F8-6BD04484C38B}"/>
              </a:ext>
            </a:extLst>
          </p:cNvPr>
          <p:cNvSpPr>
            <a:spLocks noGrp="1"/>
          </p:cNvSpPr>
          <p:nvPr>
            <p:ph type="title"/>
          </p:nvPr>
        </p:nvSpPr>
        <p:spPr/>
        <p:txBody>
          <a:bodyPr/>
          <a:lstStyle/>
          <a:p>
            <a:r>
              <a:rPr lang="en-US"/>
              <a:t>Reconcile and Post</a:t>
            </a:r>
          </a:p>
        </p:txBody>
      </p:sp>
      <p:sp>
        <p:nvSpPr>
          <p:cNvPr id="26" name="Text Placeholder 25">
            <a:extLst>
              <a:ext uri="{FF2B5EF4-FFF2-40B4-BE49-F238E27FC236}">
                <a16:creationId xmlns:a16="http://schemas.microsoft.com/office/drawing/2014/main" id="{34F21151-8E47-4DED-AE29-4AC3ED704394}"/>
              </a:ext>
            </a:extLst>
          </p:cNvPr>
          <p:cNvSpPr>
            <a:spLocks noGrp="1"/>
          </p:cNvSpPr>
          <p:nvPr>
            <p:ph type="body" sz="quarter" idx="11"/>
          </p:nvPr>
        </p:nvSpPr>
        <p:spPr/>
        <p:txBody>
          <a:bodyPr/>
          <a:lstStyle/>
          <a:p>
            <a:r>
              <a:rPr lang="en-US"/>
              <a:t>Edit sessions</a:t>
            </a:r>
          </a:p>
        </p:txBody>
      </p:sp>
      <p:sp>
        <p:nvSpPr>
          <p:cNvPr id="27" name="Content Placeholder 26">
            <a:extLst>
              <a:ext uri="{FF2B5EF4-FFF2-40B4-BE49-F238E27FC236}">
                <a16:creationId xmlns:a16="http://schemas.microsoft.com/office/drawing/2014/main" id="{B3CC5526-827C-466D-8E86-7F88A66A6B7A}"/>
              </a:ext>
            </a:extLst>
          </p:cNvPr>
          <p:cNvSpPr>
            <a:spLocks noGrp="1"/>
          </p:cNvSpPr>
          <p:nvPr>
            <p:ph sz="quarter" idx="12"/>
          </p:nvPr>
        </p:nvSpPr>
        <p:spPr/>
        <p:txBody>
          <a:bodyPr/>
          <a:lstStyle/>
          <a:p>
            <a:r>
              <a:rPr lang="en-US"/>
              <a:t>Reconcile - Separate edit session</a:t>
            </a:r>
          </a:p>
          <a:p>
            <a:pPr lvl="1"/>
            <a:r>
              <a:rPr lang="en-US" err="1">
                <a:solidFill>
                  <a:srgbClr val="FFFF00"/>
                </a:solidFill>
                <a:latin typeface="Consolas" panose="020B0609020204030204" pitchFamily="49" charset="0"/>
              </a:rPr>
              <a:t>Version.Reconcile</a:t>
            </a:r>
            <a:r>
              <a:rPr lang="en-US">
                <a:solidFill>
                  <a:srgbClr val="FFFF00"/>
                </a:solidFill>
                <a:latin typeface="Consolas" panose="020B0609020204030204" pitchFamily="49" charset="0"/>
              </a:rPr>
              <a:t>(</a:t>
            </a:r>
            <a:r>
              <a:rPr lang="en-US" err="1">
                <a:solidFill>
                  <a:srgbClr val="FFFF00"/>
                </a:solidFill>
                <a:latin typeface="Consolas" panose="020B0609020204030204" pitchFamily="49" charset="0"/>
              </a:rPr>
              <a:t>reconcileOptions</a:t>
            </a:r>
            <a:r>
              <a:rPr lang="en-US">
                <a:solidFill>
                  <a:srgbClr val="FFFF00"/>
                </a:solidFill>
                <a:latin typeface="Consolas" panose="020B0609020204030204" pitchFamily="49" charset="0"/>
              </a:rPr>
              <a:t>)</a:t>
            </a:r>
          </a:p>
          <a:p>
            <a:endParaRPr lang="en-US"/>
          </a:p>
          <a:p>
            <a:r>
              <a:rPr lang="en-US"/>
              <a:t>Post – Separate edit session</a:t>
            </a:r>
          </a:p>
          <a:p>
            <a:pPr lvl="1"/>
            <a:r>
              <a:rPr lang="en-US" err="1">
                <a:solidFill>
                  <a:srgbClr val="FFFF00"/>
                </a:solidFill>
                <a:latin typeface="Consolas" panose="020B0609020204030204" pitchFamily="49" charset="0"/>
              </a:rPr>
              <a:t>Version.Post</a:t>
            </a:r>
            <a:r>
              <a:rPr lang="en-US">
                <a:solidFill>
                  <a:srgbClr val="FFFF00"/>
                </a:solidFill>
                <a:latin typeface="Consolas" panose="020B0609020204030204" pitchFamily="49" charset="0"/>
              </a:rPr>
              <a:t>(</a:t>
            </a:r>
            <a:r>
              <a:rPr lang="en-US" err="1">
                <a:solidFill>
                  <a:srgbClr val="FFFF00"/>
                </a:solidFill>
                <a:latin typeface="Consolas" panose="020B0609020204030204" pitchFamily="49" charset="0"/>
              </a:rPr>
              <a:t>postOptions</a:t>
            </a:r>
            <a:r>
              <a:rPr lang="en-US">
                <a:solidFill>
                  <a:srgbClr val="FFFF00"/>
                </a:solidFill>
                <a:latin typeface="Consolas" panose="020B0609020204030204" pitchFamily="49" charset="0"/>
              </a:rPr>
              <a:t>)</a:t>
            </a:r>
            <a:endParaRPr lang="en-US"/>
          </a:p>
          <a:p>
            <a:pPr lvl="1"/>
            <a:endParaRPr lang="en-US"/>
          </a:p>
          <a:p>
            <a:r>
              <a:rPr lang="en-US"/>
              <a:t>Reconcile and Post – Same edit session</a:t>
            </a:r>
          </a:p>
          <a:p>
            <a:pPr lvl="1"/>
            <a:r>
              <a:rPr lang="en-US" err="1">
                <a:solidFill>
                  <a:srgbClr val="FFFF00"/>
                </a:solidFill>
                <a:latin typeface="Consolas" panose="020B0609020204030204" pitchFamily="49" charset="0"/>
              </a:rPr>
              <a:t>Version.Reconcile</a:t>
            </a:r>
            <a:r>
              <a:rPr lang="en-US">
                <a:solidFill>
                  <a:srgbClr val="FFFF00"/>
                </a:solidFill>
                <a:latin typeface="Consolas" panose="020B0609020204030204" pitchFamily="49" charset="0"/>
              </a:rPr>
              <a:t>(</a:t>
            </a:r>
            <a:r>
              <a:rPr lang="en-US" err="1">
                <a:solidFill>
                  <a:srgbClr val="FFFF00"/>
                </a:solidFill>
                <a:latin typeface="Consolas" panose="020B0609020204030204" pitchFamily="49" charset="0"/>
              </a:rPr>
              <a:t>reconcileOptions</a:t>
            </a:r>
            <a:r>
              <a:rPr lang="en-US">
                <a:solidFill>
                  <a:srgbClr val="FFFF00"/>
                </a:solidFill>
                <a:latin typeface="Consolas" panose="020B0609020204030204" pitchFamily="49" charset="0"/>
              </a:rPr>
              <a:t>, </a:t>
            </a:r>
            <a:r>
              <a:rPr lang="en-US" err="1">
                <a:solidFill>
                  <a:srgbClr val="FFFF00"/>
                </a:solidFill>
                <a:latin typeface="Consolas" panose="020B0609020204030204" pitchFamily="49" charset="0"/>
              </a:rPr>
              <a:t>postOptions</a:t>
            </a:r>
            <a:r>
              <a:rPr lang="en-US">
                <a:solidFill>
                  <a:srgbClr val="FFFF00"/>
                </a:solidFill>
                <a:latin typeface="Consolas" panose="020B0609020204030204" pitchFamily="49" charset="0"/>
              </a:rPr>
              <a:t>)</a:t>
            </a:r>
          </a:p>
        </p:txBody>
      </p:sp>
      <p:grpSp>
        <p:nvGrpSpPr>
          <p:cNvPr id="16" name="Group 15">
            <a:extLst>
              <a:ext uri="{FF2B5EF4-FFF2-40B4-BE49-F238E27FC236}">
                <a16:creationId xmlns:a16="http://schemas.microsoft.com/office/drawing/2014/main" id="{67392774-C8DD-4384-BFC0-9C90866CDEB2}"/>
              </a:ext>
            </a:extLst>
          </p:cNvPr>
          <p:cNvGrpSpPr/>
          <p:nvPr/>
        </p:nvGrpSpPr>
        <p:grpSpPr>
          <a:xfrm>
            <a:off x="7477125" y="747417"/>
            <a:ext cx="4460894" cy="3700758"/>
            <a:chOff x="7032608" y="2076450"/>
            <a:chExt cx="4763151" cy="3724275"/>
          </a:xfrm>
        </p:grpSpPr>
        <p:pic>
          <p:nvPicPr>
            <p:cNvPr id="7" name="Picture 6">
              <a:extLst>
                <a:ext uri="{FF2B5EF4-FFF2-40B4-BE49-F238E27FC236}">
                  <a16:creationId xmlns:a16="http://schemas.microsoft.com/office/drawing/2014/main" id="{C857ED9A-5E09-40AB-8075-3687830BBD4E}"/>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7032608" y="2076450"/>
              <a:ext cx="4763151" cy="3724275"/>
            </a:xfrm>
            <a:prstGeom prst="rect">
              <a:avLst/>
            </a:prstGeom>
          </p:spPr>
        </p:pic>
        <p:sp>
          <p:nvSpPr>
            <p:cNvPr id="9" name="Rectangle 8">
              <a:extLst>
                <a:ext uri="{FF2B5EF4-FFF2-40B4-BE49-F238E27FC236}">
                  <a16:creationId xmlns:a16="http://schemas.microsoft.com/office/drawing/2014/main" id="{855B3829-9E30-4E30-B6BE-AA8BB534DABD}"/>
                </a:ext>
              </a:extLst>
            </p:cNvPr>
            <p:cNvSpPr/>
            <p:nvPr/>
          </p:nvSpPr>
          <p:spPr bwMode="auto">
            <a:xfrm>
              <a:off x="7505700" y="4729459"/>
              <a:ext cx="4229100" cy="766466"/>
            </a:xfrm>
            <a:prstGeom prst="rect">
              <a:avLst/>
            </a:prstGeom>
            <a:noFill/>
            <a:ln w="3810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grpSp>
    </p:spTree>
    <p:extLst>
      <p:ext uri="{BB962C8B-B14F-4D97-AF65-F5344CB8AC3E}">
        <p14:creationId xmlns:p14="http://schemas.microsoft.com/office/powerpoint/2010/main" val="297834004"/>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79444-5A6A-45E3-A7F8-6BD04484C38B}"/>
              </a:ext>
            </a:extLst>
          </p:cNvPr>
          <p:cNvSpPr>
            <a:spLocks noGrp="1"/>
          </p:cNvSpPr>
          <p:nvPr>
            <p:ph type="title"/>
          </p:nvPr>
        </p:nvSpPr>
        <p:spPr/>
        <p:txBody>
          <a:bodyPr/>
          <a:lstStyle/>
          <a:p>
            <a:r>
              <a:rPr lang="en-US"/>
              <a:t>Reconcile and Post</a:t>
            </a:r>
          </a:p>
        </p:txBody>
      </p:sp>
      <p:sp>
        <p:nvSpPr>
          <p:cNvPr id="26" name="Text Placeholder 25">
            <a:extLst>
              <a:ext uri="{FF2B5EF4-FFF2-40B4-BE49-F238E27FC236}">
                <a16:creationId xmlns:a16="http://schemas.microsoft.com/office/drawing/2014/main" id="{34F21151-8E47-4DED-AE29-4AC3ED704394}"/>
              </a:ext>
            </a:extLst>
          </p:cNvPr>
          <p:cNvSpPr>
            <a:spLocks noGrp="1"/>
          </p:cNvSpPr>
          <p:nvPr>
            <p:ph type="body" sz="quarter" idx="11"/>
          </p:nvPr>
        </p:nvSpPr>
        <p:spPr/>
        <p:txBody>
          <a:bodyPr/>
          <a:lstStyle/>
          <a:p>
            <a:r>
              <a:rPr lang="en-US"/>
              <a:t>Traditional vs Branch</a:t>
            </a:r>
          </a:p>
        </p:txBody>
      </p:sp>
      <p:sp>
        <p:nvSpPr>
          <p:cNvPr id="27" name="Content Placeholder 26">
            <a:extLst>
              <a:ext uri="{FF2B5EF4-FFF2-40B4-BE49-F238E27FC236}">
                <a16:creationId xmlns:a16="http://schemas.microsoft.com/office/drawing/2014/main" id="{B3CC5526-827C-466D-8E86-7F88A66A6B7A}"/>
              </a:ext>
            </a:extLst>
          </p:cNvPr>
          <p:cNvSpPr>
            <a:spLocks noGrp="1"/>
          </p:cNvSpPr>
          <p:nvPr>
            <p:ph sz="quarter" idx="12"/>
          </p:nvPr>
        </p:nvSpPr>
        <p:spPr/>
        <p:txBody>
          <a:bodyPr/>
          <a:lstStyle/>
          <a:p>
            <a:r>
              <a:rPr lang="en-US" dirty="0"/>
              <a:t>Traditional</a:t>
            </a:r>
          </a:p>
          <a:p>
            <a:pPr lvl="1"/>
            <a:r>
              <a:rPr lang="en-US" dirty="0"/>
              <a:t>Doesn’t support standalone post</a:t>
            </a:r>
          </a:p>
          <a:p>
            <a:pPr lvl="1"/>
            <a:r>
              <a:rPr lang="en-US" dirty="0"/>
              <a:t>For post, must call</a:t>
            </a:r>
          </a:p>
          <a:p>
            <a:pPr marL="284078" lvl="1" indent="0">
              <a:buNone/>
            </a:pPr>
            <a:r>
              <a:rPr lang="en-US" dirty="0" err="1">
                <a:solidFill>
                  <a:srgbClr val="FFFF00"/>
                </a:solidFill>
                <a:latin typeface="Consolas" panose="020B0609020204030204" pitchFamily="49" charset="0"/>
              </a:rPr>
              <a:t>Version.Reconcile</a:t>
            </a:r>
            <a:r>
              <a:rPr lang="en-US" dirty="0">
                <a:solidFill>
                  <a:srgbClr val="FFFF00"/>
                </a:solidFill>
                <a:latin typeface="Consolas" panose="020B0609020204030204" pitchFamily="49" charset="0"/>
              </a:rPr>
              <a:t>(</a:t>
            </a:r>
            <a:r>
              <a:rPr lang="en-US" dirty="0" err="1">
                <a:solidFill>
                  <a:srgbClr val="FFFF00"/>
                </a:solidFill>
                <a:latin typeface="Consolas" panose="020B0609020204030204" pitchFamily="49" charset="0"/>
              </a:rPr>
              <a:t>reconcileOptions</a:t>
            </a:r>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postOptions</a:t>
            </a:r>
            <a:r>
              <a:rPr lang="en-US" dirty="0">
                <a:solidFill>
                  <a:srgbClr val="FFFF00"/>
                </a:solidFill>
                <a:latin typeface="Consolas" panose="020B0609020204030204" pitchFamily="49" charset="0"/>
              </a:rPr>
              <a:t>)</a:t>
            </a:r>
          </a:p>
          <a:p>
            <a:pPr marL="284078" lvl="1" indent="0">
              <a:buNone/>
            </a:pPr>
            <a:endParaRPr lang="en-US" dirty="0"/>
          </a:p>
          <a:p>
            <a:r>
              <a:rPr lang="en-US" dirty="0"/>
              <a:t>Branch</a:t>
            </a:r>
          </a:p>
          <a:p>
            <a:pPr lvl="1"/>
            <a:r>
              <a:rPr lang="en-US" dirty="0"/>
              <a:t>Supports standalone post but reconcile should be called in the same edit session</a:t>
            </a:r>
          </a:p>
          <a:p>
            <a:pPr marL="284078" lvl="1" indent="0">
              <a:buNone/>
            </a:pPr>
            <a:r>
              <a:rPr lang="en-US" dirty="0" err="1">
                <a:solidFill>
                  <a:srgbClr val="FFFF00"/>
                </a:solidFill>
                <a:latin typeface="Consolas" panose="020B0609020204030204" pitchFamily="49" charset="0"/>
              </a:rPr>
              <a:t>Version.Reconcile</a:t>
            </a:r>
            <a:r>
              <a:rPr lang="en-US" dirty="0">
                <a:solidFill>
                  <a:srgbClr val="FFFF00"/>
                </a:solidFill>
                <a:latin typeface="Consolas" panose="020B0609020204030204" pitchFamily="49" charset="0"/>
              </a:rPr>
              <a:t>(</a:t>
            </a:r>
            <a:r>
              <a:rPr lang="en-US" dirty="0" err="1">
                <a:solidFill>
                  <a:srgbClr val="FFFF00"/>
                </a:solidFill>
                <a:latin typeface="Consolas" panose="020B0609020204030204" pitchFamily="49" charset="0"/>
              </a:rPr>
              <a:t>reconcileOptions</a:t>
            </a:r>
            <a:r>
              <a:rPr lang="en-US" dirty="0">
                <a:solidFill>
                  <a:srgbClr val="FFFF00"/>
                </a:solidFill>
                <a:latin typeface="Consolas" panose="020B0609020204030204" pitchFamily="49" charset="0"/>
              </a:rPr>
              <a:t>)</a:t>
            </a:r>
          </a:p>
          <a:p>
            <a:pPr marL="284078" lvl="1" indent="0">
              <a:buNone/>
            </a:pPr>
            <a:r>
              <a:rPr lang="en-US" dirty="0" err="1">
                <a:solidFill>
                  <a:srgbClr val="FFFF00"/>
                </a:solidFill>
                <a:latin typeface="Consolas" panose="020B0609020204030204" pitchFamily="49" charset="0"/>
              </a:rPr>
              <a:t>Version.Post</a:t>
            </a:r>
            <a:r>
              <a:rPr lang="en-US" dirty="0">
                <a:solidFill>
                  <a:srgbClr val="FFFF00"/>
                </a:solidFill>
                <a:latin typeface="Consolas" panose="020B0609020204030204" pitchFamily="49" charset="0"/>
              </a:rPr>
              <a:t>(</a:t>
            </a:r>
            <a:r>
              <a:rPr lang="en-US" dirty="0" err="1">
                <a:solidFill>
                  <a:srgbClr val="FFFF00"/>
                </a:solidFill>
                <a:latin typeface="Consolas" panose="020B0609020204030204" pitchFamily="49" charset="0"/>
              </a:rPr>
              <a:t>postOptions</a:t>
            </a:r>
            <a:r>
              <a:rPr lang="en-US" dirty="0">
                <a:solidFill>
                  <a:srgbClr val="FFFF00"/>
                </a:solidFill>
                <a:latin typeface="Consolas" panose="020B0609020204030204" pitchFamily="49" charset="0"/>
              </a:rPr>
              <a:t>)</a:t>
            </a:r>
          </a:p>
          <a:p>
            <a:pPr lvl="1"/>
            <a:endParaRPr lang="en-US" dirty="0">
              <a:solidFill>
                <a:srgbClr val="FFFF00"/>
              </a:solidFill>
              <a:latin typeface="Consolas" panose="020B0609020204030204" pitchFamily="49" charset="0"/>
            </a:endParaRPr>
          </a:p>
          <a:p>
            <a:pPr lvl="1"/>
            <a:endParaRPr lang="en-US" dirty="0"/>
          </a:p>
        </p:txBody>
      </p:sp>
    </p:spTree>
    <p:extLst>
      <p:ext uri="{BB962C8B-B14F-4D97-AF65-F5344CB8AC3E}">
        <p14:creationId xmlns:p14="http://schemas.microsoft.com/office/powerpoint/2010/main" val="746743880"/>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74B2C86-03A8-4B8E-9B65-58E68634312A}"/>
              </a:ext>
            </a:extLst>
          </p:cNvPr>
          <p:cNvSpPr>
            <a:spLocks noGrp="1"/>
          </p:cNvSpPr>
          <p:nvPr>
            <p:ph type="body" idx="4294967295"/>
          </p:nvPr>
        </p:nvSpPr>
        <p:spPr>
          <a:xfrm>
            <a:off x="6975055" y="3980828"/>
            <a:ext cx="4426575" cy="338554"/>
          </a:xfrm>
        </p:spPr>
        <p:txBody>
          <a:bodyPr/>
          <a:lstStyle/>
          <a:p>
            <a:pPr marL="0" indent="0">
              <a:buNone/>
            </a:pPr>
            <a:r>
              <a:rPr lang="en-US">
                <a:solidFill>
                  <a:srgbClr val="FFFF00"/>
                </a:solidFill>
              </a:rPr>
              <a:t>Demo</a:t>
            </a:r>
          </a:p>
        </p:txBody>
      </p:sp>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a:xfrm>
            <a:off x="6975055" y="2462092"/>
            <a:ext cx="4426575" cy="1477328"/>
          </a:xfrm>
        </p:spPr>
        <p:txBody>
          <a:bodyPr>
            <a:normAutofit/>
          </a:bodyPr>
          <a:lstStyle/>
          <a:p>
            <a:r>
              <a:rPr lang="en-US"/>
              <a:t>Version Management </a:t>
            </a:r>
          </a:p>
        </p:txBody>
      </p:sp>
      <p:pic>
        <p:nvPicPr>
          <p:cNvPr id="6" name="Picture 5">
            <a:extLst>
              <a:ext uri="{FF2B5EF4-FFF2-40B4-BE49-F238E27FC236}">
                <a16:creationId xmlns:a16="http://schemas.microsoft.com/office/drawing/2014/main" id="{170D4ECC-AD5A-4ED2-8C6F-8662B69F56BF}"/>
              </a:ext>
            </a:extLst>
          </p:cNvPr>
          <p:cNvPicPr>
            <a:picLocks noChangeAspect="1"/>
          </p:cNvPicPr>
          <p:nvPr/>
        </p:nvPicPr>
        <p:blipFill>
          <a:blip r:embed="rId3"/>
          <a:stretch>
            <a:fillRect/>
          </a:stretch>
        </p:blipFill>
        <p:spPr>
          <a:xfrm>
            <a:off x="684035" y="1759951"/>
            <a:ext cx="4523691" cy="4088674"/>
          </a:xfrm>
          <a:prstGeom prst="rect">
            <a:avLst/>
          </a:prstGeom>
        </p:spPr>
      </p:pic>
    </p:spTree>
    <p:extLst>
      <p:ext uri="{BB962C8B-B14F-4D97-AF65-F5344CB8AC3E}">
        <p14:creationId xmlns:p14="http://schemas.microsoft.com/office/powerpoint/2010/main" val="3571626575"/>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7BBB793B-A9C7-44FB-9655-28E1E41E3171}"/>
              </a:ext>
            </a:extLst>
          </p:cNvPr>
          <p:cNvSpPr>
            <a:spLocks noGrp="1"/>
          </p:cNvSpPr>
          <p:nvPr>
            <p:ph type="body" idx="4294967295"/>
          </p:nvPr>
        </p:nvSpPr>
        <p:spPr>
          <a:xfrm>
            <a:off x="914401" y="3471334"/>
            <a:ext cx="8681461" cy="338554"/>
          </a:xfrm>
        </p:spPr>
        <p:txBody>
          <a:bodyPr/>
          <a:lstStyle/>
          <a:p>
            <a:pPr marL="0" indent="0">
              <a:buNone/>
            </a:pPr>
            <a:r>
              <a:rPr lang="en-US">
                <a:solidFill>
                  <a:srgbClr val="FFFF00"/>
                </a:solidFill>
              </a:rPr>
              <a:t>Utility Network API</a:t>
            </a:r>
          </a:p>
        </p:txBody>
      </p:sp>
      <p:sp>
        <p:nvSpPr>
          <p:cNvPr id="13" name="Title 12">
            <a:extLst>
              <a:ext uri="{FF2B5EF4-FFF2-40B4-BE49-F238E27FC236}">
                <a16:creationId xmlns:a16="http://schemas.microsoft.com/office/drawing/2014/main" id="{9C077B19-55F7-4D6D-A88B-F87C50E445CC}"/>
              </a:ext>
            </a:extLst>
          </p:cNvPr>
          <p:cNvSpPr>
            <a:spLocks noGrp="1"/>
          </p:cNvSpPr>
          <p:nvPr>
            <p:ph type="title"/>
          </p:nvPr>
        </p:nvSpPr>
        <p:spPr>
          <a:xfrm>
            <a:off x="914162" y="2732798"/>
            <a:ext cx="8681462" cy="738536"/>
          </a:xfrm>
        </p:spPr>
        <p:txBody>
          <a:bodyPr/>
          <a:lstStyle/>
          <a:p>
            <a:r>
              <a:rPr lang="en-US" dirty="0"/>
              <a:t>Subnetwork States</a:t>
            </a:r>
          </a:p>
        </p:txBody>
      </p:sp>
    </p:spTree>
    <p:extLst>
      <p:ext uri="{BB962C8B-B14F-4D97-AF65-F5344CB8AC3E}">
        <p14:creationId xmlns:p14="http://schemas.microsoft.com/office/powerpoint/2010/main" val="820720491"/>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EB618-0DBB-4D32-A7AC-E8CB3E8C614E}"/>
              </a:ext>
            </a:extLst>
          </p:cNvPr>
          <p:cNvSpPr>
            <a:spLocks noGrp="1"/>
          </p:cNvSpPr>
          <p:nvPr>
            <p:ph type="title"/>
          </p:nvPr>
        </p:nvSpPr>
        <p:spPr/>
        <p:txBody>
          <a:bodyPr/>
          <a:lstStyle/>
          <a:p>
            <a:r>
              <a:rPr lang="en-US"/>
              <a:t>Supports Two New Subnetwork States</a:t>
            </a:r>
          </a:p>
        </p:txBody>
      </p:sp>
      <p:sp>
        <p:nvSpPr>
          <p:cNvPr id="3" name="Text Placeholder 2">
            <a:extLst>
              <a:ext uri="{FF2B5EF4-FFF2-40B4-BE49-F238E27FC236}">
                <a16:creationId xmlns:a16="http://schemas.microsoft.com/office/drawing/2014/main" id="{2E3009BE-A680-4DFC-B09B-F1D93390D634}"/>
              </a:ext>
            </a:extLst>
          </p:cNvPr>
          <p:cNvSpPr>
            <a:spLocks noGrp="1"/>
          </p:cNvSpPr>
          <p:nvPr>
            <p:ph type="body" sz="quarter" idx="11"/>
          </p:nvPr>
        </p:nvSpPr>
        <p:spPr/>
        <p:txBody>
          <a:bodyPr/>
          <a:lstStyle/>
          <a:p>
            <a:r>
              <a:rPr lang="en-US" dirty="0"/>
              <a:t>Invalid </a:t>
            </a:r>
            <a:r>
              <a:rPr lang="en-US" dirty="0" err="1"/>
              <a:t>SubnetworkStates</a:t>
            </a:r>
            <a:r>
              <a:rPr lang="en-US" dirty="0"/>
              <a:t> </a:t>
            </a:r>
          </a:p>
        </p:txBody>
      </p:sp>
      <p:sp>
        <p:nvSpPr>
          <p:cNvPr id="4" name="Content Placeholder 3">
            <a:extLst>
              <a:ext uri="{FF2B5EF4-FFF2-40B4-BE49-F238E27FC236}">
                <a16:creationId xmlns:a16="http://schemas.microsoft.com/office/drawing/2014/main" id="{A865A739-5ADC-4A11-96DD-F36DA81CF05C}"/>
              </a:ext>
            </a:extLst>
          </p:cNvPr>
          <p:cNvSpPr>
            <a:spLocks noGrp="1"/>
          </p:cNvSpPr>
          <p:nvPr>
            <p:ph sz="quarter" idx="12"/>
          </p:nvPr>
        </p:nvSpPr>
        <p:spPr/>
        <p:txBody>
          <a:bodyPr/>
          <a:lstStyle/>
          <a:p>
            <a:r>
              <a:rPr lang="en-US" dirty="0"/>
              <a:t>Subnetworks enter this state if an error occurs during the update subnetwork process</a:t>
            </a:r>
          </a:p>
          <a:p>
            <a:r>
              <a:rPr lang="en-US" dirty="0"/>
              <a:t>Subnetworks leave this state when updates and validate network topology causes them to become dirty</a:t>
            </a:r>
          </a:p>
          <a:p>
            <a:endParaRPr lang="en-US" dirty="0"/>
          </a:p>
          <a:p>
            <a:r>
              <a:rPr lang="en-US" dirty="0" err="1">
                <a:solidFill>
                  <a:srgbClr val="FFFF00"/>
                </a:solidFill>
                <a:latin typeface="Consolas" panose="020B0609020204030204" pitchFamily="49" charset="0"/>
                <a:cs typeface="Consolas" panose="020B0609020204030204" pitchFamily="49" charset="0"/>
              </a:rPr>
              <a:t>InvalidWithErrors</a:t>
            </a:r>
            <a:endParaRPr lang="en-US" dirty="0">
              <a:solidFill>
                <a:srgbClr val="FFFF00"/>
              </a:solidFill>
              <a:latin typeface="Consolas" panose="020B0609020204030204" pitchFamily="49" charset="0"/>
              <a:cs typeface="Consolas" panose="020B0609020204030204" pitchFamily="49" charset="0"/>
            </a:endParaRPr>
          </a:p>
          <a:p>
            <a:r>
              <a:rPr lang="en-US" dirty="0" err="1">
                <a:solidFill>
                  <a:srgbClr val="FFFF00"/>
                </a:solidFill>
                <a:latin typeface="Consolas" panose="020B0609020204030204" pitchFamily="49" charset="0"/>
                <a:cs typeface="Consolas" panose="020B0609020204030204" pitchFamily="49" charset="0"/>
              </a:rPr>
              <a:t>InvalidSubnetworkObject</a:t>
            </a:r>
            <a:endParaRPr lang="en-US" dirty="0">
              <a:solidFill>
                <a:srgbClr val="FFFF00"/>
              </a:solidFill>
              <a:latin typeface="Consolas" panose="020B0609020204030204" pitchFamily="49" charset="0"/>
              <a:cs typeface="Consolas" panose="020B0609020204030204" pitchFamily="49" charset="0"/>
            </a:endParaRPr>
          </a:p>
        </p:txBody>
      </p:sp>
      <p:graphicFrame>
        <p:nvGraphicFramePr>
          <p:cNvPr id="5" name="Table 4">
            <a:extLst>
              <a:ext uri="{FF2B5EF4-FFF2-40B4-BE49-F238E27FC236}">
                <a16:creationId xmlns:a16="http://schemas.microsoft.com/office/drawing/2014/main" id="{15A37A44-CCAD-4CF8-ABEF-D4C78334ABC1}"/>
              </a:ext>
            </a:extLst>
          </p:cNvPr>
          <p:cNvGraphicFramePr>
            <a:graphicFrameLocks noGrp="1"/>
          </p:cNvGraphicFramePr>
          <p:nvPr>
            <p:extLst>
              <p:ext uri="{D42A27DB-BD31-4B8C-83A1-F6EECF244321}">
                <p14:modId xmlns:p14="http://schemas.microsoft.com/office/powerpoint/2010/main" val="3596863116"/>
              </p:ext>
            </p:extLst>
          </p:nvPr>
        </p:nvGraphicFramePr>
        <p:xfrm>
          <a:off x="8740588" y="3146612"/>
          <a:ext cx="3193464" cy="3361575"/>
        </p:xfrm>
        <a:graphic>
          <a:graphicData uri="http://schemas.openxmlformats.org/drawingml/2006/table">
            <a:tbl>
              <a:tblPr firstRow="1" bandRow="1">
                <a:tableStyleId>{00A15C55-8517-42AA-B614-E9B94910E393}</a:tableStyleId>
              </a:tblPr>
              <a:tblGrid>
                <a:gridCol w="3193464">
                  <a:extLst>
                    <a:ext uri="{9D8B030D-6E8A-4147-A177-3AD203B41FA5}">
                      <a16:colId xmlns:a16="http://schemas.microsoft.com/office/drawing/2014/main" val="3174477292"/>
                    </a:ext>
                  </a:extLst>
                </a:gridCol>
              </a:tblGrid>
              <a:tr h="480225">
                <a:tc>
                  <a:txBody>
                    <a:bodyPr/>
                    <a:lstStyle/>
                    <a:p>
                      <a:pPr algn="ctr"/>
                      <a:r>
                        <a:rPr lang="en-US"/>
                        <a:t>Subnetwork States</a:t>
                      </a:r>
                    </a:p>
                  </a:txBody>
                  <a:tcPr/>
                </a:tc>
                <a:extLst>
                  <a:ext uri="{0D108BD9-81ED-4DB2-BD59-A6C34878D82A}">
                    <a16:rowId xmlns:a16="http://schemas.microsoft.com/office/drawing/2014/main" val="2102530622"/>
                  </a:ext>
                </a:extLst>
              </a:tr>
              <a:tr h="480225">
                <a:tc>
                  <a:txBody>
                    <a:bodyPr/>
                    <a:lstStyle/>
                    <a:p>
                      <a:r>
                        <a:rPr lang="en-US" b="0"/>
                        <a:t>All</a:t>
                      </a:r>
                    </a:p>
                  </a:txBody>
                  <a:tcPr/>
                </a:tc>
                <a:extLst>
                  <a:ext uri="{0D108BD9-81ED-4DB2-BD59-A6C34878D82A}">
                    <a16:rowId xmlns:a16="http://schemas.microsoft.com/office/drawing/2014/main" val="1248117958"/>
                  </a:ext>
                </a:extLst>
              </a:tr>
              <a:tr h="480225">
                <a:tc>
                  <a:txBody>
                    <a:bodyPr/>
                    <a:lstStyle/>
                    <a:p>
                      <a:r>
                        <a:rPr lang="en-US" b="0"/>
                        <a:t>Clean</a:t>
                      </a:r>
                    </a:p>
                  </a:txBody>
                  <a:tcPr/>
                </a:tc>
                <a:extLst>
                  <a:ext uri="{0D108BD9-81ED-4DB2-BD59-A6C34878D82A}">
                    <a16:rowId xmlns:a16="http://schemas.microsoft.com/office/drawing/2014/main" val="3466963164"/>
                  </a:ext>
                </a:extLst>
              </a:tr>
              <a:tr h="480225">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CleanAndAcknowledged</a:t>
                      </a:r>
                      <a:endParaRPr lang="en-US" b="0"/>
                    </a:p>
                  </a:txBody>
                  <a:tcPr/>
                </a:tc>
                <a:extLst>
                  <a:ext uri="{0D108BD9-81ED-4DB2-BD59-A6C34878D82A}">
                    <a16:rowId xmlns:a16="http://schemas.microsoft.com/office/drawing/2014/main" val="989948346"/>
                  </a:ext>
                </a:extLst>
              </a:tr>
              <a:tr h="480225">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CleanAndDeleted</a:t>
                      </a:r>
                      <a:endParaRPr lang="en-US" b="0"/>
                    </a:p>
                  </a:txBody>
                  <a:tcPr/>
                </a:tc>
                <a:extLst>
                  <a:ext uri="{0D108BD9-81ED-4DB2-BD59-A6C34878D82A}">
                    <a16:rowId xmlns:a16="http://schemas.microsoft.com/office/drawing/2014/main" val="1696270147"/>
                  </a:ext>
                </a:extLst>
              </a:tr>
              <a:tr h="480225">
                <a:tc>
                  <a:txBody>
                    <a:bodyPr/>
                    <a:lstStyle/>
                    <a:p>
                      <a:r>
                        <a:rPr lang="en-US" b="0"/>
                        <a:t>Dirty</a:t>
                      </a:r>
                    </a:p>
                  </a:txBody>
                  <a:tcPr/>
                </a:tc>
                <a:extLst>
                  <a:ext uri="{0D108BD9-81ED-4DB2-BD59-A6C34878D82A}">
                    <a16:rowId xmlns:a16="http://schemas.microsoft.com/office/drawing/2014/main" val="2284255789"/>
                  </a:ext>
                </a:extLst>
              </a:tr>
              <a:tr h="480225">
                <a:tc>
                  <a:txBody>
                    <a:bodyPr/>
                    <a:lstStyle/>
                    <a:p>
                      <a:r>
                        <a:rPr lang="en-US" b="0" err="1"/>
                        <a:t>DirtyAndDeleted</a:t>
                      </a:r>
                      <a:endParaRPr lang="en-US" b="0"/>
                    </a:p>
                  </a:txBody>
                  <a:tcPr/>
                </a:tc>
                <a:extLst>
                  <a:ext uri="{0D108BD9-81ED-4DB2-BD59-A6C34878D82A}">
                    <a16:rowId xmlns:a16="http://schemas.microsoft.com/office/drawing/2014/main" val="4280090591"/>
                  </a:ext>
                </a:extLst>
              </a:tr>
            </a:tbl>
          </a:graphicData>
        </a:graphic>
      </p:graphicFrame>
    </p:spTree>
    <p:extLst>
      <p:ext uri="{BB962C8B-B14F-4D97-AF65-F5344CB8AC3E}">
        <p14:creationId xmlns:p14="http://schemas.microsoft.com/office/powerpoint/2010/main" val="4205255156"/>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EB618-0DBB-4D32-A7AC-E8CB3E8C614E}"/>
              </a:ext>
            </a:extLst>
          </p:cNvPr>
          <p:cNvSpPr>
            <a:spLocks noGrp="1"/>
          </p:cNvSpPr>
          <p:nvPr>
            <p:ph type="title"/>
          </p:nvPr>
        </p:nvSpPr>
        <p:spPr/>
        <p:txBody>
          <a:bodyPr/>
          <a:lstStyle/>
          <a:p>
            <a:r>
              <a:rPr lang="en-US"/>
              <a:t>Supports Two New Subnetwork States</a:t>
            </a:r>
          </a:p>
        </p:txBody>
      </p:sp>
      <p:sp>
        <p:nvSpPr>
          <p:cNvPr id="3" name="Text Placeholder 2">
            <a:extLst>
              <a:ext uri="{FF2B5EF4-FFF2-40B4-BE49-F238E27FC236}">
                <a16:creationId xmlns:a16="http://schemas.microsoft.com/office/drawing/2014/main" id="{2E3009BE-A680-4DFC-B09B-F1D93390D634}"/>
              </a:ext>
            </a:extLst>
          </p:cNvPr>
          <p:cNvSpPr>
            <a:spLocks noGrp="1"/>
          </p:cNvSpPr>
          <p:nvPr>
            <p:ph type="body" sz="quarter" idx="11"/>
          </p:nvPr>
        </p:nvSpPr>
        <p:spPr/>
        <p:txBody>
          <a:bodyPr/>
          <a:lstStyle/>
          <a:p>
            <a:r>
              <a:rPr lang="en-US"/>
              <a:t>Invalid </a:t>
            </a:r>
            <a:r>
              <a:rPr lang="en-US" err="1"/>
              <a:t>SubnetworkStates</a:t>
            </a:r>
            <a:r>
              <a:rPr lang="en-US"/>
              <a:t> </a:t>
            </a:r>
          </a:p>
        </p:txBody>
      </p:sp>
      <p:sp>
        <p:nvSpPr>
          <p:cNvPr id="4" name="Content Placeholder 3">
            <a:extLst>
              <a:ext uri="{FF2B5EF4-FFF2-40B4-BE49-F238E27FC236}">
                <a16:creationId xmlns:a16="http://schemas.microsoft.com/office/drawing/2014/main" id="{A865A739-5ADC-4A11-96DD-F36DA81CF05C}"/>
              </a:ext>
            </a:extLst>
          </p:cNvPr>
          <p:cNvSpPr>
            <a:spLocks noGrp="1"/>
          </p:cNvSpPr>
          <p:nvPr>
            <p:ph sz="quarter" idx="12"/>
          </p:nvPr>
        </p:nvSpPr>
        <p:spPr/>
        <p:txBody>
          <a:bodyPr/>
          <a:lstStyle/>
          <a:p>
            <a:r>
              <a:rPr lang="en-US" dirty="0" err="1">
                <a:solidFill>
                  <a:srgbClr val="FFFF00"/>
                </a:solidFill>
                <a:latin typeface="Consolas" panose="020B0609020204030204" pitchFamily="49" charset="0"/>
              </a:rPr>
              <a:t>InvalidWithErrors</a:t>
            </a:r>
            <a:r>
              <a:rPr lang="en-US" dirty="0"/>
              <a:t>	</a:t>
            </a:r>
          </a:p>
          <a:p>
            <a:pPr lvl="1"/>
            <a:r>
              <a:rPr lang="en-US" dirty="0"/>
              <a:t>The subnetwork has been updated, and an error condition was discovered</a:t>
            </a:r>
          </a:p>
          <a:p>
            <a:pPr lvl="1"/>
            <a:r>
              <a:rPr lang="en-US" dirty="0"/>
              <a:t>At this state, it cannot be updated until edits have been made to correct the error condition and validation has been run successfully.</a:t>
            </a:r>
          </a:p>
          <a:p>
            <a:endParaRPr lang="en-US" dirty="0">
              <a:solidFill>
                <a:srgbClr val="FFFF00"/>
              </a:solidFill>
              <a:latin typeface="Consolas" panose="020B0609020204030204" pitchFamily="49" charset="0"/>
            </a:endParaRPr>
          </a:p>
          <a:p>
            <a:r>
              <a:rPr lang="en-US" dirty="0" err="1">
                <a:solidFill>
                  <a:srgbClr val="FFFF00"/>
                </a:solidFill>
                <a:latin typeface="Consolas" panose="020B0609020204030204" pitchFamily="49" charset="0"/>
              </a:rPr>
              <a:t>InvalidSubnetworkObject</a:t>
            </a:r>
            <a:endParaRPr lang="en-US" dirty="0">
              <a:solidFill>
                <a:srgbClr val="FFFF00"/>
              </a:solidFill>
              <a:latin typeface="Consolas" panose="020B0609020204030204" pitchFamily="49" charset="0"/>
            </a:endParaRPr>
          </a:p>
          <a:p>
            <a:pPr lvl="1"/>
            <a:r>
              <a:rPr lang="en-US" dirty="0"/>
              <a:t>The subnetwork has been completely deleted (no database rows exist), but the Subnetwork object remains. </a:t>
            </a:r>
          </a:p>
          <a:p>
            <a:pPr lvl="1"/>
            <a:r>
              <a:rPr lang="en-US" dirty="0"/>
              <a:t>At this state, most properties and methods on the Subnetwork object will throw an exception.</a:t>
            </a:r>
          </a:p>
          <a:p>
            <a:endParaRPr lang="en-US" dirty="0"/>
          </a:p>
        </p:txBody>
      </p:sp>
    </p:spTree>
    <p:extLst>
      <p:ext uri="{BB962C8B-B14F-4D97-AF65-F5344CB8AC3E}">
        <p14:creationId xmlns:p14="http://schemas.microsoft.com/office/powerpoint/2010/main" val="1629060616"/>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E53F841D-5511-6D47-8569-9693612CD59E}"/>
              </a:ext>
            </a:extLst>
          </p:cNvPr>
          <p:cNvSpPr>
            <a:spLocks noGrp="1"/>
          </p:cNvSpPr>
          <p:nvPr>
            <p:ph type="title"/>
          </p:nvPr>
        </p:nvSpPr>
        <p:spPr>
          <a:xfrm>
            <a:off x="914161" y="915055"/>
            <a:ext cx="10366850" cy="461843"/>
          </a:xfrm>
        </p:spPr>
        <p:txBody>
          <a:bodyPr>
            <a:normAutofit/>
          </a:bodyPr>
          <a:lstStyle/>
          <a:p>
            <a:r>
              <a:rPr lang="en-US"/>
              <a:t>New Releases since </a:t>
            </a:r>
            <a:r>
              <a:rPr lang="en-US" err="1"/>
              <a:t>DevSummit</a:t>
            </a:r>
            <a:r>
              <a:rPr lang="en-US"/>
              <a:t> 2022</a:t>
            </a:r>
          </a:p>
        </p:txBody>
      </p:sp>
      <p:sp>
        <p:nvSpPr>
          <p:cNvPr id="23" name="Content Placeholder 22">
            <a:extLst>
              <a:ext uri="{FF2B5EF4-FFF2-40B4-BE49-F238E27FC236}">
                <a16:creationId xmlns:a16="http://schemas.microsoft.com/office/drawing/2014/main" id="{E2DB1B39-4BE9-5E40-8763-2E963F8C1B49}"/>
              </a:ext>
            </a:extLst>
          </p:cNvPr>
          <p:cNvSpPr>
            <a:spLocks noGrp="1"/>
          </p:cNvSpPr>
          <p:nvPr>
            <p:ph sz="quarter" idx="12"/>
          </p:nvPr>
        </p:nvSpPr>
        <p:spPr>
          <a:xfrm>
            <a:off x="910987" y="1738580"/>
            <a:ext cx="10366850" cy="2341714"/>
          </a:xfrm>
        </p:spPr>
        <p:txBody>
          <a:bodyPr/>
          <a:lstStyle/>
          <a:p>
            <a:r>
              <a:rPr lang="en-US" dirty="0"/>
              <a:t>ArcGIS Pro 3.0 (June 23, 2022)</a:t>
            </a:r>
          </a:p>
          <a:p>
            <a:r>
              <a:rPr lang="en-US" dirty="0"/>
              <a:t>ArcGIS Pro 3.1 (February 23, 2023)</a:t>
            </a:r>
          </a:p>
          <a:p>
            <a:endParaRPr lang="en-US" dirty="0"/>
          </a:p>
        </p:txBody>
      </p:sp>
    </p:spTree>
    <p:extLst>
      <p:ext uri="{BB962C8B-B14F-4D97-AF65-F5344CB8AC3E}">
        <p14:creationId xmlns:p14="http://schemas.microsoft.com/office/powerpoint/2010/main" val="3648822143"/>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p:txBody>
          <a:bodyPr>
            <a:normAutofit/>
          </a:bodyPr>
          <a:lstStyle/>
          <a:p>
            <a:r>
              <a:rPr lang="en-US"/>
              <a:t>Subnetwork states</a:t>
            </a:r>
          </a:p>
        </p:txBody>
      </p:sp>
      <p:sp>
        <p:nvSpPr>
          <p:cNvPr id="4" name="Text Placeholder 3">
            <a:extLst>
              <a:ext uri="{FF2B5EF4-FFF2-40B4-BE49-F238E27FC236}">
                <a16:creationId xmlns:a16="http://schemas.microsoft.com/office/drawing/2014/main" id="{EB9B2A7E-AE0C-42B7-8D4B-B75F97EC426E}"/>
              </a:ext>
            </a:extLst>
          </p:cNvPr>
          <p:cNvSpPr>
            <a:spLocks noGrp="1"/>
          </p:cNvSpPr>
          <p:nvPr>
            <p:ph type="body" sz="quarter" idx="11"/>
          </p:nvPr>
        </p:nvSpPr>
        <p:spPr/>
        <p:txBody>
          <a:bodyPr/>
          <a:lstStyle/>
          <a:p>
            <a:r>
              <a:rPr lang="en-US"/>
              <a:t>Evolution</a:t>
            </a:r>
          </a:p>
        </p:txBody>
      </p:sp>
      <p:graphicFrame>
        <p:nvGraphicFramePr>
          <p:cNvPr id="3" name="Table 4">
            <a:extLst>
              <a:ext uri="{FF2B5EF4-FFF2-40B4-BE49-F238E27FC236}">
                <a16:creationId xmlns:a16="http://schemas.microsoft.com/office/drawing/2014/main" id="{9E42D62F-C718-4BD2-92D3-2ADDF865776B}"/>
              </a:ext>
            </a:extLst>
          </p:cNvPr>
          <p:cNvGraphicFramePr>
            <a:graphicFrameLocks noGrp="1"/>
          </p:cNvGraphicFramePr>
          <p:nvPr>
            <p:ph sz="quarter" idx="12"/>
            <p:extLst>
              <p:ext uri="{D42A27DB-BD31-4B8C-83A1-F6EECF244321}">
                <p14:modId xmlns:p14="http://schemas.microsoft.com/office/powerpoint/2010/main" val="2349064961"/>
              </p:ext>
            </p:extLst>
          </p:nvPr>
        </p:nvGraphicFramePr>
        <p:xfrm>
          <a:off x="914400" y="2057400"/>
          <a:ext cx="10366374" cy="2656724"/>
        </p:xfrm>
        <a:graphic>
          <a:graphicData uri="http://schemas.openxmlformats.org/drawingml/2006/table">
            <a:tbl>
              <a:tblPr firstRow="1" bandRow="1">
                <a:tableStyleId>{00A15C55-8517-42AA-B614-E9B94910E393}</a:tableStyleId>
              </a:tblPr>
              <a:tblGrid>
                <a:gridCol w="3193464">
                  <a:extLst>
                    <a:ext uri="{9D8B030D-6E8A-4147-A177-3AD203B41FA5}">
                      <a16:colId xmlns:a16="http://schemas.microsoft.com/office/drawing/2014/main" val="2399171003"/>
                    </a:ext>
                  </a:extLst>
                </a:gridCol>
                <a:gridCol w="3342494">
                  <a:extLst>
                    <a:ext uri="{9D8B030D-6E8A-4147-A177-3AD203B41FA5}">
                      <a16:colId xmlns:a16="http://schemas.microsoft.com/office/drawing/2014/main" val="4263069637"/>
                    </a:ext>
                  </a:extLst>
                </a:gridCol>
                <a:gridCol w="3830416">
                  <a:extLst>
                    <a:ext uri="{9D8B030D-6E8A-4147-A177-3AD203B41FA5}">
                      <a16:colId xmlns:a16="http://schemas.microsoft.com/office/drawing/2014/main" val="844611608"/>
                    </a:ext>
                  </a:extLst>
                </a:gridCol>
              </a:tblGrid>
              <a:tr h="379532">
                <a:tc>
                  <a:txBody>
                    <a:bodyPr/>
                    <a:lstStyle/>
                    <a:p>
                      <a:pPr algn="ctr"/>
                      <a:r>
                        <a:rPr lang="en-US"/>
                        <a:t>2.9</a:t>
                      </a:r>
                    </a:p>
                  </a:txBody>
                  <a:tcPr/>
                </a:tc>
                <a:tc>
                  <a:txBody>
                    <a:bodyPr/>
                    <a:lstStyle/>
                    <a:p>
                      <a:pPr algn="ctr"/>
                      <a:r>
                        <a:rPr lang="en-US"/>
                        <a:t>3.0</a:t>
                      </a:r>
                    </a:p>
                  </a:txBody>
                  <a:tcPr/>
                </a:tc>
                <a:tc>
                  <a:txBody>
                    <a:bodyPr/>
                    <a:lstStyle/>
                    <a:p>
                      <a:pPr algn="ctr"/>
                      <a:r>
                        <a:rPr lang="en-US"/>
                        <a:t>3.1</a:t>
                      </a:r>
                    </a:p>
                  </a:txBody>
                  <a:tcPr/>
                </a:tc>
                <a:extLst>
                  <a:ext uri="{0D108BD9-81ED-4DB2-BD59-A6C34878D82A}">
                    <a16:rowId xmlns:a16="http://schemas.microsoft.com/office/drawing/2014/main" val="928567351"/>
                  </a:ext>
                </a:extLst>
              </a:tr>
              <a:tr h="379532">
                <a:tc>
                  <a:txBody>
                    <a:bodyPr/>
                    <a:lstStyle/>
                    <a:p>
                      <a:r>
                        <a:rPr lang="en-US" b="0"/>
                        <a:t>All</a:t>
                      </a:r>
                    </a:p>
                  </a:txBody>
                  <a:tcPr/>
                </a:tc>
                <a:tc>
                  <a:txBody>
                    <a:bodyPr/>
                    <a:lstStyle/>
                    <a:p>
                      <a:r>
                        <a:rPr lang="en-US" b="0"/>
                        <a:t>All</a:t>
                      </a:r>
                    </a:p>
                  </a:txBody>
                  <a:tcPr/>
                </a:tc>
                <a:tc>
                  <a:txBody>
                    <a:bodyPr/>
                    <a:lstStyle/>
                    <a:p>
                      <a:r>
                        <a:rPr lang="en-US" b="0"/>
                        <a:t>All</a:t>
                      </a:r>
                    </a:p>
                  </a:txBody>
                  <a:tcPr/>
                </a:tc>
                <a:extLst>
                  <a:ext uri="{0D108BD9-81ED-4DB2-BD59-A6C34878D82A}">
                    <a16:rowId xmlns:a16="http://schemas.microsoft.com/office/drawing/2014/main" val="611177274"/>
                  </a:ext>
                </a:extLst>
              </a:tr>
              <a:tr h="379532">
                <a:tc>
                  <a:txBody>
                    <a:bodyPr/>
                    <a:lstStyle/>
                    <a:p>
                      <a:r>
                        <a:rPr lang="en-US" b="0"/>
                        <a:t>Clean</a:t>
                      </a:r>
                    </a:p>
                  </a:txBody>
                  <a:tcPr/>
                </a:tc>
                <a:tc>
                  <a:txBody>
                    <a:bodyPr/>
                    <a:lstStyle/>
                    <a:p>
                      <a:r>
                        <a:rPr lang="en-US" b="0"/>
                        <a:t>Clean</a:t>
                      </a:r>
                    </a:p>
                  </a:txBody>
                  <a:tcPr/>
                </a:tc>
                <a:tc>
                  <a:txBody>
                    <a:bodyPr/>
                    <a:lstStyle/>
                    <a:p>
                      <a:r>
                        <a:rPr lang="en-US" b="0"/>
                        <a:t>Clean</a:t>
                      </a:r>
                    </a:p>
                  </a:txBody>
                  <a:tcPr/>
                </a:tc>
                <a:extLst>
                  <a:ext uri="{0D108BD9-81ED-4DB2-BD59-A6C34878D82A}">
                    <a16:rowId xmlns:a16="http://schemas.microsoft.com/office/drawing/2014/main" val="864979843"/>
                  </a:ext>
                </a:extLst>
              </a:tr>
              <a:tr h="379532">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CleanAndAcknowledged</a:t>
                      </a:r>
                      <a:endParaRPr lang="en-US" b="0"/>
                    </a:p>
                  </a:txBody>
                  <a:tcPr/>
                </a:tc>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CleanAndAcknowledged</a:t>
                      </a:r>
                      <a:endParaRPr lang="en-US" b="0"/>
                    </a:p>
                  </a:txBody>
                  <a:tcPr/>
                </a:tc>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CleanAndAcknowledged</a:t>
                      </a:r>
                      <a:endParaRPr lang="en-US" b="0"/>
                    </a:p>
                  </a:txBody>
                  <a:tcPr/>
                </a:tc>
                <a:extLst>
                  <a:ext uri="{0D108BD9-81ED-4DB2-BD59-A6C34878D82A}">
                    <a16:rowId xmlns:a16="http://schemas.microsoft.com/office/drawing/2014/main" val="3515980588"/>
                  </a:ext>
                </a:extLst>
              </a:tr>
              <a:tr h="379532">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CleanAndDeleted</a:t>
                      </a:r>
                      <a:endParaRPr lang="en-US" b="0"/>
                    </a:p>
                  </a:txBody>
                  <a:tcPr/>
                </a:tc>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CleanAndDeleted</a:t>
                      </a:r>
                      <a:endParaRPr lang="en-US" b="0"/>
                    </a:p>
                  </a:txBody>
                  <a:tcPr/>
                </a:tc>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CleanAndDeleted</a:t>
                      </a:r>
                      <a:endParaRPr lang="en-US" b="0"/>
                    </a:p>
                  </a:txBody>
                  <a:tcPr/>
                </a:tc>
                <a:extLst>
                  <a:ext uri="{0D108BD9-81ED-4DB2-BD59-A6C34878D82A}">
                    <a16:rowId xmlns:a16="http://schemas.microsoft.com/office/drawing/2014/main" val="254913411"/>
                  </a:ext>
                </a:extLst>
              </a:tr>
              <a:tr h="379532">
                <a:tc>
                  <a:txBody>
                    <a:bodyPr/>
                    <a:lstStyle/>
                    <a:p>
                      <a:r>
                        <a:rPr lang="en-US" b="0"/>
                        <a:t>Dirty</a:t>
                      </a:r>
                    </a:p>
                  </a:txBody>
                  <a:tcPr/>
                </a:tc>
                <a:tc>
                  <a:txBody>
                    <a:bodyPr/>
                    <a:lstStyle/>
                    <a:p>
                      <a:r>
                        <a:rPr lang="en-US" b="0"/>
                        <a:t>Dirty</a:t>
                      </a:r>
                    </a:p>
                  </a:txBody>
                  <a:tcPr/>
                </a:tc>
                <a:tc>
                  <a:txBody>
                    <a:bodyPr/>
                    <a:lstStyle/>
                    <a:p>
                      <a:r>
                        <a:rPr lang="en-US" b="0"/>
                        <a:t>Dirty</a:t>
                      </a:r>
                    </a:p>
                  </a:txBody>
                  <a:tcPr/>
                </a:tc>
                <a:extLst>
                  <a:ext uri="{0D108BD9-81ED-4DB2-BD59-A6C34878D82A}">
                    <a16:rowId xmlns:a16="http://schemas.microsoft.com/office/drawing/2014/main" val="3105817023"/>
                  </a:ext>
                </a:extLst>
              </a:tr>
              <a:tr h="379532">
                <a:tc>
                  <a:txBody>
                    <a:bodyPr/>
                    <a:lstStyle/>
                    <a:p>
                      <a:r>
                        <a:rPr lang="en-US" b="0" dirty="0" err="1"/>
                        <a:t>DirtyAndDeleted</a:t>
                      </a:r>
                      <a:endParaRPr lang="en-US" b="0" dirty="0"/>
                    </a:p>
                  </a:txBody>
                  <a:tcPr/>
                </a:tc>
                <a:tc>
                  <a:txBody>
                    <a:bodyPr/>
                    <a:lstStyle/>
                    <a:p>
                      <a:r>
                        <a:rPr lang="en-US" b="0" err="1"/>
                        <a:t>DirtyAndDeleted</a:t>
                      </a:r>
                      <a:endParaRPr lang="en-US" b="0"/>
                    </a:p>
                  </a:txBody>
                  <a:tcPr/>
                </a:tc>
                <a:tc>
                  <a:txBody>
                    <a:bodyPr/>
                    <a:lstStyle/>
                    <a:p>
                      <a:r>
                        <a:rPr lang="en-US" b="0" dirty="0" err="1"/>
                        <a:t>DirtyAndDeleted</a:t>
                      </a:r>
                      <a:endParaRPr lang="en-US" b="0" dirty="0"/>
                    </a:p>
                  </a:txBody>
                  <a:tcPr/>
                </a:tc>
                <a:extLst>
                  <a:ext uri="{0D108BD9-81ED-4DB2-BD59-A6C34878D82A}">
                    <a16:rowId xmlns:a16="http://schemas.microsoft.com/office/drawing/2014/main" val="3342245096"/>
                  </a:ext>
                </a:extLst>
              </a:tr>
            </a:tbl>
          </a:graphicData>
        </a:graphic>
      </p:graphicFrame>
    </p:spTree>
    <p:extLst>
      <p:ext uri="{BB962C8B-B14F-4D97-AF65-F5344CB8AC3E}">
        <p14:creationId xmlns:p14="http://schemas.microsoft.com/office/powerpoint/2010/main" val="3814611866"/>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p:txBody>
          <a:bodyPr>
            <a:normAutofit/>
          </a:bodyPr>
          <a:lstStyle/>
          <a:p>
            <a:r>
              <a:rPr lang="en-US"/>
              <a:t>Subnetwork states</a:t>
            </a:r>
          </a:p>
        </p:txBody>
      </p:sp>
      <p:sp>
        <p:nvSpPr>
          <p:cNvPr id="4" name="Text Placeholder 3">
            <a:extLst>
              <a:ext uri="{FF2B5EF4-FFF2-40B4-BE49-F238E27FC236}">
                <a16:creationId xmlns:a16="http://schemas.microsoft.com/office/drawing/2014/main" id="{EB9B2A7E-AE0C-42B7-8D4B-B75F97EC426E}"/>
              </a:ext>
            </a:extLst>
          </p:cNvPr>
          <p:cNvSpPr>
            <a:spLocks noGrp="1"/>
          </p:cNvSpPr>
          <p:nvPr>
            <p:ph type="body" sz="quarter" idx="11"/>
          </p:nvPr>
        </p:nvSpPr>
        <p:spPr/>
        <p:txBody>
          <a:bodyPr/>
          <a:lstStyle/>
          <a:p>
            <a:r>
              <a:rPr lang="en-US"/>
              <a:t>Evolution</a:t>
            </a:r>
          </a:p>
        </p:txBody>
      </p:sp>
      <p:graphicFrame>
        <p:nvGraphicFramePr>
          <p:cNvPr id="3" name="Table 4">
            <a:extLst>
              <a:ext uri="{FF2B5EF4-FFF2-40B4-BE49-F238E27FC236}">
                <a16:creationId xmlns:a16="http://schemas.microsoft.com/office/drawing/2014/main" id="{9E42D62F-C718-4BD2-92D3-2ADDF865776B}"/>
              </a:ext>
            </a:extLst>
          </p:cNvPr>
          <p:cNvGraphicFramePr>
            <a:graphicFrameLocks noGrp="1"/>
          </p:cNvGraphicFramePr>
          <p:nvPr>
            <p:ph sz="quarter" idx="12"/>
          </p:nvPr>
        </p:nvGraphicFramePr>
        <p:xfrm>
          <a:off x="914400" y="2057400"/>
          <a:ext cx="10366374" cy="2656724"/>
        </p:xfrm>
        <a:graphic>
          <a:graphicData uri="http://schemas.openxmlformats.org/drawingml/2006/table">
            <a:tbl>
              <a:tblPr firstRow="1" bandRow="1">
                <a:tableStyleId>{00A15C55-8517-42AA-B614-E9B94910E393}</a:tableStyleId>
              </a:tblPr>
              <a:tblGrid>
                <a:gridCol w="3193464">
                  <a:extLst>
                    <a:ext uri="{9D8B030D-6E8A-4147-A177-3AD203B41FA5}">
                      <a16:colId xmlns:a16="http://schemas.microsoft.com/office/drawing/2014/main" val="2399171003"/>
                    </a:ext>
                  </a:extLst>
                </a:gridCol>
                <a:gridCol w="3342494">
                  <a:extLst>
                    <a:ext uri="{9D8B030D-6E8A-4147-A177-3AD203B41FA5}">
                      <a16:colId xmlns:a16="http://schemas.microsoft.com/office/drawing/2014/main" val="4263069637"/>
                    </a:ext>
                  </a:extLst>
                </a:gridCol>
                <a:gridCol w="3830416">
                  <a:extLst>
                    <a:ext uri="{9D8B030D-6E8A-4147-A177-3AD203B41FA5}">
                      <a16:colId xmlns:a16="http://schemas.microsoft.com/office/drawing/2014/main" val="844611608"/>
                    </a:ext>
                  </a:extLst>
                </a:gridCol>
              </a:tblGrid>
              <a:tr h="379532">
                <a:tc>
                  <a:txBody>
                    <a:bodyPr/>
                    <a:lstStyle/>
                    <a:p>
                      <a:pPr algn="ctr"/>
                      <a:r>
                        <a:rPr lang="en-US"/>
                        <a:t>2.9</a:t>
                      </a:r>
                    </a:p>
                  </a:txBody>
                  <a:tcPr/>
                </a:tc>
                <a:tc>
                  <a:txBody>
                    <a:bodyPr/>
                    <a:lstStyle/>
                    <a:p>
                      <a:pPr algn="ctr"/>
                      <a:r>
                        <a:rPr lang="en-US"/>
                        <a:t>3.0</a:t>
                      </a:r>
                    </a:p>
                  </a:txBody>
                  <a:tcPr/>
                </a:tc>
                <a:tc>
                  <a:txBody>
                    <a:bodyPr/>
                    <a:lstStyle/>
                    <a:p>
                      <a:pPr algn="ctr"/>
                      <a:r>
                        <a:rPr lang="en-US"/>
                        <a:t>3.1</a:t>
                      </a:r>
                    </a:p>
                  </a:txBody>
                  <a:tcPr/>
                </a:tc>
                <a:extLst>
                  <a:ext uri="{0D108BD9-81ED-4DB2-BD59-A6C34878D82A}">
                    <a16:rowId xmlns:a16="http://schemas.microsoft.com/office/drawing/2014/main" val="928567351"/>
                  </a:ext>
                </a:extLst>
              </a:tr>
              <a:tr h="379532">
                <a:tc>
                  <a:txBody>
                    <a:bodyPr/>
                    <a:lstStyle/>
                    <a:p>
                      <a:r>
                        <a:rPr lang="en-US" b="0"/>
                        <a:t>All</a:t>
                      </a:r>
                    </a:p>
                  </a:txBody>
                  <a:tcPr/>
                </a:tc>
                <a:tc>
                  <a:txBody>
                    <a:bodyPr/>
                    <a:lstStyle/>
                    <a:p>
                      <a:r>
                        <a:rPr lang="en-US" b="0"/>
                        <a:t>All</a:t>
                      </a:r>
                    </a:p>
                  </a:txBody>
                  <a:tcPr/>
                </a:tc>
                <a:tc>
                  <a:txBody>
                    <a:bodyPr/>
                    <a:lstStyle/>
                    <a:p>
                      <a:r>
                        <a:rPr lang="en-US" b="0"/>
                        <a:t>All</a:t>
                      </a:r>
                    </a:p>
                  </a:txBody>
                  <a:tcPr/>
                </a:tc>
                <a:extLst>
                  <a:ext uri="{0D108BD9-81ED-4DB2-BD59-A6C34878D82A}">
                    <a16:rowId xmlns:a16="http://schemas.microsoft.com/office/drawing/2014/main" val="611177274"/>
                  </a:ext>
                </a:extLst>
              </a:tr>
              <a:tr h="379532">
                <a:tc>
                  <a:txBody>
                    <a:bodyPr/>
                    <a:lstStyle/>
                    <a:p>
                      <a:r>
                        <a:rPr lang="en-US" b="0"/>
                        <a:t>Clean</a:t>
                      </a:r>
                    </a:p>
                  </a:txBody>
                  <a:tcPr/>
                </a:tc>
                <a:tc>
                  <a:txBody>
                    <a:bodyPr/>
                    <a:lstStyle/>
                    <a:p>
                      <a:r>
                        <a:rPr lang="en-US" b="0"/>
                        <a:t>Clean</a:t>
                      </a:r>
                    </a:p>
                  </a:txBody>
                  <a:tcPr/>
                </a:tc>
                <a:tc>
                  <a:txBody>
                    <a:bodyPr/>
                    <a:lstStyle/>
                    <a:p>
                      <a:r>
                        <a:rPr lang="en-US" b="0"/>
                        <a:t>Clean</a:t>
                      </a:r>
                    </a:p>
                  </a:txBody>
                  <a:tcPr/>
                </a:tc>
                <a:extLst>
                  <a:ext uri="{0D108BD9-81ED-4DB2-BD59-A6C34878D82A}">
                    <a16:rowId xmlns:a16="http://schemas.microsoft.com/office/drawing/2014/main" val="864979843"/>
                  </a:ext>
                </a:extLst>
              </a:tr>
              <a:tr h="379532">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CleanAndAcknowledged</a:t>
                      </a:r>
                      <a:endParaRPr lang="en-US" b="0"/>
                    </a:p>
                  </a:txBody>
                  <a:tcPr/>
                </a:tc>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CleanAndAcknowledged</a:t>
                      </a:r>
                      <a:endParaRPr lang="en-US" b="0"/>
                    </a:p>
                  </a:txBody>
                  <a:tcPr/>
                </a:tc>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CleanAndAcknowledged</a:t>
                      </a:r>
                      <a:endParaRPr lang="en-US" b="0"/>
                    </a:p>
                  </a:txBody>
                  <a:tcPr/>
                </a:tc>
                <a:extLst>
                  <a:ext uri="{0D108BD9-81ED-4DB2-BD59-A6C34878D82A}">
                    <a16:rowId xmlns:a16="http://schemas.microsoft.com/office/drawing/2014/main" val="3515980588"/>
                  </a:ext>
                </a:extLst>
              </a:tr>
              <a:tr h="379532">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CleanAndDeleted</a:t>
                      </a:r>
                      <a:endParaRPr lang="en-US" b="0"/>
                    </a:p>
                  </a:txBody>
                  <a:tcPr/>
                </a:tc>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CleanAndDeleted</a:t>
                      </a:r>
                      <a:endParaRPr lang="en-US" b="0"/>
                    </a:p>
                  </a:txBody>
                  <a:tcPr/>
                </a:tc>
                <a:tc>
                  <a:txBody>
                    <a:bodyPr/>
                    <a:lstStyle/>
                    <a:p>
                      <a:pPr marL="0" marR="0" lvl="0" indent="0" algn="l" defTabSz="457063" rtl="0" eaLnBrk="1" fontAlgn="auto" latinLnBrk="0" hangingPunct="1">
                        <a:lnSpc>
                          <a:spcPct val="100000"/>
                        </a:lnSpc>
                        <a:spcBef>
                          <a:spcPts val="0"/>
                        </a:spcBef>
                        <a:spcAft>
                          <a:spcPts val="0"/>
                        </a:spcAft>
                        <a:buClrTx/>
                        <a:buSzTx/>
                        <a:buFontTx/>
                        <a:buNone/>
                        <a:tabLst/>
                        <a:defRPr/>
                      </a:pPr>
                      <a:r>
                        <a:rPr lang="en-US" b="0" err="1"/>
                        <a:t>CleanAndDeleted</a:t>
                      </a:r>
                      <a:endParaRPr lang="en-US" b="0"/>
                    </a:p>
                  </a:txBody>
                  <a:tcPr/>
                </a:tc>
                <a:extLst>
                  <a:ext uri="{0D108BD9-81ED-4DB2-BD59-A6C34878D82A}">
                    <a16:rowId xmlns:a16="http://schemas.microsoft.com/office/drawing/2014/main" val="254913411"/>
                  </a:ext>
                </a:extLst>
              </a:tr>
              <a:tr h="379532">
                <a:tc>
                  <a:txBody>
                    <a:bodyPr/>
                    <a:lstStyle/>
                    <a:p>
                      <a:r>
                        <a:rPr lang="en-US" b="0"/>
                        <a:t>Dirty</a:t>
                      </a:r>
                    </a:p>
                  </a:txBody>
                  <a:tcPr/>
                </a:tc>
                <a:tc>
                  <a:txBody>
                    <a:bodyPr/>
                    <a:lstStyle/>
                    <a:p>
                      <a:r>
                        <a:rPr lang="en-US" b="0"/>
                        <a:t>Dirty</a:t>
                      </a:r>
                    </a:p>
                  </a:txBody>
                  <a:tcPr/>
                </a:tc>
                <a:tc>
                  <a:txBody>
                    <a:bodyPr/>
                    <a:lstStyle/>
                    <a:p>
                      <a:r>
                        <a:rPr lang="en-US" b="0"/>
                        <a:t>Dirty</a:t>
                      </a:r>
                    </a:p>
                  </a:txBody>
                  <a:tcPr/>
                </a:tc>
                <a:extLst>
                  <a:ext uri="{0D108BD9-81ED-4DB2-BD59-A6C34878D82A}">
                    <a16:rowId xmlns:a16="http://schemas.microsoft.com/office/drawing/2014/main" val="3105817023"/>
                  </a:ext>
                </a:extLst>
              </a:tr>
              <a:tr h="379532">
                <a:tc>
                  <a:txBody>
                    <a:bodyPr/>
                    <a:lstStyle/>
                    <a:p>
                      <a:r>
                        <a:rPr lang="en-US" b="0" err="1"/>
                        <a:t>DirtyAndDeleted</a:t>
                      </a:r>
                      <a:endParaRPr lang="en-US" b="0"/>
                    </a:p>
                  </a:txBody>
                  <a:tcPr/>
                </a:tc>
                <a:tc>
                  <a:txBody>
                    <a:bodyPr/>
                    <a:lstStyle/>
                    <a:p>
                      <a:r>
                        <a:rPr lang="en-US" b="0" err="1"/>
                        <a:t>DirtyAndDeleted</a:t>
                      </a:r>
                      <a:endParaRPr lang="en-US" b="0"/>
                    </a:p>
                  </a:txBody>
                  <a:tcPr/>
                </a:tc>
                <a:tc>
                  <a:txBody>
                    <a:bodyPr/>
                    <a:lstStyle/>
                    <a:p>
                      <a:r>
                        <a:rPr lang="en-US" b="0" err="1"/>
                        <a:t>DirtyAndDeleted</a:t>
                      </a:r>
                      <a:endParaRPr lang="en-US" b="0"/>
                    </a:p>
                  </a:txBody>
                  <a:tcPr/>
                </a:tc>
                <a:extLst>
                  <a:ext uri="{0D108BD9-81ED-4DB2-BD59-A6C34878D82A}">
                    <a16:rowId xmlns:a16="http://schemas.microsoft.com/office/drawing/2014/main" val="3342245096"/>
                  </a:ext>
                </a:extLst>
              </a:tr>
            </a:tbl>
          </a:graphicData>
        </a:graphic>
      </p:graphicFrame>
      <p:graphicFrame>
        <p:nvGraphicFramePr>
          <p:cNvPr id="5" name="Table 4">
            <a:extLst>
              <a:ext uri="{FF2B5EF4-FFF2-40B4-BE49-F238E27FC236}">
                <a16:creationId xmlns:a16="http://schemas.microsoft.com/office/drawing/2014/main" id="{F479EC64-7E63-4D1D-8595-9E248F6AA0B3}"/>
              </a:ext>
            </a:extLst>
          </p:cNvPr>
          <p:cNvGraphicFramePr>
            <a:graphicFrameLocks noGrp="1"/>
          </p:cNvGraphicFramePr>
          <p:nvPr/>
        </p:nvGraphicFramePr>
        <p:xfrm>
          <a:off x="914400" y="5010150"/>
          <a:ext cx="10467703" cy="1138596"/>
        </p:xfrm>
        <a:graphic>
          <a:graphicData uri="http://schemas.openxmlformats.org/drawingml/2006/table">
            <a:tbl>
              <a:tblPr firstRow="1" bandRow="1">
                <a:tableStyleId>{5C22544A-7EE6-4342-B048-85BDC9FD1C3A}</a:tableStyleId>
              </a:tblPr>
              <a:tblGrid>
                <a:gridCol w="3187337">
                  <a:extLst>
                    <a:ext uri="{9D8B030D-6E8A-4147-A177-3AD203B41FA5}">
                      <a16:colId xmlns:a16="http://schemas.microsoft.com/office/drawing/2014/main" val="4119041981"/>
                    </a:ext>
                  </a:extLst>
                </a:gridCol>
                <a:gridCol w="3370217">
                  <a:extLst>
                    <a:ext uri="{9D8B030D-6E8A-4147-A177-3AD203B41FA5}">
                      <a16:colId xmlns:a16="http://schemas.microsoft.com/office/drawing/2014/main" val="4172277244"/>
                    </a:ext>
                  </a:extLst>
                </a:gridCol>
                <a:gridCol w="3910149">
                  <a:extLst>
                    <a:ext uri="{9D8B030D-6E8A-4147-A177-3AD203B41FA5}">
                      <a16:colId xmlns:a16="http://schemas.microsoft.com/office/drawing/2014/main" val="2308059482"/>
                    </a:ext>
                  </a:extLst>
                </a:gridCol>
              </a:tblGrid>
              <a:tr h="379532">
                <a:tc>
                  <a:txBody>
                    <a:bodyPr/>
                    <a:lstStyle/>
                    <a:p>
                      <a:pPr algn="ctr"/>
                      <a:r>
                        <a:rPr lang="en-US" b="1"/>
                        <a:t>2.9</a:t>
                      </a:r>
                    </a:p>
                  </a:txBody>
                  <a:tcPr/>
                </a:tc>
                <a:tc>
                  <a:txBody>
                    <a:bodyPr/>
                    <a:lstStyle/>
                    <a:p>
                      <a:pPr algn="ctr"/>
                      <a:r>
                        <a:rPr lang="en-US"/>
                        <a:t>3.0</a:t>
                      </a:r>
                    </a:p>
                  </a:txBody>
                  <a:tcPr/>
                </a:tc>
                <a:tc>
                  <a:txBody>
                    <a:bodyPr/>
                    <a:lstStyle/>
                    <a:p>
                      <a:pPr algn="ctr"/>
                      <a:r>
                        <a:rPr lang="en-US"/>
                        <a:t>3.1</a:t>
                      </a:r>
                    </a:p>
                  </a:txBody>
                  <a:tcPr/>
                </a:tc>
                <a:extLst>
                  <a:ext uri="{0D108BD9-81ED-4DB2-BD59-A6C34878D82A}">
                    <a16:rowId xmlns:a16="http://schemas.microsoft.com/office/drawing/2014/main" val="2891408485"/>
                  </a:ext>
                </a:extLst>
              </a:tr>
              <a:tr h="379532">
                <a:tc>
                  <a:txBody>
                    <a:bodyPr/>
                    <a:lstStyle/>
                    <a:p>
                      <a:r>
                        <a:rPr lang="en-US" b="0"/>
                        <a:t>Invalid</a:t>
                      </a:r>
                    </a:p>
                  </a:txBody>
                  <a:tcPr/>
                </a:tc>
                <a:tc>
                  <a:txBody>
                    <a:bodyPr/>
                    <a:lstStyle/>
                    <a:p>
                      <a:r>
                        <a:rPr lang="en-US" sz="1799" b="0" kern="1200" err="1">
                          <a:solidFill>
                            <a:schemeClr val="dk1"/>
                          </a:solidFill>
                          <a:effectLst/>
                        </a:rPr>
                        <a:t>InvalidSubnetworkObject</a:t>
                      </a:r>
                      <a:endParaRPr lang="en-US" b="0"/>
                    </a:p>
                  </a:txBody>
                  <a:tcPr/>
                </a:tc>
                <a:tc>
                  <a:txBody>
                    <a:bodyPr/>
                    <a:lstStyle/>
                    <a:p>
                      <a:r>
                        <a:rPr lang="en-US" sz="1799" b="0" kern="1200" err="1">
                          <a:solidFill>
                            <a:schemeClr val="dk1"/>
                          </a:solidFill>
                          <a:effectLst/>
                        </a:rPr>
                        <a:t>InvalidSubnetworkObject</a:t>
                      </a:r>
                      <a:endParaRPr lang="en-US" b="0"/>
                    </a:p>
                  </a:txBody>
                  <a:tcPr/>
                </a:tc>
                <a:extLst>
                  <a:ext uri="{0D108BD9-81ED-4DB2-BD59-A6C34878D82A}">
                    <a16:rowId xmlns:a16="http://schemas.microsoft.com/office/drawing/2014/main" val="1839164834"/>
                  </a:ext>
                </a:extLst>
              </a:tr>
              <a:tr h="379532">
                <a:tc>
                  <a:txBody>
                    <a:bodyPr/>
                    <a:lstStyle/>
                    <a:p>
                      <a:endParaRPr lang="en-US" b="0"/>
                    </a:p>
                  </a:txBody>
                  <a:tcPr/>
                </a:tc>
                <a:tc>
                  <a:txBody>
                    <a:bodyPr/>
                    <a:lstStyle/>
                    <a:p>
                      <a:endParaRPr lang="en-US" b="0"/>
                    </a:p>
                  </a:txBody>
                  <a:tcPr/>
                </a:tc>
                <a:tc>
                  <a:txBody>
                    <a:bodyPr/>
                    <a:lstStyle/>
                    <a:p>
                      <a:r>
                        <a:rPr lang="en-US" sz="1799" b="0" kern="1200" err="1">
                          <a:solidFill>
                            <a:schemeClr val="dk1"/>
                          </a:solidFill>
                          <a:effectLst/>
                        </a:rPr>
                        <a:t>InvalidWithErrors</a:t>
                      </a:r>
                      <a:endParaRPr lang="en-US" b="0"/>
                    </a:p>
                  </a:txBody>
                  <a:tcPr/>
                </a:tc>
                <a:extLst>
                  <a:ext uri="{0D108BD9-81ED-4DB2-BD59-A6C34878D82A}">
                    <a16:rowId xmlns:a16="http://schemas.microsoft.com/office/drawing/2014/main" val="1751713462"/>
                  </a:ext>
                </a:extLst>
              </a:tr>
            </a:tbl>
          </a:graphicData>
        </a:graphic>
      </p:graphicFrame>
    </p:spTree>
    <p:extLst>
      <p:ext uri="{BB962C8B-B14F-4D97-AF65-F5344CB8AC3E}">
        <p14:creationId xmlns:p14="http://schemas.microsoft.com/office/powerpoint/2010/main" val="3525290408"/>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7BBB793B-A9C7-44FB-9655-28E1E41E3171}"/>
              </a:ext>
            </a:extLst>
          </p:cNvPr>
          <p:cNvSpPr>
            <a:spLocks noGrp="1"/>
          </p:cNvSpPr>
          <p:nvPr>
            <p:ph type="body" idx="4294967295"/>
          </p:nvPr>
        </p:nvSpPr>
        <p:spPr>
          <a:xfrm>
            <a:off x="914401" y="3481124"/>
            <a:ext cx="8681461" cy="338554"/>
          </a:xfrm>
        </p:spPr>
        <p:txBody>
          <a:bodyPr/>
          <a:lstStyle/>
          <a:p>
            <a:pPr marL="0" indent="0">
              <a:buNone/>
            </a:pPr>
            <a:r>
              <a:rPr lang="en-US">
                <a:solidFill>
                  <a:srgbClr val="FFFF00"/>
                </a:solidFill>
              </a:rPr>
              <a:t>Utility Network API</a:t>
            </a:r>
          </a:p>
        </p:txBody>
      </p:sp>
      <p:sp>
        <p:nvSpPr>
          <p:cNvPr id="13" name="Title 12">
            <a:extLst>
              <a:ext uri="{FF2B5EF4-FFF2-40B4-BE49-F238E27FC236}">
                <a16:creationId xmlns:a16="http://schemas.microsoft.com/office/drawing/2014/main" id="{9C077B19-55F7-4D6D-A88B-F87C50E445CC}"/>
              </a:ext>
            </a:extLst>
          </p:cNvPr>
          <p:cNvSpPr>
            <a:spLocks noGrp="1"/>
          </p:cNvSpPr>
          <p:nvPr>
            <p:ph type="title"/>
          </p:nvPr>
        </p:nvSpPr>
        <p:spPr>
          <a:xfrm>
            <a:off x="914162" y="1994263"/>
            <a:ext cx="8681462" cy="1477071"/>
          </a:xfrm>
        </p:spPr>
        <p:txBody>
          <a:bodyPr/>
          <a:lstStyle/>
          <a:p>
            <a:r>
              <a:rPr lang="en-US"/>
              <a:t>Discovered Subnetworks on Validate Network Topology</a:t>
            </a:r>
          </a:p>
        </p:txBody>
      </p:sp>
    </p:spTree>
    <p:extLst>
      <p:ext uri="{BB962C8B-B14F-4D97-AF65-F5344CB8AC3E}">
        <p14:creationId xmlns:p14="http://schemas.microsoft.com/office/powerpoint/2010/main" val="1848449445"/>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F7774-11BF-44D3-B27A-F1D093941F1C}"/>
              </a:ext>
            </a:extLst>
          </p:cNvPr>
          <p:cNvSpPr>
            <a:spLocks noGrp="1"/>
          </p:cNvSpPr>
          <p:nvPr>
            <p:ph type="title"/>
          </p:nvPr>
        </p:nvSpPr>
        <p:spPr/>
        <p:txBody>
          <a:bodyPr/>
          <a:lstStyle/>
          <a:p>
            <a:r>
              <a:rPr lang="en-US"/>
              <a:t>Validate Network Topology</a:t>
            </a:r>
          </a:p>
        </p:txBody>
      </p:sp>
      <p:sp>
        <p:nvSpPr>
          <p:cNvPr id="3" name="Text Placeholder 2">
            <a:extLst>
              <a:ext uri="{FF2B5EF4-FFF2-40B4-BE49-F238E27FC236}">
                <a16:creationId xmlns:a16="http://schemas.microsoft.com/office/drawing/2014/main" id="{8923F0AA-0A9D-4FFA-B42C-C8DF3760CFA4}"/>
              </a:ext>
            </a:extLst>
          </p:cNvPr>
          <p:cNvSpPr>
            <a:spLocks noGrp="1"/>
          </p:cNvSpPr>
          <p:nvPr>
            <p:ph type="body" sz="quarter" idx="11"/>
          </p:nvPr>
        </p:nvSpPr>
        <p:spPr/>
        <p:txBody>
          <a:bodyPr/>
          <a:lstStyle/>
          <a:p>
            <a:r>
              <a:rPr lang="en-US" err="1"/>
              <a:t>ValidationResult</a:t>
            </a:r>
            <a:endParaRPr lang="en-US"/>
          </a:p>
        </p:txBody>
      </p:sp>
      <p:sp>
        <p:nvSpPr>
          <p:cNvPr id="4" name="Content Placeholder 3">
            <a:extLst>
              <a:ext uri="{FF2B5EF4-FFF2-40B4-BE49-F238E27FC236}">
                <a16:creationId xmlns:a16="http://schemas.microsoft.com/office/drawing/2014/main" id="{C2E39DA2-9944-49EF-999F-D789E049E77A}"/>
              </a:ext>
            </a:extLst>
          </p:cNvPr>
          <p:cNvSpPr>
            <a:spLocks noGrp="1"/>
          </p:cNvSpPr>
          <p:nvPr>
            <p:ph sz="quarter" idx="12"/>
          </p:nvPr>
        </p:nvSpPr>
        <p:spPr/>
        <p:txBody>
          <a:bodyPr/>
          <a:lstStyle/>
          <a:p>
            <a:r>
              <a:rPr lang="en-US" dirty="0"/>
              <a:t>Validating the network topology maintains consistency</a:t>
            </a:r>
          </a:p>
          <a:p>
            <a:pPr lvl="1"/>
            <a:r>
              <a:rPr lang="en-US" dirty="0"/>
              <a:t>Feature Editing and Network Topology</a:t>
            </a:r>
          </a:p>
          <a:p>
            <a:pPr lvl="1"/>
            <a:endParaRPr lang="en-US" dirty="0"/>
          </a:p>
          <a:p>
            <a:r>
              <a:rPr lang="en-US" dirty="0"/>
              <a:t>Validation can be done on the entire network, or on an envelope </a:t>
            </a:r>
          </a:p>
          <a:p>
            <a:endParaRPr lang="en-US" dirty="0"/>
          </a:p>
        </p:txBody>
      </p:sp>
      <p:pic>
        <p:nvPicPr>
          <p:cNvPr id="8" name="Picture 7">
            <a:extLst>
              <a:ext uri="{FF2B5EF4-FFF2-40B4-BE49-F238E27FC236}">
                <a16:creationId xmlns:a16="http://schemas.microsoft.com/office/drawing/2014/main" id="{C8AE6875-E76E-4FE8-AAD5-6C682890BE19}"/>
              </a:ext>
            </a:extLst>
          </p:cNvPr>
          <p:cNvPicPr>
            <a:picLocks noChangeAspect="1"/>
          </p:cNvPicPr>
          <p:nvPr/>
        </p:nvPicPr>
        <p:blipFill>
          <a:blip r:embed="rId2"/>
          <a:stretch>
            <a:fillRect/>
          </a:stretch>
        </p:blipFill>
        <p:spPr>
          <a:xfrm>
            <a:off x="491339" y="4663870"/>
            <a:ext cx="11206145" cy="1258918"/>
          </a:xfrm>
          <a:prstGeom prst="rect">
            <a:avLst/>
          </a:prstGeom>
        </p:spPr>
      </p:pic>
    </p:spTree>
    <p:extLst>
      <p:ext uri="{BB962C8B-B14F-4D97-AF65-F5344CB8AC3E}">
        <p14:creationId xmlns:p14="http://schemas.microsoft.com/office/powerpoint/2010/main" val="2118018372"/>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p:txBody>
          <a:bodyPr>
            <a:normAutofit/>
          </a:bodyPr>
          <a:lstStyle/>
          <a:p>
            <a:r>
              <a:rPr lang="en-US"/>
              <a:t>Discovered Subnetworks</a:t>
            </a:r>
          </a:p>
        </p:txBody>
      </p:sp>
      <p:sp>
        <p:nvSpPr>
          <p:cNvPr id="4" name="Content Placeholder 3">
            <a:extLst>
              <a:ext uri="{FF2B5EF4-FFF2-40B4-BE49-F238E27FC236}">
                <a16:creationId xmlns:a16="http://schemas.microsoft.com/office/drawing/2014/main" id="{E74B2C86-03A8-4B8E-9B65-58E68634312A}"/>
              </a:ext>
            </a:extLst>
          </p:cNvPr>
          <p:cNvSpPr>
            <a:spLocks noGrp="1"/>
          </p:cNvSpPr>
          <p:nvPr>
            <p:ph sz="quarter" idx="12"/>
          </p:nvPr>
        </p:nvSpPr>
        <p:spPr>
          <a:xfrm>
            <a:off x="914400" y="1703730"/>
            <a:ext cx="10369296" cy="4515915"/>
          </a:xfrm>
        </p:spPr>
        <p:txBody>
          <a:bodyPr/>
          <a:lstStyle/>
          <a:p>
            <a:r>
              <a:rPr lang="en-US" dirty="0"/>
              <a:t>Validate network topology operation now returns a set of subnetworks that are marked as dirty</a:t>
            </a:r>
          </a:p>
          <a:p>
            <a:pPr lvl="1"/>
            <a:r>
              <a:rPr lang="en-US" dirty="0"/>
              <a:t>Discovered Subnetworks</a:t>
            </a:r>
          </a:p>
          <a:p>
            <a:pPr lvl="1"/>
            <a:r>
              <a:rPr lang="en-US" dirty="0"/>
              <a:t>Even if subnetwork is already marked as dirty prior to validate</a:t>
            </a:r>
          </a:p>
          <a:p>
            <a:endParaRPr lang="en-US" dirty="0"/>
          </a:p>
          <a:p>
            <a:r>
              <a:rPr lang="en-US" dirty="0"/>
              <a:t>With hierarchical networks, if all the subnetworks in a tier are dirty, the tier is not traced during the validate operation</a:t>
            </a:r>
          </a:p>
          <a:p>
            <a:pPr lvl="1"/>
            <a:r>
              <a:rPr lang="en-US" dirty="0"/>
              <a:t>Dirty subnetworks in the tier are not returned in the collection of discovered Subnetworks.</a:t>
            </a:r>
          </a:p>
          <a:p>
            <a:pPr lvl="1"/>
            <a:endParaRPr lang="en-US" dirty="0"/>
          </a:p>
        </p:txBody>
      </p:sp>
    </p:spTree>
    <p:extLst>
      <p:ext uri="{BB962C8B-B14F-4D97-AF65-F5344CB8AC3E}">
        <p14:creationId xmlns:p14="http://schemas.microsoft.com/office/powerpoint/2010/main" val="4246473714"/>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p:txBody>
          <a:bodyPr>
            <a:normAutofit/>
          </a:bodyPr>
          <a:lstStyle/>
          <a:p>
            <a:r>
              <a:rPr lang="en-US" dirty="0"/>
              <a:t>Discovered Subnetworks</a:t>
            </a:r>
          </a:p>
        </p:txBody>
      </p:sp>
      <p:sp>
        <p:nvSpPr>
          <p:cNvPr id="3" name="Text Placeholder 2">
            <a:extLst>
              <a:ext uri="{FF2B5EF4-FFF2-40B4-BE49-F238E27FC236}">
                <a16:creationId xmlns:a16="http://schemas.microsoft.com/office/drawing/2014/main" id="{1E57C214-333D-67DC-7D6E-CF5A2F7E6AE9}"/>
              </a:ext>
            </a:extLst>
          </p:cNvPr>
          <p:cNvSpPr>
            <a:spLocks noGrp="1"/>
          </p:cNvSpPr>
          <p:nvPr>
            <p:ph type="body" sz="quarter" idx="11"/>
          </p:nvPr>
        </p:nvSpPr>
        <p:spPr/>
        <p:txBody>
          <a:bodyPr/>
          <a:lstStyle/>
          <a:p>
            <a:r>
              <a:rPr lang="en-US" dirty="0"/>
              <a:t>How?</a:t>
            </a:r>
          </a:p>
        </p:txBody>
      </p:sp>
      <p:sp>
        <p:nvSpPr>
          <p:cNvPr id="4" name="Content Placeholder 3">
            <a:extLst>
              <a:ext uri="{FF2B5EF4-FFF2-40B4-BE49-F238E27FC236}">
                <a16:creationId xmlns:a16="http://schemas.microsoft.com/office/drawing/2014/main" id="{E74B2C86-03A8-4B8E-9B65-58E68634312A}"/>
              </a:ext>
            </a:extLst>
          </p:cNvPr>
          <p:cNvSpPr>
            <a:spLocks noGrp="1"/>
          </p:cNvSpPr>
          <p:nvPr>
            <p:ph sz="quarter" idx="12"/>
          </p:nvPr>
        </p:nvSpPr>
        <p:spPr/>
        <p:txBody>
          <a:bodyPr/>
          <a:lstStyle/>
          <a:p>
            <a:r>
              <a:rPr lang="en-US" dirty="0" err="1">
                <a:solidFill>
                  <a:srgbClr val="FFFF00"/>
                </a:solidFill>
                <a:latin typeface="Consolas" panose="020B0609020204030204" pitchFamily="49" charset="0"/>
              </a:rPr>
              <a:t>IsDiscoveredSubnetworksSupported</a:t>
            </a:r>
            <a:r>
              <a:rPr lang="en-US" dirty="0">
                <a:solidFill>
                  <a:srgbClr val="FFFF00"/>
                </a:solidFill>
                <a:latin typeface="Consolas" panose="020B0609020204030204" pitchFamily="49" charset="0"/>
              </a:rPr>
              <a:t> : bool</a:t>
            </a:r>
          </a:p>
          <a:p>
            <a:pPr lvl="1"/>
            <a:r>
              <a:rPr lang="en-US" dirty="0"/>
              <a:t>Whether the utility network supports this capability</a:t>
            </a:r>
          </a:p>
          <a:p>
            <a:pPr lvl="1"/>
            <a:endParaRPr lang="en-US" dirty="0"/>
          </a:p>
          <a:p>
            <a:r>
              <a:rPr lang="en-US"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GetDiscoveredSubnetworks</a:t>
            </a:r>
            <a:r>
              <a:rPr lang="en-US" dirty="0">
                <a:solidFill>
                  <a:srgbClr val="FFFF00"/>
                </a:solidFill>
                <a:latin typeface="Consolas" panose="020B0609020204030204" pitchFamily="49" charset="0"/>
              </a:rPr>
              <a:t>():</a:t>
            </a:r>
            <a:r>
              <a:rPr lang="en-US" dirty="0" err="1">
                <a:solidFill>
                  <a:srgbClr val="FFFF00"/>
                </a:solidFill>
                <a:latin typeface="Consolas" panose="020B0609020204030204" pitchFamily="49" charset="0"/>
              </a:rPr>
              <a:t>IReadOnlyList</a:t>
            </a:r>
            <a:r>
              <a:rPr lang="en-US" dirty="0">
                <a:solidFill>
                  <a:srgbClr val="FFFF00"/>
                </a:solidFill>
                <a:latin typeface="Consolas" panose="020B0609020204030204" pitchFamily="49" charset="0"/>
              </a:rPr>
              <a:t>&lt;Subnetwork&gt;</a:t>
            </a:r>
          </a:p>
          <a:p>
            <a:pPr lvl="1"/>
            <a:r>
              <a:rPr lang="en-US" dirty="0"/>
              <a:t>Gets the discovered subnetworks found during validate network topology</a:t>
            </a:r>
          </a:p>
          <a:p>
            <a:pPr lvl="1"/>
            <a:endParaRPr lang="en-US" dirty="0"/>
          </a:p>
          <a:p>
            <a:r>
              <a:rPr lang="en-US" dirty="0"/>
              <a:t>Considerations</a:t>
            </a:r>
          </a:p>
          <a:p>
            <a:pPr lvl="1"/>
            <a:r>
              <a:rPr lang="en-US" dirty="0"/>
              <a:t>Dirty area should exist before validate network topology call</a:t>
            </a:r>
          </a:p>
          <a:p>
            <a:pPr lvl="1"/>
            <a:r>
              <a:rPr lang="en-US" dirty="0"/>
              <a:t>Call should be Synchronous</a:t>
            </a:r>
            <a:r>
              <a:rPr lang="en-US" dirty="0">
                <a:solidFill>
                  <a:srgbClr val="FFFF00"/>
                </a:solidFill>
                <a:latin typeface="Consolas" panose="020B0609020204030204" pitchFamily="49" charset="0"/>
              </a:rPr>
              <a:t>	</a:t>
            </a:r>
          </a:p>
          <a:p>
            <a:pPr marL="284078" lvl="1" indent="0">
              <a:buNone/>
            </a:pPr>
            <a:r>
              <a:rPr lang="en-US" dirty="0" err="1">
                <a:solidFill>
                  <a:srgbClr val="FFFF00"/>
                </a:solidFill>
                <a:latin typeface="Consolas" panose="020B0609020204030204" pitchFamily="49" charset="0"/>
              </a:rPr>
              <a:t>UtilityNetwork.ValidateNetworkTopologyInEditOperation</a:t>
            </a:r>
            <a:r>
              <a:rPr lang="en-US" dirty="0">
                <a:solidFill>
                  <a:srgbClr val="FFFF00"/>
                </a:solidFill>
                <a:latin typeface="Consolas" panose="020B0609020204030204" pitchFamily="49" charset="0"/>
              </a:rPr>
              <a:t>(null, 		 			</a:t>
            </a:r>
            <a:r>
              <a:rPr lang="en-US" dirty="0" err="1">
                <a:solidFill>
                  <a:srgbClr val="FFFF00"/>
                </a:solidFill>
                <a:latin typeface="Consolas" panose="020B0609020204030204" pitchFamily="49" charset="0"/>
              </a:rPr>
              <a:t>ServiceSynchronizationType.Synchronous</a:t>
            </a:r>
            <a:r>
              <a:rPr lang="en-US" dirty="0">
                <a:solidFill>
                  <a:srgbClr val="FFFF00"/>
                </a:solidFill>
                <a:latin typeface="Consolas" panose="020B0609020204030204" pitchFamily="49" charset="0"/>
              </a:rPr>
              <a:t>)</a:t>
            </a:r>
          </a:p>
          <a:p>
            <a:pPr lvl="1"/>
            <a:endParaRPr lang="en-US" dirty="0"/>
          </a:p>
        </p:txBody>
      </p:sp>
      <p:pic>
        <p:nvPicPr>
          <p:cNvPr id="12" name="Picture 11">
            <a:extLst>
              <a:ext uri="{FF2B5EF4-FFF2-40B4-BE49-F238E27FC236}">
                <a16:creationId xmlns:a16="http://schemas.microsoft.com/office/drawing/2014/main" id="{714CFFFE-9B35-44FC-B50C-1C362F258EFC}"/>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858664" y="472842"/>
            <a:ext cx="4047828" cy="1539526"/>
          </a:xfrm>
          <a:prstGeom prst="rect">
            <a:avLst/>
          </a:prstGeom>
        </p:spPr>
      </p:pic>
    </p:spTree>
    <p:extLst>
      <p:ext uri="{BB962C8B-B14F-4D97-AF65-F5344CB8AC3E}">
        <p14:creationId xmlns:p14="http://schemas.microsoft.com/office/powerpoint/2010/main" val="3124350343"/>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74B2C86-03A8-4B8E-9B65-58E68634312A}"/>
              </a:ext>
            </a:extLst>
          </p:cNvPr>
          <p:cNvSpPr>
            <a:spLocks noGrp="1"/>
          </p:cNvSpPr>
          <p:nvPr>
            <p:ph type="body" idx="4294967295"/>
          </p:nvPr>
        </p:nvSpPr>
        <p:spPr>
          <a:xfrm>
            <a:off x="7052693" y="5253486"/>
            <a:ext cx="4426575" cy="338554"/>
          </a:xfrm>
        </p:spPr>
        <p:txBody>
          <a:bodyPr/>
          <a:lstStyle/>
          <a:p>
            <a:pPr marL="0" indent="0">
              <a:buNone/>
            </a:pPr>
            <a:r>
              <a:rPr lang="en-US">
                <a:solidFill>
                  <a:srgbClr val="FFFF00"/>
                </a:solidFill>
              </a:rPr>
              <a:t>Demo</a:t>
            </a:r>
          </a:p>
        </p:txBody>
      </p:sp>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a:xfrm>
            <a:off x="6987396" y="4914932"/>
            <a:ext cx="4414234" cy="338554"/>
          </a:xfrm>
        </p:spPr>
        <p:txBody>
          <a:bodyPr>
            <a:normAutofit fontScale="90000"/>
          </a:bodyPr>
          <a:lstStyle/>
          <a:p>
            <a:r>
              <a:rPr lang="en-US"/>
              <a:t>Validate Network Topology</a:t>
            </a:r>
          </a:p>
        </p:txBody>
      </p:sp>
      <p:pic>
        <p:nvPicPr>
          <p:cNvPr id="6" name="Picture 5">
            <a:extLst>
              <a:ext uri="{FF2B5EF4-FFF2-40B4-BE49-F238E27FC236}">
                <a16:creationId xmlns:a16="http://schemas.microsoft.com/office/drawing/2014/main" id="{09F0DE2E-CC43-424B-A878-2CE33546DC77}"/>
              </a:ext>
            </a:extLst>
          </p:cNvPr>
          <p:cNvPicPr>
            <a:picLocks noChangeAspect="1"/>
          </p:cNvPicPr>
          <p:nvPr/>
        </p:nvPicPr>
        <p:blipFill rotWithShape="1">
          <a:blip r:embed="rId3"/>
          <a:srcRect r="35973"/>
          <a:stretch/>
        </p:blipFill>
        <p:spPr>
          <a:xfrm>
            <a:off x="197842" y="2549419"/>
            <a:ext cx="5708283" cy="2187473"/>
          </a:xfrm>
          <a:prstGeom prst="rect">
            <a:avLst/>
          </a:prstGeom>
        </p:spPr>
      </p:pic>
    </p:spTree>
    <p:extLst>
      <p:ext uri="{BB962C8B-B14F-4D97-AF65-F5344CB8AC3E}">
        <p14:creationId xmlns:p14="http://schemas.microsoft.com/office/powerpoint/2010/main" val="1497419234"/>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7BBB793B-A9C7-44FB-9655-28E1E41E3171}"/>
              </a:ext>
            </a:extLst>
          </p:cNvPr>
          <p:cNvSpPr>
            <a:spLocks noGrp="1"/>
          </p:cNvSpPr>
          <p:nvPr>
            <p:ph type="body" idx="4294967295"/>
          </p:nvPr>
        </p:nvSpPr>
        <p:spPr>
          <a:xfrm>
            <a:off x="914401" y="3429000"/>
            <a:ext cx="8681461" cy="338554"/>
          </a:xfrm>
        </p:spPr>
        <p:txBody>
          <a:bodyPr/>
          <a:lstStyle/>
          <a:p>
            <a:pPr marL="0" indent="0">
              <a:buNone/>
            </a:pPr>
            <a:r>
              <a:rPr lang="en-US">
                <a:solidFill>
                  <a:srgbClr val="FFFF00"/>
                </a:solidFill>
              </a:rPr>
              <a:t>Geodatabase and Utility Network APIs</a:t>
            </a:r>
          </a:p>
        </p:txBody>
      </p:sp>
      <p:sp>
        <p:nvSpPr>
          <p:cNvPr id="13" name="Title 12">
            <a:extLst>
              <a:ext uri="{FF2B5EF4-FFF2-40B4-BE49-F238E27FC236}">
                <a16:creationId xmlns:a16="http://schemas.microsoft.com/office/drawing/2014/main" id="{9C077B19-55F7-4D6D-A88B-F87C50E445CC}"/>
              </a:ext>
            </a:extLst>
          </p:cNvPr>
          <p:cNvSpPr>
            <a:spLocks noGrp="1"/>
          </p:cNvSpPr>
          <p:nvPr>
            <p:ph type="title"/>
          </p:nvPr>
        </p:nvSpPr>
        <p:spPr>
          <a:xfrm>
            <a:off x="914162" y="2732798"/>
            <a:ext cx="8681462" cy="738536"/>
          </a:xfrm>
        </p:spPr>
        <p:txBody>
          <a:bodyPr/>
          <a:lstStyle/>
          <a:p>
            <a:r>
              <a:rPr lang="en-US"/>
              <a:t>Miscellaneous Grab Bag</a:t>
            </a:r>
          </a:p>
        </p:txBody>
      </p:sp>
    </p:spTree>
    <p:extLst>
      <p:ext uri="{BB962C8B-B14F-4D97-AF65-F5344CB8AC3E}">
        <p14:creationId xmlns:p14="http://schemas.microsoft.com/office/powerpoint/2010/main" val="967649181"/>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1058B-E8B2-40FC-A261-33A82914AB94}"/>
              </a:ext>
            </a:extLst>
          </p:cNvPr>
          <p:cNvSpPr>
            <a:spLocks noGrp="1"/>
          </p:cNvSpPr>
          <p:nvPr>
            <p:ph type="title"/>
          </p:nvPr>
        </p:nvSpPr>
        <p:spPr>
          <a:xfrm>
            <a:off x="914162" y="914401"/>
            <a:ext cx="10366596" cy="461665"/>
          </a:xfrm>
        </p:spPr>
        <p:txBody>
          <a:bodyPr wrap="square" anchor="b">
            <a:normAutofit/>
          </a:bodyPr>
          <a:lstStyle/>
          <a:p>
            <a:r>
              <a:rPr lang="en-US"/>
              <a:t>Create Memory Geodatabase </a:t>
            </a:r>
          </a:p>
        </p:txBody>
      </p:sp>
      <p:sp>
        <p:nvSpPr>
          <p:cNvPr id="10" name="Text Placeholder 2">
            <a:extLst>
              <a:ext uri="{FF2B5EF4-FFF2-40B4-BE49-F238E27FC236}">
                <a16:creationId xmlns:a16="http://schemas.microsoft.com/office/drawing/2014/main" id="{1AEA06B5-E106-7DDA-5EA9-3F5CBD760F87}"/>
              </a:ext>
            </a:extLst>
          </p:cNvPr>
          <p:cNvSpPr>
            <a:spLocks noGrp="1"/>
          </p:cNvSpPr>
          <p:nvPr>
            <p:ph type="body" sz="quarter" idx="11"/>
          </p:nvPr>
        </p:nvSpPr>
        <p:spPr>
          <a:xfrm>
            <a:off x="914162" y="1399033"/>
            <a:ext cx="10366596" cy="276999"/>
          </a:xfrm>
        </p:spPr>
        <p:txBody>
          <a:bodyPr/>
          <a:lstStyle/>
          <a:p>
            <a:r>
              <a:rPr lang="en-US"/>
              <a:t>Geodatabase Constructor</a:t>
            </a:r>
          </a:p>
        </p:txBody>
      </p:sp>
      <p:sp>
        <p:nvSpPr>
          <p:cNvPr id="5" name="Content Placeholder 4">
            <a:extLst>
              <a:ext uri="{FF2B5EF4-FFF2-40B4-BE49-F238E27FC236}">
                <a16:creationId xmlns:a16="http://schemas.microsoft.com/office/drawing/2014/main" id="{157BE586-EFF4-469C-87D4-B7701AF39B45}"/>
              </a:ext>
            </a:extLst>
          </p:cNvPr>
          <p:cNvSpPr>
            <a:spLocks noGrp="1"/>
          </p:cNvSpPr>
          <p:nvPr>
            <p:ph sz="quarter" idx="12"/>
          </p:nvPr>
        </p:nvSpPr>
        <p:spPr>
          <a:xfrm>
            <a:off x="914162" y="2057401"/>
            <a:ext cx="10366596" cy="3427413"/>
          </a:xfrm>
        </p:spPr>
        <p:txBody>
          <a:bodyPr>
            <a:normAutofit/>
          </a:bodyPr>
          <a:lstStyle/>
          <a:p>
            <a:pPr marL="342900" indent="-342900">
              <a:buFont typeface="Arial" panose="020B0604020202020204" pitchFamily="34" charset="0"/>
              <a:buChar char="•"/>
            </a:pPr>
            <a:r>
              <a:rPr lang="en-US" dirty="0"/>
              <a:t>Create a new memory geodatabase, if it doesn’t exist</a:t>
            </a:r>
          </a:p>
          <a:p>
            <a:pPr marL="342900" indent="-342900">
              <a:buFont typeface="Arial" panose="020B0604020202020204" pitchFamily="34" charset="0"/>
              <a:buChar char="•"/>
            </a:pPr>
            <a:r>
              <a:rPr lang="en-US" dirty="0"/>
              <a:t>Return the memory geodatabase if it exist</a:t>
            </a:r>
          </a:p>
          <a:p>
            <a:pPr marL="747592" lvl="1" indent="-342900">
              <a:buFont typeface="Arial" panose="020B0604020202020204" pitchFamily="34" charset="0"/>
              <a:buChar char="•"/>
            </a:pPr>
            <a:r>
              <a:rPr lang="en-US" sz="1999" dirty="0"/>
              <a:t>If the user has already run a geoprocessing tool using the memory geodatabase</a:t>
            </a:r>
          </a:p>
          <a:p>
            <a:pPr marL="457166" indent="-342900">
              <a:buFont typeface="Arial" panose="020B0604020202020204" pitchFamily="34" charset="0"/>
              <a:buChar char="•"/>
            </a:pPr>
            <a:r>
              <a:rPr lang="en-US" sz="2199" dirty="0"/>
              <a:t>This removes the need for a workaround presented at last year’s </a:t>
            </a:r>
            <a:r>
              <a:rPr lang="en-US" sz="2199" dirty="0" err="1"/>
              <a:t>DevSummit</a:t>
            </a:r>
            <a:endParaRPr lang="en-US" sz="2199" dirty="0"/>
          </a:p>
          <a:p>
            <a:pPr lvl="1" indent="0">
              <a:buNone/>
            </a:pPr>
            <a:endParaRPr lang="en-US" sz="1999" dirty="0"/>
          </a:p>
          <a:p>
            <a:pPr lvl="1" indent="0">
              <a:buNone/>
            </a:pPr>
            <a:r>
              <a:rPr lang="en-US" sz="1999" dirty="0">
                <a:solidFill>
                  <a:srgbClr val="FFFF00"/>
                </a:solidFill>
                <a:latin typeface="Consolas" panose="020B0609020204030204" pitchFamily="49" charset="0"/>
              </a:rPr>
              <a:t>Geodatabase geodatabase = new Geodatabase(</a:t>
            </a:r>
            <a:r>
              <a:rPr lang="en-US" sz="1999" dirty="0" err="1">
                <a:solidFill>
                  <a:srgbClr val="FFFF00"/>
                </a:solidFill>
                <a:latin typeface="Consolas" panose="020B0609020204030204" pitchFamily="49" charset="0"/>
              </a:rPr>
              <a:t>memoryConnectionProperties</a:t>
            </a:r>
            <a:r>
              <a:rPr lang="en-US" sz="1999" dirty="0">
                <a:solidFill>
                  <a:srgbClr val="FFFF00"/>
                </a:solidFill>
                <a:latin typeface="Consolas" panose="020B0609020204030204" pitchFamily="49" charset="0"/>
              </a:rPr>
              <a:t>)</a:t>
            </a:r>
          </a:p>
          <a:p>
            <a:endParaRPr lang="en-US" dirty="0"/>
          </a:p>
        </p:txBody>
      </p:sp>
    </p:spTree>
    <p:extLst>
      <p:ext uri="{BB962C8B-B14F-4D97-AF65-F5344CB8AC3E}">
        <p14:creationId xmlns:p14="http://schemas.microsoft.com/office/powerpoint/2010/main" val="4196675778"/>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1058B-E8B2-40FC-A261-33A82914AB94}"/>
              </a:ext>
            </a:extLst>
          </p:cNvPr>
          <p:cNvSpPr>
            <a:spLocks noGrp="1"/>
          </p:cNvSpPr>
          <p:nvPr>
            <p:ph type="title"/>
          </p:nvPr>
        </p:nvSpPr>
        <p:spPr/>
        <p:txBody>
          <a:bodyPr/>
          <a:lstStyle/>
          <a:p>
            <a:r>
              <a:rPr lang="en-US"/>
              <a:t>Relationship Rules</a:t>
            </a:r>
          </a:p>
        </p:txBody>
      </p:sp>
      <p:sp>
        <p:nvSpPr>
          <p:cNvPr id="2" name="Text Placeholder 1">
            <a:extLst>
              <a:ext uri="{FF2B5EF4-FFF2-40B4-BE49-F238E27FC236}">
                <a16:creationId xmlns:a16="http://schemas.microsoft.com/office/drawing/2014/main" id="{2B9BD4C2-F832-4A00-92B5-0A4BC991CE60}"/>
              </a:ext>
            </a:extLst>
          </p:cNvPr>
          <p:cNvSpPr>
            <a:spLocks noGrp="1"/>
          </p:cNvSpPr>
          <p:nvPr>
            <p:ph type="body" sz="quarter" idx="11"/>
          </p:nvPr>
        </p:nvSpPr>
        <p:spPr/>
        <p:txBody>
          <a:bodyPr/>
          <a:lstStyle/>
          <a:p>
            <a:r>
              <a:rPr lang="en-US" err="1"/>
              <a:t>RelationshipClassDefinition</a:t>
            </a:r>
            <a:r>
              <a:rPr lang="en-US"/>
              <a:t> </a:t>
            </a:r>
          </a:p>
        </p:txBody>
      </p:sp>
      <p:sp>
        <p:nvSpPr>
          <p:cNvPr id="5" name="Content Placeholder 4">
            <a:extLst>
              <a:ext uri="{FF2B5EF4-FFF2-40B4-BE49-F238E27FC236}">
                <a16:creationId xmlns:a16="http://schemas.microsoft.com/office/drawing/2014/main" id="{157BE586-EFF4-469C-87D4-B7701AF39B45}"/>
              </a:ext>
            </a:extLst>
          </p:cNvPr>
          <p:cNvSpPr>
            <a:spLocks noGrp="1"/>
          </p:cNvSpPr>
          <p:nvPr>
            <p:ph sz="quarter" idx="12"/>
          </p:nvPr>
        </p:nvSpPr>
        <p:spPr>
          <a:xfrm>
            <a:off x="914161" y="2057401"/>
            <a:ext cx="11106389" cy="3427413"/>
          </a:xfrm>
        </p:spPr>
        <p:txBody>
          <a:bodyPr/>
          <a:lstStyle/>
          <a:p>
            <a:pPr marL="342900" indent="-342900">
              <a:buFont typeface="Arial" panose="020B0604020202020204" pitchFamily="34" charset="0"/>
              <a:buChar char="•"/>
            </a:pPr>
            <a:r>
              <a:rPr lang="en-US"/>
              <a:t>Support relationship rules access</a:t>
            </a:r>
          </a:p>
          <a:p>
            <a:pPr marL="0" indent="0">
              <a:buNone/>
            </a:pPr>
            <a:endParaRPr lang="en-US">
              <a:solidFill>
                <a:srgbClr val="FFFF00"/>
              </a:solidFill>
              <a:latin typeface="Consolas" panose="020B0609020204030204" pitchFamily="49" charset="0"/>
            </a:endParaRPr>
          </a:p>
          <a:p>
            <a:pPr marL="0" indent="0">
              <a:buNone/>
            </a:pPr>
            <a:r>
              <a:rPr lang="en-US" sz="1900" err="1">
                <a:solidFill>
                  <a:srgbClr val="FFFF00"/>
                </a:solidFill>
                <a:latin typeface="Consolas" panose="020B0609020204030204" pitchFamily="49" charset="0"/>
              </a:rPr>
              <a:t>RelationshipClassDefinition.GetRelationshipRules</a:t>
            </a:r>
            <a:r>
              <a:rPr lang="en-US" sz="1900">
                <a:solidFill>
                  <a:srgbClr val="FFFF00"/>
                </a:solidFill>
                <a:latin typeface="Consolas" panose="020B0609020204030204" pitchFamily="49" charset="0"/>
              </a:rPr>
              <a:t>: </a:t>
            </a:r>
            <a:r>
              <a:rPr lang="en-US" sz="1900" err="1">
                <a:solidFill>
                  <a:srgbClr val="FFFF00"/>
                </a:solidFill>
                <a:latin typeface="Consolas" panose="020B0609020204030204" pitchFamily="49" charset="0"/>
              </a:rPr>
              <a:t>IReadOnlyList</a:t>
            </a:r>
            <a:r>
              <a:rPr lang="en-US" sz="1900">
                <a:solidFill>
                  <a:srgbClr val="FFFF00"/>
                </a:solidFill>
                <a:latin typeface="Consolas" panose="020B0609020204030204" pitchFamily="49" charset="0"/>
              </a:rPr>
              <a:t>&lt;</a:t>
            </a:r>
            <a:r>
              <a:rPr lang="en-US" sz="1900" err="1">
                <a:solidFill>
                  <a:srgbClr val="FFFF00"/>
                </a:solidFill>
                <a:latin typeface="Consolas" panose="020B0609020204030204" pitchFamily="49" charset="0"/>
              </a:rPr>
              <a:t>RelationshipRule</a:t>
            </a:r>
            <a:r>
              <a:rPr lang="en-US" sz="1900">
                <a:solidFill>
                  <a:srgbClr val="FFFF00"/>
                </a:solidFill>
                <a:latin typeface="Consolas" panose="020B0609020204030204" pitchFamily="49" charset="0"/>
              </a:rPr>
              <a:t>&gt; </a:t>
            </a:r>
          </a:p>
          <a:p>
            <a:pPr lvl="1" indent="0">
              <a:buNone/>
            </a:pPr>
            <a:endParaRPr lang="en-US">
              <a:solidFill>
                <a:srgbClr val="FFFF00"/>
              </a:solidFill>
              <a:latin typeface="Consolas" panose="020B0609020204030204" pitchFamily="49" charset="0"/>
            </a:endParaRPr>
          </a:p>
          <a:p>
            <a:endParaRPr lang="en-US"/>
          </a:p>
        </p:txBody>
      </p:sp>
      <p:pic>
        <p:nvPicPr>
          <p:cNvPr id="6" name="Picture 5">
            <a:extLst>
              <a:ext uri="{FF2B5EF4-FFF2-40B4-BE49-F238E27FC236}">
                <a16:creationId xmlns:a16="http://schemas.microsoft.com/office/drawing/2014/main" id="{3A8C80E2-B357-4A11-B4D2-1CEE5229A936}"/>
              </a:ext>
            </a:extLst>
          </p:cNvPr>
          <p:cNvPicPr>
            <a:picLocks noChangeAspect="1"/>
          </p:cNvPicPr>
          <p:nvPr/>
        </p:nvPicPr>
        <p:blipFill>
          <a:blip r:embed="rId3"/>
          <a:stretch>
            <a:fillRect/>
          </a:stretch>
        </p:blipFill>
        <p:spPr>
          <a:xfrm>
            <a:off x="7404100" y="3937299"/>
            <a:ext cx="3952875" cy="2228850"/>
          </a:xfrm>
          <a:prstGeom prst="rect">
            <a:avLst/>
          </a:prstGeom>
        </p:spPr>
      </p:pic>
    </p:spTree>
    <p:extLst>
      <p:ext uri="{BB962C8B-B14F-4D97-AF65-F5344CB8AC3E}">
        <p14:creationId xmlns:p14="http://schemas.microsoft.com/office/powerpoint/2010/main" val="1035057971"/>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p:txBody>
          <a:bodyPr>
            <a:normAutofit/>
          </a:bodyPr>
          <a:lstStyle/>
          <a:p>
            <a:r>
              <a:rPr lang="en-US"/>
              <a:t>Today’s Outline</a:t>
            </a:r>
          </a:p>
        </p:txBody>
      </p:sp>
      <p:sp>
        <p:nvSpPr>
          <p:cNvPr id="4" name="Content Placeholder 3">
            <a:extLst>
              <a:ext uri="{FF2B5EF4-FFF2-40B4-BE49-F238E27FC236}">
                <a16:creationId xmlns:a16="http://schemas.microsoft.com/office/drawing/2014/main" id="{E74B2C86-03A8-4B8E-9B65-58E68634312A}"/>
              </a:ext>
            </a:extLst>
          </p:cNvPr>
          <p:cNvSpPr>
            <a:spLocks noGrp="1"/>
          </p:cNvSpPr>
          <p:nvPr>
            <p:ph sz="quarter" idx="12"/>
          </p:nvPr>
        </p:nvSpPr>
        <p:spPr>
          <a:xfrm>
            <a:off x="914400" y="1703730"/>
            <a:ext cx="10369296" cy="4515915"/>
          </a:xfrm>
        </p:spPr>
        <p:txBody>
          <a:bodyPr/>
          <a:lstStyle/>
          <a:p>
            <a:r>
              <a:rPr lang="en-US" dirty="0"/>
              <a:t>Geodatabase</a:t>
            </a:r>
          </a:p>
          <a:p>
            <a:pPr lvl="1"/>
            <a:r>
              <a:rPr lang="en-US" dirty="0"/>
              <a:t>Data Definition Language ( DDL)</a:t>
            </a:r>
          </a:p>
          <a:p>
            <a:pPr lvl="1"/>
            <a:r>
              <a:rPr lang="en-US" dirty="0"/>
              <a:t>Versioning Enhancements</a:t>
            </a:r>
          </a:p>
          <a:p>
            <a:r>
              <a:rPr lang="en-US" dirty="0"/>
              <a:t>Utility Network</a:t>
            </a:r>
          </a:p>
          <a:p>
            <a:pPr lvl="1"/>
            <a:r>
              <a:rPr lang="en-US" dirty="0"/>
              <a:t>Subnetwork states</a:t>
            </a:r>
          </a:p>
          <a:p>
            <a:pPr lvl="1"/>
            <a:r>
              <a:rPr lang="en-US" dirty="0"/>
              <a:t>Discovered Subnetworks on Validate Network Topology</a:t>
            </a:r>
          </a:p>
          <a:p>
            <a:r>
              <a:rPr lang="en-US" dirty="0"/>
              <a:t>Miscellaneous Grab Bag​</a:t>
            </a:r>
          </a:p>
          <a:p>
            <a:r>
              <a:rPr lang="en-US" dirty="0"/>
              <a:t>The Road Ahead </a:t>
            </a:r>
          </a:p>
          <a:p>
            <a:r>
              <a:rPr lang="en-US" dirty="0"/>
              <a:t>Closing Thoughts</a:t>
            </a:r>
          </a:p>
          <a:p>
            <a:pPr marL="284078" lvl="1" indent="0">
              <a:buNone/>
            </a:pPr>
            <a:endParaRPr lang="en-US" dirty="0"/>
          </a:p>
        </p:txBody>
      </p:sp>
    </p:spTree>
    <p:extLst>
      <p:ext uri="{BB962C8B-B14F-4D97-AF65-F5344CB8AC3E}">
        <p14:creationId xmlns:p14="http://schemas.microsoft.com/office/powerpoint/2010/main" val="3816599614"/>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1058B-E8B2-40FC-A261-33A82914AB94}"/>
              </a:ext>
            </a:extLst>
          </p:cNvPr>
          <p:cNvSpPr>
            <a:spLocks noGrp="1"/>
          </p:cNvSpPr>
          <p:nvPr>
            <p:ph type="title"/>
          </p:nvPr>
        </p:nvSpPr>
        <p:spPr/>
        <p:txBody>
          <a:bodyPr/>
          <a:lstStyle/>
          <a:p>
            <a:r>
              <a:rPr lang="en-US"/>
              <a:t>Plugin Datastore Dynamic Extent Update</a:t>
            </a:r>
          </a:p>
        </p:txBody>
      </p:sp>
      <p:sp>
        <p:nvSpPr>
          <p:cNvPr id="2" name="Text Placeholder 1">
            <a:extLst>
              <a:ext uri="{FF2B5EF4-FFF2-40B4-BE49-F238E27FC236}">
                <a16:creationId xmlns:a16="http://schemas.microsoft.com/office/drawing/2014/main" id="{2B9BD4C2-F832-4A00-92B5-0A4BC991CE60}"/>
              </a:ext>
            </a:extLst>
          </p:cNvPr>
          <p:cNvSpPr>
            <a:spLocks noGrp="1"/>
          </p:cNvSpPr>
          <p:nvPr>
            <p:ph type="body" sz="quarter" idx="11"/>
          </p:nvPr>
        </p:nvSpPr>
        <p:spPr/>
        <p:txBody>
          <a:bodyPr/>
          <a:lstStyle/>
          <a:p>
            <a:r>
              <a:rPr lang="en-US" err="1"/>
              <a:t>PluginTableTemplate.GetLastModifiedTime</a:t>
            </a:r>
            <a:r>
              <a:rPr lang="en-US"/>
              <a:t>() </a:t>
            </a:r>
          </a:p>
        </p:txBody>
      </p:sp>
      <p:sp>
        <p:nvSpPr>
          <p:cNvPr id="5" name="Content Placeholder 4">
            <a:extLst>
              <a:ext uri="{FF2B5EF4-FFF2-40B4-BE49-F238E27FC236}">
                <a16:creationId xmlns:a16="http://schemas.microsoft.com/office/drawing/2014/main" id="{157BE586-EFF4-469C-87D4-B7701AF39B45}"/>
              </a:ext>
            </a:extLst>
          </p:cNvPr>
          <p:cNvSpPr>
            <a:spLocks noGrp="1"/>
          </p:cNvSpPr>
          <p:nvPr>
            <p:ph sz="quarter" idx="12"/>
          </p:nvPr>
        </p:nvSpPr>
        <p:spPr>
          <a:xfrm>
            <a:off x="914161" y="2057401"/>
            <a:ext cx="11106389" cy="3427413"/>
          </a:xfrm>
        </p:spPr>
        <p:txBody>
          <a:bodyPr/>
          <a:lstStyle/>
          <a:p>
            <a:r>
              <a:rPr lang="en-US" dirty="0" err="1">
                <a:solidFill>
                  <a:srgbClr val="FFFF00"/>
                </a:solidFill>
                <a:latin typeface="Consolas" panose="020B0609020204030204" pitchFamily="49" charset="0"/>
              </a:rPr>
              <a:t>GetLastModifiedTime</a:t>
            </a:r>
            <a:r>
              <a:rPr lang="en-US" dirty="0">
                <a:solidFill>
                  <a:srgbClr val="FFFF00"/>
                </a:solidFill>
                <a:latin typeface="Consolas" panose="020B0609020204030204" pitchFamily="49" charset="0"/>
              </a:rPr>
              <a:t>() </a:t>
            </a:r>
            <a:r>
              <a:rPr lang="en-US" dirty="0"/>
              <a:t>returns the timestamp of when the actual data that feeds the plugin </a:t>
            </a:r>
            <a:r>
              <a:rPr lang="en-US" dirty="0" err="1"/>
              <a:t>datasource</a:t>
            </a:r>
            <a:r>
              <a:rPr lang="en-US" dirty="0"/>
              <a:t> was last modified</a:t>
            </a:r>
          </a:p>
          <a:p>
            <a:endParaRPr lang="en-US" dirty="0"/>
          </a:p>
          <a:p>
            <a:r>
              <a:rPr lang="en-US" dirty="0"/>
              <a:t>When </a:t>
            </a:r>
            <a:r>
              <a:rPr lang="en-US" dirty="0" err="1">
                <a:solidFill>
                  <a:srgbClr val="FFFF00"/>
                </a:solidFill>
                <a:latin typeface="Consolas" panose="020B0609020204030204" pitchFamily="49" charset="0"/>
              </a:rPr>
              <a:t>GetLastModifiedTime</a:t>
            </a:r>
            <a:r>
              <a:rPr lang="en-US" dirty="0">
                <a:solidFill>
                  <a:srgbClr val="FFFF00"/>
                </a:solidFill>
                <a:latin typeface="Consolas" panose="020B0609020204030204" pitchFamily="49" charset="0"/>
              </a:rPr>
              <a:t>() </a:t>
            </a:r>
            <a:r>
              <a:rPr lang="en-US" dirty="0"/>
              <a:t>returns a newer timestamp, the framework will refresh the full/default extent returned by </a:t>
            </a:r>
            <a:r>
              <a:rPr lang="en-US" dirty="0" err="1">
                <a:solidFill>
                  <a:srgbClr val="FFFF00"/>
                </a:solidFill>
                <a:latin typeface="Consolas" panose="020B0609020204030204" pitchFamily="49" charset="0"/>
              </a:rPr>
              <a:t>GetExtent</a:t>
            </a:r>
            <a:r>
              <a:rPr lang="en-US" dirty="0">
                <a:solidFill>
                  <a:srgbClr val="FFFF00"/>
                </a:solidFill>
                <a:latin typeface="Consolas" panose="020B0609020204030204" pitchFamily="49" charset="0"/>
              </a:rPr>
              <a:t>() </a:t>
            </a:r>
            <a:r>
              <a:rPr lang="en-US" dirty="0"/>
              <a:t>for the plugin </a:t>
            </a:r>
            <a:r>
              <a:rPr lang="en-US" dirty="0" err="1"/>
              <a:t>datasource</a:t>
            </a:r>
            <a:r>
              <a:rPr lang="en-US" dirty="0"/>
              <a:t> layer. </a:t>
            </a:r>
          </a:p>
        </p:txBody>
      </p:sp>
      <p:pic>
        <p:nvPicPr>
          <p:cNvPr id="7" name="Picture 6">
            <a:extLst>
              <a:ext uri="{FF2B5EF4-FFF2-40B4-BE49-F238E27FC236}">
                <a16:creationId xmlns:a16="http://schemas.microsoft.com/office/drawing/2014/main" id="{93C98F42-9E18-47DF-A20F-D5E220C14CEA}"/>
              </a:ext>
            </a:extLst>
          </p:cNvPr>
          <p:cNvPicPr>
            <a:picLocks noChangeAspect="1"/>
          </p:cNvPicPr>
          <p:nvPr/>
        </p:nvPicPr>
        <p:blipFill>
          <a:blip r:embed="rId3"/>
          <a:stretch>
            <a:fillRect/>
          </a:stretch>
        </p:blipFill>
        <p:spPr>
          <a:xfrm>
            <a:off x="6789737" y="4048125"/>
            <a:ext cx="4629150" cy="2457450"/>
          </a:xfrm>
          <a:prstGeom prst="rect">
            <a:avLst/>
          </a:prstGeom>
        </p:spPr>
      </p:pic>
    </p:spTree>
    <p:extLst>
      <p:ext uri="{BB962C8B-B14F-4D97-AF65-F5344CB8AC3E}">
        <p14:creationId xmlns:p14="http://schemas.microsoft.com/office/powerpoint/2010/main" val="2133602333"/>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1058B-E8B2-40FC-A261-33A82914AB94}"/>
              </a:ext>
            </a:extLst>
          </p:cNvPr>
          <p:cNvSpPr>
            <a:spLocks noGrp="1"/>
          </p:cNvSpPr>
          <p:nvPr>
            <p:ph type="title"/>
          </p:nvPr>
        </p:nvSpPr>
        <p:spPr/>
        <p:txBody>
          <a:bodyPr/>
          <a:lstStyle/>
          <a:p>
            <a:r>
              <a:rPr lang="en-US"/>
              <a:t>Spatial Query Filter</a:t>
            </a:r>
          </a:p>
        </p:txBody>
      </p:sp>
      <p:sp>
        <p:nvSpPr>
          <p:cNvPr id="2" name="Text Placeholder 1">
            <a:extLst>
              <a:ext uri="{FF2B5EF4-FFF2-40B4-BE49-F238E27FC236}">
                <a16:creationId xmlns:a16="http://schemas.microsoft.com/office/drawing/2014/main" id="{2B9BD4C2-F832-4A00-92B5-0A4BC991CE60}"/>
              </a:ext>
            </a:extLst>
          </p:cNvPr>
          <p:cNvSpPr>
            <a:spLocks noGrp="1"/>
          </p:cNvSpPr>
          <p:nvPr>
            <p:ph type="body" sz="quarter" idx="11"/>
          </p:nvPr>
        </p:nvSpPr>
        <p:spPr>
          <a:xfrm>
            <a:off x="914162" y="1399033"/>
            <a:ext cx="10366596" cy="276871"/>
          </a:xfrm>
        </p:spPr>
        <p:txBody>
          <a:bodyPr/>
          <a:lstStyle/>
          <a:p>
            <a:r>
              <a:rPr lang="en-US" dirty="0"/>
              <a:t>DE-9IM: Intersects, Touches, Contains, Covers, Within, Crosses, Overlaps, </a:t>
            </a:r>
            <a:r>
              <a:rPr lang="en-US" dirty="0" err="1"/>
              <a:t>CoveredBy</a:t>
            </a:r>
            <a:r>
              <a:rPr lang="en-US" dirty="0"/>
              <a:t>, Equals</a:t>
            </a:r>
          </a:p>
        </p:txBody>
      </p:sp>
      <p:sp>
        <p:nvSpPr>
          <p:cNvPr id="5" name="Content Placeholder 4">
            <a:extLst>
              <a:ext uri="{FF2B5EF4-FFF2-40B4-BE49-F238E27FC236}">
                <a16:creationId xmlns:a16="http://schemas.microsoft.com/office/drawing/2014/main" id="{157BE586-EFF4-469C-87D4-B7701AF39B45}"/>
              </a:ext>
            </a:extLst>
          </p:cNvPr>
          <p:cNvSpPr>
            <a:spLocks noGrp="1"/>
          </p:cNvSpPr>
          <p:nvPr>
            <p:ph sz="quarter" idx="12"/>
          </p:nvPr>
        </p:nvSpPr>
        <p:spPr>
          <a:xfrm>
            <a:off x="914161" y="2057401"/>
            <a:ext cx="11106389" cy="3427413"/>
          </a:xfrm>
        </p:spPr>
        <p:txBody>
          <a:bodyPr/>
          <a:lstStyle/>
          <a:p>
            <a:r>
              <a:rPr lang="en-US" dirty="0"/>
              <a:t>Supports Dimensionally Extended Nine-Intersection Model (DE 9IM) or </a:t>
            </a:r>
            <a:r>
              <a:rPr lang="en-US" dirty="0" err="1"/>
              <a:t>Clementini</a:t>
            </a:r>
            <a:r>
              <a:rPr lang="en-US" dirty="0"/>
              <a:t> Matrix</a:t>
            </a:r>
          </a:p>
          <a:p>
            <a:pPr lvl="1"/>
            <a:r>
              <a:rPr lang="en-US" dirty="0"/>
              <a:t>Dimension of the intersection (∩) of the interior (I), boundary (B), and exterior (E) of geometries</a:t>
            </a:r>
          </a:p>
          <a:p>
            <a:pPr lvl="1"/>
            <a:r>
              <a:rPr lang="da-DK" dirty="0"/>
              <a:t>{0, 1, 2}</a:t>
            </a:r>
            <a:endParaRPr lang="en-US" dirty="0"/>
          </a:p>
        </p:txBody>
      </p:sp>
      <p:pic>
        <p:nvPicPr>
          <p:cNvPr id="6" name="Picture 5">
            <a:extLst>
              <a:ext uri="{FF2B5EF4-FFF2-40B4-BE49-F238E27FC236}">
                <a16:creationId xmlns:a16="http://schemas.microsoft.com/office/drawing/2014/main" id="{31DFEB51-A908-449B-8586-894202AE86FA}"/>
              </a:ext>
            </a:extLst>
          </p:cNvPr>
          <p:cNvPicPr>
            <a:picLocks noChangeAspect="1"/>
          </p:cNvPicPr>
          <p:nvPr/>
        </p:nvPicPr>
        <p:blipFill>
          <a:blip r:embed="rId3"/>
          <a:stretch>
            <a:fillRect/>
          </a:stretch>
        </p:blipFill>
        <p:spPr>
          <a:xfrm>
            <a:off x="7370629" y="2924560"/>
            <a:ext cx="4733255" cy="3780575"/>
          </a:xfrm>
          <a:prstGeom prst="rect">
            <a:avLst/>
          </a:prstGeom>
        </p:spPr>
      </p:pic>
      <p:pic>
        <p:nvPicPr>
          <p:cNvPr id="1026" name="Picture 2">
            <a:extLst>
              <a:ext uri="{FF2B5EF4-FFF2-40B4-BE49-F238E27FC236}">
                <a16:creationId xmlns:a16="http://schemas.microsoft.com/office/drawing/2014/main" id="{E2D9A7D9-CA09-4B0C-B2B8-BAA7F8AF94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7773" y="4277428"/>
            <a:ext cx="4982853" cy="20320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4963307"/>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1058B-E8B2-40FC-A261-33A82914AB94}"/>
              </a:ext>
            </a:extLst>
          </p:cNvPr>
          <p:cNvSpPr>
            <a:spLocks noGrp="1"/>
          </p:cNvSpPr>
          <p:nvPr>
            <p:ph type="title"/>
          </p:nvPr>
        </p:nvSpPr>
        <p:spPr/>
        <p:txBody>
          <a:bodyPr/>
          <a:lstStyle/>
          <a:p>
            <a:r>
              <a:rPr lang="en-US"/>
              <a:t>Spatial Query Filter</a:t>
            </a:r>
          </a:p>
        </p:txBody>
      </p:sp>
      <p:sp>
        <p:nvSpPr>
          <p:cNvPr id="2" name="Text Placeholder 1">
            <a:extLst>
              <a:ext uri="{FF2B5EF4-FFF2-40B4-BE49-F238E27FC236}">
                <a16:creationId xmlns:a16="http://schemas.microsoft.com/office/drawing/2014/main" id="{2B9BD4C2-F832-4A00-92B5-0A4BC991CE60}"/>
              </a:ext>
            </a:extLst>
          </p:cNvPr>
          <p:cNvSpPr>
            <a:spLocks noGrp="1"/>
          </p:cNvSpPr>
          <p:nvPr>
            <p:ph type="body" sz="quarter" idx="11"/>
          </p:nvPr>
        </p:nvSpPr>
        <p:spPr>
          <a:xfrm>
            <a:off x="914162" y="1399033"/>
            <a:ext cx="10366596" cy="276871"/>
          </a:xfrm>
        </p:spPr>
        <p:txBody>
          <a:bodyPr/>
          <a:lstStyle/>
          <a:p>
            <a:r>
              <a:rPr lang="en-US"/>
              <a:t>DE-9IM: Equals , Touches, Contains, Covers, Intersects, Within, Crosses, Overlaps , </a:t>
            </a:r>
            <a:r>
              <a:rPr lang="en-US" err="1"/>
              <a:t>CoveredBy</a:t>
            </a:r>
            <a:endParaRPr lang="en-US"/>
          </a:p>
        </p:txBody>
      </p:sp>
      <p:sp>
        <p:nvSpPr>
          <p:cNvPr id="5" name="Content Placeholder 4">
            <a:extLst>
              <a:ext uri="{FF2B5EF4-FFF2-40B4-BE49-F238E27FC236}">
                <a16:creationId xmlns:a16="http://schemas.microsoft.com/office/drawing/2014/main" id="{157BE586-EFF4-469C-87D4-B7701AF39B45}"/>
              </a:ext>
            </a:extLst>
          </p:cNvPr>
          <p:cNvSpPr>
            <a:spLocks noGrp="1"/>
          </p:cNvSpPr>
          <p:nvPr>
            <p:ph sz="quarter" idx="12"/>
          </p:nvPr>
        </p:nvSpPr>
        <p:spPr>
          <a:xfrm>
            <a:off x="914161" y="2057401"/>
            <a:ext cx="11106389" cy="3427413"/>
          </a:xfrm>
        </p:spPr>
        <p:txBody>
          <a:bodyPr/>
          <a:lstStyle/>
          <a:p>
            <a:r>
              <a:rPr lang="en-US" dirty="0"/>
              <a:t>Overlapping polygon</a:t>
            </a:r>
          </a:p>
          <a:p>
            <a:pPr lvl="1"/>
            <a:r>
              <a:rPr lang="en-US" dirty="0"/>
              <a:t>DE-9IM: </a:t>
            </a:r>
            <a:r>
              <a:rPr lang="en-US" dirty="0">
                <a:solidFill>
                  <a:srgbClr val="FFFF00"/>
                </a:solidFill>
              </a:rPr>
              <a:t>212101212</a:t>
            </a:r>
          </a:p>
          <a:p>
            <a:pPr lvl="1"/>
            <a:r>
              <a:rPr lang="en-US" dirty="0"/>
              <a:t>DE-9IM string codes </a:t>
            </a:r>
            <a:r>
              <a:rPr lang="da-DK" dirty="0"/>
              <a:t>{T, F, *, 0, 1, 2}</a:t>
            </a:r>
            <a:endParaRPr lang="en-US" dirty="0"/>
          </a:p>
          <a:p>
            <a:pPr lvl="1"/>
            <a:r>
              <a:rPr lang="en-US" dirty="0"/>
              <a:t>The intersection of the interiors, I(A)∩I(B), is a polygon that has dimension 2. </a:t>
            </a:r>
          </a:p>
          <a:p>
            <a:pPr lvl="1"/>
            <a:r>
              <a:rPr lang="en-US" dirty="0"/>
              <a:t>The intersection of the interior of A and the boundary of B, I(A)∩B(B), is a line that has dimension 1, and so forth</a:t>
            </a:r>
          </a:p>
          <a:p>
            <a:pPr lvl="1"/>
            <a:r>
              <a:rPr lang="en-US" dirty="0">
                <a:solidFill>
                  <a:srgbClr val="FFFF00"/>
                </a:solidFill>
              </a:rPr>
              <a:t>T*T***T**</a:t>
            </a:r>
          </a:p>
          <a:p>
            <a:pPr lvl="1"/>
            <a:endParaRPr lang="en-US" dirty="0">
              <a:solidFill>
                <a:srgbClr val="FFFF00"/>
              </a:solidFill>
            </a:endParaRPr>
          </a:p>
          <a:p>
            <a:pPr lvl="1"/>
            <a:endParaRPr lang="en-US" dirty="0">
              <a:solidFill>
                <a:srgbClr val="FFFF00"/>
              </a:solidFill>
            </a:endParaRPr>
          </a:p>
        </p:txBody>
      </p:sp>
      <p:pic>
        <p:nvPicPr>
          <p:cNvPr id="14" name="Picture 13">
            <a:extLst>
              <a:ext uri="{FF2B5EF4-FFF2-40B4-BE49-F238E27FC236}">
                <a16:creationId xmlns:a16="http://schemas.microsoft.com/office/drawing/2014/main" id="{C4D7A12C-5223-4EAA-AB9C-6C2D06BE5604}"/>
              </a:ext>
            </a:extLst>
          </p:cNvPr>
          <p:cNvPicPr>
            <a:picLocks noChangeAspect="1"/>
          </p:cNvPicPr>
          <p:nvPr/>
        </p:nvPicPr>
        <p:blipFill>
          <a:blip r:embed="rId3"/>
          <a:stretch>
            <a:fillRect/>
          </a:stretch>
        </p:blipFill>
        <p:spPr>
          <a:xfrm>
            <a:off x="7361572" y="3771107"/>
            <a:ext cx="4486275" cy="2828925"/>
          </a:xfrm>
          <a:prstGeom prst="rect">
            <a:avLst/>
          </a:prstGeom>
        </p:spPr>
      </p:pic>
      <p:pic>
        <p:nvPicPr>
          <p:cNvPr id="7" name="Picture 6">
            <a:extLst>
              <a:ext uri="{FF2B5EF4-FFF2-40B4-BE49-F238E27FC236}">
                <a16:creationId xmlns:a16="http://schemas.microsoft.com/office/drawing/2014/main" id="{788985E8-3602-471A-A419-ADA6DD1879AD}"/>
              </a:ext>
            </a:extLst>
          </p:cNvPr>
          <p:cNvPicPr>
            <a:picLocks noChangeAspect="1"/>
          </p:cNvPicPr>
          <p:nvPr/>
        </p:nvPicPr>
        <p:blipFill>
          <a:blip r:embed="rId4"/>
          <a:stretch>
            <a:fillRect/>
          </a:stretch>
        </p:blipFill>
        <p:spPr>
          <a:xfrm>
            <a:off x="4083719" y="5085557"/>
            <a:ext cx="3105150" cy="1514475"/>
          </a:xfrm>
          <a:prstGeom prst="rect">
            <a:avLst/>
          </a:prstGeom>
        </p:spPr>
      </p:pic>
    </p:spTree>
    <p:extLst>
      <p:ext uri="{BB962C8B-B14F-4D97-AF65-F5344CB8AC3E}">
        <p14:creationId xmlns:p14="http://schemas.microsoft.com/office/powerpoint/2010/main" val="548630287"/>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1058B-E8B2-40FC-A261-33A82914AB94}"/>
              </a:ext>
            </a:extLst>
          </p:cNvPr>
          <p:cNvSpPr>
            <a:spLocks noGrp="1"/>
          </p:cNvSpPr>
          <p:nvPr>
            <p:ph type="title"/>
          </p:nvPr>
        </p:nvSpPr>
        <p:spPr/>
        <p:txBody>
          <a:bodyPr/>
          <a:lstStyle/>
          <a:p>
            <a:r>
              <a:rPr lang="en-US"/>
              <a:t>Spatial Query Filter</a:t>
            </a:r>
          </a:p>
        </p:txBody>
      </p:sp>
      <p:sp>
        <p:nvSpPr>
          <p:cNvPr id="2" name="Text Placeholder 1">
            <a:extLst>
              <a:ext uri="{FF2B5EF4-FFF2-40B4-BE49-F238E27FC236}">
                <a16:creationId xmlns:a16="http://schemas.microsoft.com/office/drawing/2014/main" id="{2B9BD4C2-F832-4A00-92B5-0A4BC991CE60}"/>
              </a:ext>
            </a:extLst>
          </p:cNvPr>
          <p:cNvSpPr>
            <a:spLocks noGrp="1"/>
          </p:cNvSpPr>
          <p:nvPr>
            <p:ph type="body" sz="quarter" idx="11"/>
          </p:nvPr>
        </p:nvSpPr>
        <p:spPr>
          <a:xfrm>
            <a:off x="914162" y="1399033"/>
            <a:ext cx="10366596" cy="276871"/>
          </a:xfrm>
        </p:spPr>
        <p:txBody>
          <a:bodyPr/>
          <a:lstStyle/>
          <a:p>
            <a:r>
              <a:rPr lang="en-US"/>
              <a:t>Query filter parameters</a:t>
            </a:r>
          </a:p>
        </p:txBody>
      </p:sp>
      <p:sp>
        <p:nvSpPr>
          <p:cNvPr id="5" name="Content Placeholder 4">
            <a:extLst>
              <a:ext uri="{FF2B5EF4-FFF2-40B4-BE49-F238E27FC236}">
                <a16:creationId xmlns:a16="http://schemas.microsoft.com/office/drawing/2014/main" id="{157BE586-EFF4-469C-87D4-B7701AF39B45}"/>
              </a:ext>
            </a:extLst>
          </p:cNvPr>
          <p:cNvSpPr>
            <a:spLocks noGrp="1"/>
          </p:cNvSpPr>
          <p:nvPr>
            <p:ph sz="quarter" idx="12"/>
          </p:nvPr>
        </p:nvSpPr>
        <p:spPr>
          <a:xfrm>
            <a:off x="352425" y="2057401"/>
            <a:ext cx="11668125" cy="1781173"/>
          </a:xfrm>
        </p:spPr>
        <p:txBody>
          <a:bodyPr/>
          <a:lstStyle/>
          <a:p>
            <a:pPr lvl="1"/>
            <a:r>
              <a:rPr lang="en-US" dirty="0">
                <a:solidFill>
                  <a:srgbClr val="E0EFFC"/>
                </a:solidFill>
              </a:rPr>
              <a:t>Set Enum </a:t>
            </a:r>
            <a:r>
              <a:rPr lang="en-US" b="1" dirty="0">
                <a:solidFill>
                  <a:srgbClr val="E0EFFC"/>
                </a:solidFill>
                <a:latin typeface="Consolas" panose="020B0609020204030204" pitchFamily="49" charset="0"/>
              </a:rPr>
              <a:t>	</a:t>
            </a:r>
          </a:p>
          <a:p>
            <a:pPr marL="284078" lvl="1" indent="0">
              <a:buNone/>
            </a:pPr>
            <a:r>
              <a:rPr lang="en-US" b="1" dirty="0">
                <a:solidFill>
                  <a:srgbClr val="E0EFFC"/>
                </a:solidFill>
                <a:latin typeface="Consolas" panose="020B0609020204030204" pitchFamily="49" charset="0"/>
              </a:rPr>
              <a:t>	</a:t>
            </a:r>
            <a:r>
              <a:rPr lang="en-US" dirty="0" err="1">
                <a:solidFill>
                  <a:srgbClr val="FFFF00"/>
                </a:solidFill>
                <a:latin typeface="Consolas" panose="020B0609020204030204" pitchFamily="49" charset="0"/>
              </a:rPr>
              <a:t>SpatialRelationship</a:t>
            </a:r>
            <a:r>
              <a:rPr lang="en-US" dirty="0">
                <a:solidFill>
                  <a:srgbClr val="FFFF00"/>
                </a:solidFill>
                <a:latin typeface="Consolas" panose="020B0609020204030204" pitchFamily="49" charset="0"/>
              </a:rPr>
              <a:t> = </a:t>
            </a:r>
            <a:r>
              <a:rPr lang="en-US" dirty="0" err="1">
                <a:solidFill>
                  <a:srgbClr val="FFFF00"/>
                </a:solidFill>
                <a:latin typeface="Consolas" panose="020B0609020204030204" pitchFamily="49" charset="0"/>
              </a:rPr>
              <a:t>SpatialRelationship.Relation</a:t>
            </a:r>
            <a:r>
              <a:rPr lang="en-US" dirty="0">
                <a:solidFill>
                  <a:srgbClr val="FFFF00"/>
                </a:solidFill>
                <a:latin typeface="Consolas" panose="020B0609020204030204" pitchFamily="49" charset="0"/>
              </a:rPr>
              <a:t>   </a:t>
            </a:r>
            <a:r>
              <a:rPr lang="en-US" dirty="0"/>
              <a:t>// Spatial relationship - DE9IM</a:t>
            </a:r>
            <a:r>
              <a:rPr lang="en-US" b="1" dirty="0">
                <a:solidFill>
                  <a:srgbClr val="FFFF00"/>
                </a:solidFill>
                <a:latin typeface="Consolas" panose="020B0609020204030204" pitchFamily="49" charset="0"/>
              </a:rPr>
              <a:t> </a:t>
            </a:r>
          </a:p>
          <a:p>
            <a:pPr lvl="1"/>
            <a:r>
              <a:rPr lang="en-US" dirty="0">
                <a:solidFill>
                  <a:srgbClr val="E0EFFC"/>
                </a:solidFill>
              </a:rPr>
              <a:t>Set relationship string</a:t>
            </a:r>
            <a:endParaRPr lang="en-US" b="1" dirty="0">
              <a:solidFill>
                <a:srgbClr val="FFFF00"/>
              </a:solidFill>
              <a:latin typeface="Consolas" panose="020B0609020204030204" pitchFamily="49" charset="0"/>
            </a:endParaRPr>
          </a:p>
          <a:p>
            <a:pPr marL="284078" lvl="1" indent="0">
              <a:buNone/>
            </a:pPr>
            <a:r>
              <a:rPr lang="en-US" b="1"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SpatialRelationshipDescription</a:t>
            </a:r>
            <a:r>
              <a:rPr lang="en-US" dirty="0">
                <a:solidFill>
                  <a:srgbClr val="FFFF00"/>
                </a:solidFill>
                <a:latin typeface="Consolas" panose="020B0609020204030204" pitchFamily="49" charset="0"/>
              </a:rPr>
              <a:t> = “T*T***T**” </a:t>
            </a:r>
            <a:r>
              <a:rPr lang="en-US" dirty="0">
                <a:solidFill>
                  <a:srgbClr val="E0EFFC"/>
                </a:solidFill>
              </a:rPr>
              <a:t>//</a:t>
            </a:r>
            <a:r>
              <a:rPr lang="en-US" dirty="0">
                <a:solidFill>
                  <a:srgbClr val="FFFF00"/>
                </a:solidFill>
              </a:rPr>
              <a:t> </a:t>
            </a:r>
            <a:r>
              <a:rPr lang="en-US" dirty="0"/>
              <a:t>boundary overlaps</a:t>
            </a:r>
          </a:p>
          <a:p>
            <a:pPr lvl="1"/>
            <a:endParaRPr lang="en-US" b="1" dirty="0"/>
          </a:p>
        </p:txBody>
      </p:sp>
    </p:spTree>
    <p:extLst>
      <p:ext uri="{BB962C8B-B14F-4D97-AF65-F5344CB8AC3E}">
        <p14:creationId xmlns:p14="http://schemas.microsoft.com/office/powerpoint/2010/main" val="3814490231"/>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1058B-E8B2-40FC-A261-33A82914AB94}"/>
              </a:ext>
            </a:extLst>
          </p:cNvPr>
          <p:cNvSpPr>
            <a:spLocks noGrp="1"/>
          </p:cNvSpPr>
          <p:nvPr>
            <p:ph type="title"/>
          </p:nvPr>
        </p:nvSpPr>
        <p:spPr/>
        <p:txBody>
          <a:bodyPr/>
          <a:lstStyle/>
          <a:p>
            <a:r>
              <a:rPr lang="en-US"/>
              <a:t>Spatial Query Filter</a:t>
            </a:r>
          </a:p>
        </p:txBody>
      </p:sp>
      <p:sp>
        <p:nvSpPr>
          <p:cNvPr id="2" name="Text Placeholder 1">
            <a:extLst>
              <a:ext uri="{FF2B5EF4-FFF2-40B4-BE49-F238E27FC236}">
                <a16:creationId xmlns:a16="http://schemas.microsoft.com/office/drawing/2014/main" id="{2B9BD4C2-F832-4A00-92B5-0A4BC991CE60}"/>
              </a:ext>
            </a:extLst>
          </p:cNvPr>
          <p:cNvSpPr>
            <a:spLocks noGrp="1"/>
          </p:cNvSpPr>
          <p:nvPr>
            <p:ph type="body" sz="quarter" idx="11"/>
          </p:nvPr>
        </p:nvSpPr>
        <p:spPr>
          <a:xfrm>
            <a:off x="914162" y="1399033"/>
            <a:ext cx="10366596" cy="276871"/>
          </a:xfrm>
        </p:spPr>
        <p:txBody>
          <a:bodyPr/>
          <a:lstStyle/>
          <a:p>
            <a:r>
              <a:rPr lang="en-US"/>
              <a:t>Query filter parameters</a:t>
            </a:r>
          </a:p>
        </p:txBody>
      </p:sp>
      <p:sp>
        <p:nvSpPr>
          <p:cNvPr id="5" name="Content Placeholder 4">
            <a:extLst>
              <a:ext uri="{FF2B5EF4-FFF2-40B4-BE49-F238E27FC236}">
                <a16:creationId xmlns:a16="http://schemas.microsoft.com/office/drawing/2014/main" id="{157BE586-EFF4-469C-87D4-B7701AF39B45}"/>
              </a:ext>
            </a:extLst>
          </p:cNvPr>
          <p:cNvSpPr>
            <a:spLocks noGrp="1"/>
          </p:cNvSpPr>
          <p:nvPr>
            <p:ph sz="quarter" idx="12"/>
          </p:nvPr>
        </p:nvSpPr>
        <p:spPr>
          <a:xfrm>
            <a:off x="352425" y="2057401"/>
            <a:ext cx="11668125" cy="1781173"/>
          </a:xfrm>
        </p:spPr>
        <p:txBody>
          <a:bodyPr/>
          <a:lstStyle/>
          <a:p>
            <a:pPr lvl="1"/>
            <a:r>
              <a:rPr lang="en-US" dirty="0">
                <a:solidFill>
                  <a:srgbClr val="E0EFFC"/>
                </a:solidFill>
              </a:rPr>
              <a:t>Set Enum </a:t>
            </a:r>
            <a:r>
              <a:rPr lang="en-US" b="1" dirty="0">
                <a:solidFill>
                  <a:srgbClr val="E0EFFC"/>
                </a:solidFill>
                <a:latin typeface="Consolas" panose="020B0609020204030204" pitchFamily="49" charset="0"/>
              </a:rPr>
              <a:t>	</a:t>
            </a:r>
          </a:p>
          <a:p>
            <a:pPr marL="284078" lvl="1" indent="0">
              <a:buNone/>
            </a:pPr>
            <a:r>
              <a:rPr lang="en-US" b="1" dirty="0">
                <a:solidFill>
                  <a:srgbClr val="E0EFFC"/>
                </a:solidFill>
                <a:latin typeface="Consolas" panose="020B0609020204030204" pitchFamily="49" charset="0"/>
              </a:rPr>
              <a:t>	</a:t>
            </a:r>
            <a:r>
              <a:rPr lang="en-US" dirty="0" err="1">
                <a:solidFill>
                  <a:srgbClr val="FFFF00"/>
                </a:solidFill>
                <a:latin typeface="Consolas" panose="020B0609020204030204" pitchFamily="49" charset="0"/>
              </a:rPr>
              <a:t>SpatialRelationship</a:t>
            </a:r>
            <a:r>
              <a:rPr lang="en-US" dirty="0">
                <a:solidFill>
                  <a:srgbClr val="FFFF00"/>
                </a:solidFill>
                <a:latin typeface="Consolas" panose="020B0609020204030204" pitchFamily="49" charset="0"/>
              </a:rPr>
              <a:t> = </a:t>
            </a:r>
            <a:r>
              <a:rPr lang="en-US" dirty="0" err="1">
                <a:solidFill>
                  <a:srgbClr val="FFFF00"/>
                </a:solidFill>
                <a:latin typeface="Consolas" panose="020B0609020204030204" pitchFamily="49" charset="0"/>
              </a:rPr>
              <a:t>SpatialRelationship.Relation</a:t>
            </a:r>
            <a:r>
              <a:rPr lang="en-US" dirty="0">
                <a:solidFill>
                  <a:srgbClr val="FFFF00"/>
                </a:solidFill>
                <a:latin typeface="Consolas" panose="020B0609020204030204" pitchFamily="49" charset="0"/>
              </a:rPr>
              <a:t>   </a:t>
            </a:r>
            <a:r>
              <a:rPr lang="en-US" dirty="0"/>
              <a:t>// Spatial relationship - DE9IM</a:t>
            </a:r>
            <a:r>
              <a:rPr lang="en-US" b="1" dirty="0">
                <a:solidFill>
                  <a:srgbClr val="FFFF00"/>
                </a:solidFill>
                <a:latin typeface="Consolas" panose="020B0609020204030204" pitchFamily="49" charset="0"/>
              </a:rPr>
              <a:t> </a:t>
            </a:r>
          </a:p>
          <a:p>
            <a:pPr lvl="1"/>
            <a:r>
              <a:rPr lang="en-US" dirty="0">
                <a:solidFill>
                  <a:srgbClr val="E0EFFC"/>
                </a:solidFill>
              </a:rPr>
              <a:t>Set relationship string</a:t>
            </a:r>
            <a:endParaRPr lang="en-US" b="1" dirty="0">
              <a:solidFill>
                <a:srgbClr val="FFFF00"/>
              </a:solidFill>
              <a:latin typeface="Consolas" panose="020B0609020204030204" pitchFamily="49" charset="0"/>
            </a:endParaRPr>
          </a:p>
          <a:p>
            <a:pPr marL="284078" lvl="1" indent="0">
              <a:buNone/>
            </a:pPr>
            <a:r>
              <a:rPr lang="en-US" b="1" dirty="0">
                <a:solidFill>
                  <a:srgbClr val="FFFF00"/>
                </a:solidFill>
                <a:latin typeface="Consolas" panose="020B0609020204030204" pitchFamily="49" charset="0"/>
              </a:rPr>
              <a:t>	</a:t>
            </a:r>
            <a:r>
              <a:rPr lang="en-US" dirty="0" err="1">
                <a:solidFill>
                  <a:srgbClr val="FFFF00"/>
                </a:solidFill>
                <a:latin typeface="Consolas" panose="020B0609020204030204" pitchFamily="49" charset="0"/>
              </a:rPr>
              <a:t>SpatialRelationshipDescription</a:t>
            </a:r>
            <a:r>
              <a:rPr lang="en-US" dirty="0">
                <a:solidFill>
                  <a:srgbClr val="FFFF00"/>
                </a:solidFill>
                <a:latin typeface="Consolas" panose="020B0609020204030204" pitchFamily="49" charset="0"/>
              </a:rPr>
              <a:t> = “T*T***T**” </a:t>
            </a:r>
            <a:r>
              <a:rPr lang="en-US" dirty="0">
                <a:solidFill>
                  <a:srgbClr val="E0EFFC"/>
                </a:solidFill>
              </a:rPr>
              <a:t>//</a:t>
            </a:r>
            <a:r>
              <a:rPr lang="en-US" dirty="0">
                <a:solidFill>
                  <a:srgbClr val="FFFF00"/>
                </a:solidFill>
              </a:rPr>
              <a:t> </a:t>
            </a:r>
            <a:r>
              <a:rPr lang="en-US" dirty="0"/>
              <a:t>boundary overlaps</a:t>
            </a:r>
          </a:p>
          <a:p>
            <a:pPr lvl="1"/>
            <a:endParaRPr lang="en-US" b="1" dirty="0"/>
          </a:p>
        </p:txBody>
      </p:sp>
      <p:pic>
        <p:nvPicPr>
          <p:cNvPr id="6" name="Picture 5">
            <a:extLst>
              <a:ext uri="{FF2B5EF4-FFF2-40B4-BE49-F238E27FC236}">
                <a16:creationId xmlns:a16="http://schemas.microsoft.com/office/drawing/2014/main" id="{7B738E7B-09E2-40F3-A3A1-A888253959F1}"/>
              </a:ext>
            </a:extLst>
          </p:cNvPr>
          <p:cNvPicPr>
            <a:picLocks noChangeAspect="1"/>
          </p:cNvPicPr>
          <p:nvPr/>
        </p:nvPicPr>
        <p:blipFill>
          <a:blip r:embed="rId3"/>
          <a:stretch>
            <a:fillRect/>
          </a:stretch>
        </p:blipFill>
        <p:spPr>
          <a:xfrm>
            <a:off x="432076" y="3733799"/>
            <a:ext cx="11134172" cy="2925011"/>
          </a:xfrm>
          <a:prstGeom prst="rect">
            <a:avLst/>
          </a:prstGeom>
        </p:spPr>
      </p:pic>
    </p:spTree>
    <p:extLst>
      <p:ext uri="{BB962C8B-B14F-4D97-AF65-F5344CB8AC3E}">
        <p14:creationId xmlns:p14="http://schemas.microsoft.com/office/powerpoint/2010/main" val="965867759"/>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1058B-E8B2-40FC-A261-33A82914AB94}"/>
              </a:ext>
            </a:extLst>
          </p:cNvPr>
          <p:cNvSpPr>
            <a:spLocks noGrp="1"/>
          </p:cNvSpPr>
          <p:nvPr>
            <p:ph type="title"/>
          </p:nvPr>
        </p:nvSpPr>
        <p:spPr/>
        <p:txBody>
          <a:bodyPr/>
          <a:lstStyle/>
          <a:p>
            <a:r>
              <a:rPr lang="en-US"/>
              <a:t>Exceptions</a:t>
            </a:r>
          </a:p>
        </p:txBody>
      </p:sp>
      <p:sp>
        <p:nvSpPr>
          <p:cNvPr id="2" name="Text Placeholder 1">
            <a:extLst>
              <a:ext uri="{FF2B5EF4-FFF2-40B4-BE49-F238E27FC236}">
                <a16:creationId xmlns:a16="http://schemas.microsoft.com/office/drawing/2014/main" id="{2B9BD4C2-F832-4A00-92B5-0A4BC991CE60}"/>
              </a:ext>
            </a:extLst>
          </p:cNvPr>
          <p:cNvSpPr>
            <a:spLocks noGrp="1"/>
          </p:cNvSpPr>
          <p:nvPr>
            <p:ph type="body" sz="quarter" idx="11"/>
          </p:nvPr>
        </p:nvSpPr>
        <p:spPr/>
        <p:txBody>
          <a:bodyPr/>
          <a:lstStyle/>
          <a:p>
            <a:r>
              <a:rPr lang="en-US" err="1"/>
              <a:t>ArcGIS.Core.Data.Exceptions</a:t>
            </a:r>
            <a:r>
              <a:rPr lang="en-US"/>
              <a:t> Namespace</a:t>
            </a:r>
          </a:p>
        </p:txBody>
      </p:sp>
      <p:sp>
        <p:nvSpPr>
          <p:cNvPr id="5" name="Content Placeholder 4">
            <a:extLst>
              <a:ext uri="{FF2B5EF4-FFF2-40B4-BE49-F238E27FC236}">
                <a16:creationId xmlns:a16="http://schemas.microsoft.com/office/drawing/2014/main" id="{157BE586-EFF4-469C-87D4-B7701AF39B45}"/>
              </a:ext>
            </a:extLst>
          </p:cNvPr>
          <p:cNvSpPr>
            <a:spLocks noGrp="1"/>
          </p:cNvSpPr>
          <p:nvPr>
            <p:ph sz="quarter" idx="12"/>
          </p:nvPr>
        </p:nvSpPr>
        <p:spPr>
          <a:xfrm>
            <a:off x="914161" y="2057401"/>
            <a:ext cx="11106389" cy="3427413"/>
          </a:xfrm>
        </p:spPr>
        <p:txBody>
          <a:bodyPr/>
          <a:lstStyle/>
          <a:p>
            <a:r>
              <a:rPr lang="en-US" dirty="0"/>
              <a:t>Grouped exceptions into </a:t>
            </a:r>
            <a:r>
              <a:rPr lang="en-US" dirty="0" err="1">
                <a:solidFill>
                  <a:srgbClr val="FFFF00"/>
                </a:solidFill>
                <a:latin typeface="Consolas" panose="020B0609020204030204" pitchFamily="49" charset="0"/>
              </a:rPr>
              <a:t>ArcGIS.Core.Data.Exceptions</a:t>
            </a:r>
            <a:endParaRPr lang="en-US" dirty="0">
              <a:solidFill>
                <a:srgbClr val="FFFF00"/>
              </a:solidFill>
              <a:latin typeface="Consolas" panose="020B0609020204030204" pitchFamily="49" charset="0"/>
            </a:endParaRPr>
          </a:p>
          <a:p>
            <a:endParaRPr lang="en-US" dirty="0"/>
          </a:p>
          <a:p>
            <a:endParaRPr lang="en-US" dirty="0"/>
          </a:p>
          <a:p>
            <a:r>
              <a:rPr lang="en-US" dirty="0" err="1">
                <a:solidFill>
                  <a:schemeClr val="tx2"/>
                </a:solidFill>
                <a:latin typeface="Consolas" panose="020B0609020204030204" pitchFamily="49" charset="0"/>
                <a:cs typeface="Consolas" panose="020B0609020204030204" pitchFamily="49" charset="0"/>
              </a:rPr>
              <a:t>ArcGIS.Core.Data</a:t>
            </a:r>
            <a:endParaRPr lang="en-US" dirty="0">
              <a:solidFill>
                <a:schemeClr val="tx2"/>
              </a:solidFill>
              <a:latin typeface="Consolas" panose="020B0609020204030204" pitchFamily="49" charset="0"/>
              <a:cs typeface="Consolas" panose="020B0609020204030204" pitchFamily="49" charset="0"/>
            </a:endParaRPr>
          </a:p>
          <a:p>
            <a:pPr lvl="1"/>
            <a:r>
              <a:rPr lang="en-US" dirty="0"/>
              <a:t>2.9	</a:t>
            </a:r>
            <a:endParaRPr lang="en-US" dirty="0">
              <a:solidFill>
                <a:schemeClr val="tx2"/>
              </a:solidFill>
              <a:latin typeface="Consolas" panose="020B0609020204030204" pitchFamily="49" charset="0"/>
              <a:cs typeface="Consolas" panose="020B0609020204030204" pitchFamily="49" charset="0"/>
            </a:endParaRPr>
          </a:p>
          <a:p>
            <a:endParaRPr lang="en-US" dirty="0">
              <a:solidFill>
                <a:schemeClr val="tx2"/>
              </a:solidFill>
              <a:latin typeface="Consolas" panose="020B0609020204030204" pitchFamily="49" charset="0"/>
              <a:cs typeface="Consolas" panose="020B0609020204030204" pitchFamily="49" charset="0"/>
            </a:endParaRPr>
          </a:p>
          <a:p>
            <a:r>
              <a:rPr lang="en-US" dirty="0" err="1">
                <a:solidFill>
                  <a:schemeClr val="tx2"/>
                </a:solidFill>
                <a:latin typeface="Consolas" panose="020B0609020204030204" pitchFamily="49" charset="0"/>
                <a:cs typeface="Consolas" panose="020B0609020204030204" pitchFamily="49" charset="0"/>
              </a:rPr>
              <a:t>ArcGIS.Core.Data.Exceptions</a:t>
            </a:r>
            <a:endParaRPr lang="en-US" dirty="0">
              <a:solidFill>
                <a:schemeClr val="tx2"/>
              </a:solidFill>
              <a:latin typeface="Consolas" panose="020B0609020204030204" pitchFamily="49" charset="0"/>
              <a:cs typeface="Consolas" panose="020B0609020204030204" pitchFamily="49" charset="0"/>
            </a:endParaRPr>
          </a:p>
          <a:p>
            <a:pPr lvl="1"/>
            <a:r>
              <a:rPr lang="en-US" dirty="0"/>
              <a:t>3.0+</a:t>
            </a:r>
          </a:p>
          <a:p>
            <a:pPr lvl="1"/>
            <a:endParaRPr lang="en-US" dirty="0"/>
          </a:p>
          <a:p>
            <a:pPr lvl="1"/>
            <a:endParaRPr lang="en-US" dirty="0"/>
          </a:p>
        </p:txBody>
      </p:sp>
      <p:pic>
        <p:nvPicPr>
          <p:cNvPr id="14" name="Picture 13">
            <a:extLst>
              <a:ext uri="{FF2B5EF4-FFF2-40B4-BE49-F238E27FC236}">
                <a16:creationId xmlns:a16="http://schemas.microsoft.com/office/drawing/2014/main" id="{A3865FDE-36DA-400F-B77E-48BD8EB36ECD}"/>
              </a:ext>
            </a:extLst>
          </p:cNvPr>
          <p:cNvPicPr>
            <a:picLocks noChangeAspect="1"/>
          </p:cNvPicPr>
          <p:nvPr/>
        </p:nvPicPr>
        <p:blipFill>
          <a:blip r:embed="rId3"/>
          <a:stretch>
            <a:fillRect/>
          </a:stretch>
        </p:blipFill>
        <p:spPr>
          <a:xfrm>
            <a:off x="4872036" y="2919839"/>
            <a:ext cx="3563938" cy="3733649"/>
          </a:xfrm>
          <a:prstGeom prst="rect">
            <a:avLst/>
          </a:prstGeom>
        </p:spPr>
      </p:pic>
      <p:pic>
        <p:nvPicPr>
          <p:cNvPr id="16" name="Picture 15">
            <a:extLst>
              <a:ext uri="{FF2B5EF4-FFF2-40B4-BE49-F238E27FC236}">
                <a16:creationId xmlns:a16="http://schemas.microsoft.com/office/drawing/2014/main" id="{86EDFF40-9258-4852-8663-1C650451508E}"/>
              </a:ext>
            </a:extLst>
          </p:cNvPr>
          <p:cNvPicPr>
            <a:picLocks noChangeAspect="1"/>
          </p:cNvPicPr>
          <p:nvPr/>
        </p:nvPicPr>
        <p:blipFill>
          <a:blip r:embed="rId4"/>
          <a:stretch>
            <a:fillRect/>
          </a:stretch>
        </p:blipFill>
        <p:spPr>
          <a:xfrm>
            <a:off x="8589962" y="813594"/>
            <a:ext cx="3276600" cy="5915025"/>
          </a:xfrm>
          <a:prstGeom prst="rect">
            <a:avLst/>
          </a:prstGeom>
        </p:spPr>
      </p:pic>
    </p:spTree>
    <p:extLst>
      <p:ext uri="{BB962C8B-B14F-4D97-AF65-F5344CB8AC3E}">
        <p14:creationId xmlns:p14="http://schemas.microsoft.com/office/powerpoint/2010/main" val="3169061112"/>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1058B-E8B2-40FC-A261-33A82914AB94}"/>
              </a:ext>
            </a:extLst>
          </p:cNvPr>
          <p:cNvSpPr>
            <a:spLocks noGrp="1"/>
          </p:cNvSpPr>
          <p:nvPr>
            <p:ph type="title"/>
          </p:nvPr>
        </p:nvSpPr>
        <p:spPr/>
        <p:txBody>
          <a:bodyPr/>
          <a:lstStyle/>
          <a:p>
            <a:r>
              <a:rPr lang="en-US"/>
              <a:t>Breaking Changes in Detail </a:t>
            </a:r>
          </a:p>
        </p:txBody>
      </p:sp>
      <p:sp>
        <p:nvSpPr>
          <p:cNvPr id="5" name="Content Placeholder 4">
            <a:extLst>
              <a:ext uri="{FF2B5EF4-FFF2-40B4-BE49-F238E27FC236}">
                <a16:creationId xmlns:a16="http://schemas.microsoft.com/office/drawing/2014/main" id="{157BE586-EFF4-469C-87D4-B7701AF39B45}"/>
              </a:ext>
            </a:extLst>
          </p:cNvPr>
          <p:cNvSpPr>
            <a:spLocks noGrp="1"/>
          </p:cNvSpPr>
          <p:nvPr>
            <p:ph sz="quarter" idx="12"/>
          </p:nvPr>
        </p:nvSpPr>
        <p:spPr>
          <a:xfrm>
            <a:off x="914161" y="1715293"/>
            <a:ext cx="11106389" cy="3427413"/>
          </a:xfrm>
        </p:spPr>
        <p:txBody>
          <a:bodyPr/>
          <a:lstStyle/>
          <a:p>
            <a:r>
              <a:rPr lang="en-US">
                <a:hlinkClick r:id="rId3"/>
              </a:rPr>
              <a:t>What’s New in the ArcGIS Pro SDK 3.0</a:t>
            </a:r>
            <a:endParaRPr lang="en-US"/>
          </a:p>
          <a:p>
            <a:r>
              <a:rPr lang="en-US">
                <a:hlinkClick r:id="rId4"/>
              </a:rPr>
              <a:t>What's New for Developers at 3.0</a:t>
            </a:r>
            <a:endParaRPr lang="en-US"/>
          </a:p>
        </p:txBody>
      </p:sp>
      <p:pic>
        <p:nvPicPr>
          <p:cNvPr id="6" name="Picture 5">
            <a:extLst>
              <a:ext uri="{FF2B5EF4-FFF2-40B4-BE49-F238E27FC236}">
                <a16:creationId xmlns:a16="http://schemas.microsoft.com/office/drawing/2014/main" id="{CBD3A889-A9F1-4B88-AECD-C4185DE7BF85}"/>
              </a:ext>
            </a:extLst>
          </p:cNvPr>
          <p:cNvPicPr>
            <a:picLocks noChangeAspect="1"/>
          </p:cNvPicPr>
          <p:nvPr/>
        </p:nvPicPr>
        <p:blipFill>
          <a:blip r:embed="rId5"/>
          <a:stretch>
            <a:fillRect/>
          </a:stretch>
        </p:blipFill>
        <p:spPr>
          <a:xfrm>
            <a:off x="8110149" y="2074314"/>
            <a:ext cx="3843726" cy="4444308"/>
          </a:xfrm>
          <a:prstGeom prst="rect">
            <a:avLst/>
          </a:prstGeom>
        </p:spPr>
      </p:pic>
      <p:pic>
        <p:nvPicPr>
          <p:cNvPr id="10" name="Picture 9">
            <a:extLst>
              <a:ext uri="{FF2B5EF4-FFF2-40B4-BE49-F238E27FC236}">
                <a16:creationId xmlns:a16="http://schemas.microsoft.com/office/drawing/2014/main" id="{357AF396-5EA9-4962-96E8-E9CCF34C27C3}"/>
              </a:ext>
            </a:extLst>
          </p:cNvPr>
          <p:cNvPicPr>
            <a:picLocks noChangeAspect="1"/>
          </p:cNvPicPr>
          <p:nvPr/>
        </p:nvPicPr>
        <p:blipFill>
          <a:blip r:embed="rId6"/>
          <a:stretch>
            <a:fillRect/>
          </a:stretch>
        </p:blipFill>
        <p:spPr>
          <a:xfrm>
            <a:off x="642276" y="2546697"/>
            <a:ext cx="7406761" cy="4158903"/>
          </a:xfrm>
          <a:prstGeom prst="rect">
            <a:avLst/>
          </a:prstGeom>
        </p:spPr>
      </p:pic>
    </p:spTree>
    <p:extLst>
      <p:ext uri="{BB962C8B-B14F-4D97-AF65-F5344CB8AC3E}">
        <p14:creationId xmlns:p14="http://schemas.microsoft.com/office/powerpoint/2010/main" val="1414420518"/>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7BBB793B-A9C7-44FB-9655-28E1E41E3171}"/>
              </a:ext>
            </a:extLst>
          </p:cNvPr>
          <p:cNvSpPr>
            <a:spLocks noGrp="1"/>
          </p:cNvSpPr>
          <p:nvPr>
            <p:ph type="body" idx="4294967295"/>
          </p:nvPr>
        </p:nvSpPr>
        <p:spPr>
          <a:xfrm>
            <a:off x="914162" y="3429000"/>
            <a:ext cx="8681461" cy="338554"/>
          </a:xfrm>
        </p:spPr>
        <p:txBody>
          <a:bodyPr/>
          <a:lstStyle/>
          <a:p>
            <a:pPr marL="0" indent="0">
              <a:buNone/>
            </a:pPr>
            <a:r>
              <a:rPr lang="en-US">
                <a:solidFill>
                  <a:srgbClr val="FFFF00"/>
                </a:solidFill>
              </a:rPr>
              <a:t>Geodatabase and Utility Network APIs</a:t>
            </a:r>
          </a:p>
        </p:txBody>
      </p:sp>
      <p:sp>
        <p:nvSpPr>
          <p:cNvPr id="13" name="Title 12">
            <a:extLst>
              <a:ext uri="{FF2B5EF4-FFF2-40B4-BE49-F238E27FC236}">
                <a16:creationId xmlns:a16="http://schemas.microsoft.com/office/drawing/2014/main" id="{9C077B19-55F7-4D6D-A88B-F87C50E445CC}"/>
              </a:ext>
            </a:extLst>
          </p:cNvPr>
          <p:cNvSpPr>
            <a:spLocks noGrp="1"/>
          </p:cNvSpPr>
          <p:nvPr>
            <p:ph type="title"/>
          </p:nvPr>
        </p:nvSpPr>
        <p:spPr>
          <a:xfrm>
            <a:off x="914162" y="2732798"/>
            <a:ext cx="6448663" cy="738536"/>
          </a:xfrm>
        </p:spPr>
        <p:txBody>
          <a:bodyPr/>
          <a:lstStyle/>
          <a:p>
            <a:r>
              <a:rPr lang="en-US"/>
              <a:t>The Road Ahead</a:t>
            </a:r>
          </a:p>
        </p:txBody>
      </p:sp>
    </p:spTree>
    <p:extLst>
      <p:ext uri="{BB962C8B-B14F-4D97-AF65-F5344CB8AC3E}">
        <p14:creationId xmlns:p14="http://schemas.microsoft.com/office/powerpoint/2010/main" val="2561044369"/>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DC76F-6D0F-47EE-ADB2-DE6D92F4A12F}"/>
              </a:ext>
            </a:extLst>
          </p:cNvPr>
          <p:cNvSpPr>
            <a:spLocks noGrp="1"/>
          </p:cNvSpPr>
          <p:nvPr>
            <p:ph type="title"/>
          </p:nvPr>
        </p:nvSpPr>
        <p:spPr/>
        <p:txBody>
          <a:bodyPr/>
          <a:lstStyle/>
          <a:p>
            <a:r>
              <a:rPr lang="en-US"/>
              <a:t>Road Ahead</a:t>
            </a:r>
          </a:p>
        </p:txBody>
      </p:sp>
      <p:sp>
        <p:nvSpPr>
          <p:cNvPr id="3" name="Text Placeholder 2">
            <a:extLst>
              <a:ext uri="{FF2B5EF4-FFF2-40B4-BE49-F238E27FC236}">
                <a16:creationId xmlns:a16="http://schemas.microsoft.com/office/drawing/2014/main" id="{43B4AFC0-F73F-4AEC-835D-7D2B11DD14FF}"/>
              </a:ext>
            </a:extLst>
          </p:cNvPr>
          <p:cNvSpPr>
            <a:spLocks noGrp="1"/>
          </p:cNvSpPr>
          <p:nvPr>
            <p:ph type="body" sz="quarter" idx="11"/>
          </p:nvPr>
        </p:nvSpPr>
        <p:spPr/>
        <p:txBody>
          <a:bodyPr/>
          <a:lstStyle/>
          <a:p>
            <a:r>
              <a:rPr lang="en-US"/>
              <a:t>3.2 and beyond</a:t>
            </a:r>
          </a:p>
        </p:txBody>
      </p:sp>
      <p:sp>
        <p:nvSpPr>
          <p:cNvPr id="4" name="Content Placeholder 3">
            <a:extLst>
              <a:ext uri="{FF2B5EF4-FFF2-40B4-BE49-F238E27FC236}">
                <a16:creationId xmlns:a16="http://schemas.microsoft.com/office/drawing/2014/main" id="{E54F0950-F106-4E07-9D67-72854BBE02C1}"/>
              </a:ext>
            </a:extLst>
          </p:cNvPr>
          <p:cNvSpPr>
            <a:spLocks noGrp="1"/>
          </p:cNvSpPr>
          <p:nvPr>
            <p:ph sz="quarter" idx="12"/>
          </p:nvPr>
        </p:nvSpPr>
        <p:spPr/>
        <p:txBody>
          <a:bodyPr/>
          <a:lstStyle/>
          <a:p>
            <a:r>
              <a:rPr lang="en-US" dirty="0"/>
              <a:t>Geodatabase</a:t>
            </a:r>
          </a:p>
          <a:p>
            <a:pPr lvl="1"/>
            <a:r>
              <a:rPr lang="en-US" dirty="0"/>
              <a:t>64-bit integers and other new data types</a:t>
            </a:r>
          </a:p>
          <a:p>
            <a:pPr lvl="1"/>
            <a:r>
              <a:rPr lang="en-US" dirty="0"/>
              <a:t>Linear referencing </a:t>
            </a:r>
          </a:p>
          <a:p>
            <a:pPr lvl="1"/>
            <a:endParaRPr lang="en-US" dirty="0"/>
          </a:p>
          <a:p>
            <a:r>
              <a:rPr lang="en-US" dirty="0"/>
              <a:t>Utility Network</a:t>
            </a:r>
          </a:p>
          <a:p>
            <a:pPr lvl="1"/>
            <a:r>
              <a:rPr lang="en-US" dirty="0"/>
              <a:t>Export subnetwork</a:t>
            </a:r>
          </a:p>
          <a:p>
            <a:pPr lvl="1"/>
            <a:r>
              <a:rPr lang="en-US" dirty="0"/>
              <a:t>Fetch network information during a trace</a:t>
            </a:r>
          </a:p>
          <a:p>
            <a:pPr lvl="1"/>
            <a:r>
              <a:rPr lang="en-US" dirty="0"/>
              <a:t>Support tracing asynchronously</a:t>
            </a:r>
          </a:p>
        </p:txBody>
      </p:sp>
    </p:spTree>
    <p:extLst>
      <p:ext uri="{BB962C8B-B14F-4D97-AF65-F5344CB8AC3E}">
        <p14:creationId xmlns:p14="http://schemas.microsoft.com/office/powerpoint/2010/main" val="2708336858"/>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7BBB793B-A9C7-44FB-9655-28E1E41E3171}"/>
              </a:ext>
            </a:extLst>
          </p:cNvPr>
          <p:cNvSpPr>
            <a:spLocks noGrp="1"/>
          </p:cNvSpPr>
          <p:nvPr>
            <p:ph type="body" idx="4294967295"/>
          </p:nvPr>
        </p:nvSpPr>
        <p:spPr>
          <a:xfrm>
            <a:off x="914162" y="3429000"/>
            <a:ext cx="8681461" cy="338554"/>
          </a:xfrm>
        </p:spPr>
        <p:txBody>
          <a:bodyPr/>
          <a:lstStyle/>
          <a:p>
            <a:pPr marL="0" indent="0">
              <a:buNone/>
            </a:pPr>
            <a:r>
              <a:rPr lang="en-US">
                <a:solidFill>
                  <a:srgbClr val="FFFF00"/>
                </a:solidFill>
              </a:rPr>
              <a:t>Geodatabase and Utility Network APIs</a:t>
            </a:r>
          </a:p>
        </p:txBody>
      </p:sp>
      <p:sp>
        <p:nvSpPr>
          <p:cNvPr id="13" name="Title 12">
            <a:extLst>
              <a:ext uri="{FF2B5EF4-FFF2-40B4-BE49-F238E27FC236}">
                <a16:creationId xmlns:a16="http://schemas.microsoft.com/office/drawing/2014/main" id="{9C077B19-55F7-4D6D-A88B-F87C50E445CC}"/>
              </a:ext>
            </a:extLst>
          </p:cNvPr>
          <p:cNvSpPr>
            <a:spLocks noGrp="1"/>
          </p:cNvSpPr>
          <p:nvPr>
            <p:ph type="title"/>
          </p:nvPr>
        </p:nvSpPr>
        <p:spPr>
          <a:xfrm>
            <a:off x="914162" y="2732798"/>
            <a:ext cx="6448663" cy="738536"/>
          </a:xfrm>
        </p:spPr>
        <p:txBody>
          <a:bodyPr/>
          <a:lstStyle/>
          <a:p>
            <a:r>
              <a:rPr lang="en-US"/>
              <a:t>Closing Thoughts</a:t>
            </a:r>
          </a:p>
        </p:txBody>
      </p:sp>
    </p:spTree>
    <p:extLst>
      <p:ext uri="{BB962C8B-B14F-4D97-AF65-F5344CB8AC3E}">
        <p14:creationId xmlns:p14="http://schemas.microsoft.com/office/powerpoint/2010/main" val="982506157"/>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0EFFC"/>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FCE618-CF41-9B41-9E2A-B205B3B3D752}"/>
              </a:ext>
            </a:extLst>
          </p:cNvPr>
          <p:cNvSpPr>
            <a:spLocks noGrp="1"/>
          </p:cNvSpPr>
          <p:nvPr>
            <p:ph type="body" idx="4294967295"/>
          </p:nvPr>
        </p:nvSpPr>
        <p:spPr>
          <a:xfrm>
            <a:off x="914401" y="3508636"/>
            <a:ext cx="8681461" cy="338554"/>
          </a:xfrm>
        </p:spPr>
        <p:txBody>
          <a:bodyPr/>
          <a:lstStyle/>
          <a:p>
            <a:pPr marL="0" indent="0">
              <a:buNone/>
            </a:pPr>
            <a:r>
              <a:rPr lang="en-US">
                <a:solidFill>
                  <a:srgbClr val="FFFF00"/>
                </a:solidFill>
              </a:rPr>
              <a:t>Geodatabase API</a:t>
            </a:r>
          </a:p>
        </p:txBody>
      </p:sp>
      <p:sp>
        <p:nvSpPr>
          <p:cNvPr id="3" name="Title 2">
            <a:extLst>
              <a:ext uri="{FF2B5EF4-FFF2-40B4-BE49-F238E27FC236}">
                <a16:creationId xmlns:a16="http://schemas.microsoft.com/office/drawing/2014/main" id="{3ECBF683-6DFC-304F-909F-C4B296C2DD01}"/>
              </a:ext>
            </a:extLst>
          </p:cNvPr>
          <p:cNvSpPr>
            <a:spLocks noGrp="1"/>
          </p:cNvSpPr>
          <p:nvPr>
            <p:ph type="title"/>
          </p:nvPr>
        </p:nvSpPr>
        <p:spPr>
          <a:xfrm>
            <a:off x="914161" y="2734056"/>
            <a:ext cx="8858489" cy="738664"/>
          </a:xfrm>
        </p:spPr>
        <p:txBody>
          <a:bodyPr/>
          <a:lstStyle/>
          <a:p>
            <a:r>
              <a:rPr lang="en-US"/>
              <a:t>Data Definition Language (DDL)</a:t>
            </a:r>
          </a:p>
        </p:txBody>
      </p:sp>
    </p:spTree>
    <p:extLst>
      <p:ext uri="{BB962C8B-B14F-4D97-AF65-F5344CB8AC3E}">
        <p14:creationId xmlns:p14="http://schemas.microsoft.com/office/powerpoint/2010/main" val="986395829"/>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p:txBody>
          <a:bodyPr>
            <a:normAutofit/>
          </a:bodyPr>
          <a:lstStyle/>
          <a:p>
            <a:r>
              <a:rPr lang="en-US"/>
              <a:t>Consider the Other Tools in the Toolbox</a:t>
            </a:r>
          </a:p>
        </p:txBody>
      </p:sp>
      <p:sp>
        <p:nvSpPr>
          <p:cNvPr id="4" name="Content Placeholder 3">
            <a:extLst>
              <a:ext uri="{FF2B5EF4-FFF2-40B4-BE49-F238E27FC236}">
                <a16:creationId xmlns:a16="http://schemas.microsoft.com/office/drawing/2014/main" id="{E74B2C86-03A8-4B8E-9B65-58E68634312A}"/>
              </a:ext>
            </a:extLst>
          </p:cNvPr>
          <p:cNvSpPr>
            <a:spLocks noGrp="1"/>
          </p:cNvSpPr>
          <p:nvPr>
            <p:ph sz="quarter" idx="12"/>
          </p:nvPr>
        </p:nvSpPr>
        <p:spPr>
          <a:xfrm>
            <a:off x="914400" y="1703730"/>
            <a:ext cx="10369296" cy="4515915"/>
          </a:xfrm>
        </p:spPr>
        <p:txBody>
          <a:bodyPr/>
          <a:lstStyle/>
          <a:p>
            <a:r>
              <a:rPr lang="en-US" dirty="0"/>
              <a:t>Geoprocessing tools</a:t>
            </a:r>
          </a:p>
          <a:p>
            <a:r>
              <a:rPr lang="en-US" dirty="0"/>
              <a:t>Python scripts</a:t>
            </a:r>
          </a:p>
          <a:p>
            <a:r>
              <a:rPr lang="en-US" dirty="0"/>
              <a:t>Enterprise SDK</a:t>
            </a:r>
          </a:p>
          <a:p>
            <a:r>
              <a:rPr lang="en-US" dirty="0"/>
              <a:t>Maps SDK for JavaScript</a:t>
            </a:r>
          </a:p>
          <a:p>
            <a:r>
              <a:rPr lang="en-US" dirty="0"/>
              <a:t>Maps SDK for Native Apps (formerly known as </a:t>
            </a:r>
            <a:r>
              <a:rPr lang="en-US"/>
              <a:t>“Runtime”)</a:t>
            </a:r>
            <a:endParaRPr lang="en-US" dirty="0"/>
          </a:p>
          <a:p>
            <a:endParaRPr lang="en-US" dirty="0"/>
          </a:p>
        </p:txBody>
      </p:sp>
    </p:spTree>
    <p:extLst>
      <p:ext uri="{BB962C8B-B14F-4D97-AF65-F5344CB8AC3E}">
        <p14:creationId xmlns:p14="http://schemas.microsoft.com/office/powerpoint/2010/main" val="3926690144"/>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ED2C2-9AC8-4845-A8B0-3D446B82BA08}"/>
              </a:ext>
            </a:extLst>
          </p:cNvPr>
          <p:cNvSpPr>
            <a:spLocks noGrp="1"/>
          </p:cNvSpPr>
          <p:nvPr>
            <p:ph type="title"/>
          </p:nvPr>
        </p:nvSpPr>
        <p:spPr/>
        <p:txBody>
          <a:bodyPr>
            <a:normAutofit/>
          </a:bodyPr>
          <a:lstStyle/>
          <a:p>
            <a:r>
              <a:rPr lang="en-US"/>
              <a:t>For More Information</a:t>
            </a:r>
          </a:p>
        </p:txBody>
      </p:sp>
      <p:sp>
        <p:nvSpPr>
          <p:cNvPr id="4" name="Content Placeholder 3">
            <a:extLst>
              <a:ext uri="{FF2B5EF4-FFF2-40B4-BE49-F238E27FC236}">
                <a16:creationId xmlns:a16="http://schemas.microsoft.com/office/drawing/2014/main" id="{E74B2C86-03A8-4B8E-9B65-58E68634312A}"/>
              </a:ext>
            </a:extLst>
          </p:cNvPr>
          <p:cNvSpPr>
            <a:spLocks noGrp="1"/>
          </p:cNvSpPr>
          <p:nvPr>
            <p:ph sz="quarter" idx="12"/>
          </p:nvPr>
        </p:nvSpPr>
        <p:spPr>
          <a:xfrm>
            <a:off x="914400" y="1703730"/>
            <a:ext cx="10369296" cy="4515915"/>
          </a:xfrm>
        </p:spPr>
        <p:txBody>
          <a:bodyPr/>
          <a:lstStyle/>
          <a:p>
            <a:r>
              <a:rPr lang="en-US">
                <a:hlinkClick r:id="rId2"/>
              </a:rPr>
              <a:t>Geodatabase conceptual doc</a:t>
            </a:r>
            <a:endParaRPr lang="en-US"/>
          </a:p>
          <a:p>
            <a:pPr lvl="1"/>
            <a:r>
              <a:rPr lang="en-US">
                <a:hlinkClick r:id="rId3"/>
              </a:rPr>
              <a:t>Object model diagram</a:t>
            </a:r>
            <a:endParaRPr lang="en-US"/>
          </a:p>
          <a:p>
            <a:pPr lvl="1"/>
            <a:r>
              <a:rPr lang="en-US">
                <a:hlinkClick r:id="rId4"/>
              </a:rPr>
              <a:t>DDL conceptual doc</a:t>
            </a:r>
            <a:endParaRPr lang="en-US"/>
          </a:p>
          <a:p>
            <a:r>
              <a:rPr lang="en-US">
                <a:hlinkClick r:id="rId5"/>
              </a:rPr>
              <a:t>Utility network conceptual doc</a:t>
            </a:r>
            <a:endParaRPr lang="en-US"/>
          </a:p>
          <a:p>
            <a:pPr lvl="1"/>
            <a:r>
              <a:rPr lang="en-US">
                <a:hlinkClick r:id="rId6"/>
              </a:rPr>
              <a:t>Object model diagram</a:t>
            </a:r>
            <a:endParaRPr lang="en-US"/>
          </a:p>
          <a:p>
            <a:r>
              <a:rPr lang="en-US">
                <a:hlinkClick r:id="rId7"/>
              </a:rPr>
              <a:t>Snippets</a:t>
            </a:r>
            <a:endParaRPr lang="en-US"/>
          </a:p>
          <a:p>
            <a:r>
              <a:rPr lang="en-US">
                <a:hlinkClick r:id="rId8"/>
              </a:rPr>
              <a:t>Code samples</a:t>
            </a:r>
            <a:endParaRPr lang="en-US"/>
          </a:p>
          <a:p>
            <a:r>
              <a:rPr lang="en-US">
                <a:hlinkClick r:id="rId9"/>
              </a:rPr>
              <a:t>API reference</a:t>
            </a:r>
            <a:endParaRPr lang="en-US"/>
          </a:p>
          <a:p>
            <a:endParaRPr lang="en-US"/>
          </a:p>
        </p:txBody>
      </p:sp>
    </p:spTree>
    <p:extLst>
      <p:ext uri="{BB962C8B-B14F-4D97-AF65-F5344CB8AC3E}">
        <p14:creationId xmlns:p14="http://schemas.microsoft.com/office/powerpoint/2010/main" val="4211006673"/>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3391"/>
            <a:ext cx="12248452" cy="6901461"/>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a:xfrm>
            <a:off x="914161" y="608514"/>
            <a:ext cx="10366596" cy="430775"/>
          </a:xfrm>
        </p:spPr>
        <p:txBody>
          <a:bodyPr/>
          <a:lstStyle/>
          <a:p>
            <a:r>
              <a:rPr lang="en-US" sz="2799" dirty="0"/>
              <a:t>ArcGIS Pro SDK for .NET – Technical Sessions</a:t>
            </a:r>
            <a:endParaRPr lang="en-US" dirty="0"/>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680325" y="6142575"/>
            <a:ext cx="10828174" cy="374082"/>
          </a:xfrm>
        </p:spPr>
        <p:txBody>
          <a:bodyPr/>
          <a:lstStyle/>
          <a:p>
            <a:r>
              <a:rPr lang="en-US" dirty="0"/>
              <a:t>Detailed Agenda: https://www.esri.com/en-us/about/events/devsummit/agenda/detailed</a:t>
            </a:r>
          </a:p>
          <a:p>
            <a:pPr>
              <a:buClr>
                <a:srgbClr val="EAFF46"/>
              </a:buClr>
            </a:pPr>
            <a:endParaRPr lang="en-US" dirty="0"/>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extLst>
              <p:ext uri="{D42A27DB-BD31-4B8C-83A1-F6EECF244321}">
                <p14:modId xmlns:p14="http://schemas.microsoft.com/office/powerpoint/2010/main" val="3123893041"/>
              </p:ext>
            </p:extLst>
          </p:nvPr>
        </p:nvGraphicFramePr>
        <p:xfrm>
          <a:off x="1434048" y="1970868"/>
          <a:ext cx="8958980" cy="4168400"/>
        </p:xfrm>
        <a:graphic>
          <a:graphicData uri="http://schemas.openxmlformats.org/drawingml/2006/table">
            <a:tbl>
              <a:tblPr firstRow="1">
                <a:tableStyleId>{22838BEF-8BB2-4498-84A7-C5851F593DF1}</a:tableStyleId>
              </a:tblPr>
              <a:tblGrid>
                <a:gridCol w="1451342">
                  <a:extLst>
                    <a:ext uri="{9D8B030D-6E8A-4147-A177-3AD203B41FA5}">
                      <a16:colId xmlns:a16="http://schemas.microsoft.com/office/drawing/2014/main" val="1488540618"/>
                    </a:ext>
                  </a:extLst>
                </a:gridCol>
                <a:gridCol w="2167206">
                  <a:extLst>
                    <a:ext uri="{9D8B030D-6E8A-4147-A177-3AD203B41FA5}">
                      <a16:colId xmlns:a16="http://schemas.microsoft.com/office/drawing/2014/main" val="4139165684"/>
                    </a:ext>
                  </a:extLst>
                </a:gridCol>
                <a:gridCol w="5340432">
                  <a:extLst>
                    <a:ext uri="{9D8B030D-6E8A-4147-A177-3AD203B41FA5}">
                      <a16:colId xmlns:a16="http://schemas.microsoft.com/office/drawing/2014/main" val="323322535"/>
                    </a:ext>
                  </a:extLst>
                </a:gridCol>
              </a:tblGrid>
              <a:tr h="304721">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290">
                <a:tc rowSpan="3">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Tue, Mar 7</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2:00 p.m. - 3:00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Customizing Layout</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319957">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4:00 p.m. - 5:00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dk1"/>
                          </a:solidFill>
                          <a:effectLst/>
                          <a:latin typeface="+mn-lt"/>
                          <a:ea typeface="+mn-ea"/>
                          <a:cs typeface="+mn-cs"/>
                        </a:rPr>
                        <a:t>ArcGIS Pro SDK for .NET: Intermediate Editing 1</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290">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5:30 p.m. - 6:30 p.m.</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ArcGIS Pro SDK for .NET: Intermediate Editing 2</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r h="417290">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Wed, Mar 8</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10:30 a.m. - 11:30 a.m.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ArcGIS Pro SDK for .NET: What's New in the Geodatabase and Utility Network APIs</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9EF"/>
                    </a:solidFill>
                  </a:tcPr>
                </a:tc>
                <a:extLst>
                  <a:ext uri="{0D108BD9-81ED-4DB2-BD59-A6C34878D82A}">
                    <a16:rowId xmlns:a16="http://schemas.microsoft.com/office/drawing/2014/main" val="2706457270"/>
                  </a:ext>
                </a:extLst>
              </a:tr>
              <a:tr h="548497">
                <a:tc rowSpan="2">
                  <a:txBody>
                    <a:bodyPr/>
                    <a:lstStyle/>
                    <a:p>
                      <a:pPr algn="ctr" fontAlgn="b"/>
                      <a:r>
                        <a:rPr lang="en-US" sz="1500" b="0" u="none" strike="noStrike" dirty="0">
                          <a:solidFill>
                            <a:schemeClr val="bg1"/>
                          </a:solidFill>
                          <a:effectLst/>
                        </a:rPr>
                        <a:t>Thu, Mar 9</a:t>
                      </a:r>
                      <a:endParaRPr lang="en-US" sz="1500" b="0" i="0" u="none" strike="noStrike" dirty="0">
                        <a:solidFill>
                          <a:schemeClr val="bg1"/>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mn-lt"/>
                        </a:rPr>
                        <a:t>10:30 – 11:30 am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Intermediate Data Visualization Using Table Controls</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777038">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 p.m. - 2:00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ArcGIS Pro SDK for .NET: Intermediate Map Visualization Using Time API and Tray Item Template</a:t>
                      </a:r>
                    </a:p>
                    <a:p>
                      <a:pPr algn="l" fontAlgn="b"/>
                      <a:endParaRPr lang="en-US" sz="1500" b="0"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2650888"/>
                  </a:ext>
                </a:extLst>
              </a:tr>
              <a:tr h="417290">
                <a:tc rowSpan="2">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dirty="0">
                          <a:solidFill>
                            <a:schemeClr val="bg1"/>
                          </a:solidFill>
                          <a:effectLst/>
                        </a:rPr>
                        <a:t>Fri, Mar 10</a:t>
                      </a:r>
                      <a:endParaRPr lang="en-US" sz="1500" b="0" i="0" u="none" strike="noStrike" dirty="0">
                        <a:solidFill>
                          <a:schemeClr val="bg1"/>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8:30 </a:t>
                      </a:r>
                      <a:r>
                        <a:rPr lang="en-US" sz="1500" b="0" i="0" u="none" strike="noStrike" dirty="0" err="1">
                          <a:solidFill>
                            <a:srgbClr val="000000"/>
                          </a:solidFill>
                          <a:effectLst/>
                          <a:latin typeface="+mn-lt"/>
                        </a:rPr>
                        <a:t>a.m</a:t>
                      </a:r>
                      <a:r>
                        <a:rPr lang="en-US" sz="1500" b="0" i="0" u="none" strike="noStrike" dirty="0">
                          <a:solidFill>
                            <a:srgbClr val="000000"/>
                          </a:solidFill>
                          <a:effectLst/>
                          <a:latin typeface="+mn-lt"/>
                        </a:rPr>
                        <a:t> – 9:30 </a:t>
                      </a:r>
                      <a:r>
                        <a:rPr lang="en-US" sz="1500" b="0" i="0" u="none" strike="noStrike" dirty="0" err="1">
                          <a:solidFill>
                            <a:srgbClr val="000000"/>
                          </a:solidFill>
                          <a:effectLst/>
                          <a:latin typeface="+mn-lt"/>
                        </a:rPr>
                        <a:t>a.m</a:t>
                      </a:r>
                      <a:endParaRPr lang="en-US" sz="1500" b="0"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Parcel Fabric API</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1677062"/>
                  </a:ext>
                </a:extLst>
              </a:tr>
              <a:tr h="417290">
                <a:tc vMerge="1">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endParaRPr lang="en-US" sz="1500" b="0" i="0" u="none" strike="noStrike" dirty="0">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10:00 </a:t>
                      </a:r>
                      <a:r>
                        <a:rPr lang="en-US" sz="1500" b="0" i="0" u="none" strike="noStrike" dirty="0" err="1">
                          <a:solidFill>
                            <a:srgbClr val="000000"/>
                          </a:solidFill>
                          <a:effectLst/>
                          <a:latin typeface="+mn-lt"/>
                        </a:rPr>
                        <a:t>a.m</a:t>
                      </a:r>
                      <a:r>
                        <a:rPr lang="en-US" sz="1500" b="0" i="0" u="none" strike="noStrike" dirty="0">
                          <a:solidFill>
                            <a:srgbClr val="000000"/>
                          </a:solidFill>
                          <a:effectLst/>
                          <a:latin typeface="+mn-lt"/>
                        </a:rPr>
                        <a:t> – 11:00 </a:t>
                      </a:r>
                      <a:r>
                        <a:rPr lang="en-US" sz="1500" b="0" i="0" u="none" strike="noStrike" dirty="0" err="1">
                          <a:solidFill>
                            <a:srgbClr val="000000"/>
                          </a:solidFill>
                          <a:effectLst/>
                          <a:latin typeface="+mn-lt"/>
                        </a:rPr>
                        <a:t>a.m</a:t>
                      </a:r>
                      <a:endParaRPr lang="en-US" sz="1500" b="0"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COGO API and Parcel Traverse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3206227"/>
                  </a:ext>
                </a:extLst>
              </a:tr>
            </a:tbl>
          </a:graphicData>
        </a:graphic>
      </p:graphicFrame>
    </p:spTree>
    <p:extLst>
      <p:ext uri="{BB962C8B-B14F-4D97-AF65-F5344CB8AC3E}">
        <p14:creationId xmlns:p14="http://schemas.microsoft.com/office/powerpoint/2010/main" val="802503158"/>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3391"/>
            <a:ext cx="12248452" cy="6901461"/>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a:xfrm>
            <a:off x="914161" y="608514"/>
            <a:ext cx="10366596" cy="430775"/>
          </a:xfrm>
        </p:spPr>
        <p:txBody>
          <a:bodyPr/>
          <a:lstStyle/>
          <a:p>
            <a:r>
              <a:rPr lang="en-US" sz="2799" dirty="0"/>
              <a:t>ArcGIS Pro SDK for .NET – Demo theaters</a:t>
            </a:r>
            <a:endParaRPr lang="en-US" dirty="0"/>
          </a:p>
        </p:txBody>
      </p:sp>
      <p:sp>
        <p:nvSpPr>
          <p:cNvPr id="11" name="Content Placeholder 10">
            <a:extLst>
              <a:ext uri="{FF2B5EF4-FFF2-40B4-BE49-F238E27FC236}">
                <a16:creationId xmlns:a16="http://schemas.microsoft.com/office/drawing/2014/main" id="{56669042-0838-71A3-A1B1-20736266A8D4}"/>
              </a:ext>
            </a:extLst>
          </p:cNvPr>
          <p:cNvSpPr>
            <a:spLocks noGrp="1"/>
          </p:cNvSpPr>
          <p:nvPr>
            <p:ph sz="quarter" idx="12"/>
          </p:nvPr>
        </p:nvSpPr>
        <p:spPr>
          <a:xfrm>
            <a:off x="712432" y="5909139"/>
            <a:ext cx="10828174" cy="374082"/>
          </a:xfrm>
        </p:spPr>
        <p:txBody>
          <a:bodyPr/>
          <a:lstStyle/>
          <a:p>
            <a:r>
              <a:rPr lang="en-US" dirty="0"/>
              <a:t>Detailed Agenda: https://www.esri.com/en-us/about/events/devsummit/agenda/detailed</a:t>
            </a:r>
          </a:p>
          <a:p>
            <a:pPr>
              <a:buClr>
                <a:srgbClr val="EAFF46"/>
              </a:buClr>
            </a:pPr>
            <a:endParaRPr lang="en-US" dirty="0"/>
          </a:p>
        </p:txBody>
      </p:sp>
      <p:graphicFrame>
        <p:nvGraphicFramePr>
          <p:cNvPr id="9" name="Content Placeholder 6">
            <a:extLst>
              <a:ext uri="{FF2B5EF4-FFF2-40B4-BE49-F238E27FC236}">
                <a16:creationId xmlns:a16="http://schemas.microsoft.com/office/drawing/2014/main" id="{7DD3B9DF-5A24-4FCB-86B2-8D9C5C88E539}"/>
              </a:ext>
            </a:extLst>
          </p:cNvPr>
          <p:cNvGraphicFramePr>
            <a:graphicFrameLocks/>
          </p:cNvGraphicFramePr>
          <p:nvPr>
            <p:extLst>
              <p:ext uri="{D42A27DB-BD31-4B8C-83A1-F6EECF244321}">
                <p14:modId xmlns:p14="http://schemas.microsoft.com/office/powerpoint/2010/main" val="3482738743"/>
              </p:ext>
            </p:extLst>
          </p:nvPr>
        </p:nvGraphicFramePr>
        <p:xfrm>
          <a:off x="1206487" y="1667009"/>
          <a:ext cx="9672774" cy="2785204"/>
        </p:xfrm>
        <a:graphic>
          <a:graphicData uri="http://schemas.openxmlformats.org/drawingml/2006/table">
            <a:tbl>
              <a:tblPr firstRow="1">
                <a:tableStyleId>{22838BEF-8BB2-4498-84A7-C5851F593DF1}</a:tableStyleId>
              </a:tblPr>
              <a:tblGrid>
                <a:gridCol w="1566976">
                  <a:extLst>
                    <a:ext uri="{9D8B030D-6E8A-4147-A177-3AD203B41FA5}">
                      <a16:colId xmlns:a16="http://schemas.microsoft.com/office/drawing/2014/main" val="1488540618"/>
                    </a:ext>
                  </a:extLst>
                </a:gridCol>
                <a:gridCol w="2339875">
                  <a:extLst>
                    <a:ext uri="{9D8B030D-6E8A-4147-A177-3AD203B41FA5}">
                      <a16:colId xmlns:a16="http://schemas.microsoft.com/office/drawing/2014/main" val="4139165684"/>
                    </a:ext>
                  </a:extLst>
                </a:gridCol>
                <a:gridCol w="5765923">
                  <a:extLst>
                    <a:ext uri="{9D8B030D-6E8A-4147-A177-3AD203B41FA5}">
                      <a16:colId xmlns:a16="http://schemas.microsoft.com/office/drawing/2014/main" val="323322535"/>
                    </a:ext>
                  </a:extLst>
                </a:gridCol>
              </a:tblGrid>
              <a:tr h="304721">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290">
                <a:tc rowSpan="5">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Wed, Mar 8</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1:00 p.m. – 1:30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endParaRPr lang="en-US" sz="1500" u="none" strike="noStrike" kern="1200" dirty="0">
                        <a:solidFill>
                          <a:schemeClr val="dk1"/>
                        </a:solidFill>
                        <a:effectLst/>
                        <a:latin typeface="+mn-lt"/>
                        <a:ea typeface="+mn-ea"/>
                        <a:cs typeface="+mn-cs"/>
                      </a:endParaRPr>
                    </a:p>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Topology in the ArcGIS Pro SDK</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79660549"/>
                  </a:ext>
                </a:extLst>
              </a:tr>
              <a:tr h="417290">
                <a:tc vMerge="1">
                  <a:txBody>
                    <a:bodyPr/>
                    <a:lstStyle/>
                    <a:p>
                      <a:pPr marL="0" algn="ctr" defTabSz="457200" rtl="0" eaLnBrk="1" fontAlgn="b" latinLnBrk="0" hangingPunct="1"/>
                      <a:endParaRPr lang="en-US" sz="1500" u="none" strike="noStrike" kern="1200" dirty="0">
                        <a:solidFill>
                          <a:schemeClr val="bg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1:45 p.m. – 2:15 </a:t>
                      </a:r>
                      <a:r>
                        <a:rPr lang="en-US" sz="1500" u="none" strike="noStrike" kern="1200">
                          <a:solidFill>
                            <a:schemeClr val="dk1"/>
                          </a:solidFill>
                          <a:effectLst/>
                          <a:latin typeface="+mn-lt"/>
                          <a:ea typeface="+mn-ea"/>
                          <a:cs typeface="+mn-cs"/>
                        </a:rPr>
                        <a:t>p.m</a:t>
                      </a:r>
                      <a:endParaRPr lang="en-US" sz="1500" u="none" strike="noStrike" kern="1200" dirty="0">
                        <a:solidFill>
                          <a:schemeClr val="dk1"/>
                        </a:solidFill>
                        <a:effectLst/>
                        <a:latin typeface="+mn-lt"/>
                        <a:ea typeface="+mn-ea"/>
                        <a:cs typeface="+mn-cs"/>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Data Definition Language (DDL) in the ArcGIS Pro SDK</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7020884"/>
                  </a:ext>
                </a:extLst>
              </a:tr>
              <a:tr h="417290">
                <a:tc vMerge="1">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Wed, Mar 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4:00 p.m. - 4:30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ArcGIS Pro SDK for .NET: How to Run GP Tools from Your Add-in</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548497">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4:45 p.m. - 5:15 p.m.</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dk1"/>
                          </a:solidFill>
                          <a:effectLst/>
                          <a:latin typeface="+mn-lt"/>
                          <a:ea typeface="+mn-ea"/>
                          <a:cs typeface="+mn-cs"/>
                        </a:rPr>
                        <a:t>ArcGIS Pro SDK for .NET: Customize Galleries and </a:t>
                      </a:r>
                      <a:r>
                        <a:rPr lang="en-US" sz="1500" b="0" i="0" u="none" strike="noStrike" kern="1200" dirty="0" err="1">
                          <a:solidFill>
                            <a:schemeClr val="dk1"/>
                          </a:solidFill>
                          <a:effectLst/>
                          <a:latin typeface="+mn-lt"/>
                          <a:ea typeface="+mn-ea"/>
                          <a:cs typeface="+mn-cs"/>
                        </a:rPr>
                        <a:t>Comboboxes</a:t>
                      </a:r>
                      <a:r>
                        <a:rPr lang="en-US" sz="1500" b="0" i="0" u="none" strike="noStrike" kern="1200" dirty="0">
                          <a:solidFill>
                            <a:schemeClr val="dk1"/>
                          </a:solidFill>
                          <a:effectLst/>
                          <a:latin typeface="+mn-lt"/>
                          <a:ea typeface="+mn-ea"/>
                          <a:cs typeface="+mn-cs"/>
                        </a:rPr>
                        <a:t> with Templates</a:t>
                      </a: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290">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5:30 p.m. - 6:00 p.m.</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ArcGIS Pro SDK for .NET: Customizing the Editor Attributes Pane</a:t>
                      </a:r>
                      <a:endParaRPr lang="en-US" sz="1500" b="1" i="0" u="none" strike="noStrike" dirty="0">
                        <a:solidFill>
                          <a:srgbClr val="000000"/>
                        </a:solidFill>
                        <a:effectLst/>
                        <a:latin typeface="+mn-lt"/>
                      </a:endParaRPr>
                    </a:p>
                  </a:txBody>
                  <a:tcPr marL="45708" marR="45708" marT="45708" marB="457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bl>
          </a:graphicData>
        </a:graphic>
      </p:graphicFrame>
      <p:sp>
        <p:nvSpPr>
          <p:cNvPr id="10" name="Title 1">
            <a:extLst>
              <a:ext uri="{FF2B5EF4-FFF2-40B4-BE49-F238E27FC236}">
                <a16:creationId xmlns:a16="http://schemas.microsoft.com/office/drawing/2014/main" id="{908E23A1-856A-4874-AF9F-3DC00DC60A74}"/>
              </a:ext>
            </a:extLst>
          </p:cNvPr>
          <p:cNvSpPr txBox="1">
            <a:spLocks/>
          </p:cNvSpPr>
          <p:nvPr/>
        </p:nvSpPr>
        <p:spPr>
          <a:xfrm>
            <a:off x="1032504" y="4017002"/>
            <a:ext cx="10823677" cy="738472"/>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endParaRPr lang="en-US" sz="2399" b="0" dirty="0"/>
          </a:p>
          <a:p>
            <a:r>
              <a:rPr lang="en-US" sz="2399" b="0" dirty="0"/>
              <a:t>The Road Ahead:  ArcGIS Pro</a:t>
            </a:r>
          </a:p>
        </p:txBody>
      </p:sp>
      <p:graphicFrame>
        <p:nvGraphicFramePr>
          <p:cNvPr id="13" name="Content Placeholder 6">
            <a:extLst>
              <a:ext uri="{FF2B5EF4-FFF2-40B4-BE49-F238E27FC236}">
                <a16:creationId xmlns:a16="http://schemas.microsoft.com/office/drawing/2014/main" id="{5522F377-E52D-48E6-8C7C-4AF0CBDDFDB0}"/>
              </a:ext>
            </a:extLst>
          </p:cNvPr>
          <p:cNvGraphicFramePr>
            <a:graphicFrameLocks/>
          </p:cNvGraphicFramePr>
          <p:nvPr/>
        </p:nvGraphicFramePr>
        <p:xfrm>
          <a:off x="1206487" y="4944269"/>
          <a:ext cx="9600125" cy="776074"/>
        </p:xfrm>
        <a:graphic>
          <a:graphicData uri="http://schemas.openxmlformats.org/drawingml/2006/table">
            <a:tbl>
              <a:tblPr firstRow="1">
                <a:tableStyleId>{7DF18680-E054-41AD-8BC1-D1AEF772440D}</a:tableStyleId>
              </a:tblPr>
              <a:tblGrid>
                <a:gridCol w="1664807">
                  <a:extLst>
                    <a:ext uri="{9D8B030D-6E8A-4147-A177-3AD203B41FA5}">
                      <a16:colId xmlns:a16="http://schemas.microsoft.com/office/drawing/2014/main" val="1488540618"/>
                    </a:ext>
                  </a:extLst>
                </a:gridCol>
                <a:gridCol w="2385207">
                  <a:extLst>
                    <a:ext uri="{9D8B030D-6E8A-4147-A177-3AD203B41FA5}">
                      <a16:colId xmlns:a16="http://schemas.microsoft.com/office/drawing/2014/main" val="4139165684"/>
                    </a:ext>
                  </a:extLst>
                </a:gridCol>
                <a:gridCol w="5550111">
                  <a:extLst>
                    <a:ext uri="{9D8B030D-6E8A-4147-A177-3AD203B41FA5}">
                      <a16:colId xmlns:a16="http://schemas.microsoft.com/office/drawing/2014/main" val="323322535"/>
                    </a:ext>
                  </a:extLst>
                </a:gridCol>
              </a:tblGrid>
              <a:tr h="388037">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marL="91416" marR="91416" marT="45708" marB="45708" anchor="ctr">
                    <a:solidFill>
                      <a:srgbClr val="0070C0"/>
                    </a:solidFill>
                  </a:tcPr>
                </a:tc>
                <a:tc>
                  <a:txBody>
                    <a:bodyPr/>
                    <a:lstStyle/>
                    <a:p>
                      <a:pPr algn="ctr" fontAlgn="b"/>
                      <a:r>
                        <a:rPr lang="en-US" sz="1600" b="0" u="none" strike="noStrike" dirty="0">
                          <a:effectLst/>
                        </a:rPr>
                        <a:t>Time</a:t>
                      </a:r>
                      <a:endParaRPr lang="en-US" sz="1600" b="0" i="0" u="none" strike="noStrike" dirty="0">
                        <a:solidFill>
                          <a:srgbClr val="000000"/>
                        </a:solidFill>
                        <a:effectLst/>
                        <a:latin typeface="+mn-lt"/>
                      </a:endParaRPr>
                    </a:p>
                  </a:txBody>
                  <a:tcPr marL="91416" marR="91416" marT="45708" marB="45708" anchor="ctr">
                    <a:solidFill>
                      <a:srgbClr val="0070C0"/>
                    </a:solidFill>
                  </a:tcPr>
                </a:tc>
                <a:tc>
                  <a:txBody>
                    <a:bodyPr/>
                    <a:lstStyle/>
                    <a:p>
                      <a:pPr algn="ctr" fontAlgn="b"/>
                      <a:r>
                        <a:rPr lang="en-US" sz="1600" b="0" u="none" strike="noStrike" dirty="0">
                          <a:effectLst/>
                        </a:rPr>
                        <a:t>Session</a:t>
                      </a:r>
                      <a:endParaRPr lang="en-US" sz="1600" b="0" i="0" u="none" strike="noStrike" dirty="0">
                        <a:solidFill>
                          <a:srgbClr val="000000"/>
                        </a:solidFill>
                        <a:effectLst/>
                        <a:latin typeface="+mn-lt"/>
                      </a:endParaRPr>
                    </a:p>
                  </a:txBody>
                  <a:tcPr marL="91416" marR="91416" marT="45708" marB="45708" anchor="ctr">
                    <a:solidFill>
                      <a:srgbClr val="0070C0"/>
                    </a:solidFill>
                  </a:tcPr>
                </a:tc>
                <a:extLst>
                  <a:ext uri="{0D108BD9-81ED-4DB2-BD59-A6C34878D82A}">
                    <a16:rowId xmlns:a16="http://schemas.microsoft.com/office/drawing/2014/main" val="1338074445"/>
                  </a:ext>
                </a:extLst>
              </a:tr>
              <a:tr h="388037">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u="none" strike="noStrike" kern="1200" dirty="0">
                          <a:solidFill>
                            <a:schemeClr val="dk1"/>
                          </a:solidFill>
                          <a:effectLst/>
                          <a:latin typeface="+mn-lt"/>
                          <a:ea typeface="+mn-ea"/>
                          <a:cs typeface="+mn-cs"/>
                        </a:rPr>
                        <a:t>Thu, Mar 9</a:t>
                      </a:r>
                    </a:p>
                  </a:txBody>
                  <a:tcPr marL="91416" marR="91416" marT="45708" marB="45708"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2:30 p.m. - 3:30 p.m.</a:t>
                      </a:r>
                    </a:p>
                  </a:txBody>
                  <a:tcPr marL="91416" marR="91416" marT="45708" marB="45708" anchor="ctr"/>
                </a:tc>
                <a:tc>
                  <a:txBody>
                    <a:bodyPr/>
                    <a:lstStyle/>
                    <a:p>
                      <a:pPr marL="0" algn="l" defTabSz="457200" rtl="0" eaLnBrk="1" fontAlgn="b" latinLnBrk="0" hangingPunct="1"/>
                      <a:r>
                        <a:rPr lang="en-US" sz="1600" b="0" u="none" strike="noStrike" kern="1200" dirty="0">
                          <a:effectLst/>
                        </a:rPr>
                        <a:t>ArcGIS Pro: The Road Ahead</a:t>
                      </a:r>
                      <a:endParaRPr lang="en-US" sz="1600" b="0" u="none" strike="noStrike" kern="1200" dirty="0">
                        <a:solidFill>
                          <a:schemeClr val="dk1"/>
                        </a:solidFill>
                        <a:effectLst/>
                        <a:latin typeface="+mn-lt"/>
                        <a:ea typeface="+mn-ea"/>
                        <a:cs typeface="+mn-cs"/>
                      </a:endParaRPr>
                    </a:p>
                  </a:txBody>
                  <a:tcPr marL="91416" marR="91416" marT="45708" marB="45708"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728504046"/>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55EC4399-5262-4974-9EBA-8248BDC262EE}"/>
              </a:ext>
            </a:extLst>
          </p:cNvPr>
          <p:cNvGrpSpPr/>
          <p:nvPr/>
        </p:nvGrpSpPr>
        <p:grpSpPr>
          <a:xfrm>
            <a:off x="1" y="-13391"/>
            <a:ext cx="12248452" cy="6901461"/>
            <a:chOff x="1" y="-14288"/>
            <a:chExt cx="12251643" cy="6903259"/>
          </a:xfrm>
        </p:grpSpPr>
        <p:sp>
          <p:nvSpPr>
            <p:cNvPr id="18" name="gradient background1">
              <a:extLst>
                <a:ext uri="{FF2B5EF4-FFF2-40B4-BE49-F238E27FC236}">
                  <a16:creationId xmlns:a16="http://schemas.microsoft.com/office/drawing/2014/main" id="{B40A99E3-9937-417E-9044-A0467CA7115C}"/>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9" name="Picture 18" descr="Background pattern&#10;&#10;Description automatically generated">
              <a:extLst>
                <a:ext uri="{FF2B5EF4-FFF2-40B4-BE49-F238E27FC236}">
                  <a16:creationId xmlns:a16="http://schemas.microsoft.com/office/drawing/2014/main" id="{3F2E5C5B-58FF-4769-AAB4-8DC48A664CE2}"/>
                </a:ext>
              </a:extLst>
            </p:cNvPr>
            <p:cNvPicPr>
              <a:picLocks noChangeAspect="1"/>
            </p:cNvPicPr>
            <p:nvPr/>
          </p:nvPicPr>
          <p:blipFill>
            <a:blip r:embed="rId3"/>
            <a:stretch>
              <a:fillRect/>
            </a:stretch>
          </p:blipFill>
          <p:spPr>
            <a:xfrm>
              <a:off x="4586" y="-14288"/>
              <a:ext cx="12247058" cy="6888970"/>
            </a:xfrm>
            <a:prstGeom prst="rect">
              <a:avLst/>
            </a:prstGeom>
          </p:spPr>
        </p:pic>
      </p:grpSp>
      <p:sp>
        <p:nvSpPr>
          <p:cNvPr id="13" name="Title 8"/>
          <p:cNvSpPr>
            <a:spLocks noGrp="1"/>
          </p:cNvSpPr>
          <p:nvPr>
            <p:ph type="title"/>
          </p:nvPr>
        </p:nvSpPr>
        <p:spPr>
          <a:xfrm>
            <a:off x="914162" y="606753"/>
            <a:ext cx="10366596" cy="769313"/>
          </a:xfrm>
        </p:spPr>
        <p:txBody>
          <a:bodyPr/>
          <a:lstStyle/>
          <a:p>
            <a:r>
              <a:rPr lang="en-US" sz="2000" dirty="0"/>
              <a:t>ArcGIS Pro SDK for .NET:​</a:t>
            </a:r>
            <a:br>
              <a:rPr lang="en-US" dirty="0"/>
            </a:br>
            <a:r>
              <a:rPr lang="en-US" dirty="0"/>
              <a:t>What’s New in the Geodatabase and Utility Network APIs</a:t>
            </a:r>
          </a:p>
        </p:txBody>
      </p:sp>
      <p:sp>
        <p:nvSpPr>
          <p:cNvPr id="14" name="Content Placeholder 13">
            <a:extLst>
              <a:ext uri="{FF2B5EF4-FFF2-40B4-BE49-F238E27FC236}">
                <a16:creationId xmlns:a16="http://schemas.microsoft.com/office/drawing/2014/main" id="{9D5F0239-2F13-44F1-AD73-10C2FE37F26F}"/>
              </a:ext>
            </a:extLst>
          </p:cNvPr>
          <p:cNvSpPr>
            <a:spLocks noGrp="1"/>
          </p:cNvSpPr>
          <p:nvPr>
            <p:ph sz="quarter" idx="12"/>
          </p:nvPr>
        </p:nvSpPr>
        <p:spPr>
          <a:xfrm>
            <a:off x="552748" y="1480886"/>
            <a:ext cx="10366596" cy="3426520"/>
          </a:xfrm>
        </p:spPr>
        <p:txBody>
          <a:bodyPr/>
          <a:lstStyle/>
          <a:p>
            <a:endParaRPr lang="en-US" sz="2199" dirty="0"/>
          </a:p>
          <a:p>
            <a:r>
              <a:rPr lang="en-US" sz="2199" dirty="0"/>
              <a:t>Questions?</a:t>
            </a:r>
          </a:p>
          <a:p>
            <a:pPr lvl="2"/>
            <a:endParaRPr lang="en-US" sz="1799" dirty="0"/>
          </a:p>
          <a:p>
            <a:pPr lvl="2"/>
            <a:r>
              <a:rPr lang="en-US" sz="1799" dirty="0">
                <a:hlinkClick r:id="rId4"/>
              </a:rPr>
              <a:t>https://github.com/Esri/arcgis-pro-sdk/wiki/Tech-Sessions#2023-palm-springs</a:t>
            </a:r>
            <a:endParaRPr lang="en-US" sz="1799" dirty="0"/>
          </a:p>
          <a:p>
            <a:pPr lvl="2"/>
            <a:endParaRPr lang="en-US" sz="1799" dirty="0"/>
          </a:p>
          <a:p>
            <a:pPr lvl="2"/>
            <a:endParaRPr lang="en-US" sz="1799" dirty="0"/>
          </a:p>
          <a:p>
            <a:pPr lvl="2"/>
            <a:endParaRPr lang="en-US" sz="1799" dirty="0"/>
          </a:p>
          <a:p>
            <a:endParaRPr lang="en-US" dirty="0"/>
          </a:p>
        </p:txBody>
      </p:sp>
      <p:pic>
        <p:nvPicPr>
          <p:cNvPr id="4" name="Picture 3" descr="Qr code&#10;&#10;Description automatically generated">
            <a:extLst>
              <a:ext uri="{FF2B5EF4-FFF2-40B4-BE49-F238E27FC236}">
                <a16:creationId xmlns:a16="http://schemas.microsoft.com/office/drawing/2014/main" id="{EDF72842-0675-49B0-BB98-0EEE0CAF2D36}"/>
              </a:ext>
            </a:extLst>
          </p:cNvPr>
          <p:cNvPicPr>
            <a:picLocks noChangeAspect="1"/>
          </p:cNvPicPr>
          <p:nvPr/>
        </p:nvPicPr>
        <p:blipFill>
          <a:blip r:embed="rId5"/>
          <a:stretch>
            <a:fillRect/>
          </a:stretch>
        </p:blipFill>
        <p:spPr>
          <a:xfrm>
            <a:off x="3819947" y="3429000"/>
            <a:ext cx="2856756" cy="2856756"/>
          </a:xfrm>
          <a:prstGeom prst="rect">
            <a:avLst/>
          </a:prstGeom>
        </p:spPr>
      </p:pic>
    </p:spTree>
    <p:extLst>
      <p:ext uri="{BB962C8B-B14F-4D97-AF65-F5344CB8AC3E}">
        <p14:creationId xmlns:p14="http://schemas.microsoft.com/office/powerpoint/2010/main" val="3167858061"/>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E2B89E0-A438-EB49-0E87-138584754F65}"/>
              </a:ext>
            </a:extLst>
          </p:cNvPr>
          <p:cNvGrpSpPr/>
          <p:nvPr/>
        </p:nvGrpSpPr>
        <p:grpSpPr>
          <a:xfrm>
            <a:off x="1" y="-13391"/>
            <a:ext cx="12248452" cy="6901461"/>
            <a:chOff x="1" y="-14288"/>
            <a:chExt cx="12251643" cy="6903259"/>
          </a:xfrm>
        </p:grpSpPr>
        <p:sp>
          <p:nvSpPr>
            <p:cNvPr id="2" name="gradient background1">
              <a:extLst>
                <a:ext uri="{FF2B5EF4-FFF2-40B4-BE49-F238E27FC236}">
                  <a16:creationId xmlns:a16="http://schemas.microsoft.com/office/drawing/2014/main" id="{5719DC7D-14A8-D6B7-C512-913AA0BF2CB2}"/>
                </a:ext>
              </a:extLst>
            </p:cNvPr>
            <p:cNvSpPr/>
            <p:nvPr/>
          </p:nvSpPr>
          <p:spPr bwMode="auto">
            <a:xfrm>
              <a:off x="1" y="0"/>
              <a:ext cx="12191999" cy="6888971"/>
            </a:xfrm>
            <a:prstGeom prst="rect">
              <a:avLst/>
            </a:prstGeom>
            <a:gradFill flip="none" rotWithShape="1">
              <a:gsLst>
                <a:gs pos="0">
                  <a:srgbClr val="131A7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 name="Picture 5" descr="Background pattern&#10;&#10;Description automatically generated">
              <a:extLst>
                <a:ext uri="{FF2B5EF4-FFF2-40B4-BE49-F238E27FC236}">
                  <a16:creationId xmlns:a16="http://schemas.microsoft.com/office/drawing/2014/main" id="{FCA93C78-3371-C0E0-2E26-2D749F76D450}"/>
                </a:ext>
              </a:extLst>
            </p:cNvPr>
            <p:cNvPicPr>
              <a:picLocks noChangeAspect="1"/>
            </p:cNvPicPr>
            <p:nvPr/>
          </p:nvPicPr>
          <p:blipFill>
            <a:blip r:embed="rId2"/>
            <a:stretch>
              <a:fillRect/>
            </a:stretch>
          </p:blipFill>
          <p:spPr>
            <a:xfrm>
              <a:off x="4586" y="-14288"/>
              <a:ext cx="12247058" cy="6888970"/>
            </a:xfrm>
            <a:prstGeom prst="rect">
              <a:avLst/>
            </a:prstGeom>
          </p:spPr>
        </p:pic>
      </p:grpSp>
      <p:sp>
        <p:nvSpPr>
          <p:cNvPr id="7" name="Title 6">
            <a:extLst>
              <a:ext uri="{FF2B5EF4-FFF2-40B4-BE49-F238E27FC236}">
                <a16:creationId xmlns:a16="http://schemas.microsoft.com/office/drawing/2014/main" id="{4562C38F-3576-9836-84E8-EECA8FA484E2}"/>
              </a:ext>
            </a:extLst>
          </p:cNvPr>
          <p:cNvSpPr>
            <a:spLocks noGrp="1"/>
          </p:cNvSpPr>
          <p:nvPr>
            <p:ph type="title"/>
          </p:nvPr>
        </p:nvSpPr>
        <p:spPr/>
        <p:txBody>
          <a:bodyPr/>
          <a:lstStyle/>
          <a:p>
            <a:r>
              <a:rPr lang="en-US"/>
              <a:t>Please Share Your Feedback in the App</a:t>
            </a:r>
          </a:p>
        </p:txBody>
      </p:sp>
      <p:grpSp>
        <p:nvGrpSpPr>
          <p:cNvPr id="39" name="Group 38">
            <a:extLst>
              <a:ext uri="{FF2B5EF4-FFF2-40B4-BE49-F238E27FC236}">
                <a16:creationId xmlns:a16="http://schemas.microsoft.com/office/drawing/2014/main" id="{B2C87F03-7825-C9FC-9988-8C0F1C5E5463}"/>
              </a:ext>
            </a:extLst>
          </p:cNvPr>
          <p:cNvGrpSpPr/>
          <p:nvPr/>
        </p:nvGrpSpPr>
        <p:grpSpPr>
          <a:xfrm>
            <a:off x="1418538" y="1835914"/>
            <a:ext cx="9351749" cy="4335572"/>
            <a:chOff x="1418907" y="1835499"/>
            <a:chExt cx="9354185" cy="4336701"/>
          </a:xfrm>
        </p:grpSpPr>
        <p:sp>
          <p:nvSpPr>
            <p:cNvPr id="5" name="TextBox 4">
              <a:extLst>
                <a:ext uri="{FF2B5EF4-FFF2-40B4-BE49-F238E27FC236}">
                  <a16:creationId xmlns:a16="http://schemas.microsoft.com/office/drawing/2014/main" id="{8FDD6B6F-ECC9-20E6-D7E2-0189DF3437F3}"/>
                </a:ext>
              </a:extLst>
            </p:cNvPr>
            <p:cNvSpPr txBox="1"/>
            <p:nvPr/>
          </p:nvSpPr>
          <p:spPr>
            <a:xfrm>
              <a:off x="1513120" y="1835499"/>
              <a:ext cx="1733298" cy="634695"/>
            </a:xfrm>
            <a:prstGeom prst="rect">
              <a:avLst/>
            </a:prstGeom>
            <a:noFill/>
            <a:effectLst/>
          </p:spPr>
          <p:txBody>
            <a:bodyPr wrap="square" lIns="0" tIns="0" rIns="0" bIns="0" rtlCol="0" anchor="ctr">
              <a:noAutofit/>
            </a:bodyPr>
            <a:lstStyle/>
            <a:p>
              <a:pPr algn="ctr" eaLnBrk="0" hangingPunct="0"/>
              <a:r>
                <a:rPr lang="en-US" sz="1400"/>
                <a:t>Download the Esri Events app and find your event</a:t>
              </a:r>
            </a:p>
          </p:txBody>
        </p:sp>
        <p:sp>
          <p:nvSpPr>
            <p:cNvPr id="9" name="TextBox 8">
              <a:extLst>
                <a:ext uri="{FF2B5EF4-FFF2-40B4-BE49-F238E27FC236}">
                  <a16:creationId xmlns:a16="http://schemas.microsoft.com/office/drawing/2014/main" id="{28DB55B1-6E50-8B05-E217-CCC44A5A2777}"/>
                </a:ext>
              </a:extLst>
            </p:cNvPr>
            <p:cNvSpPr txBox="1"/>
            <p:nvPr/>
          </p:nvSpPr>
          <p:spPr>
            <a:xfrm>
              <a:off x="3983435" y="1835499"/>
              <a:ext cx="1733298" cy="634695"/>
            </a:xfrm>
            <a:prstGeom prst="rect">
              <a:avLst/>
            </a:prstGeom>
            <a:noFill/>
            <a:effectLst/>
          </p:spPr>
          <p:txBody>
            <a:bodyPr wrap="square" lIns="0" tIns="0" rIns="0" bIns="0" rtlCol="0" anchor="ctr">
              <a:noAutofit/>
            </a:bodyPr>
            <a:lstStyle/>
            <a:p>
              <a:pPr algn="ctr" eaLnBrk="0" hangingPunct="0"/>
              <a:r>
                <a:rPr lang="en-US" sz="1400">
                  <a:solidFill>
                    <a:srgbClr val="EAFF46"/>
                  </a:solidFill>
                </a:rPr>
                <a:t>Select the session you attended</a:t>
              </a:r>
            </a:p>
          </p:txBody>
        </p:sp>
        <p:sp>
          <p:nvSpPr>
            <p:cNvPr id="10" name="TextBox 9">
              <a:extLst>
                <a:ext uri="{FF2B5EF4-FFF2-40B4-BE49-F238E27FC236}">
                  <a16:creationId xmlns:a16="http://schemas.microsoft.com/office/drawing/2014/main" id="{5E8E5660-1005-3590-F860-68AEA0B57D80}"/>
                </a:ext>
              </a:extLst>
            </p:cNvPr>
            <p:cNvSpPr txBox="1"/>
            <p:nvPr/>
          </p:nvSpPr>
          <p:spPr>
            <a:xfrm>
              <a:off x="6464508" y="1835499"/>
              <a:ext cx="1733298" cy="634695"/>
            </a:xfrm>
            <a:prstGeom prst="rect">
              <a:avLst/>
            </a:prstGeom>
            <a:noFill/>
            <a:effectLst/>
          </p:spPr>
          <p:txBody>
            <a:bodyPr wrap="square" lIns="0" tIns="0" rIns="0" bIns="0" rtlCol="0" anchor="ctr">
              <a:noAutofit/>
            </a:bodyPr>
            <a:lstStyle/>
            <a:p>
              <a:pPr algn="ctr" eaLnBrk="0" hangingPunct="0"/>
              <a:r>
                <a:rPr lang="en-US" sz="1400"/>
                <a:t>Scroll down to “Survey”</a:t>
              </a:r>
            </a:p>
          </p:txBody>
        </p:sp>
        <p:sp>
          <p:nvSpPr>
            <p:cNvPr id="13" name="TextBox 12">
              <a:extLst>
                <a:ext uri="{FF2B5EF4-FFF2-40B4-BE49-F238E27FC236}">
                  <a16:creationId xmlns:a16="http://schemas.microsoft.com/office/drawing/2014/main" id="{155B602B-070D-C320-276F-E035AA515AFB}"/>
                </a:ext>
              </a:extLst>
            </p:cNvPr>
            <p:cNvSpPr txBox="1"/>
            <p:nvPr/>
          </p:nvSpPr>
          <p:spPr>
            <a:xfrm>
              <a:off x="8945581" y="1835499"/>
              <a:ext cx="1733298" cy="634695"/>
            </a:xfrm>
            <a:prstGeom prst="rect">
              <a:avLst/>
            </a:prstGeom>
            <a:noFill/>
            <a:effectLst/>
          </p:spPr>
          <p:txBody>
            <a:bodyPr wrap="square" lIns="0" tIns="0" rIns="0" bIns="0" rtlCol="0" anchor="ctr">
              <a:noAutofit/>
            </a:bodyPr>
            <a:lstStyle/>
            <a:p>
              <a:pPr algn="ctr" eaLnBrk="0" hangingPunct="0"/>
              <a:r>
                <a:rPr lang="en-US" sz="1400">
                  <a:solidFill>
                    <a:srgbClr val="EAFF46"/>
                  </a:solidFill>
                </a:rPr>
                <a:t>Log in to access the survey</a:t>
              </a:r>
            </a:p>
          </p:txBody>
        </p:sp>
        <p:grpSp>
          <p:nvGrpSpPr>
            <p:cNvPr id="14" name="Group 13">
              <a:extLst>
                <a:ext uri="{FF2B5EF4-FFF2-40B4-BE49-F238E27FC236}">
                  <a16:creationId xmlns:a16="http://schemas.microsoft.com/office/drawing/2014/main" id="{5516EA1F-8831-E93D-F80B-C52C6C3BE8C4}"/>
                </a:ext>
              </a:extLst>
            </p:cNvPr>
            <p:cNvGrpSpPr/>
            <p:nvPr/>
          </p:nvGrpSpPr>
          <p:grpSpPr>
            <a:xfrm>
              <a:off x="3896394" y="2656131"/>
              <a:ext cx="1921724" cy="3516069"/>
              <a:chOff x="3125273" y="2289667"/>
              <a:chExt cx="1745068" cy="3192852"/>
            </a:xfrm>
          </p:grpSpPr>
          <p:pic>
            <p:nvPicPr>
              <p:cNvPr id="33" name="Picture 32" descr="A screenshot of a cell phone&#10;&#10;Description generated with very high confidence">
                <a:extLst>
                  <a:ext uri="{FF2B5EF4-FFF2-40B4-BE49-F238E27FC236}">
                    <a16:creationId xmlns:a16="http://schemas.microsoft.com/office/drawing/2014/main" id="{55342FB6-F98C-FF48-735A-DEA16110F3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34" name="Picture 8">
                <a:extLst>
                  <a:ext uri="{FF2B5EF4-FFF2-40B4-BE49-F238E27FC236}">
                    <a16:creationId xmlns:a16="http://schemas.microsoft.com/office/drawing/2014/main" id="{DC972699-BCDD-47BD-2AA2-A6B9FF7835A7}"/>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35" name="Picture 34">
                <a:extLst>
                  <a:ext uri="{FF2B5EF4-FFF2-40B4-BE49-F238E27FC236}">
                    <a16:creationId xmlns:a16="http://schemas.microsoft.com/office/drawing/2014/main" id="{E75D610C-43F1-D510-292E-45AF0EE7F791}"/>
                  </a:ext>
                </a:extLst>
              </p:cNvPr>
              <p:cNvPicPr>
                <a:picLocks noChangeAspect="1"/>
              </p:cNvPicPr>
              <p:nvPr/>
            </p:nvPicPr>
            <p:blipFill rotWithShape="1">
              <a:blip r:embed="rId6"/>
              <a:srcRect t="5264" b="11908"/>
              <a:stretch/>
            </p:blipFill>
            <p:spPr>
              <a:xfrm>
                <a:off x="3184457" y="2416320"/>
                <a:ext cx="1627632" cy="2917493"/>
              </a:xfrm>
              <a:prstGeom prst="rect">
                <a:avLst/>
              </a:prstGeom>
            </p:spPr>
          </p:pic>
        </p:grpSp>
        <p:grpSp>
          <p:nvGrpSpPr>
            <p:cNvPr id="15" name="Group 14">
              <a:extLst>
                <a:ext uri="{FF2B5EF4-FFF2-40B4-BE49-F238E27FC236}">
                  <a16:creationId xmlns:a16="http://schemas.microsoft.com/office/drawing/2014/main" id="{710E336B-C94D-D08F-3627-F15C3C229B3D}"/>
                </a:ext>
              </a:extLst>
            </p:cNvPr>
            <p:cNvGrpSpPr/>
            <p:nvPr/>
          </p:nvGrpSpPr>
          <p:grpSpPr>
            <a:xfrm>
              <a:off x="6373881" y="2656131"/>
              <a:ext cx="1921724" cy="3516069"/>
              <a:chOff x="5226240" y="2289667"/>
              <a:chExt cx="1745068" cy="3192852"/>
            </a:xfrm>
          </p:grpSpPr>
          <p:pic>
            <p:nvPicPr>
              <p:cNvPr id="28" name="Picture 27">
                <a:extLst>
                  <a:ext uri="{FF2B5EF4-FFF2-40B4-BE49-F238E27FC236}">
                    <a16:creationId xmlns:a16="http://schemas.microsoft.com/office/drawing/2014/main" id="{D5044C64-A080-861D-8EE4-F3E07EEC03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9" name="Rectangle 28">
                <a:extLst>
                  <a:ext uri="{FF2B5EF4-FFF2-40B4-BE49-F238E27FC236}">
                    <a16:creationId xmlns:a16="http://schemas.microsoft.com/office/drawing/2014/main" id="{F74A6743-2E7A-0B49-88D0-4F41A47925D7}"/>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30" name="Picture 8">
                <a:extLst>
                  <a:ext uri="{FF2B5EF4-FFF2-40B4-BE49-F238E27FC236}">
                    <a16:creationId xmlns:a16="http://schemas.microsoft.com/office/drawing/2014/main" id="{72B5474A-C946-C7A6-FE9F-364BD6993F7C}"/>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31" name="Picture 30">
                <a:extLst>
                  <a:ext uri="{FF2B5EF4-FFF2-40B4-BE49-F238E27FC236}">
                    <a16:creationId xmlns:a16="http://schemas.microsoft.com/office/drawing/2014/main" id="{A3E12EA2-91D4-1BF1-B4E8-972BE20C906C}"/>
                  </a:ext>
                </a:extLst>
              </p:cNvPr>
              <p:cNvPicPr>
                <a:picLocks noChangeAspect="1"/>
              </p:cNvPicPr>
              <p:nvPr/>
            </p:nvPicPr>
            <p:blipFill rotWithShape="1">
              <a:blip r:embed="rId8"/>
              <a:srcRect t="5528" b="11593"/>
              <a:stretch/>
            </p:blipFill>
            <p:spPr>
              <a:xfrm>
                <a:off x="5288838" y="2428985"/>
                <a:ext cx="1627632" cy="2919244"/>
              </a:xfrm>
              <a:prstGeom prst="rect">
                <a:avLst/>
              </a:prstGeom>
            </p:spPr>
          </p:pic>
          <p:pic>
            <p:nvPicPr>
              <p:cNvPr id="32" name="Picture 31">
                <a:extLst>
                  <a:ext uri="{FF2B5EF4-FFF2-40B4-BE49-F238E27FC236}">
                    <a16:creationId xmlns:a16="http://schemas.microsoft.com/office/drawing/2014/main" id="{71535291-922A-643A-3F09-B590AF06CDBC}"/>
                  </a:ext>
                </a:extLst>
              </p:cNvPr>
              <p:cNvPicPr>
                <a:picLocks noChangeAspect="1"/>
              </p:cNvPicPr>
              <p:nvPr/>
            </p:nvPicPr>
            <p:blipFill rotWithShape="1">
              <a:blip r:embed="rId8"/>
              <a:srcRect t="5528" b="88481"/>
              <a:stretch/>
            </p:blipFill>
            <p:spPr>
              <a:xfrm>
                <a:off x="5286686" y="2428985"/>
                <a:ext cx="1627632" cy="211014"/>
              </a:xfrm>
              <a:prstGeom prst="rect">
                <a:avLst/>
              </a:prstGeom>
            </p:spPr>
          </p:pic>
        </p:grpSp>
        <p:grpSp>
          <p:nvGrpSpPr>
            <p:cNvPr id="16" name="Group 15">
              <a:extLst>
                <a:ext uri="{FF2B5EF4-FFF2-40B4-BE49-F238E27FC236}">
                  <a16:creationId xmlns:a16="http://schemas.microsoft.com/office/drawing/2014/main" id="{A14E4A78-6011-2B50-5F07-999DDDA690DE}"/>
                </a:ext>
              </a:extLst>
            </p:cNvPr>
            <p:cNvGrpSpPr/>
            <p:nvPr/>
          </p:nvGrpSpPr>
          <p:grpSpPr>
            <a:xfrm>
              <a:off x="8851368" y="2656131"/>
              <a:ext cx="1921724" cy="3516069"/>
              <a:chOff x="8728788" y="2289666"/>
              <a:chExt cx="1921724" cy="3516069"/>
            </a:xfrm>
          </p:grpSpPr>
          <p:pic>
            <p:nvPicPr>
              <p:cNvPr id="24" name="Picture 8">
                <a:extLst>
                  <a:ext uri="{FF2B5EF4-FFF2-40B4-BE49-F238E27FC236}">
                    <a16:creationId xmlns:a16="http://schemas.microsoft.com/office/drawing/2014/main" id="{0C420E07-9E3E-75E6-9FCF-2D206EAAED42}"/>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25" name="Group 24">
                <a:extLst>
                  <a:ext uri="{FF2B5EF4-FFF2-40B4-BE49-F238E27FC236}">
                    <a16:creationId xmlns:a16="http://schemas.microsoft.com/office/drawing/2014/main" id="{9CD8EF22-199D-04AA-DB3F-320CFBE82E9E}"/>
                  </a:ext>
                </a:extLst>
              </p:cNvPr>
              <p:cNvGrpSpPr/>
              <p:nvPr/>
            </p:nvGrpSpPr>
            <p:grpSpPr>
              <a:xfrm>
                <a:off x="8795989" y="2443515"/>
                <a:ext cx="1801368" cy="3214334"/>
                <a:chOff x="8795989" y="2443515"/>
                <a:chExt cx="1801368" cy="3214334"/>
              </a:xfrm>
            </p:grpSpPr>
            <p:pic>
              <p:nvPicPr>
                <p:cNvPr id="26" name="Picture 25">
                  <a:extLst>
                    <a:ext uri="{FF2B5EF4-FFF2-40B4-BE49-F238E27FC236}">
                      <a16:creationId xmlns:a16="http://schemas.microsoft.com/office/drawing/2014/main" id="{B98AECBA-BE62-9CB1-E185-042DA99EF6CA}"/>
                    </a:ext>
                  </a:extLst>
                </p:cNvPr>
                <p:cNvPicPr>
                  <a:picLocks noChangeAspect="1"/>
                </p:cNvPicPr>
                <p:nvPr/>
              </p:nvPicPr>
              <p:blipFill rotWithShape="1">
                <a:blip r:embed="rId9"/>
                <a:srcRect t="5776" b="89445"/>
                <a:stretch/>
              </p:blipFill>
              <p:spPr>
                <a:xfrm>
                  <a:off x="8795989" y="2443515"/>
                  <a:ext cx="1801368" cy="186411"/>
                </a:xfrm>
                <a:prstGeom prst="rect">
                  <a:avLst/>
                </a:prstGeom>
              </p:spPr>
            </p:pic>
            <p:pic>
              <p:nvPicPr>
                <p:cNvPr id="27" name="Picture 26">
                  <a:extLst>
                    <a:ext uri="{FF2B5EF4-FFF2-40B4-BE49-F238E27FC236}">
                      <a16:creationId xmlns:a16="http://schemas.microsoft.com/office/drawing/2014/main" id="{B5B703BC-A120-E5D2-D44C-4D70CABBF588}"/>
                    </a:ext>
                  </a:extLst>
                </p:cNvPr>
                <p:cNvPicPr>
                  <a:picLocks noChangeAspect="1"/>
                </p:cNvPicPr>
                <p:nvPr/>
              </p:nvPicPr>
              <p:blipFill rotWithShape="1">
                <a:blip r:embed="rId10"/>
                <a:srcRect t="21917" b="493"/>
                <a:stretch/>
              </p:blipFill>
              <p:spPr>
                <a:xfrm>
                  <a:off x="8795990" y="2635248"/>
                  <a:ext cx="1799083" cy="3022601"/>
                </a:xfrm>
                <a:prstGeom prst="rect">
                  <a:avLst/>
                </a:prstGeom>
              </p:spPr>
            </p:pic>
          </p:grpSp>
        </p:grpSp>
        <p:grpSp>
          <p:nvGrpSpPr>
            <p:cNvPr id="38" name="Group 37">
              <a:extLst>
                <a:ext uri="{FF2B5EF4-FFF2-40B4-BE49-F238E27FC236}">
                  <a16:creationId xmlns:a16="http://schemas.microsoft.com/office/drawing/2014/main" id="{245D2CA7-A7FB-AA5E-8CBD-A9EC34B5DCEC}"/>
                </a:ext>
              </a:extLst>
            </p:cNvPr>
            <p:cNvGrpSpPr/>
            <p:nvPr/>
          </p:nvGrpSpPr>
          <p:grpSpPr>
            <a:xfrm>
              <a:off x="1418907" y="2656131"/>
              <a:ext cx="1921724" cy="3516069"/>
              <a:chOff x="1418907" y="2504270"/>
              <a:chExt cx="1921724" cy="3516069"/>
            </a:xfrm>
          </p:grpSpPr>
          <p:pic>
            <p:nvPicPr>
              <p:cNvPr id="21" name="Picture 8">
                <a:extLst>
                  <a:ext uri="{FF2B5EF4-FFF2-40B4-BE49-F238E27FC236}">
                    <a16:creationId xmlns:a16="http://schemas.microsoft.com/office/drawing/2014/main" id="{BF5367D5-F527-25EE-B3B3-C2AE009428EF}"/>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418907" y="2504270"/>
                <a:ext cx="1921724" cy="3516069"/>
              </a:xfrm>
              <a:prstGeom prst="rect">
                <a:avLst/>
              </a:prstGeom>
            </p:spPr>
          </p:pic>
          <p:pic>
            <p:nvPicPr>
              <p:cNvPr id="22" name="Picture 21">
                <a:extLst>
                  <a:ext uri="{FF2B5EF4-FFF2-40B4-BE49-F238E27FC236}">
                    <a16:creationId xmlns:a16="http://schemas.microsoft.com/office/drawing/2014/main" id="{2C7AC308-EFBE-A0C7-5E9C-7FB623EBDDD8}"/>
                  </a:ext>
                </a:extLst>
              </p:cNvPr>
              <p:cNvPicPr>
                <a:picLocks noChangeAspect="1"/>
              </p:cNvPicPr>
              <p:nvPr/>
            </p:nvPicPr>
            <p:blipFill rotWithShape="1">
              <a:blip r:embed="rId11">
                <a:alphaModFix/>
              </a:blip>
              <a:srcRect l="239" t="4174" r="-239" b="12799"/>
              <a:stretch/>
            </p:blipFill>
            <p:spPr>
              <a:xfrm>
                <a:off x="1489041" y="2647837"/>
                <a:ext cx="1785525" cy="3208149"/>
              </a:xfrm>
              <a:prstGeom prst="rect">
                <a:avLst/>
              </a:prstGeom>
            </p:spPr>
          </p:pic>
          <p:pic>
            <p:nvPicPr>
              <p:cNvPr id="37" name="Picture 36" descr="A screenshot of a computer&#10;&#10;Description automatically generated with low confidence">
                <a:extLst>
                  <a:ext uri="{FF2B5EF4-FFF2-40B4-BE49-F238E27FC236}">
                    <a16:creationId xmlns:a16="http://schemas.microsoft.com/office/drawing/2014/main" id="{EB3B89A7-D6AE-13CF-3713-1334D9EFCCB4}"/>
                  </a:ext>
                </a:extLst>
              </p:cNvPr>
              <p:cNvPicPr>
                <a:picLocks noChangeAspect="1"/>
              </p:cNvPicPr>
              <p:nvPr/>
            </p:nvPicPr>
            <p:blipFill rotWithShape="1">
              <a:blip r:embed="rId12"/>
              <a:srcRect r="7323"/>
              <a:stretch/>
            </p:blipFill>
            <p:spPr>
              <a:xfrm>
                <a:off x="1521357" y="3537096"/>
                <a:ext cx="1703938" cy="638176"/>
              </a:xfrm>
              <a:prstGeom prst="rect">
                <a:avLst/>
              </a:prstGeom>
            </p:spPr>
          </p:pic>
        </p:grpSp>
        <p:sp>
          <p:nvSpPr>
            <p:cNvPr id="18" name="Right Arrow 38">
              <a:extLst>
                <a:ext uri="{FF2B5EF4-FFF2-40B4-BE49-F238E27FC236}">
                  <a16:creationId xmlns:a16="http://schemas.microsoft.com/office/drawing/2014/main" id="{29856090-7EB0-9627-98D8-194DD85D065D}"/>
                </a:ext>
              </a:extLst>
            </p:cNvPr>
            <p:cNvSpPr/>
            <p:nvPr/>
          </p:nvSpPr>
          <p:spPr bwMode="auto">
            <a:xfrm>
              <a:off x="2977733" y="3784804"/>
              <a:ext cx="920241" cy="484727"/>
            </a:xfrm>
            <a:prstGeom prst="rightArrow">
              <a:avLst/>
            </a:prstGeom>
            <a:gradFill flip="none" rotWithShape="1">
              <a:gsLst>
                <a:gs pos="100000">
                  <a:srgbClr val="FFC452"/>
                </a:gs>
                <a:gs pos="0">
                  <a:srgbClr val="EAFF46">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grpSp>
      <p:sp>
        <p:nvSpPr>
          <p:cNvPr id="19" name="Right Arrow 38">
            <a:extLst>
              <a:ext uri="{FF2B5EF4-FFF2-40B4-BE49-F238E27FC236}">
                <a16:creationId xmlns:a16="http://schemas.microsoft.com/office/drawing/2014/main" id="{F5AA7F78-3815-A6F1-E584-DA09EFC0253F}"/>
              </a:ext>
            </a:extLst>
          </p:cNvPr>
          <p:cNvSpPr/>
          <p:nvPr/>
        </p:nvSpPr>
        <p:spPr bwMode="auto">
          <a:xfrm>
            <a:off x="5446051" y="4502371"/>
            <a:ext cx="920001" cy="484601"/>
          </a:xfrm>
          <a:prstGeom prst="rightArrow">
            <a:avLst/>
          </a:prstGeom>
          <a:gradFill flip="none" rotWithShape="1">
            <a:gsLst>
              <a:gs pos="100000">
                <a:srgbClr val="FFC452"/>
              </a:gs>
              <a:gs pos="0">
                <a:srgbClr val="EAFF46">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0" name="Right Arrow 38">
            <a:extLst>
              <a:ext uri="{FF2B5EF4-FFF2-40B4-BE49-F238E27FC236}">
                <a16:creationId xmlns:a16="http://schemas.microsoft.com/office/drawing/2014/main" id="{C683CD60-313D-1782-5EB5-0F4803002FD4}"/>
              </a:ext>
            </a:extLst>
          </p:cNvPr>
          <p:cNvSpPr/>
          <p:nvPr/>
        </p:nvSpPr>
        <p:spPr bwMode="auto">
          <a:xfrm>
            <a:off x="7932229" y="4502371"/>
            <a:ext cx="920001" cy="484601"/>
          </a:xfrm>
          <a:prstGeom prst="rightArrow">
            <a:avLst/>
          </a:prstGeom>
          <a:gradFill flip="none" rotWithShape="1">
            <a:gsLst>
              <a:gs pos="100000">
                <a:srgbClr val="FFC452"/>
              </a:gs>
              <a:gs pos="0">
                <a:srgbClr val="EAFF46">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563880688"/>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07E5009-B321-9A42-F735-E4CDFA6F79F5}"/>
              </a:ext>
            </a:extLst>
          </p:cNvPr>
          <p:cNvGrpSpPr/>
          <p:nvPr/>
        </p:nvGrpSpPr>
        <p:grpSpPr>
          <a:xfrm>
            <a:off x="1" y="893"/>
            <a:ext cx="12188824" cy="6887177"/>
            <a:chOff x="1" y="0"/>
            <a:chExt cx="12191999" cy="6888971"/>
          </a:xfrm>
        </p:grpSpPr>
        <p:sp>
          <p:nvSpPr>
            <p:cNvPr id="4" name="gradient background1">
              <a:extLst>
                <a:ext uri="{FF2B5EF4-FFF2-40B4-BE49-F238E27FC236}">
                  <a16:creationId xmlns:a16="http://schemas.microsoft.com/office/drawing/2014/main" id="{7DB161C3-A206-0F12-A4F6-59B1A7570E8F}"/>
                </a:ext>
              </a:extLst>
            </p:cNvPr>
            <p:cNvSpPr/>
            <p:nvPr/>
          </p:nvSpPr>
          <p:spPr bwMode="auto">
            <a:xfrm>
              <a:off x="1" y="0"/>
              <a:ext cx="12191999" cy="6888971"/>
            </a:xfrm>
            <a:prstGeom prst="rect">
              <a:avLst/>
            </a:prstGeom>
            <a:gradFill flip="none" rotWithShape="1">
              <a:gsLst>
                <a:gs pos="0">
                  <a:srgbClr val="131A6F"/>
                </a:gs>
                <a:gs pos="98000">
                  <a:srgbClr val="070738"/>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16" tIns="45708" rIns="91416" bIns="45708"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 name="Picture 6" descr="Logo&#10;&#10;Description automatically generated">
              <a:extLst>
                <a:ext uri="{FF2B5EF4-FFF2-40B4-BE49-F238E27FC236}">
                  <a16:creationId xmlns:a16="http://schemas.microsoft.com/office/drawing/2014/main" id="{5D6A3847-CD7D-08E6-75CA-F7E1F540D276}"/>
                </a:ext>
              </a:extLst>
            </p:cNvPr>
            <p:cNvPicPr>
              <a:picLocks noChangeAspect="1"/>
            </p:cNvPicPr>
            <p:nvPr/>
          </p:nvPicPr>
          <p:blipFill rotWithShape="1">
            <a:blip r:embed="rId2"/>
            <a:srcRect l="48397"/>
            <a:stretch/>
          </p:blipFill>
          <p:spPr>
            <a:xfrm>
              <a:off x="5872162" y="0"/>
              <a:ext cx="6319837" cy="6888970"/>
            </a:xfrm>
            <a:prstGeom prst="rect">
              <a:avLst/>
            </a:prstGeom>
          </p:spPr>
        </p:pic>
      </p:grpSp>
      <p:sp>
        <p:nvSpPr>
          <p:cNvPr id="10" name="Title 9">
            <a:extLst>
              <a:ext uri="{FF2B5EF4-FFF2-40B4-BE49-F238E27FC236}">
                <a16:creationId xmlns:a16="http://schemas.microsoft.com/office/drawing/2014/main" id="{921A8D64-5ED7-C677-405B-30AB7E41A33A}"/>
              </a:ext>
            </a:extLst>
          </p:cNvPr>
          <p:cNvSpPr>
            <a:spLocks noGrp="1"/>
          </p:cNvSpPr>
          <p:nvPr>
            <p:ph type="title"/>
          </p:nvPr>
        </p:nvSpPr>
        <p:spPr/>
        <p:txBody>
          <a:bodyPr/>
          <a:lstStyle/>
          <a:p>
            <a:r>
              <a:rPr lang="en-US"/>
              <a:t>Connect With Us On Social</a:t>
            </a:r>
          </a:p>
        </p:txBody>
      </p:sp>
      <p:sp>
        <p:nvSpPr>
          <p:cNvPr id="11" name="Text Placeholder 10">
            <a:extLst>
              <a:ext uri="{FF2B5EF4-FFF2-40B4-BE49-F238E27FC236}">
                <a16:creationId xmlns:a16="http://schemas.microsoft.com/office/drawing/2014/main" id="{CC59D668-8282-F4FB-305F-1D83415E5CA2}"/>
              </a:ext>
            </a:extLst>
          </p:cNvPr>
          <p:cNvSpPr>
            <a:spLocks noGrp="1"/>
          </p:cNvSpPr>
          <p:nvPr>
            <p:ph type="body" sz="quarter" idx="11"/>
          </p:nvPr>
        </p:nvSpPr>
        <p:spPr/>
        <p:txBody>
          <a:bodyPr/>
          <a:lstStyle/>
          <a:p>
            <a:r>
              <a:rPr lang="en-US">
                <a:solidFill>
                  <a:srgbClr val="EAFF46"/>
                </a:solidFill>
              </a:rPr>
              <a:t>And Join the Conversation Using #EsriDevSummit</a:t>
            </a:r>
          </a:p>
        </p:txBody>
      </p:sp>
      <p:sp>
        <p:nvSpPr>
          <p:cNvPr id="12" name="Content Placeholder 11">
            <a:extLst>
              <a:ext uri="{FF2B5EF4-FFF2-40B4-BE49-F238E27FC236}">
                <a16:creationId xmlns:a16="http://schemas.microsoft.com/office/drawing/2014/main" id="{283D5F36-F14B-3032-5F09-51F9F5C4D5F6}"/>
              </a:ext>
            </a:extLst>
          </p:cNvPr>
          <p:cNvSpPr>
            <a:spLocks noGrp="1"/>
          </p:cNvSpPr>
          <p:nvPr>
            <p:ph sz="quarter" idx="12"/>
          </p:nvPr>
        </p:nvSpPr>
        <p:spPr>
          <a:xfrm>
            <a:off x="1560203" y="1914310"/>
            <a:ext cx="9463582" cy="3771484"/>
          </a:xfrm>
        </p:spPr>
        <p:txBody>
          <a:bodyPr/>
          <a:lstStyle/>
          <a:p>
            <a:pPr marL="0" indent="0">
              <a:lnSpc>
                <a:spcPct val="150000"/>
              </a:lnSpc>
              <a:buClr>
                <a:srgbClr val="EAFF46"/>
              </a:buClr>
              <a:buNone/>
            </a:pPr>
            <a:r>
              <a:rPr lang="en-US" u="sng">
                <a:effectLst/>
                <a:latin typeface="Helvetica Neue" panose="02000503000000020004" pitchFamily="2" charset="0"/>
                <a:hlinkClick r:id="" action="ppaction://noaction"/>
              </a:rPr>
              <a:t>twitter.com/ArcGISDevs</a:t>
            </a:r>
          </a:p>
          <a:p>
            <a:pPr marL="0" indent="0">
              <a:lnSpc>
                <a:spcPct val="150000"/>
              </a:lnSpc>
              <a:buClr>
                <a:srgbClr val="EAFF46"/>
              </a:buClr>
              <a:buNone/>
            </a:pPr>
            <a:r>
              <a:rPr lang="en-US" u="sng">
                <a:effectLst/>
                <a:latin typeface="Helvetica Neue" panose="02000503000000020004" pitchFamily="2" charset="0"/>
                <a:hlinkClick r:id="" action="ppaction://noaction"/>
              </a:rPr>
              <a:t>twitter.com/EsriDevEvents</a:t>
            </a:r>
          </a:p>
          <a:p>
            <a:pPr marL="0" indent="0">
              <a:lnSpc>
                <a:spcPct val="150000"/>
              </a:lnSpc>
              <a:buClr>
                <a:srgbClr val="EAFF46"/>
              </a:buClr>
              <a:buNone/>
            </a:pPr>
            <a:r>
              <a:rPr lang="en-US" u="sng">
                <a:effectLst/>
                <a:latin typeface="Helvetica Neue" panose="02000503000000020004" pitchFamily="2" charset="0"/>
                <a:hlinkClick r:id="" action="ppaction://noaction"/>
              </a:rPr>
              <a:t>youtube.com/c/ArcGISDevelopers</a:t>
            </a:r>
          </a:p>
          <a:p>
            <a:pPr marL="0" indent="0">
              <a:lnSpc>
                <a:spcPct val="150000"/>
              </a:lnSpc>
              <a:buClr>
                <a:srgbClr val="EAFF46"/>
              </a:buClr>
              <a:buNone/>
            </a:pPr>
            <a:r>
              <a:rPr lang="en-US" u="sng">
                <a:effectLst/>
                <a:latin typeface="Helvetica Neue" panose="02000503000000020004" pitchFamily="2" charset="0"/>
                <a:hlinkClick r:id="" action="ppaction://noaction"/>
              </a:rPr>
              <a:t>links.esri.com/DevVideos</a:t>
            </a:r>
          </a:p>
          <a:p>
            <a:pPr marL="0" indent="0">
              <a:lnSpc>
                <a:spcPct val="150000"/>
              </a:lnSpc>
              <a:buClr>
                <a:srgbClr val="EAFF46"/>
              </a:buClr>
              <a:buNone/>
            </a:pPr>
            <a:r>
              <a:rPr lang="en-US" u="sng">
                <a:effectLst/>
                <a:latin typeface="Helvetica Neue" panose="02000503000000020004" pitchFamily="2" charset="0"/>
                <a:hlinkClick r:id="" action="ppaction://noaction"/>
              </a:rPr>
              <a:t>github.com/Esri</a:t>
            </a:r>
          </a:p>
          <a:p>
            <a:pPr marL="0" indent="0">
              <a:lnSpc>
                <a:spcPct val="150000"/>
              </a:lnSpc>
              <a:buClr>
                <a:srgbClr val="EAFF46"/>
              </a:buClr>
              <a:buNone/>
            </a:pPr>
            <a:r>
              <a:rPr lang="en-US" u="sng">
                <a:effectLst/>
                <a:latin typeface="Helvetica Neue" panose="02000503000000020004" pitchFamily="2" charset="0"/>
                <a:hlinkClick r:id="" action="ppaction://noaction"/>
              </a:rPr>
              <a:t>github.com/EsriDevSummit</a:t>
            </a:r>
          </a:p>
          <a:p>
            <a:pPr marL="0" indent="0">
              <a:lnSpc>
                <a:spcPct val="150000"/>
              </a:lnSpc>
              <a:buClr>
                <a:srgbClr val="EAFF46"/>
              </a:buClr>
              <a:buNone/>
            </a:pPr>
            <a:r>
              <a:rPr lang="en-US" u="sng">
                <a:effectLst/>
                <a:latin typeface="Helvetica Neue" panose="02000503000000020004" pitchFamily="2" charset="0"/>
                <a:hlinkClick r:id="" action="ppaction://noaction"/>
              </a:rPr>
              <a:t>links.esri.com/EsriDevCommunity </a:t>
            </a:r>
            <a:endParaRPr lang="en-US" u="sng">
              <a:effectLst/>
              <a:latin typeface="Helvetica Neue" panose="02000503000000020004" pitchFamily="2" charset="0"/>
            </a:endParaRPr>
          </a:p>
          <a:p>
            <a:pPr marL="0" indent="0">
              <a:buClr>
                <a:srgbClr val="EAFF46"/>
              </a:buClr>
              <a:buNone/>
            </a:pPr>
            <a:endParaRPr lang="en-US"/>
          </a:p>
        </p:txBody>
      </p:sp>
      <p:pic>
        <p:nvPicPr>
          <p:cNvPr id="13" name="Picture 12" descr="A picture containing clipart&#10;&#10;Description automatically generated">
            <a:extLst>
              <a:ext uri="{FF2B5EF4-FFF2-40B4-BE49-F238E27FC236}">
                <a16:creationId xmlns:a16="http://schemas.microsoft.com/office/drawing/2014/main" id="{BC7DF767-D185-20C2-2FFC-EBC770487EED}"/>
              </a:ext>
            </a:extLst>
          </p:cNvPr>
          <p:cNvPicPr>
            <a:picLocks noChangeAspect="1"/>
          </p:cNvPicPr>
          <p:nvPr/>
        </p:nvPicPr>
        <p:blipFill>
          <a:blip r:embed="rId3"/>
          <a:stretch>
            <a:fillRect/>
          </a:stretch>
        </p:blipFill>
        <p:spPr>
          <a:xfrm>
            <a:off x="993798" y="4274893"/>
            <a:ext cx="341911" cy="341911"/>
          </a:xfrm>
          <a:prstGeom prst="rect">
            <a:avLst/>
          </a:prstGeom>
        </p:spPr>
      </p:pic>
      <p:pic>
        <p:nvPicPr>
          <p:cNvPr id="14" name="Picture 13" descr="Logo, icon&#10;&#10;Description automatically generated">
            <a:extLst>
              <a:ext uri="{FF2B5EF4-FFF2-40B4-BE49-F238E27FC236}">
                <a16:creationId xmlns:a16="http://schemas.microsoft.com/office/drawing/2014/main" id="{AABD6F9B-3FF5-2875-37EB-7ECF20CCE824}"/>
              </a:ext>
            </a:extLst>
          </p:cNvPr>
          <p:cNvPicPr>
            <a:picLocks noChangeAspect="1"/>
          </p:cNvPicPr>
          <p:nvPr/>
        </p:nvPicPr>
        <p:blipFill>
          <a:blip r:embed="rId4"/>
          <a:stretch>
            <a:fillRect/>
          </a:stretch>
        </p:blipFill>
        <p:spPr>
          <a:xfrm>
            <a:off x="993985" y="1990693"/>
            <a:ext cx="341538" cy="341538"/>
          </a:xfrm>
          <a:prstGeom prst="rect">
            <a:avLst/>
          </a:prstGeom>
        </p:spPr>
      </p:pic>
      <p:pic>
        <p:nvPicPr>
          <p:cNvPr id="15" name="Picture 14" descr="Logo, icon&#10;&#10;Description automatically generated">
            <a:extLst>
              <a:ext uri="{FF2B5EF4-FFF2-40B4-BE49-F238E27FC236}">
                <a16:creationId xmlns:a16="http://schemas.microsoft.com/office/drawing/2014/main" id="{17485D76-66F7-985C-C794-146068E93A76}"/>
              </a:ext>
            </a:extLst>
          </p:cNvPr>
          <p:cNvPicPr>
            <a:picLocks noChangeAspect="1"/>
          </p:cNvPicPr>
          <p:nvPr/>
        </p:nvPicPr>
        <p:blipFill>
          <a:blip r:embed="rId4"/>
          <a:stretch>
            <a:fillRect/>
          </a:stretch>
        </p:blipFill>
        <p:spPr>
          <a:xfrm>
            <a:off x="993985" y="2528852"/>
            <a:ext cx="341538" cy="341538"/>
          </a:xfrm>
          <a:prstGeom prst="rect">
            <a:avLst/>
          </a:prstGeom>
        </p:spPr>
      </p:pic>
      <p:pic>
        <p:nvPicPr>
          <p:cNvPr id="16" name="Picture 15" descr="A picture containing clipart&#10;&#10;Description automatically generated">
            <a:extLst>
              <a:ext uri="{FF2B5EF4-FFF2-40B4-BE49-F238E27FC236}">
                <a16:creationId xmlns:a16="http://schemas.microsoft.com/office/drawing/2014/main" id="{6530C532-543B-F3FC-4AFC-1D9AFC89512C}"/>
              </a:ext>
            </a:extLst>
          </p:cNvPr>
          <p:cNvPicPr>
            <a:picLocks noChangeAspect="1"/>
          </p:cNvPicPr>
          <p:nvPr/>
        </p:nvPicPr>
        <p:blipFill>
          <a:blip r:embed="rId3"/>
          <a:stretch>
            <a:fillRect/>
          </a:stretch>
        </p:blipFill>
        <p:spPr>
          <a:xfrm>
            <a:off x="993985" y="4837371"/>
            <a:ext cx="341911" cy="341911"/>
          </a:xfrm>
          <a:prstGeom prst="rect">
            <a:avLst/>
          </a:prstGeom>
        </p:spPr>
      </p:pic>
      <p:pic>
        <p:nvPicPr>
          <p:cNvPr id="17" name="Picture 16" descr="Logo&#10;&#10;Description automatically generated">
            <a:extLst>
              <a:ext uri="{FF2B5EF4-FFF2-40B4-BE49-F238E27FC236}">
                <a16:creationId xmlns:a16="http://schemas.microsoft.com/office/drawing/2014/main" id="{51638F7A-A742-1731-24F2-3171BD9BA669}"/>
              </a:ext>
            </a:extLst>
          </p:cNvPr>
          <p:cNvPicPr>
            <a:picLocks noChangeAspect="1"/>
          </p:cNvPicPr>
          <p:nvPr/>
        </p:nvPicPr>
        <p:blipFill>
          <a:blip r:embed="rId5"/>
          <a:stretch>
            <a:fillRect/>
          </a:stretch>
        </p:blipFill>
        <p:spPr>
          <a:xfrm>
            <a:off x="993798" y="3132606"/>
            <a:ext cx="341911" cy="341911"/>
          </a:xfrm>
          <a:prstGeom prst="rect">
            <a:avLst/>
          </a:prstGeom>
        </p:spPr>
      </p:pic>
      <p:sp>
        <p:nvSpPr>
          <p:cNvPr id="18" name="Oval 17">
            <a:extLst>
              <a:ext uri="{FF2B5EF4-FFF2-40B4-BE49-F238E27FC236}">
                <a16:creationId xmlns:a16="http://schemas.microsoft.com/office/drawing/2014/main" id="{2693A709-4913-1E78-FBCC-FF807C07A7E7}"/>
              </a:ext>
            </a:extLst>
          </p:cNvPr>
          <p:cNvSpPr/>
          <p:nvPr/>
        </p:nvSpPr>
        <p:spPr bwMode="auto">
          <a:xfrm>
            <a:off x="993797" y="3706450"/>
            <a:ext cx="341911" cy="341911"/>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descr="Icon&#10;&#10;Description automatically generated">
            <a:extLst>
              <a:ext uri="{FF2B5EF4-FFF2-40B4-BE49-F238E27FC236}">
                <a16:creationId xmlns:a16="http://schemas.microsoft.com/office/drawing/2014/main" id="{B6E0C8EC-5698-D4CF-891A-0BC892F56832}"/>
              </a:ext>
            </a:extLst>
          </p:cNvPr>
          <p:cNvPicPr>
            <a:picLocks noChangeAspect="1"/>
          </p:cNvPicPr>
          <p:nvPr/>
        </p:nvPicPr>
        <p:blipFill>
          <a:blip r:embed="rId7"/>
          <a:stretch>
            <a:fillRect/>
          </a:stretch>
        </p:blipFill>
        <p:spPr>
          <a:xfrm>
            <a:off x="993797" y="5420265"/>
            <a:ext cx="341911" cy="341911"/>
          </a:xfrm>
          <a:prstGeom prst="rect">
            <a:avLst/>
          </a:prstGeom>
        </p:spPr>
      </p:pic>
    </p:spTree>
    <p:extLst>
      <p:ext uri="{BB962C8B-B14F-4D97-AF65-F5344CB8AC3E}">
        <p14:creationId xmlns:p14="http://schemas.microsoft.com/office/powerpoint/2010/main" val="2756267565"/>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94016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061058E-BCBA-994D-A1AE-218EDD613B36}"/>
              </a:ext>
            </a:extLst>
          </p:cNvPr>
          <p:cNvSpPr>
            <a:spLocks noGrp="1"/>
          </p:cNvSpPr>
          <p:nvPr>
            <p:ph type="title"/>
          </p:nvPr>
        </p:nvSpPr>
        <p:spPr/>
        <p:txBody>
          <a:bodyPr/>
          <a:lstStyle/>
          <a:p>
            <a:r>
              <a:rPr lang="en-US"/>
              <a:t>DDL</a:t>
            </a:r>
          </a:p>
        </p:txBody>
      </p:sp>
      <p:sp>
        <p:nvSpPr>
          <p:cNvPr id="5" name="Content Placeholder 4">
            <a:extLst>
              <a:ext uri="{FF2B5EF4-FFF2-40B4-BE49-F238E27FC236}">
                <a16:creationId xmlns:a16="http://schemas.microsoft.com/office/drawing/2014/main" id="{D0273275-AFFD-F642-A17B-3727F45119C9}"/>
              </a:ext>
            </a:extLst>
          </p:cNvPr>
          <p:cNvSpPr>
            <a:spLocks noGrp="1"/>
          </p:cNvSpPr>
          <p:nvPr>
            <p:ph sz="quarter" idx="10"/>
          </p:nvPr>
        </p:nvSpPr>
        <p:spPr/>
        <p:txBody>
          <a:bodyPr/>
          <a:lstStyle/>
          <a:p>
            <a:r>
              <a:rPr lang="en-US"/>
              <a:t>The Old</a:t>
            </a:r>
          </a:p>
          <a:p>
            <a:pPr lvl="1"/>
            <a:r>
              <a:rPr lang="en-US"/>
              <a:t>“The </a:t>
            </a:r>
            <a:r>
              <a:rPr lang="en-US" err="1">
                <a:hlinkClick r:id="rId3">
                  <a:extLst>
                    <a:ext uri="{A12FA001-AC4F-418D-AE19-62706E023703}">
                      <ahyp:hlinkClr xmlns:ahyp="http://schemas.microsoft.com/office/drawing/2018/hyperlinkcolor" val="tx"/>
                    </a:ext>
                  </a:extLst>
                </a:hlinkClick>
              </a:rPr>
              <a:t>ArcGIS.Core.Data</a:t>
            </a:r>
            <a:r>
              <a:rPr lang="en-US">
                <a:hlinkClick r:id="rId3">
                  <a:extLst>
                    <a:ext uri="{A12FA001-AC4F-418D-AE19-62706E023703}">
                      <ahyp:hlinkClr xmlns:ahyp="http://schemas.microsoft.com/office/drawing/2018/hyperlinkcolor" val="tx"/>
                    </a:ext>
                  </a:extLst>
                </a:hlinkClick>
              </a:rPr>
              <a:t> API</a:t>
            </a:r>
            <a:r>
              <a:rPr lang="en-US"/>
              <a:t> is a DML-only (Data Manipulation Language) API. This means that all schema creation and modification operations such as creating tables and feature classes, creating and modifying fields, enabling attachments, and so on, need to be performed using the </a:t>
            </a:r>
            <a:r>
              <a:rPr lang="en-US">
                <a:hlinkClick r:id="rId4">
                  <a:extLst>
                    <a:ext uri="{A12FA001-AC4F-418D-AE19-62706E023703}">
                      <ahyp:hlinkClr xmlns:ahyp="http://schemas.microsoft.com/office/drawing/2018/hyperlinkcolor" val="tx"/>
                    </a:ext>
                  </a:extLst>
                </a:hlinkClick>
              </a:rPr>
              <a:t>Geoprocessing API</a:t>
            </a:r>
            <a:r>
              <a:rPr lang="en-US"/>
              <a:t>.”</a:t>
            </a:r>
          </a:p>
          <a:p>
            <a:pPr lvl="1"/>
            <a:endParaRPr lang="en-US"/>
          </a:p>
          <a:p>
            <a:r>
              <a:rPr lang="en-US"/>
              <a:t>Included as a pre-release in Pro 2.7</a:t>
            </a:r>
          </a:p>
          <a:p>
            <a:r>
              <a:rPr lang="en-US"/>
              <a:t>Evolved: Pro 2.8,  2.9., 3.0, and 3.1</a:t>
            </a:r>
          </a:p>
          <a:p>
            <a:endParaRPr lang="en-US"/>
          </a:p>
        </p:txBody>
      </p:sp>
    </p:spTree>
    <p:extLst>
      <p:ext uri="{BB962C8B-B14F-4D97-AF65-F5344CB8AC3E}">
        <p14:creationId xmlns:p14="http://schemas.microsoft.com/office/powerpoint/2010/main" val="14322689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04607-2F2C-5A44-BE7C-45FCDB99B0B7}"/>
              </a:ext>
            </a:extLst>
          </p:cNvPr>
          <p:cNvSpPr>
            <a:spLocks noGrp="1"/>
          </p:cNvSpPr>
          <p:nvPr>
            <p:ph type="title"/>
          </p:nvPr>
        </p:nvSpPr>
        <p:spPr/>
        <p:txBody>
          <a:bodyPr/>
          <a:lstStyle/>
          <a:p>
            <a:r>
              <a:rPr lang="en-US"/>
              <a:t>DDL — Targeted Use Cases</a:t>
            </a:r>
          </a:p>
        </p:txBody>
      </p:sp>
      <p:sp>
        <p:nvSpPr>
          <p:cNvPr id="3" name="Content Placeholder 2">
            <a:extLst>
              <a:ext uri="{FF2B5EF4-FFF2-40B4-BE49-F238E27FC236}">
                <a16:creationId xmlns:a16="http://schemas.microsoft.com/office/drawing/2014/main" id="{8FAE1805-8EEB-8848-83B6-9AA6D3A134D0}"/>
              </a:ext>
            </a:extLst>
          </p:cNvPr>
          <p:cNvSpPr>
            <a:spLocks noGrp="1"/>
          </p:cNvSpPr>
          <p:nvPr>
            <p:ph sz="quarter" idx="10"/>
          </p:nvPr>
        </p:nvSpPr>
        <p:spPr>
          <a:xfrm>
            <a:off x="914162" y="2057400"/>
            <a:ext cx="10366596" cy="1714500"/>
          </a:xfrm>
        </p:spPr>
        <p:txBody>
          <a:bodyPr/>
          <a:lstStyle/>
          <a:p>
            <a:r>
              <a:rPr lang="en-US"/>
              <a:t>Support users and business partners who want to create and work with their ”own” data</a:t>
            </a:r>
          </a:p>
          <a:p>
            <a:pPr lvl="1"/>
            <a:r>
              <a:rPr lang="en-US"/>
              <a:t>Creating datasets for storing results</a:t>
            </a:r>
          </a:p>
          <a:p>
            <a:pPr lvl="1"/>
            <a:r>
              <a:rPr lang="en-US"/>
              <a:t>Creating and deleting ”scratch” datasets</a:t>
            </a:r>
          </a:p>
          <a:p>
            <a:pPr lvl="1"/>
            <a:r>
              <a:rPr lang="en-US"/>
              <a:t>Manipulating their own datasets (e.g., a third-party application’s system tables)</a:t>
            </a:r>
          </a:p>
          <a:p>
            <a:endParaRPr lang="en-US"/>
          </a:p>
        </p:txBody>
      </p:sp>
    </p:spTree>
    <p:extLst>
      <p:ext uri="{BB962C8B-B14F-4D97-AF65-F5344CB8AC3E}">
        <p14:creationId xmlns:p14="http://schemas.microsoft.com/office/powerpoint/2010/main" val="4202637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04607-2F2C-5A44-BE7C-45FCDB99B0B7}"/>
              </a:ext>
            </a:extLst>
          </p:cNvPr>
          <p:cNvSpPr>
            <a:spLocks noGrp="1"/>
          </p:cNvSpPr>
          <p:nvPr>
            <p:ph type="title"/>
          </p:nvPr>
        </p:nvSpPr>
        <p:spPr/>
        <p:txBody>
          <a:bodyPr/>
          <a:lstStyle/>
          <a:p>
            <a:r>
              <a:rPr lang="en-US"/>
              <a:t>DDL — Targeted Use Cases</a:t>
            </a:r>
          </a:p>
        </p:txBody>
      </p:sp>
      <p:sp>
        <p:nvSpPr>
          <p:cNvPr id="3" name="Content Placeholder 2">
            <a:extLst>
              <a:ext uri="{FF2B5EF4-FFF2-40B4-BE49-F238E27FC236}">
                <a16:creationId xmlns:a16="http://schemas.microsoft.com/office/drawing/2014/main" id="{8FAE1805-8EEB-8848-83B6-9AA6D3A134D0}"/>
              </a:ext>
            </a:extLst>
          </p:cNvPr>
          <p:cNvSpPr>
            <a:spLocks noGrp="1"/>
          </p:cNvSpPr>
          <p:nvPr>
            <p:ph sz="quarter" idx="10"/>
          </p:nvPr>
        </p:nvSpPr>
        <p:spPr>
          <a:xfrm>
            <a:off x="914162" y="2057400"/>
            <a:ext cx="10366596" cy="2667000"/>
          </a:xfrm>
        </p:spPr>
        <p:txBody>
          <a:bodyPr/>
          <a:lstStyle/>
          <a:p>
            <a:r>
              <a:rPr lang="en-US"/>
              <a:t>Support users and business partners who want to create and work with their ”own” data</a:t>
            </a:r>
          </a:p>
          <a:p>
            <a:pPr lvl="1"/>
            <a:r>
              <a:rPr lang="en-US"/>
              <a:t>Creating datasets for storing results</a:t>
            </a:r>
          </a:p>
          <a:p>
            <a:pPr lvl="1"/>
            <a:r>
              <a:rPr lang="en-US"/>
              <a:t>Creating and deleting ”scratch” datasets</a:t>
            </a:r>
          </a:p>
          <a:p>
            <a:pPr lvl="1"/>
            <a:r>
              <a:rPr lang="en-US"/>
              <a:t>Manipulating their own datasets (e.g., a third-party application’s system tables)</a:t>
            </a:r>
          </a:p>
          <a:p>
            <a:pPr lvl="1"/>
            <a:endParaRPr lang="en-US"/>
          </a:p>
          <a:p>
            <a:pPr lvl="1"/>
            <a:endParaRPr lang="en-US"/>
          </a:p>
          <a:p>
            <a:r>
              <a:rPr lang="en-US"/>
              <a:t>Geoprocessing and Python will remain the preferred way to do large scale operations</a:t>
            </a:r>
          </a:p>
          <a:p>
            <a:endParaRPr lang="en-US"/>
          </a:p>
          <a:p>
            <a:endParaRPr lang="en-US"/>
          </a:p>
        </p:txBody>
      </p:sp>
    </p:spTree>
    <p:extLst>
      <p:ext uri="{BB962C8B-B14F-4D97-AF65-F5344CB8AC3E}">
        <p14:creationId xmlns:p14="http://schemas.microsoft.com/office/powerpoint/2010/main" val="3925478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04607-2F2C-5A44-BE7C-45FCDB99B0B7}"/>
              </a:ext>
            </a:extLst>
          </p:cNvPr>
          <p:cNvSpPr>
            <a:spLocks noGrp="1"/>
          </p:cNvSpPr>
          <p:nvPr>
            <p:ph type="title"/>
          </p:nvPr>
        </p:nvSpPr>
        <p:spPr/>
        <p:txBody>
          <a:bodyPr/>
          <a:lstStyle/>
          <a:p>
            <a:r>
              <a:rPr lang="en-US"/>
              <a:t>DDL — Targeted Use Cases</a:t>
            </a:r>
          </a:p>
        </p:txBody>
      </p:sp>
      <p:sp>
        <p:nvSpPr>
          <p:cNvPr id="3" name="Text Placeholder 2">
            <a:extLst>
              <a:ext uri="{FF2B5EF4-FFF2-40B4-BE49-F238E27FC236}">
                <a16:creationId xmlns:a16="http://schemas.microsoft.com/office/drawing/2014/main" id="{F36E5145-FC7E-44C0-9B81-0C4B3354152C}"/>
              </a:ext>
            </a:extLst>
          </p:cNvPr>
          <p:cNvSpPr>
            <a:spLocks noGrp="1"/>
          </p:cNvSpPr>
          <p:nvPr>
            <p:ph type="body" sz="quarter" idx="11"/>
          </p:nvPr>
        </p:nvSpPr>
        <p:spPr/>
        <p:txBody>
          <a:bodyPr/>
          <a:lstStyle/>
          <a:p>
            <a:r>
              <a:rPr lang="en-US"/>
              <a:t>3.1</a:t>
            </a:r>
          </a:p>
        </p:txBody>
      </p:sp>
      <p:sp>
        <p:nvSpPr>
          <p:cNvPr id="7" name="Content Placeholder 6">
            <a:extLst>
              <a:ext uri="{FF2B5EF4-FFF2-40B4-BE49-F238E27FC236}">
                <a16:creationId xmlns:a16="http://schemas.microsoft.com/office/drawing/2014/main" id="{3D4CD678-68D1-495D-AAE3-53D4B9D99B89}"/>
              </a:ext>
            </a:extLst>
          </p:cNvPr>
          <p:cNvSpPr>
            <a:spLocks noGrp="1"/>
          </p:cNvSpPr>
          <p:nvPr>
            <p:ph sz="quarter" idx="12"/>
          </p:nvPr>
        </p:nvSpPr>
        <p:spPr/>
        <p:txBody>
          <a:bodyPr/>
          <a:lstStyle/>
          <a:p>
            <a:endParaRPr lang="en-US"/>
          </a:p>
        </p:txBody>
      </p:sp>
      <p:graphicFrame>
        <p:nvGraphicFramePr>
          <p:cNvPr id="5" name="Table 9">
            <a:extLst>
              <a:ext uri="{FF2B5EF4-FFF2-40B4-BE49-F238E27FC236}">
                <a16:creationId xmlns:a16="http://schemas.microsoft.com/office/drawing/2014/main" id="{17911F7F-F6D5-4AFF-95AB-41E846CC1217}"/>
              </a:ext>
            </a:extLst>
          </p:cNvPr>
          <p:cNvGraphicFramePr>
            <a:graphicFrameLocks noGrp="1"/>
          </p:cNvGraphicFramePr>
          <p:nvPr>
            <p:extLst>
              <p:ext uri="{D42A27DB-BD31-4B8C-83A1-F6EECF244321}">
                <p14:modId xmlns:p14="http://schemas.microsoft.com/office/powerpoint/2010/main" val="2522348141"/>
              </p:ext>
            </p:extLst>
          </p:nvPr>
        </p:nvGraphicFramePr>
        <p:xfrm>
          <a:off x="576769" y="1932768"/>
          <a:ext cx="11035286" cy="4759973"/>
        </p:xfrm>
        <a:graphic>
          <a:graphicData uri="http://schemas.openxmlformats.org/drawingml/2006/table">
            <a:tbl>
              <a:tblPr firstRow="1" bandRow="1">
                <a:tableStyleId>{00A15C55-8517-42AA-B614-E9B94910E393}</a:tableStyleId>
              </a:tblPr>
              <a:tblGrid>
                <a:gridCol w="6300780">
                  <a:extLst>
                    <a:ext uri="{9D8B030D-6E8A-4147-A177-3AD203B41FA5}">
                      <a16:colId xmlns:a16="http://schemas.microsoft.com/office/drawing/2014/main" val="801709689"/>
                    </a:ext>
                  </a:extLst>
                </a:gridCol>
                <a:gridCol w="1123406">
                  <a:extLst>
                    <a:ext uri="{9D8B030D-6E8A-4147-A177-3AD203B41FA5}">
                      <a16:colId xmlns:a16="http://schemas.microsoft.com/office/drawing/2014/main" val="4127837166"/>
                    </a:ext>
                  </a:extLst>
                </a:gridCol>
                <a:gridCol w="1267369">
                  <a:extLst>
                    <a:ext uri="{9D8B030D-6E8A-4147-A177-3AD203B41FA5}">
                      <a16:colId xmlns:a16="http://schemas.microsoft.com/office/drawing/2014/main" val="2436379500"/>
                    </a:ext>
                  </a:extLst>
                </a:gridCol>
                <a:gridCol w="1295400">
                  <a:extLst>
                    <a:ext uri="{9D8B030D-6E8A-4147-A177-3AD203B41FA5}">
                      <a16:colId xmlns:a16="http://schemas.microsoft.com/office/drawing/2014/main" val="2723893276"/>
                    </a:ext>
                  </a:extLst>
                </a:gridCol>
                <a:gridCol w="1048331">
                  <a:extLst>
                    <a:ext uri="{9D8B030D-6E8A-4147-A177-3AD203B41FA5}">
                      <a16:colId xmlns:a16="http://schemas.microsoft.com/office/drawing/2014/main" val="229860395"/>
                    </a:ext>
                  </a:extLst>
                </a:gridCol>
              </a:tblGrid>
              <a:tr h="508353">
                <a:tc>
                  <a:txBody>
                    <a:bodyPr/>
                    <a:lstStyle/>
                    <a:p>
                      <a:pPr algn="ctr" fontAlgn="b"/>
                      <a:r>
                        <a:rPr lang="en-US" sz="1800" u="none" strike="noStrike">
                          <a:effectLst/>
                        </a:rPr>
                        <a:t>Capability</a:t>
                      </a:r>
                      <a:endParaRPr lang="en-US" sz="1800" b="1" i="0" u="none" strike="noStrike">
                        <a:solidFill>
                          <a:srgbClr val="000000"/>
                        </a:solidFill>
                        <a:effectLst/>
                        <a:latin typeface="Calibri" panose="020F0502020204030204" pitchFamily="34" charset="0"/>
                      </a:endParaRPr>
                    </a:p>
                  </a:txBody>
                  <a:tcPr marL="8009" marR="8009" marT="8009" marB="0" anchor="ctr"/>
                </a:tc>
                <a:tc>
                  <a:txBody>
                    <a:bodyPr/>
                    <a:lstStyle/>
                    <a:p>
                      <a:pPr algn="ctr" fontAlgn="b"/>
                      <a:r>
                        <a:rPr lang="en-US" sz="1800" u="none" strike="noStrike">
                          <a:effectLst/>
                        </a:rPr>
                        <a:t>File </a:t>
                      </a:r>
                      <a:endParaRPr lang="en-US" sz="1800" b="1" i="0" u="none" strike="noStrike">
                        <a:solidFill>
                          <a:srgbClr val="000000"/>
                        </a:solidFill>
                        <a:effectLst/>
                        <a:latin typeface="Calibri" panose="020F0502020204030204" pitchFamily="34" charset="0"/>
                      </a:endParaRPr>
                    </a:p>
                  </a:txBody>
                  <a:tcPr marL="8009" marR="8009" marT="8009" marB="0" anchor="ctr"/>
                </a:tc>
                <a:tc>
                  <a:txBody>
                    <a:bodyPr/>
                    <a:lstStyle/>
                    <a:p>
                      <a:pPr algn="ctr" fontAlgn="b"/>
                      <a:r>
                        <a:rPr lang="en-US" sz="1800" u="none" strike="noStrike">
                          <a:effectLst/>
                        </a:rPr>
                        <a:t>Mobile </a:t>
                      </a:r>
                      <a:endParaRPr lang="en-US" sz="1800" b="1" i="0" u="none" strike="noStrike">
                        <a:solidFill>
                          <a:srgbClr val="000000"/>
                        </a:solidFill>
                        <a:effectLst/>
                        <a:latin typeface="Calibri" panose="020F0502020204030204" pitchFamily="34" charset="0"/>
                      </a:endParaRPr>
                    </a:p>
                  </a:txBody>
                  <a:tcPr marL="8009" marR="8009" marT="8009" marB="0" anchor="ctr"/>
                </a:tc>
                <a:tc>
                  <a:txBody>
                    <a:bodyPr/>
                    <a:lstStyle/>
                    <a:p>
                      <a:pPr algn="ctr" fontAlgn="b"/>
                      <a:r>
                        <a:rPr lang="en-US" sz="1800" u="none" strike="noStrike">
                          <a:effectLst/>
                        </a:rPr>
                        <a:t>Enterprise </a:t>
                      </a:r>
                      <a:endParaRPr lang="en-US" sz="1800" b="1" i="0" u="none" strike="noStrike">
                        <a:solidFill>
                          <a:srgbClr val="000000"/>
                        </a:solidFill>
                        <a:effectLst/>
                        <a:latin typeface="Calibri" panose="020F0502020204030204" pitchFamily="34" charset="0"/>
                      </a:endParaRPr>
                    </a:p>
                  </a:txBody>
                  <a:tcPr marL="8009" marR="8009" marT="8009" marB="0" anchor="ctr"/>
                </a:tc>
                <a:tc>
                  <a:txBody>
                    <a:bodyPr/>
                    <a:lstStyle/>
                    <a:p>
                      <a:pPr algn="ctr" fontAlgn="b"/>
                      <a:r>
                        <a:rPr lang="en-US" sz="1800" u="none" strike="noStrike">
                          <a:effectLst/>
                        </a:rPr>
                        <a:t>Memory </a:t>
                      </a:r>
                      <a:endParaRPr lang="en-US" sz="1800" b="1" i="0" u="none" strike="noStrike">
                        <a:solidFill>
                          <a:srgbClr val="000000"/>
                        </a:solidFill>
                        <a:effectLst/>
                        <a:latin typeface="Calibri" panose="020F0502020204030204" pitchFamily="34" charset="0"/>
                      </a:endParaRPr>
                    </a:p>
                  </a:txBody>
                  <a:tcPr marL="8009" marR="8009" marT="8009" marB="0" anchor="ctr"/>
                </a:tc>
                <a:extLst>
                  <a:ext uri="{0D108BD9-81ED-4DB2-BD59-A6C34878D82A}">
                    <a16:rowId xmlns:a16="http://schemas.microsoft.com/office/drawing/2014/main" val="3854380547"/>
                  </a:ext>
                </a:extLst>
              </a:tr>
              <a:tr h="473152">
                <a:tc>
                  <a:txBody>
                    <a:bodyPr/>
                    <a:lstStyle/>
                    <a:p>
                      <a:pPr algn="l" fontAlgn="b"/>
                      <a:r>
                        <a:rPr lang="en-US" sz="1800" u="none" strike="noStrike">
                          <a:effectLst/>
                        </a:rPr>
                        <a:t>Tables (create, modify, rename, delete)</a:t>
                      </a:r>
                      <a:endParaRPr lang="en-US" sz="1800" b="0" i="0" u="none" strike="noStrike">
                        <a:solidFill>
                          <a:srgbClr val="000000"/>
                        </a:solidFill>
                        <a:effectLst/>
                        <a:latin typeface="Arial" panose="020B0604020202020204" pitchFamily="34" charset="0"/>
                      </a:endParaRPr>
                    </a:p>
                  </a:txBody>
                  <a:tcPr marL="8009" marR="8009" marT="8009" marB="0" anchor="ct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extLst>
                  <a:ext uri="{0D108BD9-81ED-4DB2-BD59-A6C34878D82A}">
                    <a16:rowId xmlns:a16="http://schemas.microsoft.com/office/drawing/2014/main" val="1086760081"/>
                  </a:ext>
                </a:extLst>
              </a:tr>
              <a:tr h="473152">
                <a:tc>
                  <a:txBody>
                    <a:bodyPr/>
                    <a:lstStyle/>
                    <a:p>
                      <a:pPr algn="l" fontAlgn="b"/>
                      <a:r>
                        <a:rPr lang="en-US" sz="1800" u="none" strike="noStrike">
                          <a:effectLst/>
                        </a:rPr>
                        <a:t>Feature classes (create, modify, rename, delete)</a:t>
                      </a:r>
                      <a:endParaRPr lang="en-US" sz="1800" b="0" i="0" u="none" strike="noStrike">
                        <a:solidFill>
                          <a:srgbClr val="000000"/>
                        </a:solidFill>
                        <a:effectLst/>
                        <a:latin typeface="Arial" panose="020B0604020202020204" pitchFamily="34" charset="0"/>
                      </a:endParaRPr>
                    </a:p>
                  </a:txBody>
                  <a:tcPr marL="8009" marR="8009" marT="8009" marB="0" anchor="ct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extLst>
                  <a:ext uri="{0D108BD9-81ED-4DB2-BD59-A6C34878D82A}">
                    <a16:rowId xmlns:a16="http://schemas.microsoft.com/office/drawing/2014/main" val="4246712949"/>
                  </a:ext>
                </a:extLst>
              </a:tr>
              <a:tr h="473152">
                <a:tc>
                  <a:txBody>
                    <a:bodyPr/>
                    <a:lstStyle/>
                    <a:p>
                      <a:pPr algn="l" fontAlgn="b"/>
                      <a:r>
                        <a:rPr lang="en-US" sz="1800" u="none" strike="noStrike">
                          <a:effectLst/>
                        </a:rPr>
                        <a:t>Feature datasets(create, changing contents, rename, delete)</a:t>
                      </a:r>
                      <a:endParaRPr lang="en-US" sz="1800" b="0" i="0" u="none" strike="noStrike">
                        <a:solidFill>
                          <a:srgbClr val="000000"/>
                        </a:solidFill>
                        <a:effectLst/>
                        <a:latin typeface="Arial" panose="020B0604020202020204" pitchFamily="34" charset="0"/>
                      </a:endParaRPr>
                    </a:p>
                  </a:txBody>
                  <a:tcPr marL="8009" marR="8009" marT="8009" marB="0" anchor="ct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endParaRPr lang="en-US" sz="1800" b="0" i="0" u="none" strike="noStrike">
                        <a:solidFill>
                          <a:srgbClr val="00B050"/>
                        </a:solidFill>
                        <a:effectLst/>
                        <a:latin typeface="Calibri" panose="020F0502020204030204" pitchFamily="34" charset="0"/>
                      </a:endParaRPr>
                    </a:p>
                  </a:txBody>
                  <a:tcPr marL="8009" marR="8009" marT="8009" marB="0" anchor="ctr">
                    <a:solidFill>
                      <a:srgbClr val="FF0000"/>
                    </a:solidFill>
                  </a:tcPr>
                </a:tc>
                <a:extLst>
                  <a:ext uri="{0D108BD9-81ED-4DB2-BD59-A6C34878D82A}">
                    <a16:rowId xmlns:a16="http://schemas.microsoft.com/office/drawing/2014/main" val="2723057776"/>
                  </a:ext>
                </a:extLst>
              </a:tr>
              <a:tr h="473152">
                <a:tc>
                  <a:txBody>
                    <a:bodyPr/>
                    <a:lstStyle/>
                    <a:p>
                      <a:pPr algn="l" fontAlgn="b"/>
                      <a:r>
                        <a:rPr lang="en-US" sz="1800" u="none" strike="noStrike">
                          <a:effectLst/>
                        </a:rPr>
                        <a:t>Domains (create, modify, rename, delete)</a:t>
                      </a:r>
                      <a:endParaRPr lang="en-US" sz="1800" b="0" i="0" u="none" strike="noStrike">
                        <a:solidFill>
                          <a:srgbClr val="000000"/>
                        </a:solidFill>
                        <a:effectLst/>
                        <a:latin typeface="Arial" panose="020B0604020202020204" pitchFamily="34" charset="0"/>
                      </a:endParaRPr>
                    </a:p>
                  </a:txBody>
                  <a:tcPr marL="8009" marR="8009" marT="8009" marB="0" anchor="ct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extLst>
                  <a:ext uri="{0D108BD9-81ED-4DB2-BD59-A6C34878D82A}">
                    <a16:rowId xmlns:a16="http://schemas.microsoft.com/office/drawing/2014/main" val="2783836156"/>
                  </a:ext>
                </a:extLst>
              </a:tr>
              <a:tr h="473152">
                <a:tc>
                  <a:txBody>
                    <a:bodyPr/>
                    <a:lstStyle/>
                    <a:p>
                      <a:pPr algn="l" fontAlgn="b"/>
                      <a:r>
                        <a:rPr lang="en-US" sz="1800" u="none" strike="noStrike">
                          <a:effectLst/>
                        </a:rPr>
                        <a:t>Annotation feature classes (create, modify, rename, delete)</a:t>
                      </a:r>
                      <a:endParaRPr lang="en-US" sz="1800" b="0" i="0" u="none" strike="noStrike">
                        <a:solidFill>
                          <a:srgbClr val="000000"/>
                        </a:solidFill>
                        <a:effectLst/>
                        <a:latin typeface="Arial" panose="020B0604020202020204" pitchFamily="34" charset="0"/>
                      </a:endParaRPr>
                    </a:p>
                  </a:txBody>
                  <a:tcPr marL="8009" marR="8009" marT="8009" marB="0" anchor="ct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endParaRPr lang="en-US" sz="1800" b="0" i="0" u="none" strike="noStrike">
                        <a:solidFill>
                          <a:srgbClr val="00B050"/>
                        </a:solidFill>
                        <a:effectLst/>
                        <a:latin typeface="Calibri" panose="020F0502020204030204" pitchFamily="34" charset="0"/>
                      </a:endParaRPr>
                    </a:p>
                  </a:txBody>
                  <a:tcPr marL="8009" marR="8009" marT="8009" marB="0" anchor="ctr">
                    <a:solidFill>
                      <a:srgbClr val="FF0000"/>
                    </a:solidFill>
                  </a:tcPr>
                </a:tc>
                <a:extLst>
                  <a:ext uri="{0D108BD9-81ED-4DB2-BD59-A6C34878D82A}">
                    <a16:rowId xmlns:a16="http://schemas.microsoft.com/office/drawing/2014/main" val="2767573652"/>
                  </a:ext>
                </a:extLst>
              </a:tr>
              <a:tr h="377172">
                <a:tc>
                  <a:txBody>
                    <a:bodyPr/>
                    <a:lstStyle/>
                    <a:p>
                      <a:pPr algn="l" fontAlgn="b"/>
                      <a:r>
                        <a:rPr lang="en-US" sz="1800" u="none" strike="noStrike">
                          <a:effectLst/>
                        </a:rPr>
                        <a:t>Geodatabases (create, delete)</a:t>
                      </a:r>
                      <a:endParaRPr lang="en-US" sz="1800" b="0" i="0" u="none" strike="noStrike">
                        <a:solidFill>
                          <a:srgbClr val="000000"/>
                        </a:solidFill>
                        <a:effectLst/>
                        <a:latin typeface="Arial" panose="020B0604020202020204" pitchFamily="34" charset="0"/>
                      </a:endParaRPr>
                    </a:p>
                  </a:txBody>
                  <a:tcPr marL="8009" marR="8009" marT="8009" marB="0" anchor="ct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endParaRPr lang="en-US" sz="1800" b="0" i="0" u="none" strike="noStrike">
                        <a:solidFill>
                          <a:srgbClr val="000000"/>
                        </a:solidFill>
                        <a:effectLst/>
                        <a:latin typeface="Calibri" panose="020F0502020204030204" pitchFamily="34" charset="0"/>
                      </a:endParaRPr>
                    </a:p>
                  </a:txBody>
                  <a:tcPr marL="8009" marR="8009" marT="8009" marB="0" anchor="ctr">
                    <a:solidFill>
                      <a:srgbClr val="FF000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extLst>
                  <a:ext uri="{0D108BD9-81ED-4DB2-BD59-A6C34878D82A}">
                    <a16:rowId xmlns:a16="http://schemas.microsoft.com/office/drawing/2014/main" val="3948491928"/>
                  </a:ext>
                </a:extLst>
              </a:tr>
              <a:tr h="377172">
                <a:tc>
                  <a:txBody>
                    <a:bodyPr/>
                    <a:lstStyle/>
                    <a:p>
                      <a:pPr algn="l" fontAlgn="b"/>
                      <a:r>
                        <a:rPr lang="en-US" sz="1800" u="none" strike="noStrike">
                          <a:effectLst/>
                        </a:rPr>
                        <a:t>Subtypes ( create, modify, delete)</a:t>
                      </a:r>
                      <a:endParaRPr lang="en-US" sz="1800" b="0" i="0" u="none" strike="noStrike">
                        <a:solidFill>
                          <a:srgbClr val="000000"/>
                        </a:solidFill>
                        <a:effectLst/>
                        <a:latin typeface="Arial" panose="020B0604020202020204" pitchFamily="34" charset="0"/>
                      </a:endParaRPr>
                    </a:p>
                  </a:txBody>
                  <a:tcPr marL="8009" marR="8009" marT="8009" marB="0" anchor="b"/>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extLst>
                  <a:ext uri="{0D108BD9-81ED-4DB2-BD59-A6C34878D82A}">
                    <a16:rowId xmlns:a16="http://schemas.microsoft.com/office/drawing/2014/main" val="3021976509"/>
                  </a:ext>
                </a:extLst>
              </a:tr>
              <a:tr h="377172">
                <a:tc>
                  <a:txBody>
                    <a:bodyPr/>
                    <a:lstStyle/>
                    <a:p>
                      <a:pPr algn="l" fontAlgn="b"/>
                      <a:r>
                        <a:rPr lang="en-US" sz="1800" u="none" strike="noStrike">
                          <a:effectLst/>
                        </a:rPr>
                        <a:t>Relationship classes ( create, modify, rename, delete)</a:t>
                      </a:r>
                      <a:endParaRPr lang="en-US" sz="1800" b="0" i="0" u="none" strike="noStrike">
                        <a:solidFill>
                          <a:srgbClr val="000000"/>
                        </a:solidFill>
                        <a:effectLst/>
                        <a:latin typeface="Arial" panose="020B0604020202020204" pitchFamily="34" charset="0"/>
                      </a:endParaRPr>
                    </a:p>
                  </a:txBody>
                  <a:tcPr marL="8009" marR="8009" marT="8009" marB="0" anchor="b"/>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endParaRPr lang="en-US" sz="1800" b="0" i="0" u="none" strike="noStrike">
                        <a:solidFill>
                          <a:srgbClr val="00B050"/>
                        </a:solidFill>
                        <a:effectLst/>
                        <a:latin typeface="Calibri" panose="020F0502020204030204" pitchFamily="34" charset="0"/>
                      </a:endParaRPr>
                    </a:p>
                  </a:txBody>
                  <a:tcPr marL="8009" marR="8009" marT="8009" marB="0" anchor="ctr">
                    <a:solidFill>
                      <a:srgbClr val="FF0000"/>
                    </a:solidFill>
                  </a:tcPr>
                </a:tc>
                <a:extLst>
                  <a:ext uri="{0D108BD9-81ED-4DB2-BD59-A6C34878D82A}">
                    <a16:rowId xmlns:a16="http://schemas.microsoft.com/office/drawing/2014/main" val="554140938"/>
                  </a:ext>
                </a:extLst>
              </a:tr>
              <a:tr h="377172">
                <a:tc>
                  <a:txBody>
                    <a:bodyPr/>
                    <a:lstStyle/>
                    <a:p>
                      <a:pPr algn="l" fontAlgn="b"/>
                      <a:r>
                        <a:rPr lang="en-US" sz="1800" u="none" strike="noStrike">
                          <a:effectLst/>
                        </a:rPr>
                        <a:t>Indexes (create, delete)</a:t>
                      </a:r>
                      <a:endParaRPr lang="en-US" sz="1800" b="0" i="0" u="none" strike="noStrike">
                        <a:solidFill>
                          <a:srgbClr val="000000"/>
                        </a:solidFill>
                        <a:effectLst/>
                        <a:latin typeface="Arial" panose="020B0604020202020204" pitchFamily="34" charset="0"/>
                      </a:endParaRPr>
                    </a:p>
                  </a:txBody>
                  <a:tcPr marL="8009" marR="8009" marT="8009" marB="0" anchor="b"/>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endParaRPr lang="en-US" sz="1800" b="0" i="0" u="none" strike="noStrike">
                        <a:solidFill>
                          <a:srgbClr val="00B050"/>
                        </a:solidFill>
                        <a:effectLst/>
                        <a:latin typeface="Calibri" panose="020F0502020204030204" pitchFamily="34" charset="0"/>
                      </a:endParaRPr>
                    </a:p>
                  </a:txBody>
                  <a:tcPr marL="8009" marR="8009" marT="8009" marB="0" anchor="ctr">
                    <a:solidFill>
                      <a:srgbClr val="FF0000"/>
                    </a:solidFill>
                  </a:tcPr>
                </a:tc>
                <a:extLst>
                  <a:ext uri="{0D108BD9-81ED-4DB2-BD59-A6C34878D82A}">
                    <a16:rowId xmlns:a16="http://schemas.microsoft.com/office/drawing/2014/main" val="1413292860"/>
                  </a:ext>
                </a:extLst>
              </a:tr>
              <a:tr h="377172">
                <a:tc>
                  <a:txBody>
                    <a:bodyPr/>
                    <a:lstStyle/>
                    <a:p>
                      <a:pPr algn="l" fontAlgn="b"/>
                      <a:r>
                        <a:rPr lang="en-US" sz="1800" b="0" i="0" u="none" strike="noStrike">
                          <a:solidFill>
                            <a:srgbClr val="000000"/>
                          </a:solidFill>
                          <a:effectLst/>
                          <a:latin typeface="Arial" panose="020B0604020202020204" pitchFamily="34" charset="0"/>
                        </a:rPr>
                        <a:t>Fields (create, modify, rename, delete)</a:t>
                      </a:r>
                    </a:p>
                  </a:txBody>
                  <a:tcPr marL="8009" marR="8009" marT="8009" marB="0" anchor="b"/>
                </a:tc>
                <a:tc>
                  <a:txBody>
                    <a:bodyPr/>
                    <a:lstStyle/>
                    <a:p>
                      <a:pPr marL="0" marR="0" lvl="0" indent="0" algn="ctr" defTabSz="457063" rtl="0" eaLnBrk="1" fontAlgn="ctr" latinLnBrk="0" hangingPunct="1">
                        <a:lnSpc>
                          <a:spcPct val="100000"/>
                        </a:lnSpc>
                        <a:spcBef>
                          <a:spcPts val="0"/>
                        </a:spcBef>
                        <a:spcAft>
                          <a:spcPts val="0"/>
                        </a:spcAft>
                        <a:buClrTx/>
                        <a:buSzTx/>
                        <a:buFontTx/>
                        <a:buNone/>
                        <a:tabLst/>
                        <a:defRPr/>
                      </a:pP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marL="0" marR="0" lvl="0" indent="0" algn="ctr" defTabSz="457063" rtl="0" eaLnBrk="1" fontAlgn="ctr" latinLnBrk="0" hangingPunct="1">
                        <a:lnSpc>
                          <a:spcPct val="100000"/>
                        </a:lnSpc>
                        <a:spcBef>
                          <a:spcPts val="0"/>
                        </a:spcBef>
                        <a:spcAft>
                          <a:spcPts val="0"/>
                        </a:spcAft>
                        <a:buClrTx/>
                        <a:buSzTx/>
                        <a:buFontTx/>
                        <a:buNone/>
                        <a:tabLst/>
                        <a:defRPr/>
                      </a:pP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marL="0" marR="0" lvl="0" indent="0" algn="ctr" defTabSz="457063" rtl="0" eaLnBrk="1" fontAlgn="ctr" latinLnBrk="0" hangingPunct="1">
                        <a:lnSpc>
                          <a:spcPct val="100000"/>
                        </a:lnSpc>
                        <a:spcBef>
                          <a:spcPts val="0"/>
                        </a:spcBef>
                        <a:spcAft>
                          <a:spcPts val="0"/>
                        </a:spcAft>
                        <a:buClrTx/>
                        <a:buSzTx/>
                        <a:buFontTx/>
                        <a:buNone/>
                        <a:tabLst/>
                        <a:defRPr/>
                      </a:pPr>
                      <a:r>
                        <a:rPr lang="en-US" sz="1800" u="none" strike="noStrike">
                          <a:effectLst/>
                        </a:rPr>
                        <a:t>✔</a:t>
                      </a:r>
                      <a:endParaRPr lang="en-US" sz="1800" b="0" i="0" u="none" strike="noStrike">
                        <a:solidFill>
                          <a:srgbClr val="00B050"/>
                        </a:solidFill>
                        <a:effectLst/>
                        <a:latin typeface="Calibri" panose="020F0502020204030204" pitchFamily="34" charset="0"/>
                      </a:endParaRPr>
                    </a:p>
                  </a:txBody>
                  <a:tcPr marL="8009" marR="8009" marT="8009" marB="0" anchor="ctr">
                    <a:solidFill>
                      <a:srgbClr val="92D050"/>
                    </a:solidFill>
                  </a:tcPr>
                </a:tc>
                <a:tc>
                  <a:txBody>
                    <a:bodyPr/>
                    <a:lstStyle/>
                    <a:p>
                      <a:pPr algn="ctr" fontAlgn="ctr"/>
                      <a:endParaRPr lang="en-US" sz="1800" b="0" i="0" u="none" strike="noStrike" dirty="0">
                        <a:solidFill>
                          <a:srgbClr val="00B050"/>
                        </a:solidFill>
                        <a:effectLst/>
                        <a:latin typeface="Calibri" panose="020F0502020204030204" pitchFamily="34" charset="0"/>
                      </a:endParaRPr>
                    </a:p>
                  </a:txBody>
                  <a:tcPr marL="8009" marR="8009" marT="8009" marB="0" anchor="ctr">
                    <a:solidFill>
                      <a:srgbClr val="FF0000"/>
                    </a:solidFill>
                  </a:tcPr>
                </a:tc>
                <a:extLst>
                  <a:ext uri="{0D108BD9-81ED-4DB2-BD59-A6C34878D82A}">
                    <a16:rowId xmlns:a16="http://schemas.microsoft.com/office/drawing/2014/main" val="2737721362"/>
                  </a:ext>
                </a:extLst>
              </a:tr>
            </a:tbl>
          </a:graphicData>
        </a:graphic>
      </p:graphicFrame>
    </p:spTree>
    <p:extLst>
      <p:ext uri="{BB962C8B-B14F-4D97-AF65-F5344CB8AC3E}">
        <p14:creationId xmlns:p14="http://schemas.microsoft.com/office/powerpoint/2010/main" val="3022707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 v4.0.13.pptx" id="{E83DB189-4C52-A046-B44B-03CC0B7DDD03}" vid="{423F4F47-F8B4-2B4C-A5B7-9030C22796F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399A305-24FD-4429-B6E3-3A2E926169F9}">
  <we:reference id="eabe5385-62b0-465a-932e-5d906dc6f4ba" version="1.0.0.3"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TaxCatchAll xmlns="d1cd6fb8-9f75-4a4e-ba19-f8afe0aa8e3f" xsi:nil="true"/>
    <lcf76f155ced4ddcb4097134ff3c332f xmlns="a5f3f57c-2ebc-4c3b-98a3-8fceb6d25ba8">
      <Terms xmlns="http://schemas.microsoft.com/office/infopath/2007/PartnerControls"/>
    </lcf76f155ced4ddcb4097134ff3c332f>
    <_dlc_DocId xmlns="d1cd6fb8-9f75-4a4e-ba19-f8afe0aa8e3f">P7457YNZQEFK-1362962714-292629</_dlc_DocId>
    <_dlc_DocIdUrl xmlns="d1cd6fb8-9f75-4a4e-ba19-f8afe0aa8e3f">
      <Url>https://esriis.sharepoint.com/sites/Geodatabase577/_layouts/15/DocIdRedir.aspx?ID=P7457YNZQEFK-1362962714-292629</Url>
      <Description>P7457YNZQEFK-1362962714-292629</Description>
    </_dlc_DocIdUrl>
    <SharedWithUsers xmlns="d1cd6fb8-9f75-4a4e-ba19-f8afe0aa8e3f">
      <UserInfo>
        <DisplayName>Rich Ruh</DisplayName>
        <AccountId>58</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8E0AC0A08BF446BDB32045E14F5422" ma:contentTypeVersion="16" ma:contentTypeDescription="Create a new document." ma:contentTypeScope="" ma:versionID="6c70b9d2a0739ef9d45520d9cddbe519">
  <xsd:schema xmlns:xsd="http://www.w3.org/2001/XMLSchema" xmlns:xs="http://www.w3.org/2001/XMLSchema" xmlns:p="http://schemas.microsoft.com/office/2006/metadata/properties" xmlns:ns2="a5f3f57c-2ebc-4c3b-98a3-8fceb6d25ba8" xmlns:ns3="d1cd6fb8-9f75-4a4e-ba19-f8afe0aa8e3f" targetNamespace="http://schemas.microsoft.com/office/2006/metadata/properties" ma:root="true" ma:fieldsID="cca57caf11fc9fb67fd30289f4ffa2da" ns2:_="" ns3:_="">
    <xsd:import namespace="a5f3f57c-2ebc-4c3b-98a3-8fceb6d25ba8"/>
    <xsd:import namespace="d1cd6fb8-9f75-4a4e-ba19-f8afe0aa8e3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_dlc_DocId" minOccurs="0"/>
                <xsd:element ref="ns3:_dlc_DocIdUrl" minOccurs="0"/>
                <xsd:element ref="ns3:_dlc_DocIdPersistId"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3f57c-2ebc-4c3b-98a3-8fceb6d25b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1cd6fb8-9f75-4a4e-ba19-f8afe0aa8e3f" elementFormDefault="qualified">
    <xsd:import namespace="http://schemas.microsoft.com/office/2006/documentManagement/types"/>
    <xsd:import namespace="http://schemas.microsoft.com/office/infopath/2007/PartnerControls"/>
    <xsd:element name="_dlc_DocId" ma:index="17" nillable="true" ma:displayName="Document ID Value" ma:description="The value of the document ID assigned to this item." ma:internalName="_dlc_DocId" ma:readOnly="true">
      <xsd:simpleType>
        <xsd:restriction base="dms:Text"/>
      </xsd:simpleType>
    </xsd:element>
    <xsd:element name="_dlc_DocIdUrl" ma:index="1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9" nillable="true" ma:displayName="Persist ID" ma:description="Keep ID on add." ma:hidden="true" ma:internalName="_dlc_DocIdPersistId" ma:readOnly="true">
      <xsd:simpleType>
        <xsd:restriction base="dms:Boolean"/>
      </xsd:simple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3fd3c9ad-a7b8-43d8-9f19-1b68c1cd2c26}" ma:internalName="TaxCatchAll" ma:showField="CatchAllData" ma:web="d1cd6fb8-9f75-4a4e-ba19-f8afe0aa8e3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625009-3245-4BB4-8040-E54F8E90BC9B}">
  <ds:schemaRefs>
    <ds:schemaRef ds:uri="http://schemas.microsoft.com/sharepoint/events"/>
  </ds:schemaRefs>
</ds:datastoreItem>
</file>

<file path=customXml/itemProps2.xml><?xml version="1.0" encoding="utf-8"?>
<ds:datastoreItem xmlns:ds="http://schemas.openxmlformats.org/officeDocument/2006/customXml" ds:itemID="{C6CD0EAA-7CE5-4989-9707-5A027F90AA1D}">
  <ds:schemaRefs>
    <ds:schemaRef ds:uri="a5f3f57c-2ebc-4c3b-98a3-8fceb6d25ba8"/>
    <ds:schemaRef ds:uri="d1cd6fb8-9f75-4a4e-ba19-f8afe0aa8e3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EE35E89-D8A1-46CA-8E41-7585EE9967C1}">
  <ds:schemaRefs>
    <ds:schemaRef ds:uri="a5f3f57c-2ebc-4c3b-98a3-8fceb6d25ba8"/>
    <ds:schemaRef ds:uri="d1cd6fb8-9f75-4a4e-ba19-f8afe0aa8e3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A0FE14C7-9BC6-4CB0-8E37-38C47FE59BBF}">
  <ds:schemaRefs>
    <ds:schemaRef ds:uri="http://schemas.microsoft.com/sharepoint/v3/contenttype/forms"/>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
  <TotalTime>285</TotalTime>
  <Words>2588</Words>
  <Application>Microsoft Office PowerPoint</Application>
  <PresentationFormat>Custom</PresentationFormat>
  <Paragraphs>507</Paragraphs>
  <Slides>57</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57</vt:i4>
      </vt:variant>
    </vt:vector>
  </HeadingPairs>
  <TitlesOfParts>
    <vt:vector size="64" baseType="lpstr">
      <vt:lpstr>-apple-system</vt:lpstr>
      <vt:lpstr>Arial</vt:lpstr>
      <vt:lpstr>Calibri</vt:lpstr>
      <vt:lpstr>Consolas</vt:lpstr>
      <vt:lpstr>Helvetica Neue</vt:lpstr>
      <vt:lpstr>Lucida Grande</vt:lpstr>
      <vt:lpstr>Esri_Corporate_Template-Dark</vt:lpstr>
      <vt:lpstr>ArcGIS Pro SDK for .NET:​ What’s New in the Geodatabase and Utility Network APIs​</vt:lpstr>
      <vt:lpstr>Introduction</vt:lpstr>
      <vt:lpstr>New Releases since DevSummit 2022</vt:lpstr>
      <vt:lpstr>Today’s Outline</vt:lpstr>
      <vt:lpstr>Data Definition Language (DDL)</vt:lpstr>
      <vt:lpstr>DDL</vt:lpstr>
      <vt:lpstr>DDL — Targeted Use Cases</vt:lpstr>
      <vt:lpstr>DDL — Targeted Use Cases</vt:lpstr>
      <vt:lpstr>DDL — Targeted Use Cases</vt:lpstr>
      <vt:lpstr>Using DDL in the Pro SDK</vt:lpstr>
      <vt:lpstr>Using DDL in the Pro SDK</vt:lpstr>
      <vt:lpstr>Using DDL in the Pro SDK</vt:lpstr>
      <vt:lpstr>Using DDL in the Pro SDK</vt:lpstr>
      <vt:lpstr>DDL</vt:lpstr>
      <vt:lpstr>Versioning Enhancement</vt:lpstr>
      <vt:lpstr>Version Base Class</vt:lpstr>
      <vt:lpstr>Version Manager</vt:lpstr>
      <vt:lpstr>Post and Reconcile </vt:lpstr>
      <vt:lpstr>Post and Reconcile </vt:lpstr>
      <vt:lpstr>Post and Reconcile </vt:lpstr>
      <vt:lpstr>Refactoring Post and Reconcile Options</vt:lpstr>
      <vt:lpstr>Post and Reconcile Options</vt:lpstr>
      <vt:lpstr>Reconcile and Post</vt:lpstr>
      <vt:lpstr>Reconcile and Post</vt:lpstr>
      <vt:lpstr>Reconcile and Post</vt:lpstr>
      <vt:lpstr>Version Management </vt:lpstr>
      <vt:lpstr>Subnetwork States</vt:lpstr>
      <vt:lpstr>Supports Two New Subnetwork States</vt:lpstr>
      <vt:lpstr>Supports Two New Subnetwork States</vt:lpstr>
      <vt:lpstr>Subnetwork states</vt:lpstr>
      <vt:lpstr>Subnetwork states</vt:lpstr>
      <vt:lpstr>Discovered Subnetworks on Validate Network Topology</vt:lpstr>
      <vt:lpstr>Validate Network Topology</vt:lpstr>
      <vt:lpstr>Discovered Subnetworks</vt:lpstr>
      <vt:lpstr>Discovered Subnetworks</vt:lpstr>
      <vt:lpstr>Validate Network Topology</vt:lpstr>
      <vt:lpstr>Miscellaneous Grab Bag</vt:lpstr>
      <vt:lpstr>Create Memory Geodatabase </vt:lpstr>
      <vt:lpstr>Relationship Rules</vt:lpstr>
      <vt:lpstr>Plugin Datastore Dynamic Extent Update</vt:lpstr>
      <vt:lpstr>Spatial Query Filter</vt:lpstr>
      <vt:lpstr>Spatial Query Filter</vt:lpstr>
      <vt:lpstr>Spatial Query Filter</vt:lpstr>
      <vt:lpstr>Spatial Query Filter</vt:lpstr>
      <vt:lpstr>Exceptions</vt:lpstr>
      <vt:lpstr>Breaking Changes in Detail </vt:lpstr>
      <vt:lpstr>The Road Ahead</vt:lpstr>
      <vt:lpstr>Road Ahead</vt:lpstr>
      <vt:lpstr>Closing Thoughts</vt:lpstr>
      <vt:lpstr>Consider the Other Tools in the Toolbox</vt:lpstr>
      <vt:lpstr>For More Information</vt:lpstr>
      <vt:lpstr>ArcGIS Pro SDK for .NET – Technical Sessions</vt:lpstr>
      <vt:lpstr>ArcGIS Pro SDK for .NET – Demo theaters</vt:lpstr>
      <vt:lpstr>ArcGIS Pro SDK for .NET:​ What’s New in the Geodatabase and Utility Network APIs</vt:lpstr>
      <vt:lpstr>Please Share Your Feedback in the App</vt:lpstr>
      <vt:lpstr>Connect With Us On Social</vt:lpstr>
      <vt:lpstr>PowerPoint Presentation</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ArcGIS Pro SDK for .NET:​ What’s New in the Geodatabase and Utility Network APIs​</dc:title>
  <dc:creator>Aashis Lamsal</dc:creator>
  <cp:lastModifiedBy>Aashis Lamsal</cp:lastModifiedBy>
  <cp:revision>2</cp:revision>
  <dcterms:created xsi:type="dcterms:W3CDTF">2023-02-02T15:27:54Z</dcterms:created>
  <dcterms:modified xsi:type="dcterms:W3CDTF">2023-03-14T14:31:54Z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0x010100BC8E0AC0A08BF446BDB32045E14F5422</vt:lpwstr>
  </property>
  <property fmtid="{D5CDD505-2E9C-101B-9397-08002B2CF9AE}" pid="3" name="_dlc_DocIdItemGuid">
    <vt:lpwstr>6322f11e-c869-4d68-a85a-2b9f7a94c3ca</vt:lpwstr>
  </property>
  <property fmtid="{D5CDD505-2E9C-101B-9397-08002B2CF9AE}" pid="4" name="MediaServiceImageTags">
    <vt:lpwstr/>
  </property>
</Properties>
</file>