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customXml/itemProps18.xml" ContentType="application/vnd.openxmlformats-officedocument.customXmlProperties+xml"/>
  <Override PartName="/customXml/itemProps19.xml" ContentType="application/vnd.openxmlformats-officedocument.customXmlProperties+xml"/>
  <Override PartName="/customXml/itemProps20.xml" ContentType="application/vnd.openxmlformats-officedocument.customXmlProperties+xml"/>
  <Override PartName="/customXml/itemProps21.xml" ContentType="application/vnd.openxmlformats-officedocument.customXmlProperties+xml"/>
  <Override PartName="/customXml/itemProps22.xml" ContentType="application/vnd.openxmlformats-officedocument.customXmlProperties+xml"/>
  <Override PartName="/customXml/itemProps23.xml" ContentType="application/vnd.openxmlformats-officedocument.customXmlProperties+xml"/>
  <Override PartName="/customXml/itemProps24.xml" ContentType="application/vnd.openxmlformats-officedocument.customXmlProperties+xml"/>
  <Override PartName="/customXml/itemProps25.xml" ContentType="application/vnd.openxmlformats-officedocument.customXmlProperties+xml"/>
  <Override PartName="/customXml/itemProps26.xml" ContentType="application/vnd.openxmlformats-officedocument.customXmlProperties+xml"/>
  <Override PartName="/customXml/itemProps27.xml" ContentType="application/vnd.openxmlformats-officedocument.customXmlProperties+xml"/>
  <Override PartName="/customXml/itemProps28.xml" ContentType="application/vnd.openxmlformats-officedocument.customXmlProperties+xml"/>
  <Override PartName="/customXml/itemProps29.xml" ContentType="application/vnd.openxmlformats-officedocument.customXmlProperties+xml"/>
  <Override PartName="/customXml/itemProps30.xml" ContentType="application/vnd.openxmlformats-officedocument.customXmlProperties+xml"/>
  <Override PartName="/customXml/itemProps31.xml" ContentType="application/vnd.openxmlformats-officedocument.customXmlProperties+xml"/>
  <Override PartName="/customXml/itemProps32.xml" ContentType="application/vnd.openxmlformats-officedocument.customXmlProperties+xml"/>
  <Override PartName="/customXml/itemProps33.xml" ContentType="application/vnd.openxmlformats-officedocument.customXmlProperties+xml"/>
  <Override PartName="/customXml/itemProps34.xml" ContentType="application/vnd.openxmlformats-officedocument.customXmlProperties+xml"/>
  <Override PartName="/customXml/itemProps35.xml" ContentType="application/vnd.openxmlformats-officedocument.customXmlProperties+xml"/>
  <Override PartName="/customXml/itemProps36.xml" ContentType="application/vnd.openxmlformats-officedocument.customXmlProperties+xml"/>
  <Override PartName="/customXml/itemProps37.xml" ContentType="application/vnd.openxmlformats-officedocument.customXmlProperties+xml"/>
  <Override PartName="/customXml/itemProps38.xml" ContentType="application/vnd.openxmlformats-officedocument.customXmlProperties+xml"/>
  <Override PartName="/customXml/itemProps39.xml" ContentType="application/vnd.openxmlformats-officedocument.customXmlProperties+xml"/>
  <Override PartName="/customXml/itemProps40.xml" ContentType="application/vnd.openxmlformats-officedocument.customXmlProperties+xml"/>
  <Override PartName="/customXml/itemProps41.xml" ContentType="application/vnd.openxmlformats-officedocument.customXmlProperties+xml"/>
  <Override PartName="/customXml/itemProps42.xml" ContentType="application/vnd.openxmlformats-officedocument.customXmlProperties+xml"/>
  <Override PartName="/customXml/itemProps43.xml" ContentType="application/vnd.openxmlformats-officedocument.customXmlProperties+xml"/>
  <Override PartName="/customXml/itemProps44.xml" ContentType="application/vnd.openxmlformats-officedocument.customXmlProperties+xml"/>
  <Override PartName="/customXml/itemProps45.xml" ContentType="application/vnd.openxmlformats-officedocument.customXmlProperties+xml"/>
  <Override PartName="/customXml/itemProps46.xml" ContentType="application/vnd.openxmlformats-officedocument.customXmlProperties+xml"/>
  <Override PartName="/customXml/itemProps47.xml" ContentType="application/vnd.openxmlformats-officedocument.customXmlProperties+xml"/>
  <Override PartName="/customXml/itemProps48.xml" ContentType="application/vnd.openxmlformats-officedocument.customXmlProperties+xml"/>
  <Override PartName="/customXml/itemProps49.xml" ContentType="application/vnd.openxmlformats-officedocument.customXmlProperties+xml"/>
  <Override PartName="/customXml/itemProps50.xml" ContentType="application/vnd.openxmlformats-officedocument.customXmlProperties+xml"/>
  <Override PartName="/customXml/itemProps51.xml" ContentType="application/vnd.openxmlformats-officedocument.customXmlProperties+xml"/>
  <Override PartName="/customXml/itemProps52.xml" ContentType="application/vnd.openxmlformats-officedocument.customXmlProperties+xml"/>
  <Override PartName="/customXml/itemProps53.xml" ContentType="application/vnd.openxmlformats-officedocument.customXmlProperties+xml"/>
  <Override PartName="/customXml/itemProps54.xml" ContentType="application/vnd.openxmlformats-officedocument.customXmlProperties+xml"/>
  <Override PartName="/customXml/itemProps55.xml" ContentType="application/vnd.openxmlformats-officedocument.customXmlProperties+xml"/>
  <Override PartName="/customXml/itemProps56.xml" ContentType="application/vnd.openxmlformats-officedocument.customXmlProperties+xml"/>
  <Override PartName="/customXml/itemProps57.xml" ContentType="application/vnd.openxmlformats-officedocument.customXmlProperties+xml"/>
  <Override PartName="/customXml/itemProps58.xml" ContentType="application/vnd.openxmlformats-officedocument.customXmlProperties+xml"/>
  <Override PartName="/customXml/itemProps59.xml" ContentType="application/vnd.openxmlformats-officedocument.customXmlProperties+xml"/>
  <Override PartName="/customXml/itemProps60.xml" ContentType="application/vnd.openxmlformats-officedocument.customXmlProperties+xml"/>
  <Override PartName="/customXml/itemProps61.xml" ContentType="application/vnd.openxmlformats-officedocument.customXmlProperties+xml"/>
  <Override PartName="/customXml/itemProps62.xml" ContentType="application/vnd.openxmlformats-officedocument.customXmlProperties+xml"/>
  <Override PartName="/customXml/itemProps63.xml" ContentType="application/vnd.openxmlformats-officedocument.customXmlProperties+xml"/>
  <Override PartName="/customXml/itemProps64.xml" ContentType="application/vnd.openxmlformats-officedocument.customXmlProperties+xml"/>
  <Override PartName="/customXml/itemProps65.xml" ContentType="application/vnd.openxmlformats-officedocument.customXmlProperties+xml"/>
  <Override PartName="/customXml/itemProps66.xml" ContentType="application/vnd.openxmlformats-officedocument.customXmlProperties+xml"/>
  <Override PartName="/customXml/itemProps67.xml" ContentType="application/vnd.openxmlformats-officedocument.customXmlProperties+xml"/>
  <Override PartName="/customXml/itemProps68.xml" ContentType="application/vnd.openxmlformats-officedocument.customXmlProperties+xml"/>
  <Override PartName="/customXml/itemProps69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6859" r:id="rId70"/>
    <p:sldMasterId id="2147486874" r:id="rId71"/>
  </p:sldMasterIdLst>
  <p:notesMasterIdLst>
    <p:notesMasterId r:id="rId98"/>
  </p:notesMasterIdLst>
  <p:handoutMasterIdLst>
    <p:handoutMasterId r:id="rId99"/>
  </p:handoutMasterIdLst>
  <p:sldIdLst>
    <p:sldId id="639" r:id="rId72"/>
    <p:sldId id="1003" r:id="rId73"/>
    <p:sldId id="1066" r:id="rId74"/>
    <p:sldId id="1076" r:id="rId75"/>
    <p:sldId id="1068" r:id="rId76"/>
    <p:sldId id="1067" r:id="rId77"/>
    <p:sldId id="1058" r:id="rId78"/>
    <p:sldId id="1071" r:id="rId79"/>
    <p:sldId id="1057" r:id="rId80"/>
    <p:sldId id="1070" r:id="rId81"/>
    <p:sldId id="1069" r:id="rId82"/>
    <p:sldId id="1072" r:id="rId83"/>
    <p:sldId id="1074" r:id="rId84"/>
    <p:sldId id="1077" r:id="rId85"/>
    <p:sldId id="1073" r:id="rId86"/>
    <p:sldId id="1075" r:id="rId87"/>
    <p:sldId id="1012" r:id="rId88"/>
    <p:sldId id="1059" r:id="rId89"/>
    <p:sldId id="1060" r:id="rId90"/>
    <p:sldId id="1062" r:id="rId91"/>
    <p:sldId id="1063" r:id="rId92"/>
    <p:sldId id="1064" r:id="rId93"/>
    <p:sldId id="1065" r:id="rId94"/>
    <p:sldId id="1002" r:id="rId95"/>
    <p:sldId id="644" r:id="rId96"/>
    <p:sldId id="988" r:id="rId9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0" userDrawn="1">
          <p15:clr>
            <a:srgbClr val="A4A3A4"/>
          </p15:clr>
        </p15:guide>
        <p15:guide id="2" orient="horz" pos="3888" userDrawn="1">
          <p15:clr>
            <a:srgbClr val="A4A3A4"/>
          </p15:clr>
        </p15:guide>
        <p15:guide id="3" pos="576" userDrawn="1">
          <p15:clr>
            <a:srgbClr val="A4A3A4"/>
          </p15:clr>
        </p15:guide>
        <p15:guide id="4" pos="7104" userDrawn="1">
          <p15:clr>
            <a:srgbClr val="A4A3A4"/>
          </p15:clr>
        </p15:guide>
        <p15:guide id="5" pos="431">
          <p15:clr>
            <a:srgbClr val="A4A3A4"/>
          </p15:clr>
        </p15:guide>
        <p15:guide id="6" pos="724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3B4"/>
    <a:srgbClr val="E0F4FE"/>
    <a:srgbClr val="438EB7"/>
    <a:srgbClr val="00B9F2"/>
    <a:srgbClr val="007AC2"/>
    <a:srgbClr val="C0E8FF"/>
    <a:srgbClr val="C8EBFF"/>
    <a:srgbClr val="053264"/>
    <a:srgbClr val="7BDBF4"/>
    <a:srgbClr val="8DE7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369" autoAdjust="0"/>
    <p:restoredTop sz="79429" autoAdjust="0"/>
  </p:normalViewPr>
  <p:slideViewPr>
    <p:cSldViewPr snapToGrid="0" snapToObjects="1" showGuides="1">
      <p:cViewPr varScale="1">
        <p:scale>
          <a:sx n="76" d="100"/>
          <a:sy n="76" d="100"/>
        </p:scale>
        <p:origin x="52" y="116"/>
      </p:cViewPr>
      <p:guideLst>
        <p:guide orient="horz" pos="430"/>
        <p:guide orient="horz" pos="3888"/>
        <p:guide pos="576"/>
        <p:guide pos="7104"/>
        <p:guide pos="431"/>
        <p:guide pos="7247"/>
      </p:guideLst>
    </p:cSldViewPr>
  </p:slideViewPr>
  <p:outlineViewPr>
    <p:cViewPr>
      <p:scale>
        <a:sx n="33" d="100"/>
        <a:sy n="33" d="100"/>
      </p:scale>
      <p:origin x="0" y="-405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18" d="100"/>
        <a:sy n="31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customXml" Target="../customXml/item26.xml"/><Relationship Id="rId21" Type="http://schemas.openxmlformats.org/officeDocument/2006/relationships/customXml" Target="../customXml/item21.xml"/><Relationship Id="rId42" Type="http://schemas.openxmlformats.org/officeDocument/2006/relationships/customXml" Target="../customXml/item42.xml"/><Relationship Id="rId47" Type="http://schemas.openxmlformats.org/officeDocument/2006/relationships/customXml" Target="../customXml/item47.xml"/><Relationship Id="rId63" Type="http://schemas.openxmlformats.org/officeDocument/2006/relationships/customXml" Target="../customXml/item63.xml"/><Relationship Id="rId68" Type="http://schemas.openxmlformats.org/officeDocument/2006/relationships/customXml" Target="../customXml/item68.xml"/><Relationship Id="rId84" Type="http://schemas.openxmlformats.org/officeDocument/2006/relationships/slide" Target="slides/slide13.xml"/><Relationship Id="rId89" Type="http://schemas.openxmlformats.org/officeDocument/2006/relationships/slide" Target="slides/slide18.xml"/><Relationship Id="rId16" Type="http://schemas.openxmlformats.org/officeDocument/2006/relationships/customXml" Target="../customXml/item16.xml"/><Relationship Id="rId11" Type="http://schemas.openxmlformats.org/officeDocument/2006/relationships/customXml" Target="../customXml/item11.xml"/><Relationship Id="rId32" Type="http://schemas.openxmlformats.org/officeDocument/2006/relationships/customXml" Target="../customXml/item32.xml"/><Relationship Id="rId37" Type="http://schemas.openxmlformats.org/officeDocument/2006/relationships/customXml" Target="../customXml/item37.xml"/><Relationship Id="rId53" Type="http://schemas.openxmlformats.org/officeDocument/2006/relationships/customXml" Target="../customXml/item53.xml"/><Relationship Id="rId58" Type="http://schemas.openxmlformats.org/officeDocument/2006/relationships/customXml" Target="../customXml/item58.xml"/><Relationship Id="rId74" Type="http://schemas.openxmlformats.org/officeDocument/2006/relationships/slide" Target="slides/slide3.xml"/><Relationship Id="rId79" Type="http://schemas.openxmlformats.org/officeDocument/2006/relationships/slide" Target="slides/slide8.xml"/><Relationship Id="rId102" Type="http://schemas.openxmlformats.org/officeDocument/2006/relationships/theme" Target="theme/theme1.xml"/><Relationship Id="rId5" Type="http://schemas.openxmlformats.org/officeDocument/2006/relationships/customXml" Target="../customXml/item5.xml"/><Relationship Id="rId90" Type="http://schemas.openxmlformats.org/officeDocument/2006/relationships/slide" Target="slides/slide19.xml"/><Relationship Id="rId95" Type="http://schemas.openxmlformats.org/officeDocument/2006/relationships/slide" Target="slides/slide24.xml"/><Relationship Id="rId22" Type="http://schemas.openxmlformats.org/officeDocument/2006/relationships/customXml" Target="../customXml/item22.xml"/><Relationship Id="rId27" Type="http://schemas.openxmlformats.org/officeDocument/2006/relationships/customXml" Target="../customXml/item27.xml"/><Relationship Id="rId43" Type="http://schemas.openxmlformats.org/officeDocument/2006/relationships/customXml" Target="../customXml/item43.xml"/><Relationship Id="rId48" Type="http://schemas.openxmlformats.org/officeDocument/2006/relationships/customXml" Target="../customXml/item48.xml"/><Relationship Id="rId64" Type="http://schemas.openxmlformats.org/officeDocument/2006/relationships/customXml" Target="../customXml/item64.xml"/><Relationship Id="rId69" Type="http://schemas.openxmlformats.org/officeDocument/2006/relationships/customXml" Target="../customXml/item69.xml"/><Relationship Id="rId80" Type="http://schemas.openxmlformats.org/officeDocument/2006/relationships/slide" Target="slides/slide9.xml"/><Relationship Id="rId85" Type="http://schemas.openxmlformats.org/officeDocument/2006/relationships/slide" Target="slides/slide14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customXml" Target="../customXml/item25.xml"/><Relationship Id="rId33" Type="http://schemas.openxmlformats.org/officeDocument/2006/relationships/customXml" Target="../customXml/item33.xml"/><Relationship Id="rId38" Type="http://schemas.openxmlformats.org/officeDocument/2006/relationships/customXml" Target="../customXml/item38.xml"/><Relationship Id="rId46" Type="http://schemas.openxmlformats.org/officeDocument/2006/relationships/customXml" Target="../customXml/item46.xml"/><Relationship Id="rId59" Type="http://schemas.openxmlformats.org/officeDocument/2006/relationships/customXml" Target="../customXml/item59.xml"/><Relationship Id="rId67" Type="http://schemas.openxmlformats.org/officeDocument/2006/relationships/customXml" Target="../customXml/item67.xml"/><Relationship Id="rId103" Type="http://schemas.openxmlformats.org/officeDocument/2006/relationships/tableStyles" Target="tableStyles.xml"/><Relationship Id="rId20" Type="http://schemas.openxmlformats.org/officeDocument/2006/relationships/customXml" Target="../customXml/item20.xml"/><Relationship Id="rId41" Type="http://schemas.openxmlformats.org/officeDocument/2006/relationships/customXml" Target="../customXml/item41.xml"/><Relationship Id="rId54" Type="http://schemas.openxmlformats.org/officeDocument/2006/relationships/customXml" Target="../customXml/item54.xml"/><Relationship Id="rId62" Type="http://schemas.openxmlformats.org/officeDocument/2006/relationships/customXml" Target="../customXml/item62.xml"/><Relationship Id="rId70" Type="http://schemas.openxmlformats.org/officeDocument/2006/relationships/slideMaster" Target="slideMasters/slideMaster1.xml"/><Relationship Id="rId75" Type="http://schemas.openxmlformats.org/officeDocument/2006/relationships/slide" Target="slides/slide4.xml"/><Relationship Id="rId83" Type="http://schemas.openxmlformats.org/officeDocument/2006/relationships/slide" Target="slides/slide12.xml"/><Relationship Id="rId88" Type="http://schemas.openxmlformats.org/officeDocument/2006/relationships/slide" Target="slides/slide17.xml"/><Relationship Id="rId91" Type="http://schemas.openxmlformats.org/officeDocument/2006/relationships/slide" Target="slides/slide20.xml"/><Relationship Id="rId96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5" Type="http://schemas.openxmlformats.org/officeDocument/2006/relationships/customXml" Target="../customXml/item15.xml"/><Relationship Id="rId23" Type="http://schemas.openxmlformats.org/officeDocument/2006/relationships/customXml" Target="../customXml/item23.xml"/><Relationship Id="rId28" Type="http://schemas.openxmlformats.org/officeDocument/2006/relationships/customXml" Target="../customXml/item28.xml"/><Relationship Id="rId36" Type="http://schemas.openxmlformats.org/officeDocument/2006/relationships/customXml" Target="../customXml/item36.xml"/><Relationship Id="rId49" Type="http://schemas.openxmlformats.org/officeDocument/2006/relationships/customXml" Target="../customXml/item49.xml"/><Relationship Id="rId57" Type="http://schemas.openxmlformats.org/officeDocument/2006/relationships/customXml" Target="../customXml/item57.xml"/><Relationship Id="rId10" Type="http://schemas.openxmlformats.org/officeDocument/2006/relationships/customXml" Target="../customXml/item10.xml"/><Relationship Id="rId31" Type="http://schemas.openxmlformats.org/officeDocument/2006/relationships/customXml" Target="../customXml/item31.xml"/><Relationship Id="rId44" Type="http://schemas.openxmlformats.org/officeDocument/2006/relationships/customXml" Target="../customXml/item44.xml"/><Relationship Id="rId52" Type="http://schemas.openxmlformats.org/officeDocument/2006/relationships/customXml" Target="../customXml/item52.xml"/><Relationship Id="rId60" Type="http://schemas.openxmlformats.org/officeDocument/2006/relationships/customXml" Target="../customXml/item60.xml"/><Relationship Id="rId65" Type="http://schemas.openxmlformats.org/officeDocument/2006/relationships/customXml" Target="../customXml/item65.xml"/><Relationship Id="rId73" Type="http://schemas.openxmlformats.org/officeDocument/2006/relationships/slide" Target="slides/slide2.xml"/><Relationship Id="rId78" Type="http://schemas.openxmlformats.org/officeDocument/2006/relationships/slide" Target="slides/slide7.xml"/><Relationship Id="rId81" Type="http://schemas.openxmlformats.org/officeDocument/2006/relationships/slide" Target="slides/slide10.xml"/><Relationship Id="rId86" Type="http://schemas.openxmlformats.org/officeDocument/2006/relationships/slide" Target="slides/slide15.xml"/><Relationship Id="rId94" Type="http://schemas.openxmlformats.org/officeDocument/2006/relationships/slide" Target="slides/slide23.xml"/><Relationship Id="rId99" Type="http://schemas.openxmlformats.org/officeDocument/2006/relationships/handoutMaster" Target="handoutMasters/handoutMaster1.xml"/><Relationship Id="rId101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39" Type="http://schemas.openxmlformats.org/officeDocument/2006/relationships/customXml" Target="../customXml/item39.xml"/><Relationship Id="rId34" Type="http://schemas.openxmlformats.org/officeDocument/2006/relationships/customXml" Target="../customXml/item34.xml"/><Relationship Id="rId50" Type="http://schemas.openxmlformats.org/officeDocument/2006/relationships/customXml" Target="../customXml/item50.xml"/><Relationship Id="rId55" Type="http://schemas.openxmlformats.org/officeDocument/2006/relationships/customXml" Target="../customXml/item55.xml"/><Relationship Id="rId76" Type="http://schemas.openxmlformats.org/officeDocument/2006/relationships/slide" Target="slides/slide5.xml"/><Relationship Id="rId97" Type="http://schemas.openxmlformats.org/officeDocument/2006/relationships/slide" Target="slides/slide26.xml"/><Relationship Id="rId7" Type="http://schemas.openxmlformats.org/officeDocument/2006/relationships/customXml" Target="../customXml/item7.xml"/><Relationship Id="rId71" Type="http://schemas.openxmlformats.org/officeDocument/2006/relationships/slideMaster" Target="slideMasters/slideMaster2.xml"/><Relationship Id="rId92" Type="http://schemas.openxmlformats.org/officeDocument/2006/relationships/slide" Target="slides/slide21.xml"/><Relationship Id="rId2" Type="http://schemas.openxmlformats.org/officeDocument/2006/relationships/customXml" Target="../customXml/item2.xml"/><Relationship Id="rId29" Type="http://schemas.openxmlformats.org/officeDocument/2006/relationships/customXml" Target="../customXml/item29.xml"/><Relationship Id="rId24" Type="http://schemas.openxmlformats.org/officeDocument/2006/relationships/customXml" Target="../customXml/item24.xml"/><Relationship Id="rId40" Type="http://schemas.openxmlformats.org/officeDocument/2006/relationships/customXml" Target="../customXml/item40.xml"/><Relationship Id="rId45" Type="http://schemas.openxmlformats.org/officeDocument/2006/relationships/customXml" Target="../customXml/item45.xml"/><Relationship Id="rId66" Type="http://schemas.openxmlformats.org/officeDocument/2006/relationships/customXml" Target="../customXml/item66.xml"/><Relationship Id="rId87" Type="http://schemas.openxmlformats.org/officeDocument/2006/relationships/slide" Target="slides/slide16.xml"/><Relationship Id="rId61" Type="http://schemas.openxmlformats.org/officeDocument/2006/relationships/customXml" Target="../customXml/item61.xml"/><Relationship Id="rId82" Type="http://schemas.openxmlformats.org/officeDocument/2006/relationships/slide" Target="slides/slide11.xml"/><Relationship Id="rId19" Type="http://schemas.openxmlformats.org/officeDocument/2006/relationships/customXml" Target="../customXml/item19.xml"/><Relationship Id="rId14" Type="http://schemas.openxmlformats.org/officeDocument/2006/relationships/customXml" Target="../customXml/item14.xml"/><Relationship Id="rId30" Type="http://schemas.openxmlformats.org/officeDocument/2006/relationships/customXml" Target="../customXml/item30.xml"/><Relationship Id="rId35" Type="http://schemas.openxmlformats.org/officeDocument/2006/relationships/customXml" Target="../customXml/item35.xml"/><Relationship Id="rId56" Type="http://schemas.openxmlformats.org/officeDocument/2006/relationships/customXml" Target="../customXml/item56.xml"/><Relationship Id="rId77" Type="http://schemas.openxmlformats.org/officeDocument/2006/relationships/slide" Target="slides/slide6.xml"/><Relationship Id="rId100" Type="http://schemas.openxmlformats.org/officeDocument/2006/relationships/presProps" Target="presProps.xml"/><Relationship Id="rId8" Type="http://schemas.openxmlformats.org/officeDocument/2006/relationships/customXml" Target="../customXml/item8.xml"/><Relationship Id="rId51" Type="http://schemas.openxmlformats.org/officeDocument/2006/relationships/customXml" Target="../customXml/item51.xml"/><Relationship Id="rId72" Type="http://schemas.openxmlformats.org/officeDocument/2006/relationships/slide" Target="slides/slide1.xml"/><Relationship Id="rId93" Type="http://schemas.openxmlformats.org/officeDocument/2006/relationships/slide" Target="slides/slide22.xml"/><Relationship Id="rId98" Type="http://schemas.openxmlformats.org/officeDocument/2006/relationships/notesMaster" Target="notesMasters/notesMaster1.xml"/><Relationship Id="rId3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B4AB64-BB16-014D-AF59-00877FFB5348}" type="datetimeFigureOut">
              <a:rPr lang="en-US" smtClean="0"/>
              <a:t>11/7/2023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BED56D-3A20-2943-930A-2361A9DDC1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8612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/>
              </a:defRPr>
            </a:lvl1pPr>
          </a:lstStyle>
          <a:p>
            <a:fld id="{5498D241-0AB7-BC44-80E8-F0A20AF46E9E}" type="datetimeFigureOut">
              <a:rPr lang="en-US" smtClean="0"/>
              <a:pPr/>
              <a:t>11/7/2023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/>
              </a:defRPr>
            </a:lvl1pPr>
          </a:lstStyle>
          <a:p>
            <a:fld id="{3E7143C0-4F23-B545-9533-520B5A87CA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7587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4F69AD2-04A9-12BA-20A5-BB6BC05FB6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3536" y="3177425"/>
            <a:ext cx="2121592" cy="658425"/>
          </a:xfrm>
          <a:prstGeom prst="rect">
            <a:avLst/>
          </a:prstGeom>
        </p:spPr>
      </p:pic>
      <p:sp>
        <p:nvSpPr>
          <p:cNvPr id="11" name="UC 2021">
            <a:extLst>
              <a:ext uri="{FF2B5EF4-FFF2-40B4-BE49-F238E27FC236}">
                <a16:creationId xmlns:a16="http://schemas.microsoft.com/office/drawing/2014/main" id="{17DD8D7F-B438-8954-E42E-77A20540851C}"/>
              </a:ext>
            </a:extLst>
          </p:cNvPr>
          <p:cNvSpPr txBox="1">
            <a:spLocks/>
          </p:cNvSpPr>
          <p:nvPr userDrawn="1"/>
        </p:nvSpPr>
        <p:spPr bwMode="white">
          <a:xfrm>
            <a:off x="6379029" y="3685753"/>
            <a:ext cx="4898571" cy="179996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0" indent="0" algn="ctr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None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8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2pPr>
            <a:lvl3pPr marL="9144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6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3pPr>
            <a:lvl4pPr marL="1371600" indent="0" algn="ctr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4pPr>
            <a:lvl5pPr marL="1828800" indent="0" algn="ctr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5pPr>
            <a:lvl6pPr marL="2286000" indent="0" algn="ctr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tabLst>
                <a:tab pos="1484313" algn="l"/>
              </a:tabLst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6pPr>
            <a:lvl7pPr marL="27432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7pPr>
            <a:lvl8pPr marL="32004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8pPr>
            <a:lvl9pPr marL="36576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9pPr>
          </a:lstStyle>
          <a:p>
            <a:pPr algn="r">
              <a:spcAft>
                <a:spcPts val="0"/>
              </a:spcAft>
            </a:pPr>
            <a:r>
              <a:rPr lang="en-US" sz="1200" b="1" i="1" dirty="0">
                <a:solidFill>
                  <a:srgbClr val="EF5347"/>
                </a:solidFill>
              </a:rPr>
              <a:t>ESRI DEVELOPER SUMMIT 2023 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A73F5EF-62FD-E0BF-987E-E6917B2FFD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20574" y="4480500"/>
            <a:ext cx="10357027" cy="914400"/>
          </a:xfrm>
          <a:prstGeom prst="rect">
            <a:avLst/>
          </a:prstGeom>
        </p:spPr>
        <p:txBody>
          <a:bodyPr anchor="ctr"/>
          <a:lstStyle/>
          <a:p>
            <a:pPr algn="r"/>
            <a:endParaRPr lang="en-US" dirty="0"/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83036E9B-C568-B0F5-1B7C-6E89EEA308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14401" y="5517525"/>
            <a:ext cx="10367508" cy="488378"/>
          </a:xfrm>
          <a:prstGeom prst="rect">
            <a:avLst/>
          </a:prstGeom>
        </p:spPr>
        <p:txBody>
          <a:bodyPr anchor="t"/>
          <a:lstStyle/>
          <a:p>
            <a:pPr algn="r"/>
            <a:endParaRPr lang="en-US" dirty="0">
              <a:solidFill>
                <a:srgbClr val="EAFF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51336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61665"/>
          </a:xfrm>
        </p:spPr>
        <p:txBody>
          <a:bodyPr/>
          <a:lstStyle>
            <a:lvl1pPr>
              <a:defRPr lang="en-US" sz="3000" b="0" kern="1200" spc="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914400" y="1399032"/>
            <a:ext cx="10369296" cy="276999"/>
          </a:xfrm>
        </p:spPr>
        <p:txBody>
          <a:bodyPr anchor="t" anchorCtr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rgbClr val="C3E3F7"/>
                </a:solidFill>
              </a:defRPr>
            </a:lvl1pPr>
            <a:lvl2pPr marL="0" indent="0">
              <a:buNone/>
              <a:defRPr sz="1400"/>
            </a:lvl2pPr>
            <a:lvl3pPr marL="0" indent="0">
              <a:buNone/>
              <a:defRPr sz="1400"/>
            </a:lvl3pPr>
            <a:lvl4pPr marL="0" indent="0">
              <a:buNone/>
              <a:defRPr sz="1400"/>
            </a:lvl4pPr>
            <a:lvl5pPr marL="0" indent="0">
              <a:buNone/>
              <a:defRPr sz="1400"/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2" hasCustomPrompt="1"/>
          </p:nvPr>
        </p:nvSpPr>
        <p:spPr>
          <a:xfrm>
            <a:off x="914400" y="2057400"/>
            <a:ext cx="10369296" cy="3427413"/>
          </a:xfrm>
        </p:spPr>
        <p:txBody>
          <a:bodyPr/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DF95B-0B80-6A4D-A813-6F9D9F38EBA2}" type="datetime1">
              <a:rPr lang="en-US" smtClean="0"/>
              <a:t>11/7/2023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6935812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914400" y="1828800"/>
            <a:ext cx="10369296" cy="3429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648836001"/>
      </p:ext>
    </p:extLst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, Sub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682625"/>
            <a:ext cx="10826496" cy="369332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Content Placeholder 21"/>
          <p:cNvSpPr>
            <a:spLocks noGrp="1"/>
          </p:cNvSpPr>
          <p:nvPr>
            <p:ph sz="quarter" idx="18"/>
          </p:nvPr>
        </p:nvSpPr>
        <p:spPr>
          <a:xfrm>
            <a:off x="914400" y="1828800"/>
            <a:ext cx="10369296" cy="3429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 hasCustomPrompt="1"/>
          </p:nvPr>
        </p:nvSpPr>
        <p:spPr>
          <a:xfrm>
            <a:off x="685800" y="1097309"/>
            <a:ext cx="10826496" cy="246221"/>
          </a:xfrm>
        </p:spPr>
        <p:txBody>
          <a:bodyPr vert="horz" wrap="square" lIns="0" tIns="0" rIns="0" bIns="0" rtlCol="0" anchor="t">
            <a:sp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 lang="en-US" sz="1600" b="1" kern="1200" dirty="0" smtClean="0">
                <a:solidFill>
                  <a:srgbClr val="94E6FF"/>
                </a:solidFill>
                <a:latin typeface="+mj-lt"/>
                <a:ea typeface="+mj-ea"/>
                <a:cs typeface="Arial"/>
              </a:defRPr>
            </a:lvl1pPr>
            <a:lvl2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2pPr>
            <a:lvl3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3pPr>
            <a:lvl4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4pPr>
            <a:lvl5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12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685800" y="6185356"/>
            <a:ext cx="10826496" cy="215444"/>
          </a:xfrm>
        </p:spPr>
        <p:txBody>
          <a:bodyPr anchor="b">
            <a:spAutoFit/>
          </a:bodyPr>
          <a:lstStyle>
            <a:lvl1pPr marL="0" indent="0" algn="r">
              <a:spcBef>
                <a:spcPts val="0"/>
              </a:spcBef>
              <a:spcAft>
                <a:spcPts val="0"/>
              </a:spcAft>
              <a:buNone/>
              <a:defRPr sz="1400" b="0" i="1" baseline="0">
                <a:solidFill>
                  <a:schemeClr val="tx2"/>
                </a:solidFill>
              </a:defRPr>
            </a:lvl1pPr>
            <a:lvl2pPr marL="0" indent="0" algn="r">
              <a:buNone/>
              <a:defRPr sz="1600"/>
            </a:lvl2pPr>
            <a:lvl3pPr marL="0" indent="0" algn="r">
              <a:buNone/>
              <a:defRPr sz="1600"/>
            </a:lvl3pPr>
            <a:lvl4pPr marL="0" indent="0" algn="r">
              <a:buNone/>
              <a:defRPr sz="1600"/>
            </a:lvl4pPr>
            <a:lvl5pPr marL="0" indent="0" algn="r">
              <a:buNone/>
              <a:defRPr sz="1600"/>
            </a:lvl5pPr>
          </a:lstStyle>
          <a:p>
            <a:pPr lvl="0"/>
            <a:r>
              <a:rPr lang="en-US" dirty="0"/>
              <a:t>Click to Edit Tagline (optional)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74F111-1245-FB4C-ACB7-129F68E66232}" type="datetime1">
              <a:rPr lang="en-US" smtClean="0"/>
              <a:t>11/7/2023</a:t>
            </a:fld>
            <a:endParaRPr 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498209"/>
      </p:ext>
    </p:extLst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61665"/>
          </a:xfrm>
        </p:spPr>
        <p:txBody>
          <a:bodyPr anchor="b"/>
          <a:lstStyle>
            <a:lvl1pPr>
              <a:defRPr sz="300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 hasCustomPrompt="1"/>
          </p:nvPr>
        </p:nvSpPr>
        <p:spPr>
          <a:xfrm>
            <a:off x="914400" y="2057400"/>
            <a:ext cx="10369296" cy="3429000"/>
          </a:xfrm>
        </p:spPr>
        <p:txBody>
          <a:bodyPr/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DEFD86-78C4-084A-B0B5-04A7A3431B39}" type="datetime1">
              <a:rPr lang="en-US" smtClean="0"/>
              <a:t>11/7/2023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862119"/>
      </p:ext>
    </p:extLst>
  </p:cSld>
  <p:clrMapOvr>
    <a:masterClrMapping/>
  </p:clrMapOvr>
  <p:transition spd="med">
    <p:fade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1833121" y="2428193"/>
            <a:ext cx="8525773" cy="914400"/>
          </a:xfrm>
        </p:spPr>
        <p:txBody>
          <a:bodyPr rIns="0" anchor="b">
            <a:noAutofit/>
          </a:bodyPr>
          <a:lstStyle>
            <a:lvl1pPr algn="ctr">
              <a:defRPr sz="36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white">
          <a:xfrm>
            <a:off x="1828801" y="3465218"/>
            <a:ext cx="8534401" cy="914400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b="0">
                <a:solidFill>
                  <a:srgbClr val="C3E3F7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 of Presenter(s)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C91B51-25EE-0147-9293-37E16A70024E}" type="datetime1">
              <a:rPr lang="en-US" smtClean="0"/>
              <a:t>11/7/2023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 descr="Esri logo with The Science of Where tagline">
            <a:extLst>
              <a:ext uri="{FF2B5EF4-FFF2-40B4-BE49-F238E27FC236}">
                <a16:creationId xmlns:a16="http://schemas.microsoft.com/office/drawing/2014/main" id="{BAE1F197-8276-8D41-95D6-51EDCC85066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alphaModFix amt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42736" y="395608"/>
            <a:ext cx="2392198" cy="739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6345484"/>
      </p:ext>
    </p:extLst>
  </p:cSld>
  <p:clrMapOvr>
    <a:masterClrMapping/>
  </p:clrMapOvr>
  <p:transition spd="med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61665"/>
          </a:xfrm>
        </p:spPr>
        <p:txBody>
          <a:bodyPr anchor="b"/>
          <a:lstStyle>
            <a:lvl1pPr>
              <a:defRPr sz="300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 hasCustomPrompt="1"/>
          </p:nvPr>
        </p:nvSpPr>
        <p:spPr>
          <a:xfrm>
            <a:off x="914400" y="2057400"/>
            <a:ext cx="10369296" cy="3429000"/>
          </a:xfrm>
        </p:spPr>
        <p:txBody>
          <a:bodyPr/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DEFD86-78C4-084A-B0B5-04A7A3431B39}" type="datetime1">
              <a:rPr lang="en-US" smtClean="0"/>
              <a:t>11/7/2023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6606586"/>
      </p:ext>
    </p:extLst>
  </p:cSld>
  <p:clrMapOvr>
    <a:masterClrMapping/>
  </p:clrMapOvr>
  <p:transition spd="med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61665"/>
          </a:xfrm>
        </p:spPr>
        <p:txBody>
          <a:bodyPr/>
          <a:lstStyle>
            <a:lvl1pPr>
              <a:defRPr lang="en-US" sz="3000" b="0" kern="1200" spc="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914400" y="1399032"/>
            <a:ext cx="10369296" cy="276999"/>
          </a:xfrm>
        </p:spPr>
        <p:txBody>
          <a:bodyPr anchor="t" anchorCtr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rgbClr val="C3E3F7"/>
                </a:solidFill>
              </a:defRPr>
            </a:lvl1pPr>
            <a:lvl2pPr marL="0" indent="0">
              <a:buNone/>
              <a:defRPr sz="1400"/>
            </a:lvl2pPr>
            <a:lvl3pPr marL="0" indent="0">
              <a:buNone/>
              <a:defRPr sz="1400"/>
            </a:lvl3pPr>
            <a:lvl4pPr marL="0" indent="0">
              <a:buNone/>
              <a:defRPr sz="1400"/>
            </a:lvl4pPr>
            <a:lvl5pPr marL="0" indent="0">
              <a:buNone/>
              <a:defRPr sz="1400"/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2" hasCustomPrompt="1"/>
          </p:nvPr>
        </p:nvSpPr>
        <p:spPr>
          <a:xfrm>
            <a:off x="914400" y="2057400"/>
            <a:ext cx="10369296" cy="3427413"/>
          </a:xfrm>
        </p:spPr>
        <p:txBody>
          <a:bodyPr/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DF95B-0B80-6A4D-A813-6F9D9F38EBA2}" type="datetime1">
              <a:rPr lang="en-US" smtClean="0"/>
              <a:t>11/7/2023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2213298"/>
      </p:ext>
    </p:extLst>
  </p:cSld>
  <p:clrMapOvr>
    <a:masterClrMapping/>
  </p:clrMapOvr>
  <p:transition spd="med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57200"/>
          </a:xfrm>
          <a:noFill/>
        </p:spPr>
        <p:txBody>
          <a:bodyPr vert="horz" wrap="square" lIns="0" tIns="0" rIns="0" bIns="0" rtlCol="0" anchor="b">
            <a:spAutoFit/>
          </a:bodyPr>
          <a:lstStyle>
            <a:lvl1pPr>
              <a:defRPr lang="en-US" b="0" dirty="0"/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914400" y="2057400"/>
            <a:ext cx="10369296" cy="3429000"/>
          </a:xfrm>
        </p:spPr>
        <p:txBody>
          <a:bodyPr/>
          <a:lstStyle>
            <a:lvl1pPr>
              <a:lnSpc>
                <a:spcPct val="100000"/>
              </a:lnSpc>
              <a:defRPr sz="2000"/>
            </a:lvl1pPr>
            <a:lvl2pPr>
              <a:lnSpc>
                <a:spcPct val="100000"/>
              </a:lnSpc>
              <a:defRPr sz="1800"/>
            </a:lvl2pPr>
            <a:lvl3pPr>
              <a:lnSpc>
                <a:spcPct val="100000"/>
              </a:lnSpc>
              <a:defRPr sz="1600"/>
            </a:lvl3pPr>
            <a:lvl4pPr>
              <a:defRPr sz="1400"/>
            </a:lvl4pPr>
            <a:lvl5pPr>
              <a:lnSpc>
                <a:spcPts val="1800"/>
              </a:lnSpc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914400" y="6177085"/>
            <a:ext cx="10599358" cy="215444"/>
          </a:xfrm>
        </p:spPr>
        <p:txBody>
          <a:bodyPr wrap="square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</a:lstStyle>
          <a:p>
            <a:pPr lvl="0"/>
            <a:r>
              <a:rPr lang="en-US"/>
              <a:t>Click to Edit Tagline (optional)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E55AC9-5819-304B-AB8A-EC561A98EE59}" type="datetime1">
              <a:rPr lang="en-US" smtClean="0"/>
              <a:t>11/7/2023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1433631"/>
      </p:ext>
    </p:extLst>
  </p:cSld>
  <p:clrMapOvr>
    <a:masterClrMapping/>
  </p:clrMapOvr>
  <p:transition spd="med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57200"/>
          </a:xfrm>
        </p:spPr>
        <p:txBody>
          <a:bodyPr/>
          <a:lstStyle>
            <a:lvl1pPr>
              <a:defRPr b="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9" name="Content Placeholder 21"/>
          <p:cNvSpPr>
            <a:spLocks noGrp="1"/>
          </p:cNvSpPr>
          <p:nvPr>
            <p:ph sz="quarter" idx="18" hasCustomPrompt="1"/>
          </p:nvPr>
        </p:nvSpPr>
        <p:spPr>
          <a:xfrm>
            <a:off x="914400" y="2057400"/>
            <a:ext cx="10369296" cy="3429000"/>
          </a:xfrm>
        </p:spPr>
        <p:txBody>
          <a:bodyPr/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>
              <a:ea typeface="+mn-ea"/>
              <a:cs typeface="+mn-cs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 hasCustomPrompt="1"/>
          </p:nvPr>
        </p:nvSpPr>
        <p:spPr>
          <a:xfrm>
            <a:off x="914400" y="1399031"/>
            <a:ext cx="10369296" cy="276999"/>
          </a:xfrm>
        </p:spPr>
        <p:txBody>
          <a:bodyPr vert="horz" wrap="square" lIns="0" tIns="0" rIns="0" bIns="0" rtlCol="0" anchor="t">
            <a:sp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 lang="en-US" sz="1800" b="0" kern="1200" dirty="0" smtClean="0">
                <a:solidFill>
                  <a:srgbClr val="C3E3F7"/>
                </a:solidFill>
                <a:latin typeface="+mj-lt"/>
                <a:ea typeface="+mj-ea"/>
                <a:cs typeface="Arial"/>
              </a:defRPr>
            </a:lvl1pPr>
            <a:lvl2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2pPr>
            <a:lvl3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3pPr>
            <a:lvl4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4pPr>
            <a:lvl5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12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914400" y="6185356"/>
            <a:ext cx="10597896" cy="215444"/>
          </a:xfrm>
        </p:spPr>
        <p:txBody>
          <a:bodyPr wrap="square" anchor="b">
            <a:spAutoFit/>
          </a:bodyPr>
          <a:lstStyle>
            <a:lvl1pPr marL="0" indent="0" algn="r">
              <a:spcBef>
                <a:spcPts val="0"/>
              </a:spcBef>
              <a:spcAft>
                <a:spcPts val="0"/>
              </a:spcAft>
              <a:buNone/>
              <a:defRPr sz="1400" b="0" i="1" baseline="0">
                <a:solidFill>
                  <a:schemeClr val="tx2"/>
                </a:solidFill>
              </a:defRPr>
            </a:lvl1pPr>
            <a:lvl2pPr marL="0" indent="0" algn="r">
              <a:buNone/>
              <a:defRPr sz="1600"/>
            </a:lvl2pPr>
            <a:lvl3pPr marL="0" indent="0" algn="r">
              <a:buNone/>
              <a:defRPr sz="1600"/>
            </a:lvl3pPr>
            <a:lvl4pPr marL="0" indent="0" algn="r">
              <a:buNone/>
              <a:defRPr sz="1600"/>
            </a:lvl4pPr>
            <a:lvl5pPr marL="0" indent="0" algn="r">
              <a:buNone/>
              <a:defRPr sz="1600"/>
            </a:lvl5pPr>
          </a:lstStyle>
          <a:p>
            <a:pPr lvl="0"/>
            <a:r>
              <a:rPr lang="en-US"/>
              <a:t>Click to Edit Tagline (optional)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>
              <a:ea typeface="+mn-ea"/>
              <a:cs typeface="+mn-cs"/>
            </a:endParaRP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74F111-1245-FB4C-ACB7-129F68E66232}" type="datetime1">
              <a:rPr lang="en-US" smtClean="0"/>
              <a:t>11/7/2023</a:t>
            </a:fld>
            <a:endParaRPr 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632348"/>
      </p:ext>
    </p:extLst>
  </p:cSld>
  <p:clrMapOvr>
    <a:masterClrMapping/>
  </p:clrMapOvr>
  <p:transition spd="med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gradFill flip="none" rotWithShape="1">
          <a:gsLst>
            <a:gs pos="75000">
              <a:srgbClr val="0C4799"/>
            </a:gs>
            <a:gs pos="10000">
              <a:srgbClr val="008BDD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0C21C6-642C-6F4C-B53C-06F3F35CEF14}" type="datetime1">
              <a:rPr lang="en-US" smtClean="0"/>
              <a:t>11/7/2023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4494364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2ACD3208-371B-31D8-E6FA-0372BDB305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2732670"/>
            <a:ext cx="7119257" cy="738664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1DFE374-7611-9F0A-FDE2-C1AB780542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4401" y="3512743"/>
            <a:ext cx="7119256" cy="338554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srgbClr val="EAFF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595501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without Graphic (center justifi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 b="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0E3BE2-FFFE-0B46-AE5A-CBB4C5FEC6FC}" type="datetime1">
              <a:rPr lang="en-US" smtClean="0"/>
              <a:t>11/7/2023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605870"/>
      </p:ext>
    </p:extLst>
  </p:cSld>
  <p:clrMapOvr>
    <a:masterClrMapping/>
  </p:clrMapOvr>
  <p:transition spd="med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61994C-B8B3-A740-949B-C8D716F26A7F}" type="datetime1">
              <a:rPr lang="en-US" smtClean="0"/>
              <a:t>11/7/2023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99163"/>
      </p:ext>
    </p:extLst>
  </p:cSld>
  <p:clrMapOvr>
    <a:masterClrMapping/>
  </p:clrMapOvr>
  <p:transition spd="med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bg>
      <p:bgPr>
        <a:gradFill flip="none" rotWithShape="1">
          <a:gsLst>
            <a:gs pos="55000">
              <a:srgbClr val="064D9E"/>
            </a:gs>
            <a:gs pos="38000">
              <a:srgbClr val="064D9E"/>
            </a:gs>
            <a:gs pos="100000">
              <a:srgbClr val="002859"/>
            </a:gs>
            <a:gs pos="0">
              <a:srgbClr val="002859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14401" y="3512743"/>
            <a:ext cx="8683722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rgbClr val="C3E3F7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Presenter(s)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2732670"/>
            <a:ext cx="8683723" cy="738664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4800" b="0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 dirty="0"/>
              <a:t>Click to Edit Section Title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17F20F-8413-1548-BF61-558511100DB7}" type="datetime1">
              <a:rPr lang="en-US" smtClean="0"/>
              <a:t>11/7/2023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204088"/>
      </p:ext>
    </p:extLst>
  </p:cSld>
  <p:clrMapOvr>
    <a:masterClrMapping/>
  </p:clrMapOvr>
  <p:transition spd="med"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gradFill flip="none" rotWithShape="1">
          <a:gsLst>
            <a:gs pos="38000">
              <a:srgbClr val="064D9E"/>
            </a:gs>
            <a:gs pos="55000">
              <a:srgbClr val="064D9E"/>
            </a:gs>
            <a:gs pos="100000">
              <a:srgbClr val="002859"/>
            </a:gs>
            <a:gs pos="0">
              <a:srgbClr val="002859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976872" y="3980828"/>
            <a:ext cx="4427728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rgbClr val="C3E3F7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Presenter(s)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976872" y="2462092"/>
            <a:ext cx="4427728" cy="1477328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4800" b="0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 dirty="0"/>
              <a:t>Click to Edit Demo Title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17F20F-8413-1548-BF61-558511100DB7}" type="datetime1">
              <a:rPr lang="en-US" smtClean="0"/>
              <a:t>11/7/2023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A4DFB064-9EBB-CE43-A484-6B2123001EC1}"/>
              </a:ext>
            </a:extLst>
          </p:cNvPr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684213" y="1757363"/>
            <a:ext cx="5943600" cy="33432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1800" baseline="0"/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Click icon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035143399"/>
      </p:ext>
    </p:extLst>
  </p:cSld>
  <p:clrMapOvr>
    <a:masterClrMapping/>
  </p:clrMapOvr>
  <p:transition spd="med"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wo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304" y="1990427"/>
            <a:ext cx="10367433" cy="1477328"/>
          </a:xfrm>
        </p:spPr>
        <p:txBody>
          <a:bodyPr anchor="b"/>
          <a:lstStyle>
            <a:lvl1pPr>
              <a:spcAft>
                <a:spcPts val="0"/>
              </a:spcAft>
              <a:defRPr sz="96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BIG Word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304" y="3467761"/>
            <a:ext cx="10367433" cy="615553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>
              <a:spcAft>
                <a:spcPts val="0"/>
              </a:spcAft>
              <a:buFontTx/>
              <a:buNone/>
              <a:defRPr lang="en-US" sz="4000" b="0" baseline="0" smtClean="0">
                <a:solidFill>
                  <a:srgbClr val="C3E3F7"/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  <a:buNone/>
            </a:pPr>
            <a:r>
              <a:rPr lang="en-US" dirty="0"/>
              <a:t>Smaller word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77C214-390A-F944-BF27-73F37F4360F9}" type="datetime1">
              <a:rPr lang="en-US" smtClean="0"/>
              <a:t>11/7/2023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7577824"/>
      </p:ext>
    </p:extLst>
  </p:cSld>
  <p:clrMapOvr>
    <a:masterClrMapping/>
  </p:clrMapOvr>
  <p:transition spd="med"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284" y="2625441"/>
            <a:ext cx="7315200" cy="461665"/>
          </a:xfrm>
        </p:spPr>
        <p:txBody>
          <a:bodyPr anchor="b"/>
          <a:lstStyle>
            <a:lvl1pPr>
              <a:spcAft>
                <a:spcPts val="0"/>
              </a:spcAft>
              <a:defRPr sz="30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“Quote”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284" y="3683197"/>
            <a:ext cx="7315200" cy="400110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 algn="r">
              <a:spcAft>
                <a:spcPts val="0"/>
              </a:spcAft>
              <a:buFontTx/>
              <a:buNone/>
              <a:defRPr lang="en-US" sz="2600" b="0" baseline="0" smtClean="0">
                <a:solidFill>
                  <a:srgbClr val="C3E3F7"/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</a:pPr>
            <a:r>
              <a:rPr lang="en-US" dirty="0"/>
              <a:t>Name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225C2B-15EC-3348-B6CD-75D75F51F610}" type="datetime1">
              <a:rPr lang="en-US" smtClean="0"/>
              <a:t>11/7/2023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3571972"/>
      </p:ext>
    </p:extLst>
  </p:cSld>
  <p:clrMapOvr>
    <a:masterClrMapping/>
  </p:clrMapOvr>
  <p:transition spd="med"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sri">
    <p:bg>
      <p:bgPr>
        <a:gradFill flip="none" rotWithShape="1">
          <a:gsLst>
            <a:gs pos="0">
              <a:srgbClr val="002859"/>
            </a:gs>
            <a:gs pos="100000">
              <a:srgbClr val="002859"/>
            </a:gs>
            <a:gs pos="55000">
              <a:srgbClr val="064D9E"/>
            </a:gs>
            <a:gs pos="38000">
              <a:srgbClr val="064D9E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large Esri logo with The Science of Where tagline">
            <a:extLst>
              <a:ext uri="{FF2B5EF4-FFF2-40B4-BE49-F238E27FC236}">
                <a16:creationId xmlns:a16="http://schemas.microsoft.com/office/drawing/2014/main" id="{9496024E-64D0-4946-9D72-1637B8F523E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59008" y="2489995"/>
            <a:ext cx="6073984" cy="1878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3177242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&#10;&#10;Description automatically generated with low confidence">
            <a:extLst>
              <a:ext uri="{FF2B5EF4-FFF2-40B4-BE49-F238E27FC236}">
                <a16:creationId xmlns:a16="http://schemas.microsoft.com/office/drawing/2014/main" id="{C664771C-ED9E-2A4D-E2DB-9313CCDD39B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-15486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97567E-F21A-FE30-AC8A-A7EDF3C45D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0866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528238-7069-5FC6-3972-E6B86C23CA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91237"/>
            <a:ext cx="10515600" cy="498572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312104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ub-Title and Content"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&#10;&#10;Description automatically generated with low confidence">
            <a:extLst>
              <a:ext uri="{FF2B5EF4-FFF2-40B4-BE49-F238E27FC236}">
                <a16:creationId xmlns:a16="http://schemas.microsoft.com/office/drawing/2014/main" id="{C664771C-ED9E-2A4D-E2DB-9313CCDD39B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4392"/>
            <a:ext cx="12192000" cy="6858000"/>
          </a:xfrm>
          <a:prstGeom prst="rect">
            <a:avLst/>
          </a:prstGeom>
        </p:spPr>
      </p:pic>
      <p:sp>
        <p:nvSpPr>
          <p:cNvPr id="4" name="Content Placeholder 12">
            <a:extLst>
              <a:ext uri="{FF2B5EF4-FFF2-40B4-BE49-F238E27FC236}">
                <a16:creationId xmlns:a16="http://schemas.microsoft.com/office/drawing/2014/main" id="{EE544616-9A18-486D-B37E-FFA3A38067A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19509" y="2057400"/>
            <a:ext cx="10464187" cy="4257136"/>
          </a:xfrm>
          <a:prstGeom prst="rect">
            <a:avLst/>
          </a:prstGeom>
        </p:spPr>
        <p:txBody>
          <a:bodyPr/>
          <a:lstStyle/>
          <a:p>
            <a:pPr>
              <a:buClr>
                <a:srgbClr val="EAFF46"/>
              </a:buClr>
            </a:pPr>
            <a:endParaRPr lang="en-US" dirty="0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110318A8-EAEF-C27C-9EA2-7EC0FC3B17F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1399032"/>
            <a:ext cx="10445496" cy="2769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>
              <a:solidFill>
                <a:srgbClr val="EAFF46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B76D94D-7181-2B66-06FC-81A78BC07D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9509" y="365125"/>
            <a:ext cx="10534291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28012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&#10;&#10;Description automatically generated with low confidence">
            <a:extLst>
              <a:ext uri="{FF2B5EF4-FFF2-40B4-BE49-F238E27FC236}">
                <a16:creationId xmlns:a16="http://schemas.microsoft.com/office/drawing/2014/main" id="{C664771C-ED9E-2A4D-E2DB-9313CCDD39B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-15486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97567E-F21A-FE30-AC8A-A7EDF3C45D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083585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C48003-4D43-C0F1-8167-A0E9535AB3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54F220-C1B9-56F5-47A1-89E57AF1E0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632549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26431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>
            <a:extLst>
              <a:ext uri="{FF2B5EF4-FFF2-40B4-BE49-F238E27FC236}">
                <a16:creationId xmlns:a16="http://schemas.microsoft.com/office/drawing/2014/main" id="{F28988E3-222D-6A6B-FD34-E430E66F70E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84213" y="1757363"/>
            <a:ext cx="5943600" cy="3343275"/>
          </a:xfrm>
          <a:prstGeom prst="rect">
            <a:avLst/>
          </a:prstGeom>
        </p:spPr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70A3632-3C20-AED2-BE19-002F3301B1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76872" y="2462092"/>
            <a:ext cx="4427728" cy="1477328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70BF0AE5-352C-301C-170D-85575985B1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76872" y="3980828"/>
            <a:ext cx="4427728" cy="338554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srgbClr val="EAFF4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45284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lk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B2291AD2-489F-0E46-BE77-9DBBC4F54CDA}"/>
              </a:ext>
            </a:extLst>
          </p:cNvPr>
          <p:cNvGrpSpPr/>
          <p:nvPr userDrawn="1"/>
        </p:nvGrpSpPr>
        <p:grpSpPr>
          <a:xfrm>
            <a:off x="0" y="-15485"/>
            <a:ext cx="12192000" cy="6888971"/>
            <a:chOff x="0" y="-15485"/>
            <a:chExt cx="12192000" cy="6888971"/>
          </a:xfrm>
        </p:grpSpPr>
        <p:sp>
          <p:nvSpPr>
            <p:cNvPr id="8" name="gradient background1">
              <a:extLst>
                <a:ext uri="{FF2B5EF4-FFF2-40B4-BE49-F238E27FC236}">
                  <a16:creationId xmlns:a16="http://schemas.microsoft.com/office/drawing/2014/main" id="{590C9E04-B52D-FB9A-7EB1-13165BD3EE33}"/>
                </a:ext>
              </a:extLst>
            </p:cNvPr>
            <p:cNvSpPr/>
            <p:nvPr/>
          </p:nvSpPr>
          <p:spPr bwMode="auto">
            <a:xfrm>
              <a:off x="1" y="-15485"/>
              <a:ext cx="12191999" cy="6888971"/>
            </a:xfrm>
            <a:prstGeom prst="rect">
              <a:avLst/>
            </a:prstGeom>
            <a:gradFill flip="none" rotWithShape="1">
              <a:gsLst>
                <a:gs pos="39000">
                  <a:srgbClr val="090A44"/>
                </a:gs>
                <a:gs pos="0">
                  <a:srgbClr val="131A7F"/>
                </a:gs>
                <a:gs pos="98000">
                  <a:srgbClr val="070738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9" name="Picture 8" descr="A picture containing indoor, dark&#10;&#10;Description automatically generated">
              <a:extLst>
                <a:ext uri="{FF2B5EF4-FFF2-40B4-BE49-F238E27FC236}">
                  <a16:creationId xmlns:a16="http://schemas.microsoft.com/office/drawing/2014/main" id="{A8C45076-3F6F-BA16-57F4-5DF17D0B94C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29571"/>
            <a:stretch/>
          </p:blipFill>
          <p:spPr>
            <a:xfrm>
              <a:off x="0" y="0"/>
              <a:ext cx="8586788" cy="6857999"/>
            </a:xfrm>
            <a:prstGeom prst="rect">
              <a:avLst/>
            </a:prstGeom>
          </p:spPr>
        </p:pic>
        <p:pic>
          <p:nvPicPr>
            <p:cNvPr id="10" name="Picture 9" descr="A picture containing text, colorful, helmet&#10;&#10;Description automatically generated">
              <a:extLst>
                <a:ext uri="{FF2B5EF4-FFF2-40B4-BE49-F238E27FC236}">
                  <a16:creationId xmlns:a16="http://schemas.microsoft.com/office/drawing/2014/main" id="{CB88D6C5-AF02-C2CF-AF8B-31C6DBCDBD0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19805"/>
            <a:stretch/>
          </p:blipFill>
          <p:spPr>
            <a:xfrm>
              <a:off x="2414589" y="0"/>
              <a:ext cx="9777411" cy="6857999"/>
            </a:xfrm>
            <a:prstGeom prst="rect">
              <a:avLst/>
            </a:prstGeom>
          </p:spPr>
        </p:pic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52FBFC0A-B008-F3AB-ABE9-4DD7834A5AD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4400" y="2807202"/>
            <a:ext cx="4524861" cy="1399038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F1B21167-F139-340B-1F1E-9C8D98AB85F0}"/>
              </a:ext>
            </a:extLst>
          </p:cNvPr>
          <p:cNvSpPr/>
          <p:nvPr userDrawn="1"/>
        </p:nvSpPr>
        <p:spPr>
          <a:xfrm>
            <a:off x="1215026" y="4206240"/>
            <a:ext cx="3923608" cy="252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50" dirty="0">
                <a:solidFill>
                  <a:srgbClr val="EF5347">
                    <a:alpha val="60000"/>
                  </a:srgbClr>
                </a:solidFill>
              </a:rPr>
              <a:t>Copyright © 2022 Esri.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4853022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sv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5">
            <a:lum/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4859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6860" r:id="rId1"/>
    <p:sldLayoutId id="2147486861" r:id="rId2"/>
    <p:sldLayoutId id="2147486862" r:id="rId3"/>
    <p:sldLayoutId id="2147486863" r:id="rId4"/>
    <p:sldLayoutId id="2147486873" r:id="rId5"/>
    <p:sldLayoutId id="2147486864" r:id="rId6"/>
    <p:sldLayoutId id="2147486865" r:id="rId7"/>
    <p:sldLayoutId id="2147486866" r:id="rId8"/>
    <p:sldLayoutId id="2147486867" r:id="rId9"/>
    <p:sldLayoutId id="2147486868" r:id="rId10"/>
    <p:sldLayoutId id="2147486871" r:id="rId11"/>
    <p:sldLayoutId id="2147486872" r:id="rId12"/>
    <p:sldLayoutId id="2147486888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75000">
              <a:srgbClr val="0C4799"/>
            </a:gs>
            <a:gs pos="10000">
              <a:srgbClr val="008DDE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914400"/>
            <a:ext cx="10369296" cy="461665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/>
          <a:p>
            <a:r>
              <a:rPr lang="en-US" dirty="0"/>
              <a:t>Click to Edit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057400"/>
            <a:ext cx="10361957" cy="3429000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7E69C-4D79-BB49-9350-1FEE210EB4F7}" type="datetime1">
              <a:rPr lang="en-US" smtClean="0"/>
              <a:t>11/7/2023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377287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6875" r:id="rId1"/>
    <p:sldLayoutId id="2147486876" r:id="rId2"/>
    <p:sldLayoutId id="2147486877" r:id="rId3"/>
    <p:sldLayoutId id="2147486878" r:id="rId4"/>
    <p:sldLayoutId id="2147486879" r:id="rId5"/>
    <p:sldLayoutId id="2147486880" r:id="rId6"/>
    <p:sldLayoutId id="2147486881" r:id="rId7"/>
    <p:sldLayoutId id="2147486882" r:id="rId8"/>
    <p:sldLayoutId id="2147486883" r:id="rId9"/>
    <p:sldLayoutId id="2147486884" r:id="rId10"/>
    <p:sldLayoutId id="2147486885" r:id="rId11"/>
    <p:sldLayoutId id="2147486886" r:id="rId12"/>
    <p:sldLayoutId id="2147486887" r:id="rId13"/>
  </p:sldLayoutIdLst>
  <p:transition spd="med">
    <p:fade/>
  </p:transition>
  <p:hf sldNum="0"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3000" b="0" kern="1200">
          <a:solidFill>
            <a:schemeClr val="tx1"/>
          </a:solidFill>
          <a:latin typeface="+mj-lt"/>
          <a:ea typeface="+mj-ea"/>
          <a:cs typeface="Arial"/>
        </a:defRPr>
      </a:lvl1pPr>
    </p:titleStyle>
    <p:bodyStyle>
      <a:lvl1pPr marL="114300" indent="-114300" algn="l" defTabSz="457200" rtl="0" eaLnBrk="1" latinLnBrk="0" hangingPunct="1">
        <a:lnSpc>
          <a:spcPct val="100000"/>
        </a:lnSpc>
        <a:spcBef>
          <a:spcPts val="30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Arial"/>
        <a:buChar char="•"/>
        <a:tabLst/>
        <a:defRPr sz="2000" b="0" kern="1200">
          <a:solidFill>
            <a:schemeClr val="tx1"/>
          </a:solidFill>
          <a:latin typeface="+mn-lt"/>
          <a:ea typeface="+mn-ea"/>
          <a:cs typeface="Arial"/>
        </a:defRPr>
      </a:lvl1pPr>
      <a:lvl2pPr marL="404813" indent="-120650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tabLst/>
        <a:defRPr sz="1800" b="0" kern="1200">
          <a:solidFill>
            <a:schemeClr val="tx1"/>
          </a:solidFill>
          <a:latin typeface="+mn-lt"/>
          <a:ea typeface="+mn-ea"/>
          <a:cs typeface="Arial"/>
        </a:defRPr>
      </a:lvl2pPr>
      <a:lvl3pPr marL="742950" indent="-120650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tabLst/>
        <a:defRPr sz="1600" b="0" kern="1200">
          <a:solidFill>
            <a:schemeClr val="tx1"/>
          </a:solidFill>
          <a:latin typeface="+mn-lt"/>
          <a:ea typeface="+mn-ea"/>
          <a:cs typeface="Arial"/>
        </a:defRPr>
      </a:lvl3pPr>
      <a:lvl4pPr marL="1216152" indent="-173736" algn="l" defTabSz="4572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400" b="0" kern="1200">
          <a:solidFill>
            <a:schemeClr val="tx1"/>
          </a:solidFill>
          <a:latin typeface="+mn-lt"/>
          <a:ea typeface="+mn-ea"/>
          <a:cs typeface="Arial"/>
        </a:defRPr>
      </a:lvl4pPr>
      <a:lvl5pPr marL="1370012" indent="0" algn="l" defTabSz="457200" rtl="0" eaLnBrk="1" latinLnBrk="0" hangingPunct="1">
        <a:lnSpc>
          <a:spcPts val="19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None/>
        <a:defRPr lang="en-US" sz="1400" b="0" kern="1200" dirty="0">
          <a:solidFill>
            <a:schemeClr val="tx1"/>
          </a:solidFill>
          <a:latin typeface="+mn-lt"/>
          <a:ea typeface="+mn-ea"/>
          <a:cs typeface="Arial"/>
        </a:defRPr>
      </a:lvl5pPr>
      <a:lvl6pPr marL="1773238" indent="-177800" algn="l" defTabSz="401638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tabLst>
          <a:tab pos="1484313" algn="l"/>
        </a:tabLst>
        <a:defRPr sz="1400" b="0" kern="1200">
          <a:solidFill>
            <a:schemeClr val="tx1"/>
          </a:solidFill>
          <a:latin typeface="Arial"/>
          <a:ea typeface="+mn-ea"/>
          <a:cs typeface="Arial"/>
        </a:defRPr>
      </a:lvl6pPr>
      <a:lvl7pPr marL="2062163" indent="-1762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0" kern="1200">
          <a:solidFill>
            <a:schemeClr val="tx1"/>
          </a:solidFill>
          <a:latin typeface="Arial"/>
          <a:ea typeface="+mn-ea"/>
          <a:cs typeface="Arial"/>
        </a:defRPr>
      </a:lvl7pPr>
      <a:lvl8pPr marL="2286000" indent="-173038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0" kern="1200">
          <a:solidFill>
            <a:schemeClr val="tx1"/>
          </a:solidFill>
          <a:latin typeface="Arial"/>
          <a:ea typeface="+mn-ea"/>
          <a:cs typeface="Arial"/>
        </a:defRPr>
      </a:lvl8pPr>
      <a:lvl9pPr marL="2452688" indent="-1635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Esri/arcgis-pro-sdk/wiki/Tech-Sessions#2023-palm-springs" TargetMode="Externa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tiff"/><Relationship Id="rId12" Type="http://schemas.openxmlformats.org/officeDocument/2006/relationships/image" Target="../media/image34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8.jpg"/><Relationship Id="rId11" Type="http://schemas.openxmlformats.org/officeDocument/2006/relationships/image" Target="../media/image33.jpg"/><Relationship Id="rId5" Type="http://schemas.openxmlformats.org/officeDocument/2006/relationships/image" Target="../media/image27.svg"/><Relationship Id="rId10" Type="http://schemas.openxmlformats.org/officeDocument/2006/relationships/image" Target="../media/image32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AF51552B-F27E-15EE-F8E1-DC598110960C}"/>
              </a:ext>
            </a:extLst>
          </p:cNvPr>
          <p:cNvGrpSpPr/>
          <p:nvPr/>
        </p:nvGrpSpPr>
        <p:grpSpPr>
          <a:xfrm>
            <a:off x="-12701" y="-15486"/>
            <a:ext cx="12204701" cy="6888971"/>
            <a:chOff x="-12701" y="-15486"/>
            <a:chExt cx="12204701" cy="6888971"/>
          </a:xfrm>
        </p:grpSpPr>
        <p:sp>
          <p:nvSpPr>
            <p:cNvPr id="10" name="gradient background1">
              <a:extLst>
                <a:ext uri="{FF2B5EF4-FFF2-40B4-BE49-F238E27FC236}">
                  <a16:creationId xmlns:a16="http://schemas.microsoft.com/office/drawing/2014/main" id="{716DC2C7-EEFF-9D74-B518-744675F155C3}"/>
                </a:ext>
              </a:extLst>
            </p:cNvPr>
            <p:cNvSpPr/>
            <p:nvPr/>
          </p:nvSpPr>
          <p:spPr bwMode="auto">
            <a:xfrm>
              <a:off x="1" y="-15486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4A00AF"/>
                </a:gs>
                <a:gs pos="98000">
                  <a:srgbClr val="200244"/>
                </a:gs>
              </a:gsLst>
              <a:lin ang="207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7" name="Picture 6" descr="A picture containing colorfulness, screenshot, art, graphics&#10;&#10;Description automatically generated">
              <a:extLst>
                <a:ext uri="{FF2B5EF4-FFF2-40B4-BE49-F238E27FC236}">
                  <a16:creationId xmlns:a16="http://schemas.microsoft.com/office/drawing/2014/main" id="{52ADA264-48BD-147C-2B42-3A3FDCDA68E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-104" t="8700" r="104" b="41352"/>
            <a:stretch/>
          </p:blipFill>
          <p:spPr>
            <a:xfrm>
              <a:off x="-12701" y="-11288"/>
              <a:ext cx="12204701" cy="3429000"/>
            </a:xfrm>
            <a:prstGeom prst="rect">
              <a:avLst/>
            </a:prstGeom>
          </p:spPr>
        </p:pic>
      </p:grpSp>
      <p:sp>
        <p:nvSpPr>
          <p:cNvPr id="11" name="gradient background1" hidden="1">
            <a:extLst>
              <a:ext uri="{FF2B5EF4-FFF2-40B4-BE49-F238E27FC236}">
                <a16:creationId xmlns:a16="http://schemas.microsoft.com/office/drawing/2014/main" id="{B5CEE6FB-6EF6-293A-11CD-BB30632E1694}"/>
              </a:ext>
            </a:extLst>
          </p:cNvPr>
          <p:cNvSpPr/>
          <p:nvPr/>
        </p:nvSpPr>
        <p:spPr bwMode="auto">
          <a:xfrm>
            <a:off x="0" y="-15485"/>
            <a:ext cx="12191999" cy="6888971"/>
          </a:xfrm>
          <a:prstGeom prst="rect">
            <a:avLst/>
          </a:prstGeom>
          <a:gradFill flip="none" rotWithShape="1">
            <a:gsLst>
              <a:gs pos="0">
                <a:srgbClr val="131A8E"/>
              </a:gs>
              <a:gs pos="98000">
                <a:srgbClr val="070738"/>
              </a:gs>
            </a:gsLst>
            <a:lin ang="20700000" scaled="0"/>
            <a:tileRect/>
          </a:gra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1E6FDA8-78A3-862D-2CA7-52DEAC406B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20574" y="4480500"/>
            <a:ext cx="10357027" cy="914400"/>
          </a:xfrm>
        </p:spPr>
        <p:txBody>
          <a:bodyPr anchor="b"/>
          <a:lstStyle/>
          <a:p>
            <a:pPr algn="r"/>
            <a:r>
              <a:rPr lang="en-US" sz="3600" b="0" dirty="0">
                <a:solidFill>
                  <a:prstClr val="white"/>
                </a:solidFill>
              </a:rPr>
              <a:t>ArcGIS Pro SDK for .NET: </a:t>
            </a:r>
            <a:br>
              <a:rPr lang="en-US" sz="3600" b="0" dirty="0">
                <a:solidFill>
                  <a:prstClr val="white"/>
                </a:solidFill>
              </a:rPr>
            </a:br>
            <a:r>
              <a:rPr lang="en-US" sz="3600" dirty="0"/>
              <a:t>Editing UI Customizations 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25F7DC9-75B6-8E8A-2E1C-4AC857C67F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14401" y="5517525"/>
            <a:ext cx="10367508" cy="488378"/>
          </a:xfrm>
        </p:spPr>
        <p:txBody>
          <a:bodyPr anchor="t"/>
          <a:lstStyle/>
          <a:p>
            <a:pPr algn="r"/>
            <a:r>
              <a:rPr lang="en-US" sz="2000" dirty="0">
                <a:solidFill>
                  <a:srgbClr val="6EF0AF"/>
                </a:solidFill>
                <a:latin typeface="Arial"/>
                <a:ea typeface="ＭＳ Ｐゴシック"/>
              </a:rPr>
              <a:t>Narelle Chedzey</a:t>
            </a:r>
          </a:p>
          <a:p>
            <a:pPr algn="r"/>
            <a:endParaRPr lang="en-US" dirty="0">
              <a:solidFill>
                <a:srgbClr val="58F9A0"/>
              </a:solidFill>
            </a:endParaRPr>
          </a:p>
        </p:txBody>
      </p:sp>
      <p:sp>
        <p:nvSpPr>
          <p:cNvPr id="5" name="UC 2021">
            <a:extLst>
              <a:ext uri="{FF2B5EF4-FFF2-40B4-BE49-F238E27FC236}">
                <a16:creationId xmlns:a16="http://schemas.microsoft.com/office/drawing/2014/main" id="{B63A6F46-A33B-1FD0-5C6D-A798795F2A8F}"/>
              </a:ext>
            </a:extLst>
          </p:cNvPr>
          <p:cNvSpPr txBox="1">
            <a:spLocks/>
          </p:cNvSpPr>
          <p:nvPr/>
        </p:nvSpPr>
        <p:spPr bwMode="white">
          <a:xfrm>
            <a:off x="6379029" y="3528692"/>
            <a:ext cx="4898571" cy="179996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0" indent="0" algn="ctr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None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8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2pPr>
            <a:lvl3pPr marL="9144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6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3pPr>
            <a:lvl4pPr marL="1371600" indent="0" algn="ctr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4pPr>
            <a:lvl5pPr marL="1828800" indent="0" algn="ctr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5pPr>
            <a:lvl6pPr marL="2286000" indent="0" algn="ctr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tabLst>
                <a:tab pos="1484313" algn="l"/>
              </a:tabLst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6pPr>
            <a:lvl7pPr marL="27432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7pPr>
            <a:lvl8pPr marL="32004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8pPr>
            <a:lvl9pPr marL="36576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None/>
              <a:tabLst/>
              <a:defRPr/>
            </a:pPr>
            <a:r>
              <a:rPr kumimoji="0" lang="en-US" sz="1200" b="1" i="1" u="none" strike="noStrike" kern="1200" cap="none" spc="0" normalizeH="0" baseline="0" noProof="0" dirty="0">
                <a:ln>
                  <a:noFill/>
                </a:ln>
                <a:solidFill>
                  <a:srgbClr val="8742EC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ESRI EUROPEAN DEVELOPER SUMMIT 2023 </a:t>
            </a:r>
          </a:p>
        </p:txBody>
      </p:sp>
      <p:pic>
        <p:nvPicPr>
          <p:cNvPr id="6" name="Esri">
            <a:extLst>
              <a:ext uri="{FF2B5EF4-FFF2-40B4-BE49-F238E27FC236}">
                <a16:creationId xmlns:a16="http://schemas.microsoft.com/office/drawing/2014/main" id="{93F63492-5A35-FE9A-F168-2840FCA7E8A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4400" y="2616180"/>
            <a:ext cx="2120900" cy="655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752440"/>
      </p:ext>
    </p:extLst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D3EC843F-1654-3783-1681-72B3E1EF39BC}"/>
              </a:ext>
            </a:extLst>
          </p:cNvPr>
          <p:cNvGrpSpPr/>
          <p:nvPr/>
        </p:nvGrpSpPr>
        <p:grpSpPr>
          <a:xfrm>
            <a:off x="1" y="-15486"/>
            <a:ext cx="12191999" cy="6888971"/>
            <a:chOff x="1" y="-15486"/>
            <a:chExt cx="12191999" cy="6888971"/>
          </a:xfrm>
        </p:grpSpPr>
        <p:sp>
          <p:nvSpPr>
            <p:cNvPr id="7" name="gradient background1">
              <a:extLst>
                <a:ext uri="{FF2B5EF4-FFF2-40B4-BE49-F238E27FC236}">
                  <a16:creationId xmlns:a16="http://schemas.microsoft.com/office/drawing/2014/main" id="{BA12897E-8250-EC55-4968-5DC1D3FCB28A}"/>
                </a:ext>
              </a:extLst>
            </p:cNvPr>
            <p:cNvSpPr/>
            <p:nvPr/>
          </p:nvSpPr>
          <p:spPr bwMode="auto">
            <a:xfrm>
              <a:off x="1" y="-15486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4923A1"/>
                </a:gs>
                <a:gs pos="98000">
                  <a:srgbClr val="200244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8" name="Picture 7" descr="A picture containing darkness, nature, light&#10;&#10;Description automatically generated">
              <a:extLst>
                <a:ext uri="{FF2B5EF4-FFF2-40B4-BE49-F238E27FC236}">
                  <a16:creationId xmlns:a16="http://schemas.microsoft.com/office/drawing/2014/main" id="{35DA9CE1-334E-1349-2678-6A89CB6174A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390" b="70395"/>
            <a:stretch/>
          </p:blipFill>
          <p:spPr>
            <a:xfrm>
              <a:off x="1307" y="0"/>
              <a:ext cx="12179404" cy="2001527"/>
            </a:xfrm>
            <a:prstGeom prst="rect">
              <a:avLst/>
            </a:prstGeom>
          </p:spPr>
        </p:pic>
      </p:grpSp>
      <p:sp>
        <p:nvSpPr>
          <p:cNvPr id="6" name="Title 5">
            <a:extLst>
              <a:ext uri="{FF2B5EF4-FFF2-40B4-BE49-F238E27FC236}">
                <a16:creationId xmlns:a16="http://schemas.microsoft.com/office/drawing/2014/main" id="{20D9EC61-0318-9CC0-C30E-7DF05937A8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/>
              <a:t>Attributes Pane Custom Tab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F003BA4-3C8C-F62D-1A10-0CFBDCA5DC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b="1" dirty="0"/>
              <a:t>Other Extension ID Methods</a:t>
            </a:r>
          </a:p>
          <a:p>
            <a:pPr lvl="1"/>
            <a:r>
              <a:rPr lang="en-US" sz="2000" b="1" dirty="0" err="1"/>
              <a:t>GetActivationExtensions</a:t>
            </a:r>
            <a:endParaRPr lang="en-US" sz="2000" b="1" dirty="0"/>
          </a:p>
          <a:p>
            <a:pPr lvl="2"/>
            <a:r>
              <a:rPr lang="en-US" sz="1800" b="1" dirty="0"/>
              <a:t>Get list of extension IDs registered with the table</a:t>
            </a:r>
          </a:p>
          <a:p>
            <a:pPr lvl="1"/>
            <a:r>
              <a:rPr lang="en-US" sz="2000" b="1" dirty="0" err="1"/>
              <a:t>GetHasActivationExtension</a:t>
            </a:r>
            <a:endParaRPr lang="en-US" sz="2000" b="1" dirty="0"/>
          </a:p>
          <a:p>
            <a:pPr lvl="2"/>
            <a:r>
              <a:rPr lang="en-US" sz="1800" b="1" dirty="0"/>
              <a:t>Get if a specified extension ID is registered with the table</a:t>
            </a:r>
          </a:p>
          <a:p>
            <a:pPr lvl="1"/>
            <a:r>
              <a:rPr lang="en-US" sz="2000" b="1" dirty="0" err="1"/>
              <a:t>RemoveActivationExtension</a:t>
            </a:r>
            <a:endParaRPr lang="en-US" sz="2000" b="1" dirty="0"/>
          </a:p>
          <a:p>
            <a:pPr lvl="2"/>
            <a:r>
              <a:rPr lang="en-US" sz="1800" b="1" dirty="0"/>
              <a:t>Removes the specified extension ID from being registered with the table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16870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24E5A914-8E11-E7EE-F6F4-D52504FFD954}"/>
              </a:ext>
            </a:extLst>
          </p:cNvPr>
          <p:cNvGrpSpPr/>
          <p:nvPr/>
        </p:nvGrpSpPr>
        <p:grpSpPr>
          <a:xfrm>
            <a:off x="0" y="0"/>
            <a:ext cx="12192000" cy="6888971"/>
            <a:chOff x="0" y="0"/>
            <a:chExt cx="12192000" cy="6888971"/>
          </a:xfrm>
        </p:grpSpPr>
        <p:sp>
          <p:nvSpPr>
            <p:cNvPr id="3" name="gradient background1">
              <a:extLst>
                <a:ext uri="{FF2B5EF4-FFF2-40B4-BE49-F238E27FC236}">
                  <a16:creationId xmlns:a16="http://schemas.microsoft.com/office/drawing/2014/main" id="{B316BCFA-3E25-29D6-C0B3-D225DB137037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4A00AF"/>
                </a:gs>
                <a:gs pos="98000">
                  <a:srgbClr val="200244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6" name="Picture 5" descr="A blue and green swirls on a black background&#10;&#10;Description automatically generated with low confidence">
              <a:extLst>
                <a:ext uri="{FF2B5EF4-FFF2-40B4-BE49-F238E27FC236}">
                  <a16:creationId xmlns:a16="http://schemas.microsoft.com/office/drawing/2014/main" id="{E7D79FC6-332E-CFBD-DABB-5D13AD57F2C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13480" r="46774"/>
            <a:stretch/>
          </p:blipFill>
          <p:spPr>
            <a:xfrm>
              <a:off x="0" y="494852"/>
              <a:ext cx="6993081" cy="6394119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8D499C4D-1948-4835-95CD-6610BB6CE6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Custom Tab Demo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2C86627-41F5-A6CD-8569-3C9E5BE16B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5405" y="1111428"/>
            <a:ext cx="3168813" cy="5251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46462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F253FE8B-4649-BD81-7052-6E3FBE679E6B}"/>
              </a:ext>
            </a:extLst>
          </p:cNvPr>
          <p:cNvGrpSpPr/>
          <p:nvPr/>
        </p:nvGrpSpPr>
        <p:grpSpPr>
          <a:xfrm>
            <a:off x="-142612" y="-15486"/>
            <a:ext cx="12191999" cy="6888971"/>
            <a:chOff x="1" y="-15486"/>
            <a:chExt cx="12191999" cy="6888971"/>
          </a:xfrm>
        </p:grpSpPr>
        <p:sp>
          <p:nvSpPr>
            <p:cNvPr id="6" name="gradient background1">
              <a:extLst>
                <a:ext uri="{FF2B5EF4-FFF2-40B4-BE49-F238E27FC236}">
                  <a16:creationId xmlns:a16="http://schemas.microsoft.com/office/drawing/2014/main" id="{9DF357C8-6095-8F8B-9E97-AB0FEF316B0C}"/>
                </a:ext>
              </a:extLst>
            </p:cNvPr>
            <p:cNvSpPr/>
            <p:nvPr/>
          </p:nvSpPr>
          <p:spPr bwMode="auto">
            <a:xfrm>
              <a:off x="1" y="-15486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4923A1"/>
                </a:gs>
                <a:gs pos="98000">
                  <a:srgbClr val="200244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7" name="Picture 6" descr="A picture containing darkness, nature, light&#10;&#10;Description automatically generated">
              <a:extLst>
                <a:ext uri="{FF2B5EF4-FFF2-40B4-BE49-F238E27FC236}">
                  <a16:creationId xmlns:a16="http://schemas.microsoft.com/office/drawing/2014/main" id="{1FEB6C84-E145-AABA-08D0-35D214B528B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390" b="70395"/>
            <a:stretch/>
          </p:blipFill>
          <p:spPr>
            <a:xfrm>
              <a:off x="1307" y="0"/>
              <a:ext cx="12179404" cy="2001527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39306B47-3D91-BE67-F1E3-D7F9A33212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/>
              <a:t>Context Menus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F10E7CE-A19D-7AA4-5E05-5A1BF49099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79309"/>
            <a:ext cx="10515600" cy="5113565"/>
          </a:xfrm>
        </p:spPr>
        <p:txBody>
          <a:bodyPr/>
          <a:lstStyle/>
          <a:p>
            <a:r>
              <a:rPr lang="en-US" sz="2400" b="1" dirty="0"/>
              <a:t>Usually invoked with a right click on a specific control or window</a:t>
            </a:r>
          </a:p>
          <a:p>
            <a:pPr lvl="1"/>
            <a:endParaRPr lang="en-US" sz="2000" b="1" dirty="0"/>
          </a:p>
          <a:p>
            <a:r>
              <a:rPr lang="en-US" sz="2400" b="1" dirty="0"/>
              <a:t>Items within the menu need to know the context  (i.e.  what item was clicked on)</a:t>
            </a:r>
          </a:p>
          <a:p>
            <a:pPr lvl="1"/>
            <a:r>
              <a:rPr lang="en-US" sz="2000" b="1" dirty="0"/>
              <a:t>What grid row was highlighted when the menu was displayed</a:t>
            </a:r>
          </a:p>
          <a:p>
            <a:pPr lvl="1"/>
            <a:r>
              <a:rPr lang="en-US" sz="2000" b="1" dirty="0"/>
              <a:t>What map is right clicked in the Table of Contents</a:t>
            </a:r>
          </a:p>
          <a:p>
            <a:pPr lvl="1"/>
            <a:endParaRPr lang="en-US" sz="2000" b="1" dirty="0"/>
          </a:p>
          <a:p>
            <a:pPr lvl="1"/>
            <a:endParaRPr lang="en-US" sz="2000" b="1" dirty="0"/>
          </a:p>
          <a:p>
            <a:endParaRPr lang="en-US" sz="2400" b="1" dirty="0"/>
          </a:p>
          <a:p>
            <a:pPr lvl="2"/>
            <a:endParaRPr lang="en-US" sz="1600" b="1" dirty="0"/>
          </a:p>
          <a:p>
            <a:pPr lvl="1"/>
            <a:endParaRPr lang="en-US" sz="2000" b="1" dirty="0"/>
          </a:p>
          <a:p>
            <a:endParaRPr lang="en-US" sz="2400" b="1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11472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F253FE8B-4649-BD81-7052-6E3FBE679E6B}"/>
              </a:ext>
            </a:extLst>
          </p:cNvPr>
          <p:cNvGrpSpPr/>
          <p:nvPr/>
        </p:nvGrpSpPr>
        <p:grpSpPr>
          <a:xfrm>
            <a:off x="-142612" y="-15486"/>
            <a:ext cx="12191999" cy="6888971"/>
            <a:chOff x="1" y="-15486"/>
            <a:chExt cx="12191999" cy="6888971"/>
          </a:xfrm>
        </p:grpSpPr>
        <p:sp>
          <p:nvSpPr>
            <p:cNvPr id="6" name="gradient background1">
              <a:extLst>
                <a:ext uri="{FF2B5EF4-FFF2-40B4-BE49-F238E27FC236}">
                  <a16:creationId xmlns:a16="http://schemas.microsoft.com/office/drawing/2014/main" id="{9DF357C8-6095-8F8B-9E97-AB0FEF316B0C}"/>
                </a:ext>
              </a:extLst>
            </p:cNvPr>
            <p:cNvSpPr/>
            <p:nvPr/>
          </p:nvSpPr>
          <p:spPr bwMode="auto">
            <a:xfrm>
              <a:off x="1" y="-15486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4923A1"/>
                </a:gs>
                <a:gs pos="98000">
                  <a:srgbClr val="200244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7" name="Picture 6" descr="A picture containing darkness, nature, light&#10;&#10;Description automatically generated">
              <a:extLst>
                <a:ext uri="{FF2B5EF4-FFF2-40B4-BE49-F238E27FC236}">
                  <a16:creationId xmlns:a16="http://schemas.microsoft.com/office/drawing/2014/main" id="{1FEB6C84-E145-AABA-08D0-35D214B528B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390" b="70395"/>
            <a:stretch/>
          </p:blipFill>
          <p:spPr>
            <a:xfrm>
              <a:off x="1307" y="0"/>
              <a:ext cx="12179404" cy="2001527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39306B47-3D91-BE67-F1E3-D7F9A33212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/>
              <a:t>Getting the context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F10E7CE-A19D-7AA4-5E05-5A1BF49099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79309"/>
            <a:ext cx="10515600" cy="5113565"/>
          </a:xfrm>
        </p:spPr>
        <p:txBody>
          <a:bodyPr/>
          <a:lstStyle/>
          <a:p>
            <a:r>
              <a:rPr lang="en-US" sz="2400" b="1" dirty="0"/>
              <a:t>Typically use </a:t>
            </a:r>
            <a:r>
              <a:rPr lang="en-US" sz="2400" b="1" dirty="0" err="1"/>
              <a:t>FrameworkApplication.ContextMenuDataContext</a:t>
            </a:r>
            <a:r>
              <a:rPr lang="en-US" sz="2400" b="1" dirty="0"/>
              <a:t> and cast directly to an API object</a:t>
            </a:r>
          </a:p>
          <a:p>
            <a:pPr lvl="1"/>
            <a:r>
              <a:rPr lang="en-US" sz="2000" b="1" dirty="0" err="1"/>
              <a:t>Eg</a:t>
            </a:r>
            <a:r>
              <a:rPr lang="en-US" sz="2000" b="1" dirty="0"/>
              <a:t> right click Map in TOC – the context is the Map object</a:t>
            </a:r>
          </a:p>
          <a:p>
            <a:endParaRPr lang="en-US" sz="2400" b="1" dirty="0"/>
          </a:p>
          <a:p>
            <a:r>
              <a:rPr lang="en-US" sz="2400" b="1" dirty="0"/>
              <a:t>No API object for the Attributes Pane </a:t>
            </a:r>
            <a:r>
              <a:rPr lang="en-US" sz="2400" b="1" dirty="0" err="1"/>
              <a:t>Treeview</a:t>
            </a:r>
            <a:r>
              <a:rPr lang="en-US" sz="2400" b="1" dirty="0"/>
              <a:t> but highlighted content is a </a:t>
            </a:r>
            <a:r>
              <a:rPr lang="en-US" sz="2400" b="1" dirty="0" err="1"/>
              <a:t>SelectionSet</a:t>
            </a:r>
            <a:endParaRPr lang="en-US" sz="2400" b="1" dirty="0"/>
          </a:p>
          <a:p>
            <a:pPr lvl="1"/>
            <a:r>
              <a:rPr lang="en-US" sz="2000" b="1" dirty="0"/>
              <a:t>A single row  (</a:t>
            </a:r>
            <a:r>
              <a:rPr lang="en-US" sz="2000" b="1" dirty="0" err="1"/>
              <a:t>MapMember</a:t>
            </a:r>
            <a:r>
              <a:rPr lang="en-US" sz="2000" b="1" dirty="0"/>
              <a:t> and OID)</a:t>
            </a:r>
          </a:p>
          <a:p>
            <a:pPr lvl="1"/>
            <a:r>
              <a:rPr lang="en-US" sz="2000" b="1" dirty="0"/>
              <a:t>A set of rows (</a:t>
            </a:r>
            <a:r>
              <a:rPr lang="en-US" sz="2000" b="1" dirty="0" err="1"/>
              <a:t>MapMember</a:t>
            </a:r>
            <a:r>
              <a:rPr lang="en-US" sz="2000" b="1" dirty="0"/>
              <a:t> and set of OIDs)</a:t>
            </a:r>
          </a:p>
          <a:p>
            <a:pPr lvl="1"/>
            <a:endParaRPr lang="en-US" sz="2000" b="1" dirty="0"/>
          </a:p>
          <a:p>
            <a:r>
              <a:rPr lang="en-US" sz="2400" b="1" dirty="0"/>
              <a:t>Use </a:t>
            </a:r>
            <a:r>
              <a:rPr lang="en-US" sz="2400" b="1" dirty="0" err="1"/>
              <a:t>FrameworkApplication.ContextMenuDataContextAs</a:t>
            </a:r>
            <a:r>
              <a:rPr lang="en-US" sz="2400" b="1" dirty="0"/>
              <a:t>&lt;T&gt;   (New at 3.1)</a:t>
            </a:r>
          </a:p>
          <a:p>
            <a:pPr lvl="1"/>
            <a:r>
              <a:rPr lang="en-US" sz="2000" b="1" dirty="0"/>
              <a:t>Attributes Pane supports </a:t>
            </a:r>
            <a:r>
              <a:rPr lang="en-US" sz="2000" b="1" dirty="0" err="1"/>
              <a:t>FrameworkApplication.ContextMenuDataContextAs</a:t>
            </a:r>
            <a:r>
              <a:rPr lang="en-US" sz="2000" b="1" dirty="0"/>
              <a:t>&lt;</a:t>
            </a:r>
            <a:r>
              <a:rPr lang="en-US" sz="2000" b="1" dirty="0" err="1"/>
              <a:t>SelectionSet</a:t>
            </a:r>
            <a:r>
              <a:rPr lang="en-US" sz="2000" b="1" dirty="0"/>
              <a:t>&gt;</a:t>
            </a:r>
          </a:p>
          <a:p>
            <a:pPr lvl="1"/>
            <a:endParaRPr lang="en-US" sz="2000" b="1" dirty="0"/>
          </a:p>
          <a:p>
            <a:endParaRPr lang="en-US" sz="2400" b="1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02564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F253FE8B-4649-BD81-7052-6E3FBE679E6B}"/>
              </a:ext>
            </a:extLst>
          </p:cNvPr>
          <p:cNvGrpSpPr/>
          <p:nvPr/>
        </p:nvGrpSpPr>
        <p:grpSpPr>
          <a:xfrm>
            <a:off x="1" y="-15486"/>
            <a:ext cx="12191999" cy="6888971"/>
            <a:chOff x="1" y="-15486"/>
            <a:chExt cx="12191999" cy="6888971"/>
          </a:xfrm>
        </p:grpSpPr>
        <p:sp>
          <p:nvSpPr>
            <p:cNvPr id="6" name="gradient background1">
              <a:extLst>
                <a:ext uri="{FF2B5EF4-FFF2-40B4-BE49-F238E27FC236}">
                  <a16:creationId xmlns:a16="http://schemas.microsoft.com/office/drawing/2014/main" id="{9DF357C8-6095-8F8B-9E97-AB0FEF316B0C}"/>
                </a:ext>
              </a:extLst>
            </p:cNvPr>
            <p:cNvSpPr/>
            <p:nvPr/>
          </p:nvSpPr>
          <p:spPr bwMode="auto">
            <a:xfrm>
              <a:off x="1" y="-15486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4923A1"/>
                </a:gs>
                <a:gs pos="98000">
                  <a:srgbClr val="200244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7" name="Picture 6" descr="A picture containing darkness, nature, light&#10;&#10;Description automatically generated">
              <a:extLst>
                <a:ext uri="{FF2B5EF4-FFF2-40B4-BE49-F238E27FC236}">
                  <a16:creationId xmlns:a16="http://schemas.microsoft.com/office/drawing/2014/main" id="{1FEB6C84-E145-AABA-08D0-35D214B528B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390" b="70395"/>
            <a:stretch/>
          </p:blipFill>
          <p:spPr>
            <a:xfrm>
              <a:off x="1307" y="0"/>
              <a:ext cx="12179404" cy="2001527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39306B47-3D91-BE67-F1E3-D7F9A33212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/>
              <a:t>Getting the context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B8D6E2B-D34E-B991-0364-127BC69A5CCE}"/>
              </a:ext>
            </a:extLst>
          </p:cNvPr>
          <p:cNvSpPr txBox="1"/>
          <p:nvPr/>
        </p:nvSpPr>
        <p:spPr>
          <a:xfrm>
            <a:off x="838200" y="1632512"/>
            <a:ext cx="10672762" cy="341632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protected override async void</a:t>
            </a:r>
            <a:r>
              <a:rPr lang="en-US" dirty="0">
                <a:solidFill>
                  <a:srgbClr val="0000FF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OnClick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()</a:t>
            </a:r>
          </a:p>
          <a:p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{</a:t>
            </a:r>
          </a:p>
          <a:p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  await </a:t>
            </a:r>
            <a:r>
              <a:rPr lang="en-US" dirty="0" err="1">
                <a:solidFill>
                  <a:srgbClr val="000000"/>
                </a:solidFill>
                <a:latin typeface="Cascadia Mono" panose="020B0609020000020004" pitchFamily="49" charset="0"/>
              </a:rPr>
              <a:t>QueuedTask.Run</a:t>
            </a:r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(() =&gt; </a:t>
            </a:r>
          </a:p>
          <a:p>
            <a:r>
              <a:rPr lang="en-US" dirty="0">
                <a:solidFill>
                  <a:srgbClr val="0000FF"/>
                </a:solidFill>
                <a:latin typeface="Cascadia Mono" panose="020B0609020000020004" pitchFamily="49" charset="0"/>
              </a:rPr>
              <a:t>  </a:t>
            </a:r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{</a:t>
            </a:r>
          </a:p>
          <a:p>
            <a:r>
              <a:rPr lang="en-US" sz="1800" dirty="0">
                <a:solidFill>
                  <a:srgbClr val="008000"/>
                </a:solidFill>
                <a:latin typeface="Cascadia Mono" panose="020B0609020000020004" pitchFamily="49" charset="0"/>
              </a:rPr>
              <a:t>     // retrieve the context</a:t>
            </a:r>
            <a:endParaRPr lang="en-US" sz="18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dirty="0">
                <a:solidFill>
                  <a:srgbClr val="0000FF"/>
                </a:solidFill>
                <a:latin typeface="Cascadia Mono" panose="020B0609020000020004" pitchFamily="49" charset="0"/>
              </a:rPr>
              <a:t>     var </a:t>
            </a:r>
            <a:r>
              <a:rPr lang="en-US" dirty="0" err="1">
                <a:solidFill>
                  <a:srgbClr val="000000"/>
                </a:solidFill>
                <a:latin typeface="Cascadia Mono" panose="020B0609020000020004" pitchFamily="49" charset="0"/>
              </a:rPr>
              <a:t>sSet</a:t>
            </a:r>
            <a:r>
              <a:rPr lang="en-US" dirty="0">
                <a:solidFill>
                  <a:srgbClr val="0000FF"/>
                </a:solidFill>
                <a:latin typeface="Cascadia Mono" panose="020B0609020000020004" pitchFamily="49" charset="0"/>
              </a:rPr>
              <a:t> = </a:t>
            </a:r>
            <a:r>
              <a:rPr lang="en-US" dirty="0" err="1">
                <a:solidFill>
                  <a:srgbClr val="000000"/>
                </a:solidFill>
                <a:latin typeface="Cascadia Mono" panose="020B0609020000020004" pitchFamily="49" charset="0"/>
              </a:rPr>
              <a:t>FrameworkApplication.ContextMenuDataContextAs</a:t>
            </a:r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&lt;</a:t>
            </a:r>
            <a:r>
              <a:rPr lang="en-US" dirty="0" err="1">
                <a:solidFill>
                  <a:srgbClr val="0000FF"/>
                </a:solidFill>
                <a:latin typeface="Cascadia Mono" panose="020B0609020000020004" pitchFamily="49" charset="0"/>
              </a:rPr>
              <a:t>SelectionSet</a:t>
            </a:r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&gt;();</a:t>
            </a:r>
          </a:p>
          <a:p>
            <a:r>
              <a:rPr lang="en-US" dirty="0">
                <a:solidFill>
                  <a:srgbClr val="0000FF"/>
                </a:solidFill>
                <a:latin typeface="Cascadia Mono" panose="020B0609020000020004" pitchFamily="49" charset="0"/>
              </a:rPr>
              <a:t>     if </a:t>
            </a:r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(</a:t>
            </a:r>
            <a:r>
              <a:rPr lang="en-US" dirty="0" err="1">
                <a:solidFill>
                  <a:srgbClr val="000000"/>
                </a:solidFill>
                <a:latin typeface="Cascadia Mono" panose="020B0609020000020004" pitchFamily="49" charset="0"/>
              </a:rPr>
              <a:t>sSet</a:t>
            </a:r>
            <a:r>
              <a:rPr lang="en-US" dirty="0">
                <a:solidFill>
                  <a:srgbClr val="0000FF"/>
                </a:solidFill>
                <a:latin typeface="Cascadia Mono" panose="020B0609020000020004" pitchFamily="49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== </a:t>
            </a:r>
            <a:r>
              <a:rPr lang="en-US" dirty="0">
                <a:solidFill>
                  <a:srgbClr val="0000FF"/>
                </a:solidFill>
                <a:latin typeface="Cascadia Mono" panose="020B0609020000020004" pitchFamily="49" charset="0"/>
              </a:rPr>
              <a:t>null</a:t>
            </a:r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)</a:t>
            </a:r>
          </a:p>
          <a:p>
            <a:r>
              <a:rPr lang="en-US" dirty="0">
                <a:solidFill>
                  <a:srgbClr val="0000FF"/>
                </a:solidFill>
                <a:latin typeface="Cascadia Mono" panose="020B0609020000020004" pitchFamily="49" charset="0"/>
              </a:rPr>
              <a:t>       return;</a:t>
            </a:r>
          </a:p>
          <a:p>
            <a:endParaRPr lang="en-US" dirty="0">
              <a:solidFill>
                <a:srgbClr val="0000FF"/>
              </a:solidFill>
              <a:latin typeface="Cascadia Mono" panose="020B0609020000020004" pitchFamily="49" charset="0"/>
            </a:endParaRPr>
          </a:p>
          <a:p>
            <a:r>
              <a:rPr lang="en-US" dirty="0">
                <a:solidFill>
                  <a:srgbClr val="0000FF"/>
                </a:solidFill>
                <a:latin typeface="Cascadia Mono" panose="020B0609020000020004" pitchFamily="49" charset="0"/>
              </a:rPr>
              <a:t>     </a:t>
            </a:r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…</a:t>
            </a:r>
            <a:endParaRPr lang="en-US" sz="18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  }</a:t>
            </a:r>
          </a:p>
          <a:p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8607424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F253FE8B-4649-BD81-7052-6E3FBE679E6B}"/>
              </a:ext>
            </a:extLst>
          </p:cNvPr>
          <p:cNvGrpSpPr/>
          <p:nvPr/>
        </p:nvGrpSpPr>
        <p:grpSpPr>
          <a:xfrm>
            <a:off x="-142612" y="-15486"/>
            <a:ext cx="12191999" cy="6888971"/>
            <a:chOff x="1" y="-15486"/>
            <a:chExt cx="12191999" cy="6888971"/>
          </a:xfrm>
        </p:grpSpPr>
        <p:sp>
          <p:nvSpPr>
            <p:cNvPr id="6" name="gradient background1">
              <a:extLst>
                <a:ext uri="{FF2B5EF4-FFF2-40B4-BE49-F238E27FC236}">
                  <a16:creationId xmlns:a16="http://schemas.microsoft.com/office/drawing/2014/main" id="{9DF357C8-6095-8F8B-9E97-AB0FEF316B0C}"/>
                </a:ext>
              </a:extLst>
            </p:cNvPr>
            <p:cNvSpPr/>
            <p:nvPr/>
          </p:nvSpPr>
          <p:spPr bwMode="auto">
            <a:xfrm>
              <a:off x="1" y="-15486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4923A1"/>
                </a:gs>
                <a:gs pos="98000">
                  <a:srgbClr val="200244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7" name="Picture 6" descr="A picture containing darkness, nature, light&#10;&#10;Description automatically generated">
              <a:extLst>
                <a:ext uri="{FF2B5EF4-FFF2-40B4-BE49-F238E27FC236}">
                  <a16:creationId xmlns:a16="http://schemas.microsoft.com/office/drawing/2014/main" id="{1FEB6C84-E145-AABA-08D0-35D214B528B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390" b="70395"/>
            <a:stretch/>
          </p:blipFill>
          <p:spPr>
            <a:xfrm>
              <a:off x="1307" y="0"/>
              <a:ext cx="12179404" cy="2001527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39306B47-3D91-BE67-F1E3-D7F9A33212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/>
              <a:t>Attributes Pane </a:t>
            </a:r>
            <a:r>
              <a:rPr lang="en-US" sz="3200" b="1" dirty="0" err="1"/>
              <a:t>Treeview</a:t>
            </a:r>
            <a:r>
              <a:rPr lang="en-US" sz="3200" b="1" dirty="0"/>
              <a:t> Context Menu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F10E7CE-A19D-7AA4-5E05-5A1BF49099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79309"/>
            <a:ext cx="10515600" cy="5113565"/>
          </a:xfrm>
        </p:spPr>
        <p:txBody>
          <a:bodyPr/>
          <a:lstStyle/>
          <a:p>
            <a:r>
              <a:rPr lang="en-US" sz="2400" b="1" dirty="0"/>
              <a:t>Add commands to a context menu </a:t>
            </a:r>
          </a:p>
          <a:p>
            <a:pPr lvl="1"/>
            <a:r>
              <a:rPr lang="en-US" sz="2000" b="1" dirty="0"/>
              <a:t>Implement button</a:t>
            </a:r>
          </a:p>
          <a:p>
            <a:pPr lvl="1"/>
            <a:r>
              <a:rPr lang="en-US" sz="2000" b="1" dirty="0"/>
              <a:t>Update context menu (DAML)</a:t>
            </a:r>
          </a:p>
          <a:p>
            <a:endParaRPr lang="en-US" sz="2400" b="1" dirty="0"/>
          </a:p>
          <a:p>
            <a:endParaRPr lang="en-US" sz="2400" b="1" dirty="0"/>
          </a:p>
          <a:p>
            <a:r>
              <a:rPr lang="en-US" sz="2400" b="1" dirty="0"/>
              <a:t>Attribute Pane </a:t>
            </a:r>
            <a:r>
              <a:rPr lang="en-US" sz="2400" b="1" dirty="0" err="1"/>
              <a:t>Treeview</a:t>
            </a:r>
            <a:r>
              <a:rPr lang="en-US" sz="2400" b="1" dirty="0"/>
              <a:t> Context menu IDs</a:t>
            </a:r>
          </a:p>
          <a:p>
            <a:pPr lvl="1"/>
            <a:r>
              <a:rPr lang="en-US" sz="2000" b="1" dirty="0" err="1"/>
              <a:t>esri_editing_Attributes_FeatureContextMenu</a:t>
            </a:r>
            <a:endParaRPr lang="en-US" sz="2000" b="1" dirty="0"/>
          </a:p>
          <a:p>
            <a:pPr lvl="1"/>
            <a:r>
              <a:rPr lang="en-US" sz="2000" b="1" dirty="0" err="1"/>
              <a:t>esri_editing_Attributes_NonFeatureRowContextMenu</a:t>
            </a:r>
            <a:endParaRPr lang="en-US" sz="2000" b="1" dirty="0"/>
          </a:p>
          <a:p>
            <a:pPr lvl="1"/>
            <a:r>
              <a:rPr lang="en-US" sz="2000" b="1" dirty="0" err="1"/>
              <a:t>esri_editing_Attributes_LayerContextMenu</a:t>
            </a:r>
            <a:endParaRPr lang="en-US" sz="2000" b="1" dirty="0"/>
          </a:p>
          <a:p>
            <a:pPr lvl="1"/>
            <a:r>
              <a:rPr lang="en-US" sz="2000" b="1" dirty="0" err="1"/>
              <a:t>esri_editing_Attributes_TableContextMenu</a:t>
            </a:r>
            <a:endParaRPr lang="en-US" sz="2000" b="1" dirty="0"/>
          </a:p>
          <a:p>
            <a:endParaRPr lang="en-US" sz="2400" b="1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24990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9306B47-3D91-BE67-F1E3-D7F9A33212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/>
              <a:t>Attributes Pane </a:t>
            </a:r>
            <a:r>
              <a:rPr lang="en-US" sz="3200" b="1" dirty="0" err="1"/>
              <a:t>Treeview</a:t>
            </a:r>
            <a:r>
              <a:rPr lang="en-US" sz="3200" b="1" dirty="0"/>
              <a:t> Context Menu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919EBAE-44EC-DBF6-D2DF-1A25809A2C12}"/>
              </a:ext>
            </a:extLst>
          </p:cNvPr>
          <p:cNvSpPr txBox="1"/>
          <p:nvPr/>
        </p:nvSpPr>
        <p:spPr>
          <a:xfrm>
            <a:off x="608104" y="1073792"/>
            <a:ext cx="10628250" cy="286232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800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updateModule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onsolas" panose="020B0609020204030204" pitchFamily="49" charset="0"/>
              </a:rPr>
              <a:t>refID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="</a:t>
            </a:r>
            <a:r>
              <a:rPr lang="en-US" sz="1800" dirty="0" err="1">
                <a:solidFill>
                  <a:srgbClr val="0000FF"/>
                </a:solidFill>
                <a:latin typeface="Consolas" panose="020B0609020204030204" pitchFamily="49" charset="0"/>
              </a:rPr>
              <a:t>esri_editing_EditingModule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"&gt;</a:t>
            </a:r>
          </a:p>
          <a:p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  &lt;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menus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   &lt;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updateMenu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Consolas" panose="020B0609020204030204" pitchFamily="49" charset="0"/>
              </a:rPr>
              <a:t>refID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="</a:t>
            </a:r>
            <a:r>
              <a:rPr lang="en-US" sz="1800" dirty="0" err="1">
                <a:solidFill>
                  <a:srgbClr val="0000FF"/>
                </a:solidFill>
                <a:latin typeface="Consolas" panose="020B0609020204030204" pitchFamily="49" charset="0"/>
              </a:rPr>
              <a:t>esri_editing_FeatureContextMenu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"&gt;</a:t>
            </a: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     &lt;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insertButton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Consolas" panose="020B0609020204030204" pitchFamily="49" charset="0"/>
              </a:rPr>
              <a:t>refID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="</a:t>
            </a:r>
            <a:r>
              <a:rPr lang="en-US" sz="1800" dirty="0" err="1">
                <a:solidFill>
                  <a:srgbClr val="0000FF"/>
                </a:solidFill>
                <a:latin typeface="Consolas" panose="020B0609020204030204" pitchFamily="49" charset="0"/>
              </a:rPr>
              <a:t>EditingCustomizations_ContextMenu_Duplicate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"</a:t>
            </a:r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</a:t>
            </a:r>
            <a:r>
              <a:rPr lang="en-US" dirty="0" err="1">
                <a:solidFill>
                  <a:srgbClr val="FF0000"/>
                </a:solidFill>
                <a:latin typeface="Consolas" panose="020B0609020204030204" pitchFamily="49" charset="0"/>
              </a:rPr>
              <a:t>placeWith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"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esri_editing_Attributes_UnselectContextMenuItem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"</a:t>
            </a:r>
            <a:endParaRPr lang="en-US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                 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insert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=“after" </a:t>
            </a: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                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separator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="true"/&gt;</a:t>
            </a:r>
          </a:p>
          <a:p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    &lt;/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updateMenu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endParaRPr lang="en-US" sz="1800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 &lt;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/menus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en-US" sz="1800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updateModule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21A3C28F-1B07-9A3F-AB7B-A002EC5E3F12}"/>
              </a:ext>
            </a:extLst>
          </p:cNvPr>
          <p:cNvGrpSpPr/>
          <p:nvPr/>
        </p:nvGrpSpPr>
        <p:grpSpPr>
          <a:xfrm>
            <a:off x="8125538" y="2622332"/>
            <a:ext cx="4066462" cy="4235668"/>
            <a:chOff x="8125538" y="2622332"/>
            <a:chExt cx="4066462" cy="4235668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A080AC19-4960-9372-51C3-8E7108D7AD7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125538" y="2622332"/>
              <a:ext cx="3994355" cy="4235668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AB5F3DF6-3A6A-EC0B-9408-E0CAFA3AE61E}"/>
                </a:ext>
              </a:extLst>
            </p:cNvPr>
            <p:cNvSpPr/>
            <p:nvPr/>
          </p:nvSpPr>
          <p:spPr bwMode="auto">
            <a:xfrm>
              <a:off x="10016454" y="5914237"/>
              <a:ext cx="2175546" cy="436227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327779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24E5A914-8E11-E7EE-F6F4-D52504FFD954}"/>
              </a:ext>
            </a:extLst>
          </p:cNvPr>
          <p:cNvGrpSpPr/>
          <p:nvPr/>
        </p:nvGrpSpPr>
        <p:grpSpPr>
          <a:xfrm>
            <a:off x="0" y="0"/>
            <a:ext cx="12192000" cy="6888971"/>
            <a:chOff x="0" y="0"/>
            <a:chExt cx="12192000" cy="6888971"/>
          </a:xfrm>
        </p:grpSpPr>
        <p:sp>
          <p:nvSpPr>
            <p:cNvPr id="3" name="gradient background1">
              <a:extLst>
                <a:ext uri="{FF2B5EF4-FFF2-40B4-BE49-F238E27FC236}">
                  <a16:creationId xmlns:a16="http://schemas.microsoft.com/office/drawing/2014/main" id="{B316BCFA-3E25-29D6-C0B3-D225DB137037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4A00AF"/>
                </a:gs>
                <a:gs pos="98000">
                  <a:srgbClr val="200244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6" name="Picture 5" descr="A blue and green swirls on a black background&#10;&#10;Description automatically generated with low confidence">
              <a:extLst>
                <a:ext uri="{FF2B5EF4-FFF2-40B4-BE49-F238E27FC236}">
                  <a16:creationId xmlns:a16="http://schemas.microsoft.com/office/drawing/2014/main" id="{E7D79FC6-332E-CFBD-DABB-5D13AD57F2C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13480" r="46774"/>
            <a:stretch/>
          </p:blipFill>
          <p:spPr>
            <a:xfrm>
              <a:off x="0" y="494852"/>
              <a:ext cx="6993081" cy="6394119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8D499C4D-1948-4835-95CD-6610BB6CE6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Treeview</a:t>
            </a:r>
            <a:r>
              <a:rPr lang="en-US" dirty="0"/>
              <a:t> Context Menu Demo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217381AE-F9EA-11E6-69D0-C256205D066A}"/>
              </a:ext>
            </a:extLst>
          </p:cNvPr>
          <p:cNvGrpSpPr/>
          <p:nvPr/>
        </p:nvGrpSpPr>
        <p:grpSpPr>
          <a:xfrm>
            <a:off x="2346650" y="1326651"/>
            <a:ext cx="4066462" cy="4235668"/>
            <a:chOff x="8125538" y="2622332"/>
            <a:chExt cx="4066462" cy="4235668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CB5AEE8B-3015-82B7-A7C3-AE169B6BFF4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125538" y="2622332"/>
              <a:ext cx="3994355" cy="4235668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</p:pic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44903386-C874-9E00-57C3-B60E71CC7870}"/>
                </a:ext>
              </a:extLst>
            </p:cNvPr>
            <p:cNvSpPr/>
            <p:nvPr/>
          </p:nvSpPr>
          <p:spPr bwMode="auto">
            <a:xfrm>
              <a:off x="10016454" y="5914237"/>
              <a:ext cx="2175546" cy="436227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803736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F253FE8B-4649-BD81-7052-6E3FBE679E6B}"/>
              </a:ext>
            </a:extLst>
          </p:cNvPr>
          <p:cNvGrpSpPr/>
          <p:nvPr/>
        </p:nvGrpSpPr>
        <p:grpSpPr>
          <a:xfrm>
            <a:off x="1" y="-15486"/>
            <a:ext cx="12191999" cy="6888971"/>
            <a:chOff x="1" y="-15486"/>
            <a:chExt cx="12191999" cy="6888971"/>
          </a:xfrm>
        </p:grpSpPr>
        <p:sp>
          <p:nvSpPr>
            <p:cNvPr id="6" name="gradient background1">
              <a:extLst>
                <a:ext uri="{FF2B5EF4-FFF2-40B4-BE49-F238E27FC236}">
                  <a16:creationId xmlns:a16="http://schemas.microsoft.com/office/drawing/2014/main" id="{9DF357C8-6095-8F8B-9E97-AB0FEF316B0C}"/>
                </a:ext>
              </a:extLst>
            </p:cNvPr>
            <p:cNvSpPr/>
            <p:nvPr/>
          </p:nvSpPr>
          <p:spPr bwMode="auto">
            <a:xfrm>
              <a:off x="1" y="-15486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4923A1"/>
                </a:gs>
                <a:gs pos="98000">
                  <a:srgbClr val="200244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7" name="Picture 6" descr="A picture containing darkness, nature, light&#10;&#10;Description automatically generated">
              <a:extLst>
                <a:ext uri="{FF2B5EF4-FFF2-40B4-BE49-F238E27FC236}">
                  <a16:creationId xmlns:a16="http://schemas.microsoft.com/office/drawing/2014/main" id="{1FEB6C84-E145-AABA-08D0-35D214B528B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390" b="70395"/>
            <a:stretch/>
          </p:blipFill>
          <p:spPr>
            <a:xfrm>
              <a:off x="1307" y="0"/>
              <a:ext cx="12179404" cy="2001527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39306B47-3D91-BE67-F1E3-D7F9A33212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/>
              <a:t>Inspector UI Control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F10E7CE-A19D-7AA4-5E05-5A1BF49099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79309"/>
            <a:ext cx="10515600" cy="5113565"/>
          </a:xfrm>
        </p:spPr>
        <p:txBody>
          <a:bodyPr/>
          <a:lstStyle/>
          <a:p>
            <a:r>
              <a:rPr lang="en-US" sz="2400" b="1" dirty="0"/>
              <a:t>Displays grid view of field names and values of a row or set of rows </a:t>
            </a:r>
          </a:p>
          <a:p>
            <a:r>
              <a:rPr lang="en-US" sz="2400" b="1" dirty="0"/>
              <a:t>Place on a </a:t>
            </a:r>
            <a:r>
              <a:rPr lang="en-US" sz="2400" b="1" dirty="0" err="1"/>
              <a:t>dockpane</a:t>
            </a:r>
            <a:r>
              <a:rPr lang="en-US" sz="2400" b="1" dirty="0"/>
              <a:t>, </a:t>
            </a:r>
            <a:r>
              <a:rPr lang="en-US" sz="2400" b="1" dirty="0" err="1"/>
              <a:t>ProWindow</a:t>
            </a:r>
            <a:r>
              <a:rPr lang="en-US" sz="2400" b="1" dirty="0"/>
              <a:t> or use within a </a:t>
            </a:r>
            <a:r>
              <a:rPr lang="en-US" sz="2400" b="1" dirty="0" err="1"/>
              <a:t>MapTool</a:t>
            </a:r>
            <a:endParaRPr lang="en-US" sz="2400" b="1" dirty="0"/>
          </a:p>
          <a:p>
            <a:pPr lvl="1"/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B8D6E2B-D34E-B991-0364-127BC69A5CCE}"/>
              </a:ext>
            </a:extLst>
          </p:cNvPr>
          <p:cNvSpPr txBox="1"/>
          <p:nvPr/>
        </p:nvSpPr>
        <p:spPr>
          <a:xfrm>
            <a:off x="754628" y="2828073"/>
            <a:ext cx="10672762" cy="341632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8000"/>
                </a:solidFill>
                <a:latin typeface="Cascadia Mono" panose="020B0609020000020004" pitchFamily="49" charset="0"/>
              </a:rPr>
              <a:t>// create inspector</a:t>
            </a:r>
            <a:endParaRPr lang="en-US" sz="18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var</a:t>
            </a:r>
            <a:r>
              <a:rPr lang="en-US" dirty="0">
                <a:solidFill>
                  <a:srgbClr val="0000FF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inspector = new Inspector();</a:t>
            </a:r>
          </a:p>
          <a:p>
            <a:endParaRPr lang="en-US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8000"/>
                </a:solidFill>
                <a:latin typeface="Cascadia Mono" panose="020B0609020000020004" pitchFamily="49" charset="0"/>
              </a:rPr>
              <a:t>// create embeddable control</a:t>
            </a:r>
          </a:p>
          <a:p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var</a:t>
            </a:r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scadia Mono" panose="020B0609020000020004" pitchFamily="49" charset="0"/>
              </a:rPr>
              <a:t>icontrol</a:t>
            </a:r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 = </a:t>
            </a:r>
            <a:r>
              <a:rPr lang="en-US" dirty="0" err="1">
                <a:solidFill>
                  <a:srgbClr val="000000"/>
                </a:solidFill>
                <a:latin typeface="Cascadia Mono" panose="020B0609020000020004" pitchFamily="49" charset="0"/>
              </a:rPr>
              <a:t>inspector.CreateEmbeddableControl</a:t>
            </a:r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();</a:t>
            </a:r>
          </a:p>
          <a:p>
            <a:endParaRPr lang="en-US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8000"/>
                </a:solidFill>
                <a:latin typeface="Cascadia Mono" panose="020B0609020000020004" pitchFamily="49" charset="0"/>
              </a:rPr>
              <a:t>// get view/</a:t>
            </a:r>
            <a:r>
              <a:rPr lang="en-US" sz="1800" dirty="0" err="1">
                <a:solidFill>
                  <a:srgbClr val="008000"/>
                </a:solidFill>
                <a:latin typeface="Cascadia Mono" panose="020B0609020000020004" pitchFamily="49" charset="0"/>
              </a:rPr>
              <a:t>viewModel</a:t>
            </a:r>
            <a:endParaRPr lang="en-US" sz="1800" dirty="0">
              <a:solidFill>
                <a:srgbClr val="008000"/>
              </a:solidFill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var</a:t>
            </a:r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scadia Mono" panose="020B0609020000020004" pitchFamily="49" charset="0"/>
              </a:rPr>
              <a:t>vm</a:t>
            </a:r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 = icontrol.Item1;</a:t>
            </a:r>
          </a:p>
          <a:p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var</a:t>
            </a:r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 view = icontrol.Item2;</a:t>
            </a:r>
          </a:p>
          <a:p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…</a:t>
            </a:r>
            <a:endParaRPr lang="en-US" sz="18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8000"/>
                </a:solidFill>
                <a:latin typeface="Cascadia Mono" panose="020B0609020000020004" pitchFamily="49" charset="0"/>
              </a:rPr>
              <a:t>// now load the data</a:t>
            </a:r>
            <a:endParaRPr lang="en-US" sz="18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Inspector.Load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(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mapMember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,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oid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);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7E1A039-FCD5-B57A-3CAF-6D998A99F9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1001" y="3511805"/>
            <a:ext cx="3035456" cy="3105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5007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F253FE8B-4649-BD81-7052-6E3FBE679E6B}"/>
              </a:ext>
            </a:extLst>
          </p:cNvPr>
          <p:cNvGrpSpPr/>
          <p:nvPr/>
        </p:nvGrpSpPr>
        <p:grpSpPr>
          <a:xfrm>
            <a:off x="1" y="-15486"/>
            <a:ext cx="12191999" cy="6888971"/>
            <a:chOff x="1" y="-15486"/>
            <a:chExt cx="12191999" cy="6888971"/>
          </a:xfrm>
        </p:grpSpPr>
        <p:sp>
          <p:nvSpPr>
            <p:cNvPr id="6" name="gradient background1">
              <a:extLst>
                <a:ext uri="{FF2B5EF4-FFF2-40B4-BE49-F238E27FC236}">
                  <a16:creationId xmlns:a16="http://schemas.microsoft.com/office/drawing/2014/main" id="{9DF357C8-6095-8F8B-9E97-AB0FEF316B0C}"/>
                </a:ext>
              </a:extLst>
            </p:cNvPr>
            <p:cNvSpPr/>
            <p:nvPr/>
          </p:nvSpPr>
          <p:spPr bwMode="auto">
            <a:xfrm>
              <a:off x="1" y="-15486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4923A1"/>
                </a:gs>
                <a:gs pos="98000">
                  <a:srgbClr val="200244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7" name="Picture 6" descr="A picture containing darkness, nature, light&#10;&#10;Description automatically generated">
              <a:extLst>
                <a:ext uri="{FF2B5EF4-FFF2-40B4-BE49-F238E27FC236}">
                  <a16:creationId xmlns:a16="http://schemas.microsoft.com/office/drawing/2014/main" id="{1FEB6C84-E145-AABA-08D0-35D214B528B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390" b="70395"/>
            <a:stretch/>
          </p:blipFill>
          <p:spPr>
            <a:xfrm>
              <a:off x="1307" y="0"/>
              <a:ext cx="12179404" cy="2001527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39306B47-3D91-BE67-F1E3-D7F9A33212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/>
              <a:t>Inspector UI Control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F10E7CE-A19D-7AA4-5E05-5A1BF49099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79309"/>
            <a:ext cx="10515600" cy="5113565"/>
          </a:xfrm>
        </p:spPr>
        <p:txBody>
          <a:bodyPr/>
          <a:lstStyle/>
          <a:p>
            <a:r>
              <a:rPr lang="en-US" sz="2400" b="1" dirty="0"/>
              <a:t>Customize the grid</a:t>
            </a:r>
          </a:p>
          <a:p>
            <a:pPr lvl="1"/>
            <a:r>
              <a:rPr lang="en-US" sz="2000" b="1" dirty="0"/>
              <a:t>Show/hide fields</a:t>
            </a:r>
          </a:p>
          <a:p>
            <a:pPr lvl="1"/>
            <a:r>
              <a:rPr lang="en-US" sz="2000" b="1" dirty="0"/>
              <a:t>Modify field editability</a:t>
            </a:r>
          </a:p>
          <a:p>
            <a:pPr lvl="1"/>
            <a:r>
              <a:rPr lang="en-US" sz="2000" b="1" dirty="0"/>
              <a:t>Highlight fields</a:t>
            </a:r>
          </a:p>
          <a:p>
            <a:pPr lvl="1"/>
            <a:r>
              <a:rPr lang="en-US" sz="2000" b="1" dirty="0"/>
              <a:t>Override field name alias</a:t>
            </a:r>
          </a:p>
          <a:p>
            <a:pPr lvl="1"/>
            <a:r>
              <a:rPr lang="en-US" sz="2000" b="1" dirty="0"/>
              <a:t>Change field order display</a:t>
            </a:r>
          </a:p>
          <a:p>
            <a:pPr lvl="1"/>
            <a:r>
              <a:rPr lang="en-US" sz="2000" b="1" dirty="0"/>
              <a:t>Provide custom validation</a:t>
            </a:r>
          </a:p>
          <a:p>
            <a:pPr lvl="1"/>
            <a:endParaRPr lang="en-US" dirty="0"/>
          </a:p>
          <a:p>
            <a:r>
              <a:rPr lang="en-US" sz="2400" b="1" dirty="0" err="1"/>
              <a:t>InspectorProvider</a:t>
            </a:r>
            <a:r>
              <a:rPr lang="en-US" sz="2400" b="1" dirty="0"/>
              <a:t> class (3.1)</a:t>
            </a:r>
          </a:p>
          <a:p>
            <a:pPr lvl="1"/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A2F933D-B962-D359-40D0-B325FB32D2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88131" y="365126"/>
            <a:ext cx="3035456" cy="310531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9454BDE-29DE-7168-8DC1-64E2B1C362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83868" y="3847989"/>
            <a:ext cx="3039719" cy="2506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7785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F253FE8B-4649-BD81-7052-6E3FBE679E6B}"/>
              </a:ext>
            </a:extLst>
          </p:cNvPr>
          <p:cNvGrpSpPr/>
          <p:nvPr/>
        </p:nvGrpSpPr>
        <p:grpSpPr>
          <a:xfrm>
            <a:off x="1" y="-15486"/>
            <a:ext cx="12191999" cy="6888971"/>
            <a:chOff x="1" y="-15486"/>
            <a:chExt cx="12191999" cy="6888971"/>
          </a:xfrm>
        </p:grpSpPr>
        <p:sp>
          <p:nvSpPr>
            <p:cNvPr id="6" name="gradient background1">
              <a:extLst>
                <a:ext uri="{FF2B5EF4-FFF2-40B4-BE49-F238E27FC236}">
                  <a16:creationId xmlns:a16="http://schemas.microsoft.com/office/drawing/2014/main" id="{9DF357C8-6095-8F8B-9E97-AB0FEF316B0C}"/>
                </a:ext>
              </a:extLst>
            </p:cNvPr>
            <p:cNvSpPr/>
            <p:nvPr/>
          </p:nvSpPr>
          <p:spPr bwMode="auto">
            <a:xfrm>
              <a:off x="1" y="-15486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4923A1"/>
                </a:gs>
                <a:gs pos="98000">
                  <a:srgbClr val="200244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7" name="Picture 6" descr="A picture containing darkness, nature, light&#10;&#10;Description automatically generated">
              <a:extLst>
                <a:ext uri="{FF2B5EF4-FFF2-40B4-BE49-F238E27FC236}">
                  <a16:creationId xmlns:a16="http://schemas.microsoft.com/office/drawing/2014/main" id="{1FEB6C84-E145-AABA-08D0-35D214B528B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390" b="70395"/>
            <a:stretch/>
          </p:blipFill>
          <p:spPr>
            <a:xfrm>
              <a:off x="1307" y="0"/>
              <a:ext cx="12179404" cy="2001527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39306B47-3D91-BE67-F1E3-D7F9A33212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/>
              <a:t>Session Overview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F10E7CE-A19D-7AA4-5E05-5A1BF49099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79309"/>
            <a:ext cx="10515600" cy="5113565"/>
          </a:xfrm>
        </p:spPr>
        <p:txBody>
          <a:bodyPr/>
          <a:lstStyle/>
          <a:p>
            <a:r>
              <a:rPr lang="en-US" sz="2400" b="1" dirty="0"/>
              <a:t>Attributes Pane - Custom Tabs</a:t>
            </a:r>
          </a:p>
          <a:p>
            <a:pPr lvl="2"/>
            <a:endParaRPr lang="en-US" sz="2400" b="1" dirty="0"/>
          </a:p>
          <a:p>
            <a:r>
              <a:rPr lang="en-US" sz="2400" b="1" dirty="0"/>
              <a:t>Attributes Pane </a:t>
            </a:r>
            <a:r>
              <a:rPr lang="en-US" sz="2400" b="1" dirty="0" err="1"/>
              <a:t>Treeview</a:t>
            </a:r>
            <a:r>
              <a:rPr lang="en-US" sz="2400" b="1" dirty="0"/>
              <a:t> - Context Menu</a:t>
            </a:r>
          </a:p>
          <a:p>
            <a:pPr lvl="1"/>
            <a:endParaRPr lang="en-US" b="1" dirty="0"/>
          </a:p>
          <a:p>
            <a:r>
              <a:rPr lang="en-US" sz="2400" b="1" dirty="0"/>
              <a:t>Inspector UI Control</a:t>
            </a:r>
          </a:p>
        </p:txBody>
      </p:sp>
    </p:spTree>
    <p:extLst>
      <p:ext uri="{BB962C8B-B14F-4D97-AF65-F5344CB8AC3E}">
        <p14:creationId xmlns:p14="http://schemas.microsoft.com/office/powerpoint/2010/main" val="22036267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DCDBA7FF-87F4-16BB-F488-F2F8CFBC8D3A}"/>
              </a:ext>
            </a:extLst>
          </p:cNvPr>
          <p:cNvGrpSpPr/>
          <p:nvPr/>
        </p:nvGrpSpPr>
        <p:grpSpPr>
          <a:xfrm>
            <a:off x="1" y="-15486"/>
            <a:ext cx="12191999" cy="6888971"/>
            <a:chOff x="1" y="-15486"/>
            <a:chExt cx="12191999" cy="6888971"/>
          </a:xfrm>
        </p:grpSpPr>
        <p:sp>
          <p:nvSpPr>
            <p:cNvPr id="4" name="gradient background1">
              <a:extLst>
                <a:ext uri="{FF2B5EF4-FFF2-40B4-BE49-F238E27FC236}">
                  <a16:creationId xmlns:a16="http://schemas.microsoft.com/office/drawing/2014/main" id="{0D8F0FA0-FE67-F850-1D67-C2D9285ED0C2}"/>
                </a:ext>
              </a:extLst>
            </p:cNvPr>
            <p:cNvSpPr/>
            <p:nvPr/>
          </p:nvSpPr>
          <p:spPr bwMode="auto">
            <a:xfrm>
              <a:off x="1" y="-15486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4923A1"/>
                </a:gs>
                <a:gs pos="98000">
                  <a:srgbClr val="200244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7" name="Picture 6" descr="A picture containing darkness, nature, light&#10;&#10;Description automatically generated">
              <a:extLst>
                <a:ext uri="{FF2B5EF4-FFF2-40B4-BE49-F238E27FC236}">
                  <a16:creationId xmlns:a16="http://schemas.microsoft.com/office/drawing/2014/main" id="{4388E83F-230C-7FDA-9934-753D294F0EB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390" b="70395"/>
            <a:stretch/>
          </p:blipFill>
          <p:spPr>
            <a:xfrm>
              <a:off x="1307" y="0"/>
              <a:ext cx="12179404" cy="2001527"/>
            </a:xfrm>
            <a:prstGeom prst="rect">
              <a:avLst/>
            </a:prstGeom>
          </p:spPr>
        </p:pic>
      </p:grpSp>
      <p:sp>
        <p:nvSpPr>
          <p:cNvPr id="6" name="Title 5">
            <a:extLst>
              <a:ext uri="{FF2B5EF4-FFF2-40B4-BE49-F238E27FC236}">
                <a16:creationId xmlns:a16="http://schemas.microsoft.com/office/drawing/2014/main" id="{20D9EC61-0318-9CC0-C30E-7DF05937A8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 err="1"/>
              <a:t>InspectorProvider</a:t>
            </a:r>
            <a:r>
              <a:rPr lang="en-US" sz="3200" b="1" dirty="0"/>
              <a:t> Class</a:t>
            </a:r>
            <a:endParaRPr lang="en-US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9FEC768-E9D4-57C1-5F9F-5EE72316FCA7}"/>
              </a:ext>
            </a:extLst>
          </p:cNvPr>
          <p:cNvSpPr txBox="1"/>
          <p:nvPr/>
        </p:nvSpPr>
        <p:spPr>
          <a:xfrm>
            <a:off x="681038" y="1073792"/>
            <a:ext cx="10672762" cy="563231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srgbClr val="0000FF"/>
                </a:solidFill>
                <a:latin typeface="Cascadia Mono" panose="020B0609020000020004"/>
              </a:rPr>
              <a:t>public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/>
              </a:rPr>
              <a:t>class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scadia Mono" panose="020B0609020000020004"/>
              </a:rPr>
              <a:t>MyProvider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/>
              </a:rPr>
              <a:t> : </a:t>
            </a:r>
            <a:r>
              <a:rPr lang="en-US" dirty="0" err="1">
                <a:solidFill>
                  <a:srgbClr val="2B91AF"/>
                </a:solidFill>
                <a:latin typeface="Cascadia Mono" panose="020B0609020000020004"/>
              </a:rPr>
              <a:t>InspectorProvider</a:t>
            </a:r>
            <a:r>
              <a:rPr lang="en-US" dirty="0">
                <a:solidFill>
                  <a:srgbClr val="2B91AF"/>
                </a:solidFill>
                <a:latin typeface="Cascadia Mono" panose="020B0609020000020004"/>
              </a:rPr>
              <a:t> 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/>
              </a:rPr>
              <a:t>{</a:t>
            </a:r>
          </a:p>
          <a:p>
            <a:endParaRPr lang="en-US" sz="1800" dirty="0">
              <a:solidFill>
                <a:srgbClr val="0000FF"/>
              </a:solidFill>
              <a:latin typeface="Cascadia Mono" panose="020B0609020000020004"/>
            </a:endParaRPr>
          </a:p>
          <a:p>
            <a:r>
              <a:rPr lang="en-US" dirty="0">
                <a:solidFill>
                  <a:srgbClr val="0000FF"/>
                </a:solidFill>
                <a:latin typeface="Cascadia Mono" panose="020B0609020000020004"/>
              </a:rPr>
              <a:t> 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/>
              </a:rPr>
              <a:t>public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/>
              </a:rPr>
              <a:t>override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/>
              </a:rPr>
              <a:t>bool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/>
              </a:rPr>
              <a:t>? </a:t>
            </a:r>
            <a:r>
              <a:rPr lang="en-US" dirty="0" err="1">
                <a:solidFill>
                  <a:srgbClr val="000000"/>
                </a:solidFill>
                <a:latin typeface="Cascadia Mono" panose="020B0609020000020004"/>
              </a:rPr>
              <a:t>IsVisible</a:t>
            </a:r>
            <a:r>
              <a:rPr lang="en-US" dirty="0">
                <a:solidFill>
                  <a:srgbClr val="000000"/>
                </a:solidFill>
                <a:latin typeface="Cascadia Mono" panose="020B0609020000020004"/>
              </a:rPr>
              <a:t>(</a:t>
            </a:r>
            <a:r>
              <a:rPr lang="en-US" dirty="0" err="1">
                <a:solidFill>
                  <a:srgbClr val="000000"/>
                </a:solidFill>
                <a:latin typeface="Cascadia Mono" panose="020B0609020000020004"/>
              </a:rPr>
              <a:t>ArcGIS.Desktop.Editing.Attributes.Attribute</a:t>
            </a:r>
            <a:r>
              <a:rPr lang="en-US" dirty="0">
                <a:solidFill>
                  <a:srgbClr val="000000"/>
                </a:solidFill>
                <a:latin typeface="Cascadia Mono" panose="020B0609020000020004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scadia Mono" panose="020B0609020000020004"/>
              </a:rPr>
              <a:t>attr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/>
              </a:rPr>
              <a:t>) {</a:t>
            </a: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/>
              </a:rPr>
              <a:t>     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/>
              </a:rPr>
              <a:t>if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/>
              </a:rPr>
              <a:t> (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/>
              </a:rPr>
              <a:t>attr.FieldName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/>
              </a:rPr>
              <a:t> == </a:t>
            </a:r>
            <a:r>
              <a:rPr lang="en-US" sz="1800" dirty="0">
                <a:solidFill>
                  <a:srgbClr val="A31515"/>
                </a:solidFill>
                <a:latin typeface="Cascadia Mono" panose="020B0609020000020004"/>
              </a:rPr>
              <a:t>"</a:t>
            </a:r>
            <a:r>
              <a:rPr lang="en-US" sz="1800" dirty="0" err="1">
                <a:solidFill>
                  <a:srgbClr val="A31515"/>
                </a:solidFill>
                <a:latin typeface="Cascadia Mono" panose="020B0609020000020004"/>
              </a:rPr>
              <a:t>Police_District</a:t>
            </a:r>
            <a:r>
              <a:rPr lang="en-US" sz="1800" dirty="0">
                <a:solidFill>
                  <a:srgbClr val="A31515"/>
                </a:solidFill>
                <a:latin typeface="Cascadia Mono" panose="020B0609020000020004"/>
              </a:rPr>
              <a:t>"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/>
              </a:rPr>
              <a:t>) </a:t>
            </a:r>
          </a:p>
          <a:p>
            <a:r>
              <a:rPr lang="en-US" dirty="0">
                <a:solidFill>
                  <a:srgbClr val="000000"/>
                </a:solidFill>
                <a:latin typeface="Cascadia Mono" panose="020B0609020000020004"/>
              </a:rPr>
              <a:t>       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/>
              </a:rPr>
              <a:t>return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/>
              </a:rPr>
              <a:t>false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/>
              </a:rPr>
              <a:t>;</a:t>
            </a: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/>
              </a:rPr>
              <a:t>     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/>
              </a:rPr>
              <a:t>return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/>
              </a:rPr>
              <a:t>true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/>
              </a:rPr>
              <a:t>;</a:t>
            </a: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/>
              </a:rPr>
              <a:t>    }</a:t>
            </a:r>
          </a:p>
          <a:p>
            <a:endParaRPr lang="en-US" sz="1800" dirty="0">
              <a:solidFill>
                <a:srgbClr val="000000"/>
              </a:solidFill>
              <a:latin typeface="Cascadia Mono" panose="020B0609020000020004"/>
            </a:endParaRPr>
          </a:p>
          <a:p>
            <a:r>
              <a:rPr lang="en-US" sz="1800" dirty="0">
                <a:solidFill>
                  <a:srgbClr val="0000FF"/>
                </a:solidFill>
                <a:latin typeface="Cascadia Mono" panose="020B0609020000020004"/>
              </a:rPr>
              <a:t>   public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/>
              </a:rPr>
              <a:t>override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/>
              </a:rPr>
              <a:t>bool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/>
              </a:rPr>
              <a:t>? </a:t>
            </a:r>
            <a:r>
              <a:rPr lang="en-US" dirty="0" err="1">
                <a:solidFill>
                  <a:srgbClr val="000000"/>
                </a:solidFill>
                <a:latin typeface="Cascadia Mono" panose="020B0609020000020004"/>
              </a:rPr>
              <a:t>IsEditable</a:t>
            </a:r>
            <a:r>
              <a:rPr lang="en-US" dirty="0">
                <a:solidFill>
                  <a:srgbClr val="000000"/>
                </a:solidFill>
                <a:latin typeface="Cascadia Mono" panose="020B0609020000020004"/>
              </a:rPr>
              <a:t>(</a:t>
            </a:r>
            <a:r>
              <a:rPr lang="en-US" dirty="0" err="1">
                <a:solidFill>
                  <a:srgbClr val="000000"/>
                </a:solidFill>
                <a:latin typeface="Cascadia Mono" panose="020B0609020000020004"/>
              </a:rPr>
              <a:t>ArcGIS.Desktop.Editing.Attributes.Attribute</a:t>
            </a:r>
            <a:r>
              <a:rPr lang="en-US" dirty="0">
                <a:solidFill>
                  <a:srgbClr val="000000"/>
                </a:solidFill>
                <a:latin typeface="Cascadia Mono" panose="020B0609020000020004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scadia Mono" panose="020B0609020000020004"/>
              </a:rPr>
              <a:t>attr</a:t>
            </a:r>
            <a:r>
              <a:rPr lang="en-US" dirty="0">
                <a:solidFill>
                  <a:srgbClr val="000000"/>
                </a:solidFill>
                <a:latin typeface="Cascadia Mono" panose="020B0609020000020004"/>
              </a:rPr>
              <a:t>) 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/>
              </a:rPr>
              <a:t>{</a:t>
            </a: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/>
              </a:rPr>
              <a:t>     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/>
              </a:rPr>
              <a:t>if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/>
              </a:rPr>
              <a:t> (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/>
              </a:rPr>
              <a:t>attr.FieldName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/>
              </a:rPr>
              <a:t> == </a:t>
            </a:r>
            <a:r>
              <a:rPr lang="en-US" sz="1800" dirty="0">
                <a:solidFill>
                  <a:srgbClr val="A31515"/>
                </a:solidFill>
                <a:latin typeface="Cascadia Mono" panose="020B0609020000020004"/>
              </a:rPr>
              <a:t>"</a:t>
            </a:r>
            <a:r>
              <a:rPr lang="en-US" sz="1800" dirty="0" err="1">
                <a:solidFill>
                  <a:srgbClr val="A31515"/>
                </a:solidFill>
                <a:latin typeface="Cascadia Mono" panose="020B0609020000020004"/>
              </a:rPr>
              <a:t>ReportDate</a:t>
            </a:r>
            <a:r>
              <a:rPr lang="en-US" sz="1800" dirty="0">
                <a:solidFill>
                  <a:srgbClr val="A31515"/>
                </a:solidFill>
                <a:latin typeface="Cascadia Mono" panose="020B0609020000020004"/>
              </a:rPr>
              <a:t>"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/>
              </a:rPr>
              <a:t>) </a:t>
            </a:r>
          </a:p>
          <a:p>
            <a:r>
              <a:rPr lang="en-US" dirty="0">
                <a:solidFill>
                  <a:srgbClr val="000000"/>
                </a:solidFill>
                <a:latin typeface="Cascadia Mono" panose="020B0609020000020004"/>
              </a:rPr>
              <a:t>       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/>
              </a:rPr>
              <a:t>return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/>
              </a:rPr>
              <a:t>false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/>
              </a:rPr>
              <a:t>;</a:t>
            </a: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/>
              </a:rPr>
              <a:t>     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/>
              </a:rPr>
              <a:t>return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/>
              </a:rPr>
              <a:t>true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/>
              </a:rPr>
              <a:t>;</a:t>
            </a: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/>
              </a:rPr>
              <a:t>    }</a:t>
            </a:r>
          </a:p>
          <a:p>
            <a:endParaRPr lang="en-US" dirty="0">
              <a:solidFill>
                <a:srgbClr val="000000"/>
              </a:solidFill>
              <a:latin typeface="Cascadia Mono" panose="020B0609020000020004"/>
            </a:endParaRPr>
          </a:p>
          <a:p>
            <a:r>
              <a:rPr lang="en-US" sz="1800" dirty="0">
                <a:solidFill>
                  <a:srgbClr val="0000FF"/>
                </a:solidFill>
                <a:latin typeface="Cascadia Mono" panose="020B0609020000020004"/>
              </a:rPr>
              <a:t>    public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/>
              </a:rPr>
              <a:t>override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/>
              </a:rPr>
              <a:t>string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/>
              </a:rPr>
              <a:t>CustomName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/>
              </a:rPr>
              <a:t>(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/>
              </a:rPr>
              <a:t>ArcGIS.Desktop.Editing.Attributes.Attribute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/>
              </a:rPr>
              <a:t>attr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/>
              </a:rPr>
              <a:t>) {</a:t>
            </a: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/>
              </a:rPr>
              <a:t>     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/>
              </a:rPr>
              <a:t>if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/>
              </a:rPr>
              <a:t> (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/>
              </a:rPr>
              <a:t>attr.FieldName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/>
              </a:rPr>
              <a:t> == </a:t>
            </a:r>
            <a:r>
              <a:rPr lang="en-US" sz="1800" dirty="0">
                <a:solidFill>
                  <a:srgbClr val="A31515"/>
                </a:solidFill>
                <a:latin typeface="Cascadia Mono" panose="020B0609020000020004"/>
              </a:rPr>
              <a:t>"</a:t>
            </a:r>
            <a:r>
              <a:rPr lang="en-US" sz="1800" dirty="0" err="1">
                <a:solidFill>
                  <a:srgbClr val="A31515"/>
                </a:solidFill>
                <a:latin typeface="Cascadia Mono" panose="020B0609020000020004"/>
              </a:rPr>
              <a:t>X_Coordinate</a:t>
            </a:r>
            <a:r>
              <a:rPr lang="en-US" sz="1800" dirty="0">
                <a:solidFill>
                  <a:srgbClr val="A31515"/>
                </a:solidFill>
                <a:latin typeface="Cascadia Mono" panose="020B0609020000020004"/>
              </a:rPr>
              <a:t>"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/>
              </a:rPr>
              <a:t>)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/>
              </a:rPr>
              <a:t>return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/>
              </a:rPr>
              <a:t> </a:t>
            </a:r>
            <a:r>
              <a:rPr lang="en-US" sz="1800" dirty="0">
                <a:solidFill>
                  <a:srgbClr val="A31515"/>
                </a:solidFill>
                <a:latin typeface="Cascadia Mono" panose="020B0609020000020004"/>
              </a:rPr>
              <a:t>"Location (X)"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/>
              </a:rPr>
              <a:t>;</a:t>
            </a: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/>
              </a:rPr>
              <a:t>     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/>
              </a:rPr>
              <a:t>if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/>
              </a:rPr>
              <a:t> (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/>
              </a:rPr>
              <a:t>attr.FieldName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/>
              </a:rPr>
              <a:t> == </a:t>
            </a:r>
            <a:r>
              <a:rPr lang="en-US" sz="1800" dirty="0">
                <a:solidFill>
                  <a:srgbClr val="A31515"/>
                </a:solidFill>
                <a:latin typeface="Cascadia Mono" panose="020B0609020000020004"/>
              </a:rPr>
              <a:t>"</a:t>
            </a:r>
            <a:r>
              <a:rPr lang="en-US" sz="1800" dirty="0" err="1">
                <a:solidFill>
                  <a:srgbClr val="A31515"/>
                </a:solidFill>
                <a:latin typeface="Cascadia Mono" panose="020B0609020000020004"/>
              </a:rPr>
              <a:t>Y_Coordinate</a:t>
            </a:r>
            <a:r>
              <a:rPr lang="en-US" sz="1800" dirty="0">
                <a:solidFill>
                  <a:srgbClr val="A31515"/>
                </a:solidFill>
                <a:latin typeface="Cascadia Mono" panose="020B0609020000020004"/>
              </a:rPr>
              <a:t>"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/>
              </a:rPr>
              <a:t>)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/>
              </a:rPr>
              <a:t>return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/>
              </a:rPr>
              <a:t> </a:t>
            </a:r>
            <a:r>
              <a:rPr lang="en-US" sz="1800" dirty="0">
                <a:solidFill>
                  <a:srgbClr val="A31515"/>
                </a:solidFill>
                <a:latin typeface="Cascadia Mono" panose="020B0609020000020004"/>
              </a:rPr>
              <a:t>"Location (Y)"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/>
              </a:rPr>
              <a:t>;</a:t>
            </a: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/>
              </a:rPr>
              <a:t>     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/>
              </a:rPr>
              <a:t>return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/>
              </a:rPr>
              <a:t>attr.FieldName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/>
              </a:rPr>
              <a:t>;</a:t>
            </a: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/>
              </a:rPr>
              <a:t>    }</a:t>
            </a:r>
            <a:endParaRPr lang="en-US" dirty="0">
              <a:solidFill>
                <a:srgbClr val="000000"/>
              </a:solidFill>
              <a:latin typeface="Cascadia Mono" panose="020B0609020000020004"/>
            </a:endParaRPr>
          </a:p>
          <a:p>
            <a:r>
              <a:rPr lang="en-US" dirty="0">
                <a:solidFill>
                  <a:srgbClr val="000000"/>
                </a:solidFill>
                <a:latin typeface="Cascadia Mono" panose="020B0609020000020004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69970150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DCDBA7FF-87F4-16BB-F488-F2F8CFBC8D3A}"/>
              </a:ext>
            </a:extLst>
          </p:cNvPr>
          <p:cNvGrpSpPr/>
          <p:nvPr/>
        </p:nvGrpSpPr>
        <p:grpSpPr>
          <a:xfrm>
            <a:off x="1" y="-15486"/>
            <a:ext cx="12191999" cy="6888971"/>
            <a:chOff x="1" y="-15486"/>
            <a:chExt cx="12191999" cy="6888971"/>
          </a:xfrm>
        </p:grpSpPr>
        <p:sp>
          <p:nvSpPr>
            <p:cNvPr id="4" name="gradient background1">
              <a:extLst>
                <a:ext uri="{FF2B5EF4-FFF2-40B4-BE49-F238E27FC236}">
                  <a16:creationId xmlns:a16="http://schemas.microsoft.com/office/drawing/2014/main" id="{0D8F0FA0-FE67-F850-1D67-C2D9285ED0C2}"/>
                </a:ext>
              </a:extLst>
            </p:cNvPr>
            <p:cNvSpPr/>
            <p:nvPr/>
          </p:nvSpPr>
          <p:spPr bwMode="auto">
            <a:xfrm>
              <a:off x="1" y="-15486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4923A1"/>
                </a:gs>
                <a:gs pos="98000">
                  <a:srgbClr val="200244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7" name="Picture 6" descr="A picture containing darkness, nature, light&#10;&#10;Description automatically generated">
              <a:extLst>
                <a:ext uri="{FF2B5EF4-FFF2-40B4-BE49-F238E27FC236}">
                  <a16:creationId xmlns:a16="http://schemas.microsoft.com/office/drawing/2014/main" id="{4388E83F-230C-7FDA-9934-753D294F0EB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390" b="70395"/>
            <a:stretch/>
          </p:blipFill>
          <p:spPr>
            <a:xfrm>
              <a:off x="1307" y="0"/>
              <a:ext cx="12179404" cy="2001527"/>
            </a:xfrm>
            <a:prstGeom prst="rect">
              <a:avLst/>
            </a:prstGeom>
          </p:spPr>
        </p:pic>
      </p:grpSp>
      <p:sp>
        <p:nvSpPr>
          <p:cNvPr id="6" name="Title 5">
            <a:extLst>
              <a:ext uri="{FF2B5EF4-FFF2-40B4-BE49-F238E27FC236}">
                <a16:creationId xmlns:a16="http://schemas.microsoft.com/office/drawing/2014/main" id="{20D9EC61-0318-9CC0-C30E-7DF05937A8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 err="1"/>
              <a:t>InspectorProvider</a:t>
            </a:r>
            <a:r>
              <a:rPr lang="en-US" sz="3200" b="1" dirty="0"/>
              <a:t> Class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AB5F3CD-8B54-A7C5-A0BB-D31A119F824A}"/>
              </a:ext>
            </a:extLst>
          </p:cNvPr>
          <p:cNvSpPr txBox="1"/>
          <p:nvPr/>
        </p:nvSpPr>
        <p:spPr>
          <a:xfrm>
            <a:off x="754628" y="1555453"/>
            <a:ext cx="10672762" cy="4247317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8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// create provider</a:t>
            </a:r>
          </a:p>
          <a:p>
            <a:r>
              <a:rPr lang="en-US" sz="1800" dirty="0">
                <a:solidFill>
                  <a:srgbClr val="0000FF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var</a:t>
            </a:r>
            <a:r>
              <a:rPr lang="en-US" dirty="0">
                <a:solidFill>
                  <a:srgbClr val="0000FF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 </a:t>
            </a:r>
            <a:r>
              <a:rPr lang="en-US" sz="1800" dirty="0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provider = new </a:t>
            </a:r>
            <a:r>
              <a:rPr lang="en-US" sz="1800" dirty="0" err="1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MyProvider</a:t>
            </a:r>
            <a:r>
              <a:rPr lang="en-US" sz="1800" dirty="0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();</a:t>
            </a:r>
          </a:p>
          <a:p>
            <a:endParaRPr lang="en-US" dirty="0">
              <a:solidFill>
                <a:srgbClr val="008000"/>
              </a:solidFill>
              <a:highlight>
                <a:srgbClr val="FFFF00"/>
              </a:highlight>
              <a:latin typeface="Cascadia Mono" panose="020B0609020000020004" pitchFamily="49" charset="0"/>
            </a:endParaRPr>
          </a:p>
          <a:p>
            <a:r>
              <a:rPr lang="en-US" dirty="0">
                <a:solidFill>
                  <a:srgbClr val="008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// create inspector</a:t>
            </a:r>
            <a:endParaRPr lang="en-US" sz="1800" dirty="0">
              <a:solidFill>
                <a:srgbClr val="000000"/>
              </a:solidFill>
              <a:highlight>
                <a:srgbClr val="FFFF00"/>
              </a:highlight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00FF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var</a:t>
            </a:r>
            <a:r>
              <a:rPr lang="en-US" dirty="0">
                <a:solidFill>
                  <a:srgbClr val="0000FF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 </a:t>
            </a:r>
            <a:r>
              <a:rPr lang="en-US" sz="1800" dirty="0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inspector = </a:t>
            </a:r>
            <a:r>
              <a:rPr lang="en-US" sz="1800" dirty="0" err="1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provider.Create</a:t>
            </a:r>
            <a:r>
              <a:rPr lang="en-US" sz="1800" dirty="0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();</a:t>
            </a:r>
          </a:p>
          <a:p>
            <a:endParaRPr lang="en-US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8000"/>
                </a:solidFill>
                <a:latin typeface="Cascadia Mono" panose="020B0609020000020004" pitchFamily="49" charset="0"/>
              </a:rPr>
              <a:t>// create embeddable control</a:t>
            </a:r>
          </a:p>
          <a:p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var</a:t>
            </a:r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scadia Mono" panose="020B0609020000020004" pitchFamily="49" charset="0"/>
              </a:rPr>
              <a:t>icontrol</a:t>
            </a:r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 = </a:t>
            </a:r>
            <a:r>
              <a:rPr lang="en-US" dirty="0" err="1">
                <a:solidFill>
                  <a:srgbClr val="000000"/>
                </a:solidFill>
                <a:latin typeface="Cascadia Mono" panose="020B0609020000020004" pitchFamily="49" charset="0"/>
              </a:rPr>
              <a:t>inspector.CreateEmbeddableControl</a:t>
            </a:r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();</a:t>
            </a:r>
          </a:p>
          <a:p>
            <a:endParaRPr lang="en-US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8000"/>
                </a:solidFill>
                <a:latin typeface="Cascadia Mono" panose="020B0609020000020004" pitchFamily="49" charset="0"/>
              </a:rPr>
              <a:t>// get view/</a:t>
            </a:r>
            <a:r>
              <a:rPr lang="en-US" sz="1800" dirty="0" err="1">
                <a:solidFill>
                  <a:srgbClr val="008000"/>
                </a:solidFill>
                <a:latin typeface="Cascadia Mono" panose="020B0609020000020004" pitchFamily="49" charset="0"/>
              </a:rPr>
              <a:t>viewModel</a:t>
            </a:r>
            <a:endParaRPr lang="en-US" sz="1800" dirty="0">
              <a:solidFill>
                <a:srgbClr val="008000"/>
              </a:solidFill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var</a:t>
            </a:r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scadia Mono" panose="020B0609020000020004" pitchFamily="49" charset="0"/>
              </a:rPr>
              <a:t>vm</a:t>
            </a:r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 = icontrol.Item1;</a:t>
            </a:r>
          </a:p>
          <a:p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var</a:t>
            </a:r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 view = icontrol.Item2;</a:t>
            </a:r>
          </a:p>
          <a:p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…</a:t>
            </a:r>
            <a:endParaRPr lang="en-US" sz="18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8000"/>
                </a:solidFill>
                <a:latin typeface="Cascadia Mono" panose="020B0609020000020004" pitchFamily="49" charset="0"/>
              </a:rPr>
              <a:t>// now load the data</a:t>
            </a:r>
            <a:endParaRPr lang="en-US" sz="18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Inspector.Load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(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mapMember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,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oid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);</a:t>
            </a:r>
          </a:p>
        </p:txBody>
      </p:sp>
    </p:spTree>
    <p:extLst>
      <p:ext uri="{BB962C8B-B14F-4D97-AF65-F5344CB8AC3E}">
        <p14:creationId xmlns:p14="http://schemas.microsoft.com/office/powerpoint/2010/main" val="264261826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DCDBA7FF-87F4-16BB-F488-F2F8CFBC8D3A}"/>
              </a:ext>
            </a:extLst>
          </p:cNvPr>
          <p:cNvGrpSpPr/>
          <p:nvPr/>
        </p:nvGrpSpPr>
        <p:grpSpPr>
          <a:xfrm>
            <a:off x="1" y="-15486"/>
            <a:ext cx="12191999" cy="6888971"/>
            <a:chOff x="1" y="-15486"/>
            <a:chExt cx="12191999" cy="6888971"/>
          </a:xfrm>
        </p:grpSpPr>
        <p:sp>
          <p:nvSpPr>
            <p:cNvPr id="4" name="gradient background1">
              <a:extLst>
                <a:ext uri="{FF2B5EF4-FFF2-40B4-BE49-F238E27FC236}">
                  <a16:creationId xmlns:a16="http://schemas.microsoft.com/office/drawing/2014/main" id="{0D8F0FA0-FE67-F850-1D67-C2D9285ED0C2}"/>
                </a:ext>
              </a:extLst>
            </p:cNvPr>
            <p:cNvSpPr/>
            <p:nvPr/>
          </p:nvSpPr>
          <p:spPr bwMode="auto">
            <a:xfrm>
              <a:off x="1" y="-15486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4923A1"/>
                </a:gs>
                <a:gs pos="98000">
                  <a:srgbClr val="200244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7" name="Picture 6" descr="A picture containing darkness, nature, light&#10;&#10;Description automatically generated">
              <a:extLst>
                <a:ext uri="{FF2B5EF4-FFF2-40B4-BE49-F238E27FC236}">
                  <a16:creationId xmlns:a16="http://schemas.microsoft.com/office/drawing/2014/main" id="{4388E83F-230C-7FDA-9934-753D294F0EB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390" b="70395"/>
            <a:stretch/>
          </p:blipFill>
          <p:spPr>
            <a:xfrm>
              <a:off x="1307" y="0"/>
              <a:ext cx="12179404" cy="2001527"/>
            </a:xfrm>
            <a:prstGeom prst="rect">
              <a:avLst/>
            </a:prstGeom>
          </p:spPr>
        </p:pic>
      </p:grpSp>
      <p:sp>
        <p:nvSpPr>
          <p:cNvPr id="6" name="Title 5">
            <a:extLst>
              <a:ext uri="{FF2B5EF4-FFF2-40B4-BE49-F238E27FC236}">
                <a16:creationId xmlns:a16="http://schemas.microsoft.com/office/drawing/2014/main" id="{20D9EC61-0318-9CC0-C30E-7DF05937A8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 err="1"/>
              <a:t>InspectorProvider</a:t>
            </a:r>
            <a:r>
              <a:rPr lang="en-US" sz="3200" b="1" dirty="0"/>
              <a:t> Class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AB5F3CD-8B54-A7C5-A0BB-D31A119F824A}"/>
              </a:ext>
            </a:extLst>
          </p:cNvPr>
          <p:cNvSpPr txBox="1"/>
          <p:nvPr/>
        </p:nvSpPr>
        <p:spPr>
          <a:xfrm>
            <a:off x="1057699" y="2147906"/>
            <a:ext cx="10672762" cy="1477328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var</a:t>
            </a:r>
            <a:r>
              <a:rPr lang="en-US" dirty="0">
                <a:solidFill>
                  <a:srgbClr val="0000FF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attribute =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inspector.Where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(a =&gt;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a.FieldName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= “</a:t>
            </a:r>
            <a:r>
              <a:rPr lang="en-US" sz="1800" dirty="0" err="1">
                <a:solidFill>
                  <a:srgbClr val="A31515"/>
                </a:solidFill>
                <a:latin typeface="Cascadia Mono" panose="020B0609020000020004"/>
              </a:rPr>
              <a:t>Police_District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”).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FirstOrDefault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();</a:t>
            </a:r>
          </a:p>
          <a:p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var</a:t>
            </a:r>
            <a:r>
              <a:rPr lang="en-US" dirty="0">
                <a:solidFill>
                  <a:srgbClr val="0000FF"/>
                </a:solidFill>
                <a:latin typeface="Cascadia Mono" panose="020B0609020000020004" pitchFamily="49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visibility = </a:t>
            </a:r>
            <a:r>
              <a:rPr lang="en-US" dirty="0" err="1">
                <a:solidFill>
                  <a:srgbClr val="000000"/>
                </a:solidFill>
                <a:latin typeface="Cascadia Mono" panose="020B0609020000020004" pitchFamily="49" charset="0"/>
              </a:rPr>
              <a:t>attribute.IsVisible</a:t>
            </a:r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;  // returns false</a:t>
            </a:r>
            <a:endParaRPr lang="en-US" dirty="0">
              <a:solidFill>
                <a:srgbClr val="008000"/>
              </a:solidFill>
              <a:latin typeface="Cascadia Mono" panose="020B0609020000020004" pitchFamily="49" charset="0"/>
            </a:endParaRPr>
          </a:p>
          <a:p>
            <a:endParaRPr lang="en-US" sz="1800" dirty="0">
              <a:solidFill>
                <a:srgbClr val="0000FF"/>
              </a:solidFill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attribute =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inspector.Where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(a =&gt;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a.FieldName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= “</a:t>
            </a:r>
            <a:r>
              <a:rPr lang="en-US" sz="1800" dirty="0" err="1">
                <a:solidFill>
                  <a:srgbClr val="A31515"/>
                </a:solidFill>
                <a:latin typeface="Cascadia Mono" panose="020B0609020000020004"/>
              </a:rPr>
              <a:t>ReportDate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”).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FirstOrDefault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();</a:t>
            </a:r>
          </a:p>
          <a:p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var</a:t>
            </a:r>
            <a:r>
              <a:rPr lang="en-US" dirty="0">
                <a:solidFill>
                  <a:srgbClr val="0000FF"/>
                </a:solidFill>
                <a:latin typeface="Cascadia Mono" panose="020B0609020000020004" pitchFamily="49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editability = </a:t>
            </a:r>
            <a:r>
              <a:rPr lang="en-US" dirty="0" err="1">
                <a:solidFill>
                  <a:srgbClr val="000000"/>
                </a:solidFill>
                <a:latin typeface="Cascadia Mono" panose="020B0609020000020004" pitchFamily="49" charset="0"/>
              </a:rPr>
              <a:t>attribute.IsEditable</a:t>
            </a:r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;  // returns false</a:t>
            </a:r>
            <a:endParaRPr lang="en-US" dirty="0">
              <a:solidFill>
                <a:srgbClr val="008000"/>
              </a:solidFill>
              <a:latin typeface="Cascadia Mono" panose="020B0609020000020004" pitchFamily="49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08F5ADF-58CD-9256-F56E-593995EF1B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4610" y="1379310"/>
            <a:ext cx="10515600" cy="2246760"/>
          </a:xfrm>
        </p:spPr>
        <p:txBody>
          <a:bodyPr/>
          <a:lstStyle/>
          <a:p>
            <a:r>
              <a:rPr lang="en-US" sz="2400" b="1" dirty="0"/>
              <a:t>When accessing attributes, the provider settings are honored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313354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24E5A914-8E11-E7EE-F6F4-D52504FFD954}"/>
              </a:ext>
            </a:extLst>
          </p:cNvPr>
          <p:cNvGrpSpPr/>
          <p:nvPr/>
        </p:nvGrpSpPr>
        <p:grpSpPr>
          <a:xfrm>
            <a:off x="0" y="0"/>
            <a:ext cx="12192000" cy="6888971"/>
            <a:chOff x="0" y="0"/>
            <a:chExt cx="12192000" cy="6888971"/>
          </a:xfrm>
        </p:grpSpPr>
        <p:sp>
          <p:nvSpPr>
            <p:cNvPr id="3" name="gradient background1">
              <a:extLst>
                <a:ext uri="{FF2B5EF4-FFF2-40B4-BE49-F238E27FC236}">
                  <a16:creationId xmlns:a16="http://schemas.microsoft.com/office/drawing/2014/main" id="{B316BCFA-3E25-29D6-C0B3-D225DB137037}"/>
                </a:ext>
              </a:extLst>
            </p:cNvPr>
            <p:cNvSpPr/>
            <p:nvPr/>
          </p:nvSpPr>
          <p:spPr bwMode="auto">
            <a:xfrm>
              <a:off x="1" y="0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4A00AF"/>
                </a:gs>
                <a:gs pos="98000">
                  <a:srgbClr val="200244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6" name="Picture 5" descr="A blue and green swirls on a black background&#10;&#10;Description automatically generated with low confidence">
              <a:extLst>
                <a:ext uri="{FF2B5EF4-FFF2-40B4-BE49-F238E27FC236}">
                  <a16:creationId xmlns:a16="http://schemas.microsoft.com/office/drawing/2014/main" id="{E7D79FC6-332E-CFBD-DABB-5D13AD57F2C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13480" r="46774"/>
            <a:stretch/>
          </p:blipFill>
          <p:spPr>
            <a:xfrm>
              <a:off x="0" y="494852"/>
              <a:ext cx="6993081" cy="6394119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8D499C4D-1948-4835-95CD-6610BB6CE6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Inspector Provider Demo</a:t>
            </a:r>
          </a:p>
        </p:txBody>
      </p:sp>
    </p:spTree>
    <p:extLst>
      <p:ext uri="{BB962C8B-B14F-4D97-AF65-F5344CB8AC3E}">
        <p14:creationId xmlns:p14="http://schemas.microsoft.com/office/powerpoint/2010/main" val="94820189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25518103-3201-1850-CAC4-32F2A26B55C6}"/>
              </a:ext>
            </a:extLst>
          </p:cNvPr>
          <p:cNvGrpSpPr/>
          <p:nvPr/>
        </p:nvGrpSpPr>
        <p:grpSpPr>
          <a:xfrm>
            <a:off x="1" y="-15486"/>
            <a:ext cx="12191999" cy="6888971"/>
            <a:chOff x="1" y="-15486"/>
            <a:chExt cx="12191999" cy="6888971"/>
          </a:xfrm>
        </p:grpSpPr>
        <p:sp>
          <p:nvSpPr>
            <p:cNvPr id="4" name="gradient background1">
              <a:extLst>
                <a:ext uri="{FF2B5EF4-FFF2-40B4-BE49-F238E27FC236}">
                  <a16:creationId xmlns:a16="http://schemas.microsoft.com/office/drawing/2014/main" id="{2A412E07-3D29-4EDA-3DA4-16A96FBC1FBB}"/>
                </a:ext>
              </a:extLst>
            </p:cNvPr>
            <p:cNvSpPr/>
            <p:nvPr/>
          </p:nvSpPr>
          <p:spPr bwMode="auto">
            <a:xfrm>
              <a:off x="1" y="-15486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4923A1"/>
                </a:gs>
                <a:gs pos="98000">
                  <a:srgbClr val="200244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7" name="Picture 6" descr="A picture containing darkness, nature, light&#10;&#10;Description automatically generated">
              <a:extLst>
                <a:ext uri="{FF2B5EF4-FFF2-40B4-BE49-F238E27FC236}">
                  <a16:creationId xmlns:a16="http://schemas.microsoft.com/office/drawing/2014/main" id="{75740B2E-305B-278B-81C9-9C11727DD38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390" b="70395"/>
            <a:stretch/>
          </p:blipFill>
          <p:spPr>
            <a:xfrm>
              <a:off x="1307" y="0"/>
              <a:ext cx="12179404" cy="2001527"/>
            </a:xfrm>
            <a:prstGeom prst="rect">
              <a:avLst/>
            </a:prstGeom>
          </p:spPr>
        </p:pic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D32DC750-F34C-4E01-D9C4-16DA8D81FD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ArcGIS Pro SDK: </a:t>
            </a:r>
            <a:br>
              <a:rPr lang="en-US" sz="3200" dirty="0"/>
            </a:br>
            <a:r>
              <a:rPr lang="en-US" sz="3200" dirty="0"/>
              <a:t>Editing UI Customizations 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C1091D4-FA22-C581-3233-BB2C934B2D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06081"/>
            <a:ext cx="10515600" cy="4170881"/>
          </a:xfrm>
          <a:prstGeom prst="rect">
            <a:avLst/>
          </a:prstGeom>
        </p:spPr>
        <p:txBody>
          <a:bodyPr/>
          <a:lstStyle/>
          <a:p>
            <a:r>
              <a:rPr lang="en-US" sz="2800" dirty="0"/>
              <a:t>Questions?</a:t>
            </a:r>
          </a:p>
          <a:p>
            <a:pPr marL="0" indent="0" algn="ctr">
              <a:buNone/>
            </a:pPr>
            <a:r>
              <a:rPr lang="en-US" sz="2000" dirty="0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https://github.com/Esri/arcgis-pro-sdk/wiki/Tech-Sessions#2023-</a:t>
            </a:r>
            <a:r>
              <a:rPr lang="en-US" sz="2000" dirty="0"/>
              <a:t>berlin</a:t>
            </a:r>
          </a:p>
          <a:p>
            <a:pPr marL="0" indent="0" algn="ctr">
              <a:buNone/>
            </a:pPr>
            <a:endParaRPr lang="en-US" sz="2000" dirty="0"/>
          </a:p>
          <a:p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3688927-EC11-2794-599F-D159AB53C6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3450" y="3181556"/>
            <a:ext cx="3045099" cy="2995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54471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>
            <a:extLst>
              <a:ext uri="{FF2B5EF4-FFF2-40B4-BE49-F238E27FC236}">
                <a16:creationId xmlns:a16="http://schemas.microsoft.com/office/drawing/2014/main" id="{07FCD198-A8D5-2986-6A7D-8B5AC29F3B8B}"/>
              </a:ext>
            </a:extLst>
          </p:cNvPr>
          <p:cNvGrpSpPr/>
          <p:nvPr/>
        </p:nvGrpSpPr>
        <p:grpSpPr>
          <a:xfrm>
            <a:off x="-1" y="0"/>
            <a:ext cx="12192001" cy="6888971"/>
            <a:chOff x="-1" y="-15486"/>
            <a:chExt cx="12192001" cy="6888971"/>
          </a:xfrm>
        </p:grpSpPr>
        <p:sp>
          <p:nvSpPr>
            <p:cNvPr id="4" name="gradient background1">
              <a:extLst>
                <a:ext uri="{FF2B5EF4-FFF2-40B4-BE49-F238E27FC236}">
                  <a16:creationId xmlns:a16="http://schemas.microsoft.com/office/drawing/2014/main" id="{3DDD0925-E9F8-CE60-5316-796EF342599C}"/>
                </a:ext>
              </a:extLst>
            </p:cNvPr>
            <p:cNvSpPr/>
            <p:nvPr/>
          </p:nvSpPr>
          <p:spPr bwMode="auto">
            <a:xfrm>
              <a:off x="1" y="-15486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4923A1"/>
                </a:gs>
                <a:gs pos="98000">
                  <a:srgbClr val="200244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36" name="Picture 35" descr="A picture containing nature, light&#10;&#10;Description automatically generated">
              <a:extLst>
                <a:ext uri="{FF2B5EF4-FFF2-40B4-BE49-F238E27FC236}">
                  <a16:creationId xmlns:a16="http://schemas.microsoft.com/office/drawing/2014/main" id="{97BA9896-2D24-D423-E7E0-1A5F0EBD195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b="80532"/>
            <a:stretch/>
          </p:blipFill>
          <p:spPr>
            <a:xfrm>
              <a:off x="-1" y="-6700"/>
              <a:ext cx="12192001" cy="1335106"/>
            </a:xfrm>
            <a:prstGeom prst="rect">
              <a:avLst/>
            </a:prstGeom>
          </p:spPr>
        </p:pic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D0D22A4F-E328-745B-9F90-830461395037}"/>
              </a:ext>
            </a:extLst>
          </p:cNvPr>
          <p:cNvGrpSpPr/>
          <p:nvPr/>
        </p:nvGrpSpPr>
        <p:grpSpPr>
          <a:xfrm>
            <a:off x="1418907" y="1835499"/>
            <a:ext cx="9354185" cy="4336701"/>
            <a:chOff x="1418907" y="1835499"/>
            <a:chExt cx="9354185" cy="4336701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8FDD6B6F-ECC9-20E6-D7E2-0189DF3437F3}"/>
                </a:ext>
              </a:extLst>
            </p:cNvPr>
            <p:cNvSpPr txBox="1"/>
            <p:nvPr/>
          </p:nvSpPr>
          <p:spPr>
            <a:xfrm>
              <a:off x="1513120" y="1835499"/>
              <a:ext cx="1733298" cy="634695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ctr">
              <a:noAutofit/>
            </a:bodyPr>
            <a:lstStyle/>
            <a:p>
              <a:pPr algn="ctr" eaLnBrk="0" hangingPunct="0"/>
              <a:r>
                <a:rPr lang="en-US" sz="1400" dirty="0"/>
                <a:t>Download the Esri Events app and find your event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28DB55B1-6E50-8B05-E217-CCC44A5A2777}"/>
                </a:ext>
              </a:extLst>
            </p:cNvPr>
            <p:cNvSpPr txBox="1"/>
            <p:nvPr/>
          </p:nvSpPr>
          <p:spPr>
            <a:xfrm>
              <a:off x="3983435" y="1835499"/>
              <a:ext cx="1733298" cy="634695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ctr">
              <a:noAutofit/>
            </a:bodyPr>
            <a:lstStyle/>
            <a:p>
              <a:pPr algn="ctr" eaLnBrk="0" hangingPunct="0"/>
              <a:r>
                <a:rPr lang="en-US" sz="1400" dirty="0">
                  <a:solidFill>
                    <a:srgbClr val="58F9A0"/>
                  </a:solidFill>
                </a:rPr>
                <a:t>Select the session you attended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5E8E5660-1005-3590-F860-68AEA0B57D80}"/>
                </a:ext>
              </a:extLst>
            </p:cNvPr>
            <p:cNvSpPr txBox="1"/>
            <p:nvPr/>
          </p:nvSpPr>
          <p:spPr>
            <a:xfrm>
              <a:off x="6464508" y="1835499"/>
              <a:ext cx="1733298" cy="634695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ctr">
              <a:noAutofit/>
            </a:bodyPr>
            <a:lstStyle/>
            <a:p>
              <a:pPr algn="ctr" eaLnBrk="0" hangingPunct="0"/>
              <a:r>
                <a:rPr lang="en-US" sz="1400" dirty="0"/>
                <a:t>Scroll down to “Survey”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55B602B-070D-C320-276F-E035AA515AFB}"/>
                </a:ext>
              </a:extLst>
            </p:cNvPr>
            <p:cNvSpPr txBox="1"/>
            <p:nvPr/>
          </p:nvSpPr>
          <p:spPr>
            <a:xfrm>
              <a:off x="8945581" y="1835499"/>
              <a:ext cx="1733298" cy="634695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ctr">
              <a:noAutofit/>
            </a:bodyPr>
            <a:lstStyle/>
            <a:p>
              <a:pPr algn="ctr" eaLnBrk="0" hangingPunct="0"/>
              <a:r>
                <a:rPr lang="en-US" sz="1400" dirty="0">
                  <a:solidFill>
                    <a:srgbClr val="58F9A0"/>
                  </a:solidFill>
                </a:rPr>
                <a:t>Log in to access the survey</a:t>
              </a:r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5516EA1F-8831-E93D-F80B-C52C6C3BE8C4}"/>
                </a:ext>
              </a:extLst>
            </p:cNvPr>
            <p:cNvGrpSpPr/>
            <p:nvPr/>
          </p:nvGrpSpPr>
          <p:grpSpPr>
            <a:xfrm>
              <a:off x="3896394" y="2656131"/>
              <a:ext cx="1921724" cy="3516069"/>
              <a:chOff x="3125273" y="2289667"/>
              <a:chExt cx="1745068" cy="3192852"/>
            </a:xfrm>
          </p:grpSpPr>
          <p:pic>
            <p:nvPicPr>
              <p:cNvPr id="33" name="Picture 32" descr="A screenshot of a cell phone&#10;&#10;Description generated with very high confidence">
                <a:extLst>
                  <a:ext uri="{FF2B5EF4-FFF2-40B4-BE49-F238E27FC236}">
                    <a16:creationId xmlns:a16="http://schemas.microsoft.com/office/drawing/2014/main" id="{55342FB6-F98C-FF48-735A-DEA16110F34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197021" y="2443993"/>
                <a:ext cx="1607862" cy="2888675"/>
              </a:xfrm>
              <a:prstGeom prst="rect">
                <a:avLst/>
              </a:prstGeom>
            </p:spPr>
          </p:pic>
          <p:pic>
            <p:nvPicPr>
              <p:cNvPr id="34" name="Picture 8">
                <a:extLst>
                  <a:ext uri="{FF2B5EF4-FFF2-40B4-BE49-F238E27FC236}">
                    <a16:creationId xmlns:a16="http://schemas.microsoft.com/office/drawing/2014/main" id="{DC972699-BCDD-47BD-2AA2-A6B9FF7835A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alphaModFix amt="50000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rcRect/>
              <a:stretch/>
            </p:blipFill>
            <p:spPr>
              <a:xfrm>
                <a:off x="3125273" y="2289667"/>
                <a:ext cx="1745068" cy="3192852"/>
              </a:xfrm>
              <a:prstGeom prst="rect">
                <a:avLst/>
              </a:prstGeom>
            </p:spPr>
          </p:pic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E75D610C-43F1-D510-292E-45AF0EE7F79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/>
              <a:srcRect t="5264" b="11908"/>
              <a:stretch/>
            </p:blipFill>
            <p:spPr>
              <a:xfrm>
                <a:off x="3184457" y="2416320"/>
                <a:ext cx="1627632" cy="2917493"/>
              </a:xfrm>
              <a:prstGeom prst="rect">
                <a:avLst/>
              </a:prstGeom>
            </p:spPr>
          </p:pic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710E336B-C94D-D08F-3627-F15C3C229B3D}"/>
                </a:ext>
              </a:extLst>
            </p:cNvPr>
            <p:cNvGrpSpPr/>
            <p:nvPr/>
          </p:nvGrpSpPr>
          <p:grpSpPr>
            <a:xfrm>
              <a:off x="6373881" y="2656131"/>
              <a:ext cx="1921724" cy="3516069"/>
              <a:chOff x="5226240" y="2289667"/>
              <a:chExt cx="1745068" cy="3192852"/>
            </a:xfrm>
          </p:grpSpPr>
          <p:pic>
            <p:nvPicPr>
              <p:cNvPr id="28" name="Picture 27">
                <a:extLst>
                  <a:ext uri="{FF2B5EF4-FFF2-40B4-BE49-F238E27FC236}">
                    <a16:creationId xmlns:a16="http://schemas.microsoft.com/office/drawing/2014/main" id="{D5044C64-A080-861D-8EE4-F3E07EEC037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292508" y="2463294"/>
                <a:ext cx="1618488" cy="2878751"/>
              </a:xfrm>
              <a:prstGeom prst="rect">
                <a:avLst/>
              </a:prstGeom>
            </p:spPr>
          </p:pic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F74A6743-2E7A-0B49-88D0-4F41A47925D7}"/>
                  </a:ext>
                </a:extLst>
              </p:cNvPr>
              <p:cNvSpPr/>
              <p:nvPr/>
            </p:nvSpPr>
            <p:spPr bwMode="auto">
              <a:xfrm>
                <a:off x="5292508" y="2445031"/>
                <a:ext cx="1618488" cy="97438"/>
              </a:xfrm>
              <a:prstGeom prst="rect">
                <a:avLst/>
              </a:prstGeom>
              <a:solidFill>
                <a:srgbClr val="232323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b="1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endParaRPr>
              </a:p>
            </p:txBody>
          </p:sp>
          <p:pic>
            <p:nvPicPr>
              <p:cNvPr id="30" name="Picture 8">
                <a:extLst>
                  <a:ext uri="{FF2B5EF4-FFF2-40B4-BE49-F238E27FC236}">
                    <a16:creationId xmlns:a16="http://schemas.microsoft.com/office/drawing/2014/main" id="{72B5474A-C946-C7A6-FE9F-364BD6993F7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alphaModFix amt="50000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rcRect/>
              <a:stretch/>
            </p:blipFill>
            <p:spPr>
              <a:xfrm>
                <a:off x="5226240" y="2289667"/>
                <a:ext cx="1745068" cy="3192852"/>
              </a:xfrm>
              <a:prstGeom prst="rect">
                <a:avLst/>
              </a:prstGeom>
            </p:spPr>
          </p:pic>
          <p:pic>
            <p:nvPicPr>
              <p:cNvPr id="31" name="Picture 30">
                <a:extLst>
                  <a:ext uri="{FF2B5EF4-FFF2-40B4-BE49-F238E27FC236}">
                    <a16:creationId xmlns:a16="http://schemas.microsoft.com/office/drawing/2014/main" id="{A3E12EA2-91D4-1BF1-B4E8-972BE20C906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t="5528" b="11593"/>
              <a:stretch/>
            </p:blipFill>
            <p:spPr>
              <a:xfrm>
                <a:off x="5288838" y="2428985"/>
                <a:ext cx="1627632" cy="2919244"/>
              </a:xfrm>
              <a:prstGeom prst="rect">
                <a:avLst/>
              </a:prstGeom>
            </p:spPr>
          </p:pic>
          <p:pic>
            <p:nvPicPr>
              <p:cNvPr id="32" name="Picture 31">
                <a:extLst>
                  <a:ext uri="{FF2B5EF4-FFF2-40B4-BE49-F238E27FC236}">
                    <a16:creationId xmlns:a16="http://schemas.microsoft.com/office/drawing/2014/main" id="{71535291-922A-643A-3F09-B590AF06CDB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t="5528" b="88481"/>
              <a:stretch/>
            </p:blipFill>
            <p:spPr>
              <a:xfrm>
                <a:off x="5286686" y="2428985"/>
                <a:ext cx="1627632" cy="211014"/>
              </a:xfrm>
              <a:prstGeom prst="rect">
                <a:avLst/>
              </a:prstGeom>
            </p:spPr>
          </p:pic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A14E4A78-6011-2B50-5F07-999DDDA690DE}"/>
                </a:ext>
              </a:extLst>
            </p:cNvPr>
            <p:cNvGrpSpPr/>
            <p:nvPr/>
          </p:nvGrpSpPr>
          <p:grpSpPr>
            <a:xfrm>
              <a:off x="8851368" y="2656131"/>
              <a:ext cx="1921724" cy="3516069"/>
              <a:chOff x="8728788" y="2289666"/>
              <a:chExt cx="1921724" cy="3516069"/>
            </a:xfrm>
          </p:grpSpPr>
          <p:pic>
            <p:nvPicPr>
              <p:cNvPr id="24" name="Picture 8">
                <a:extLst>
                  <a:ext uri="{FF2B5EF4-FFF2-40B4-BE49-F238E27FC236}">
                    <a16:creationId xmlns:a16="http://schemas.microsoft.com/office/drawing/2014/main" id="{0C420E07-9E3E-75E6-9FCF-2D206EAAED4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alphaModFix amt="50000"/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rcRect/>
              <a:stretch/>
            </p:blipFill>
            <p:spPr>
              <a:xfrm>
                <a:off x="8728788" y="2289666"/>
                <a:ext cx="1921724" cy="3516069"/>
              </a:xfrm>
              <a:prstGeom prst="rect">
                <a:avLst/>
              </a:prstGeom>
            </p:spPr>
          </p:pic>
          <p:grpSp>
            <p:nvGrpSpPr>
              <p:cNvPr id="25" name="Group 24">
                <a:extLst>
                  <a:ext uri="{FF2B5EF4-FFF2-40B4-BE49-F238E27FC236}">
                    <a16:creationId xmlns:a16="http://schemas.microsoft.com/office/drawing/2014/main" id="{9CD8EF22-199D-04AA-DB3F-320CFBE82E9E}"/>
                  </a:ext>
                </a:extLst>
              </p:cNvPr>
              <p:cNvGrpSpPr/>
              <p:nvPr/>
            </p:nvGrpSpPr>
            <p:grpSpPr>
              <a:xfrm>
                <a:off x="8795989" y="2443515"/>
                <a:ext cx="1801368" cy="3214334"/>
                <a:chOff x="8795989" y="2443515"/>
                <a:chExt cx="1801368" cy="3214334"/>
              </a:xfrm>
            </p:grpSpPr>
            <p:pic>
              <p:nvPicPr>
                <p:cNvPr id="26" name="Picture 25">
                  <a:extLst>
                    <a:ext uri="{FF2B5EF4-FFF2-40B4-BE49-F238E27FC236}">
                      <a16:creationId xmlns:a16="http://schemas.microsoft.com/office/drawing/2014/main" id="{B98AECBA-BE62-9CB1-E185-042DA99EF6C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9"/>
                <a:srcRect t="5776" b="89445"/>
                <a:stretch/>
              </p:blipFill>
              <p:spPr>
                <a:xfrm>
                  <a:off x="8795989" y="2443515"/>
                  <a:ext cx="1801368" cy="186411"/>
                </a:xfrm>
                <a:prstGeom prst="rect">
                  <a:avLst/>
                </a:prstGeom>
              </p:spPr>
            </p:pic>
            <p:pic>
              <p:nvPicPr>
                <p:cNvPr id="27" name="Picture 26">
                  <a:extLst>
                    <a:ext uri="{FF2B5EF4-FFF2-40B4-BE49-F238E27FC236}">
                      <a16:creationId xmlns:a16="http://schemas.microsoft.com/office/drawing/2014/main" id="{B5B703BC-A120-E5D2-D44C-4D70CABBF58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10"/>
                <a:srcRect t="21917" b="493"/>
                <a:stretch/>
              </p:blipFill>
              <p:spPr>
                <a:xfrm>
                  <a:off x="8795990" y="2635248"/>
                  <a:ext cx="1799083" cy="3022601"/>
                </a:xfrm>
                <a:prstGeom prst="rect">
                  <a:avLst/>
                </a:prstGeom>
              </p:spPr>
            </p:pic>
          </p:grpSp>
        </p:grpSp>
        <p:pic>
          <p:nvPicPr>
            <p:cNvPr id="21" name="Picture 8">
              <a:extLst>
                <a:ext uri="{FF2B5EF4-FFF2-40B4-BE49-F238E27FC236}">
                  <a16:creationId xmlns:a16="http://schemas.microsoft.com/office/drawing/2014/main" id="{BF5367D5-F527-25EE-B3B3-C2AE009428E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5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>
            <a:xfrm>
              <a:off x="1418907" y="2656131"/>
              <a:ext cx="1921724" cy="3516069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2C7AC308-EFBE-A0C7-5E9C-7FB623EBDDD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>
              <a:alphaModFix/>
            </a:blip>
            <a:srcRect l="239" t="4174" r="-239" b="12799"/>
            <a:stretch/>
          </p:blipFill>
          <p:spPr>
            <a:xfrm>
              <a:off x="1489041" y="2799698"/>
              <a:ext cx="1785525" cy="3208149"/>
            </a:xfrm>
            <a:prstGeom prst="rect">
              <a:avLst/>
            </a:prstGeom>
          </p:spPr>
        </p:pic>
        <p:pic>
          <p:nvPicPr>
            <p:cNvPr id="6" name="fake ad">
              <a:extLst>
                <a:ext uri="{FF2B5EF4-FFF2-40B4-BE49-F238E27FC236}">
                  <a16:creationId xmlns:a16="http://schemas.microsoft.com/office/drawing/2014/main" id="{01E93B2A-E761-FEAE-25A7-09F9E63B08C2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1521357" y="3692342"/>
              <a:ext cx="1715732" cy="634791"/>
            </a:xfrm>
            <a:prstGeom prst="rect">
              <a:avLst/>
            </a:prstGeom>
          </p:spPr>
        </p:pic>
        <p:sp>
          <p:nvSpPr>
            <p:cNvPr id="18" name="Right Arrow 38">
              <a:extLst>
                <a:ext uri="{FF2B5EF4-FFF2-40B4-BE49-F238E27FC236}">
                  <a16:creationId xmlns:a16="http://schemas.microsoft.com/office/drawing/2014/main" id="{29856090-7EB0-9627-98D8-194DD85D065D}"/>
                </a:ext>
              </a:extLst>
            </p:cNvPr>
            <p:cNvSpPr/>
            <p:nvPr/>
          </p:nvSpPr>
          <p:spPr bwMode="auto">
            <a:xfrm>
              <a:off x="2977733" y="3784804"/>
              <a:ext cx="920241" cy="484727"/>
            </a:xfrm>
            <a:prstGeom prst="rightArrow">
              <a:avLst/>
            </a:prstGeom>
            <a:gradFill flip="none" rotWithShape="1">
              <a:gsLst>
                <a:gs pos="100000">
                  <a:srgbClr val="58F9A0"/>
                </a:gs>
                <a:gs pos="0">
                  <a:schemeClr val="tx1"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headEnd type="none" w="med" len="med"/>
              <a:tailEnd type="none" w="med" len="med"/>
            </a:ln>
            <a:effectLst>
              <a:outerShdw blurRad="254000" dist="38100" dir="10800000" algn="r" rotWithShape="0">
                <a:schemeClr val="tx1">
                  <a:alpha val="40000"/>
                </a:schemeClr>
              </a:outerShdw>
            </a:effectLst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sp>
          <p:nvSpPr>
            <p:cNvPr id="19" name="Right Arrow 38">
              <a:extLst>
                <a:ext uri="{FF2B5EF4-FFF2-40B4-BE49-F238E27FC236}">
                  <a16:creationId xmlns:a16="http://schemas.microsoft.com/office/drawing/2014/main" id="{F5AA7F78-3815-A6F1-E584-DA09EFC0253F}"/>
                </a:ext>
              </a:extLst>
            </p:cNvPr>
            <p:cNvSpPr/>
            <p:nvPr/>
          </p:nvSpPr>
          <p:spPr bwMode="auto">
            <a:xfrm>
              <a:off x="5447469" y="4502650"/>
              <a:ext cx="920241" cy="484727"/>
            </a:xfrm>
            <a:prstGeom prst="rightArrow">
              <a:avLst/>
            </a:prstGeom>
            <a:gradFill flip="none" rotWithShape="1">
              <a:gsLst>
                <a:gs pos="100000">
                  <a:srgbClr val="58F9A0"/>
                </a:gs>
                <a:gs pos="0">
                  <a:schemeClr val="tx1"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headEnd type="none" w="med" len="med"/>
              <a:tailEnd type="none" w="med" len="med"/>
            </a:ln>
            <a:effectLst>
              <a:outerShdw blurRad="254000" dist="38100" dir="10800000" algn="r" rotWithShape="0">
                <a:schemeClr val="tx1">
                  <a:alpha val="40000"/>
                </a:schemeClr>
              </a:outerShdw>
            </a:effectLst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  <p:sp>
          <p:nvSpPr>
            <p:cNvPr id="20" name="Right Arrow 38">
              <a:extLst>
                <a:ext uri="{FF2B5EF4-FFF2-40B4-BE49-F238E27FC236}">
                  <a16:creationId xmlns:a16="http://schemas.microsoft.com/office/drawing/2014/main" id="{C683CD60-313D-1782-5EB5-0F4803002FD4}"/>
                </a:ext>
              </a:extLst>
            </p:cNvPr>
            <p:cNvSpPr/>
            <p:nvPr/>
          </p:nvSpPr>
          <p:spPr bwMode="auto">
            <a:xfrm>
              <a:off x="7934295" y="4502650"/>
              <a:ext cx="920241" cy="484727"/>
            </a:xfrm>
            <a:prstGeom prst="rightArrow">
              <a:avLst/>
            </a:prstGeom>
            <a:gradFill flip="none" rotWithShape="1">
              <a:gsLst>
                <a:gs pos="100000">
                  <a:srgbClr val="58F9A0"/>
                </a:gs>
                <a:gs pos="0">
                  <a:schemeClr val="tx1"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headEnd type="none" w="med" len="med"/>
              <a:tailEnd type="none" w="med" len="med"/>
            </a:ln>
            <a:effectLst>
              <a:outerShdw blurRad="254000" dist="38100" dir="10800000" algn="r" rotWithShape="0">
                <a:schemeClr val="tx1">
                  <a:alpha val="40000"/>
                </a:schemeClr>
              </a:outerShdw>
            </a:effectLst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</a:endParaRPr>
            </a:p>
          </p:txBody>
        </p:sp>
      </p:grpSp>
      <p:sp>
        <p:nvSpPr>
          <p:cNvPr id="7" name="Title 6">
            <a:extLst>
              <a:ext uri="{FF2B5EF4-FFF2-40B4-BE49-F238E27FC236}">
                <a16:creationId xmlns:a16="http://schemas.microsoft.com/office/drawing/2014/main" id="{4562C38F-3576-9836-84E8-EECA8FA484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Please Share Your Feedback in the App</a:t>
            </a:r>
          </a:p>
        </p:txBody>
      </p:sp>
    </p:spTree>
    <p:extLst>
      <p:ext uri="{BB962C8B-B14F-4D97-AF65-F5344CB8AC3E}">
        <p14:creationId xmlns:p14="http://schemas.microsoft.com/office/powerpoint/2010/main" val="3563880688"/>
      </p:ext>
    </p:extLst>
  </p:cSld>
  <p:clrMapOvr>
    <a:masterClrMapping/>
  </p:clrMapOvr>
  <p:transition spd="med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FAAF9117-4021-D871-FE09-B8659C58152C}"/>
              </a:ext>
            </a:extLst>
          </p:cNvPr>
          <p:cNvGrpSpPr/>
          <p:nvPr/>
        </p:nvGrpSpPr>
        <p:grpSpPr>
          <a:xfrm>
            <a:off x="0" y="-15485"/>
            <a:ext cx="12192000" cy="6904456"/>
            <a:chOff x="0" y="-15485"/>
            <a:chExt cx="12192000" cy="6904456"/>
          </a:xfrm>
        </p:grpSpPr>
        <p:sp>
          <p:nvSpPr>
            <p:cNvPr id="11" name="gradient background1">
              <a:extLst>
                <a:ext uri="{FF2B5EF4-FFF2-40B4-BE49-F238E27FC236}">
                  <a16:creationId xmlns:a16="http://schemas.microsoft.com/office/drawing/2014/main" id="{59C09BD2-259B-73E1-719A-9B6350224A76}"/>
                </a:ext>
              </a:extLst>
            </p:cNvPr>
            <p:cNvSpPr/>
            <p:nvPr/>
          </p:nvSpPr>
          <p:spPr bwMode="auto">
            <a:xfrm>
              <a:off x="1" y="-15485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4A00AF"/>
                </a:gs>
                <a:gs pos="71000">
                  <a:srgbClr val="200244"/>
                </a:gs>
              </a:gsLst>
              <a:lin ang="180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12" name="Picture 11" descr="A picture containing indoor, dark&#10;&#10;Description automatically generated">
              <a:extLst>
                <a:ext uri="{FF2B5EF4-FFF2-40B4-BE49-F238E27FC236}">
                  <a16:creationId xmlns:a16="http://schemas.microsoft.com/office/drawing/2014/main" id="{D95D9B54-A703-2900-5F4B-CDCD0B21F6A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accent4">
                  <a:shade val="45000"/>
                  <a:satMod val="135000"/>
                </a:schemeClr>
                <a:prstClr val="white"/>
              </a:duotone>
              <a:alphaModFix amt="15000"/>
            </a:blip>
            <a:srcRect r="29571"/>
            <a:stretch/>
          </p:blipFill>
          <p:spPr>
            <a:xfrm>
              <a:off x="0" y="0"/>
              <a:ext cx="8586788" cy="6857999"/>
            </a:xfrm>
            <a:prstGeom prst="rect">
              <a:avLst/>
            </a:prstGeom>
          </p:spPr>
        </p:pic>
        <p:pic>
          <p:nvPicPr>
            <p:cNvPr id="13" name="Picture 12" descr="A picture containing graphics, graphic design, screenshot, art&#10;&#10;Description automatically generated">
              <a:extLst>
                <a:ext uri="{FF2B5EF4-FFF2-40B4-BE49-F238E27FC236}">
                  <a16:creationId xmlns:a16="http://schemas.microsoft.com/office/drawing/2014/main" id="{983EB9E2-4919-B52F-A0C2-1C8389313A5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19759"/>
            <a:stretch/>
          </p:blipFill>
          <p:spPr>
            <a:xfrm>
              <a:off x="2364841" y="0"/>
              <a:ext cx="9827158" cy="6888971"/>
            </a:xfrm>
            <a:prstGeom prst="rect">
              <a:avLst/>
            </a:prstGeom>
          </p:spPr>
        </p:pic>
      </p:grpSp>
      <p:pic>
        <p:nvPicPr>
          <p:cNvPr id="14" name="Picture 13">
            <a:extLst>
              <a:ext uri="{FF2B5EF4-FFF2-40B4-BE49-F238E27FC236}">
                <a16:creationId xmlns:a16="http://schemas.microsoft.com/office/drawing/2014/main" id="{953367AC-965E-64FF-F9AF-6CCE1106F7F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4400" y="2807202"/>
            <a:ext cx="4524861" cy="1399038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AB169EDD-0448-365E-5597-3A2B2A8C6466}"/>
              </a:ext>
            </a:extLst>
          </p:cNvPr>
          <p:cNvSpPr/>
          <p:nvPr/>
        </p:nvSpPr>
        <p:spPr>
          <a:xfrm>
            <a:off x="1215026" y="4206240"/>
            <a:ext cx="3923608" cy="252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50" dirty="0">
                <a:solidFill>
                  <a:srgbClr val="58F9A0">
                    <a:alpha val="60000"/>
                  </a:srgbClr>
                </a:solidFill>
              </a:rPr>
              <a:t>Copyright © 2023 Esri.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8374375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F253FE8B-4649-BD81-7052-6E3FBE679E6B}"/>
              </a:ext>
            </a:extLst>
          </p:cNvPr>
          <p:cNvGrpSpPr/>
          <p:nvPr/>
        </p:nvGrpSpPr>
        <p:grpSpPr>
          <a:xfrm>
            <a:off x="-142612" y="-15486"/>
            <a:ext cx="12191999" cy="6888971"/>
            <a:chOff x="1" y="-15486"/>
            <a:chExt cx="12191999" cy="6888971"/>
          </a:xfrm>
        </p:grpSpPr>
        <p:sp>
          <p:nvSpPr>
            <p:cNvPr id="6" name="gradient background1">
              <a:extLst>
                <a:ext uri="{FF2B5EF4-FFF2-40B4-BE49-F238E27FC236}">
                  <a16:creationId xmlns:a16="http://schemas.microsoft.com/office/drawing/2014/main" id="{9DF357C8-6095-8F8B-9E97-AB0FEF316B0C}"/>
                </a:ext>
              </a:extLst>
            </p:cNvPr>
            <p:cNvSpPr/>
            <p:nvPr/>
          </p:nvSpPr>
          <p:spPr bwMode="auto">
            <a:xfrm>
              <a:off x="1" y="-15486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4923A1"/>
                </a:gs>
                <a:gs pos="98000">
                  <a:srgbClr val="200244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7" name="Picture 6" descr="A picture containing darkness, nature, light&#10;&#10;Description automatically generated">
              <a:extLst>
                <a:ext uri="{FF2B5EF4-FFF2-40B4-BE49-F238E27FC236}">
                  <a16:creationId xmlns:a16="http://schemas.microsoft.com/office/drawing/2014/main" id="{1FEB6C84-E145-AABA-08D0-35D214B528B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390" b="70395"/>
            <a:stretch/>
          </p:blipFill>
          <p:spPr>
            <a:xfrm>
              <a:off x="1307" y="0"/>
              <a:ext cx="12179404" cy="2001527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39306B47-3D91-BE67-F1E3-D7F9A33212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/>
              <a:t>Attributes Pane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F10E7CE-A19D-7AA4-5E05-5A1BF49099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79309"/>
            <a:ext cx="7201351" cy="5113565"/>
          </a:xfrm>
        </p:spPr>
        <p:txBody>
          <a:bodyPr/>
          <a:lstStyle/>
          <a:p>
            <a:r>
              <a:rPr lang="en-US" sz="2400" b="1" dirty="0" err="1"/>
              <a:t>Treeview</a:t>
            </a:r>
            <a:r>
              <a:rPr lang="en-US" sz="2400" b="1" dirty="0"/>
              <a:t> – Displays the selected row(s) </a:t>
            </a:r>
          </a:p>
          <a:p>
            <a:r>
              <a:rPr lang="en-US" sz="2400" b="1" dirty="0"/>
              <a:t>Detail Tabs - View and/or edit information for the highlighted row(s)</a:t>
            </a:r>
          </a:p>
          <a:p>
            <a:endParaRPr lang="en-US" sz="2400" b="1" dirty="0"/>
          </a:p>
          <a:p>
            <a:r>
              <a:rPr lang="en-US" sz="2400" b="1" dirty="0"/>
              <a:t>At 3.1 - extend with a custom detail tab</a:t>
            </a:r>
          </a:p>
          <a:p>
            <a:pPr marL="0" indent="0">
              <a:buNone/>
            </a:pPr>
            <a:endParaRPr lang="en-US" sz="2400" b="1" dirty="0"/>
          </a:p>
          <a:p>
            <a:endParaRPr lang="en-US" sz="2400" b="1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DDF12A9-701F-22B6-2786-CE83EF29D8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54418" y="1379309"/>
            <a:ext cx="3168813" cy="5251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55577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F253FE8B-4649-BD81-7052-6E3FBE679E6B}"/>
              </a:ext>
            </a:extLst>
          </p:cNvPr>
          <p:cNvGrpSpPr/>
          <p:nvPr/>
        </p:nvGrpSpPr>
        <p:grpSpPr>
          <a:xfrm>
            <a:off x="-142612" y="-15486"/>
            <a:ext cx="12191999" cy="6888971"/>
            <a:chOff x="1" y="-15486"/>
            <a:chExt cx="12191999" cy="6888971"/>
          </a:xfrm>
        </p:grpSpPr>
        <p:sp>
          <p:nvSpPr>
            <p:cNvPr id="6" name="gradient background1">
              <a:extLst>
                <a:ext uri="{FF2B5EF4-FFF2-40B4-BE49-F238E27FC236}">
                  <a16:creationId xmlns:a16="http://schemas.microsoft.com/office/drawing/2014/main" id="{9DF357C8-6095-8F8B-9E97-AB0FEF316B0C}"/>
                </a:ext>
              </a:extLst>
            </p:cNvPr>
            <p:cNvSpPr/>
            <p:nvPr/>
          </p:nvSpPr>
          <p:spPr bwMode="auto">
            <a:xfrm>
              <a:off x="1" y="-15486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4923A1"/>
                </a:gs>
                <a:gs pos="98000">
                  <a:srgbClr val="200244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7" name="Picture 6" descr="A picture containing darkness, nature, light&#10;&#10;Description automatically generated">
              <a:extLst>
                <a:ext uri="{FF2B5EF4-FFF2-40B4-BE49-F238E27FC236}">
                  <a16:creationId xmlns:a16="http://schemas.microsoft.com/office/drawing/2014/main" id="{1FEB6C84-E145-AABA-08D0-35D214B528B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390" b="70395"/>
            <a:stretch/>
          </p:blipFill>
          <p:spPr>
            <a:xfrm>
              <a:off x="1307" y="0"/>
              <a:ext cx="12179404" cy="2001527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39306B47-3D91-BE67-F1E3-D7F9A33212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/>
              <a:t>Attributes Pane Custom Tab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F10E7CE-A19D-7AA4-5E05-5A1BF49099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79309"/>
            <a:ext cx="10515600" cy="5113565"/>
          </a:xfrm>
        </p:spPr>
        <p:txBody>
          <a:bodyPr/>
          <a:lstStyle/>
          <a:p>
            <a:endParaRPr lang="en-US" sz="2400" b="1" dirty="0"/>
          </a:p>
          <a:p>
            <a:r>
              <a:rPr lang="en-US" sz="2400" b="1" dirty="0"/>
              <a:t>Special behavior – requires a unique extension ID (</a:t>
            </a:r>
            <a:r>
              <a:rPr lang="en-US" sz="2400" b="1" dirty="0" err="1"/>
              <a:t>guid</a:t>
            </a:r>
            <a:r>
              <a:rPr lang="en-US" sz="2400" b="1" dirty="0"/>
              <a:t>) to be registered with the associated table(s)</a:t>
            </a:r>
          </a:p>
          <a:p>
            <a:endParaRPr lang="en-US" sz="2000" b="1" dirty="0"/>
          </a:p>
          <a:p>
            <a:r>
              <a:rPr lang="en-US" sz="2400" b="1" dirty="0"/>
              <a:t>Extension IDs are supported on registered classes in Enterprise, File, Mobile and on </a:t>
            </a:r>
            <a:r>
              <a:rPr lang="en-US" sz="2400" b="1" dirty="0" err="1"/>
              <a:t>ArcObjects</a:t>
            </a:r>
            <a:r>
              <a:rPr lang="en-US" sz="2400" b="1" dirty="0"/>
              <a:t> Feature Service geodatabases</a:t>
            </a:r>
          </a:p>
          <a:p>
            <a:endParaRPr lang="en-US" sz="2400" b="1" dirty="0"/>
          </a:p>
          <a:p>
            <a:r>
              <a:rPr lang="en-US" sz="2400" b="1" dirty="0"/>
              <a:t>Only ONE custom tab can be displayed in the Attributes </a:t>
            </a:r>
            <a:r>
              <a:rPr lang="en-US" sz="2400" b="1" dirty="0" err="1"/>
              <a:t>dockpane</a:t>
            </a:r>
            <a:r>
              <a:rPr lang="en-US" sz="2400" b="1" dirty="0"/>
              <a:t> for a feature class or table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83882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F253FE8B-4649-BD81-7052-6E3FBE679E6B}"/>
              </a:ext>
            </a:extLst>
          </p:cNvPr>
          <p:cNvGrpSpPr/>
          <p:nvPr/>
        </p:nvGrpSpPr>
        <p:grpSpPr>
          <a:xfrm>
            <a:off x="1" y="-15486"/>
            <a:ext cx="12191999" cy="6888971"/>
            <a:chOff x="1" y="-15486"/>
            <a:chExt cx="12191999" cy="6888971"/>
          </a:xfrm>
        </p:grpSpPr>
        <p:sp>
          <p:nvSpPr>
            <p:cNvPr id="6" name="gradient background1">
              <a:extLst>
                <a:ext uri="{FF2B5EF4-FFF2-40B4-BE49-F238E27FC236}">
                  <a16:creationId xmlns:a16="http://schemas.microsoft.com/office/drawing/2014/main" id="{9DF357C8-6095-8F8B-9E97-AB0FEF316B0C}"/>
                </a:ext>
              </a:extLst>
            </p:cNvPr>
            <p:cNvSpPr/>
            <p:nvPr/>
          </p:nvSpPr>
          <p:spPr bwMode="auto">
            <a:xfrm>
              <a:off x="1" y="-15486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4923A1"/>
                </a:gs>
                <a:gs pos="98000">
                  <a:srgbClr val="200244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7" name="Picture 6" descr="A picture containing darkness, nature, light&#10;&#10;Description automatically generated">
              <a:extLst>
                <a:ext uri="{FF2B5EF4-FFF2-40B4-BE49-F238E27FC236}">
                  <a16:creationId xmlns:a16="http://schemas.microsoft.com/office/drawing/2014/main" id="{1FEB6C84-E145-AABA-08D0-35D214B528B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390" b="70395"/>
            <a:stretch/>
          </p:blipFill>
          <p:spPr>
            <a:xfrm>
              <a:off x="1307" y="0"/>
              <a:ext cx="12179404" cy="2001527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39306B47-3D91-BE67-F1E3-D7F9A33212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/>
              <a:t>Attributes Pane Custom Tab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F10E7CE-A19D-7AA4-5E05-5A1BF49099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79309"/>
            <a:ext cx="10515600" cy="5113565"/>
          </a:xfrm>
        </p:spPr>
        <p:txBody>
          <a:bodyPr/>
          <a:lstStyle/>
          <a:p>
            <a:r>
              <a:rPr lang="en-US" sz="2400" b="1" dirty="0"/>
              <a:t>Procedure</a:t>
            </a:r>
            <a:endParaRPr lang="en-US" sz="2000" b="1" dirty="0"/>
          </a:p>
          <a:p>
            <a:pPr lvl="1"/>
            <a:r>
              <a:rPr lang="en-US" sz="2000" b="1" dirty="0"/>
              <a:t>Add an </a:t>
            </a:r>
            <a:r>
              <a:rPr lang="en-US" sz="2000" b="1" dirty="0" err="1"/>
              <a:t>AttributeTabEmbeddableControl</a:t>
            </a:r>
            <a:r>
              <a:rPr lang="en-US" sz="2000" b="1" dirty="0"/>
              <a:t> </a:t>
            </a:r>
          </a:p>
          <a:p>
            <a:pPr lvl="2"/>
            <a:r>
              <a:rPr lang="en-US" sz="1800" b="1" dirty="0"/>
              <a:t>Use the </a:t>
            </a:r>
            <a:r>
              <a:rPr lang="en-US" sz="1800" b="1" dirty="0" err="1"/>
              <a:t>EmbeddableControl</a:t>
            </a:r>
            <a:r>
              <a:rPr lang="en-US" sz="1800" b="1" dirty="0"/>
              <a:t> Visual Studio Pro SDK item template</a:t>
            </a:r>
          </a:p>
          <a:p>
            <a:pPr lvl="2"/>
            <a:r>
              <a:rPr lang="en-US" sz="1800" b="1" dirty="0"/>
              <a:t>Change VM class definition to derive from </a:t>
            </a:r>
            <a:r>
              <a:rPr lang="en-US" sz="1800" b="1" dirty="0" err="1">
                <a:solidFill>
                  <a:srgbClr val="FFFF00"/>
                </a:solidFill>
              </a:rPr>
              <a:t>AttributeTabEmbeddableControl</a:t>
            </a:r>
            <a:endParaRPr lang="en-US" sz="1800" b="1" dirty="0">
              <a:solidFill>
                <a:srgbClr val="FFFF00"/>
              </a:solidFill>
            </a:endParaRPr>
          </a:p>
          <a:p>
            <a:pPr lvl="1"/>
            <a:endParaRPr lang="en-US" sz="2000" b="1" dirty="0"/>
          </a:p>
          <a:p>
            <a:pPr lvl="1"/>
            <a:r>
              <a:rPr lang="en-US" sz="2000" b="1" dirty="0"/>
              <a:t>Update DAML</a:t>
            </a:r>
          </a:p>
          <a:p>
            <a:pPr lvl="2"/>
            <a:r>
              <a:rPr lang="en-US" sz="1800" b="1" dirty="0"/>
              <a:t>Register with “</a:t>
            </a:r>
            <a:r>
              <a:rPr lang="en-US" sz="1800" b="1" dirty="0" err="1">
                <a:solidFill>
                  <a:srgbClr val="FFFF00"/>
                </a:solidFill>
              </a:rPr>
              <a:t>esri_editing_AttributeTabs</a:t>
            </a:r>
            <a:r>
              <a:rPr lang="en-US" sz="1800" b="1" dirty="0"/>
              <a:t>” rather than “</a:t>
            </a:r>
            <a:r>
              <a:rPr lang="en-US" sz="1800" b="1" dirty="0" err="1"/>
              <a:t>esri_embeddableControls</a:t>
            </a:r>
            <a:r>
              <a:rPr lang="en-US" sz="1800" b="1" dirty="0"/>
              <a:t>”</a:t>
            </a:r>
          </a:p>
          <a:p>
            <a:pPr lvl="2"/>
            <a:r>
              <a:rPr lang="en-US" sz="1800" b="1" dirty="0"/>
              <a:t>Add unique GUID to content tag  (extension ID)</a:t>
            </a:r>
          </a:p>
          <a:p>
            <a:pPr lvl="2"/>
            <a:r>
              <a:rPr lang="en-US" sz="1800" b="1" dirty="0"/>
              <a:t>Add </a:t>
            </a:r>
            <a:r>
              <a:rPr lang="en-US" sz="1800" b="1" dirty="0" err="1"/>
              <a:t>L_name</a:t>
            </a:r>
            <a:r>
              <a:rPr lang="en-US" sz="1800" b="1" dirty="0"/>
              <a:t> to content tag  (tab caption)</a:t>
            </a:r>
          </a:p>
          <a:p>
            <a:pPr lvl="1"/>
            <a:endParaRPr lang="en-US" sz="2000" b="1" dirty="0"/>
          </a:p>
          <a:p>
            <a:pPr lvl="1"/>
            <a:r>
              <a:rPr lang="en-US" sz="2000" b="1" dirty="0"/>
              <a:t>Implement the UI and VM properties (standard WPF and MVVM)</a:t>
            </a:r>
          </a:p>
          <a:p>
            <a:pPr lvl="1"/>
            <a:endParaRPr lang="en-US" sz="2000" b="1" dirty="0"/>
          </a:p>
          <a:p>
            <a:pPr lvl="1"/>
            <a:r>
              <a:rPr lang="en-US" sz="2000" b="1" dirty="0"/>
              <a:t>Create an admin process to register the table(s) or feature classes with the extension ID – use </a:t>
            </a:r>
            <a:r>
              <a:rPr lang="en-US" sz="2000" b="1" dirty="0" err="1"/>
              <a:t>AddActivationExtension</a:t>
            </a:r>
            <a:endParaRPr lang="en-US" sz="2000" b="1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25806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F253FE8B-4649-BD81-7052-6E3FBE679E6B}"/>
              </a:ext>
            </a:extLst>
          </p:cNvPr>
          <p:cNvGrpSpPr/>
          <p:nvPr/>
        </p:nvGrpSpPr>
        <p:grpSpPr>
          <a:xfrm>
            <a:off x="1" y="-15486"/>
            <a:ext cx="12191999" cy="6888971"/>
            <a:chOff x="1" y="-15486"/>
            <a:chExt cx="12191999" cy="6888971"/>
          </a:xfrm>
        </p:grpSpPr>
        <p:sp>
          <p:nvSpPr>
            <p:cNvPr id="6" name="gradient background1">
              <a:extLst>
                <a:ext uri="{FF2B5EF4-FFF2-40B4-BE49-F238E27FC236}">
                  <a16:creationId xmlns:a16="http://schemas.microsoft.com/office/drawing/2014/main" id="{9DF357C8-6095-8F8B-9E97-AB0FEF316B0C}"/>
                </a:ext>
              </a:extLst>
            </p:cNvPr>
            <p:cNvSpPr/>
            <p:nvPr/>
          </p:nvSpPr>
          <p:spPr bwMode="auto">
            <a:xfrm>
              <a:off x="1" y="-15486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4923A1"/>
                </a:gs>
                <a:gs pos="98000">
                  <a:srgbClr val="200244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7" name="Picture 6" descr="A picture containing darkness, nature, light&#10;&#10;Description automatically generated">
              <a:extLst>
                <a:ext uri="{FF2B5EF4-FFF2-40B4-BE49-F238E27FC236}">
                  <a16:creationId xmlns:a16="http://schemas.microsoft.com/office/drawing/2014/main" id="{1FEB6C84-E145-AABA-08D0-35D214B528B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390" b="70395"/>
            <a:stretch/>
          </p:blipFill>
          <p:spPr>
            <a:xfrm>
              <a:off x="1307" y="0"/>
              <a:ext cx="12179404" cy="2001527"/>
            </a:xfrm>
            <a:prstGeom prst="rect">
              <a:avLst/>
            </a:prstGeom>
          </p:spPr>
        </p:pic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39306B47-3D91-BE67-F1E3-D7F9A33212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/>
              <a:t>Attributes Pane Custom Tab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F10E7CE-A19D-7AA4-5E05-5A1BF49099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79309"/>
            <a:ext cx="10515600" cy="5113565"/>
          </a:xfrm>
        </p:spPr>
        <p:txBody>
          <a:bodyPr/>
          <a:lstStyle/>
          <a:p>
            <a:r>
              <a:rPr lang="en-US" sz="2400" b="1" dirty="0"/>
              <a:t>Step 1 : </a:t>
            </a:r>
            <a:r>
              <a:rPr lang="en-US" sz="2400" b="1" dirty="0" err="1"/>
              <a:t>AttributeTabEmbeddableControl</a:t>
            </a:r>
            <a:r>
              <a:rPr lang="en-US" sz="2400" b="1" dirty="0"/>
              <a:t> class</a:t>
            </a:r>
          </a:p>
          <a:p>
            <a:pPr lvl="1"/>
            <a:r>
              <a:rPr lang="en-US" sz="2000" b="1" dirty="0"/>
              <a:t>Override </a:t>
            </a:r>
            <a:r>
              <a:rPr lang="en-US" sz="2000" b="1" dirty="0" err="1"/>
              <a:t>LoadFromFeaturesAsync</a:t>
            </a:r>
            <a:r>
              <a:rPr lang="en-US" sz="2000" b="1" dirty="0"/>
              <a:t> </a:t>
            </a:r>
          </a:p>
          <a:p>
            <a:pPr lvl="2"/>
            <a:r>
              <a:rPr lang="en-US" sz="1800" b="1" dirty="0"/>
              <a:t>Called when attributes from one or more rows have been loaded into the Inspector</a:t>
            </a:r>
          </a:p>
          <a:p>
            <a:pPr lvl="2"/>
            <a:r>
              <a:rPr lang="en-US" sz="1800" b="1" dirty="0"/>
              <a:t>Populate your UI from the Inspector property</a:t>
            </a:r>
          </a:p>
          <a:p>
            <a:pPr lvl="1"/>
            <a:endParaRPr lang="en-US" sz="2000" b="1" dirty="0"/>
          </a:p>
          <a:p>
            <a:pPr lvl="1"/>
            <a:r>
              <a:rPr lang="en-US" sz="2000" b="1" dirty="0"/>
              <a:t>Override Applies(</a:t>
            </a:r>
            <a:r>
              <a:rPr lang="en-US" sz="2000" b="1" dirty="0" err="1"/>
              <a:t>MapMember</a:t>
            </a:r>
            <a:r>
              <a:rPr lang="en-US" sz="2000" b="1" dirty="0"/>
              <a:t>)</a:t>
            </a:r>
          </a:p>
          <a:p>
            <a:pPr lvl="2"/>
            <a:r>
              <a:rPr lang="en-US" sz="1800" b="1" dirty="0"/>
              <a:t>Return true if the control / tab should be visible for the </a:t>
            </a:r>
            <a:r>
              <a:rPr lang="en-US" sz="1800" b="1" dirty="0" err="1"/>
              <a:t>MapMember</a:t>
            </a:r>
            <a:endParaRPr lang="en-US" sz="1800" b="1" dirty="0"/>
          </a:p>
          <a:p>
            <a:pPr lvl="2"/>
            <a:r>
              <a:rPr lang="en-US" sz="1800" b="1" dirty="0"/>
              <a:t>Allows you to refine the subset of tables that show the custom tab</a:t>
            </a:r>
          </a:p>
          <a:p>
            <a:pPr lvl="3"/>
            <a:r>
              <a:rPr lang="en-US" b="1" dirty="0"/>
              <a:t>Example - The extension ID is registered with a table.  Only users with certain permissions should see the tab.</a:t>
            </a:r>
          </a:p>
        </p:txBody>
      </p:sp>
    </p:spTree>
    <p:extLst>
      <p:ext uri="{BB962C8B-B14F-4D97-AF65-F5344CB8AC3E}">
        <p14:creationId xmlns:p14="http://schemas.microsoft.com/office/powerpoint/2010/main" val="27334379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DCDBA7FF-87F4-16BB-F488-F2F8CFBC8D3A}"/>
              </a:ext>
            </a:extLst>
          </p:cNvPr>
          <p:cNvGrpSpPr/>
          <p:nvPr/>
        </p:nvGrpSpPr>
        <p:grpSpPr>
          <a:xfrm>
            <a:off x="1" y="-15486"/>
            <a:ext cx="12191999" cy="6888971"/>
            <a:chOff x="1" y="-15486"/>
            <a:chExt cx="12191999" cy="6888971"/>
          </a:xfrm>
        </p:grpSpPr>
        <p:sp>
          <p:nvSpPr>
            <p:cNvPr id="4" name="gradient background1">
              <a:extLst>
                <a:ext uri="{FF2B5EF4-FFF2-40B4-BE49-F238E27FC236}">
                  <a16:creationId xmlns:a16="http://schemas.microsoft.com/office/drawing/2014/main" id="{0D8F0FA0-FE67-F850-1D67-C2D9285ED0C2}"/>
                </a:ext>
              </a:extLst>
            </p:cNvPr>
            <p:cNvSpPr/>
            <p:nvPr/>
          </p:nvSpPr>
          <p:spPr bwMode="auto">
            <a:xfrm>
              <a:off x="1" y="-15486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4923A1"/>
                </a:gs>
                <a:gs pos="98000">
                  <a:srgbClr val="200244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7" name="Picture 6" descr="A picture containing darkness, nature, light&#10;&#10;Description automatically generated">
              <a:extLst>
                <a:ext uri="{FF2B5EF4-FFF2-40B4-BE49-F238E27FC236}">
                  <a16:creationId xmlns:a16="http://schemas.microsoft.com/office/drawing/2014/main" id="{4388E83F-230C-7FDA-9934-753D294F0EB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390" b="70395"/>
            <a:stretch/>
          </p:blipFill>
          <p:spPr>
            <a:xfrm>
              <a:off x="1307" y="0"/>
              <a:ext cx="12179404" cy="2001527"/>
            </a:xfrm>
            <a:prstGeom prst="rect">
              <a:avLst/>
            </a:prstGeom>
          </p:spPr>
        </p:pic>
      </p:grpSp>
      <p:sp>
        <p:nvSpPr>
          <p:cNvPr id="6" name="Title 5">
            <a:extLst>
              <a:ext uri="{FF2B5EF4-FFF2-40B4-BE49-F238E27FC236}">
                <a16:creationId xmlns:a16="http://schemas.microsoft.com/office/drawing/2014/main" id="{20D9EC61-0318-9CC0-C30E-7DF05937A8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/>
              <a:t>Attributes Pane Custom Tab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9FEC768-E9D4-57C1-5F9F-5EE72316FCA7}"/>
              </a:ext>
            </a:extLst>
          </p:cNvPr>
          <p:cNvSpPr txBox="1"/>
          <p:nvPr/>
        </p:nvSpPr>
        <p:spPr>
          <a:xfrm>
            <a:off x="681038" y="3285842"/>
            <a:ext cx="10672762" cy="286232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categories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    &lt;</a:t>
            </a:r>
            <a:r>
              <a:rPr lang="en-US" sz="1800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updateCategory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onsolas" panose="020B0609020204030204" pitchFamily="49" charset="0"/>
              </a:rPr>
              <a:t>refID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800" dirty="0" err="1">
                <a:solidFill>
                  <a:srgbClr val="0000FF"/>
                </a:solidFill>
                <a:latin typeface="Consolas" panose="020B0609020204030204" pitchFamily="49" charset="0"/>
              </a:rPr>
              <a:t>esri_editing_AttributeTabs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      &lt;</a:t>
            </a:r>
            <a:r>
              <a:rPr lang="en-US" sz="1800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insertComponent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800" dirty="0" err="1">
                <a:solidFill>
                  <a:srgbClr val="0000FF"/>
                </a:solidFill>
                <a:latin typeface="Consolas" panose="020B0609020204030204" pitchFamily="49" charset="0"/>
              </a:rPr>
              <a:t>EditingCustomizations_CustomAttributeTab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                                      </a:t>
            </a:r>
            <a:r>
              <a:rPr lang="en-US" sz="1800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800" dirty="0" err="1">
                <a:solidFill>
                  <a:srgbClr val="0000FF"/>
                </a:solidFill>
                <a:latin typeface="Consolas" panose="020B0609020204030204" pitchFamily="49" charset="0"/>
              </a:rPr>
              <a:t>CustomAttributeTabViewModel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        &lt;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content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800" dirty="0" err="1">
                <a:solidFill>
                  <a:srgbClr val="0000FF"/>
                </a:solidFill>
                <a:latin typeface="Consolas" panose="020B0609020204030204" pitchFamily="49" charset="0"/>
              </a:rPr>
              <a:t>CustomAttributeTabView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                </a:t>
            </a:r>
            <a:r>
              <a:rPr lang="en-US" dirty="0" err="1">
                <a:solidFill>
                  <a:srgbClr val="FF0000"/>
                </a:solidFill>
                <a:latin typeface="Consolas" panose="020B0609020204030204" pitchFamily="49" charset="0"/>
              </a:rPr>
              <a:t>guid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="{E8E6C0E7-17C3-4F85-9E09-1E51F82ADFA2}" </a:t>
            </a: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                </a:t>
            </a:r>
            <a:r>
              <a:rPr lang="en-US" dirty="0" err="1">
                <a:solidFill>
                  <a:srgbClr val="FF0000"/>
                </a:solidFill>
                <a:latin typeface="Consolas" panose="020B0609020204030204" pitchFamily="49" charset="0"/>
              </a:rPr>
              <a:t>L_name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=“Location"/&gt;</a:t>
            </a:r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      &lt;/</a:t>
            </a:r>
            <a:r>
              <a:rPr lang="en-US" sz="1800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insertComponent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    &lt;/</a:t>
            </a:r>
            <a:r>
              <a:rPr lang="en-US" sz="1800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updateCategory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 &lt;/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categories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B47FAA28-FD4E-5BFD-97E1-AAC0D2E3F5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91237"/>
            <a:ext cx="10515600" cy="1369285"/>
          </a:xfrm>
        </p:spPr>
        <p:txBody>
          <a:bodyPr/>
          <a:lstStyle/>
          <a:p>
            <a:r>
              <a:rPr lang="en-US" sz="2400" b="1" dirty="0"/>
              <a:t>Step 2 : Update DAML</a:t>
            </a:r>
          </a:p>
          <a:p>
            <a:pPr lvl="1"/>
            <a:r>
              <a:rPr lang="en-US" sz="2000" b="1" dirty="0"/>
              <a:t>Register with “</a:t>
            </a:r>
            <a:r>
              <a:rPr lang="en-US" sz="2000" b="1" dirty="0" err="1"/>
              <a:t>esri_editing_AttributeTabs</a:t>
            </a:r>
            <a:r>
              <a:rPr lang="en-US" sz="2000" b="1" dirty="0"/>
              <a:t>”</a:t>
            </a:r>
          </a:p>
          <a:p>
            <a:pPr lvl="1"/>
            <a:r>
              <a:rPr lang="en-US" sz="2000" b="1" dirty="0"/>
              <a:t>Add </a:t>
            </a:r>
            <a:r>
              <a:rPr lang="en-US" sz="2000" b="1" dirty="0" err="1"/>
              <a:t>Guid</a:t>
            </a:r>
            <a:r>
              <a:rPr lang="en-US" sz="2000" b="1" dirty="0"/>
              <a:t> tag – Extension ID</a:t>
            </a:r>
          </a:p>
          <a:p>
            <a:pPr lvl="1"/>
            <a:r>
              <a:rPr lang="en-US" sz="2000" b="1" dirty="0"/>
              <a:t>Add </a:t>
            </a:r>
            <a:r>
              <a:rPr lang="en-US" sz="2000" b="1" dirty="0" err="1"/>
              <a:t>L_name</a:t>
            </a:r>
            <a:r>
              <a:rPr lang="en-US" sz="2000" b="1" dirty="0"/>
              <a:t> tag – tab caption</a:t>
            </a:r>
          </a:p>
          <a:p>
            <a:pPr lvl="2"/>
            <a:endParaRPr lang="en-US" dirty="0"/>
          </a:p>
          <a:p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053CA9B-CC3A-D297-6EE5-2E603521BF1F}"/>
              </a:ext>
            </a:extLst>
          </p:cNvPr>
          <p:cNvSpPr/>
          <p:nvPr/>
        </p:nvSpPr>
        <p:spPr bwMode="auto">
          <a:xfrm>
            <a:off x="3986372" y="3539548"/>
            <a:ext cx="3783019" cy="395453"/>
          </a:xfrm>
          <a:prstGeom prst="rect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00D9A0A-7334-CC58-1433-A7B46646287E}"/>
              </a:ext>
            </a:extLst>
          </p:cNvPr>
          <p:cNvSpPr/>
          <p:nvPr/>
        </p:nvSpPr>
        <p:spPr bwMode="auto">
          <a:xfrm>
            <a:off x="2729421" y="4646129"/>
            <a:ext cx="5953185" cy="697658"/>
          </a:xfrm>
          <a:prstGeom prst="rect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325023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DCDBA7FF-87F4-16BB-F488-F2F8CFBC8D3A}"/>
              </a:ext>
            </a:extLst>
          </p:cNvPr>
          <p:cNvGrpSpPr/>
          <p:nvPr/>
        </p:nvGrpSpPr>
        <p:grpSpPr>
          <a:xfrm>
            <a:off x="1" y="-15486"/>
            <a:ext cx="12191999" cy="6888971"/>
            <a:chOff x="1" y="-15486"/>
            <a:chExt cx="12191999" cy="6888971"/>
          </a:xfrm>
        </p:grpSpPr>
        <p:sp>
          <p:nvSpPr>
            <p:cNvPr id="4" name="gradient background1">
              <a:extLst>
                <a:ext uri="{FF2B5EF4-FFF2-40B4-BE49-F238E27FC236}">
                  <a16:creationId xmlns:a16="http://schemas.microsoft.com/office/drawing/2014/main" id="{0D8F0FA0-FE67-F850-1D67-C2D9285ED0C2}"/>
                </a:ext>
              </a:extLst>
            </p:cNvPr>
            <p:cNvSpPr/>
            <p:nvPr/>
          </p:nvSpPr>
          <p:spPr bwMode="auto">
            <a:xfrm>
              <a:off x="1" y="-15486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4923A1"/>
                </a:gs>
                <a:gs pos="98000">
                  <a:srgbClr val="200244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7" name="Picture 6" descr="A picture containing darkness, nature, light&#10;&#10;Description automatically generated">
              <a:extLst>
                <a:ext uri="{FF2B5EF4-FFF2-40B4-BE49-F238E27FC236}">
                  <a16:creationId xmlns:a16="http://schemas.microsoft.com/office/drawing/2014/main" id="{4388E83F-230C-7FDA-9934-753D294F0EB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390" b="70395"/>
            <a:stretch/>
          </p:blipFill>
          <p:spPr>
            <a:xfrm>
              <a:off x="1307" y="0"/>
              <a:ext cx="12179404" cy="2001527"/>
            </a:xfrm>
            <a:prstGeom prst="rect">
              <a:avLst/>
            </a:prstGeom>
          </p:spPr>
        </p:pic>
      </p:grpSp>
      <p:sp>
        <p:nvSpPr>
          <p:cNvPr id="6" name="Title 5">
            <a:extLst>
              <a:ext uri="{FF2B5EF4-FFF2-40B4-BE49-F238E27FC236}">
                <a16:creationId xmlns:a16="http://schemas.microsoft.com/office/drawing/2014/main" id="{20D9EC61-0318-9CC0-C30E-7DF05937A8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/>
              <a:t>Attributes Pane Custom Tab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9FEC768-E9D4-57C1-5F9F-5EE72316FCA7}"/>
              </a:ext>
            </a:extLst>
          </p:cNvPr>
          <p:cNvSpPr txBox="1"/>
          <p:nvPr/>
        </p:nvSpPr>
        <p:spPr>
          <a:xfrm>
            <a:off x="687897" y="4097501"/>
            <a:ext cx="11358694" cy="2585323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800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updateCategory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onsolas" panose="020B0609020204030204" pitchFamily="49" charset="0"/>
              </a:rPr>
              <a:t>refID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800" dirty="0" err="1">
                <a:solidFill>
                  <a:srgbClr val="0000FF"/>
                </a:solidFill>
                <a:latin typeface="Consolas" panose="020B0609020204030204" pitchFamily="49" charset="0"/>
              </a:rPr>
              <a:t>esri_editing_AttributeTabs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      &lt;</a:t>
            </a:r>
            <a:r>
              <a:rPr lang="en-US" sz="1800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insertComponent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800" dirty="0" err="1">
                <a:solidFill>
                  <a:srgbClr val="0000FF"/>
                </a:solidFill>
                <a:latin typeface="Consolas" panose="020B0609020204030204" pitchFamily="49" charset="0"/>
              </a:rPr>
              <a:t>EditingCustomizations_CustomAttributeTab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                                       </a:t>
            </a:r>
            <a:r>
              <a:rPr lang="en-US" sz="1800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800" dirty="0" err="1">
                <a:solidFill>
                  <a:srgbClr val="0000FF"/>
                </a:solidFill>
                <a:latin typeface="Consolas" panose="020B0609020204030204" pitchFamily="49" charset="0"/>
              </a:rPr>
              <a:t>CustomAttributeTabViewModel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        &lt;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content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onsolas" panose="020B0609020204030204" pitchFamily="49" charset="0"/>
              </a:rPr>
              <a:t>className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800" dirty="0" err="1">
                <a:solidFill>
                  <a:srgbClr val="0000FF"/>
                </a:solidFill>
                <a:latin typeface="Consolas" panose="020B0609020204030204" pitchFamily="49" charset="0"/>
              </a:rPr>
              <a:t>CustomAttributeTabView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"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                </a:t>
            </a:r>
            <a:r>
              <a:rPr lang="en-US" dirty="0" err="1">
                <a:solidFill>
                  <a:srgbClr val="FF0000"/>
                </a:solidFill>
                <a:latin typeface="Consolas" panose="020B0609020204030204" pitchFamily="49" charset="0"/>
              </a:rPr>
              <a:t>guid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="{E8E6C0E7-17C3-4F85-9E09-1E51F82ADFA2}" </a:t>
            </a:r>
          </a:p>
          <a:p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                 </a:t>
            </a:r>
            <a:r>
              <a:rPr lang="en-US" dirty="0" err="1">
                <a:solidFill>
                  <a:srgbClr val="FF0000"/>
                </a:solidFill>
                <a:latin typeface="Consolas" panose="020B0609020204030204" pitchFamily="49" charset="0"/>
              </a:rPr>
              <a:t>placeWith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"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esri_editing_AttributeTabGeometry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"</a:t>
            </a:r>
            <a:endParaRPr lang="en-US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                 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insert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=“before” </a:t>
            </a:r>
            <a:r>
              <a:rPr lang="en-US" dirty="0" err="1">
                <a:solidFill>
                  <a:srgbClr val="FF0000"/>
                </a:solidFill>
                <a:latin typeface="Consolas" panose="020B0609020204030204" pitchFamily="49" charset="0"/>
              </a:rPr>
              <a:t>L_name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="</a:t>
            </a:r>
            <a:r>
              <a:rPr lang="en-US" sz="1800" dirty="0" err="1">
                <a:solidFill>
                  <a:srgbClr val="0000FF"/>
                </a:solidFill>
                <a:latin typeface="Consolas" panose="020B0609020204030204" pitchFamily="49" charset="0"/>
              </a:rPr>
              <a:t>MyTab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“/&gt;</a:t>
            </a:r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      &lt;/</a:t>
            </a:r>
            <a:r>
              <a:rPr lang="en-US" sz="1800" dirty="0" err="1">
                <a:solidFill>
                  <a:srgbClr val="A31515"/>
                </a:solidFill>
                <a:latin typeface="Consolas" panose="020B0609020204030204" pitchFamily="49" charset="0"/>
              </a:rPr>
              <a:t>insertComponent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    &lt;/</a:t>
            </a:r>
            <a:r>
              <a:rPr lang="en-US" sz="1800" dirty="0" err="1">
                <a:solidFill>
                  <a:srgbClr val="A31515"/>
                </a:solidFill>
                <a:latin typeface="Consolas" panose="020B0609020204030204" pitchFamily="49" charset="0"/>
              </a:rPr>
              <a:t>updateCategory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B47FAA28-FD4E-5BFD-97E1-AAC0D2E3F5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91237"/>
            <a:ext cx="10515600" cy="1369285"/>
          </a:xfrm>
        </p:spPr>
        <p:txBody>
          <a:bodyPr/>
          <a:lstStyle/>
          <a:p>
            <a:r>
              <a:rPr lang="en-US" sz="2400" b="1" dirty="0"/>
              <a:t>Step 2 : Update DAML</a:t>
            </a:r>
          </a:p>
          <a:p>
            <a:pPr lvl="1"/>
            <a:r>
              <a:rPr lang="en-US" sz="2000" b="1" dirty="0"/>
              <a:t>Add insert, </a:t>
            </a:r>
            <a:r>
              <a:rPr lang="en-US" sz="2000" b="1" dirty="0" err="1"/>
              <a:t>placeWith</a:t>
            </a:r>
            <a:r>
              <a:rPr lang="en-US" sz="2000" b="1" dirty="0"/>
              <a:t> attributes – position tab</a:t>
            </a:r>
          </a:p>
          <a:p>
            <a:endParaRPr lang="en-US" sz="2000" dirty="0"/>
          </a:p>
          <a:p>
            <a:r>
              <a:rPr lang="en-US" sz="2000" b="1" dirty="0"/>
              <a:t>Existing tabs are</a:t>
            </a:r>
          </a:p>
          <a:p>
            <a:pPr lvl="1"/>
            <a:r>
              <a:rPr lang="en-US" sz="1800" b="1" dirty="0" err="1"/>
              <a:t>esri_editing_AttributeTabAttributes</a:t>
            </a:r>
            <a:r>
              <a:rPr lang="en-US" sz="1800" b="1" dirty="0"/>
              <a:t>		</a:t>
            </a:r>
            <a:r>
              <a:rPr lang="en-US" sz="1800" b="1" dirty="0" err="1"/>
              <a:t>esri_editing_AttributeTabRelationship</a:t>
            </a:r>
            <a:endParaRPr lang="en-US" sz="1800" b="1" dirty="0"/>
          </a:p>
          <a:p>
            <a:pPr lvl="1"/>
            <a:r>
              <a:rPr lang="en-US" sz="1800" b="1" dirty="0" err="1"/>
              <a:t>esri_editing_AttributeTabGeometry</a:t>
            </a:r>
            <a:r>
              <a:rPr lang="en-US" sz="1800" b="1" dirty="0"/>
              <a:t>		</a:t>
            </a:r>
            <a:r>
              <a:rPr lang="en-US" sz="1800" b="1" dirty="0" err="1"/>
              <a:t>esri_editing_AttributeTabAttachments</a:t>
            </a:r>
            <a:endParaRPr lang="en-US" sz="1800" b="1" dirty="0"/>
          </a:p>
          <a:p>
            <a:pPr lvl="1"/>
            <a:r>
              <a:rPr lang="en-US" sz="1800" b="1" dirty="0" err="1"/>
              <a:t>esri_editing_AttributeTabDimensions</a:t>
            </a:r>
            <a:r>
              <a:rPr lang="en-US" sz="1800" b="1" dirty="0"/>
              <a:t>	</a:t>
            </a:r>
            <a:r>
              <a:rPr lang="en-US" sz="1800" b="1" dirty="0" err="1"/>
              <a:t>esri_editing_AttributeTabAnnotation</a:t>
            </a:r>
            <a:endParaRPr lang="en-US" sz="1800" b="1" dirty="0"/>
          </a:p>
          <a:p>
            <a:pPr lvl="1"/>
            <a:r>
              <a:rPr lang="en-US" sz="1800" b="1" dirty="0" err="1"/>
              <a:t>esri_editing_AttributeTabAssocations</a:t>
            </a:r>
            <a:endParaRPr lang="en-US" sz="1800" b="1" dirty="0"/>
          </a:p>
          <a:p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DB46A32-4940-9C9A-6C73-B1098B4DAF23}"/>
              </a:ext>
            </a:extLst>
          </p:cNvPr>
          <p:cNvSpPr/>
          <p:nvPr/>
        </p:nvSpPr>
        <p:spPr bwMode="auto">
          <a:xfrm>
            <a:off x="2837080" y="5469036"/>
            <a:ext cx="5837137" cy="638149"/>
          </a:xfrm>
          <a:prstGeom prst="rect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804482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D3EC843F-1654-3783-1681-72B3E1EF39BC}"/>
              </a:ext>
            </a:extLst>
          </p:cNvPr>
          <p:cNvGrpSpPr/>
          <p:nvPr/>
        </p:nvGrpSpPr>
        <p:grpSpPr>
          <a:xfrm>
            <a:off x="1" y="-15486"/>
            <a:ext cx="12191999" cy="6888971"/>
            <a:chOff x="1" y="-15486"/>
            <a:chExt cx="12191999" cy="6888971"/>
          </a:xfrm>
        </p:grpSpPr>
        <p:sp>
          <p:nvSpPr>
            <p:cNvPr id="7" name="gradient background1">
              <a:extLst>
                <a:ext uri="{FF2B5EF4-FFF2-40B4-BE49-F238E27FC236}">
                  <a16:creationId xmlns:a16="http://schemas.microsoft.com/office/drawing/2014/main" id="{BA12897E-8250-EC55-4968-5DC1D3FCB28A}"/>
                </a:ext>
              </a:extLst>
            </p:cNvPr>
            <p:cNvSpPr/>
            <p:nvPr/>
          </p:nvSpPr>
          <p:spPr bwMode="auto">
            <a:xfrm>
              <a:off x="1" y="-15486"/>
              <a:ext cx="12191999" cy="6888971"/>
            </a:xfrm>
            <a:prstGeom prst="rect">
              <a:avLst/>
            </a:prstGeom>
            <a:gradFill flip="none" rotWithShape="1">
              <a:gsLst>
                <a:gs pos="0">
                  <a:srgbClr val="4923A1"/>
                </a:gs>
                <a:gs pos="98000">
                  <a:srgbClr val="200244"/>
                </a:gs>
              </a:gsLst>
              <a:lin ang="1620000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8" name="Picture 7" descr="A picture containing darkness, nature, light&#10;&#10;Description automatically generated">
              <a:extLst>
                <a:ext uri="{FF2B5EF4-FFF2-40B4-BE49-F238E27FC236}">
                  <a16:creationId xmlns:a16="http://schemas.microsoft.com/office/drawing/2014/main" id="{35DA9CE1-334E-1349-2678-6A89CB6174A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390" b="70395"/>
            <a:stretch/>
          </p:blipFill>
          <p:spPr>
            <a:xfrm>
              <a:off x="1307" y="0"/>
              <a:ext cx="12179404" cy="2001527"/>
            </a:xfrm>
            <a:prstGeom prst="rect">
              <a:avLst/>
            </a:prstGeom>
          </p:spPr>
        </p:pic>
      </p:grpSp>
      <p:sp>
        <p:nvSpPr>
          <p:cNvPr id="6" name="Title 5">
            <a:extLst>
              <a:ext uri="{FF2B5EF4-FFF2-40B4-BE49-F238E27FC236}">
                <a16:creationId xmlns:a16="http://schemas.microsoft.com/office/drawing/2014/main" id="{20D9EC61-0318-9CC0-C30E-7DF05937A8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/>
              <a:t>Attributes Pane Custom Tab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F003BA4-3C8C-F62D-1A10-0CFBDCA5DC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b="1" dirty="0"/>
              <a:t>Step 3 : Register</a:t>
            </a:r>
          </a:p>
          <a:p>
            <a:pPr lvl="1"/>
            <a:r>
              <a:rPr lang="en-US" sz="2000" b="1" dirty="0"/>
              <a:t>Register the table / feature classes with the extension ID</a:t>
            </a:r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0E86D70-7959-451E-8295-1A158204E673}"/>
              </a:ext>
            </a:extLst>
          </p:cNvPr>
          <p:cNvSpPr txBox="1"/>
          <p:nvPr/>
        </p:nvSpPr>
        <p:spPr>
          <a:xfrm>
            <a:off x="838200" y="3170798"/>
            <a:ext cx="10672762" cy="1200329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8000"/>
                </a:solidFill>
                <a:latin typeface="Cascadia Mono" panose="020B0609020000020004" pitchFamily="49" charset="0"/>
              </a:rPr>
              <a:t>// </a:t>
            </a:r>
            <a:r>
              <a:rPr lang="en-US" dirty="0" err="1">
                <a:solidFill>
                  <a:srgbClr val="008000"/>
                </a:solidFill>
                <a:latin typeface="Cascadia Mono" panose="020B0609020000020004" pitchFamily="49" charset="0"/>
              </a:rPr>
              <a:t>guid</a:t>
            </a:r>
            <a:r>
              <a:rPr lang="en-US" dirty="0">
                <a:solidFill>
                  <a:srgbClr val="008000"/>
                </a:solidFill>
                <a:latin typeface="Cascadia Mono" panose="020B0609020000020004" pitchFamily="49" charset="0"/>
              </a:rPr>
              <a:t> from DAML</a:t>
            </a:r>
            <a:endParaRPr lang="en-US" sz="18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800" dirty="0" err="1">
                <a:solidFill>
                  <a:srgbClr val="0000FF"/>
                </a:solidFill>
                <a:latin typeface="Cascadia Mono" panose="020B0609020000020004" pitchFamily="49" charset="0"/>
              </a:rPr>
              <a:t>Guid</a:t>
            </a:r>
            <a:r>
              <a:rPr lang="en-US" dirty="0">
                <a:solidFill>
                  <a:srgbClr val="0000FF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myExtension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= </a:t>
            </a:r>
            <a:r>
              <a:rPr lang="en-US" dirty="0">
                <a:solidFill>
                  <a:srgbClr val="0000FF"/>
                </a:solidFill>
                <a:latin typeface="Cascadia Mono" panose="020B0609020000020004" pitchFamily="49" charset="0"/>
              </a:rPr>
              <a:t>new </a:t>
            </a:r>
            <a:r>
              <a:rPr lang="en-US" dirty="0" err="1">
                <a:solidFill>
                  <a:srgbClr val="000000"/>
                </a:solidFill>
                <a:latin typeface="Cascadia Mono" panose="020B0609020000020004" pitchFamily="49" charset="0"/>
              </a:rPr>
              <a:t>Guid</a:t>
            </a:r>
            <a:r>
              <a:rPr lang="en-US" dirty="0">
                <a:solidFill>
                  <a:srgbClr val="A31515"/>
                </a:solidFill>
                <a:latin typeface="Cascadia Mono" panose="020B0609020000020004"/>
              </a:rPr>
              <a:t>(“{E8E6C0E7-17C3-4F85-9E09-1E51F82ADFA2</a:t>
            </a:r>
            <a:r>
              <a:rPr lang="en-US" sz="1800" dirty="0">
                <a:solidFill>
                  <a:srgbClr val="A31515"/>
                </a:solidFill>
                <a:latin typeface="Cascadia Mono" panose="020B0609020000020004"/>
              </a:rPr>
              <a:t>}”</a:t>
            </a:r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);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</a:p>
          <a:p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var</a:t>
            </a:r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 fc = </a:t>
            </a:r>
            <a:r>
              <a:rPr lang="en-US" dirty="0" err="1">
                <a:solidFill>
                  <a:srgbClr val="000000"/>
                </a:solidFill>
                <a:latin typeface="Cascadia Mono" panose="020B0609020000020004" pitchFamily="49" charset="0"/>
              </a:rPr>
              <a:t>featureLayer.GetFeatureClass</a:t>
            </a:r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();</a:t>
            </a:r>
          </a:p>
          <a:p>
            <a:r>
              <a:rPr lang="en-US" dirty="0" err="1">
                <a:solidFill>
                  <a:srgbClr val="000000"/>
                </a:solidFill>
                <a:latin typeface="Cascadia Mono" panose="020B0609020000020004" pitchFamily="49" charset="0"/>
              </a:rPr>
              <a:t>fc.AddActivationExtension</a:t>
            </a:r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(</a:t>
            </a:r>
            <a:r>
              <a:rPr lang="en-US" dirty="0" err="1">
                <a:solidFill>
                  <a:srgbClr val="000000"/>
                </a:solidFill>
                <a:latin typeface="Cascadia Mono" panose="020B0609020000020004" pitchFamily="49" charset="0"/>
              </a:rPr>
              <a:t>myExtension</a:t>
            </a:r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);</a:t>
            </a:r>
            <a:endParaRPr lang="en-US" sz="1800" dirty="0">
              <a:solidFill>
                <a:srgbClr val="000000"/>
              </a:solidFill>
              <a:latin typeface="Cascadia Mono" panose="020B0609020000020004" pitchFamily="49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5774F04-9696-3DC2-9969-0161FB29C69B}"/>
              </a:ext>
            </a:extLst>
          </p:cNvPr>
          <p:cNvSpPr/>
          <p:nvPr/>
        </p:nvSpPr>
        <p:spPr bwMode="auto">
          <a:xfrm>
            <a:off x="3776646" y="3428999"/>
            <a:ext cx="4494899" cy="394523"/>
          </a:xfrm>
          <a:prstGeom prst="rect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50114481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Custom 1">
      <a:dk1>
        <a:srgbClr val="FFFFFF"/>
      </a:dk1>
      <a:lt1>
        <a:srgbClr val="000000"/>
      </a:lt1>
      <a:dk2>
        <a:srgbClr val="E7E6E6"/>
      </a:dk2>
      <a:lt2>
        <a:srgbClr val="44546A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Esri_Corporate_Template-Dark">
  <a:themeElements>
    <a:clrScheme name="Esri Branding Colors 2013_Blue Background 1">
      <a:dk1>
        <a:sysClr val="windowText" lastClr="000000"/>
      </a:dk1>
      <a:lt1>
        <a:sysClr val="window" lastClr="FFFFFF"/>
      </a:lt1>
      <a:dk2>
        <a:srgbClr val="007AC2"/>
      </a:dk2>
      <a:lt2>
        <a:srgbClr val="FFFF96"/>
      </a:lt2>
      <a:accent1>
        <a:srgbClr val="35AC46"/>
      </a:accent1>
      <a:accent2>
        <a:srgbClr val="AAD04B"/>
      </a:accent2>
      <a:accent3>
        <a:srgbClr val="F89927"/>
      </a:accent3>
      <a:accent4>
        <a:srgbClr val="00B9F2"/>
      </a:accent4>
      <a:accent5>
        <a:srgbClr val="8E499B"/>
      </a:accent5>
      <a:accent6>
        <a:srgbClr val="BE9969"/>
      </a:accent6>
      <a:hlink>
        <a:srgbClr val="C0E8FF"/>
      </a:hlink>
      <a:folHlink>
        <a:srgbClr val="81D0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00ABF5"/>
        </a:solidFill>
        <a:ln w="19050">
          <a:solidFill>
            <a:srgbClr val="FFFFFF">
              <a:alpha val="41961"/>
            </a:srgbClr>
          </a:solidFill>
          <a:miter lim="800000"/>
          <a:headEnd type="none" w="med" len="med"/>
          <a:tailEnd type="none" w="med" len="med"/>
        </a:ln>
        <a:effectLst/>
      </a:spPr>
      <a:bodyPr vert="horz" wrap="square" lIns="0" tIns="0" rIns="0" bIns="0" numCol="1" rtlCol="0" anchor="ctr" anchorCtr="1" compatLnSpc="1">
        <a:prstTxWarp prst="textNoShape">
          <a:avLst/>
        </a:prstTxWarp>
        <a:noAutofit/>
      </a:bodyPr>
      <a:lstStyle>
        <a:defPPr algn="ctr" eaLnBrk="0" fontAlgn="base" hangingPunct="0">
          <a:spcBef>
            <a:spcPct val="0"/>
          </a:spcBef>
          <a:spcAft>
            <a:spcPct val="0"/>
          </a:spcAft>
          <a:defRPr sz="1400" dirty="0">
            <a:solidFill>
              <a:prstClr val="white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noFill/>
        <a:ln w="50800" cap="flat" cmpd="sng" algn="ctr">
          <a:solidFill>
            <a:srgbClr val="00B0F0"/>
          </a:solidFill>
          <a:prstDash val="solid"/>
          <a:round/>
          <a:headEnd type="none" w="med" len="med"/>
          <a:tailEnd type="none"/>
        </a:ln>
        <a:effectLst>
          <a:outerShdw blurRad="25400" algn="ctr" rotWithShape="0">
            <a:schemeClr val="accent4">
              <a:lumMod val="20000"/>
              <a:lumOff val="80000"/>
              <a:alpha val="41000"/>
            </a:schemeClr>
          </a:outerShdw>
        </a:effectLst>
      </a:spPr>
      <a:bodyPr/>
      <a:lstStyle/>
    </a:lnDef>
    <a:txDef>
      <a:spPr>
        <a:noFill/>
        <a:effectLst/>
      </a:spPr>
      <a:bodyPr wrap="none" lIns="0" tIns="0" rIns="0" bIns="0" rtlCol="0">
        <a:noAutofit/>
      </a:bodyPr>
      <a:lstStyle>
        <a:defPPr algn="l" eaLnBrk="0" hangingPunct="0">
          <a:defRPr sz="1400" dirty="0" err="1" smtClean="0"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Esri-Corporate-Template-Dark.pptx" id="{94F9B979-3F63-9843-99DF-380ED8CE2E48}" vid="{AD11F138-60CD-A74B-A653-C14E1C6A743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.xml"/></Relationships>
</file>

<file path=customXml/_rels/item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.xml"/></Relationships>
</file>

<file path=customXml/_rels/item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.xml"/></Relationships>
</file>

<file path=customXml/_rels/item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.xml"/></Relationships>
</file>

<file path=customXml/_rels/item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.xml"/></Relationships>
</file>

<file path=customXml/_rels/item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.xml"/></Relationships>
</file>

<file path=customXml/_rels/item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.xml"/></Relationships>
</file>

<file path=customXml/_rels/item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.xml"/></Relationships>
</file>

<file path=customXml/_rels/item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.xml"/></Relationships>
</file>

<file path=customXml/_rels/item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.xml"/></Relationships>
</file>

<file path=customXml/_rels/item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.xml"/></Relationships>
</file>

<file path=customXml/_rels/item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.xml"/></Relationships>
</file>

<file path=customXml/_rels/item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.xml"/></Relationships>
</file>

<file path=customXml/_rels/item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.xml"/></Relationships>
</file>

<file path=customXml/_rels/item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.xml"/></Relationships>
</file>

<file path=customXml/_rels/item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.xml"/></Relationships>
</file>

<file path=customXml/_rels/item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.xml"/></Relationships>
</file>

<file path=customXml/_rels/item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.xml"/></Relationships>
</file>

<file path=customXml/_rels/item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.xml"/></Relationships>
</file>

<file path=customXml/_rels/item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.xml"/></Relationships>
</file>

<file path=customXml/_rels/item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.xml"/></Relationships>
</file>

<file path=customXml/_rels/item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.xml"/></Relationships>
</file>

<file path=customXml/_rels/item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.xml"/></Relationships>
</file>

<file path=customXml/_rels/item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.xml"/></Relationships>
</file>

<file path=customXml/_rels/item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.xml"/></Relationships>
</file>

<file path=customXml/_rels/item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.xml"/></Relationships>
</file>

<file path=customXml/_rels/item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.xml"/></Relationships>
</file>

<file path=customXml/_rels/item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.xml"/></Relationships>
</file>

<file path=customXml/_rels/item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.xml"/></Relationships>
</file>

<file path=customXml/_rels/item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.xml"/></Relationships>
</file>

<file path=customXml/_rels/item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.xml"/></Relationships>
</file>

<file path=customXml/_rels/item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.xml"/></Relationships>
</file>

<file path=customXml/_rels/item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.xml"/></Relationships>
</file>

<file path=customXml/_rels/item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.xml"/></Relationships>
</file>

<file path=customXml/_rels/item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.xml"/></Relationships>
</file>

<file path=customXml/_rels/item6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EsriMapsInfo xmlns="ESRI.ArcGIS.Mapping.OfficeIntegration.PowerPointInfo">
  <Version>Version1</Version>
  <RequiresSignIn>False</RequiresSignIn>
</EsriMapsInfo>
</file>

<file path=customXml/item10.xml><?xml version="1.0" encoding="utf-8"?>
<?mso-contentType ?>
<p:Policy xmlns:p="office.server.policy" id="" local="true">
  <p:Name>Document</p:Name>
  <p:Description/>
  <p:Statement/>
  <p:PolicyItems>
    <p:PolicyItem featureId="Microsoft.Office.RecordsManagement.PolicyFeatures.PolicyAudit" staticId="0x0101007CCB09B909685840A5AA5DC537182835|810367359" UniqueId="13da4d23-1587-4cac-9dba-a207f9b2f19e">
      <p:Name>Auditing</p:Name>
      <p:Description>Audits user actions on documents and list items to the Audit Log.</p:Description>
      <p:CustomData>
        <Audit>
          <Update/>
          <View/>
        </Audit>
      </p:CustomData>
    </p:PolicyItem>
  </p:PolicyItems>
</p:Policy>
</file>

<file path=customXml/item11.xml><?xml version="1.0" encoding="utf-8"?>
<EsriMapsInfo xmlns="ESRI.ArcGIS.Mapping.OfficeIntegration.PowerPointInfo">
  <Version>Version1</Version>
  <RequiresSignIn>False</RequiresSignIn>
</EsriMapsInfo>
</file>

<file path=customXml/item12.xml><?xml version="1.0" encoding="utf-8"?>
<EsriMapsInfo xmlns="ESRI.ArcGIS.Mapping.OfficeIntegration.PowerPointInfo">
  <Version>Version1</Version>
  <RequiresSignIn>False</RequiresSignIn>
</EsriMapsInfo>
</file>

<file path=customXml/item13.xml><?xml version="1.0" encoding="utf-8"?>
<EsriMapsInfo xmlns="ESRI.ArcGIS.Mapping.OfficeIntegration.PowerPointInfo">
  <Version>Version1</Version>
  <RequiresSignIn>False</RequiresSignIn>
</EsriMapsInfo>
</file>

<file path=customXml/item1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15.xml><?xml version="1.0" encoding="utf-8"?>
<EsriMapsInfo xmlns="ESRI.ArcGIS.Mapping.OfficeIntegration.PowerPointInfo">
  <Version>Version1</Version>
  <RequiresSignIn>False</RequiresSignIn>
</EsriMapsInfo>
</file>

<file path=customXml/item16.xml><?xml version="1.0" encoding="utf-8"?>
<EsriMapsInfo xmlns="ESRI.ArcGIS.Mapping.OfficeIntegration.PowerPointInfo">
  <Version>Version1</Version>
  <RequiresSignIn>False</RequiresSignIn>
</EsriMapsInfo>
</file>

<file path=customXml/item17.xml><?xml version="1.0" encoding="utf-8"?>
<EsriMapsInfo xmlns="ESRI.ArcGIS.Mapping.OfficeIntegration.PowerPointInfo">
  <Version>Version1</Version>
  <RequiresSignIn>False</RequiresSignIn>
</EsriMapsInfo>
</file>

<file path=customXml/item18.xml><?xml version="1.0" encoding="utf-8"?>
<EsriMapsInfo xmlns="ESRI.ArcGIS.Mapping.OfficeIntegration.PowerPointInfo">
  <Version>Version1</Version>
  <RequiresSignIn>False</RequiresSignIn>
</EsriMapsInfo>
</file>

<file path=customXml/item19.xml><?xml version="1.0" encoding="utf-8"?>
<EsriMapsInfo xmlns="ESRI.ArcGIS.Mapping.OfficeIntegration.PowerPointInfo">
  <Version>Version1</Version>
  <RequiresSignIn>False</RequiresSignIn>
</EsriMapsInfo>
</file>

<file path=customXml/item2.xml><?xml version="1.0" encoding="utf-8"?>
<EsriMapsInfo xmlns="ESRI.ArcGIS.Mapping.OfficeIntegration.PowerPointInfo">
  <Version>Version1</Version>
  <RequiresSignIn>False</RequiresSignIn>
</EsriMapsInfo>
</file>

<file path=customXml/item20.xml><?xml version="1.0" encoding="utf-8"?>
<EsriMapsInfo xmlns="ESRI.ArcGIS.Mapping.OfficeIntegration.PowerPointInfo">
  <Version>Version1</Version>
  <RequiresSignIn>False</RequiresSignIn>
</EsriMapsInfo>
</file>

<file path=customXml/item21.xml><?xml version="1.0" encoding="utf-8"?>
<EsriMapsInfo xmlns="ESRI.ArcGIS.Mapping.OfficeIntegration.PowerPointInfo">
  <Version>Version1</Version>
  <RequiresSignIn>False</RequiresSignIn>
</EsriMapsInfo>
</file>

<file path=customXml/item22.xml><?xml version="1.0" encoding="utf-8"?>
<EsriMapsInfo xmlns="ESRI.ArcGIS.Mapping.OfficeIntegration.PowerPointInfo">
  <Version>Version1</Version>
  <RequiresSignIn>False</RequiresSignIn>
</EsriMapsInfo>
</file>

<file path=customXml/item23.xml><?xml version="1.0" encoding="utf-8"?>
<EsriMapsInfo xmlns="ESRI.ArcGIS.Mapping.OfficeIntegration.PowerPointInfo">
  <Version>Version1</Version>
  <RequiresSignIn>False</RequiresSignIn>
</EsriMapsInfo>
</file>

<file path=customXml/item24.xml><?xml version="1.0" encoding="utf-8"?>
<EsriMapsInfo xmlns="ESRI.ArcGIS.Mapping.OfficeIntegration.PowerPointInfo">
  <Version>Version1</Version>
  <RequiresSignIn>False</RequiresSignIn>
</EsriMapsInfo>
</file>

<file path=customXml/item25.xml><?xml version="1.0" encoding="utf-8"?>
<EsriMapsInfo xmlns="ESRI.ArcGIS.Mapping.OfficeIntegration.PowerPointInfo">
  <Version>Version1</Version>
  <RequiresSignIn>False</RequiresSignIn>
</EsriMapsInfo>
</file>

<file path=customXml/item26.xml><?xml version="1.0" encoding="utf-8"?>
<EsriMapsInfo xmlns="ESRI.ArcGIS.Mapping.OfficeIntegration.PowerPointInfo">
  <Version>Version1</Version>
  <RequiresSignIn>False</RequiresSignIn>
</EsriMapsInfo>
</file>

<file path=customXml/item27.xml><?xml version="1.0" encoding="utf-8"?>
<EsriMapsInfo xmlns="ESRI.ArcGIS.Mapping.OfficeIntegration.PowerPointInfo">
  <Version>Version1</Version>
  <RequiresSignIn>False</RequiresSignIn>
</EsriMapsInfo>
</file>

<file path=customXml/item28.xml><?xml version="1.0" encoding="utf-8"?>
<EsriMapsInfo xmlns="ESRI.ArcGIS.Mapping.OfficeIntegration.PowerPointInfo">
  <Version>Version1</Version>
  <RequiresSignIn>False</RequiresSignIn>
</EsriMapsInfo>
</file>

<file path=customXml/item29.xml><?xml version="1.0" encoding="utf-8"?>
<EsriMapsInfo xmlns="ESRI.ArcGIS.Mapping.OfficeIntegration.PowerPointInfo">
  <Version>Version1</Version>
  <RequiresSignIn>False</RequiresSignIn>
</EsriMapsInfo>
</file>

<file path=customXml/item3.xml><?xml version="1.0" encoding="utf-8"?>
<EsriMapsInfo xmlns="ESRI.ArcGIS.Mapping.OfficeIntegration.PowerPointInfo">
  <Version>Version1</Version>
  <RequiresSignIn>False</RequiresSignIn>
</EsriMapsInfo>
</file>

<file path=customXml/item30.xml><?xml version="1.0" encoding="utf-8"?>
<EsriMapsInfo xmlns="ESRI.ArcGIS.Mapping.OfficeIntegration.PowerPointInfo">
  <Version>Version1</Version>
  <RequiresSignIn>False</RequiresSignIn>
</EsriMapsInfo>
</file>

<file path=customXml/item31.xml><?xml version="1.0" encoding="utf-8"?>
<EsriMapsInfo xmlns="ESRI.ArcGIS.Mapping.OfficeIntegration.PowerPointInfo">
  <Version>Version1</Version>
  <RequiresSignIn>False</RequiresSignIn>
</EsriMapsInfo>
</file>

<file path=customXml/item3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3.xml><?xml version="1.0" encoding="utf-8"?>
<EsriMapsInfo xmlns="ESRI.ArcGIS.Mapping.OfficeIntegration.PowerPointInfo">
  <Version>Version1</Version>
  <RequiresSignIn>False</RequiresSignIn>
</EsriMapsInfo>
</file>

<file path=customXml/item34.xml><?xml version="1.0" encoding="utf-8"?>
<EsriMapsInfo xmlns="ESRI.ArcGIS.Mapping.OfficeIntegration.PowerPointInfo">
  <Version>Version1</Version>
  <RequiresSignIn>False</RequiresSignIn>
</EsriMapsInfo>
</file>

<file path=customXml/item35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CCB09B909685840A5AA5DC537182835" ma:contentTypeVersion="6" ma:contentTypeDescription="Create a new document." ma:contentTypeScope="" ma:versionID="74515a54bca02139da222085721357b8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089ac7d328ad090443a1d2513f10f34c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1:_dlc_Exemp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Scheduling Start Date is a site column created by the Publishing feature. It is used to specify the date and time on which this page will first appear to site visitors.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Scheduling End Date is a site column created by the Publishing feature. It is used to specify the date and time on which this page will no longer appear to site visitors." ma:internalName="PublishingExpirationDate">
      <xsd:simpleType>
        <xsd:restriction base="dms:Unknown"/>
      </xsd:simpleType>
    </xsd:element>
    <xsd:element name="_dlc_Exempt" ma:index="10" nillable="true" ma:displayName="Exempt from Policy" ma:hidden="true" ma:internalName="_dlc_Exempt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6.xml><?xml version="1.0" encoding="utf-8"?>
<EsriMapsInfo xmlns="ESRI.ArcGIS.Mapping.OfficeIntegration.PowerPointInfo">
  <Version>Version1</Version>
  <RequiresSignIn>False</RequiresSignIn>
</EsriMapsInfo>
</file>

<file path=customXml/item37.xml><?xml version="1.0" encoding="utf-8"?>
<EsriMapsInfo xmlns="ESRI.ArcGIS.Mapping.OfficeIntegration.PowerPointInfo">
  <Version>Version1</Version>
  <RequiresSignIn>False</RequiresSignIn>
</EsriMapsInfo>
</file>

<file path=customXml/item38.xml><?xml version="1.0" encoding="utf-8"?>
<EsriMapsInfo xmlns="ESRI.ArcGIS.Mapping.OfficeIntegration.PowerPointInfo">
  <Version>Version1</Version>
  <RequiresSignIn>False</RequiresSignIn>
</EsriMapsInfo>
</file>

<file path=customXml/item39.xml><?xml version="1.0" encoding="utf-8"?>
<EsriMapsInfo xmlns="ESRI.ArcGIS.Mapping.OfficeIntegration.PowerPointInfo">
  <Version>Version1</Version>
  <RequiresSignIn>False</RequiresSignIn>
</EsriMapsInfo>
</file>

<file path=customXml/item4.xml><?xml version="1.0" encoding="utf-8"?>
<EsriMapsInfo xmlns="ESRI.ArcGIS.Mapping.OfficeIntegration.PowerPointInfo">
  <Version>Version1</Version>
  <RequiresSignIn>False</RequiresSignIn>
</EsriMapsInfo>
</file>

<file path=customXml/item40.xml><?xml version="1.0" encoding="utf-8"?>
<EsriMapsInfo xmlns="ESRI.ArcGIS.Mapping.OfficeIntegration.PowerPointInfo">
  <Version>Version1</Version>
  <RequiresSignIn>False</RequiresSignIn>
</EsriMapsInfo>
</file>

<file path=customXml/item41.xml><?xml version="1.0" encoding="utf-8"?>
<EsriMapsInfo xmlns="ESRI.ArcGIS.Mapping.OfficeIntegration.PowerPointInfo">
  <Version>Version1</Version>
  <RequiresSignIn>False</RequiresSignIn>
</EsriMapsInfo>
</file>

<file path=customXml/item42.xml><?xml version="1.0" encoding="utf-8"?>
<EsriMapsInfo xmlns="ESRI.ArcGIS.Mapping.OfficeIntegration.PowerPointInfo">
  <Version>Version1</Version>
  <RequiresSignIn>False</RequiresSignIn>
</EsriMapsInfo>
</file>

<file path=customXml/item43.xml><?xml version="1.0" encoding="utf-8"?>
<EsriMapsInfo xmlns="ESRI.ArcGIS.Mapping.OfficeIntegration.PowerPointInfo">
  <Version>Version1</Version>
  <RequiresSignIn>False</RequiresSignIn>
</EsriMapsInfo>
</file>

<file path=customXml/item44.xml><?xml version="1.0" encoding="utf-8"?>
<EsriMapsInfo xmlns="ESRI.ArcGIS.Mapping.OfficeIntegration.PowerPointInfo">
  <Version>Version1</Version>
  <RequiresSignIn>False</RequiresSignIn>
</EsriMapsInfo>
</file>

<file path=customXml/item45.xml><?xml version="1.0" encoding="utf-8"?>
<EsriMapsInfo xmlns="ESRI.ArcGIS.Mapping.OfficeIntegration.PowerPointInfo">
  <Version>Version1</Version>
  <RequiresSignIn>False</RequiresSignIn>
</EsriMapsInfo>
</file>

<file path=customXml/item46.xml><?xml version="1.0" encoding="utf-8"?>
<EsriMapsInfo xmlns="ESRI.ArcGIS.Mapping.OfficeIntegration.PowerPointInfo">
  <Version>Version1</Version>
  <RequiresSignIn>False</RequiresSignIn>
</EsriMapsInfo>
</file>

<file path=customXml/item47.xml><?xml version="1.0" encoding="utf-8"?>
<EsriMapsInfo xmlns="ESRI.ArcGIS.Mapping.OfficeIntegration.PowerPointInfo">
  <Version>Version1</Version>
  <RequiresSignIn>False</RequiresSignIn>
</EsriMapsInfo>
</file>

<file path=customXml/item48.xml><?xml version="1.0" encoding="utf-8"?>
<EsriMapsInfo xmlns="ESRI.ArcGIS.Mapping.OfficeIntegration.PowerPointInfo">
  <Version>Version1</Version>
  <RequiresSignIn>False</RequiresSignIn>
</EsriMapsInfo>
</file>

<file path=customXml/item49.xml><?xml version="1.0" encoding="utf-8"?>
<EsriMapsInfo xmlns="ESRI.ArcGIS.Mapping.OfficeIntegration.PowerPointInfo">
  <Version>Version1</Version>
  <RequiresSignIn>False</RequiresSignIn>
</EsriMapsInfo>
</file>

<file path=customXml/item5.xml><?xml version="1.0" encoding="utf-8"?>
<EsriMapsInfo xmlns="ESRI.ArcGIS.Mapping.OfficeIntegration.PowerPointInfo">
  <Version>Version1</Version>
  <RequiresSignIn>False</RequiresSignIn>
</EsriMapsInfo>
</file>

<file path=customXml/item50.xml><?xml version="1.0" encoding="utf-8"?>
<EsriMapsInfo xmlns="ESRI.ArcGIS.Mapping.OfficeIntegration.PowerPointInfo">
  <Version>Version1</Version>
  <RequiresSignIn>False</RequiresSignIn>
</EsriMapsInfo>
</file>

<file path=customXml/item51.xml><?xml version="1.0" encoding="utf-8"?>
<EsriMapsInfo xmlns="ESRI.ArcGIS.Mapping.OfficeIntegration.PowerPointInfo">
  <Version>Version1</Version>
  <RequiresSignIn>False</RequiresSignIn>
</EsriMapsInfo>
</file>

<file path=customXml/item52.xml><?xml version="1.0" encoding="utf-8"?>
<EsriMapsInfo xmlns="ESRI.ArcGIS.Mapping.OfficeIntegration.PowerPointInfo">
  <Version>Version1</Version>
  <RequiresSignIn>False</RequiresSignIn>
</EsriMapsInfo>
</file>

<file path=customXml/item53.xml><?xml version="1.0" encoding="utf-8"?>
<EsriMapsInfo xmlns="ESRI.ArcGIS.Mapping.OfficeIntegration.PowerPointInfo">
  <Version>Version1</Version>
  <RequiresSignIn>False</RequiresSignIn>
</EsriMapsInfo>
</file>

<file path=customXml/item54.xml><?xml version="1.0" encoding="utf-8"?>
<EsriMapsInfo xmlns="ESRI.ArcGIS.Mapping.OfficeIntegration.PowerPointInfo">
  <Version>Version1</Version>
  <RequiresSignIn>False</RequiresSignIn>
</EsriMapsInfo>
</file>

<file path=customXml/item55.xml><?xml version="1.0" encoding="utf-8"?>
<EsriMapsInfo xmlns="ESRI.ArcGIS.Mapping.OfficeIntegration.PowerPointInfo">
  <Version>Version1</Version>
  <RequiresSignIn>False</RequiresSignIn>
</EsriMapsInfo>
</file>

<file path=customXml/item56.xml><?xml version="1.0" encoding="utf-8"?>
<EsriMapsInfo xmlns="ESRI.ArcGIS.Mapping.OfficeIntegration.PowerPointInfo">
  <Version>Version1</Version>
  <RequiresSignIn>False</RequiresSignIn>
</EsriMapsInfo>
</file>

<file path=customXml/item57.xml><?xml version="1.0" encoding="utf-8"?>
<EsriMapsInfo xmlns="ESRI.ArcGIS.Mapping.OfficeIntegration.PowerPointInfo">
  <Version>Version1</Version>
  <RequiresSignIn>False</RequiresSignIn>
</EsriMapsInfo>
</file>

<file path=customXml/item58.xml><?xml version="1.0" encoding="utf-8"?>
<EsriMapsInfo xmlns="ESRI.ArcGIS.Mapping.OfficeIntegration.PowerPointInfo">
  <Version>Version1</Version>
  <RequiresSignIn>False</RequiresSignIn>
</EsriMapsInfo>
</file>

<file path=customXml/item59.xml><?xml version="1.0" encoding="utf-8"?>
<EsriMapsInfo xmlns="ESRI.ArcGIS.Mapping.OfficeIntegration.PowerPointInfo">
  <Version>Version1</Version>
  <RequiresSignIn>False</RequiresSignIn>
</EsriMapsInfo>
</file>

<file path=customXml/item6.xml><?xml version="1.0" encoding="utf-8"?>
<EsriMapsInfo xmlns="ESRI.ArcGIS.Mapping.OfficeIntegration.PowerPointInfo">
  <Version>Version1</Version>
  <RequiresSignIn>False</RequiresSignIn>
</EsriMapsInfo>
</file>

<file path=customXml/item60.xml><?xml version="1.0" encoding="utf-8"?>
<EsriMapsInfo xmlns="ESRI.ArcGIS.Mapping.OfficeIntegration.PowerPointInfo">
  <Version>Version1</Version>
  <RequiresSignIn>False</RequiresSignIn>
</EsriMapsInfo>
</file>

<file path=customXml/item61.xml><?xml version="1.0" encoding="utf-8"?>
<EsriMapsInfo xmlns="ESRI.ArcGIS.Mapping.OfficeIntegration.PowerPointInfo">
  <Version>Version1</Version>
  <RequiresSignIn>False</RequiresSignIn>
</EsriMapsInfo>
</file>

<file path=customXml/item62.xml><?xml version="1.0" encoding="utf-8"?>
<EsriMapsInfo xmlns="ESRI.ArcGIS.Mapping.OfficeIntegration.PowerPointInfo">
  <Version>Version1</Version>
  <RequiresSignIn>False</RequiresSignIn>
</EsriMapsInfo>
</file>

<file path=customXml/item63.xml><?xml version="1.0" encoding="utf-8"?>
<EsriMapsInfo xmlns="ESRI.ArcGIS.Mapping.OfficeIntegration.PowerPointInfo">
  <Version>Version1</Version>
  <RequiresSignIn>False</RequiresSignIn>
</EsriMapsInfo>
</file>

<file path=customXml/item64.xml><?xml version="1.0" encoding="utf-8"?>
<EsriMapsInfo xmlns="ESRI.ArcGIS.Mapping.OfficeIntegration.PowerPointInfo">
  <Version>Version1</Version>
  <RequiresSignIn>False</RequiresSignIn>
</EsriMapsInfo>
</file>

<file path=customXml/item65.xml><?xml version="1.0" encoding="utf-8"?>
<EsriMapsInfo xmlns="ESRI.ArcGIS.Mapping.OfficeIntegration.PowerPointInfo">
  <Version>Version1</Version>
  <RequiresSignIn>False</RequiresSignIn>
</EsriMapsInfo>
</file>

<file path=customXml/item66.xml><?xml version="1.0" encoding="utf-8"?>
<EsriMapsInfo xmlns="ESRI.ArcGIS.Mapping.OfficeIntegration.PowerPointInfo">
  <Version>Version1</Version>
  <RequiresSignIn>False</RequiresSignIn>
</EsriMapsInfo>
</file>

<file path=customXml/item67.xml><?xml version="1.0" encoding="utf-8"?>
<EsriMapsInfo xmlns="ESRI.ArcGIS.Mapping.OfficeIntegration.PowerPointInfo">
  <Version>Version1</Version>
  <RequiresSignIn>False</RequiresSignIn>
</EsriMapsInfo>
</file>

<file path=customXml/item68.xml><?xml version="1.0" encoding="utf-8"?>
<EsriMapsInfo xmlns="ESRI.ArcGIS.Mapping.OfficeIntegration.PowerPointInfo">
  <Version>Version1</Version>
  <RequiresSignIn>False</RequiresSignIn>
</EsriMapsInfo>
</file>

<file path=customXml/item69.xml><?xml version="1.0" encoding="utf-8"?>
<EsriMapsInfo xmlns="ESRI.ArcGIS.Mapping.OfficeIntegration.PowerPointInfo">
  <Version>Version1</Version>
  <RequiresSignIn>False</RequiresSignIn>
</EsriMapsInfo>
</file>

<file path=customXml/item7.xml><?xml version="1.0" encoding="utf-8"?>
<EsriMapsInfo xmlns="ESRI.ArcGIS.Mapping.OfficeIntegration.PowerPointInfo">
  <Version>Version1</Version>
  <RequiresSignIn>False</RequiresSignIn>
</EsriMapsInfo>
</file>

<file path=customXml/item8.xml><?xml version="1.0" encoding="utf-8"?>
<EsriMapsInfo xmlns="ESRI.ArcGIS.Mapping.OfficeIntegration.PowerPointInfo">
  <Version>Version1</Version>
  <RequiresSignIn>False</RequiresSignIn>
</EsriMapsInfo>
</file>

<file path=customXml/item9.xml><?xml version="1.0" encoding="utf-8"?>
<EsriMapsInfo xmlns="ESRI.ArcGIS.Mapping.OfficeIntegration.PowerPointInfo">
  <Version>Version1</Version>
  <RequiresSignIn>False</RequiresSignIn>
</EsriMapsInfo>
</file>

<file path=customXml/itemProps1.xml><?xml version="1.0" encoding="utf-8"?>
<ds:datastoreItem xmlns:ds="http://schemas.openxmlformats.org/officeDocument/2006/customXml" ds:itemID="{71658D62-F010-45F1-9326-EDC465FED48E}">
  <ds:schemaRefs>
    <ds:schemaRef ds:uri="ESRI.ArcGIS.Mapping.OfficeIntegration.PowerPointInfo"/>
  </ds:schemaRefs>
</ds:datastoreItem>
</file>

<file path=customXml/itemProps10.xml><?xml version="1.0" encoding="utf-8"?>
<ds:datastoreItem xmlns:ds="http://schemas.openxmlformats.org/officeDocument/2006/customXml" ds:itemID="{1AF0E3E5-C8A7-4C36-BEB8-B23D52779CD3}">
  <ds:schemaRefs>
    <ds:schemaRef ds:uri="office.server.policy"/>
  </ds:schemaRefs>
</ds:datastoreItem>
</file>

<file path=customXml/itemProps11.xml><?xml version="1.0" encoding="utf-8"?>
<ds:datastoreItem xmlns:ds="http://schemas.openxmlformats.org/officeDocument/2006/customXml" ds:itemID="{2672FF5B-1ADC-45B0-9698-61421F5761E7}">
  <ds:schemaRefs>
    <ds:schemaRef ds:uri="ESRI.ArcGIS.Mapping.OfficeIntegration.PowerPointInfo"/>
  </ds:schemaRefs>
</ds:datastoreItem>
</file>

<file path=customXml/itemProps12.xml><?xml version="1.0" encoding="utf-8"?>
<ds:datastoreItem xmlns:ds="http://schemas.openxmlformats.org/officeDocument/2006/customXml" ds:itemID="{352E5095-9B98-4AF0-9861-BDC020ABBCFC}">
  <ds:schemaRefs>
    <ds:schemaRef ds:uri="ESRI.ArcGIS.Mapping.OfficeIntegration.PowerPointInfo"/>
  </ds:schemaRefs>
</ds:datastoreItem>
</file>

<file path=customXml/itemProps13.xml><?xml version="1.0" encoding="utf-8"?>
<ds:datastoreItem xmlns:ds="http://schemas.openxmlformats.org/officeDocument/2006/customXml" ds:itemID="{F6EFD530-1E3E-47B8-A55C-19EC63E3C655}">
  <ds:schemaRefs>
    <ds:schemaRef ds:uri="ESRI.ArcGIS.Mapping.OfficeIntegration.PowerPointInfo"/>
  </ds:schemaRefs>
</ds:datastoreItem>
</file>

<file path=customXml/itemProps14.xml><?xml version="1.0" encoding="utf-8"?>
<ds:datastoreItem xmlns:ds="http://schemas.openxmlformats.org/officeDocument/2006/customXml" ds:itemID="{81E133DB-697E-4C10-B192-8899027B1EC6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sharepoint/v3"/>
    <ds:schemaRef ds:uri="http://purl.org/dc/terms/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15.xml><?xml version="1.0" encoding="utf-8"?>
<ds:datastoreItem xmlns:ds="http://schemas.openxmlformats.org/officeDocument/2006/customXml" ds:itemID="{7684026F-E81F-4167-824A-3AA1BAEAE133}">
  <ds:schemaRefs>
    <ds:schemaRef ds:uri="ESRI.ArcGIS.Mapping.OfficeIntegration.PowerPointInfo"/>
  </ds:schemaRefs>
</ds:datastoreItem>
</file>

<file path=customXml/itemProps16.xml><?xml version="1.0" encoding="utf-8"?>
<ds:datastoreItem xmlns:ds="http://schemas.openxmlformats.org/officeDocument/2006/customXml" ds:itemID="{5B58CDD1-2BF6-415B-A256-DBBCC6A48D56}">
  <ds:schemaRefs>
    <ds:schemaRef ds:uri="ESRI.ArcGIS.Mapping.OfficeIntegration.PowerPointInfo"/>
  </ds:schemaRefs>
</ds:datastoreItem>
</file>

<file path=customXml/itemProps17.xml><?xml version="1.0" encoding="utf-8"?>
<ds:datastoreItem xmlns:ds="http://schemas.openxmlformats.org/officeDocument/2006/customXml" ds:itemID="{9DC677B7-6D9E-42B7-AD1F-75D1804EAF7D}">
  <ds:schemaRefs>
    <ds:schemaRef ds:uri="ESRI.ArcGIS.Mapping.OfficeIntegration.PowerPointInfo"/>
  </ds:schemaRefs>
</ds:datastoreItem>
</file>

<file path=customXml/itemProps18.xml><?xml version="1.0" encoding="utf-8"?>
<ds:datastoreItem xmlns:ds="http://schemas.openxmlformats.org/officeDocument/2006/customXml" ds:itemID="{5A1E471A-DB16-4174-9D85-6F159A344CDB}">
  <ds:schemaRefs>
    <ds:schemaRef ds:uri="ESRI.ArcGIS.Mapping.OfficeIntegration.PowerPointInfo"/>
  </ds:schemaRefs>
</ds:datastoreItem>
</file>

<file path=customXml/itemProps19.xml><?xml version="1.0" encoding="utf-8"?>
<ds:datastoreItem xmlns:ds="http://schemas.openxmlformats.org/officeDocument/2006/customXml" ds:itemID="{C1BF2448-6CBA-44DB-9E22-BED59BA834DF}">
  <ds:schemaRefs>
    <ds:schemaRef ds:uri="ESRI.ArcGIS.Mapping.OfficeIntegration.PowerPointInfo"/>
  </ds:schemaRefs>
</ds:datastoreItem>
</file>

<file path=customXml/itemProps2.xml><?xml version="1.0" encoding="utf-8"?>
<ds:datastoreItem xmlns:ds="http://schemas.openxmlformats.org/officeDocument/2006/customXml" ds:itemID="{039A5E78-EC42-40DE-A05E-1C7FCA140310}">
  <ds:schemaRefs>
    <ds:schemaRef ds:uri="ESRI.ArcGIS.Mapping.OfficeIntegration.PowerPointInfo"/>
  </ds:schemaRefs>
</ds:datastoreItem>
</file>

<file path=customXml/itemProps20.xml><?xml version="1.0" encoding="utf-8"?>
<ds:datastoreItem xmlns:ds="http://schemas.openxmlformats.org/officeDocument/2006/customXml" ds:itemID="{DE4ACD9E-0233-451D-890D-5732E05DB574}">
  <ds:schemaRefs>
    <ds:schemaRef ds:uri="ESRI.ArcGIS.Mapping.OfficeIntegration.PowerPointInfo"/>
  </ds:schemaRefs>
</ds:datastoreItem>
</file>

<file path=customXml/itemProps21.xml><?xml version="1.0" encoding="utf-8"?>
<ds:datastoreItem xmlns:ds="http://schemas.openxmlformats.org/officeDocument/2006/customXml" ds:itemID="{A77C5B54-CA1C-4010-8D5D-ED406825EBB7}">
  <ds:schemaRefs>
    <ds:schemaRef ds:uri="ESRI.ArcGIS.Mapping.OfficeIntegration.PowerPointInfo"/>
  </ds:schemaRefs>
</ds:datastoreItem>
</file>

<file path=customXml/itemProps22.xml><?xml version="1.0" encoding="utf-8"?>
<ds:datastoreItem xmlns:ds="http://schemas.openxmlformats.org/officeDocument/2006/customXml" ds:itemID="{22A42D4B-0AAE-44C9-A2EF-48BDE1C5260A}">
  <ds:schemaRefs>
    <ds:schemaRef ds:uri="ESRI.ArcGIS.Mapping.OfficeIntegration.PowerPointInfo"/>
  </ds:schemaRefs>
</ds:datastoreItem>
</file>

<file path=customXml/itemProps23.xml><?xml version="1.0" encoding="utf-8"?>
<ds:datastoreItem xmlns:ds="http://schemas.openxmlformats.org/officeDocument/2006/customXml" ds:itemID="{3A5DA3C3-46A0-47F8-855A-99C7684A98A2}">
  <ds:schemaRefs>
    <ds:schemaRef ds:uri="ESRI.ArcGIS.Mapping.OfficeIntegration.PowerPointInfo"/>
  </ds:schemaRefs>
</ds:datastoreItem>
</file>

<file path=customXml/itemProps24.xml><?xml version="1.0" encoding="utf-8"?>
<ds:datastoreItem xmlns:ds="http://schemas.openxmlformats.org/officeDocument/2006/customXml" ds:itemID="{4ADFB689-BC87-4869-ADD0-8C3555150450}">
  <ds:schemaRefs>
    <ds:schemaRef ds:uri="ESRI.ArcGIS.Mapping.OfficeIntegration.PowerPointInfo"/>
  </ds:schemaRefs>
</ds:datastoreItem>
</file>

<file path=customXml/itemProps25.xml><?xml version="1.0" encoding="utf-8"?>
<ds:datastoreItem xmlns:ds="http://schemas.openxmlformats.org/officeDocument/2006/customXml" ds:itemID="{D32008F3-64AC-45EB-A05B-F6120AE62290}">
  <ds:schemaRefs>
    <ds:schemaRef ds:uri="ESRI.ArcGIS.Mapping.OfficeIntegration.PowerPointInfo"/>
  </ds:schemaRefs>
</ds:datastoreItem>
</file>

<file path=customXml/itemProps26.xml><?xml version="1.0" encoding="utf-8"?>
<ds:datastoreItem xmlns:ds="http://schemas.openxmlformats.org/officeDocument/2006/customXml" ds:itemID="{612F64FD-E61D-43DE-A84B-8FC0DA8FC26C}">
  <ds:schemaRefs>
    <ds:schemaRef ds:uri="ESRI.ArcGIS.Mapping.OfficeIntegration.PowerPointInfo"/>
  </ds:schemaRefs>
</ds:datastoreItem>
</file>

<file path=customXml/itemProps27.xml><?xml version="1.0" encoding="utf-8"?>
<ds:datastoreItem xmlns:ds="http://schemas.openxmlformats.org/officeDocument/2006/customXml" ds:itemID="{16EF6D11-DC4F-410C-A4BF-DF081B432591}">
  <ds:schemaRefs>
    <ds:schemaRef ds:uri="ESRI.ArcGIS.Mapping.OfficeIntegration.PowerPointInfo"/>
  </ds:schemaRefs>
</ds:datastoreItem>
</file>

<file path=customXml/itemProps28.xml><?xml version="1.0" encoding="utf-8"?>
<ds:datastoreItem xmlns:ds="http://schemas.openxmlformats.org/officeDocument/2006/customXml" ds:itemID="{D6F15B81-7660-4E9F-B613-8AA4F84B6DA3}">
  <ds:schemaRefs>
    <ds:schemaRef ds:uri="ESRI.ArcGIS.Mapping.OfficeIntegration.PowerPointInfo"/>
  </ds:schemaRefs>
</ds:datastoreItem>
</file>

<file path=customXml/itemProps29.xml><?xml version="1.0" encoding="utf-8"?>
<ds:datastoreItem xmlns:ds="http://schemas.openxmlformats.org/officeDocument/2006/customXml" ds:itemID="{AC4EB402-C456-4A26-8A92-B48606FF9264}">
  <ds:schemaRefs>
    <ds:schemaRef ds:uri="ESRI.ArcGIS.Mapping.OfficeIntegration.PowerPointInfo"/>
  </ds:schemaRefs>
</ds:datastoreItem>
</file>

<file path=customXml/itemProps3.xml><?xml version="1.0" encoding="utf-8"?>
<ds:datastoreItem xmlns:ds="http://schemas.openxmlformats.org/officeDocument/2006/customXml" ds:itemID="{76859AF2-E75C-459B-8657-EEEA80BC8153}">
  <ds:schemaRefs>
    <ds:schemaRef ds:uri="ESRI.ArcGIS.Mapping.OfficeIntegration.PowerPointInfo"/>
  </ds:schemaRefs>
</ds:datastoreItem>
</file>

<file path=customXml/itemProps30.xml><?xml version="1.0" encoding="utf-8"?>
<ds:datastoreItem xmlns:ds="http://schemas.openxmlformats.org/officeDocument/2006/customXml" ds:itemID="{18DF8D07-6137-4D85-8010-4650942E033A}">
  <ds:schemaRefs>
    <ds:schemaRef ds:uri="ESRI.ArcGIS.Mapping.OfficeIntegration.PowerPointInfo"/>
  </ds:schemaRefs>
</ds:datastoreItem>
</file>

<file path=customXml/itemProps31.xml><?xml version="1.0" encoding="utf-8"?>
<ds:datastoreItem xmlns:ds="http://schemas.openxmlformats.org/officeDocument/2006/customXml" ds:itemID="{7147CA22-2BC4-4917-83D2-7CA4C34A80D4}">
  <ds:schemaRefs>
    <ds:schemaRef ds:uri="ESRI.ArcGIS.Mapping.OfficeIntegration.PowerPointInfo"/>
  </ds:schemaRefs>
</ds:datastoreItem>
</file>

<file path=customXml/itemProps32.xml><?xml version="1.0" encoding="utf-8"?>
<ds:datastoreItem xmlns:ds="http://schemas.openxmlformats.org/officeDocument/2006/customXml" ds:itemID="{E1A338E5-2E37-4973-87E6-4C02B0B7F460}">
  <ds:schemaRefs>
    <ds:schemaRef ds:uri="http://schemas.microsoft.com/sharepoint/v3/contenttype/forms"/>
  </ds:schemaRefs>
</ds:datastoreItem>
</file>

<file path=customXml/itemProps33.xml><?xml version="1.0" encoding="utf-8"?>
<ds:datastoreItem xmlns:ds="http://schemas.openxmlformats.org/officeDocument/2006/customXml" ds:itemID="{33F5FE6F-FF86-471A-919E-6C74E3669390}">
  <ds:schemaRefs>
    <ds:schemaRef ds:uri="ESRI.ArcGIS.Mapping.OfficeIntegration.PowerPointInfo"/>
  </ds:schemaRefs>
</ds:datastoreItem>
</file>

<file path=customXml/itemProps34.xml><?xml version="1.0" encoding="utf-8"?>
<ds:datastoreItem xmlns:ds="http://schemas.openxmlformats.org/officeDocument/2006/customXml" ds:itemID="{DA46DABE-45F1-4E65-A939-497CB70F357D}">
  <ds:schemaRefs>
    <ds:schemaRef ds:uri="ESRI.ArcGIS.Mapping.OfficeIntegration.PowerPointInfo"/>
  </ds:schemaRefs>
</ds:datastoreItem>
</file>

<file path=customXml/itemProps35.xml><?xml version="1.0" encoding="utf-8"?>
<ds:datastoreItem xmlns:ds="http://schemas.openxmlformats.org/officeDocument/2006/customXml" ds:itemID="{21405660-3103-44D7-9985-5EE4988A80A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6.xml><?xml version="1.0" encoding="utf-8"?>
<ds:datastoreItem xmlns:ds="http://schemas.openxmlformats.org/officeDocument/2006/customXml" ds:itemID="{10846DB9-88C0-41D7-ACE4-BEC3A7488A03}">
  <ds:schemaRefs>
    <ds:schemaRef ds:uri="ESRI.ArcGIS.Mapping.OfficeIntegration.PowerPointInfo"/>
  </ds:schemaRefs>
</ds:datastoreItem>
</file>

<file path=customXml/itemProps37.xml><?xml version="1.0" encoding="utf-8"?>
<ds:datastoreItem xmlns:ds="http://schemas.openxmlformats.org/officeDocument/2006/customXml" ds:itemID="{DB399249-DB96-4601-9BA5-97791613CF3A}">
  <ds:schemaRefs>
    <ds:schemaRef ds:uri="ESRI.ArcGIS.Mapping.OfficeIntegration.PowerPointInfo"/>
  </ds:schemaRefs>
</ds:datastoreItem>
</file>

<file path=customXml/itemProps38.xml><?xml version="1.0" encoding="utf-8"?>
<ds:datastoreItem xmlns:ds="http://schemas.openxmlformats.org/officeDocument/2006/customXml" ds:itemID="{653D88A7-0F5E-41C5-A5C5-47DF37C594C5}">
  <ds:schemaRefs>
    <ds:schemaRef ds:uri="ESRI.ArcGIS.Mapping.OfficeIntegration.PowerPointInfo"/>
  </ds:schemaRefs>
</ds:datastoreItem>
</file>

<file path=customXml/itemProps39.xml><?xml version="1.0" encoding="utf-8"?>
<ds:datastoreItem xmlns:ds="http://schemas.openxmlformats.org/officeDocument/2006/customXml" ds:itemID="{C4AF463C-FA8B-436D-9853-3318650FDAB8}">
  <ds:schemaRefs>
    <ds:schemaRef ds:uri="ESRI.ArcGIS.Mapping.OfficeIntegration.PowerPointInfo"/>
  </ds:schemaRefs>
</ds:datastoreItem>
</file>

<file path=customXml/itemProps4.xml><?xml version="1.0" encoding="utf-8"?>
<ds:datastoreItem xmlns:ds="http://schemas.openxmlformats.org/officeDocument/2006/customXml" ds:itemID="{E940B40D-12DB-4BFA-BBB6-2269FD71FF92}">
  <ds:schemaRefs>
    <ds:schemaRef ds:uri="ESRI.ArcGIS.Mapping.OfficeIntegration.PowerPointInfo"/>
  </ds:schemaRefs>
</ds:datastoreItem>
</file>

<file path=customXml/itemProps40.xml><?xml version="1.0" encoding="utf-8"?>
<ds:datastoreItem xmlns:ds="http://schemas.openxmlformats.org/officeDocument/2006/customXml" ds:itemID="{AB25B40B-929A-4CD0-B9AB-7142442027B6}">
  <ds:schemaRefs>
    <ds:schemaRef ds:uri="ESRI.ArcGIS.Mapping.OfficeIntegration.PowerPointInfo"/>
  </ds:schemaRefs>
</ds:datastoreItem>
</file>

<file path=customXml/itemProps41.xml><?xml version="1.0" encoding="utf-8"?>
<ds:datastoreItem xmlns:ds="http://schemas.openxmlformats.org/officeDocument/2006/customXml" ds:itemID="{6D2D132B-596B-4D69-A43B-566EB6C10C03}">
  <ds:schemaRefs>
    <ds:schemaRef ds:uri="ESRI.ArcGIS.Mapping.OfficeIntegration.PowerPointInfo"/>
  </ds:schemaRefs>
</ds:datastoreItem>
</file>

<file path=customXml/itemProps42.xml><?xml version="1.0" encoding="utf-8"?>
<ds:datastoreItem xmlns:ds="http://schemas.openxmlformats.org/officeDocument/2006/customXml" ds:itemID="{B7E6AAC2-10E8-4F0C-BCC5-34BD332F8972}">
  <ds:schemaRefs>
    <ds:schemaRef ds:uri="ESRI.ArcGIS.Mapping.OfficeIntegration.PowerPointInfo"/>
  </ds:schemaRefs>
</ds:datastoreItem>
</file>

<file path=customXml/itemProps43.xml><?xml version="1.0" encoding="utf-8"?>
<ds:datastoreItem xmlns:ds="http://schemas.openxmlformats.org/officeDocument/2006/customXml" ds:itemID="{C9037CA3-5499-457D-8238-F29CBEBDF143}">
  <ds:schemaRefs>
    <ds:schemaRef ds:uri="ESRI.ArcGIS.Mapping.OfficeIntegration.PowerPointInfo"/>
  </ds:schemaRefs>
</ds:datastoreItem>
</file>

<file path=customXml/itemProps44.xml><?xml version="1.0" encoding="utf-8"?>
<ds:datastoreItem xmlns:ds="http://schemas.openxmlformats.org/officeDocument/2006/customXml" ds:itemID="{B0302D17-5923-4CC0-9EB4-0E57930F5A8E}">
  <ds:schemaRefs>
    <ds:schemaRef ds:uri="ESRI.ArcGIS.Mapping.OfficeIntegration.PowerPointInfo"/>
  </ds:schemaRefs>
</ds:datastoreItem>
</file>

<file path=customXml/itemProps45.xml><?xml version="1.0" encoding="utf-8"?>
<ds:datastoreItem xmlns:ds="http://schemas.openxmlformats.org/officeDocument/2006/customXml" ds:itemID="{998905D7-FE59-48DE-A74A-5B0009B7827F}">
  <ds:schemaRefs>
    <ds:schemaRef ds:uri="ESRI.ArcGIS.Mapping.OfficeIntegration.PowerPointInfo"/>
  </ds:schemaRefs>
</ds:datastoreItem>
</file>

<file path=customXml/itemProps46.xml><?xml version="1.0" encoding="utf-8"?>
<ds:datastoreItem xmlns:ds="http://schemas.openxmlformats.org/officeDocument/2006/customXml" ds:itemID="{D4E2A01F-BEC1-4558-9AD1-A87ED70D910B}">
  <ds:schemaRefs>
    <ds:schemaRef ds:uri="ESRI.ArcGIS.Mapping.OfficeIntegration.PowerPointInfo"/>
  </ds:schemaRefs>
</ds:datastoreItem>
</file>

<file path=customXml/itemProps47.xml><?xml version="1.0" encoding="utf-8"?>
<ds:datastoreItem xmlns:ds="http://schemas.openxmlformats.org/officeDocument/2006/customXml" ds:itemID="{EB8D7141-3508-4B4E-8051-37E3E4C09D17}">
  <ds:schemaRefs>
    <ds:schemaRef ds:uri="ESRI.ArcGIS.Mapping.OfficeIntegration.PowerPointInfo"/>
  </ds:schemaRefs>
</ds:datastoreItem>
</file>

<file path=customXml/itemProps48.xml><?xml version="1.0" encoding="utf-8"?>
<ds:datastoreItem xmlns:ds="http://schemas.openxmlformats.org/officeDocument/2006/customXml" ds:itemID="{86B5FFB5-BF2F-45EA-BC75-C41726A8F251}">
  <ds:schemaRefs>
    <ds:schemaRef ds:uri="ESRI.ArcGIS.Mapping.OfficeIntegration.PowerPointInfo"/>
  </ds:schemaRefs>
</ds:datastoreItem>
</file>

<file path=customXml/itemProps49.xml><?xml version="1.0" encoding="utf-8"?>
<ds:datastoreItem xmlns:ds="http://schemas.openxmlformats.org/officeDocument/2006/customXml" ds:itemID="{94844715-80D4-4BDB-8DF0-52D9314E2485}">
  <ds:schemaRefs>
    <ds:schemaRef ds:uri="ESRI.ArcGIS.Mapping.OfficeIntegration.PowerPointInfo"/>
  </ds:schemaRefs>
</ds:datastoreItem>
</file>

<file path=customXml/itemProps5.xml><?xml version="1.0" encoding="utf-8"?>
<ds:datastoreItem xmlns:ds="http://schemas.openxmlformats.org/officeDocument/2006/customXml" ds:itemID="{905F88FE-324F-4FBE-89BB-9CEE04D6CACF}">
  <ds:schemaRefs>
    <ds:schemaRef ds:uri="ESRI.ArcGIS.Mapping.OfficeIntegration.PowerPointInfo"/>
  </ds:schemaRefs>
</ds:datastoreItem>
</file>

<file path=customXml/itemProps50.xml><?xml version="1.0" encoding="utf-8"?>
<ds:datastoreItem xmlns:ds="http://schemas.openxmlformats.org/officeDocument/2006/customXml" ds:itemID="{E5F80E3B-5636-41B2-898D-5D17189605B7}">
  <ds:schemaRefs>
    <ds:schemaRef ds:uri="ESRI.ArcGIS.Mapping.OfficeIntegration.PowerPointInfo"/>
  </ds:schemaRefs>
</ds:datastoreItem>
</file>

<file path=customXml/itemProps51.xml><?xml version="1.0" encoding="utf-8"?>
<ds:datastoreItem xmlns:ds="http://schemas.openxmlformats.org/officeDocument/2006/customXml" ds:itemID="{9E8787D6-C7B8-48EC-8C13-4069AE6320BD}">
  <ds:schemaRefs>
    <ds:schemaRef ds:uri="ESRI.ArcGIS.Mapping.OfficeIntegration.PowerPointInfo"/>
  </ds:schemaRefs>
</ds:datastoreItem>
</file>

<file path=customXml/itemProps52.xml><?xml version="1.0" encoding="utf-8"?>
<ds:datastoreItem xmlns:ds="http://schemas.openxmlformats.org/officeDocument/2006/customXml" ds:itemID="{FDE85643-3216-4103-A1BD-63F5E1D42D73}">
  <ds:schemaRefs>
    <ds:schemaRef ds:uri="ESRI.ArcGIS.Mapping.OfficeIntegration.PowerPointInfo"/>
  </ds:schemaRefs>
</ds:datastoreItem>
</file>

<file path=customXml/itemProps53.xml><?xml version="1.0" encoding="utf-8"?>
<ds:datastoreItem xmlns:ds="http://schemas.openxmlformats.org/officeDocument/2006/customXml" ds:itemID="{7A70D44C-B768-49FE-A70F-C6199D3EE9A7}">
  <ds:schemaRefs>
    <ds:schemaRef ds:uri="ESRI.ArcGIS.Mapping.OfficeIntegration.PowerPointInfo"/>
  </ds:schemaRefs>
</ds:datastoreItem>
</file>

<file path=customXml/itemProps54.xml><?xml version="1.0" encoding="utf-8"?>
<ds:datastoreItem xmlns:ds="http://schemas.openxmlformats.org/officeDocument/2006/customXml" ds:itemID="{096117C4-1661-4D3B-B9F6-BC19E0F3E90B}">
  <ds:schemaRefs>
    <ds:schemaRef ds:uri="ESRI.ArcGIS.Mapping.OfficeIntegration.PowerPointInfo"/>
  </ds:schemaRefs>
</ds:datastoreItem>
</file>

<file path=customXml/itemProps55.xml><?xml version="1.0" encoding="utf-8"?>
<ds:datastoreItem xmlns:ds="http://schemas.openxmlformats.org/officeDocument/2006/customXml" ds:itemID="{4617AF64-94DB-48BB-8BE2-3BCF6B12593F}">
  <ds:schemaRefs>
    <ds:schemaRef ds:uri="ESRI.ArcGIS.Mapping.OfficeIntegration.PowerPointInfo"/>
  </ds:schemaRefs>
</ds:datastoreItem>
</file>

<file path=customXml/itemProps56.xml><?xml version="1.0" encoding="utf-8"?>
<ds:datastoreItem xmlns:ds="http://schemas.openxmlformats.org/officeDocument/2006/customXml" ds:itemID="{EE9F405B-FE7A-4AB8-9CB8-9A75FBA69A95}">
  <ds:schemaRefs>
    <ds:schemaRef ds:uri="ESRI.ArcGIS.Mapping.OfficeIntegration.PowerPointInfo"/>
  </ds:schemaRefs>
</ds:datastoreItem>
</file>

<file path=customXml/itemProps57.xml><?xml version="1.0" encoding="utf-8"?>
<ds:datastoreItem xmlns:ds="http://schemas.openxmlformats.org/officeDocument/2006/customXml" ds:itemID="{9E56F111-9E55-4604-91C2-8352AE933430}">
  <ds:schemaRefs>
    <ds:schemaRef ds:uri="ESRI.ArcGIS.Mapping.OfficeIntegration.PowerPointInfo"/>
  </ds:schemaRefs>
</ds:datastoreItem>
</file>

<file path=customXml/itemProps58.xml><?xml version="1.0" encoding="utf-8"?>
<ds:datastoreItem xmlns:ds="http://schemas.openxmlformats.org/officeDocument/2006/customXml" ds:itemID="{E47732B9-9C1B-4723-B4AA-A21238C5DF44}">
  <ds:schemaRefs>
    <ds:schemaRef ds:uri="ESRI.ArcGIS.Mapping.OfficeIntegration.PowerPointInfo"/>
  </ds:schemaRefs>
</ds:datastoreItem>
</file>

<file path=customXml/itemProps59.xml><?xml version="1.0" encoding="utf-8"?>
<ds:datastoreItem xmlns:ds="http://schemas.openxmlformats.org/officeDocument/2006/customXml" ds:itemID="{EF0D8C03-B10D-4D20-AC38-CA6799A7A314}">
  <ds:schemaRefs>
    <ds:schemaRef ds:uri="ESRI.ArcGIS.Mapping.OfficeIntegration.PowerPointInfo"/>
  </ds:schemaRefs>
</ds:datastoreItem>
</file>

<file path=customXml/itemProps6.xml><?xml version="1.0" encoding="utf-8"?>
<ds:datastoreItem xmlns:ds="http://schemas.openxmlformats.org/officeDocument/2006/customXml" ds:itemID="{C3102E66-5C5A-4AAF-9C94-24819091B61E}">
  <ds:schemaRefs>
    <ds:schemaRef ds:uri="ESRI.ArcGIS.Mapping.OfficeIntegration.PowerPointInfo"/>
  </ds:schemaRefs>
</ds:datastoreItem>
</file>

<file path=customXml/itemProps60.xml><?xml version="1.0" encoding="utf-8"?>
<ds:datastoreItem xmlns:ds="http://schemas.openxmlformats.org/officeDocument/2006/customXml" ds:itemID="{F29452FE-972E-43F8-B54C-969F4C69C00B}">
  <ds:schemaRefs>
    <ds:schemaRef ds:uri="ESRI.ArcGIS.Mapping.OfficeIntegration.PowerPointInfo"/>
  </ds:schemaRefs>
</ds:datastoreItem>
</file>

<file path=customXml/itemProps61.xml><?xml version="1.0" encoding="utf-8"?>
<ds:datastoreItem xmlns:ds="http://schemas.openxmlformats.org/officeDocument/2006/customXml" ds:itemID="{4ADFB73A-380D-41FC-8C37-7155886326FA}">
  <ds:schemaRefs>
    <ds:schemaRef ds:uri="ESRI.ArcGIS.Mapping.OfficeIntegration.PowerPointInfo"/>
  </ds:schemaRefs>
</ds:datastoreItem>
</file>

<file path=customXml/itemProps62.xml><?xml version="1.0" encoding="utf-8"?>
<ds:datastoreItem xmlns:ds="http://schemas.openxmlformats.org/officeDocument/2006/customXml" ds:itemID="{E559A846-F914-4753-A2DC-D33AFE44114C}">
  <ds:schemaRefs>
    <ds:schemaRef ds:uri="ESRI.ArcGIS.Mapping.OfficeIntegration.PowerPointInfo"/>
  </ds:schemaRefs>
</ds:datastoreItem>
</file>

<file path=customXml/itemProps63.xml><?xml version="1.0" encoding="utf-8"?>
<ds:datastoreItem xmlns:ds="http://schemas.openxmlformats.org/officeDocument/2006/customXml" ds:itemID="{2FE51124-E413-4DA5-9E06-A6EB32D0C127}">
  <ds:schemaRefs>
    <ds:schemaRef ds:uri="ESRI.ArcGIS.Mapping.OfficeIntegration.PowerPointInfo"/>
  </ds:schemaRefs>
</ds:datastoreItem>
</file>

<file path=customXml/itemProps64.xml><?xml version="1.0" encoding="utf-8"?>
<ds:datastoreItem xmlns:ds="http://schemas.openxmlformats.org/officeDocument/2006/customXml" ds:itemID="{2C9ABD96-756D-41D3-909F-6F7B4C6B6E1F}">
  <ds:schemaRefs>
    <ds:schemaRef ds:uri="ESRI.ArcGIS.Mapping.OfficeIntegration.PowerPointInfo"/>
  </ds:schemaRefs>
</ds:datastoreItem>
</file>

<file path=customXml/itemProps65.xml><?xml version="1.0" encoding="utf-8"?>
<ds:datastoreItem xmlns:ds="http://schemas.openxmlformats.org/officeDocument/2006/customXml" ds:itemID="{A2D97EB6-C9B5-45C6-85A6-D4FE6E1D9856}">
  <ds:schemaRefs>
    <ds:schemaRef ds:uri="ESRI.ArcGIS.Mapping.OfficeIntegration.PowerPointInfo"/>
  </ds:schemaRefs>
</ds:datastoreItem>
</file>

<file path=customXml/itemProps66.xml><?xml version="1.0" encoding="utf-8"?>
<ds:datastoreItem xmlns:ds="http://schemas.openxmlformats.org/officeDocument/2006/customXml" ds:itemID="{53220D22-8257-492D-8F60-ECE474D7C478}">
  <ds:schemaRefs>
    <ds:schemaRef ds:uri="ESRI.ArcGIS.Mapping.OfficeIntegration.PowerPointInfo"/>
  </ds:schemaRefs>
</ds:datastoreItem>
</file>

<file path=customXml/itemProps67.xml><?xml version="1.0" encoding="utf-8"?>
<ds:datastoreItem xmlns:ds="http://schemas.openxmlformats.org/officeDocument/2006/customXml" ds:itemID="{FB58F897-2A4D-4309-8E20-83FD28E6FE27}">
  <ds:schemaRefs>
    <ds:schemaRef ds:uri="ESRI.ArcGIS.Mapping.OfficeIntegration.PowerPointInfo"/>
  </ds:schemaRefs>
</ds:datastoreItem>
</file>

<file path=customXml/itemProps68.xml><?xml version="1.0" encoding="utf-8"?>
<ds:datastoreItem xmlns:ds="http://schemas.openxmlformats.org/officeDocument/2006/customXml" ds:itemID="{8EED6C1C-A455-42E4-8CBE-649F5A755068}">
  <ds:schemaRefs>
    <ds:schemaRef ds:uri="ESRI.ArcGIS.Mapping.OfficeIntegration.PowerPointInfo"/>
  </ds:schemaRefs>
</ds:datastoreItem>
</file>

<file path=customXml/itemProps69.xml><?xml version="1.0" encoding="utf-8"?>
<ds:datastoreItem xmlns:ds="http://schemas.openxmlformats.org/officeDocument/2006/customXml" ds:itemID="{55235559-86B9-428B-8DAF-8EE6262226D5}">
  <ds:schemaRefs>
    <ds:schemaRef ds:uri="ESRI.ArcGIS.Mapping.OfficeIntegration.PowerPointInfo"/>
  </ds:schemaRefs>
</ds:datastoreItem>
</file>

<file path=customXml/itemProps7.xml><?xml version="1.0" encoding="utf-8"?>
<ds:datastoreItem xmlns:ds="http://schemas.openxmlformats.org/officeDocument/2006/customXml" ds:itemID="{AE5A340C-916E-449C-AA30-CD41B151A0D4}">
  <ds:schemaRefs>
    <ds:schemaRef ds:uri="ESRI.ArcGIS.Mapping.OfficeIntegration.PowerPointInfo"/>
  </ds:schemaRefs>
</ds:datastoreItem>
</file>

<file path=customXml/itemProps8.xml><?xml version="1.0" encoding="utf-8"?>
<ds:datastoreItem xmlns:ds="http://schemas.openxmlformats.org/officeDocument/2006/customXml" ds:itemID="{328DCA66-548E-4424-83E1-09FFD45EE4B0}">
  <ds:schemaRefs>
    <ds:schemaRef ds:uri="ESRI.ArcGIS.Mapping.OfficeIntegration.PowerPointInfo"/>
  </ds:schemaRefs>
</ds:datastoreItem>
</file>

<file path=customXml/itemProps9.xml><?xml version="1.0" encoding="utf-8"?>
<ds:datastoreItem xmlns:ds="http://schemas.openxmlformats.org/officeDocument/2006/customXml" ds:itemID="{3E253610-1BBE-4C16-A1DA-4D6F07A3A74E}">
  <ds:schemaRefs>
    <ds:schemaRef ds:uri="ESRI.ArcGIS.Mapping.OfficeIntegration.PowerPointInfo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G100737-UC2018-DITE-PPT-Template-5-18</Template>
  <TotalTime>0</TotalTime>
  <Words>1397</Words>
  <Application>Microsoft Office PowerPoint</Application>
  <PresentationFormat>Widescreen</PresentationFormat>
  <Paragraphs>234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26</vt:i4>
      </vt:variant>
    </vt:vector>
  </HeadingPairs>
  <TitlesOfParts>
    <vt:vector size="33" baseType="lpstr">
      <vt:lpstr>Arial</vt:lpstr>
      <vt:lpstr>Calibri</vt:lpstr>
      <vt:lpstr>Cascadia Mono</vt:lpstr>
      <vt:lpstr>Consolas</vt:lpstr>
      <vt:lpstr>Lucida Grande</vt:lpstr>
      <vt:lpstr>Custom Design</vt:lpstr>
      <vt:lpstr>Esri_Corporate_Template-Dark</vt:lpstr>
      <vt:lpstr>ArcGIS Pro SDK for .NET:  Editing UI Customizations </vt:lpstr>
      <vt:lpstr>Session Overview</vt:lpstr>
      <vt:lpstr>Attributes Pane</vt:lpstr>
      <vt:lpstr>Attributes Pane Custom Tab</vt:lpstr>
      <vt:lpstr>Attributes Pane Custom Tab</vt:lpstr>
      <vt:lpstr>Attributes Pane Custom Tab</vt:lpstr>
      <vt:lpstr>Attributes Pane Custom Tab</vt:lpstr>
      <vt:lpstr>Attributes Pane Custom Tab</vt:lpstr>
      <vt:lpstr>Attributes Pane Custom Tab</vt:lpstr>
      <vt:lpstr>Attributes Pane Custom Tab</vt:lpstr>
      <vt:lpstr>Custom Tab Demo</vt:lpstr>
      <vt:lpstr>Context Menus</vt:lpstr>
      <vt:lpstr>Getting the context</vt:lpstr>
      <vt:lpstr>Getting the context</vt:lpstr>
      <vt:lpstr>Attributes Pane Treeview Context Menu</vt:lpstr>
      <vt:lpstr>Attributes Pane Treeview Context Menu</vt:lpstr>
      <vt:lpstr>Treeview Context Menu Demo</vt:lpstr>
      <vt:lpstr>Inspector UI Control</vt:lpstr>
      <vt:lpstr>Inspector UI Control</vt:lpstr>
      <vt:lpstr>InspectorProvider Class</vt:lpstr>
      <vt:lpstr>InspectorProvider Class</vt:lpstr>
      <vt:lpstr>InspectorProvider Class</vt:lpstr>
      <vt:lpstr>Inspector Provider Demo</vt:lpstr>
      <vt:lpstr>ArcGIS Pro SDK:  Editing UI Customizations </vt:lpstr>
      <vt:lpstr>Please Share Your Feedback in the App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2018-05-04T03:06:09Z</dcterms:created>
  <dcterms:modified xsi:type="dcterms:W3CDTF">2023-11-07T03:54:58Z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0x0101007CCB09B909685840A5AA5DC537182835</vt:lpwstr>
  </property>
</Properties>
</file>