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6799" r:id="rId66"/>
    <p:sldMasterId id="2147486824" r:id="rId67"/>
    <p:sldMasterId id="2147486838" r:id="rId68"/>
  </p:sldMasterIdLst>
  <p:notesMasterIdLst>
    <p:notesMasterId r:id="rId111"/>
  </p:notesMasterIdLst>
  <p:handoutMasterIdLst>
    <p:handoutMasterId r:id="rId112"/>
  </p:handoutMasterIdLst>
  <p:sldIdLst>
    <p:sldId id="639" r:id="rId69"/>
    <p:sldId id="755" r:id="rId70"/>
    <p:sldId id="602" r:id="rId71"/>
    <p:sldId id="645" r:id="rId72"/>
    <p:sldId id="2142532896" r:id="rId73"/>
    <p:sldId id="2142532873" r:id="rId74"/>
    <p:sldId id="989" r:id="rId75"/>
    <p:sldId id="2142532874" r:id="rId76"/>
    <p:sldId id="2142532875" r:id="rId77"/>
    <p:sldId id="733" r:id="rId78"/>
    <p:sldId id="2142532852" r:id="rId79"/>
    <p:sldId id="2142532853" r:id="rId80"/>
    <p:sldId id="2142532894" r:id="rId81"/>
    <p:sldId id="713" r:id="rId82"/>
    <p:sldId id="2142532898" r:id="rId83"/>
    <p:sldId id="624" r:id="rId84"/>
    <p:sldId id="2142532862" r:id="rId85"/>
    <p:sldId id="1069" r:id="rId86"/>
    <p:sldId id="802" r:id="rId87"/>
    <p:sldId id="744" r:id="rId88"/>
    <p:sldId id="1071" r:id="rId89"/>
    <p:sldId id="757" r:id="rId90"/>
    <p:sldId id="2142532893" r:id="rId91"/>
    <p:sldId id="2142532899" r:id="rId92"/>
    <p:sldId id="2142532876" r:id="rId93"/>
    <p:sldId id="2142532855" r:id="rId94"/>
    <p:sldId id="2142532880" r:id="rId95"/>
    <p:sldId id="2142532881" r:id="rId96"/>
    <p:sldId id="2142532895" r:id="rId97"/>
    <p:sldId id="2142532863" r:id="rId98"/>
    <p:sldId id="2142532901" r:id="rId99"/>
    <p:sldId id="2142532900" r:id="rId100"/>
    <p:sldId id="2142532889" r:id="rId101"/>
    <p:sldId id="2142532884" r:id="rId102"/>
    <p:sldId id="2142532890" r:id="rId103"/>
    <p:sldId id="1013" r:id="rId104"/>
    <p:sldId id="2142532891" r:id="rId105"/>
    <p:sldId id="2142532892" r:id="rId106"/>
    <p:sldId id="998" r:id="rId107"/>
    <p:sldId id="644" r:id="rId108"/>
    <p:sldId id="646" r:id="rId109"/>
    <p:sldId id="633" r:id="rId1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F2BB964-0BFB-264B-9109-A2941797220A}">
          <p14:sldIdLst/>
        </p14:section>
        <p14:section name="Walk In" id="{D960F6B4-D508-3E49-A080-8F41B4F1ECF0}">
          <p14:sldIdLst>
            <p14:sldId id="639"/>
          </p14:sldIdLst>
        </p14:section>
        <p14:section name="Your Presentation" id="{1BFE43E0-0031-8041-93EF-36A009539E1B}">
          <p14:sldIdLst>
            <p14:sldId id="755"/>
          </p14:sldIdLst>
        </p14:section>
        <p14:section name="Extending ArcGIS Pro (Narelle)" id="{FB848B8F-EDDF-4304-9951-5043324C14A5}">
          <p14:sldIdLst>
            <p14:sldId id="602"/>
            <p14:sldId id="645"/>
            <p14:sldId id="2142532896"/>
            <p14:sldId id="2142532873"/>
            <p14:sldId id="989"/>
            <p14:sldId id="2142532874"/>
            <p14:sldId id="2142532875"/>
          </p14:sldIdLst>
        </p14:section>
        <p14:section name="Patterns and APIs (Matthias)" id="{FF1E6F7F-44EA-474B-82A8-73A03F845F3F}">
          <p14:sldIdLst>
            <p14:sldId id="733"/>
            <p14:sldId id="2142532852"/>
            <p14:sldId id="2142532853"/>
            <p14:sldId id="2142532894"/>
            <p14:sldId id="713"/>
            <p14:sldId id="2142532898"/>
            <p14:sldId id="624"/>
            <p14:sldId id="2142532862"/>
            <p14:sldId id="1069"/>
            <p14:sldId id="802"/>
            <p14:sldId id="744"/>
            <p14:sldId id="1071"/>
            <p14:sldId id="757"/>
            <p14:sldId id="2142532893"/>
            <p14:sldId id="2142532899"/>
            <p14:sldId id="2142532876"/>
            <p14:sldId id="2142532855"/>
            <p14:sldId id="2142532880"/>
            <p14:sldId id="2142532881"/>
          </p14:sldIdLst>
        </p14:section>
        <p14:section name="Updates and What’s Coming (Narelle)" id="{235B0C54-005B-4E29-B050-E0FF1C4AFE47}">
          <p14:sldIdLst>
            <p14:sldId id="2142532895"/>
            <p14:sldId id="2142532863"/>
            <p14:sldId id="2142532901"/>
            <p14:sldId id="2142532900"/>
            <p14:sldId id="2142532889"/>
          </p14:sldIdLst>
        </p14:section>
        <p14:section name="Resources" id="{D5BDE054-7F73-497E-9F3F-BFBE88C7435B}">
          <p14:sldIdLst>
            <p14:sldId id="2142532884"/>
            <p14:sldId id="2142532890"/>
            <p14:sldId id="1013"/>
            <p14:sldId id="2142532891"/>
            <p14:sldId id="2142532892"/>
            <p14:sldId id="998"/>
          </p14:sldIdLst>
        </p14:section>
        <p14:section name="Walk Out" id="{436E13F9-C4AC-AD4E-A0F6-08F264385511}">
          <p14:sldIdLst>
            <p14:sldId id="644"/>
            <p14:sldId id="646"/>
            <p14:sldId id="633"/>
          </p14:sldIdLst>
        </p14:section>
      </p14:sectionLst>
    </p:ext>
    <p:ext uri="{EFAFB233-063F-42B5-8137-9DF3F51BA10A}">
      <p15:sldGuideLst xmlns:p15="http://schemas.microsoft.com/office/powerpoint/2012/main">
        <p15:guide id="1" orient="horz" pos="436" userDrawn="1">
          <p15:clr>
            <a:srgbClr val="A4A3A4"/>
          </p15:clr>
        </p15:guide>
        <p15:guide id="2" orient="horz" pos="3929" userDrawn="1">
          <p15:clr>
            <a:srgbClr val="A4A3A4"/>
          </p15:clr>
        </p15:guide>
        <p15:guide id="3" pos="576" userDrawn="1">
          <p15:clr>
            <a:srgbClr val="A4A3A4"/>
          </p15:clr>
        </p15:guide>
        <p15:guide id="4" pos="7106" userDrawn="1">
          <p15:clr>
            <a:srgbClr val="A4A3A4"/>
          </p15:clr>
        </p15:guide>
        <p15:guide id="5" pos="438" userDrawn="1">
          <p15:clr>
            <a:srgbClr val="A4A3A4"/>
          </p15:clr>
        </p15:guide>
        <p15:guide id="6" pos="724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23A1"/>
    <a:srgbClr val="C3E3F7"/>
    <a:srgbClr val="027ECF"/>
    <a:srgbClr val="C9F2FF"/>
    <a:srgbClr val="FFFFFF"/>
    <a:srgbClr val="828218"/>
    <a:srgbClr val="828219"/>
    <a:srgbClr val="C830A0"/>
    <a:srgbClr val="E246E7"/>
    <a:srgbClr val="0028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64" autoAdjust="0"/>
    <p:restoredTop sz="95761" autoAdjust="0"/>
  </p:normalViewPr>
  <p:slideViewPr>
    <p:cSldViewPr snapToGrid="0">
      <p:cViewPr varScale="1">
        <p:scale>
          <a:sx n="75" d="100"/>
          <a:sy n="75" d="100"/>
        </p:scale>
        <p:origin x="216" y="40"/>
      </p:cViewPr>
      <p:guideLst>
        <p:guide orient="horz" pos="436"/>
        <p:guide orient="horz" pos="3929"/>
        <p:guide pos="576"/>
        <p:guide pos="7106"/>
        <p:guide pos="438"/>
        <p:guide pos="7247"/>
      </p:guideLst>
    </p:cSldViewPr>
  </p:slideViewPr>
  <p:outlineViewPr>
    <p:cViewPr>
      <p:scale>
        <a:sx n="33" d="100"/>
        <a:sy n="33" d="100"/>
      </p:scale>
      <p:origin x="0" y="0"/>
    </p:cViewPr>
  </p:outlineViewPr>
  <p:notesTextViewPr>
    <p:cViewPr>
      <p:scale>
        <a:sx n="1" d="1"/>
        <a:sy n="1" d="1"/>
      </p:scale>
      <p:origin x="0" y="0"/>
    </p:cViewPr>
  </p:notesTextViewPr>
  <p:sorterViewPr>
    <p:cViewPr>
      <p:scale>
        <a:sx n="1" d="1"/>
        <a:sy n="1" d="1"/>
      </p:scale>
      <p:origin x="0" y="0"/>
    </p:cViewPr>
  </p:sorterViewPr>
  <p:notesViewPr>
    <p:cSldViewPr snapToGrid="0">
      <p:cViewPr varScale="1">
        <p:scale>
          <a:sx n="88" d="100"/>
          <a:sy n="88" d="100"/>
        </p:scale>
        <p:origin x="3822" y="8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slideMaster" Target="slideMasters/slideMaster3.xml"/><Relationship Id="rId84" Type="http://schemas.openxmlformats.org/officeDocument/2006/relationships/slide" Target="slides/slide16.xml"/><Relationship Id="rId89" Type="http://schemas.openxmlformats.org/officeDocument/2006/relationships/slide" Target="slides/slide21.xml"/><Relationship Id="rId112" Type="http://schemas.openxmlformats.org/officeDocument/2006/relationships/handoutMaster" Target="handoutMasters/handoutMaster1.xml"/><Relationship Id="rId16" Type="http://schemas.openxmlformats.org/officeDocument/2006/relationships/customXml" Target="../customXml/item16.xml"/><Relationship Id="rId107" Type="http://schemas.openxmlformats.org/officeDocument/2006/relationships/slide" Target="slides/slide39.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6.xml"/><Relationship Id="rId79" Type="http://schemas.openxmlformats.org/officeDocument/2006/relationships/slide" Target="slides/slide11.xml"/><Relationship Id="rId102" Type="http://schemas.openxmlformats.org/officeDocument/2006/relationships/slide" Target="slides/slide34.xml"/><Relationship Id="rId5" Type="http://schemas.openxmlformats.org/officeDocument/2006/relationships/customXml" Target="../customXml/item5.xml"/><Relationship Id="rId90" Type="http://schemas.openxmlformats.org/officeDocument/2006/relationships/slide" Target="slides/slide22.xml"/><Relationship Id="rId95" Type="http://schemas.openxmlformats.org/officeDocument/2006/relationships/slide" Target="slides/slide27.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slide" Target="slides/slide1.xml"/><Relationship Id="rId113" Type="http://schemas.openxmlformats.org/officeDocument/2006/relationships/presProps" Target="presProps.xml"/><Relationship Id="rId80" Type="http://schemas.openxmlformats.org/officeDocument/2006/relationships/slide" Target="slides/slide12.xml"/><Relationship Id="rId85" Type="http://schemas.openxmlformats.org/officeDocument/2006/relationships/slide" Target="slides/slide17.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slide" Target="slides/slide35.xml"/><Relationship Id="rId108" Type="http://schemas.openxmlformats.org/officeDocument/2006/relationships/slide" Target="slides/slide40.xml"/><Relationship Id="rId54" Type="http://schemas.openxmlformats.org/officeDocument/2006/relationships/customXml" Target="../customXml/item54.xml"/><Relationship Id="rId70" Type="http://schemas.openxmlformats.org/officeDocument/2006/relationships/slide" Target="slides/slide2.xml"/><Relationship Id="rId75" Type="http://schemas.openxmlformats.org/officeDocument/2006/relationships/slide" Target="slides/slide7.xml"/><Relationship Id="rId91" Type="http://schemas.openxmlformats.org/officeDocument/2006/relationships/slide" Target="slides/slide23.xml"/><Relationship Id="rId96" Type="http://schemas.openxmlformats.org/officeDocument/2006/relationships/slide" Target="slides/slide28.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6" Type="http://schemas.openxmlformats.org/officeDocument/2006/relationships/slide" Target="slides/slide38.xml"/><Relationship Id="rId114" Type="http://schemas.openxmlformats.org/officeDocument/2006/relationships/viewProps" Target="viewProps.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slide" Target="slides/slide5.xml"/><Relationship Id="rId78" Type="http://schemas.openxmlformats.org/officeDocument/2006/relationships/slide" Target="slides/slide10.xml"/><Relationship Id="rId81" Type="http://schemas.openxmlformats.org/officeDocument/2006/relationships/slide" Target="slides/slide13.xml"/><Relationship Id="rId86" Type="http://schemas.openxmlformats.org/officeDocument/2006/relationships/slide" Target="slides/slide18.xml"/><Relationship Id="rId94" Type="http://schemas.openxmlformats.org/officeDocument/2006/relationships/slide" Target="slides/slide26.xml"/><Relationship Id="rId99" Type="http://schemas.openxmlformats.org/officeDocument/2006/relationships/slide" Target="slides/slide31.xml"/><Relationship Id="rId101" Type="http://schemas.openxmlformats.org/officeDocument/2006/relationships/slide" Target="slides/slide33.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41.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8.xml"/><Relationship Id="rId97" Type="http://schemas.openxmlformats.org/officeDocument/2006/relationships/slide" Target="slides/slide29.xml"/><Relationship Id="rId104" Type="http://schemas.openxmlformats.org/officeDocument/2006/relationships/slide" Target="slides/slide36.xml"/><Relationship Id="rId7" Type="http://schemas.openxmlformats.org/officeDocument/2006/relationships/customXml" Target="../customXml/item7.xml"/><Relationship Id="rId71" Type="http://schemas.openxmlformats.org/officeDocument/2006/relationships/slide" Target="slides/slide3.xml"/><Relationship Id="rId92" Type="http://schemas.openxmlformats.org/officeDocument/2006/relationships/slide" Target="slides/slide24.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slideMaster" Target="slideMasters/slideMaster1.xml"/><Relationship Id="rId87" Type="http://schemas.openxmlformats.org/officeDocument/2006/relationships/slide" Target="slides/slide19.xml"/><Relationship Id="rId110" Type="http://schemas.openxmlformats.org/officeDocument/2006/relationships/slide" Target="slides/slide42.xml"/><Relationship Id="rId115" Type="http://schemas.openxmlformats.org/officeDocument/2006/relationships/theme" Target="theme/theme1.xml"/><Relationship Id="rId61" Type="http://schemas.openxmlformats.org/officeDocument/2006/relationships/customXml" Target="../customXml/item61.xml"/><Relationship Id="rId82" Type="http://schemas.openxmlformats.org/officeDocument/2006/relationships/slide" Target="slides/slide14.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9.xml"/><Relationship Id="rId100" Type="http://schemas.openxmlformats.org/officeDocument/2006/relationships/slide" Target="slides/slide32.xml"/><Relationship Id="rId105" Type="http://schemas.openxmlformats.org/officeDocument/2006/relationships/slide" Target="slides/slide37.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4.xml"/><Relationship Id="rId93" Type="http://schemas.openxmlformats.org/officeDocument/2006/relationships/slide" Target="slides/slide25.xml"/><Relationship Id="rId98" Type="http://schemas.openxmlformats.org/officeDocument/2006/relationships/slide" Target="slides/slide30.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slideMaster" Target="slideMasters/slideMaster2.xml"/><Relationship Id="rId116" Type="http://schemas.openxmlformats.org/officeDocument/2006/relationships/tableStyles" Target="tableStyles.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slide" Target="slides/slide15.xml"/><Relationship Id="rId88" Type="http://schemas.openxmlformats.org/officeDocument/2006/relationships/slide" Target="slides/slide20.xml"/><Relationship Id="rId111"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76F60CE-7DF0-44B7-8396-65D6A1189467}" type="doc">
      <dgm:prSet loTypeId="urn:microsoft.com/office/officeart/2011/layout/HexagonRadial" loCatId="officeonline" qsTypeId="urn:microsoft.com/office/officeart/2005/8/quickstyle/simple1" qsCatId="simple" csTypeId="urn:microsoft.com/office/officeart/2005/8/colors/accent1_2" csCatId="accent1" phldr="1"/>
      <dgm:spPr/>
      <dgm:t>
        <a:bodyPr/>
        <a:lstStyle/>
        <a:p>
          <a:endParaRPr lang="en-US"/>
        </a:p>
      </dgm:t>
    </dgm:pt>
    <dgm:pt modelId="{06996ABC-E836-4B73-B68D-B4EDE3BC62A0}">
      <dgm:prSet phldrT="[Text]" custT="1"/>
      <dgm:spPr/>
      <dgm:t>
        <a:bodyPr/>
        <a:lstStyle/>
        <a:p>
          <a:r>
            <a:rPr lang="en-US" sz="1400" dirty="0"/>
            <a:t>Framework</a:t>
          </a:r>
          <a:endParaRPr lang="en-US" sz="1500" dirty="0"/>
        </a:p>
      </dgm:t>
    </dgm:pt>
    <dgm:pt modelId="{07EAC934-9FAF-42D0-BBC3-14C1C1C6EBCB}" type="parTrans" cxnId="{B6506971-6056-4F99-A731-A3A5F26E4018}">
      <dgm:prSet/>
      <dgm:spPr/>
      <dgm:t>
        <a:bodyPr/>
        <a:lstStyle/>
        <a:p>
          <a:endParaRPr lang="en-US" sz="3600"/>
        </a:p>
      </dgm:t>
    </dgm:pt>
    <dgm:pt modelId="{C3002DB3-79B9-4A73-90CC-CE24CD73ECDD}" type="sibTrans" cxnId="{B6506971-6056-4F99-A731-A3A5F26E4018}">
      <dgm:prSet/>
      <dgm:spPr/>
      <dgm:t>
        <a:bodyPr/>
        <a:lstStyle/>
        <a:p>
          <a:endParaRPr lang="en-US" sz="3600"/>
        </a:p>
      </dgm:t>
    </dgm:pt>
    <dgm:pt modelId="{1391DEF2-0B00-479D-BD6B-2F2E16CB2EB6}">
      <dgm:prSet phldrT="[Text]" custT="1"/>
      <dgm:spPr/>
      <dgm:t>
        <a:bodyPr/>
        <a:lstStyle/>
        <a:p>
          <a:r>
            <a:rPr lang="en-US" sz="1600" dirty="0"/>
            <a:t>Editing</a:t>
          </a:r>
        </a:p>
      </dgm:t>
    </dgm:pt>
    <dgm:pt modelId="{0D04D61F-0940-4413-A001-66B405461CF0}" type="parTrans" cxnId="{B763B57B-93AA-4440-A847-CA9D496C710F}">
      <dgm:prSet/>
      <dgm:spPr/>
      <dgm:t>
        <a:bodyPr/>
        <a:lstStyle/>
        <a:p>
          <a:endParaRPr lang="en-US" sz="3600"/>
        </a:p>
      </dgm:t>
    </dgm:pt>
    <dgm:pt modelId="{B3C8C909-90F2-4ECF-B9B0-C3B53D6BCF74}" type="sibTrans" cxnId="{B763B57B-93AA-4440-A847-CA9D496C710F}">
      <dgm:prSet/>
      <dgm:spPr/>
      <dgm:t>
        <a:bodyPr/>
        <a:lstStyle/>
        <a:p>
          <a:endParaRPr lang="en-US" sz="3600"/>
        </a:p>
      </dgm:t>
    </dgm:pt>
    <dgm:pt modelId="{25F3D662-CD4D-4A40-978A-5240B9D8CD5E}">
      <dgm:prSet phldrT="[Text]" custT="1"/>
      <dgm:spPr/>
      <dgm:t>
        <a:bodyPr/>
        <a:lstStyle/>
        <a:p>
          <a:r>
            <a:rPr lang="en-US" sz="1300" dirty="0"/>
            <a:t>Geometry</a:t>
          </a:r>
        </a:p>
      </dgm:t>
    </dgm:pt>
    <dgm:pt modelId="{44F73C70-F2F9-4609-8214-FB744C526D85}" type="parTrans" cxnId="{38F8E997-3770-49A2-BDFB-4E8D472759C6}">
      <dgm:prSet/>
      <dgm:spPr/>
      <dgm:t>
        <a:bodyPr/>
        <a:lstStyle/>
        <a:p>
          <a:endParaRPr lang="en-US" sz="3600"/>
        </a:p>
      </dgm:t>
    </dgm:pt>
    <dgm:pt modelId="{A033C7A5-ABE7-4AD0-9621-0A52CB7A2C5F}" type="sibTrans" cxnId="{38F8E997-3770-49A2-BDFB-4E8D472759C6}">
      <dgm:prSet/>
      <dgm:spPr/>
      <dgm:t>
        <a:bodyPr/>
        <a:lstStyle/>
        <a:p>
          <a:endParaRPr lang="en-US" sz="3600"/>
        </a:p>
      </dgm:t>
    </dgm:pt>
    <dgm:pt modelId="{476D8593-71BE-4C72-BA31-557495973EA2}">
      <dgm:prSet phldrT="[Text]" custT="1"/>
      <dgm:spPr/>
      <dgm:t>
        <a:bodyPr/>
        <a:lstStyle/>
        <a:p>
          <a:r>
            <a:rPr lang="en-US" sz="1600" dirty="0"/>
            <a:t>Layouts</a:t>
          </a:r>
          <a:endParaRPr lang="en-US" sz="1400" dirty="0"/>
        </a:p>
      </dgm:t>
    </dgm:pt>
    <dgm:pt modelId="{167549B6-0CA7-41F1-B332-0F8B965354A8}" type="parTrans" cxnId="{8B4F8122-7D7B-47E4-BC3B-A6E152FB8D4C}">
      <dgm:prSet/>
      <dgm:spPr/>
      <dgm:t>
        <a:bodyPr/>
        <a:lstStyle/>
        <a:p>
          <a:endParaRPr lang="en-US" sz="3600"/>
        </a:p>
      </dgm:t>
    </dgm:pt>
    <dgm:pt modelId="{C263261E-5F57-44A0-BCEB-9AF2CD4AC368}" type="sibTrans" cxnId="{8B4F8122-7D7B-47E4-BC3B-A6E152FB8D4C}">
      <dgm:prSet/>
      <dgm:spPr/>
      <dgm:t>
        <a:bodyPr/>
        <a:lstStyle/>
        <a:p>
          <a:endParaRPr lang="en-US" sz="3600"/>
        </a:p>
      </dgm:t>
    </dgm:pt>
    <dgm:pt modelId="{C62B521C-2D40-475A-B078-785FC675FFE2}">
      <dgm:prSet phldrT="[Text]" custT="1"/>
      <dgm:spPr/>
      <dgm:t>
        <a:bodyPr/>
        <a:lstStyle/>
        <a:p>
          <a:r>
            <a:rPr lang="en-US" sz="1400" dirty="0"/>
            <a:t>Map</a:t>
          </a:r>
          <a:r>
            <a:rPr lang="en-US" sz="1200" dirty="0"/>
            <a:t> Authoring</a:t>
          </a:r>
        </a:p>
      </dgm:t>
    </dgm:pt>
    <dgm:pt modelId="{6E320F3E-585E-4780-BF41-18E16A1224D7}" type="parTrans" cxnId="{56019466-11A4-4389-8D94-225989A1AD99}">
      <dgm:prSet/>
      <dgm:spPr/>
      <dgm:t>
        <a:bodyPr/>
        <a:lstStyle/>
        <a:p>
          <a:endParaRPr lang="en-US" sz="3600"/>
        </a:p>
      </dgm:t>
    </dgm:pt>
    <dgm:pt modelId="{5DF7D4DD-CA95-480D-92F3-6AD9466253AD}" type="sibTrans" cxnId="{56019466-11A4-4389-8D94-225989A1AD99}">
      <dgm:prSet/>
      <dgm:spPr/>
      <dgm:t>
        <a:bodyPr/>
        <a:lstStyle/>
        <a:p>
          <a:endParaRPr lang="en-US" sz="3600"/>
        </a:p>
      </dgm:t>
    </dgm:pt>
    <dgm:pt modelId="{CEC68D8E-5EEF-4867-B1DD-15036534CB05}">
      <dgm:prSet phldrT="[Text]" custT="1"/>
      <dgm:spPr/>
      <dgm:t>
        <a:bodyPr/>
        <a:lstStyle/>
        <a:p>
          <a:r>
            <a:rPr lang="en-US" sz="1400" dirty="0"/>
            <a:t>Geodatabase</a:t>
          </a:r>
        </a:p>
      </dgm:t>
    </dgm:pt>
    <dgm:pt modelId="{956418F8-AE29-469E-8F21-16B4C63E6166}" type="parTrans" cxnId="{5D69679D-6310-4ACC-8B62-08766FE71BD6}">
      <dgm:prSet/>
      <dgm:spPr/>
      <dgm:t>
        <a:bodyPr/>
        <a:lstStyle/>
        <a:p>
          <a:endParaRPr lang="en-US" sz="3600"/>
        </a:p>
      </dgm:t>
    </dgm:pt>
    <dgm:pt modelId="{64B3F613-3129-4CFC-9994-8EE0E583B21C}" type="sibTrans" cxnId="{5D69679D-6310-4ACC-8B62-08766FE71BD6}">
      <dgm:prSet/>
      <dgm:spPr/>
      <dgm:t>
        <a:bodyPr/>
        <a:lstStyle/>
        <a:p>
          <a:endParaRPr lang="en-US" sz="3600"/>
        </a:p>
      </dgm:t>
    </dgm:pt>
    <dgm:pt modelId="{4ED80A4A-5F0A-476C-AB6A-5470FC23EBFF}">
      <dgm:prSet phldrT="[Text]" custT="1"/>
      <dgm:spPr/>
      <dgm:t>
        <a:bodyPr/>
        <a:lstStyle/>
        <a:p>
          <a:r>
            <a:rPr lang="en-US" sz="1600" dirty="0"/>
            <a:t>Content</a:t>
          </a:r>
          <a:endParaRPr lang="en-US" sz="1400" dirty="0"/>
        </a:p>
      </dgm:t>
    </dgm:pt>
    <dgm:pt modelId="{71BC660B-8378-4CAC-91F8-1BE2A89FC5CA}" type="parTrans" cxnId="{E01CEFF0-1F4C-4D31-9FD5-27959810EB10}">
      <dgm:prSet/>
      <dgm:spPr/>
      <dgm:t>
        <a:bodyPr/>
        <a:lstStyle/>
        <a:p>
          <a:endParaRPr lang="en-US" sz="3600"/>
        </a:p>
      </dgm:t>
    </dgm:pt>
    <dgm:pt modelId="{ABC360FD-EFCE-4F92-93C0-E243998F17EB}" type="sibTrans" cxnId="{E01CEFF0-1F4C-4D31-9FD5-27959810EB10}">
      <dgm:prSet/>
      <dgm:spPr/>
      <dgm:t>
        <a:bodyPr/>
        <a:lstStyle/>
        <a:p>
          <a:endParaRPr lang="en-US" sz="3600"/>
        </a:p>
      </dgm:t>
    </dgm:pt>
    <dgm:pt modelId="{2E93A437-E494-4E77-99C4-39750683629F}" type="pres">
      <dgm:prSet presAssocID="{E76F60CE-7DF0-44B7-8396-65D6A1189467}" presName="Name0" presStyleCnt="0">
        <dgm:presLayoutVars>
          <dgm:chMax val="1"/>
          <dgm:chPref val="1"/>
          <dgm:dir/>
          <dgm:animOne val="branch"/>
          <dgm:animLvl val="lvl"/>
        </dgm:presLayoutVars>
      </dgm:prSet>
      <dgm:spPr/>
    </dgm:pt>
    <dgm:pt modelId="{909235B1-0946-4104-8D74-27994089693B}" type="pres">
      <dgm:prSet presAssocID="{06996ABC-E836-4B73-B68D-B4EDE3BC62A0}" presName="Parent" presStyleLbl="node0" presStyleIdx="0" presStyleCnt="1">
        <dgm:presLayoutVars>
          <dgm:chMax val="6"/>
          <dgm:chPref val="6"/>
        </dgm:presLayoutVars>
      </dgm:prSet>
      <dgm:spPr/>
    </dgm:pt>
    <dgm:pt modelId="{AA706724-0761-4E91-A84D-205B9A440524}" type="pres">
      <dgm:prSet presAssocID="{1391DEF2-0B00-479D-BD6B-2F2E16CB2EB6}" presName="Accent1" presStyleCnt="0"/>
      <dgm:spPr/>
    </dgm:pt>
    <dgm:pt modelId="{DE6BA10A-B565-4B88-8A03-7066161D5D85}" type="pres">
      <dgm:prSet presAssocID="{1391DEF2-0B00-479D-BD6B-2F2E16CB2EB6}" presName="Accent" presStyleLbl="bgShp" presStyleIdx="0" presStyleCnt="6"/>
      <dgm:spPr/>
    </dgm:pt>
    <dgm:pt modelId="{03C66925-C30B-4E5D-9ED7-554876404B53}" type="pres">
      <dgm:prSet presAssocID="{1391DEF2-0B00-479D-BD6B-2F2E16CB2EB6}" presName="Child1" presStyleLbl="node1" presStyleIdx="0" presStyleCnt="6">
        <dgm:presLayoutVars>
          <dgm:chMax val="0"/>
          <dgm:chPref val="0"/>
          <dgm:bulletEnabled val="1"/>
        </dgm:presLayoutVars>
      </dgm:prSet>
      <dgm:spPr/>
    </dgm:pt>
    <dgm:pt modelId="{356BF246-5ED8-4B55-9F5B-2764D58B0310}" type="pres">
      <dgm:prSet presAssocID="{25F3D662-CD4D-4A40-978A-5240B9D8CD5E}" presName="Accent2" presStyleCnt="0"/>
      <dgm:spPr/>
    </dgm:pt>
    <dgm:pt modelId="{02F5D891-46F1-46D3-AC44-17AA5435A92E}" type="pres">
      <dgm:prSet presAssocID="{25F3D662-CD4D-4A40-978A-5240B9D8CD5E}" presName="Accent" presStyleLbl="bgShp" presStyleIdx="1" presStyleCnt="6"/>
      <dgm:spPr/>
    </dgm:pt>
    <dgm:pt modelId="{8F4B2549-102C-41F1-A991-43C62D85FED3}" type="pres">
      <dgm:prSet presAssocID="{25F3D662-CD4D-4A40-978A-5240B9D8CD5E}" presName="Child2" presStyleLbl="node1" presStyleIdx="1" presStyleCnt="6">
        <dgm:presLayoutVars>
          <dgm:chMax val="0"/>
          <dgm:chPref val="0"/>
          <dgm:bulletEnabled val="1"/>
        </dgm:presLayoutVars>
      </dgm:prSet>
      <dgm:spPr/>
    </dgm:pt>
    <dgm:pt modelId="{73E0857E-7364-4CBB-90E6-C37064E66909}" type="pres">
      <dgm:prSet presAssocID="{476D8593-71BE-4C72-BA31-557495973EA2}" presName="Accent3" presStyleCnt="0"/>
      <dgm:spPr/>
    </dgm:pt>
    <dgm:pt modelId="{10C70301-1C32-4E76-8241-342A396E7562}" type="pres">
      <dgm:prSet presAssocID="{476D8593-71BE-4C72-BA31-557495973EA2}" presName="Accent" presStyleLbl="bgShp" presStyleIdx="2" presStyleCnt="6"/>
      <dgm:spPr/>
    </dgm:pt>
    <dgm:pt modelId="{87A3B734-C68F-4D96-AD36-290FCA3D1C7D}" type="pres">
      <dgm:prSet presAssocID="{476D8593-71BE-4C72-BA31-557495973EA2}" presName="Child3" presStyleLbl="node1" presStyleIdx="2" presStyleCnt="6">
        <dgm:presLayoutVars>
          <dgm:chMax val="0"/>
          <dgm:chPref val="0"/>
          <dgm:bulletEnabled val="1"/>
        </dgm:presLayoutVars>
      </dgm:prSet>
      <dgm:spPr/>
    </dgm:pt>
    <dgm:pt modelId="{739C5046-24C9-4388-8C5D-918B29F19626}" type="pres">
      <dgm:prSet presAssocID="{C62B521C-2D40-475A-B078-785FC675FFE2}" presName="Accent4" presStyleCnt="0"/>
      <dgm:spPr/>
    </dgm:pt>
    <dgm:pt modelId="{B7DE3B69-339D-4F17-BD24-F23D3218ABFA}" type="pres">
      <dgm:prSet presAssocID="{C62B521C-2D40-475A-B078-785FC675FFE2}" presName="Accent" presStyleLbl="bgShp" presStyleIdx="3" presStyleCnt="6"/>
      <dgm:spPr/>
    </dgm:pt>
    <dgm:pt modelId="{CC15C46F-5238-4489-B18B-A61415BBA7CC}" type="pres">
      <dgm:prSet presAssocID="{C62B521C-2D40-475A-B078-785FC675FFE2}" presName="Child4" presStyleLbl="node1" presStyleIdx="3" presStyleCnt="6">
        <dgm:presLayoutVars>
          <dgm:chMax val="0"/>
          <dgm:chPref val="0"/>
          <dgm:bulletEnabled val="1"/>
        </dgm:presLayoutVars>
      </dgm:prSet>
      <dgm:spPr/>
    </dgm:pt>
    <dgm:pt modelId="{06B217CF-6D5A-42BE-9B31-E47C8DB6D4B2}" type="pres">
      <dgm:prSet presAssocID="{CEC68D8E-5EEF-4867-B1DD-15036534CB05}" presName="Accent5" presStyleCnt="0"/>
      <dgm:spPr/>
    </dgm:pt>
    <dgm:pt modelId="{BA5FAA74-F48D-4216-A6FB-C89A1228D057}" type="pres">
      <dgm:prSet presAssocID="{CEC68D8E-5EEF-4867-B1DD-15036534CB05}" presName="Accent" presStyleLbl="bgShp" presStyleIdx="4" presStyleCnt="6"/>
      <dgm:spPr/>
    </dgm:pt>
    <dgm:pt modelId="{B9D8A0EA-415F-40CE-A784-13217A3E3822}" type="pres">
      <dgm:prSet presAssocID="{CEC68D8E-5EEF-4867-B1DD-15036534CB05}" presName="Child5" presStyleLbl="node1" presStyleIdx="4" presStyleCnt="6">
        <dgm:presLayoutVars>
          <dgm:chMax val="0"/>
          <dgm:chPref val="0"/>
          <dgm:bulletEnabled val="1"/>
        </dgm:presLayoutVars>
      </dgm:prSet>
      <dgm:spPr/>
    </dgm:pt>
    <dgm:pt modelId="{9C9C1105-C36B-46A7-B901-64B37BE1403B}" type="pres">
      <dgm:prSet presAssocID="{4ED80A4A-5F0A-476C-AB6A-5470FC23EBFF}" presName="Accent6" presStyleCnt="0"/>
      <dgm:spPr/>
    </dgm:pt>
    <dgm:pt modelId="{9C17E65A-5697-49DD-9894-D75E6D34F888}" type="pres">
      <dgm:prSet presAssocID="{4ED80A4A-5F0A-476C-AB6A-5470FC23EBFF}" presName="Accent" presStyleLbl="bgShp" presStyleIdx="5" presStyleCnt="6"/>
      <dgm:spPr/>
    </dgm:pt>
    <dgm:pt modelId="{A3A920BE-2AB4-413B-B6EE-6B82AAAEFC07}" type="pres">
      <dgm:prSet presAssocID="{4ED80A4A-5F0A-476C-AB6A-5470FC23EBFF}" presName="Child6" presStyleLbl="node1" presStyleIdx="5" presStyleCnt="6">
        <dgm:presLayoutVars>
          <dgm:chMax val="0"/>
          <dgm:chPref val="0"/>
          <dgm:bulletEnabled val="1"/>
        </dgm:presLayoutVars>
      </dgm:prSet>
      <dgm:spPr/>
    </dgm:pt>
  </dgm:ptLst>
  <dgm:cxnLst>
    <dgm:cxn modelId="{2081CA1C-04E5-40A4-8A3A-BFFCB40955C5}" type="presOf" srcId="{1391DEF2-0B00-479D-BD6B-2F2E16CB2EB6}" destId="{03C66925-C30B-4E5D-9ED7-554876404B53}" srcOrd="0" destOrd="0" presId="urn:microsoft.com/office/officeart/2011/layout/HexagonRadial"/>
    <dgm:cxn modelId="{8B4F8122-7D7B-47E4-BC3B-A6E152FB8D4C}" srcId="{06996ABC-E836-4B73-B68D-B4EDE3BC62A0}" destId="{476D8593-71BE-4C72-BA31-557495973EA2}" srcOrd="2" destOrd="0" parTransId="{167549B6-0CA7-41F1-B332-0F8B965354A8}" sibTransId="{C263261E-5F57-44A0-BCEB-9AF2CD4AC368}"/>
    <dgm:cxn modelId="{D5D96133-E206-4414-BA32-9AB1A79D93A5}" type="presOf" srcId="{CEC68D8E-5EEF-4867-B1DD-15036534CB05}" destId="{B9D8A0EA-415F-40CE-A784-13217A3E3822}" srcOrd="0" destOrd="0" presId="urn:microsoft.com/office/officeart/2011/layout/HexagonRadial"/>
    <dgm:cxn modelId="{9186EC37-00B2-481B-8DA3-75B579742CD1}" type="presOf" srcId="{C62B521C-2D40-475A-B078-785FC675FFE2}" destId="{CC15C46F-5238-4489-B18B-A61415BBA7CC}" srcOrd="0" destOrd="0" presId="urn:microsoft.com/office/officeart/2011/layout/HexagonRadial"/>
    <dgm:cxn modelId="{56019466-11A4-4389-8D94-225989A1AD99}" srcId="{06996ABC-E836-4B73-B68D-B4EDE3BC62A0}" destId="{C62B521C-2D40-475A-B078-785FC675FFE2}" srcOrd="3" destOrd="0" parTransId="{6E320F3E-585E-4780-BF41-18E16A1224D7}" sibTransId="{5DF7D4DD-CA95-480D-92F3-6AD9466253AD}"/>
    <dgm:cxn modelId="{B6506971-6056-4F99-A731-A3A5F26E4018}" srcId="{E76F60CE-7DF0-44B7-8396-65D6A1189467}" destId="{06996ABC-E836-4B73-B68D-B4EDE3BC62A0}" srcOrd="0" destOrd="0" parTransId="{07EAC934-9FAF-42D0-BBC3-14C1C1C6EBCB}" sibTransId="{C3002DB3-79B9-4A73-90CC-CE24CD73ECDD}"/>
    <dgm:cxn modelId="{B763B57B-93AA-4440-A847-CA9D496C710F}" srcId="{06996ABC-E836-4B73-B68D-B4EDE3BC62A0}" destId="{1391DEF2-0B00-479D-BD6B-2F2E16CB2EB6}" srcOrd="0" destOrd="0" parTransId="{0D04D61F-0940-4413-A001-66B405461CF0}" sibTransId="{B3C8C909-90F2-4ECF-B9B0-C3B53D6BCF74}"/>
    <dgm:cxn modelId="{C621D681-FBD2-4269-886D-1D84B76CD206}" type="presOf" srcId="{25F3D662-CD4D-4A40-978A-5240B9D8CD5E}" destId="{8F4B2549-102C-41F1-A991-43C62D85FED3}" srcOrd="0" destOrd="0" presId="urn:microsoft.com/office/officeart/2011/layout/HexagonRadial"/>
    <dgm:cxn modelId="{38F8E997-3770-49A2-BDFB-4E8D472759C6}" srcId="{06996ABC-E836-4B73-B68D-B4EDE3BC62A0}" destId="{25F3D662-CD4D-4A40-978A-5240B9D8CD5E}" srcOrd="1" destOrd="0" parTransId="{44F73C70-F2F9-4609-8214-FB744C526D85}" sibTransId="{A033C7A5-ABE7-4AD0-9621-0A52CB7A2C5F}"/>
    <dgm:cxn modelId="{5D69679D-6310-4ACC-8B62-08766FE71BD6}" srcId="{06996ABC-E836-4B73-B68D-B4EDE3BC62A0}" destId="{CEC68D8E-5EEF-4867-B1DD-15036534CB05}" srcOrd="4" destOrd="0" parTransId="{956418F8-AE29-469E-8F21-16B4C63E6166}" sibTransId="{64B3F613-3129-4CFC-9994-8EE0E583B21C}"/>
    <dgm:cxn modelId="{930AD19D-9E43-40C0-8578-8697E5D6270D}" type="presOf" srcId="{E76F60CE-7DF0-44B7-8396-65D6A1189467}" destId="{2E93A437-E494-4E77-99C4-39750683629F}" srcOrd="0" destOrd="0" presId="urn:microsoft.com/office/officeart/2011/layout/HexagonRadial"/>
    <dgm:cxn modelId="{81F8909E-1073-465F-94D4-B1221FDF7ECF}" type="presOf" srcId="{06996ABC-E836-4B73-B68D-B4EDE3BC62A0}" destId="{909235B1-0946-4104-8D74-27994089693B}" srcOrd="0" destOrd="0" presId="urn:microsoft.com/office/officeart/2011/layout/HexagonRadial"/>
    <dgm:cxn modelId="{F2B584A7-33CE-4055-BC20-81109DDF068B}" type="presOf" srcId="{4ED80A4A-5F0A-476C-AB6A-5470FC23EBFF}" destId="{A3A920BE-2AB4-413B-B6EE-6B82AAAEFC07}" srcOrd="0" destOrd="0" presId="urn:microsoft.com/office/officeart/2011/layout/HexagonRadial"/>
    <dgm:cxn modelId="{7D51D1C7-E00A-426F-AFE2-8A5DD6459CA2}" type="presOf" srcId="{476D8593-71BE-4C72-BA31-557495973EA2}" destId="{87A3B734-C68F-4D96-AD36-290FCA3D1C7D}" srcOrd="0" destOrd="0" presId="urn:microsoft.com/office/officeart/2011/layout/HexagonRadial"/>
    <dgm:cxn modelId="{E01CEFF0-1F4C-4D31-9FD5-27959810EB10}" srcId="{06996ABC-E836-4B73-B68D-B4EDE3BC62A0}" destId="{4ED80A4A-5F0A-476C-AB6A-5470FC23EBFF}" srcOrd="5" destOrd="0" parTransId="{71BC660B-8378-4CAC-91F8-1BE2A89FC5CA}" sibTransId="{ABC360FD-EFCE-4F92-93C0-E243998F17EB}"/>
    <dgm:cxn modelId="{761E78E4-2516-4430-993C-BCB6FBE9F077}" type="presParOf" srcId="{2E93A437-E494-4E77-99C4-39750683629F}" destId="{909235B1-0946-4104-8D74-27994089693B}" srcOrd="0" destOrd="0" presId="urn:microsoft.com/office/officeart/2011/layout/HexagonRadial"/>
    <dgm:cxn modelId="{03BCFE84-F072-44CB-AD05-03E50579CBA6}" type="presParOf" srcId="{2E93A437-E494-4E77-99C4-39750683629F}" destId="{AA706724-0761-4E91-A84D-205B9A440524}" srcOrd="1" destOrd="0" presId="urn:microsoft.com/office/officeart/2011/layout/HexagonRadial"/>
    <dgm:cxn modelId="{35073814-DAE8-4E1A-9E87-4AA2898FB998}" type="presParOf" srcId="{AA706724-0761-4E91-A84D-205B9A440524}" destId="{DE6BA10A-B565-4B88-8A03-7066161D5D85}" srcOrd="0" destOrd="0" presId="urn:microsoft.com/office/officeart/2011/layout/HexagonRadial"/>
    <dgm:cxn modelId="{B7687B5E-51FB-4F29-9C90-2B14C4D57C0C}" type="presParOf" srcId="{2E93A437-E494-4E77-99C4-39750683629F}" destId="{03C66925-C30B-4E5D-9ED7-554876404B53}" srcOrd="2" destOrd="0" presId="urn:microsoft.com/office/officeart/2011/layout/HexagonRadial"/>
    <dgm:cxn modelId="{6E670DDA-A2FA-44B8-9F09-11C570E50AFE}" type="presParOf" srcId="{2E93A437-E494-4E77-99C4-39750683629F}" destId="{356BF246-5ED8-4B55-9F5B-2764D58B0310}" srcOrd="3" destOrd="0" presId="urn:microsoft.com/office/officeart/2011/layout/HexagonRadial"/>
    <dgm:cxn modelId="{EEF489B8-63CC-44DA-B5C7-7C86D75B2135}" type="presParOf" srcId="{356BF246-5ED8-4B55-9F5B-2764D58B0310}" destId="{02F5D891-46F1-46D3-AC44-17AA5435A92E}" srcOrd="0" destOrd="0" presId="urn:microsoft.com/office/officeart/2011/layout/HexagonRadial"/>
    <dgm:cxn modelId="{A333A8DB-D685-4307-9AA7-249AB052BBFD}" type="presParOf" srcId="{2E93A437-E494-4E77-99C4-39750683629F}" destId="{8F4B2549-102C-41F1-A991-43C62D85FED3}" srcOrd="4" destOrd="0" presId="urn:microsoft.com/office/officeart/2011/layout/HexagonRadial"/>
    <dgm:cxn modelId="{8DD1C65E-6C23-451C-8A88-38745C3E65C7}" type="presParOf" srcId="{2E93A437-E494-4E77-99C4-39750683629F}" destId="{73E0857E-7364-4CBB-90E6-C37064E66909}" srcOrd="5" destOrd="0" presId="urn:microsoft.com/office/officeart/2011/layout/HexagonRadial"/>
    <dgm:cxn modelId="{95EA57BB-591E-41FD-BE4D-F36A7DA627EF}" type="presParOf" srcId="{73E0857E-7364-4CBB-90E6-C37064E66909}" destId="{10C70301-1C32-4E76-8241-342A396E7562}" srcOrd="0" destOrd="0" presId="urn:microsoft.com/office/officeart/2011/layout/HexagonRadial"/>
    <dgm:cxn modelId="{B2AE061F-2A71-43D7-B42A-829062EC1F75}" type="presParOf" srcId="{2E93A437-E494-4E77-99C4-39750683629F}" destId="{87A3B734-C68F-4D96-AD36-290FCA3D1C7D}" srcOrd="6" destOrd="0" presId="urn:microsoft.com/office/officeart/2011/layout/HexagonRadial"/>
    <dgm:cxn modelId="{2DD6084E-5D5A-4763-BFAC-386E5175AC2A}" type="presParOf" srcId="{2E93A437-E494-4E77-99C4-39750683629F}" destId="{739C5046-24C9-4388-8C5D-918B29F19626}" srcOrd="7" destOrd="0" presId="urn:microsoft.com/office/officeart/2011/layout/HexagonRadial"/>
    <dgm:cxn modelId="{D733BBA2-6840-467B-A1C6-9AF9382364FD}" type="presParOf" srcId="{739C5046-24C9-4388-8C5D-918B29F19626}" destId="{B7DE3B69-339D-4F17-BD24-F23D3218ABFA}" srcOrd="0" destOrd="0" presId="urn:microsoft.com/office/officeart/2011/layout/HexagonRadial"/>
    <dgm:cxn modelId="{F3306604-1069-4EE9-9327-E8CA39996B0B}" type="presParOf" srcId="{2E93A437-E494-4E77-99C4-39750683629F}" destId="{CC15C46F-5238-4489-B18B-A61415BBA7CC}" srcOrd="8" destOrd="0" presId="urn:microsoft.com/office/officeart/2011/layout/HexagonRadial"/>
    <dgm:cxn modelId="{0887E317-3E1D-48BA-A0AA-C8AD62CAA4DC}" type="presParOf" srcId="{2E93A437-E494-4E77-99C4-39750683629F}" destId="{06B217CF-6D5A-42BE-9B31-E47C8DB6D4B2}" srcOrd="9" destOrd="0" presId="urn:microsoft.com/office/officeart/2011/layout/HexagonRadial"/>
    <dgm:cxn modelId="{F01BB340-7448-4EBC-8059-17DCC5FFF9EC}" type="presParOf" srcId="{06B217CF-6D5A-42BE-9B31-E47C8DB6D4B2}" destId="{BA5FAA74-F48D-4216-A6FB-C89A1228D057}" srcOrd="0" destOrd="0" presId="urn:microsoft.com/office/officeart/2011/layout/HexagonRadial"/>
    <dgm:cxn modelId="{1C74539F-1829-42F7-94C2-7A94CF88CAB4}" type="presParOf" srcId="{2E93A437-E494-4E77-99C4-39750683629F}" destId="{B9D8A0EA-415F-40CE-A784-13217A3E3822}" srcOrd="10" destOrd="0" presId="urn:microsoft.com/office/officeart/2011/layout/HexagonRadial"/>
    <dgm:cxn modelId="{A84BD96B-2E80-4041-A4E3-13EE04A35189}" type="presParOf" srcId="{2E93A437-E494-4E77-99C4-39750683629F}" destId="{9C9C1105-C36B-46A7-B901-64B37BE1403B}" srcOrd="11" destOrd="0" presId="urn:microsoft.com/office/officeart/2011/layout/HexagonRadial"/>
    <dgm:cxn modelId="{C86DB4A0-A4EE-413D-B2E3-599F675388BE}" type="presParOf" srcId="{9C9C1105-C36B-46A7-B901-64B37BE1403B}" destId="{9C17E65A-5697-49DD-9894-D75E6D34F888}" srcOrd="0" destOrd="0" presId="urn:microsoft.com/office/officeart/2011/layout/HexagonRadial"/>
    <dgm:cxn modelId="{9F13FFE5-83C2-457E-84B3-B63490EB44EA}" type="presParOf" srcId="{2E93A437-E494-4E77-99C4-39750683629F}" destId="{A3A920BE-2AB4-413B-B6EE-6B82AAAEFC07}" srcOrd="12" destOrd="0" presId="urn:microsoft.com/office/officeart/2011/layout/HexagonRadial"/>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76F60CE-7DF0-44B7-8396-65D6A1189467}" type="doc">
      <dgm:prSet loTypeId="urn:microsoft.com/office/officeart/2011/layout/HexagonRadial" loCatId="officeonline" qsTypeId="urn:microsoft.com/office/officeart/2005/8/quickstyle/simple1" qsCatId="simple" csTypeId="urn:microsoft.com/office/officeart/2005/8/colors/accent1_2" csCatId="accent1" phldr="1"/>
      <dgm:spPr/>
      <dgm:t>
        <a:bodyPr/>
        <a:lstStyle/>
        <a:p>
          <a:endParaRPr lang="en-US"/>
        </a:p>
      </dgm:t>
    </dgm:pt>
    <dgm:pt modelId="{06996ABC-E836-4B73-B68D-B4EDE3BC62A0}">
      <dgm:prSet phldrT="[Text]"/>
      <dgm:spPr/>
      <dgm:t>
        <a:bodyPr/>
        <a:lstStyle/>
        <a:p>
          <a:r>
            <a:rPr lang="en-US" dirty="0"/>
            <a:t>Map Exploration</a:t>
          </a:r>
        </a:p>
      </dgm:t>
    </dgm:pt>
    <dgm:pt modelId="{07EAC934-9FAF-42D0-BBC3-14C1C1C6EBCB}" type="parTrans" cxnId="{B6506971-6056-4F99-A731-A3A5F26E4018}">
      <dgm:prSet/>
      <dgm:spPr/>
      <dgm:t>
        <a:bodyPr/>
        <a:lstStyle/>
        <a:p>
          <a:endParaRPr lang="en-US"/>
        </a:p>
      </dgm:t>
    </dgm:pt>
    <dgm:pt modelId="{C3002DB3-79B9-4A73-90CC-CE24CD73ECDD}" type="sibTrans" cxnId="{B6506971-6056-4F99-A731-A3A5F26E4018}">
      <dgm:prSet/>
      <dgm:spPr/>
      <dgm:t>
        <a:bodyPr/>
        <a:lstStyle/>
        <a:p>
          <a:endParaRPr lang="en-US"/>
        </a:p>
      </dgm:t>
    </dgm:pt>
    <dgm:pt modelId="{1391DEF2-0B00-479D-BD6B-2F2E16CB2EB6}">
      <dgm:prSet phldrT="[Text]"/>
      <dgm:spPr/>
      <dgm:t>
        <a:bodyPr/>
        <a:lstStyle/>
        <a:p>
          <a:r>
            <a:rPr lang="en-US" dirty="0"/>
            <a:t>Sharing</a:t>
          </a:r>
        </a:p>
      </dgm:t>
    </dgm:pt>
    <dgm:pt modelId="{0D04D61F-0940-4413-A001-66B405461CF0}" type="parTrans" cxnId="{B763B57B-93AA-4440-A847-CA9D496C710F}">
      <dgm:prSet/>
      <dgm:spPr/>
      <dgm:t>
        <a:bodyPr/>
        <a:lstStyle/>
        <a:p>
          <a:endParaRPr lang="en-US"/>
        </a:p>
      </dgm:t>
    </dgm:pt>
    <dgm:pt modelId="{B3C8C909-90F2-4ECF-B9B0-C3B53D6BCF74}" type="sibTrans" cxnId="{B763B57B-93AA-4440-A847-CA9D496C710F}">
      <dgm:prSet/>
      <dgm:spPr/>
      <dgm:t>
        <a:bodyPr/>
        <a:lstStyle/>
        <a:p>
          <a:endParaRPr lang="en-US"/>
        </a:p>
      </dgm:t>
    </dgm:pt>
    <dgm:pt modelId="{25F3D662-CD4D-4A40-978A-5240B9D8CD5E}">
      <dgm:prSet phldrT="[Text]"/>
      <dgm:spPr/>
      <dgm:t>
        <a:bodyPr/>
        <a:lstStyle/>
        <a:p>
          <a:r>
            <a:rPr lang="en-US" dirty="0"/>
            <a:t>Raster</a:t>
          </a:r>
        </a:p>
      </dgm:t>
    </dgm:pt>
    <dgm:pt modelId="{44F73C70-F2F9-4609-8214-FB744C526D85}" type="parTrans" cxnId="{38F8E997-3770-49A2-BDFB-4E8D472759C6}">
      <dgm:prSet/>
      <dgm:spPr/>
      <dgm:t>
        <a:bodyPr/>
        <a:lstStyle/>
        <a:p>
          <a:endParaRPr lang="en-US"/>
        </a:p>
      </dgm:t>
    </dgm:pt>
    <dgm:pt modelId="{A033C7A5-ABE7-4AD0-9621-0A52CB7A2C5F}" type="sibTrans" cxnId="{38F8E997-3770-49A2-BDFB-4E8D472759C6}">
      <dgm:prSet/>
      <dgm:spPr/>
      <dgm:t>
        <a:bodyPr/>
        <a:lstStyle/>
        <a:p>
          <a:endParaRPr lang="en-US"/>
        </a:p>
      </dgm:t>
    </dgm:pt>
    <dgm:pt modelId="{476D8593-71BE-4C72-BA31-557495973EA2}">
      <dgm:prSet phldrT="[Text]"/>
      <dgm:spPr/>
      <dgm:t>
        <a:bodyPr/>
        <a:lstStyle/>
        <a:p>
          <a:r>
            <a:rPr lang="en-US" dirty="0"/>
            <a:t>Scene Layers</a:t>
          </a:r>
        </a:p>
      </dgm:t>
    </dgm:pt>
    <dgm:pt modelId="{167549B6-0CA7-41F1-B332-0F8B965354A8}" type="parTrans" cxnId="{8B4F8122-7D7B-47E4-BC3B-A6E152FB8D4C}">
      <dgm:prSet/>
      <dgm:spPr/>
      <dgm:t>
        <a:bodyPr/>
        <a:lstStyle/>
        <a:p>
          <a:endParaRPr lang="en-US"/>
        </a:p>
      </dgm:t>
    </dgm:pt>
    <dgm:pt modelId="{C263261E-5F57-44A0-BCEB-9AF2CD4AC368}" type="sibTrans" cxnId="{8B4F8122-7D7B-47E4-BC3B-A6E152FB8D4C}">
      <dgm:prSet/>
      <dgm:spPr/>
      <dgm:t>
        <a:bodyPr/>
        <a:lstStyle/>
        <a:p>
          <a:endParaRPr lang="en-US"/>
        </a:p>
      </dgm:t>
    </dgm:pt>
    <dgm:pt modelId="{C62B521C-2D40-475A-B078-785FC675FFE2}">
      <dgm:prSet phldrT="[Text]"/>
      <dgm:spPr/>
      <dgm:t>
        <a:bodyPr/>
        <a:lstStyle/>
        <a:p>
          <a:r>
            <a:rPr lang="en-US" dirty="0"/>
            <a:t>3D Analyst</a:t>
          </a:r>
        </a:p>
      </dgm:t>
    </dgm:pt>
    <dgm:pt modelId="{6E320F3E-585E-4780-BF41-18E16A1224D7}" type="parTrans" cxnId="{56019466-11A4-4389-8D94-225989A1AD99}">
      <dgm:prSet/>
      <dgm:spPr/>
      <dgm:t>
        <a:bodyPr/>
        <a:lstStyle/>
        <a:p>
          <a:endParaRPr lang="en-US"/>
        </a:p>
      </dgm:t>
    </dgm:pt>
    <dgm:pt modelId="{5DF7D4DD-CA95-480D-92F3-6AD9466253AD}" type="sibTrans" cxnId="{56019466-11A4-4389-8D94-225989A1AD99}">
      <dgm:prSet/>
      <dgm:spPr/>
      <dgm:t>
        <a:bodyPr/>
        <a:lstStyle/>
        <a:p>
          <a:endParaRPr lang="en-US"/>
        </a:p>
      </dgm:t>
    </dgm:pt>
    <dgm:pt modelId="{CEC68D8E-5EEF-4867-B1DD-15036534CB05}">
      <dgm:prSet phldrT="[Text]"/>
      <dgm:spPr/>
      <dgm:t>
        <a:bodyPr/>
        <a:lstStyle/>
        <a:p>
          <a:r>
            <a:rPr lang="en-US" dirty="0"/>
            <a:t>Utility Network</a:t>
          </a:r>
        </a:p>
      </dgm:t>
    </dgm:pt>
    <dgm:pt modelId="{956418F8-AE29-469E-8F21-16B4C63E6166}" type="parTrans" cxnId="{5D69679D-6310-4ACC-8B62-08766FE71BD6}">
      <dgm:prSet/>
      <dgm:spPr/>
      <dgm:t>
        <a:bodyPr/>
        <a:lstStyle/>
        <a:p>
          <a:endParaRPr lang="en-US"/>
        </a:p>
      </dgm:t>
    </dgm:pt>
    <dgm:pt modelId="{64B3F613-3129-4CFC-9994-8EE0E583B21C}" type="sibTrans" cxnId="{5D69679D-6310-4ACC-8B62-08766FE71BD6}">
      <dgm:prSet/>
      <dgm:spPr/>
      <dgm:t>
        <a:bodyPr/>
        <a:lstStyle/>
        <a:p>
          <a:endParaRPr lang="en-US"/>
        </a:p>
      </dgm:t>
    </dgm:pt>
    <dgm:pt modelId="{4ED80A4A-5F0A-476C-AB6A-5470FC23EBFF}">
      <dgm:prSet phldrT="[Text]"/>
      <dgm:spPr/>
      <dgm:t>
        <a:bodyPr/>
        <a:lstStyle/>
        <a:p>
          <a:r>
            <a:rPr lang="en-US" dirty="0"/>
            <a:t>Parcel Fabric</a:t>
          </a:r>
        </a:p>
      </dgm:t>
    </dgm:pt>
    <dgm:pt modelId="{71BC660B-8378-4CAC-91F8-1BE2A89FC5CA}" type="parTrans" cxnId="{E01CEFF0-1F4C-4D31-9FD5-27959810EB10}">
      <dgm:prSet/>
      <dgm:spPr/>
      <dgm:t>
        <a:bodyPr/>
        <a:lstStyle/>
        <a:p>
          <a:endParaRPr lang="en-US"/>
        </a:p>
      </dgm:t>
    </dgm:pt>
    <dgm:pt modelId="{ABC360FD-EFCE-4F92-93C0-E243998F17EB}" type="sibTrans" cxnId="{E01CEFF0-1F4C-4D31-9FD5-27959810EB10}">
      <dgm:prSet/>
      <dgm:spPr/>
      <dgm:t>
        <a:bodyPr/>
        <a:lstStyle/>
        <a:p>
          <a:endParaRPr lang="en-US"/>
        </a:p>
      </dgm:t>
    </dgm:pt>
    <dgm:pt modelId="{2E93A437-E494-4E77-99C4-39750683629F}" type="pres">
      <dgm:prSet presAssocID="{E76F60CE-7DF0-44B7-8396-65D6A1189467}" presName="Name0" presStyleCnt="0">
        <dgm:presLayoutVars>
          <dgm:chMax val="1"/>
          <dgm:chPref val="1"/>
          <dgm:dir/>
          <dgm:animOne val="branch"/>
          <dgm:animLvl val="lvl"/>
        </dgm:presLayoutVars>
      </dgm:prSet>
      <dgm:spPr/>
    </dgm:pt>
    <dgm:pt modelId="{909235B1-0946-4104-8D74-27994089693B}" type="pres">
      <dgm:prSet presAssocID="{06996ABC-E836-4B73-B68D-B4EDE3BC62A0}" presName="Parent" presStyleLbl="node0" presStyleIdx="0" presStyleCnt="1">
        <dgm:presLayoutVars>
          <dgm:chMax val="6"/>
          <dgm:chPref val="6"/>
        </dgm:presLayoutVars>
      </dgm:prSet>
      <dgm:spPr/>
    </dgm:pt>
    <dgm:pt modelId="{AA706724-0761-4E91-A84D-205B9A440524}" type="pres">
      <dgm:prSet presAssocID="{1391DEF2-0B00-479D-BD6B-2F2E16CB2EB6}" presName="Accent1" presStyleCnt="0"/>
      <dgm:spPr/>
    </dgm:pt>
    <dgm:pt modelId="{DE6BA10A-B565-4B88-8A03-7066161D5D85}" type="pres">
      <dgm:prSet presAssocID="{1391DEF2-0B00-479D-BD6B-2F2E16CB2EB6}" presName="Accent" presStyleLbl="bgShp" presStyleIdx="0" presStyleCnt="6"/>
      <dgm:spPr/>
    </dgm:pt>
    <dgm:pt modelId="{03C66925-C30B-4E5D-9ED7-554876404B53}" type="pres">
      <dgm:prSet presAssocID="{1391DEF2-0B00-479D-BD6B-2F2E16CB2EB6}" presName="Child1" presStyleLbl="node1" presStyleIdx="0" presStyleCnt="6">
        <dgm:presLayoutVars>
          <dgm:chMax val="0"/>
          <dgm:chPref val="0"/>
          <dgm:bulletEnabled val="1"/>
        </dgm:presLayoutVars>
      </dgm:prSet>
      <dgm:spPr/>
    </dgm:pt>
    <dgm:pt modelId="{356BF246-5ED8-4B55-9F5B-2764D58B0310}" type="pres">
      <dgm:prSet presAssocID="{25F3D662-CD4D-4A40-978A-5240B9D8CD5E}" presName="Accent2" presStyleCnt="0"/>
      <dgm:spPr/>
    </dgm:pt>
    <dgm:pt modelId="{02F5D891-46F1-46D3-AC44-17AA5435A92E}" type="pres">
      <dgm:prSet presAssocID="{25F3D662-CD4D-4A40-978A-5240B9D8CD5E}" presName="Accent" presStyleLbl="bgShp" presStyleIdx="1" presStyleCnt="6"/>
      <dgm:spPr/>
    </dgm:pt>
    <dgm:pt modelId="{8F4B2549-102C-41F1-A991-43C62D85FED3}" type="pres">
      <dgm:prSet presAssocID="{25F3D662-CD4D-4A40-978A-5240B9D8CD5E}" presName="Child2" presStyleLbl="node1" presStyleIdx="1" presStyleCnt="6">
        <dgm:presLayoutVars>
          <dgm:chMax val="0"/>
          <dgm:chPref val="0"/>
          <dgm:bulletEnabled val="1"/>
        </dgm:presLayoutVars>
      </dgm:prSet>
      <dgm:spPr/>
    </dgm:pt>
    <dgm:pt modelId="{73E0857E-7364-4CBB-90E6-C37064E66909}" type="pres">
      <dgm:prSet presAssocID="{476D8593-71BE-4C72-BA31-557495973EA2}" presName="Accent3" presStyleCnt="0"/>
      <dgm:spPr/>
    </dgm:pt>
    <dgm:pt modelId="{10C70301-1C32-4E76-8241-342A396E7562}" type="pres">
      <dgm:prSet presAssocID="{476D8593-71BE-4C72-BA31-557495973EA2}" presName="Accent" presStyleLbl="bgShp" presStyleIdx="2" presStyleCnt="6"/>
      <dgm:spPr/>
    </dgm:pt>
    <dgm:pt modelId="{87A3B734-C68F-4D96-AD36-290FCA3D1C7D}" type="pres">
      <dgm:prSet presAssocID="{476D8593-71BE-4C72-BA31-557495973EA2}" presName="Child3" presStyleLbl="node1" presStyleIdx="2" presStyleCnt="6">
        <dgm:presLayoutVars>
          <dgm:chMax val="0"/>
          <dgm:chPref val="0"/>
          <dgm:bulletEnabled val="1"/>
        </dgm:presLayoutVars>
      </dgm:prSet>
      <dgm:spPr/>
    </dgm:pt>
    <dgm:pt modelId="{739C5046-24C9-4388-8C5D-918B29F19626}" type="pres">
      <dgm:prSet presAssocID="{C62B521C-2D40-475A-B078-785FC675FFE2}" presName="Accent4" presStyleCnt="0"/>
      <dgm:spPr/>
    </dgm:pt>
    <dgm:pt modelId="{B7DE3B69-339D-4F17-BD24-F23D3218ABFA}" type="pres">
      <dgm:prSet presAssocID="{C62B521C-2D40-475A-B078-785FC675FFE2}" presName="Accent" presStyleLbl="bgShp" presStyleIdx="3" presStyleCnt="6"/>
      <dgm:spPr/>
    </dgm:pt>
    <dgm:pt modelId="{CC15C46F-5238-4489-B18B-A61415BBA7CC}" type="pres">
      <dgm:prSet presAssocID="{C62B521C-2D40-475A-B078-785FC675FFE2}" presName="Child4" presStyleLbl="node1" presStyleIdx="3" presStyleCnt="6">
        <dgm:presLayoutVars>
          <dgm:chMax val="0"/>
          <dgm:chPref val="0"/>
          <dgm:bulletEnabled val="1"/>
        </dgm:presLayoutVars>
      </dgm:prSet>
      <dgm:spPr/>
    </dgm:pt>
    <dgm:pt modelId="{06B217CF-6D5A-42BE-9B31-E47C8DB6D4B2}" type="pres">
      <dgm:prSet presAssocID="{CEC68D8E-5EEF-4867-B1DD-15036534CB05}" presName="Accent5" presStyleCnt="0"/>
      <dgm:spPr/>
    </dgm:pt>
    <dgm:pt modelId="{BA5FAA74-F48D-4216-A6FB-C89A1228D057}" type="pres">
      <dgm:prSet presAssocID="{CEC68D8E-5EEF-4867-B1DD-15036534CB05}" presName="Accent" presStyleLbl="bgShp" presStyleIdx="4" presStyleCnt="6"/>
      <dgm:spPr/>
    </dgm:pt>
    <dgm:pt modelId="{B9D8A0EA-415F-40CE-A784-13217A3E3822}" type="pres">
      <dgm:prSet presAssocID="{CEC68D8E-5EEF-4867-B1DD-15036534CB05}" presName="Child5" presStyleLbl="node1" presStyleIdx="4" presStyleCnt="6">
        <dgm:presLayoutVars>
          <dgm:chMax val="0"/>
          <dgm:chPref val="0"/>
          <dgm:bulletEnabled val="1"/>
        </dgm:presLayoutVars>
      </dgm:prSet>
      <dgm:spPr/>
    </dgm:pt>
    <dgm:pt modelId="{9C9C1105-C36B-46A7-B901-64B37BE1403B}" type="pres">
      <dgm:prSet presAssocID="{4ED80A4A-5F0A-476C-AB6A-5470FC23EBFF}" presName="Accent6" presStyleCnt="0"/>
      <dgm:spPr/>
    </dgm:pt>
    <dgm:pt modelId="{9C17E65A-5697-49DD-9894-D75E6D34F888}" type="pres">
      <dgm:prSet presAssocID="{4ED80A4A-5F0A-476C-AB6A-5470FC23EBFF}" presName="Accent" presStyleLbl="bgShp" presStyleIdx="5" presStyleCnt="6" custLinFactNeighborX="3243" custLinFactNeighborY="-3130"/>
      <dgm:spPr/>
    </dgm:pt>
    <dgm:pt modelId="{A3A920BE-2AB4-413B-B6EE-6B82AAAEFC07}" type="pres">
      <dgm:prSet presAssocID="{4ED80A4A-5F0A-476C-AB6A-5470FC23EBFF}" presName="Child6" presStyleLbl="node1" presStyleIdx="5" presStyleCnt="6">
        <dgm:presLayoutVars>
          <dgm:chMax val="0"/>
          <dgm:chPref val="0"/>
          <dgm:bulletEnabled val="1"/>
        </dgm:presLayoutVars>
      </dgm:prSet>
      <dgm:spPr/>
    </dgm:pt>
  </dgm:ptLst>
  <dgm:cxnLst>
    <dgm:cxn modelId="{2081CA1C-04E5-40A4-8A3A-BFFCB40955C5}" type="presOf" srcId="{1391DEF2-0B00-479D-BD6B-2F2E16CB2EB6}" destId="{03C66925-C30B-4E5D-9ED7-554876404B53}" srcOrd="0" destOrd="0" presId="urn:microsoft.com/office/officeart/2011/layout/HexagonRadial"/>
    <dgm:cxn modelId="{8B4F8122-7D7B-47E4-BC3B-A6E152FB8D4C}" srcId="{06996ABC-E836-4B73-B68D-B4EDE3BC62A0}" destId="{476D8593-71BE-4C72-BA31-557495973EA2}" srcOrd="2" destOrd="0" parTransId="{167549B6-0CA7-41F1-B332-0F8B965354A8}" sibTransId="{C263261E-5F57-44A0-BCEB-9AF2CD4AC368}"/>
    <dgm:cxn modelId="{D5D96133-E206-4414-BA32-9AB1A79D93A5}" type="presOf" srcId="{CEC68D8E-5EEF-4867-B1DD-15036534CB05}" destId="{B9D8A0EA-415F-40CE-A784-13217A3E3822}" srcOrd="0" destOrd="0" presId="urn:microsoft.com/office/officeart/2011/layout/HexagonRadial"/>
    <dgm:cxn modelId="{9186EC37-00B2-481B-8DA3-75B579742CD1}" type="presOf" srcId="{C62B521C-2D40-475A-B078-785FC675FFE2}" destId="{CC15C46F-5238-4489-B18B-A61415BBA7CC}" srcOrd="0" destOrd="0" presId="urn:microsoft.com/office/officeart/2011/layout/HexagonRadial"/>
    <dgm:cxn modelId="{56019466-11A4-4389-8D94-225989A1AD99}" srcId="{06996ABC-E836-4B73-B68D-B4EDE3BC62A0}" destId="{C62B521C-2D40-475A-B078-785FC675FFE2}" srcOrd="3" destOrd="0" parTransId="{6E320F3E-585E-4780-BF41-18E16A1224D7}" sibTransId="{5DF7D4DD-CA95-480D-92F3-6AD9466253AD}"/>
    <dgm:cxn modelId="{B6506971-6056-4F99-A731-A3A5F26E4018}" srcId="{E76F60CE-7DF0-44B7-8396-65D6A1189467}" destId="{06996ABC-E836-4B73-B68D-B4EDE3BC62A0}" srcOrd="0" destOrd="0" parTransId="{07EAC934-9FAF-42D0-BBC3-14C1C1C6EBCB}" sibTransId="{C3002DB3-79B9-4A73-90CC-CE24CD73ECDD}"/>
    <dgm:cxn modelId="{B763B57B-93AA-4440-A847-CA9D496C710F}" srcId="{06996ABC-E836-4B73-B68D-B4EDE3BC62A0}" destId="{1391DEF2-0B00-479D-BD6B-2F2E16CB2EB6}" srcOrd="0" destOrd="0" parTransId="{0D04D61F-0940-4413-A001-66B405461CF0}" sibTransId="{B3C8C909-90F2-4ECF-B9B0-C3B53D6BCF74}"/>
    <dgm:cxn modelId="{C621D681-FBD2-4269-886D-1D84B76CD206}" type="presOf" srcId="{25F3D662-CD4D-4A40-978A-5240B9D8CD5E}" destId="{8F4B2549-102C-41F1-A991-43C62D85FED3}" srcOrd="0" destOrd="0" presId="urn:microsoft.com/office/officeart/2011/layout/HexagonRadial"/>
    <dgm:cxn modelId="{38F8E997-3770-49A2-BDFB-4E8D472759C6}" srcId="{06996ABC-E836-4B73-B68D-B4EDE3BC62A0}" destId="{25F3D662-CD4D-4A40-978A-5240B9D8CD5E}" srcOrd="1" destOrd="0" parTransId="{44F73C70-F2F9-4609-8214-FB744C526D85}" sibTransId="{A033C7A5-ABE7-4AD0-9621-0A52CB7A2C5F}"/>
    <dgm:cxn modelId="{5D69679D-6310-4ACC-8B62-08766FE71BD6}" srcId="{06996ABC-E836-4B73-B68D-B4EDE3BC62A0}" destId="{CEC68D8E-5EEF-4867-B1DD-15036534CB05}" srcOrd="4" destOrd="0" parTransId="{956418F8-AE29-469E-8F21-16B4C63E6166}" sibTransId="{64B3F613-3129-4CFC-9994-8EE0E583B21C}"/>
    <dgm:cxn modelId="{930AD19D-9E43-40C0-8578-8697E5D6270D}" type="presOf" srcId="{E76F60CE-7DF0-44B7-8396-65D6A1189467}" destId="{2E93A437-E494-4E77-99C4-39750683629F}" srcOrd="0" destOrd="0" presId="urn:microsoft.com/office/officeart/2011/layout/HexagonRadial"/>
    <dgm:cxn modelId="{81F8909E-1073-465F-94D4-B1221FDF7ECF}" type="presOf" srcId="{06996ABC-E836-4B73-B68D-B4EDE3BC62A0}" destId="{909235B1-0946-4104-8D74-27994089693B}" srcOrd="0" destOrd="0" presId="urn:microsoft.com/office/officeart/2011/layout/HexagonRadial"/>
    <dgm:cxn modelId="{F2B584A7-33CE-4055-BC20-81109DDF068B}" type="presOf" srcId="{4ED80A4A-5F0A-476C-AB6A-5470FC23EBFF}" destId="{A3A920BE-2AB4-413B-B6EE-6B82AAAEFC07}" srcOrd="0" destOrd="0" presId="urn:microsoft.com/office/officeart/2011/layout/HexagonRadial"/>
    <dgm:cxn modelId="{7D51D1C7-E00A-426F-AFE2-8A5DD6459CA2}" type="presOf" srcId="{476D8593-71BE-4C72-BA31-557495973EA2}" destId="{87A3B734-C68F-4D96-AD36-290FCA3D1C7D}" srcOrd="0" destOrd="0" presId="urn:microsoft.com/office/officeart/2011/layout/HexagonRadial"/>
    <dgm:cxn modelId="{E01CEFF0-1F4C-4D31-9FD5-27959810EB10}" srcId="{06996ABC-E836-4B73-B68D-B4EDE3BC62A0}" destId="{4ED80A4A-5F0A-476C-AB6A-5470FC23EBFF}" srcOrd="5" destOrd="0" parTransId="{71BC660B-8378-4CAC-91F8-1BE2A89FC5CA}" sibTransId="{ABC360FD-EFCE-4F92-93C0-E243998F17EB}"/>
    <dgm:cxn modelId="{761E78E4-2516-4430-993C-BCB6FBE9F077}" type="presParOf" srcId="{2E93A437-E494-4E77-99C4-39750683629F}" destId="{909235B1-0946-4104-8D74-27994089693B}" srcOrd="0" destOrd="0" presId="urn:microsoft.com/office/officeart/2011/layout/HexagonRadial"/>
    <dgm:cxn modelId="{03BCFE84-F072-44CB-AD05-03E50579CBA6}" type="presParOf" srcId="{2E93A437-E494-4E77-99C4-39750683629F}" destId="{AA706724-0761-4E91-A84D-205B9A440524}" srcOrd="1" destOrd="0" presId="urn:microsoft.com/office/officeart/2011/layout/HexagonRadial"/>
    <dgm:cxn modelId="{35073814-DAE8-4E1A-9E87-4AA2898FB998}" type="presParOf" srcId="{AA706724-0761-4E91-A84D-205B9A440524}" destId="{DE6BA10A-B565-4B88-8A03-7066161D5D85}" srcOrd="0" destOrd="0" presId="urn:microsoft.com/office/officeart/2011/layout/HexagonRadial"/>
    <dgm:cxn modelId="{B7687B5E-51FB-4F29-9C90-2B14C4D57C0C}" type="presParOf" srcId="{2E93A437-E494-4E77-99C4-39750683629F}" destId="{03C66925-C30B-4E5D-9ED7-554876404B53}" srcOrd="2" destOrd="0" presId="urn:microsoft.com/office/officeart/2011/layout/HexagonRadial"/>
    <dgm:cxn modelId="{6E670DDA-A2FA-44B8-9F09-11C570E50AFE}" type="presParOf" srcId="{2E93A437-E494-4E77-99C4-39750683629F}" destId="{356BF246-5ED8-4B55-9F5B-2764D58B0310}" srcOrd="3" destOrd="0" presId="urn:microsoft.com/office/officeart/2011/layout/HexagonRadial"/>
    <dgm:cxn modelId="{EEF489B8-63CC-44DA-B5C7-7C86D75B2135}" type="presParOf" srcId="{356BF246-5ED8-4B55-9F5B-2764D58B0310}" destId="{02F5D891-46F1-46D3-AC44-17AA5435A92E}" srcOrd="0" destOrd="0" presId="urn:microsoft.com/office/officeart/2011/layout/HexagonRadial"/>
    <dgm:cxn modelId="{A333A8DB-D685-4307-9AA7-249AB052BBFD}" type="presParOf" srcId="{2E93A437-E494-4E77-99C4-39750683629F}" destId="{8F4B2549-102C-41F1-A991-43C62D85FED3}" srcOrd="4" destOrd="0" presId="urn:microsoft.com/office/officeart/2011/layout/HexagonRadial"/>
    <dgm:cxn modelId="{8DD1C65E-6C23-451C-8A88-38745C3E65C7}" type="presParOf" srcId="{2E93A437-E494-4E77-99C4-39750683629F}" destId="{73E0857E-7364-4CBB-90E6-C37064E66909}" srcOrd="5" destOrd="0" presId="urn:microsoft.com/office/officeart/2011/layout/HexagonRadial"/>
    <dgm:cxn modelId="{95EA57BB-591E-41FD-BE4D-F36A7DA627EF}" type="presParOf" srcId="{73E0857E-7364-4CBB-90E6-C37064E66909}" destId="{10C70301-1C32-4E76-8241-342A396E7562}" srcOrd="0" destOrd="0" presId="urn:microsoft.com/office/officeart/2011/layout/HexagonRadial"/>
    <dgm:cxn modelId="{B2AE061F-2A71-43D7-B42A-829062EC1F75}" type="presParOf" srcId="{2E93A437-E494-4E77-99C4-39750683629F}" destId="{87A3B734-C68F-4D96-AD36-290FCA3D1C7D}" srcOrd="6" destOrd="0" presId="urn:microsoft.com/office/officeart/2011/layout/HexagonRadial"/>
    <dgm:cxn modelId="{2DD6084E-5D5A-4763-BFAC-386E5175AC2A}" type="presParOf" srcId="{2E93A437-E494-4E77-99C4-39750683629F}" destId="{739C5046-24C9-4388-8C5D-918B29F19626}" srcOrd="7" destOrd="0" presId="urn:microsoft.com/office/officeart/2011/layout/HexagonRadial"/>
    <dgm:cxn modelId="{D733BBA2-6840-467B-A1C6-9AF9382364FD}" type="presParOf" srcId="{739C5046-24C9-4388-8C5D-918B29F19626}" destId="{B7DE3B69-339D-4F17-BD24-F23D3218ABFA}" srcOrd="0" destOrd="0" presId="urn:microsoft.com/office/officeart/2011/layout/HexagonRadial"/>
    <dgm:cxn modelId="{F3306604-1069-4EE9-9327-E8CA39996B0B}" type="presParOf" srcId="{2E93A437-E494-4E77-99C4-39750683629F}" destId="{CC15C46F-5238-4489-B18B-A61415BBA7CC}" srcOrd="8" destOrd="0" presId="urn:microsoft.com/office/officeart/2011/layout/HexagonRadial"/>
    <dgm:cxn modelId="{0887E317-3E1D-48BA-A0AA-C8AD62CAA4DC}" type="presParOf" srcId="{2E93A437-E494-4E77-99C4-39750683629F}" destId="{06B217CF-6D5A-42BE-9B31-E47C8DB6D4B2}" srcOrd="9" destOrd="0" presId="urn:microsoft.com/office/officeart/2011/layout/HexagonRadial"/>
    <dgm:cxn modelId="{F01BB340-7448-4EBC-8059-17DCC5FFF9EC}" type="presParOf" srcId="{06B217CF-6D5A-42BE-9B31-E47C8DB6D4B2}" destId="{BA5FAA74-F48D-4216-A6FB-C89A1228D057}" srcOrd="0" destOrd="0" presId="urn:microsoft.com/office/officeart/2011/layout/HexagonRadial"/>
    <dgm:cxn modelId="{1C74539F-1829-42F7-94C2-7A94CF88CAB4}" type="presParOf" srcId="{2E93A437-E494-4E77-99C4-39750683629F}" destId="{B9D8A0EA-415F-40CE-A784-13217A3E3822}" srcOrd="10" destOrd="0" presId="urn:microsoft.com/office/officeart/2011/layout/HexagonRadial"/>
    <dgm:cxn modelId="{A84BD96B-2E80-4041-A4E3-13EE04A35189}" type="presParOf" srcId="{2E93A437-E494-4E77-99C4-39750683629F}" destId="{9C9C1105-C36B-46A7-B901-64B37BE1403B}" srcOrd="11" destOrd="0" presId="urn:microsoft.com/office/officeart/2011/layout/HexagonRadial"/>
    <dgm:cxn modelId="{C86DB4A0-A4EE-413D-B2E3-599F675388BE}" type="presParOf" srcId="{9C9C1105-C36B-46A7-B901-64B37BE1403B}" destId="{9C17E65A-5697-49DD-9894-D75E6D34F888}" srcOrd="0" destOrd="0" presId="urn:microsoft.com/office/officeart/2011/layout/HexagonRadial"/>
    <dgm:cxn modelId="{9F13FFE5-83C2-457E-84B3-B63490EB44EA}" type="presParOf" srcId="{2E93A437-E494-4E77-99C4-39750683629F}" destId="{A3A920BE-2AB4-413B-B6EE-6B82AAAEFC07}" srcOrd="12" destOrd="0" presId="urn:microsoft.com/office/officeart/2011/layout/HexagonRadial"/>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EE33B50-685E-4892-BFAC-E0940F11AF5F}" type="doc">
      <dgm:prSet loTypeId="urn:microsoft.com/office/officeart/2005/8/layout/default" loCatId="list" qsTypeId="urn:microsoft.com/office/officeart/2005/8/quickstyle/3d1" qsCatId="3D" csTypeId="urn:microsoft.com/office/officeart/2005/8/colors/accent1_2" csCatId="accent1" phldr="1"/>
      <dgm:spPr/>
      <dgm:t>
        <a:bodyPr/>
        <a:lstStyle/>
        <a:p>
          <a:endParaRPr lang="en-US"/>
        </a:p>
      </dgm:t>
    </dgm:pt>
    <dgm:pt modelId="{1913713B-33D2-4E03-9445-5C86AAA6FB9E}">
      <dgm:prSet phldrT="[Text]" custT="1"/>
      <dgm:spPr/>
      <dgm:t>
        <a:bodyPr/>
        <a:lstStyle/>
        <a:p>
          <a:r>
            <a:rPr lang="en-US" sz="1100" b="1" dirty="0">
              <a:solidFill>
                <a:schemeClr val="bg1"/>
              </a:solidFill>
            </a:rPr>
            <a:t>Catalog</a:t>
          </a:r>
        </a:p>
      </dgm:t>
    </dgm:pt>
    <dgm:pt modelId="{59263085-7C16-4B7A-8948-BA612E5029DB}" type="parTrans" cxnId="{2D8158BE-5ADC-4710-8BBA-952BF4BCAEA3}">
      <dgm:prSet/>
      <dgm:spPr/>
      <dgm:t>
        <a:bodyPr/>
        <a:lstStyle/>
        <a:p>
          <a:endParaRPr lang="en-US" sz="1100" b="1">
            <a:solidFill>
              <a:schemeClr val="bg1"/>
            </a:solidFill>
          </a:endParaRPr>
        </a:p>
      </dgm:t>
    </dgm:pt>
    <dgm:pt modelId="{A447C5D2-1042-4EB2-846F-A55A88066E46}" type="sibTrans" cxnId="{2D8158BE-5ADC-4710-8BBA-952BF4BCAEA3}">
      <dgm:prSet/>
      <dgm:spPr/>
      <dgm:t>
        <a:bodyPr/>
        <a:lstStyle/>
        <a:p>
          <a:endParaRPr lang="en-US" sz="1100" b="1">
            <a:solidFill>
              <a:schemeClr val="bg1"/>
            </a:solidFill>
          </a:endParaRPr>
        </a:p>
      </dgm:t>
    </dgm:pt>
    <dgm:pt modelId="{98C594C2-55AC-4FF3-99A0-681B45F447AF}">
      <dgm:prSet phldrT="[Text]" custT="1"/>
      <dgm:spPr/>
      <dgm:t>
        <a:bodyPr/>
        <a:lstStyle/>
        <a:p>
          <a:r>
            <a:rPr lang="en-US" sz="1100" b="1" dirty="0" err="1">
              <a:solidFill>
                <a:schemeClr val="bg1"/>
              </a:solidFill>
            </a:rPr>
            <a:t>Desktop.Core</a:t>
          </a:r>
          <a:endParaRPr lang="en-US" sz="1100" b="1" dirty="0">
            <a:solidFill>
              <a:schemeClr val="bg1"/>
            </a:solidFill>
          </a:endParaRPr>
        </a:p>
      </dgm:t>
    </dgm:pt>
    <dgm:pt modelId="{2C4C5F8D-81BD-4E3D-ADC7-E3FE7745451D}" type="parTrans" cxnId="{891A782F-303F-4AEF-BB55-D6879EA14590}">
      <dgm:prSet/>
      <dgm:spPr/>
      <dgm:t>
        <a:bodyPr/>
        <a:lstStyle/>
        <a:p>
          <a:endParaRPr lang="en-US" sz="1100" b="1">
            <a:solidFill>
              <a:schemeClr val="bg1"/>
            </a:solidFill>
          </a:endParaRPr>
        </a:p>
      </dgm:t>
    </dgm:pt>
    <dgm:pt modelId="{579ABAF4-4612-4D45-960B-7DA87F29254E}" type="sibTrans" cxnId="{891A782F-303F-4AEF-BB55-D6879EA14590}">
      <dgm:prSet/>
      <dgm:spPr/>
      <dgm:t>
        <a:bodyPr/>
        <a:lstStyle/>
        <a:p>
          <a:endParaRPr lang="en-US" sz="1100" b="1">
            <a:solidFill>
              <a:schemeClr val="bg1"/>
            </a:solidFill>
          </a:endParaRPr>
        </a:p>
      </dgm:t>
    </dgm:pt>
    <dgm:pt modelId="{072D7467-A5EA-4A1D-8AC3-213BFD272045}">
      <dgm:prSet phldrT="[Text]" custT="1"/>
      <dgm:spPr/>
      <dgm:t>
        <a:bodyPr/>
        <a:lstStyle/>
        <a:p>
          <a:r>
            <a:rPr lang="en-US" sz="1100" b="1" dirty="0" err="1">
              <a:solidFill>
                <a:schemeClr val="bg1"/>
              </a:solidFill>
            </a:rPr>
            <a:t>DataReviewer</a:t>
          </a:r>
          <a:endParaRPr lang="en-US" sz="1100" b="1" dirty="0">
            <a:solidFill>
              <a:schemeClr val="bg1"/>
            </a:solidFill>
          </a:endParaRPr>
        </a:p>
      </dgm:t>
    </dgm:pt>
    <dgm:pt modelId="{4CCA2134-6A73-4BFE-84BC-AE0A33F8926C}" type="parTrans" cxnId="{7893944B-2CCC-46E6-8ABA-DDFDA43EC00C}">
      <dgm:prSet/>
      <dgm:spPr/>
      <dgm:t>
        <a:bodyPr/>
        <a:lstStyle/>
        <a:p>
          <a:endParaRPr lang="en-US" sz="1100" b="1">
            <a:solidFill>
              <a:schemeClr val="bg1"/>
            </a:solidFill>
          </a:endParaRPr>
        </a:p>
      </dgm:t>
    </dgm:pt>
    <dgm:pt modelId="{E5F2DDC9-1E74-43F2-8FB4-17340F594354}" type="sibTrans" cxnId="{7893944B-2CCC-46E6-8ABA-DDFDA43EC00C}">
      <dgm:prSet/>
      <dgm:spPr/>
      <dgm:t>
        <a:bodyPr/>
        <a:lstStyle/>
        <a:p>
          <a:endParaRPr lang="en-US" sz="1100" b="1">
            <a:solidFill>
              <a:schemeClr val="bg1"/>
            </a:solidFill>
          </a:endParaRPr>
        </a:p>
      </dgm:t>
    </dgm:pt>
    <dgm:pt modelId="{D528D62C-F720-43CE-8AA9-05C4D47D6F99}">
      <dgm:prSet phldrT="[Text]" custT="1"/>
      <dgm:spPr/>
      <dgm:t>
        <a:bodyPr/>
        <a:lstStyle/>
        <a:p>
          <a:r>
            <a:rPr lang="en-US" sz="1100" b="1">
              <a:solidFill>
                <a:schemeClr val="bg1"/>
              </a:solidFill>
            </a:rPr>
            <a:t>Extensions</a:t>
          </a:r>
          <a:endParaRPr lang="en-US" sz="1100" b="1" dirty="0">
            <a:solidFill>
              <a:schemeClr val="bg1"/>
            </a:solidFill>
          </a:endParaRPr>
        </a:p>
      </dgm:t>
    </dgm:pt>
    <dgm:pt modelId="{0E1896DC-B585-4E74-8177-72274E7E55A8}" type="sibTrans" cxnId="{A6CC22B3-E34F-4E30-A48D-AAF7D7171E5F}">
      <dgm:prSet/>
      <dgm:spPr/>
      <dgm:t>
        <a:bodyPr/>
        <a:lstStyle/>
        <a:p>
          <a:endParaRPr lang="en-US" sz="1100" b="1">
            <a:solidFill>
              <a:schemeClr val="bg1"/>
            </a:solidFill>
          </a:endParaRPr>
        </a:p>
      </dgm:t>
    </dgm:pt>
    <dgm:pt modelId="{9C34C5A8-BED8-40A9-A16A-5EA5A4BBE8D5}" type="parTrans" cxnId="{A6CC22B3-E34F-4E30-A48D-AAF7D7171E5F}">
      <dgm:prSet/>
      <dgm:spPr/>
      <dgm:t>
        <a:bodyPr/>
        <a:lstStyle/>
        <a:p>
          <a:endParaRPr lang="en-US" sz="1100" b="1">
            <a:solidFill>
              <a:schemeClr val="bg1"/>
            </a:solidFill>
          </a:endParaRPr>
        </a:p>
      </dgm:t>
    </dgm:pt>
    <dgm:pt modelId="{086168B9-31F3-40E5-A18F-319419EBA5FF}">
      <dgm:prSet custT="1"/>
      <dgm:spPr/>
      <dgm:t>
        <a:bodyPr/>
        <a:lstStyle/>
        <a:p>
          <a:r>
            <a:rPr lang="en-US" sz="1100" b="1" dirty="0">
              <a:solidFill>
                <a:schemeClr val="bg1"/>
              </a:solidFill>
            </a:rPr>
            <a:t>Geoprocessing</a:t>
          </a:r>
        </a:p>
      </dgm:t>
    </dgm:pt>
    <dgm:pt modelId="{1BB2E982-BF9F-4BDD-A8F0-2B11A2686D83}" type="parTrans" cxnId="{A6D8C1B3-4D53-42DC-AD06-FA811216D374}">
      <dgm:prSet/>
      <dgm:spPr/>
      <dgm:t>
        <a:bodyPr/>
        <a:lstStyle/>
        <a:p>
          <a:endParaRPr lang="en-US" sz="1100" b="1">
            <a:solidFill>
              <a:schemeClr val="bg1"/>
            </a:solidFill>
          </a:endParaRPr>
        </a:p>
      </dgm:t>
    </dgm:pt>
    <dgm:pt modelId="{46AE0E12-D485-4E07-89B9-D2B647B7D5F0}" type="sibTrans" cxnId="{A6D8C1B3-4D53-42DC-AD06-FA811216D374}">
      <dgm:prSet/>
      <dgm:spPr/>
      <dgm:t>
        <a:bodyPr/>
        <a:lstStyle/>
        <a:p>
          <a:endParaRPr lang="en-US" sz="1100" b="1">
            <a:solidFill>
              <a:schemeClr val="bg1"/>
            </a:solidFill>
          </a:endParaRPr>
        </a:p>
      </dgm:t>
    </dgm:pt>
    <dgm:pt modelId="{6E3F75FD-6477-44E4-A1C1-00809800FE83}">
      <dgm:prSet custT="1"/>
      <dgm:spPr/>
      <dgm:t>
        <a:bodyPr/>
        <a:lstStyle/>
        <a:p>
          <a:r>
            <a:rPr lang="en-US" sz="1100" b="1">
              <a:solidFill>
                <a:schemeClr val="bg1"/>
              </a:solidFill>
            </a:rPr>
            <a:t>Layouts</a:t>
          </a:r>
          <a:endParaRPr lang="en-US" sz="1100" b="1" dirty="0">
            <a:solidFill>
              <a:schemeClr val="bg1"/>
            </a:solidFill>
          </a:endParaRPr>
        </a:p>
      </dgm:t>
    </dgm:pt>
    <dgm:pt modelId="{CF24B34F-96DC-435A-8B83-124F157F47A5}" type="parTrans" cxnId="{A9E1ACE1-8D3A-4767-A92B-0EF41FA5B34B}">
      <dgm:prSet/>
      <dgm:spPr/>
      <dgm:t>
        <a:bodyPr/>
        <a:lstStyle/>
        <a:p>
          <a:endParaRPr lang="en-US" sz="1100" b="1">
            <a:solidFill>
              <a:schemeClr val="bg1"/>
            </a:solidFill>
          </a:endParaRPr>
        </a:p>
      </dgm:t>
    </dgm:pt>
    <dgm:pt modelId="{133F4330-7115-45B2-A0B0-65C8C0C2F4F8}" type="sibTrans" cxnId="{A9E1ACE1-8D3A-4767-A92B-0EF41FA5B34B}">
      <dgm:prSet/>
      <dgm:spPr/>
      <dgm:t>
        <a:bodyPr/>
        <a:lstStyle/>
        <a:p>
          <a:endParaRPr lang="en-US" sz="1100" b="1">
            <a:solidFill>
              <a:schemeClr val="bg1"/>
            </a:solidFill>
          </a:endParaRPr>
        </a:p>
      </dgm:t>
    </dgm:pt>
    <dgm:pt modelId="{BA05CDC6-5B4F-43DD-9218-7E76178819FE}">
      <dgm:prSet custT="1"/>
      <dgm:spPr/>
      <dgm:t>
        <a:bodyPr/>
        <a:lstStyle/>
        <a:p>
          <a:r>
            <a:rPr lang="en-US" sz="1100" b="1">
              <a:solidFill>
                <a:schemeClr val="bg1"/>
              </a:solidFill>
            </a:rPr>
            <a:t>Mapping</a:t>
          </a:r>
          <a:endParaRPr lang="en-US" sz="1100" b="1" dirty="0">
            <a:solidFill>
              <a:schemeClr val="bg1"/>
            </a:solidFill>
          </a:endParaRPr>
        </a:p>
      </dgm:t>
    </dgm:pt>
    <dgm:pt modelId="{0B369D30-810F-4B44-9125-7031308ECF28}" type="parTrans" cxnId="{A4B3AB5A-3B1D-444B-9374-C8915BD4BAE4}">
      <dgm:prSet/>
      <dgm:spPr/>
      <dgm:t>
        <a:bodyPr/>
        <a:lstStyle/>
        <a:p>
          <a:endParaRPr lang="en-US" sz="1100" b="1">
            <a:solidFill>
              <a:schemeClr val="bg1"/>
            </a:solidFill>
          </a:endParaRPr>
        </a:p>
      </dgm:t>
    </dgm:pt>
    <dgm:pt modelId="{45B5AC55-E9A2-4D77-9FD1-A8952E7FDD98}" type="sibTrans" cxnId="{A4B3AB5A-3B1D-444B-9374-C8915BD4BAE4}">
      <dgm:prSet/>
      <dgm:spPr/>
      <dgm:t>
        <a:bodyPr/>
        <a:lstStyle/>
        <a:p>
          <a:endParaRPr lang="en-US" sz="1100" b="1">
            <a:solidFill>
              <a:schemeClr val="bg1"/>
            </a:solidFill>
          </a:endParaRPr>
        </a:p>
      </dgm:t>
    </dgm:pt>
    <dgm:pt modelId="{D42B37A9-83D7-4AF3-B8EB-59B4045D8BB9}">
      <dgm:prSet custT="1"/>
      <dgm:spPr/>
      <dgm:t>
        <a:bodyPr/>
        <a:lstStyle/>
        <a:p>
          <a:r>
            <a:rPr lang="en-US" sz="1100" b="1">
              <a:solidFill>
                <a:schemeClr val="bg1"/>
              </a:solidFill>
            </a:rPr>
            <a:t>TaskAssistant</a:t>
          </a:r>
          <a:endParaRPr lang="en-US" sz="1100" b="1" dirty="0">
            <a:solidFill>
              <a:schemeClr val="bg1"/>
            </a:solidFill>
          </a:endParaRPr>
        </a:p>
      </dgm:t>
    </dgm:pt>
    <dgm:pt modelId="{A3B71F1C-8A1D-436E-853C-CCD3067E9CA1}" type="parTrans" cxnId="{80EFF1D5-A088-428E-B8CA-81F164EDD881}">
      <dgm:prSet/>
      <dgm:spPr/>
      <dgm:t>
        <a:bodyPr/>
        <a:lstStyle/>
        <a:p>
          <a:endParaRPr lang="en-US" sz="1100" b="1">
            <a:solidFill>
              <a:schemeClr val="bg1"/>
            </a:solidFill>
          </a:endParaRPr>
        </a:p>
      </dgm:t>
    </dgm:pt>
    <dgm:pt modelId="{451E33C9-61D8-468A-8AA4-FA08EE5DD3F2}" type="sibTrans" cxnId="{80EFF1D5-A088-428E-B8CA-81F164EDD881}">
      <dgm:prSet/>
      <dgm:spPr/>
      <dgm:t>
        <a:bodyPr/>
        <a:lstStyle/>
        <a:p>
          <a:endParaRPr lang="en-US" sz="1100" b="1">
            <a:solidFill>
              <a:schemeClr val="bg1"/>
            </a:solidFill>
          </a:endParaRPr>
        </a:p>
      </dgm:t>
    </dgm:pt>
    <dgm:pt modelId="{C183363B-663E-415D-83A6-E6F9E5049670}">
      <dgm:prSet custT="1"/>
      <dgm:spPr/>
      <dgm:t>
        <a:bodyPr/>
        <a:lstStyle/>
        <a:p>
          <a:r>
            <a:rPr lang="en-US" sz="1100" b="1" dirty="0">
              <a:solidFill>
                <a:schemeClr val="bg1"/>
              </a:solidFill>
            </a:rPr>
            <a:t>Workflow</a:t>
          </a:r>
        </a:p>
      </dgm:t>
    </dgm:pt>
    <dgm:pt modelId="{15918A3D-0017-4E41-82C5-86E857B14BDC}" type="parTrans" cxnId="{F71832C6-F350-43CC-8F71-B83A972B4F55}">
      <dgm:prSet/>
      <dgm:spPr/>
      <dgm:t>
        <a:bodyPr/>
        <a:lstStyle/>
        <a:p>
          <a:endParaRPr lang="en-US" sz="1100" b="1">
            <a:solidFill>
              <a:schemeClr val="bg1"/>
            </a:solidFill>
          </a:endParaRPr>
        </a:p>
      </dgm:t>
    </dgm:pt>
    <dgm:pt modelId="{1EA7851C-D0A0-4F37-BFBB-047D00ACFADA}" type="sibTrans" cxnId="{F71832C6-F350-43CC-8F71-B83A972B4F55}">
      <dgm:prSet/>
      <dgm:spPr/>
      <dgm:t>
        <a:bodyPr/>
        <a:lstStyle/>
        <a:p>
          <a:endParaRPr lang="en-US" sz="1100" b="1">
            <a:solidFill>
              <a:schemeClr val="bg1"/>
            </a:solidFill>
          </a:endParaRPr>
        </a:p>
      </dgm:t>
    </dgm:pt>
    <dgm:pt modelId="{CB110CE7-DE7D-495D-B839-FA6EAB25C1A1}">
      <dgm:prSet phldrT="[Text]" custT="1"/>
      <dgm:spPr/>
      <dgm:t>
        <a:bodyPr/>
        <a:lstStyle/>
        <a:p>
          <a:r>
            <a:rPr lang="en-US" sz="1100" b="1" dirty="0">
              <a:solidFill>
                <a:schemeClr val="bg1"/>
              </a:solidFill>
            </a:rPr>
            <a:t>Editing	</a:t>
          </a:r>
        </a:p>
      </dgm:t>
    </dgm:pt>
    <dgm:pt modelId="{5623E31F-2613-4F55-8EA8-75E5D618EDCC}" type="sibTrans" cxnId="{069D2FA0-753C-455D-88F8-7684B9795841}">
      <dgm:prSet/>
      <dgm:spPr/>
      <dgm:t>
        <a:bodyPr/>
        <a:lstStyle/>
        <a:p>
          <a:endParaRPr lang="en-US" sz="1100" b="1">
            <a:solidFill>
              <a:schemeClr val="bg1"/>
            </a:solidFill>
          </a:endParaRPr>
        </a:p>
      </dgm:t>
    </dgm:pt>
    <dgm:pt modelId="{5DEA3723-9486-4C95-BD83-E8069A130FE8}" type="parTrans" cxnId="{069D2FA0-753C-455D-88F8-7684B9795841}">
      <dgm:prSet/>
      <dgm:spPr/>
      <dgm:t>
        <a:bodyPr/>
        <a:lstStyle/>
        <a:p>
          <a:endParaRPr lang="en-US" sz="1100" b="1">
            <a:solidFill>
              <a:schemeClr val="bg1"/>
            </a:solidFill>
          </a:endParaRPr>
        </a:p>
      </dgm:t>
    </dgm:pt>
    <dgm:pt modelId="{AF0FA17F-9743-43F9-9A50-B1898DADB3EC}" type="pres">
      <dgm:prSet presAssocID="{AEE33B50-685E-4892-BFAC-E0940F11AF5F}" presName="diagram" presStyleCnt="0">
        <dgm:presLayoutVars>
          <dgm:dir/>
          <dgm:resizeHandles val="exact"/>
        </dgm:presLayoutVars>
      </dgm:prSet>
      <dgm:spPr/>
    </dgm:pt>
    <dgm:pt modelId="{0270D391-8ECE-4620-B087-5CDE17A732F8}" type="pres">
      <dgm:prSet presAssocID="{1913713B-33D2-4E03-9445-5C86AAA6FB9E}" presName="node" presStyleLbl="node1" presStyleIdx="0" presStyleCnt="10">
        <dgm:presLayoutVars>
          <dgm:bulletEnabled val="1"/>
        </dgm:presLayoutVars>
      </dgm:prSet>
      <dgm:spPr/>
    </dgm:pt>
    <dgm:pt modelId="{35BF0FB6-22C4-4C38-B832-290749348DE2}" type="pres">
      <dgm:prSet presAssocID="{A447C5D2-1042-4EB2-846F-A55A88066E46}" presName="sibTrans" presStyleCnt="0"/>
      <dgm:spPr/>
    </dgm:pt>
    <dgm:pt modelId="{BC9DB948-105E-4E00-B82C-FBE7A4144E1E}" type="pres">
      <dgm:prSet presAssocID="{98C594C2-55AC-4FF3-99A0-681B45F447AF}" presName="node" presStyleLbl="node1" presStyleIdx="1" presStyleCnt="10">
        <dgm:presLayoutVars>
          <dgm:bulletEnabled val="1"/>
        </dgm:presLayoutVars>
      </dgm:prSet>
      <dgm:spPr/>
    </dgm:pt>
    <dgm:pt modelId="{6D7B9351-A806-4B13-9470-D60C45C7022C}" type="pres">
      <dgm:prSet presAssocID="{579ABAF4-4612-4D45-960B-7DA87F29254E}" presName="sibTrans" presStyleCnt="0"/>
      <dgm:spPr/>
    </dgm:pt>
    <dgm:pt modelId="{8626EDDF-7DDA-453B-89D6-C08189B4A162}" type="pres">
      <dgm:prSet presAssocID="{072D7467-A5EA-4A1D-8AC3-213BFD272045}" presName="node" presStyleLbl="node1" presStyleIdx="2" presStyleCnt="10">
        <dgm:presLayoutVars>
          <dgm:bulletEnabled val="1"/>
        </dgm:presLayoutVars>
      </dgm:prSet>
      <dgm:spPr/>
    </dgm:pt>
    <dgm:pt modelId="{37A18955-BF06-4EB8-91C4-4D4A53ACFB57}" type="pres">
      <dgm:prSet presAssocID="{E5F2DDC9-1E74-43F2-8FB4-17340F594354}" presName="sibTrans" presStyleCnt="0"/>
      <dgm:spPr/>
    </dgm:pt>
    <dgm:pt modelId="{1C632456-49C2-491D-A14B-1A3451899493}" type="pres">
      <dgm:prSet presAssocID="{CB110CE7-DE7D-495D-B839-FA6EAB25C1A1}" presName="node" presStyleLbl="node1" presStyleIdx="3" presStyleCnt="10" custLinFactNeighborX="1597" custLinFactNeighborY="-72">
        <dgm:presLayoutVars>
          <dgm:bulletEnabled val="1"/>
        </dgm:presLayoutVars>
      </dgm:prSet>
      <dgm:spPr/>
    </dgm:pt>
    <dgm:pt modelId="{B94E3ACB-4552-4FBD-84D5-6A21B7057E6C}" type="pres">
      <dgm:prSet presAssocID="{5623E31F-2613-4F55-8EA8-75E5D618EDCC}" presName="sibTrans" presStyleCnt="0"/>
      <dgm:spPr/>
    </dgm:pt>
    <dgm:pt modelId="{546A9DEE-628B-449D-A9D1-CF0E1F88C23E}" type="pres">
      <dgm:prSet presAssocID="{D528D62C-F720-43CE-8AA9-05C4D47D6F99}" presName="node" presStyleLbl="node1" presStyleIdx="4" presStyleCnt="10">
        <dgm:presLayoutVars>
          <dgm:bulletEnabled val="1"/>
        </dgm:presLayoutVars>
      </dgm:prSet>
      <dgm:spPr/>
    </dgm:pt>
    <dgm:pt modelId="{74753CF2-E442-43F7-A6E6-707F0DB3B59F}" type="pres">
      <dgm:prSet presAssocID="{0E1896DC-B585-4E74-8177-72274E7E55A8}" presName="sibTrans" presStyleCnt="0"/>
      <dgm:spPr/>
    </dgm:pt>
    <dgm:pt modelId="{1980BE7A-7E3F-4BDB-9FB4-48084733BDEE}" type="pres">
      <dgm:prSet presAssocID="{086168B9-31F3-40E5-A18F-319419EBA5FF}" presName="node" presStyleLbl="node1" presStyleIdx="5" presStyleCnt="10">
        <dgm:presLayoutVars>
          <dgm:bulletEnabled val="1"/>
        </dgm:presLayoutVars>
      </dgm:prSet>
      <dgm:spPr/>
    </dgm:pt>
    <dgm:pt modelId="{25E99DC2-901C-43E5-B744-970DC81356AB}" type="pres">
      <dgm:prSet presAssocID="{46AE0E12-D485-4E07-89B9-D2B647B7D5F0}" presName="sibTrans" presStyleCnt="0"/>
      <dgm:spPr/>
    </dgm:pt>
    <dgm:pt modelId="{806A0F23-6C15-4B32-9B74-22D3067071D6}" type="pres">
      <dgm:prSet presAssocID="{6E3F75FD-6477-44E4-A1C1-00809800FE83}" presName="node" presStyleLbl="node1" presStyleIdx="6" presStyleCnt="10">
        <dgm:presLayoutVars>
          <dgm:bulletEnabled val="1"/>
        </dgm:presLayoutVars>
      </dgm:prSet>
      <dgm:spPr/>
    </dgm:pt>
    <dgm:pt modelId="{0C825C8E-B40E-41D1-AD27-8A01BF0B9145}" type="pres">
      <dgm:prSet presAssocID="{133F4330-7115-45B2-A0B0-65C8C0C2F4F8}" presName="sibTrans" presStyleCnt="0"/>
      <dgm:spPr/>
    </dgm:pt>
    <dgm:pt modelId="{2DF6E296-D163-46FD-8B9B-21D50C745F87}" type="pres">
      <dgm:prSet presAssocID="{BA05CDC6-5B4F-43DD-9218-7E76178819FE}" presName="node" presStyleLbl="node1" presStyleIdx="7" presStyleCnt="10">
        <dgm:presLayoutVars>
          <dgm:bulletEnabled val="1"/>
        </dgm:presLayoutVars>
      </dgm:prSet>
      <dgm:spPr/>
    </dgm:pt>
    <dgm:pt modelId="{978B389F-9676-4C45-9696-1F5E35764F9C}" type="pres">
      <dgm:prSet presAssocID="{45B5AC55-E9A2-4D77-9FD1-A8952E7FDD98}" presName="sibTrans" presStyleCnt="0"/>
      <dgm:spPr/>
    </dgm:pt>
    <dgm:pt modelId="{B8BF4161-D878-44E4-A009-BF4C6DD02E1E}" type="pres">
      <dgm:prSet presAssocID="{D42B37A9-83D7-4AF3-B8EB-59B4045D8BB9}" presName="node" presStyleLbl="node1" presStyleIdx="8" presStyleCnt="10">
        <dgm:presLayoutVars>
          <dgm:bulletEnabled val="1"/>
        </dgm:presLayoutVars>
      </dgm:prSet>
      <dgm:spPr/>
    </dgm:pt>
    <dgm:pt modelId="{235E49F8-6758-4170-A83E-9361D86822D0}" type="pres">
      <dgm:prSet presAssocID="{451E33C9-61D8-468A-8AA4-FA08EE5DD3F2}" presName="sibTrans" presStyleCnt="0"/>
      <dgm:spPr/>
    </dgm:pt>
    <dgm:pt modelId="{C568C76A-66D7-4572-88A9-7F54DAA13308}" type="pres">
      <dgm:prSet presAssocID="{C183363B-663E-415D-83A6-E6F9E5049670}" presName="node" presStyleLbl="node1" presStyleIdx="9" presStyleCnt="10">
        <dgm:presLayoutVars>
          <dgm:bulletEnabled val="1"/>
        </dgm:presLayoutVars>
      </dgm:prSet>
      <dgm:spPr/>
    </dgm:pt>
  </dgm:ptLst>
  <dgm:cxnLst>
    <dgm:cxn modelId="{17D08B00-479A-4AB3-996B-5C1DC99F9E77}" type="presOf" srcId="{BA05CDC6-5B4F-43DD-9218-7E76178819FE}" destId="{2DF6E296-D163-46FD-8B9B-21D50C745F87}" srcOrd="0" destOrd="0" presId="urn:microsoft.com/office/officeart/2005/8/layout/default"/>
    <dgm:cxn modelId="{9CDD2F0A-BE57-4428-9794-8EACA47BEBD9}" type="presOf" srcId="{072D7467-A5EA-4A1D-8AC3-213BFD272045}" destId="{8626EDDF-7DDA-453B-89D6-C08189B4A162}" srcOrd="0" destOrd="0" presId="urn:microsoft.com/office/officeart/2005/8/layout/default"/>
    <dgm:cxn modelId="{7DF5CC16-D4EB-46F6-9FDB-0DD9717361CB}" type="presOf" srcId="{C183363B-663E-415D-83A6-E6F9E5049670}" destId="{C568C76A-66D7-4572-88A9-7F54DAA13308}" srcOrd="0" destOrd="0" presId="urn:microsoft.com/office/officeart/2005/8/layout/default"/>
    <dgm:cxn modelId="{CB31B520-CED9-4BC8-BE37-6A28A1BCADD8}" type="presOf" srcId="{CB110CE7-DE7D-495D-B839-FA6EAB25C1A1}" destId="{1C632456-49C2-491D-A14B-1A3451899493}" srcOrd="0" destOrd="0" presId="urn:microsoft.com/office/officeart/2005/8/layout/default"/>
    <dgm:cxn modelId="{891A782F-303F-4AEF-BB55-D6879EA14590}" srcId="{AEE33B50-685E-4892-BFAC-E0940F11AF5F}" destId="{98C594C2-55AC-4FF3-99A0-681B45F447AF}" srcOrd="1" destOrd="0" parTransId="{2C4C5F8D-81BD-4E3D-ADC7-E3FE7745451D}" sibTransId="{579ABAF4-4612-4D45-960B-7DA87F29254E}"/>
    <dgm:cxn modelId="{40252464-8AF9-4AD1-AD72-27899D3D6D0C}" type="presOf" srcId="{D528D62C-F720-43CE-8AA9-05C4D47D6F99}" destId="{546A9DEE-628B-449D-A9D1-CF0E1F88C23E}" srcOrd="0" destOrd="0" presId="urn:microsoft.com/office/officeart/2005/8/layout/default"/>
    <dgm:cxn modelId="{7893944B-2CCC-46E6-8ABA-DDFDA43EC00C}" srcId="{AEE33B50-685E-4892-BFAC-E0940F11AF5F}" destId="{072D7467-A5EA-4A1D-8AC3-213BFD272045}" srcOrd="2" destOrd="0" parTransId="{4CCA2134-6A73-4BFE-84BC-AE0A33F8926C}" sibTransId="{E5F2DDC9-1E74-43F2-8FB4-17340F594354}"/>
    <dgm:cxn modelId="{A4B3AB5A-3B1D-444B-9374-C8915BD4BAE4}" srcId="{AEE33B50-685E-4892-BFAC-E0940F11AF5F}" destId="{BA05CDC6-5B4F-43DD-9218-7E76178819FE}" srcOrd="7" destOrd="0" parTransId="{0B369D30-810F-4B44-9125-7031308ECF28}" sibTransId="{45B5AC55-E9A2-4D77-9FD1-A8952E7FDD98}"/>
    <dgm:cxn modelId="{30D81786-016F-4B26-BA11-05732A725FD4}" type="presOf" srcId="{98C594C2-55AC-4FF3-99A0-681B45F447AF}" destId="{BC9DB948-105E-4E00-B82C-FBE7A4144E1E}" srcOrd="0" destOrd="0" presId="urn:microsoft.com/office/officeart/2005/8/layout/default"/>
    <dgm:cxn modelId="{B35E4386-3102-44FF-A68E-710D243EC532}" type="presOf" srcId="{086168B9-31F3-40E5-A18F-319419EBA5FF}" destId="{1980BE7A-7E3F-4BDB-9FB4-48084733BDEE}" srcOrd="0" destOrd="0" presId="urn:microsoft.com/office/officeart/2005/8/layout/default"/>
    <dgm:cxn modelId="{14E8648E-C1B6-4BBF-B78D-3C3B5438F051}" type="presOf" srcId="{1913713B-33D2-4E03-9445-5C86AAA6FB9E}" destId="{0270D391-8ECE-4620-B087-5CDE17A732F8}" srcOrd="0" destOrd="0" presId="urn:microsoft.com/office/officeart/2005/8/layout/default"/>
    <dgm:cxn modelId="{48F1D496-0C4F-4880-ADD9-B9B7F5B399DA}" type="presOf" srcId="{6E3F75FD-6477-44E4-A1C1-00809800FE83}" destId="{806A0F23-6C15-4B32-9B74-22D3067071D6}" srcOrd="0" destOrd="0" presId="urn:microsoft.com/office/officeart/2005/8/layout/default"/>
    <dgm:cxn modelId="{069D2FA0-753C-455D-88F8-7684B9795841}" srcId="{AEE33B50-685E-4892-BFAC-E0940F11AF5F}" destId="{CB110CE7-DE7D-495D-B839-FA6EAB25C1A1}" srcOrd="3" destOrd="0" parTransId="{5DEA3723-9486-4C95-BD83-E8069A130FE8}" sibTransId="{5623E31F-2613-4F55-8EA8-75E5D618EDCC}"/>
    <dgm:cxn modelId="{7FE6BFB0-1D58-4C2E-9435-C316C88D0E8F}" type="presOf" srcId="{AEE33B50-685E-4892-BFAC-E0940F11AF5F}" destId="{AF0FA17F-9743-43F9-9A50-B1898DADB3EC}" srcOrd="0" destOrd="0" presId="urn:microsoft.com/office/officeart/2005/8/layout/default"/>
    <dgm:cxn modelId="{A6CC22B3-E34F-4E30-A48D-AAF7D7171E5F}" srcId="{AEE33B50-685E-4892-BFAC-E0940F11AF5F}" destId="{D528D62C-F720-43CE-8AA9-05C4D47D6F99}" srcOrd="4" destOrd="0" parTransId="{9C34C5A8-BED8-40A9-A16A-5EA5A4BBE8D5}" sibTransId="{0E1896DC-B585-4E74-8177-72274E7E55A8}"/>
    <dgm:cxn modelId="{A6D8C1B3-4D53-42DC-AD06-FA811216D374}" srcId="{AEE33B50-685E-4892-BFAC-E0940F11AF5F}" destId="{086168B9-31F3-40E5-A18F-319419EBA5FF}" srcOrd="5" destOrd="0" parTransId="{1BB2E982-BF9F-4BDD-A8F0-2B11A2686D83}" sibTransId="{46AE0E12-D485-4E07-89B9-D2B647B7D5F0}"/>
    <dgm:cxn modelId="{2D8158BE-5ADC-4710-8BBA-952BF4BCAEA3}" srcId="{AEE33B50-685E-4892-BFAC-E0940F11AF5F}" destId="{1913713B-33D2-4E03-9445-5C86AAA6FB9E}" srcOrd="0" destOrd="0" parTransId="{59263085-7C16-4B7A-8948-BA612E5029DB}" sibTransId="{A447C5D2-1042-4EB2-846F-A55A88066E46}"/>
    <dgm:cxn modelId="{F71832C6-F350-43CC-8F71-B83A972B4F55}" srcId="{AEE33B50-685E-4892-BFAC-E0940F11AF5F}" destId="{C183363B-663E-415D-83A6-E6F9E5049670}" srcOrd="9" destOrd="0" parTransId="{15918A3D-0017-4E41-82C5-86E857B14BDC}" sibTransId="{1EA7851C-D0A0-4F37-BFBB-047D00ACFADA}"/>
    <dgm:cxn modelId="{80EFF1D5-A088-428E-B8CA-81F164EDD881}" srcId="{AEE33B50-685E-4892-BFAC-E0940F11AF5F}" destId="{D42B37A9-83D7-4AF3-B8EB-59B4045D8BB9}" srcOrd="8" destOrd="0" parTransId="{A3B71F1C-8A1D-436E-853C-CCD3067E9CA1}" sibTransId="{451E33C9-61D8-468A-8AA4-FA08EE5DD3F2}"/>
    <dgm:cxn modelId="{A9E1ACE1-8D3A-4767-A92B-0EF41FA5B34B}" srcId="{AEE33B50-685E-4892-BFAC-E0940F11AF5F}" destId="{6E3F75FD-6477-44E4-A1C1-00809800FE83}" srcOrd="6" destOrd="0" parTransId="{CF24B34F-96DC-435A-8B83-124F157F47A5}" sibTransId="{133F4330-7115-45B2-A0B0-65C8C0C2F4F8}"/>
    <dgm:cxn modelId="{F11F29E4-B08A-4A80-8405-6D0BD5562DC7}" type="presOf" srcId="{D42B37A9-83D7-4AF3-B8EB-59B4045D8BB9}" destId="{B8BF4161-D878-44E4-A009-BF4C6DD02E1E}" srcOrd="0" destOrd="0" presId="urn:microsoft.com/office/officeart/2005/8/layout/default"/>
    <dgm:cxn modelId="{2F2696CF-3348-4F93-ABD6-51BA9F9B7EF7}" type="presParOf" srcId="{AF0FA17F-9743-43F9-9A50-B1898DADB3EC}" destId="{0270D391-8ECE-4620-B087-5CDE17A732F8}" srcOrd="0" destOrd="0" presId="urn:microsoft.com/office/officeart/2005/8/layout/default"/>
    <dgm:cxn modelId="{450E31FC-DD04-4041-A20B-2DFA299F1B39}" type="presParOf" srcId="{AF0FA17F-9743-43F9-9A50-B1898DADB3EC}" destId="{35BF0FB6-22C4-4C38-B832-290749348DE2}" srcOrd="1" destOrd="0" presId="urn:microsoft.com/office/officeart/2005/8/layout/default"/>
    <dgm:cxn modelId="{7F6C7DE7-6997-4E46-956B-9444F0A0409C}" type="presParOf" srcId="{AF0FA17F-9743-43F9-9A50-B1898DADB3EC}" destId="{BC9DB948-105E-4E00-B82C-FBE7A4144E1E}" srcOrd="2" destOrd="0" presId="urn:microsoft.com/office/officeart/2005/8/layout/default"/>
    <dgm:cxn modelId="{1C6B3B99-8D10-4250-861D-6A19C6A92A46}" type="presParOf" srcId="{AF0FA17F-9743-43F9-9A50-B1898DADB3EC}" destId="{6D7B9351-A806-4B13-9470-D60C45C7022C}" srcOrd="3" destOrd="0" presId="urn:microsoft.com/office/officeart/2005/8/layout/default"/>
    <dgm:cxn modelId="{9CFCEE9C-D187-44BD-9A34-3501337BB1DB}" type="presParOf" srcId="{AF0FA17F-9743-43F9-9A50-B1898DADB3EC}" destId="{8626EDDF-7DDA-453B-89D6-C08189B4A162}" srcOrd="4" destOrd="0" presId="urn:microsoft.com/office/officeart/2005/8/layout/default"/>
    <dgm:cxn modelId="{4D2AC752-A064-4299-BF41-61722D5DDAB7}" type="presParOf" srcId="{AF0FA17F-9743-43F9-9A50-B1898DADB3EC}" destId="{37A18955-BF06-4EB8-91C4-4D4A53ACFB57}" srcOrd="5" destOrd="0" presId="urn:microsoft.com/office/officeart/2005/8/layout/default"/>
    <dgm:cxn modelId="{AA1E47ED-A982-4EBC-A5FC-37045FDB19D7}" type="presParOf" srcId="{AF0FA17F-9743-43F9-9A50-B1898DADB3EC}" destId="{1C632456-49C2-491D-A14B-1A3451899493}" srcOrd="6" destOrd="0" presId="urn:microsoft.com/office/officeart/2005/8/layout/default"/>
    <dgm:cxn modelId="{16E6ED7C-861F-4EAE-AFB6-B0991BFAA42C}" type="presParOf" srcId="{AF0FA17F-9743-43F9-9A50-B1898DADB3EC}" destId="{B94E3ACB-4552-4FBD-84D5-6A21B7057E6C}" srcOrd="7" destOrd="0" presId="urn:microsoft.com/office/officeart/2005/8/layout/default"/>
    <dgm:cxn modelId="{CF7CDCDA-6A19-4753-AE50-4B96744FAFBB}" type="presParOf" srcId="{AF0FA17F-9743-43F9-9A50-B1898DADB3EC}" destId="{546A9DEE-628B-449D-A9D1-CF0E1F88C23E}" srcOrd="8" destOrd="0" presId="urn:microsoft.com/office/officeart/2005/8/layout/default"/>
    <dgm:cxn modelId="{8D1FCE2F-3CCA-414A-BE18-5CF545E9705A}" type="presParOf" srcId="{AF0FA17F-9743-43F9-9A50-B1898DADB3EC}" destId="{74753CF2-E442-43F7-A6E6-707F0DB3B59F}" srcOrd="9" destOrd="0" presId="urn:microsoft.com/office/officeart/2005/8/layout/default"/>
    <dgm:cxn modelId="{84B242B7-F0C6-49EC-AC4B-35F243BF3265}" type="presParOf" srcId="{AF0FA17F-9743-43F9-9A50-B1898DADB3EC}" destId="{1980BE7A-7E3F-4BDB-9FB4-48084733BDEE}" srcOrd="10" destOrd="0" presId="urn:microsoft.com/office/officeart/2005/8/layout/default"/>
    <dgm:cxn modelId="{E2777894-1FD2-4CF8-9CCE-8E839AB7CB0E}" type="presParOf" srcId="{AF0FA17F-9743-43F9-9A50-B1898DADB3EC}" destId="{25E99DC2-901C-43E5-B744-970DC81356AB}" srcOrd="11" destOrd="0" presId="urn:microsoft.com/office/officeart/2005/8/layout/default"/>
    <dgm:cxn modelId="{77B9EC40-BFDB-4279-9F40-02CD610BE245}" type="presParOf" srcId="{AF0FA17F-9743-43F9-9A50-B1898DADB3EC}" destId="{806A0F23-6C15-4B32-9B74-22D3067071D6}" srcOrd="12" destOrd="0" presId="urn:microsoft.com/office/officeart/2005/8/layout/default"/>
    <dgm:cxn modelId="{5F15FECC-7AD7-4D45-A246-9F8C26A39E13}" type="presParOf" srcId="{AF0FA17F-9743-43F9-9A50-B1898DADB3EC}" destId="{0C825C8E-B40E-41D1-AD27-8A01BF0B9145}" srcOrd="13" destOrd="0" presId="urn:microsoft.com/office/officeart/2005/8/layout/default"/>
    <dgm:cxn modelId="{5A67A70D-80CE-4E72-9F58-137EE398DD26}" type="presParOf" srcId="{AF0FA17F-9743-43F9-9A50-B1898DADB3EC}" destId="{2DF6E296-D163-46FD-8B9B-21D50C745F87}" srcOrd="14" destOrd="0" presId="urn:microsoft.com/office/officeart/2005/8/layout/default"/>
    <dgm:cxn modelId="{9CA13CBE-B363-44D9-9F9B-6D849C7D3962}" type="presParOf" srcId="{AF0FA17F-9743-43F9-9A50-B1898DADB3EC}" destId="{978B389F-9676-4C45-9696-1F5E35764F9C}" srcOrd="15" destOrd="0" presId="urn:microsoft.com/office/officeart/2005/8/layout/default"/>
    <dgm:cxn modelId="{7431180A-B113-40DB-AB71-AB0B4ABE79E7}" type="presParOf" srcId="{AF0FA17F-9743-43F9-9A50-B1898DADB3EC}" destId="{B8BF4161-D878-44E4-A009-BF4C6DD02E1E}" srcOrd="16" destOrd="0" presId="urn:microsoft.com/office/officeart/2005/8/layout/default"/>
    <dgm:cxn modelId="{B531A035-C53D-45AC-AB6F-066DDBB25602}" type="presParOf" srcId="{AF0FA17F-9743-43F9-9A50-B1898DADB3EC}" destId="{235E49F8-6758-4170-A83E-9361D86822D0}" srcOrd="17" destOrd="0" presId="urn:microsoft.com/office/officeart/2005/8/layout/default"/>
    <dgm:cxn modelId="{3EA7D315-E166-454C-8C7B-5D9D692FAB7B}" type="presParOf" srcId="{AF0FA17F-9743-43F9-9A50-B1898DADB3EC}" destId="{C568C76A-66D7-4572-88A9-7F54DAA13308}" srcOrd="1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EE33B50-685E-4892-BFAC-E0940F11AF5F}" type="doc">
      <dgm:prSet loTypeId="urn:microsoft.com/office/officeart/2005/8/layout/default" loCatId="list" qsTypeId="urn:microsoft.com/office/officeart/2005/8/quickstyle/3d1" qsCatId="3D" csTypeId="urn:microsoft.com/office/officeart/2005/8/colors/accent1_2" csCatId="accent1" phldr="1"/>
      <dgm:spPr/>
      <dgm:t>
        <a:bodyPr/>
        <a:lstStyle/>
        <a:p>
          <a:endParaRPr lang="en-US"/>
        </a:p>
      </dgm:t>
    </dgm:pt>
    <dgm:pt modelId="{BA05CDC6-5B4F-43DD-9218-7E76178819FE}">
      <dgm:prSet custT="1"/>
      <dgm:spPr/>
      <dgm:t>
        <a:bodyPr/>
        <a:lstStyle/>
        <a:p>
          <a:endParaRPr lang="en-US" sz="1100" dirty="0">
            <a:solidFill>
              <a:schemeClr val="bg1"/>
            </a:solidFill>
          </a:endParaRPr>
        </a:p>
      </dgm:t>
    </dgm:pt>
    <dgm:pt modelId="{0B369D30-810F-4B44-9125-7031308ECF28}" type="parTrans" cxnId="{A4B3AB5A-3B1D-444B-9374-C8915BD4BAE4}">
      <dgm:prSet/>
      <dgm:spPr/>
      <dgm:t>
        <a:bodyPr/>
        <a:lstStyle/>
        <a:p>
          <a:endParaRPr lang="en-US" sz="1100">
            <a:solidFill>
              <a:schemeClr val="bg1"/>
            </a:solidFill>
          </a:endParaRPr>
        </a:p>
      </dgm:t>
    </dgm:pt>
    <dgm:pt modelId="{45B5AC55-E9A2-4D77-9FD1-A8952E7FDD98}" type="sibTrans" cxnId="{A4B3AB5A-3B1D-444B-9374-C8915BD4BAE4}">
      <dgm:prSet/>
      <dgm:spPr/>
      <dgm:t>
        <a:bodyPr/>
        <a:lstStyle/>
        <a:p>
          <a:endParaRPr lang="en-US" sz="1100">
            <a:solidFill>
              <a:schemeClr val="bg1"/>
            </a:solidFill>
          </a:endParaRPr>
        </a:p>
      </dgm:t>
    </dgm:pt>
    <dgm:pt modelId="{D42B37A9-83D7-4AF3-B8EB-59B4045D8BB9}">
      <dgm:prSet custT="1"/>
      <dgm:spPr/>
      <dgm:t>
        <a:bodyPr/>
        <a:lstStyle/>
        <a:p>
          <a:endParaRPr lang="en-US" sz="1100" dirty="0">
            <a:solidFill>
              <a:schemeClr val="bg1"/>
            </a:solidFill>
          </a:endParaRPr>
        </a:p>
      </dgm:t>
    </dgm:pt>
    <dgm:pt modelId="{A3B71F1C-8A1D-436E-853C-CCD3067E9CA1}" type="parTrans" cxnId="{80EFF1D5-A088-428E-B8CA-81F164EDD881}">
      <dgm:prSet/>
      <dgm:spPr/>
      <dgm:t>
        <a:bodyPr/>
        <a:lstStyle/>
        <a:p>
          <a:endParaRPr lang="en-US" sz="1100">
            <a:solidFill>
              <a:schemeClr val="bg1"/>
            </a:solidFill>
          </a:endParaRPr>
        </a:p>
      </dgm:t>
    </dgm:pt>
    <dgm:pt modelId="{451E33C9-61D8-468A-8AA4-FA08EE5DD3F2}" type="sibTrans" cxnId="{80EFF1D5-A088-428E-B8CA-81F164EDD881}">
      <dgm:prSet/>
      <dgm:spPr/>
      <dgm:t>
        <a:bodyPr/>
        <a:lstStyle/>
        <a:p>
          <a:endParaRPr lang="en-US" sz="1100">
            <a:solidFill>
              <a:schemeClr val="bg1"/>
            </a:solidFill>
          </a:endParaRPr>
        </a:p>
      </dgm:t>
    </dgm:pt>
    <dgm:pt modelId="{C183363B-663E-415D-83A6-E6F9E5049670}">
      <dgm:prSet custT="1"/>
      <dgm:spPr/>
      <dgm:t>
        <a:bodyPr/>
        <a:lstStyle/>
        <a:p>
          <a:endParaRPr lang="en-US" sz="1100" dirty="0">
            <a:solidFill>
              <a:schemeClr val="bg1"/>
            </a:solidFill>
          </a:endParaRPr>
        </a:p>
      </dgm:t>
    </dgm:pt>
    <dgm:pt modelId="{15918A3D-0017-4E41-82C5-86E857B14BDC}" type="parTrans" cxnId="{F71832C6-F350-43CC-8F71-B83A972B4F55}">
      <dgm:prSet/>
      <dgm:spPr/>
      <dgm:t>
        <a:bodyPr/>
        <a:lstStyle/>
        <a:p>
          <a:endParaRPr lang="en-US" sz="1100">
            <a:solidFill>
              <a:schemeClr val="bg1"/>
            </a:solidFill>
          </a:endParaRPr>
        </a:p>
      </dgm:t>
    </dgm:pt>
    <dgm:pt modelId="{1EA7851C-D0A0-4F37-BFBB-047D00ACFADA}" type="sibTrans" cxnId="{F71832C6-F350-43CC-8F71-B83A972B4F55}">
      <dgm:prSet/>
      <dgm:spPr/>
      <dgm:t>
        <a:bodyPr/>
        <a:lstStyle/>
        <a:p>
          <a:endParaRPr lang="en-US" sz="1100">
            <a:solidFill>
              <a:schemeClr val="bg1"/>
            </a:solidFill>
          </a:endParaRPr>
        </a:p>
      </dgm:t>
    </dgm:pt>
    <dgm:pt modelId="{AF0FA17F-9743-43F9-9A50-B1898DADB3EC}" type="pres">
      <dgm:prSet presAssocID="{AEE33B50-685E-4892-BFAC-E0940F11AF5F}" presName="diagram" presStyleCnt="0">
        <dgm:presLayoutVars>
          <dgm:dir/>
          <dgm:resizeHandles val="exact"/>
        </dgm:presLayoutVars>
      </dgm:prSet>
      <dgm:spPr/>
    </dgm:pt>
    <dgm:pt modelId="{2DF6E296-D163-46FD-8B9B-21D50C745F87}" type="pres">
      <dgm:prSet presAssocID="{BA05CDC6-5B4F-43DD-9218-7E76178819FE}" presName="node" presStyleLbl="node1" presStyleIdx="0" presStyleCnt="3">
        <dgm:presLayoutVars>
          <dgm:bulletEnabled val="1"/>
        </dgm:presLayoutVars>
      </dgm:prSet>
      <dgm:spPr/>
    </dgm:pt>
    <dgm:pt modelId="{978B389F-9676-4C45-9696-1F5E35764F9C}" type="pres">
      <dgm:prSet presAssocID="{45B5AC55-E9A2-4D77-9FD1-A8952E7FDD98}" presName="sibTrans" presStyleCnt="0"/>
      <dgm:spPr/>
    </dgm:pt>
    <dgm:pt modelId="{B8BF4161-D878-44E4-A009-BF4C6DD02E1E}" type="pres">
      <dgm:prSet presAssocID="{D42B37A9-83D7-4AF3-B8EB-59B4045D8BB9}" presName="node" presStyleLbl="node1" presStyleIdx="1" presStyleCnt="3">
        <dgm:presLayoutVars>
          <dgm:bulletEnabled val="1"/>
        </dgm:presLayoutVars>
      </dgm:prSet>
      <dgm:spPr/>
    </dgm:pt>
    <dgm:pt modelId="{235E49F8-6758-4170-A83E-9361D86822D0}" type="pres">
      <dgm:prSet presAssocID="{451E33C9-61D8-468A-8AA4-FA08EE5DD3F2}" presName="sibTrans" presStyleCnt="0"/>
      <dgm:spPr/>
    </dgm:pt>
    <dgm:pt modelId="{C568C76A-66D7-4572-88A9-7F54DAA13308}" type="pres">
      <dgm:prSet presAssocID="{C183363B-663E-415D-83A6-E6F9E5049670}" presName="node" presStyleLbl="node1" presStyleIdx="2" presStyleCnt="3" custLinFactNeighborX="-61596">
        <dgm:presLayoutVars>
          <dgm:bulletEnabled val="1"/>
        </dgm:presLayoutVars>
      </dgm:prSet>
      <dgm:spPr/>
    </dgm:pt>
  </dgm:ptLst>
  <dgm:cxnLst>
    <dgm:cxn modelId="{17D08B00-479A-4AB3-996B-5C1DC99F9E77}" type="presOf" srcId="{BA05CDC6-5B4F-43DD-9218-7E76178819FE}" destId="{2DF6E296-D163-46FD-8B9B-21D50C745F87}" srcOrd="0" destOrd="0" presId="urn:microsoft.com/office/officeart/2005/8/layout/default"/>
    <dgm:cxn modelId="{7DF5CC16-D4EB-46F6-9FDB-0DD9717361CB}" type="presOf" srcId="{C183363B-663E-415D-83A6-E6F9E5049670}" destId="{C568C76A-66D7-4572-88A9-7F54DAA13308}" srcOrd="0" destOrd="0" presId="urn:microsoft.com/office/officeart/2005/8/layout/default"/>
    <dgm:cxn modelId="{A4B3AB5A-3B1D-444B-9374-C8915BD4BAE4}" srcId="{AEE33B50-685E-4892-BFAC-E0940F11AF5F}" destId="{BA05CDC6-5B4F-43DD-9218-7E76178819FE}" srcOrd="0" destOrd="0" parTransId="{0B369D30-810F-4B44-9125-7031308ECF28}" sibTransId="{45B5AC55-E9A2-4D77-9FD1-A8952E7FDD98}"/>
    <dgm:cxn modelId="{7FE6BFB0-1D58-4C2E-9435-C316C88D0E8F}" type="presOf" srcId="{AEE33B50-685E-4892-BFAC-E0940F11AF5F}" destId="{AF0FA17F-9743-43F9-9A50-B1898DADB3EC}" srcOrd="0" destOrd="0" presId="urn:microsoft.com/office/officeart/2005/8/layout/default"/>
    <dgm:cxn modelId="{F71832C6-F350-43CC-8F71-B83A972B4F55}" srcId="{AEE33B50-685E-4892-BFAC-E0940F11AF5F}" destId="{C183363B-663E-415D-83A6-E6F9E5049670}" srcOrd="2" destOrd="0" parTransId="{15918A3D-0017-4E41-82C5-86E857B14BDC}" sibTransId="{1EA7851C-D0A0-4F37-BFBB-047D00ACFADA}"/>
    <dgm:cxn modelId="{80EFF1D5-A088-428E-B8CA-81F164EDD881}" srcId="{AEE33B50-685E-4892-BFAC-E0940F11AF5F}" destId="{D42B37A9-83D7-4AF3-B8EB-59B4045D8BB9}" srcOrd="1" destOrd="0" parTransId="{A3B71F1C-8A1D-436E-853C-CCD3067E9CA1}" sibTransId="{451E33C9-61D8-468A-8AA4-FA08EE5DD3F2}"/>
    <dgm:cxn modelId="{F11F29E4-B08A-4A80-8405-6D0BD5562DC7}" type="presOf" srcId="{D42B37A9-83D7-4AF3-B8EB-59B4045D8BB9}" destId="{B8BF4161-D878-44E4-A009-BF4C6DD02E1E}" srcOrd="0" destOrd="0" presId="urn:microsoft.com/office/officeart/2005/8/layout/default"/>
    <dgm:cxn modelId="{5A67A70D-80CE-4E72-9F58-137EE398DD26}" type="presParOf" srcId="{AF0FA17F-9743-43F9-9A50-B1898DADB3EC}" destId="{2DF6E296-D163-46FD-8B9B-21D50C745F87}" srcOrd="0" destOrd="0" presId="urn:microsoft.com/office/officeart/2005/8/layout/default"/>
    <dgm:cxn modelId="{9CA13CBE-B363-44D9-9F9B-6D849C7D3962}" type="presParOf" srcId="{AF0FA17F-9743-43F9-9A50-B1898DADB3EC}" destId="{978B389F-9676-4C45-9696-1F5E35764F9C}" srcOrd="1" destOrd="0" presId="urn:microsoft.com/office/officeart/2005/8/layout/default"/>
    <dgm:cxn modelId="{7431180A-B113-40DB-AB71-AB0B4ABE79E7}" type="presParOf" srcId="{AF0FA17F-9743-43F9-9A50-B1898DADB3EC}" destId="{B8BF4161-D878-44E4-A009-BF4C6DD02E1E}" srcOrd="2" destOrd="0" presId="urn:microsoft.com/office/officeart/2005/8/layout/default"/>
    <dgm:cxn modelId="{B531A035-C53D-45AC-AB6F-066DDBB25602}" type="presParOf" srcId="{AF0FA17F-9743-43F9-9A50-B1898DADB3EC}" destId="{235E49F8-6758-4170-A83E-9361D86822D0}" srcOrd="3" destOrd="0" presId="urn:microsoft.com/office/officeart/2005/8/layout/default"/>
    <dgm:cxn modelId="{3EA7D315-E166-454C-8C7B-5D9D692FAB7B}" type="presParOf" srcId="{AF0FA17F-9743-43F9-9A50-B1898DADB3EC}" destId="{C568C76A-66D7-4572-88A9-7F54DAA13308}" srcOrd="4" destOrd="0" presId="urn:microsoft.com/office/officeart/2005/8/layout/defaul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76F60CE-7DF0-44B7-8396-65D6A1189467}" type="doc">
      <dgm:prSet loTypeId="urn:microsoft.com/office/officeart/2011/layout/HexagonRadial" loCatId="officeonline" qsTypeId="urn:microsoft.com/office/officeart/2005/8/quickstyle/simple1" qsCatId="simple" csTypeId="urn:microsoft.com/office/officeart/2005/8/colors/accent1_2" csCatId="accent1" phldr="1"/>
      <dgm:spPr/>
      <dgm:t>
        <a:bodyPr/>
        <a:lstStyle/>
        <a:p>
          <a:endParaRPr lang="en-US"/>
        </a:p>
      </dgm:t>
    </dgm:pt>
    <dgm:pt modelId="{06996ABC-E836-4B73-B68D-B4EDE3BC62A0}">
      <dgm:prSet phldrT="[Text]" custT="1"/>
      <dgm:spPr/>
      <dgm:t>
        <a:bodyPr/>
        <a:lstStyle/>
        <a:p>
          <a:r>
            <a:rPr lang="en-US" sz="1400" dirty="0"/>
            <a:t>Framework</a:t>
          </a:r>
          <a:endParaRPr lang="en-US" sz="1500" dirty="0"/>
        </a:p>
      </dgm:t>
    </dgm:pt>
    <dgm:pt modelId="{07EAC934-9FAF-42D0-BBC3-14C1C1C6EBCB}" type="parTrans" cxnId="{B6506971-6056-4F99-A731-A3A5F26E4018}">
      <dgm:prSet/>
      <dgm:spPr/>
      <dgm:t>
        <a:bodyPr/>
        <a:lstStyle/>
        <a:p>
          <a:endParaRPr lang="en-US" sz="3600"/>
        </a:p>
      </dgm:t>
    </dgm:pt>
    <dgm:pt modelId="{C3002DB3-79B9-4A73-90CC-CE24CD73ECDD}" type="sibTrans" cxnId="{B6506971-6056-4F99-A731-A3A5F26E4018}">
      <dgm:prSet/>
      <dgm:spPr/>
      <dgm:t>
        <a:bodyPr/>
        <a:lstStyle/>
        <a:p>
          <a:endParaRPr lang="en-US" sz="3600"/>
        </a:p>
      </dgm:t>
    </dgm:pt>
    <dgm:pt modelId="{1391DEF2-0B00-479D-BD6B-2F2E16CB2EB6}">
      <dgm:prSet phldrT="[Text]" custT="1"/>
      <dgm:spPr/>
      <dgm:t>
        <a:bodyPr/>
        <a:lstStyle/>
        <a:p>
          <a:r>
            <a:rPr lang="en-US" sz="1600" dirty="0"/>
            <a:t>Editing</a:t>
          </a:r>
        </a:p>
      </dgm:t>
    </dgm:pt>
    <dgm:pt modelId="{0D04D61F-0940-4413-A001-66B405461CF0}" type="parTrans" cxnId="{B763B57B-93AA-4440-A847-CA9D496C710F}">
      <dgm:prSet/>
      <dgm:spPr/>
      <dgm:t>
        <a:bodyPr/>
        <a:lstStyle/>
        <a:p>
          <a:endParaRPr lang="en-US" sz="3600"/>
        </a:p>
      </dgm:t>
    </dgm:pt>
    <dgm:pt modelId="{B3C8C909-90F2-4ECF-B9B0-C3B53D6BCF74}" type="sibTrans" cxnId="{B763B57B-93AA-4440-A847-CA9D496C710F}">
      <dgm:prSet/>
      <dgm:spPr/>
      <dgm:t>
        <a:bodyPr/>
        <a:lstStyle/>
        <a:p>
          <a:endParaRPr lang="en-US" sz="3600"/>
        </a:p>
      </dgm:t>
    </dgm:pt>
    <dgm:pt modelId="{25F3D662-CD4D-4A40-978A-5240B9D8CD5E}">
      <dgm:prSet phldrT="[Text]" custT="1"/>
      <dgm:spPr/>
      <dgm:t>
        <a:bodyPr/>
        <a:lstStyle/>
        <a:p>
          <a:r>
            <a:rPr lang="en-US" sz="1300" dirty="0"/>
            <a:t>Geometry</a:t>
          </a:r>
        </a:p>
      </dgm:t>
    </dgm:pt>
    <dgm:pt modelId="{44F73C70-F2F9-4609-8214-FB744C526D85}" type="parTrans" cxnId="{38F8E997-3770-49A2-BDFB-4E8D472759C6}">
      <dgm:prSet/>
      <dgm:spPr/>
      <dgm:t>
        <a:bodyPr/>
        <a:lstStyle/>
        <a:p>
          <a:endParaRPr lang="en-US" sz="3600"/>
        </a:p>
      </dgm:t>
    </dgm:pt>
    <dgm:pt modelId="{A033C7A5-ABE7-4AD0-9621-0A52CB7A2C5F}" type="sibTrans" cxnId="{38F8E997-3770-49A2-BDFB-4E8D472759C6}">
      <dgm:prSet/>
      <dgm:spPr/>
      <dgm:t>
        <a:bodyPr/>
        <a:lstStyle/>
        <a:p>
          <a:endParaRPr lang="en-US" sz="3600"/>
        </a:p>
      </dgm:t>
    </dgm:pt>
    <dgm:pt modelId="{476D8593-71BE-4C72-BA31-557495973EA2}">
      <dgm:prSet phldrT="[Text]" custT="1"/>
      <dgm:spPr/>
      <dgm:t>
        <a:bodyPr/>
        <a:lstStyle/>
        <a:p>
          <a:r>
            <a:rPr lang="en-US" sz="1600" dirty="0"/>
            <a:t>Layouts</a:t>
          </a:r>
          <a:endParaRPr lang="en-US" sz="1400" dirty="0"/>
        </a:p>
      </dgm:t>
    </dgm:pt>
    <dgm:pt modelId="{167549B6-0CA7-41F1-B332-0F8B965354A8}" type="parTrans" cxnId="{8B4F8122-7D7B-47E4-BC3B-A6E152FB8D4C}">
      <dgm:prSet/>
      <dgm:spPr/>
      <dgm:t>
        <a:bodyPr/>
        <a:lstStyle/>
        <a:p>
          <a:endParaRPr lang="en-US" sz="3600"/>
        </a:p>
      </dgm:t>
    </dgm:pt>
    <dgm:pt modelId="{C263261E-5F57-44A0-BCEB-9AF2CD4AC368}" type="sibTrans" cxnId="{8B4F8122-7D7B-47E4-BC3B-A6E152FB8D4C}">
      <dgm:prSet/>
      <dgm:spPr/>
      <dgm:t>
        <a:bodyPr/>
        <a:lstStyle/>
        <a:p>
          <a:endParaRPr lang="en-US" sz="3600"/>
        </a:p>
      </dgm:t>
    </dgm:pt>
    <dgm:pt modelId="{C62B521C-2D40-475A-B078-785FC675FFE2}">
      <dgm:prSet phldrT="[Text]" custT="1"/>
      <dgm:spPr/>
      <dgm:t>
        <a:bodyPr/>
        <a:lstStyle/>
        <a:p>
          <a:r>
            <a:rPr lang="en-US" sz="1400" dirty="0"/>
            <a:t>Map</a:t>
          </a:r>
          <a:r>
            <a:rPr lang="en-US" sz="1200" dirty="0"/>
            <a:t> Authoring</a:t>
          </a:r>
        </a:p>
      </dgm:t>
    </dgm:pt>
    <dgm:pt modelId="{6E320F3E-585E-4780-BF41-18E16A1224D7}" type="parTrans" cxnId="{56019466-11A4-4389-8D94-225989A1AD99}">
      <dgm:prSet/>
      <dgm:spPr/>
      <dgm:t>
        <a:bodyPr/>
        <a:lstStyle/>
        <a:p>
          <a:endParaRPr lang="en-US" sz="3600"/>
        </a:p>
      </dgm:t>
    </dgm:pt>
    <dgm:pt modelId="{5DF7D4DD-CA95-480D-92F3-6AD9466253AD}" type="sibTrans" cxnId="{56019466-11A4-4389-8D94-225989A1AD99}">
      <dgm:prSet/>
      <dgm:spPr/>
      <dgm:t>
        <a:bodyPr/>
        <a:lstStyle/>
        <a:p>
          <a:endParaRPr lang="en-US" sz="3600"/>
        </a:p>
      </dgm:t>
    </dgm:pt>
    <dgm:pt modelId="{CEC68D8E-5EEF-4867-B1DD-15036534CB05}">
      <dgm:prSet phldrT="[Text]" custT="1"/>
      <dgm:spPr/>
      <dgm:t>
        <a:bodyPr/>
        <a:lstStyle/>
        <a:p>
          <a:r>
            <a:rPr lang="en-US" sz="1400" dirty="0"/>
            <a:t>Geodatabase</a:t>
          </a:r>
        </a:p>
      </dgm:t>
    </dgm:pt>
    <dgm:pt modelId="{956418F8-AE29-469E-8F21-16B4C63E6166}" type="parTrans" cxnId="{5D69679D-6310-4ACC-8B62-08766FE71BD6}">
      <dgm:prSet/>
      <dgm:spPr/>
      <dgm:t>
        <a:bodyPr/>
        <a:lstStyle/>
        <a:p>
          <a:endParaRPr lang="en-US" sz="3600"/>
        </a:p>
      </dgm:t>
    </dgm:pt>
    <dgm:pt modelId="{64B3F613-3129-4CFC-9994-8EE0E583B21C}" type="sibTrans" cxnId="{5D69679D-6310-4ACC-8B62-08766FE71BD6}">
      <dgm:prSet/>
      <dgm:spPr/>
      <dgm:t>
        <a:bodyPr/>
        <a:lstStyle/>
        <a:p>
          <a:endParaRPr lang="en-US" sz="3600"/>
        </a:p>
      </dgm:t>
    </dgm:pt>
    <dgm:pt modelId="{4ED80A4A-5F0A-476C-AB6A-5470FC23EBFF}">
      <dgm:prSet phldrT="[Text]" custT="1"/>
      <dgm:spPr/>
      <dgm:t>
        <a:bodyPr/>
        <a:lstStyle/>
        <a:p>
          <a:r>
            <a:rPr lang="en-US" sz="1600" dirty="0"/>
            <a:t>Content</a:t>
          </a:r>
          <a:endParaRPr lang="en-US" sz="1400" dirty="0"/>
        </a:p>
      </dgm:t>
    </dgm:pt>
    <dgm:pt modelId="{71BC660B-8378-4CAC-91F8-1BE2A89FC5CA}" type="parTrans" cxnId="{E01CEFF0-1F4C-4D31-9FD5-27959810EB10}">
      <dgm:prSet/>
      <dgm:spPr/>
      <dgm:t>
        <a:bodyPr/>
        <a:lstStyle/>
        <a:p>
          <a:endParaRPr lang="en-US" sz="3600"/>
        </a:p>
      </dgm:t>
    </dgm:pt>
    <dgm:pt modelId="{ABC360FD-EFCE-4F92-93C0-E243998F17EB}" type="sibTrans" cxnId="{E01CEFF0-1F4C-4D31-9FD5-27959810EB10}">
      <dgm:prSet/>
      <dgm:spPr/>
      <dgm:t>
        <a:bodyPr/>
        <a:lstStyle/>
        <a:p>
          <a:endParaRPr lang="en-US" sz="3600"/>
        </a:p>
      </dgm:t>
    </dgm:pt>
    <dgm:pt modelId="{2E93A437-E494-4E77-99C4-39750683629F}" type="pres">
      <dgm:prSet presAssocID="{E76F60CE-7DF0-44B7-8396-65D6A1189467}" presName="Name0" presStyleCnt="0">
        <dgm:presLayoutVars>
          <dgm:chMax val="1"/>
          <dgm:chPref val="1"/>
          <dgm:dir/>
          <dgm:animOne val="branch"/>
          <dgm:animLvl val="lvl"/>
        </dgm:presLayoutVars>
      </dgm:prSet>
      <dgm:spPr/>
    </dgm:pt>
    <dgm:pt modelId="{909235B1-0946-4104-8D74-27994089693B}" type="pres">
      <dgm:prSet presAssocID="{06996ABC-E836-4B73-B68D-B4EDE3BC62A0}" presName="Parent" presStyleLbl="node0" presStyleIdx="0" presStyleCnt="1">
        <dgm:presLayoutVars>
          <dgm:chMax val="6"/>
          <dgm:chPref val="6"/>
        </dgm:presLayoutVars>
      </dgm:prSet>
      <dgm:spPr/>
    </dgm:pt>
    <dgm:pt modelId="{AA706724-0761-4E91-A84D-205B9A440524}" type="pres">
      <dgm:prSet presAssocID="{1391DEF2-0B00-479D-BD6B-2F2E16CB2EB6}" presName="Accent1" presStyleCnt="0"/>
      <dgm:spPr/>
    </dgm:pt>
    <dgm:pt modelId="{DE6BA10A-B565-4B88-8A03-7066161D5D85}" type="pres">
      <dgm:prSet presAssocID="{1391DEF2-0B00-479D-BD6B-2F2E16CB2EB6}" presName="Accent" presStyleLbl="bgShp" presStyleIdx="0" presStyleCnt="6"/>
      <dgm:spPr/>
    </dgm:pt>
    <dgm:pt modelId="{03C66925-C30B-4E5D-9ED7-554876404B53}" type="pres">
      <dgm:prSet presAssocID="{1391DEF2-0B00-479D-BD6B-2F2E16CB2EB6}" presName="Child1" presStyleLbl="node1" presStyleIdx="0" presStyleCnt="6">
        <dgm:presLayoutVars>
          <dgm:chMax val="0"/>
          <dgm:chPref val="0"/>
          <dgm:bulletEnabled val="1"/>
        </dgm:presLayoutVars>
      </dgm:prSet>
      <dgm:spPr/>
    </dgm:pt>
    <dgm:pt modelId="{356BF246-5ED8-4B55-9F5B-2764D58B0310}" type="pres">
      <dgm:prSet presAssocID="{25F3D662-CD4D-4A40-978A-5240B9D8CD5E}" presName="Accent2" presStyleCnt="0"/>
      <dgm:spPr/>
    </dgm:pt>
    <dgm:pt modelId="{02F5D891-46F1-46D3-AC44-17AA5435A92E}" type="pres">
      <dgm:prSet presAssocID="{25F3D662-CD4D-4A40-978A-5240B9D8CD5E}" presName="Accent" presStyleLbl="bgShp" presStyleIdx="1" presStyleCnt="6"/>
      <dgm:spPr/>
    </dgm:pt>
    <dgm:pt modelId="{8F4B2549-102C-41F1-A991-43C62D85FED3}" type="pres">
      <dgm:prSet presAssocID="{25F3D662-CD4D-4A40-978A-5240B9D8CD5E}" presName="Child2" presStyleLbl="node1" presStyleIdx="1" presStyleCnt="6">
        <dgm:presLayoutVars>
          <dgm:chMax val="0"/>
          <dgm:chPref val="0"/>
          <dgm:bulletEnabled val="1"/>
        </dgm:presLayoutVars>
      </dgm:prSet>
      <dgm:spPr/>
    </dgm:pt>
    <dgm:pt modelId="{73E0857E-7364-4CBB-90E6-C37064E66909}" type="pres">
      <dgm:prSet presAssocID="{476D8593-71BE-4C72-BA31-557495973EA2}" presName="Accent3" presStyleCnt="0"/>
      <dgm:spPr/>
    </dgm:pt>
    <dgm:pt modelId="{10C70301-1C32-4E76-8241-342A396E7562}" type="pres">
      <dgm:prSet presAssocID="{476D8593-71BE-4C72-BA31-557495973EA2}" presName="Accent" presStyleLbl="bgShp" presStyleIdx="2" presStyleCnt="6"/>
      <dgm:spPr/>
    </dgm:pt>
    <dgm:pt modelId="{87A3B734-C68F-4D96-AD36-290FCA3D1C7D}" type="pres">
      <dgm:prSet presAssocID="{476D8593-71BE-4C72-BA31-557495973EA2}" presName="Child3" presStyleLbl="node1" presStyleIdx="2" presStyleCnt="6">
        <dgm:presLayoutVars>
          <dgm:chMax val="0"/>
          <dgm:chPref val="0"/>
          <dgm:bulletEnabled val="1"/>
        </dgm:presLayoutVars>
      </dgm:prSet>
      <dgm:spPr/>
    </dgm:pt>
    <dgm:pt modelId="{739C5046-24C9-4388-8C5D-918B29F19626}" type="pres">
      <dgm:prSet presAssocID="{C62B521C-2D40-475A-B078-785FC675FFE2}" presName="Accent4" presStyleCnt="0"/>
      <dgm:spPr/>
    </dgm:pt>
    <dgm:pt modelId="{B7DE3B69-339D-4F17-BD24-F23D3218ABFA}" type="pres">
      <dgm:prSet presAssocID="{C62B521C-2D40-475A-B078-785FC675FFE2}" presName="Accent" presStyleLbl="bgShp" presStyleIdx="3" presStyleCnt="6"/>
      <dgm:spPr/>
    </dgm:pt>
    <dgm:pt modelId="{CC15C46F-5238-4489-B18B-A61415BBA7CC}" type="pres">
      <dgm:prSet presAssocID="{C62B521C-2D40-475A-B078-785FC675FFE2}" presName="Child4" presStyleLbl="node1" presStyleIdx="3" presStyleCnt="6">
        <dgm:presLayoutVars>
          <dgm:chMax val="0"/>
          <dgm:chPref val="0"/>
          <dgm:bulletEnabled val="1"/>
        </dgm:presLayoutVars>
      </dgm:prSet>
      <dgm:spPr/>
    </dgm:pt>
    <dgm:pt modelId="{06B217CF-6D5A-42BE-9B31-E47C8DB6D4B2}" type="pres">
      <dgm:prSet presAssocID="{CEC68D8E-5EEF-4867-B1DD-15036534CB05}" presName="Accent5" presStyleCnt="0"/>
      <dgm:spPr/>
    </dgm:pt>
    <dgm:pt modelId="{BA5FAA74-F48D-4216-A6FB-C89A1228D057}" type="pres">
      <dgm:prSet presAssocID="{CEC68D8E-5EEF-4867-B1DD-15036534CB05}" presName="Accent" presStyleLbl="bgShp" presStyleIdx="4" presStyleCnt="6"/>
      <dgm:spPr/>
    </dgm:pt>
    <dgm:pt modelId="{B9D8A0EA-415F-40CE-A784-13217A3E3822}" type="pres">
      <dgm:prSet presAssocID="{CEC68D8E-5EEF-4867-B1DD-15036534CB05}" presName="Child5" presStyleLbl="node1" presStyleIdx="4" presStyleCnt="6">
        <dgm:presLayoutVars>
          <dgm:chMax val="0"/>
          <dgm:chPref val="0"/>
          <dgm:bulletEnabled val="1"/>
        </dgm:presLayoutVars>
      </dgm:prSet>
      <dgm:spPr/>
    </dgm:pt>
    <dgm:pt modelId="{9C9C1105-C36B-46A7-B901-64B37BE1403B}" type="pres">
      <dgm:prSet presAssocID="{4ED80A4A-5F0A-476C-AB6A-5470FC23EBFF}" presName="Accent6" presStyleCnt="0"/>
      <dgm:spPr/>
    </dgm:pt>
    <dgm:pt modelId="{9C17E65A-5697-49DD-9894-D75E6D34F888}" type="pres">
      <dgm:prSet presAssocID="{4ED80A4A-5F0A-476C-AB6A-5470FC23EBFF}" presName="Accent" presStyleLbl="bgShp" presStyleIdx="5" presStyleCnt="6"/>
      <dgm:spPr/>
    </dgm:pt>
    <dgm:pt modelId="{A3A920BE-2AB4-413B-B6EE-6B82AAAEFC07}" type="pres">
      <dgm:prSet presAssocID="{4ED80A4A-5F0A-476C-AB6A-5470FC23EBFF}" presName="Child6" presStyleLbl="node1" presStyleIdx="5" presStyleCnt="6">
        <dgm:presLayoutVars>
          <dgm:chMax val="0"/>
          <dgm:chPref val="0"/>
          <dgm:bulletEnabled val="1"/>
        </dgm:presLayoutVars>
      </dgm:prSet>
      <dgm:spPr/>
    </dgm:pt>
  </dgm:ptLst>
  <dgm:cxnLst>
    <dgm:cxn modelId="{2081CA1C-04E5-40A4-8A3A-BFFCB40955C5}" type="presOf" srcId="{1391DEF2-0B00-479D-BD6B-2F2E16CB2EB6}" destId="{03C66925-C30B-4E5D-9ED7-554876404B53}" srcOrd="0" destOrd="0" presId="urn:microsoft.com/office/officeart/2011/layout/HexagonRadial"/>
    <dgm:cxn modelId="{8B4F8122-7D7B-47E4-BC3B-A6E152FB8D4C}" srcId="{06996ABC-E836-4B73-B68D-B4EDE3BC62A0}" destId="{476D8593-71BE-4C72-BA31-557495973EA2}" srcOrd="2" destOrd="0" parTransId="{167549B6-0CA7-41F1-B332-0F8B965354A8}" sibTransId="{C263261E-5F57-44A0-BCEB-9AF2CD4AC368}"/>
    <dgm:cxn modelId="{D5D96133-E206-4414-BA32-9AB1A79D93A5}" type="presOf" srcId="{CEC68D8E-5EEF-4867-B1DD-15036534CB05}" destId="{B9D8A0EA-415F-40CE-A784-13217A3E3822}" srcOrd="0" destOrd="0" presId="urn:microsoft.com/office/officeart/2011/layout/HexagonRadial"/>
    <dgm:cxn modelId="{9186EC37-00B2-481B-8DA3-75B579742CD1}" type="presOf" srcId="{C62B521C-2D40-475A-B078-785FC675FFE2}" destId="{CC15C46F-5238-4489-B18B-A61415BBA7CC}" srcOrd="0" destOrd="0" presId="urn:microsoft.com/office/officeart/2011/layout/HexagonRadial"/>
    <dgm:cxn modelId="{56019466-11A4-4389-8D94-225989A1AD99}" srcId="{06996ABC-E836-4B73-B68D-B4EDE3BC62A0}" destId="{C62B521C-2D40-475A-B078-785FC675FFE2}" srcOrd="3" destOrd="0" parTransId="{6E320F3E-585E-4780-BF41-18E16A1224D7}" sibTransId="{5DF7D4DD-CA95-480D-92F3-6AD9466253AD}"/>
    <dgm:cxn modelId="{B6506971-6056-4F99-A731-A3A5F26E4018}" srcId="{E76F60CE-7DF0-44B7-8396-65D6A1189467}" destId="{06996ABC-E836-4B73-B68D-B4EDE3BC62A0}" srcOrd="0" destOrd="0" parTransId="{07EAC934-9FAF-42D0-BBC3-14C1C1C6EBCB}" sibTransId="{C3002DB3-79B9-4A73-90CC-CE24CD73ECDD}"/>
    <dgm:cxn modelId="{B763B57B-93AA-4440-A847-CA9D496C710F}" srcId="{06996ABC-E836-4B73-B68D-B4EDE3BC62A0}" destId="{1391DEF2-0B00-479D-BD6B-2F2E16CB2EB6}" srcOrd="0" destOrd="0" parTransId="{0D04D61F-0940-4413-A001-66B405461CF0}" sibTransId="{B3C8C909-90F2-4ECF-B9B0-C3B53D6BCF74}"/>
    <dgm:cxn modelId="{C621D681-FBD2-4269-886D-1D84B76CD206}" type="presOf" srcId="{25F3D662-CD4D-4A40-978A-5240B9D8CD5E}" destId="{8F4B2549-102C-41F1-A991-43C62D85FED3}" srcOrd="0" destOrd="0" presId="urn:microsoft.com/office/officeart/2011/layout/HexagonRadial"/>
    <dgm:cxn modelId="{38F8E997-3770-49A2-BDFB-4E8D472759C6}" srcId="{06996ABC-E836-4B73-B68D-B4EDE3BC62A0}" destId="{25F3D662-CD4D-4A40-978A-5240B9D8CD5E}" srcOrd="1" destOrd="0" parTransId="{44F73C70-F2F9-4609-8214-FB744C526D85}" sibTransId="{A033C7A5-ABE7-4AD0-9621-0A52CB7A2C5F}"/>
    <dgm:cxn modelId="{5D69679D-6310-4ACC-8B62-08766FE71BD6}" srcId="{06996ABC-E836-4B73-B68D-B4EDE3BC62A0}" destId="{CEC68D8E-5EEF-4867-B1DD-15036534CB05}" srcOrd="4" destOrd="0" parTransId="{956418F8-AE29-469E-8F21-16B4C63E6166}" sibTransId="{64B3F613-3129-4CFC-9994-8EE0E583B21C}"/>
    <dgm:cxn modelId="{930AD19D-9E43-40C0-8578-8697E5D6270D}" type="presOf" srcId="{E76F60CE-7DF0-44B7-8396-65D6A1189467}" destId="{2E93A437-E494-4E77-99C4-39750683629F}" srcOrd="0" destOrd="0" presId="urn:microsoft.com/office/officeart/2011/layout/HexagonRadial"/>
    <dgm:cxn modelId="{81F8909E-1073-465F-94D4-B1221FDF7ECF}" type="presOf" srcId="{06996ABC-E836-4B73-B68D-B4EDE3BC62A0}" destId="{909235B1-0946-4104-8D74-27994089693B}" srcOrd="0" destOrd="0" presId="urn:microsoft.com/office/officeart/2011/layout/HexagonRadial"/>
    <dgm:cxn modelId="{F2B584A7-33CE-4055-BC20-81109DDF068B}" type="presOf" srcId="{4ED80A4A-5F0A-476C-AB6A-5470FC23EBFF}" destId="{A3A920BE-2AB4-413B-B6EE-6B82AAAEFC07}" srcOrd="0" destOrd="0" presId="urn:microsoft.com/office/officeart/2011/layout/HexagonRadial"/>
    <dgm:cxn modelId="{7D51D1C7-E00A-426F-AFE2-8A5DD6459CA2}" type="presOf" srcId="{476D8593-71BE-4C72-BA31-557495973EA2}" destId="{87A3B734-C68F-4D96-AD36-290FCA3D1C7D}" srcOrd="0" destOrd="0" presId="urn:microsoft.com/office/officeart/2011/layout/HexagonRadial"/>
    <dgm:cxn modelId="{E01CEFF0-1F4C-4D31-9FD5-27959810EB10}" srcId="{06996ABC-E836-4B73-B68D-B4EDE3BC62A0}" destId="{4ED80A4A-5F0A-476C-AB6A-5470FC23EBFF}" srcOrd="5" destOrd="0" parTransId="{71BC660B-8378-4CAC-91F8-1BE2A89FC5CA}" sibTransId="{ABC360FD-EFCE-4F92-93C0-E243998F17EB}"/>
    <dgm:cxn modelId="{761E78E4-2516-4430-993C-BCB6FBE9F077}" type="presParOf" srcId="{2E93A437-E494-4E77-99C4-39750683629F}" destId="{909235B1-0946-4104-8D74-27994089693B}" srcOrd="0" destOrd="0" presId="urn:microsoft.com/office/officeart/2011/layout/HexagonRadial"/>
    <dgm:cxn modelId="{03BCFE84-F072-44CB-AD05-03E50579CBA6}" type="presParOf" srcId="{2E93A437-E494-4E77-99C4-39750683629F}" destId="{AA706724-0761-4E91-A84D-205B9A440524}" srcOrd="1" destOrd="0" presId="urn:microsoft.com/office/officeart/2011/layout/HexagonRadial"/>
    <dgm:cxn modelId="{35073814-DAE8-4E1A-9E87-4AA2898FB998}" type="presParOf" srcId="{AA706724-0761-4E91-A84D-205B9A440524}" destId="{DE6BA10A-B565-4B88-8A03-7066161D5D85}" srcOrd="0" destOrd="0" presId="urn:microsoft.com/office/officeart/2011/layout/HexagonRadial"/>
    <dgm:cxn modelId="{B7687B5E-51FB-4F29-9C90-2B14C4D57C0C}" type="presParOf" srcId="{2E93A437-E494-4E77-99C4-39750683629F}" destId="{03C66925-C30B-4E5D-9ED7-554876404B53}" srcOrd="2" destOrd="0" presId="urn:microsoft.com/office/officeart/2011/layout/HexagonRadial"/>
    <dgm:cxn modelId="{6E670DDA-A2FA-44B8-9F09-11C570E50AFE}" type="presParOf" srcId="{2E93A437-E494-4E77-99C4-39750683629F}" destId="{356BF246-5ED8-4B55-9F5B-2764D58B0310}" srcOrd="3" destOrd="0" presId="urn:microsoft.com/office/officeart/2011/layout/HexagonRadial"/>
    <dgm:cxn modelId="{EEF489B8-63CC-44DA-B5C7-7C86D75B2135}" type="presParOf" srcId="{356BF246-5ED8-4B55-9F5B-2764D58B0310}" destId="{02F5D891-46F1-46D3-AC44-17AA5435A92E}" srcOrd="0" destOrd="0" presId="urn:microsoft.com/office/officeart/2011/layout/HexagonRadial"/>
    <dgm:cxn modelId="{A333A8DB-D685-4307-9AA7-249AB052BBFD}" type="presParOf" srcId="{2E93A437-E494-4E77-99C4-39750683629F}" destId="{8F4B2549-102C-41F1-A991-43C62D85FED3}" srcOrd="4" destOrd="0" presId="urn:microsoft.com/office/officeart/2011/layout/HexagonRadial"/>
    <dgm:cxn modelId="{8DD1C65E-6C23-451C-8A88-38745C3E65C7}" type="presParOf" srcId="{2E93A437-E494-4E77-99C4-39750683629F}" destId="{73E0857E-7364-4CBB-90E6-C37064E66909}" srcOrd="5" destOrd="0" presId="urn:microsoft.com/office/officeart/2011/layout/HexagonRadial"/>
    <dgm:cxn modelId="{95EA57BB-591E-41FD-BE4D-F36A7DA627EF}" type="presParOf" srcId="{73E0857E-7364-4CBB-90E6-C37064E66909}" destId="{10C70301-1C32-4E76-8241-342A396E7562}" srcOrd="0" destOrd="0" presId="urn:microsoft.com/office/officeart/2011/layout/HexagonRadial"/>
    <dgm:cxn modelId="{B2AE061F-2A71-43D7-B42A-829062EC1F75}" type="presParOf" srcId="{2E93A437-E494-4E77-99C4-39750683629F}" destId="{87A3B734-C68F-4D96-AD36-290FCA3D1C7D}" srcOrd="6" destOrd="0" presId="urn:microsoft.com/office/officeart/2011/layout/HexagonRadial"/>
    <dgm:cxn modelId="{2DD6084E-5D5A-4763-BFAC-386E5175AC2A}" type="presParOf" srcId="{2E93A437-E494-4E77-99C4-39750683629F}" destId="{739C5046-24C9-4388-8C5D-918B29F19626}" srcOrd="7" destOrd="0" presId="urn:microsoft.com/office/officeart/2011/layout/HexagonRadial"/>
    <dgm:cxn modelId="{D733BBA2-6840-467B-A1C6-9AF9382364FD}" type="presParOf" srcId="{739C5046-24C9-4388-8C5D-918B29F19626}" destId="{B7DE3B69-339D-4F17-BD24-F23D3218ABFA}" srcOrd="0" destOrd="0" presId="urn:microsoft.com/office/officeart/2011/layout/HexagonRadial"/>
    <dgm:cxn modelId="{F3306604-1069-4EE9-9327-E8CA39996B0B}" type="presParOf" srcId="{2E93A437-E494-4E77-99C4-39750683629F}" destId="{CC15C46F-5238-4489-B18B-A61415BBA7CC}" srcOrd="8" destOrd="0" presId="urn:microsoft.com/office/officeart/2011/layout/HexagonRadial"/>
    <dgm:cxn modelId="{0887E317-3E1D-48BA-A0AA-C8AD62CAA4DC}" type="presParOf" srcId="{2E93A437-E494-4E77-99C4-39750683629F}" destId="{06B217CF-6D5A-42BE-9B31-E47C8DB6D4B2}" srcOrd="9" destOrd="0" presId="urn:microsoft.com/office/officeart/2011/layout/HexagonRadial"/>
    <dgm:cxn modelId="{F01BB340-7448-4EBC-8059-17DCC5FFF9EC}" type="presParOf" srcId="{06B217CF-6D5A-42BE-9B31-E47C8DB6D4B2}" destId="{BA5FAA74-F48D-4216-A6FB-C89A1228D057}" srcOrd="0" destOrd="0" presId="urn:microsoft.com/office/officeart/2011/layout/HexagonRadial"/>
    <dgm:cxn modelId="{1C74539F-1829-42F7-94C2-7A94CF88CAB4}" type="presParOf" srcId="{2E93A437-E494-4E77-99C4-39750683629F}" destId="{B9D8A0EA-415F-40CE-A784-13217A3E3822}" srcOrd="10" destOrd="0" presId="urn:microsoft.com/office/officeart/2011/layout/HexagonRadial"/>
    <dgm:cxn modelId="{A84BD96B-2E80-4041-A4E3-13EE04A35189}" type="presParOf" srcId="{2E93A437-E494-4E77-99C4-39750683629F}" destId="{9C9C1105-C36B-46A7-B901-64B37BE1403B}" srcOrd="11" destOrd="0" presId="urn:microsoft.com/office/officeart/2011/layout/HexagonRadial"/>
    <dgm:cxn modelId="{C86DB4A0-A4EE-413D-B2E3-599F675388BE}" type="presParOf" srcId="{9C9C1105-C36B-46A7-B901-64B37BE1403B}" destId="{9C17E65A-5697-49DD-9894-D75E6D34F888}" srcOrd="0" destOrd="0" presId="urn:microsoft.com/office/officeart/2011/layout/HexagonRadial"/>
    <dgm:cxn modelId="{9F13FFE5-83C2-457E-84B3-B63490EB44EA}" type="presParOf" srcId="{2E93A437-E494-4E77-99C4-39750683629F}" destId="{A3A920BE-2AB4-413B-B6EE-6B82AAAEFC07}" srcOrd="12" destOrd="0" presId="urn:microsoft.com/office/officeart/2011/layout/HexagonRadial"/>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235B1-0946-4104-8D74-27994089693B}">
      <dsp:nvSpPr>
        <dsp:cNvPr id="0" name=""/>
        <dsp:cNvSpPr/>
      </dsp:nvSpPr>
      <dsp:spPr>
        <a:xfrm>
          <a:off x="1849049" y="1114935"/>
          <a:ext cx="1417131" cy="1225876"/>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Framework</a:t>
          </a:r>
          <a:endParaRPr lang="en-US" sz="1500" kern="1200" dirty="0"/>
        </a:p>
      </dsp:txBody>
      <dsp:txXfrm>
        <a:off x="2083888" y="1318080"/>
        <a:ext cx="947453" cy="819586"/>
      </dsp:txXfrm>
    </dsp:sp>
    <dsp:sp modelId="{02F5D891-46F1-46D3-AC44-17AA5435A92E}">
      <dsp:nvSpPr>
        <dsp:cNvPr id="0" name=""/>
        <dsp:cNvSpPr/>
      </dsp:nvSpPr>
      <dsp:spPr>
        <a:xfrm>
          <a:off x="2736446" y="528436"/>
          <a:ext cx="534679" cy="46069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3C66925-C30B-4E5D-9ED7-554876404B53}">
      <dsp:nvSpPr>
        <dsp:cNvPr id="0" name=""/>
        <dsp:cNvSpPr/>
      </dsp:nvSpPr>
      <dsp:spPr>
        <a:xfrm>
          <a:off x="1979587" y="0"/>
          <a:ext cx="1161329" cy="1004686"/>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Editing</a:t>
          </a:r>
        </a:p>
      </dsp:txBody>
      <dsp:txXfrm>
        <a:off x="2172044" y="166498"/>
        <a:ext cx="776415" cy="671690"/>
      </dsp:txXfrm>
    </dsp:sp>
    <dsp:sp modelId="{10C70301-1C32-4E76-8241-342A396E7562}">
      <dsp:nvSpPr>
        <dsp:cNvPr id="0" name=""/>
        <dsp:cNvSpPr/>
      </dsp:nvSpPr>
      <dsp:spPr>
        <a:xfrm>
          <a:off x="3360458" y="1389694"/>
          <a:ext cx="534679" cy="46069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F4B2549-102C-41F1-A991-43C62D85FED3}">
      <dsp:nvSpPr>
        <dsp:cNvPr id="0" name=""/>
        <dsp:cNvSpPr/>
      </dsp:nvSpPr>
      <dsp:spPr>
        <a:xfrm>
          <a:off x="3044661" y="617949"/>
          <a:ext cx="1161329" cy="1004686"/>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Geometry</a:t>
          </a:r>
        </a:p>
      </dsp:txBody>
      <dsp:txXfrm>
        <a:off x="3237118" y="784447"/>
        <a:ext cx="776415" cy="671690"/>
      </dsp:txXfrm>
    </dsp:sp>
    <dsp:sp modelId="{B7DE3B69-339D-4F17-BD24-F23D3218ABFA}">
      <dsp:nvSpPr>
        <dsp:cNvPr id="0" name=""/>
        <dsp:cNvSpPr/>
      </dsp:nvSpPr>
      <dsp:spPr>
        <a:xfrm>
          <a:off x="2926979" y="2361893"/>
          <a:ext cx="534679" cy="46069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7A3B734-C68F-4D96-AD36-290FCA3D1C7D}">
      <dsp:nvSpPr>
        <dsp:cNvPr id="0" name=""/>
        <dsp:cNvSpPr/>
      </dsp:nvSpPr>
      <dsp:spPr>
        <a:xfrm>
          <a:off x="3044661" y="1832766"/>
          <a:ext cx="1161329" cy="1004686"/>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Layouts</a:t>
          </a:r>
          <a:endParaRPr lang="en-US" sz="1400" kern="1200" dirty="0"/>
        </a:p>
      </dsp:txBody>
      <dsp:txXfrm>
        <a:off x="3237118" y="1999264"/>
        <a:ext cx="776415" cy="671690"/>
      </dsp:txXfrm>
    </dsp:sp>
    <dsp:sp modelId="{BA5FAA74-F48D-4216-A6FB-C89A1228D057}">
      <dsp:nvSpPr>
        <dsp:cNvPr id="0" name=""/>
        <dsp:cNvSpPr/>
      </dsp:nvSpPr>
      <dsp:spPr>
        <a:xfrm>
          <a:off x="1851686" y="2462811"/>
          <a:ext cx="534679" cy="46069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C15C46F-5238-4489-B18B-A61415BBA7CC}">
      <dsp:nvSpPr>
        <dsp:cNvPr id="0" name=""/>
        <dsp:cNvSpPr/>
      </dsp:nvSpPr>
      <dsp:spPr>
        <a:xfrm>
          <a:off x="1979587" y="2451406"/>
          <a:ext cx="1161329" cy="1004686"/>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Map</a:t>
          </a:r>
          <a:r>
            <a:rPr lang="en-US" sz="1200" kern="1200" dirty="0"/>
            <a:t> Authoring</a:t>
          </a:r>
        </a:p>
      </dsp:txBody>
      <dsp:txXfrm>
        <a:off x="2172044" y="2617904"/>
        <a:ext cx="776415" cy="671690"/>
      </dsp:txXfrm>
    </dsp:sp>
    <dsp:sp modelId="{9C17E65A-5697-49DD-9894-D75E6D34F888}">
      <dsp:nvSpPr>
        <dsp:cNvPr id="0" name=""/>
        <dsp:cNvSpPr/>
      </dsp:nvSpPr>
      <dsp:spPr>
        <a:xfrm>
          <a:off x="1217455" y="1601899"/>
          <a:ext cx="534679" cy="46069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9D8A0EA-415F-40CE-A784-13217A3E3822}">
      <dsp:nvSpPr>
        <dsp:cNvPr id="0" name=""/>
        <dsp:cNvSpPr/>
      </dsp:nvSpPr>
      <dsp:spPr>
        <a:xfrm>
          <a:off x="909569" y="1833457"/>
          <a:ext cx="1161329" cy="1004686"/>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Geodatabase</a:t>
          </a:r>
        </a:p>
      </dsp:txBody>
      <dsp:txXfrm>
        <a:off x="1102026" y="1999955"/>
        <a:ext cx="776415" cy="671690"/>
      </dsp:txXfrm>
    </dsp:sp>
    <dsp:sp modelId="{A3A920BE-2AB4-413B-B6EE-6B82AAAEFC07}">
      <dsp:nvSpPr>
        <dsp:cNvPr id="0" name=""/>
        <dsp:cNvSpPr/>
      </dsp:nvSpPr>
      <dsp:spPr>
        <a:xfrm>
          <a:off x="909569" y="616566"/>
          <a:ext cx="1161329" cy="1004686"/>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Content</a:t>
          </a:r>
          <a:endParaRPr lang="en-US" sz="1400" kern="1200" dirty="0"/>
        </a:p>
      </dsp:txBody>
      <dsp:txXfrm>
        <a:off x="1102026" y="783064"/>
        <a:ext cx="776415" cy="6716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235B1-0946-4104-8D74-27994089693B}">
      <dsp:nvSpPr>
        <dsp:cNvPr id="0" name=""/>
        <dsp:cNvSpPr/>
      </dsp:nvSpPr>
      <dsp:spPr>
        <a:xfrm>
          <a:off x="1849049" y="1114935"/>
          <a:ext cx="1417131" cy="1225876"/>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Map Exploration</a:t>
          </a:r>
        </a:p>
      </dsp:txBody>
      <dsp:txXfrm>
        <a:off x="2083888" y="1318080"/>
        <a:ext cx="947453" cy="819586"/>
      </dsp:txXfrm>
    </dsp:sp>
    <dsp:sp modelId="{02F5D891-46F1-46D3-AC44-17AA5435A92E}">
      <dsp:nvSpPr>
        <dsp:cNvPr id="0" name=""/>
        <dsp:cNvSpPr/>
      </dsp:nvSpPr>
      <dsp:spPr>
        <a:xfrm>
          <a:off x="2736446" y="528436"/>
          <a:ext cx="534679" cy="46069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3C66925-C30B-4E5D-9ED7-554876404B53}">
      <dsp:nvSpPr>
        <dsp:cNvPr id="0" name=""/>
        <dsp:cNvSpPr/>
      </dsp:nvSpPr>
      <dsp:spPr>
        <a:xfrm>
          <a:off x="1979587" y="0"/>
          <a:ext cx="1161329" cy="1004686"/>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Sharing</a:t>
          </a:r>
        </a:p>
      </dsp:txBody>
      <dsp:txXfrm>
        <a:off x="2172044" y="166498"/>
        <a:ext cx="776415" cy="671690"/>
      </dsp:txXfrm>
    </dsp:sp>
    <dsp:sp modelId="{10C70301-1C32-4E76-8241-342A396E7562}">
      <dsp:nvSpPr>
        <dsp:cNvPr id="0" name=""/>
        <dsp:cNvSpPr/>
      </dsp:nvSpPr>
      <dsp:spPr>
        <a:xfrm>
          <a:off x="3360458" y="1389694"/>
          <a:ext cx="534679" cy="46069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F4B2549-102C-41F1-A991-43C62D85FED3}">
      <dsp:nvSpPr>
        <dsp:cNvPr id="0" name=""/>
        <dsp:cNvSpPr/>
      </dsp:nvSpPr>
      <dsp:spPr>
        <a:xfrm>
          <a:off x="3044661" y="617949"/>
          <a:ext cx="1161329" cy="1004686"/>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Raster</a:t>
          </a:r>
        </a:p>
      </dsp:txBody>
      <dsp:txXfrm>
        <a:off x="3237118" y="784447"/>
        <a:ext cx="776415" cy="671690"/>
      </dsp:txXfrm>
    </dsp:sp>
    <dsp:sp modelId="{B7DE3B69-339D-4F17-BD24-F23D3218ABFA}">
      <dsp:nvSpPr>
        <dsp:cNvPr id="0" name=""/>
        <dsp:cNvSpPr/>
      </dsp:nvSpPr>
      <dsp:spPr>
        <a:xfrm>
          <a:off x="2926979" y="2361893"/>
          <a:ext cx="534679" cy="46069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7A3B734-C68F-4D96-AD36-290FCA3D1C7D}">
      <dsp:nvSpPr>
        <dsp:cNvPr id="0" name=""/>
        <dsp:cNvSpPr/>
      </dsp:nvSpPr>
      <dsp:spPr>
        <a:xfrm>
          <a:off x="3044661" y="1832766"/>
          <a:ext cx="1161329" cy="1004686"/>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Scene Layers</a:t>
          </a:r>
        </a:p>
      </dsp:txBody>
      <dsp:txXfrm>
        <a:off x="3237118" y="1999264"/>
        <a:ext cx="776415" cy="671690"/>
      </dsp:txXfrm>
    </dsp:sp>
    <dsp:sp modelId="{BA5FAA74-F48D-4216-A6FB-C89A1228D057}">
      <dsp:nvSpPr>
        <dsp:cNvPr id="0" name=""/>
        <dsp:cNvSpPr/>
      </dsp:nvSpPr>
      <dsp:spPr>
        <a:xfrm>
          <a:off x="1851686" y="2462811"/>
          <a:ext cx="534679" cy="46069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C15C46F-5238-4489-B18B-A61415BBA7CC}">
      <dsp:nvSpPr>
        <dsp:cNvPr id="0" name=""/>
        <dsp:cNvSpPr/>
      </dsp:nvSpPr>
      <dsp:spPr>
        <a:xfrm>
          <a:off x="1979587" y="2451406"/>
          <a:ext cx="1161329" cy="1004686"/>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3D Analyst</a:t>
          </a:r>
        </a:p>
      </dsp:txBody>
      <dsp:txXfrm>
        <a:off x="2172044" y="2617904"/>
        <a:ext cx="776415" cy="671690"/>
      </dsp:txXfrm>
    </dsp:sp>
    <dsp:sp modelId="{9C17E65A-5697-49DD-9894-D75E6D34F888}">
      <dsp:nvSpPr>
        <dsp:cNvPr id="0" name=""/>
        <dsp:cNvSpPr/>
      </dsp:nvSpPr>
      <dsp:spPr>
        <a:xfrm>
          <a:off x="1234794" y="1587479"/>
          <a:ext cx="534679" cy="46069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9D8A0EA-415F-40CE-A784-13217A3E3822}">
      <dsp:nvSpPr>
        <dsp:cNvPr id="0" name=""/>
        <dsp:cNvSpPr/>
      </dsp:nvSpPr>
      <dsp:spPr>
        <a:xfrm>
          <a:off x="909569" y="1833457"/>
          <a:ext cx="1161329" cy="1004686"/>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Utility Network</a:t>
          </a:r>
        </a:p>
      </dsp:txBody>
      <dsp:txXfrm>
        <a:off x="1102026" y="1999955"/>
        <a:ext cx="776415" cy="671690"/>
      </dsp:txXfrm>
    </dsp:sp>
    <dsp:sp modelId="{A3A920BE-2AB4-413B-B6EE-6B82AAAEFC07}">
      <dsp:nvSpPr>
        <dsp:cNvPr id="0" name=""/>
        <dsp:cNvSpPr/>
      </dsp:nvSpPr>
      <dsp:spPr>
        <a:xfrm>
          <a:off x="909569" y="616566"/>
          <a:ext cx="1161329" cy="1004686"/>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Parcel Fabric</a:t>
          </a:r>
        </a:p>
      </dsp:txBody>
      <dsp:txXfrm>
        <a:off x="1102026" y="783064"/>
        <a:ext cx="776415" cy="6716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70D391-8ECE-4620-B087-5CDE17A732F8}">
      <dsp:nvSpPr>
        <dsp:cNvPr id="0" name=""/>
        <dsp:cNvSpPr/>
      </dsp:nvSpPr>
      <dsp:spPr>
        <a:xfrm>
          <a:off x="291" y="704218"/>
          <a:ext cx="1138699" cy="683219"/>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dirty="0">
              <a:solidFill>
                <a:schemeClr val="bg1"/>
              </a:solidFill>
            </a:rPr>
            <a:t>Catalog</a:t>
          </a:r>
        </a:p>
      </dsp:txBody>
      <dsp:txXfrm>
        <a:off x="291" y="704218"/>
        <a:ext cx="1138699" cy="683219"/>
      </dsp:txXfrm>
    </dsp:sp>
    <dsp:sp modelId="{BC9DB948-105E-4E00-B82C-FBE7A4144E1E}">
      <dsp:nvSpPr>
        <dsp:cNvPr id="0" name=""/>
        <dsp:cNvSpPr/>
      </dsp:nvSpPr>
      <dsp:spPr>
        <a:xfrm>
          <a:off x="1252860" y="704218"/>
          <a:ext cx="1138699" cy="683219"/>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dirty="0" err="1">
              <a:solidFill>
                <a:schemeClr val="bg1"/>
              </a:solidFill>
            </a:rPr>
            <a:t>Desktop.Core</a:t>
          </a:r>
          <a:endParaRPr lang="en-US" sz="1100" b="1" kern="1200" dirty="0">
            <a:solidFill>
              <a:schemeClr val="bg1"/>
            </a:solidFill>
          </a:endParaRPr>
        </a:p>
      </dsp:txBody>
      <dsp:txXfrm>
        <a:off x="1252860" y="704218"/>
        <a:ext cx="1138699" cy="683219"/>
      </dsp:txXfrm>
    </dsp:sp>
    <dsp:sp modelId="{8626EDDF-7DDA-453B-89D6-C08189B4A162}">
      <dsp:nvSpPr>
        <dsp:cNvPr id="0" name=""/>
        <dsp:cNvSpPr/>
      </dsp:nvSpPr>
      <dsp:spPr>
        <a:xfrm>
          <a:off x="291" y="1501307"/>
          <a:ext cx="1138699" cy="683219"/>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dirty="0" err="1">
              <a:solidFill>
                <a:schemeClr val="bg1"/>
              </a:solidFill>
            </a:rPr>
            <a:t>DataReviewer</a:t>
          </a:r>
          <a:endParaRPr lang="en-US" sz="1100" b="1" kern="1200" dirty="0">
            <a:solidFill>
              <a:schemeClr val="bg1"/>
            </a:solidFill>
          </a:endParaRPr>
        </a:p>
      </dsp:txBody>
      <dsp:txXfrm>
        <a:off x="291" y="1501307"/>
        <a:ext cx="1138699" cy="683219"/>
      </dsp:txXfrm>
    </dsp:sp>
    <dsp:sp modelId="{1C632456-49C2-491D-A14B-1A3451899493}">
      <dsp:nvSpPr>
        <dsp:cNvPr id="0" name=""/>
        <dsp:cNvSpPr/>
      </dsp:nvSpPr>
      <dsp:spPr>
        <a:xfrm>
          <a:off x="1253152" y="1500815"/>
          <a:ext cx="1138699" cy="683219"/>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dirty="0">
              <a:solidFill>
                <a:schemeClr val="bg1"/>
              </a:solidFill>
            </a:rPr>
            <a:t>Editing	</a:t>
          </a:r>
        </a:p>
      </dsp:txBody>
      <dsp:txXfrm>
        <a:off x="1253152" y="1500815"/>
        <a:ext cx="1138699" cy="683219"/>
      </dsp:txXfrm>
    </dsp:sp>
    <dsp:sp modelId="{546A9DEE-628B-449D-A9D1-CF0E1F88C23E}">
      <dsp:nvSpPr>
        <dsp:cNvPr id="0" name=""/>
        <dsp:cNvSpPr/>
      </dsp:nvSpPr>
      <dsp:spPr>
        <a:xfrm>
          <a:off x="291" y="2298396"/>
          <a:ext cx="1138699" cy="683219"/>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a:solidFill>
                <a:schemeClr val="bg1"/>
              </a:solidFill>
            </a:rPr>
            <a:t>Extensions</a:t>
          </a:r>
          <a:endParaRPr lang="en-US" sz="1100" b="1" kern="1200" dirty="0">
            <a:solidFill>
              <a:schemeClr val="bg1"/>
            </a:solidFill>
          </a:endParaRPr>
        </a:p>
      </dsp:txBody>
      <dsp:txXfrm>
        <a:off x="291" y="2298396"/>
        <a:ext cx="1138699" cy="683219"/>
      </dsp:txXfrm>
    </dsp:sp>
    <dsp:sp modelId="{1980BE7A-7E3F-4BDB-9FB4-48084733BDEE}">
      <dsp:nvSpPr>
        <dsp:cNvPr id="0" name=""/>
        <dsp:cNvSpPr/>
      </dsp:nvSpPr>
      <dsp:spPr>
        <a:xfrm>
          <a:off x="1252860" y="2298396"/>
          <a:ext cx="1138699" cy="683219"/>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dirty="0">
              <a:solidFill>
                <a:schemeClr val="bg1"/>
              </a:solidFill>
            </a:rPr>
            <a:t>Geoprocessing</a:t>
          </a:r>
        </a:p>
      </dsp:txBody>
      <dsp:txXfrm>
        <a:off x="1252860" y="2298396"/>
        <a:ext cx="1138699" cy="683219"/>
      </dsp:txXfrm>
    </dsp:sp>
    <dsp:sp modelId="{806A0F23-6C15-4B32-9B74-22D3067071D6}">
      <dsp:nvSpPr>
        <dsp:cNvPr id="0" name=""/>
        <dsp:cNvSpPr/>
      </dsp:nvSpPr>
      <dsp:spPr>
        <a:xfrm>
          <a:off x="291" y="3095486"/>
          <a:ext cx="1138699" cy="683219"/>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a:solidFill>
                <a:schemeClr val="bg1"/>
              </a:solidFill>
            </a:rPr>
            <a:t>Layouts</a:t>
          </a:r>
          <a:endParaRPr lang="en-US" sz="1100" b="1" kern="1200" dirty="0">
            <a:solidFill>
              <a:schemeClr val="bg1"/>
            </a:solidFill>
          </a:endParaRPr>
        </a:p>
      </dsp:txBody>
      <dsp:txXfrm>
        <a:off x="291" y="3095486"/>
        <a:ext cx="1138699" cy="683219"/>
      </dsp:txXfrm>
    </dsp:sp>
    <dsp:sp modelId="{2DF6E296-D163-46FD-8B9B-21D50C745F87}">
      <dsp:nvSpPr>
        <dsp:cNvPr id="0" name=""/>
        <dsp:cNvSpPr/>
      </dsp:nvSpPr>
      <dsp:spPr>
        <a:xfrm>
          <a:off x="1252860" y="3095486"/>
          <a:ext cx="1138699" cy="683219"/>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a:solidFill>
                <a:schemeClr val="bg1"/>
              </a:solidFill>
            </a:rPr>
            <a:t>Mapping</a:t>
          </a:r>
          <a:endParaRPr lang="en-US" sz="1100" b="1" kern="1200" dirty="0">
            <a:solidFill>
              <a:schemeClr val="bg1"/>
            </a:solidFill>
          </a:endParaRPr>
        </a:p>
      </dsp:txBody>
      <dsp:txXfrm>
        <a:off x="1252860" y="3095486"/>
        <a:ext cx="1138699" cy="683219"/>
      </dsp:txXfrm>
    </dsp:sp>
    <dsp:sp modelId="{B8BF4161-D878-44E4-A009-BF4C6DD02E1E}">
      <dsp:nvSpPr>
        <dsp:cNvPr id="0" name=""/>
        <dsp:cNvSpPr/>
      </dsp:nvSpPr>
      <dsp:spPr>
        <a:xfrm>
          <a:off x="291" y="3892575"/>
          <a:ext cx="1138699" cy="683219"/>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a:solidFill>
                <a:schemeClr val="bg1"/>
              </a:solidFill>
            </a:rPr>
            <a:t>TaskAssistant</a:t>
          </a:r>
          <a:endParaRPr lang="en-US" sz="1100" b="1" kern="1200" dirty="0">
            <a:solidFill>
              <a:schemeClr val="bg1"/>
            </a:solidFill>
          </a:endParaRPr>
        </a:p>
      </dsp:txBody>
      <dsp:txXfrm>
        <a:off x="291" y="3892575"/>
        <a:ext cx="1138699" cy="683219"/>
      </dsp:txXfrm>
    </dsp:sp>
    <dsp:sp modelId="{C568C76A-66D7-4572-88A9-7F54DAA13308}">
      <dsp:nvSpPr>
        <dsp:cNvPr id="0" name=""/>
        <dsp:cNvSpPr/>
      </dsp:nvSpPr>
      <dsp:spPr>
        <a:xfrm>
          <a:off x="1252860" y="3892575"/>
          <a:ext cx="1138699" cy="683219"/>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dirty="0">
              <a:solidFill>
                <a:schemeClr val="bg1"/>
              </a:solidFill>
            </a:rPr>
            <a:t>Workflow</a:t>
          </a:r>
        </a:p>
      </dsp:txBody>
      <dsp:txXfrm>
        <a:off x="1252860" y="3892575"/>
        <a:ext cx="1138699" cy="68321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F6E296-D163-46FD-8B9B-21D50C745F87}">
      <dsp:nvSpPr>
        <dsp:cNvPr id="0" name=""/>
        <dsp:cNvSpPr/>
      </dsp:nvSpPr>
      <dsp:spPr>
        <a:xfrm>
          <a:off x="290" y="126692"/>
          <a:ext cx="1132701" cy="679621"/>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endParaRPr lang="en-US" sz="1100" kern="1200" dirty="0">
            <a:solidFill>
              <a:schemeClr val="bg1"/>
            </a:solidFill>
          </a:endParaRPr>
        </a:p>
      </dsp:txBody>
      <dsp:txXfrm>
        <a:off x="290" y="126692"/>
        <a:ext cx="1132701" cy="679621"/>
      </dsp:txXfrm>
    </dsp:sp>
    <dsp:sp modelId="{B8BF4161-D878-44E4-A009-BF4C6DD02E1E}">
      <dsp:nvSpPr>
        <dsp:cNvPr id="0" name=""/>
        <dsp:cNvSpPr/>
      </dsp:nvSpPr>
      <dsp:spPr>
        <a:xfrm>
          <a:off x="1246262" y="126692"/>
          <a:ext cx="1132701" cy="679621"/>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endParaRPr lang="en-US" sz="1100" kern="1200" dirty="0">
            <a:solidFill>
              <a:schemeClr val="bg1"/>
            </a:solidFill>
          </a:endParaRPr>
        </a:p>
      </dsp:txBody>
      <dsp:txXfrm>
        <a:off x="1246262" y="126692"/>
        <a:ext cx="1132701" cy="679621"/>
      </dsp:txXfrm>
    </dsp:sp>
    <dsp:sp modelId="{C568C76A-66D7-4572-88A9-7F54DAA13308}">
      <dsp:nvSpPr>
        <dsp:cNvPr id="0" name=""/>
        <dsp:cNvSpPr/>
      </dsp:nvSpPr>
      <dsp:spPr>
        <a:xfrm>
          <a:off x="0" y="919584"/>
          <a:ext cx="1132701" cy="679621"/>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endParaRPr lang="en-US" sz="1100" kern="1200" dirty="0">
            <a:solidFill>
              <a:schemeClr val="bg1"/>
            </a:solidFill>
          </a:endParaRPr>
        </a:p>
      </dsp:txBody>
      <dsp:txXfrm>
        <a:off x="0" y="919584"/>
        <a:ext cx="1132701" cy="67962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235B1-0946-4104-8D74-27994089693B}">
      <dsp:nvSpPr>
        <dsp:cNvPr id="0" name=""/>
        <dsp:cNvSpPr/>
      </dsp:nvSpPr>
      <dsp:spPr>
        <a:xfrm>
          <a:off x="1849049" y="1114935"/>
          <a:ext cx="1417131" cy="1225876"/>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Framework</a:t>
          </a:r>
          <a:endParaRPr lang="en-US" sz="1500" kern="1200" dirty="0"/>
        </a:p>
      </dsp:txBody>
      <dsp:txXfrm>
        <a:off x="2083888" y="1318080"/>
        <a:ext cx="947453" cy="819586"/>
      </dsp:txXfrm>
    </dsp:sp>
    <dsp:sp modelId="{02F5D891-46F1-46D3-AC44-17AA5435A92E}">
      <dsp:nvSpPr>
        <dsp:cNvPr id="0" name=""/>
        <dsp:cNvSpPr/>
      </dsp:nvSpPr>
      <dsp:spPr>
        <a:xfrm>
          <a:off x="2736446" y="528436"/>
          <a:ext cx="534679" cy="46069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3C66925-C30B-4E5D-9ED7-554876404B53}">
      <dsp:nvSpPr>
        <dsp:cNvPr id="0" name=""/>
        <dsp:cNvSpPr/>
      </dsp:nvSpPr>
      <dsp:spPr>
        <a:xfrm>
          <a:off x="1979587" y="0"/>
          <a:ext cx="1161329" cy="1004686"/>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Editing</a:t>
          </a:r>
        </a:p>
      </dsp:txBody>
      <dsp:txXfrm>
        <a:off x="2172044" y="166498"/>
        <a:ext cx="776415" cy="671690"/>
      </dsp:txXfrm>
    </dsp:sp>
    <dsp:sp modelId="{10C70301-1C32-4E76-8241-342A396E7562}">
      <dsp:nvSpPr>
        <dsp:cNvPr id="0" name=""/>
        <dsp:cNvSpPr/>
      </dsp:nvSpPr>
      <dsp:spPr>
        <a:xfrm>
          <a:off x="3360458" y="1389694"/>
          <a:ext cx="534679" cy="46069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F4B2549-102C-41F1-A991-43C62D85FED3}">
      <dsp:nvSpPr>
        <dsp:cNvPr id="0" name=""/>
        <dsp:cNvSpPr/>
      </dsp:nvSpPr>
      <dsp:spPr>
        <a:xfrm>
          <a:off x="3044661" y="617949"/>
          <a:ext cx="1161329" cy="1004686"/>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Geometry</a:t>
          </a:r>
        </a:p>
      </dsp:txBody>
      <dsp:txXfrm>
        <a:off x="3237118" y="784447"/>
        <a:ext cx="776415" cy="671690"/>
      </dsp:txXfrm>
    </dsp:sp>
    <dsp:sp modelId="{B7DE3B69-339D-4F17-BD24-F23D3218ABFA}">
      <dsp:nvSpPr>
        <dsp:cNvPr id="0" name=""/>
        <dsp:cNvSpPr/>
      </dsp:nvSpPr>
      <dsp:spPr>
        <a:xfrm>
          <a:off x="2926979" y="2361893"/>
          <a:ext cx="534679" cy="46069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7A3B734-C68F-4D96-AD36-290FCA3D1C7D}">
      <dsp:nvSpPr>
        <dsp:cNvPr id="0" name=""/>
        <dsp:cNvSpPr/>
      </dsp:nvSpPr>
      <dsp:spPr>
        <a:xfrm>
          <a:off x="3044661" y="1832766"/>
          <a:ext cx="1161329" cy="1004686"/>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Layouts</a:t>
          </a:r>
          <a:endParaRPr lang="en-US" sz="1400" kern="1200" dirty="0"/>
        </a:p>
      </dsp:txBody>
      <dsp:txXfrm>
        <a:off x="3237118" y="1999264"/>
        <a:ext cx="776415" cy="671690"/>
      </dsp:txXfrm>
    </dsp:sp>
    <dsp:sp modelId="{BA5FAA74-F48D-4216-A6FB-C89A1228D057}">
      <dsp:nvSpPr>
        <dsp:cNvPr id="0" name=""/>
        <dsp:cNvSpPr/>
      </dsp:nvSpPr>
      <dsp:spPr>
        <a:xfrm>
          <a:off x="1851686" y="2462811"/>
          <a:ext cx="534679" cy="46069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C15C46F-5238-4489-B18B-A61415BBA7CC}">
      <dsp:nvSpPr>
        <dsp:cNvPr id="0" name=""/>
        <dsp:cNvSpPr/>
      </dsp:nvSpPr>
      <dsp:spPr>
        <a:xfrm>
          <a:off x="1979587" y="2451406"/>
          <a:ext cx="1161329" cy="1004686"/>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Map</a:t>
          </a:r>
          <a:r>
            <a:rPr lang="en-US" sz="1200" kern="1200" dirty="0"/>
            <a:t> Authoring</a:t>
          </a:r>
        </a:p>
      </dsp:txBody>
      <dsp:txXfrm>
        <a:off x="2172044" y="2617904"/>
        <a:ext cx="776415" cy="671690"/>
      </dsp:txXfrm>
    </dsp:sp>
    <dsp:sp modelId="{9C17E65A-5697-49DD-9894-D75E6D34F888}">
      <dsp:nvSpPr>
        <dsp:cNvPr id="0" name=""/>
        <dsp:cNvSpPr/>
      </dsp:nvSpPr>
      <dsp:spPr>
        <a:xfrm>
          <a:off x="1217455" y="1601899"/>
          <a:ext cx="534679" cy="46069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9D8A0EA-415F-40CE-A784-13217A3E3822}">
      <dsp:nvSpPr>
        <dsp:cNvPr id="0" name=""/>
        <dsp:cNvSpPr/>
      </dsp:nvSpPr>
      <dsp:spPr>
        <a:xfrm>
          <a:off x="909569" y="1833457"/>
          <a:ext cx="1161329" cy="1004686"/>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Geodatabase</a:t>
          </a:r>
        </a:p>
      </dsp:txBody>
      <dsp:txXfrm>
        <a:off x="1102026" y="1999955"/>
        <a:ext cx="776415" cy="671690"/>
      </dsp:txXfrm>
    </dsp:sp>
    <dsp:sp modelId="{A3A920BE-2AB4-413B-B6EE-6B82AAAEFC07}">
      <dsp:nvSpPr>
        <dsp:cNvPr id="0" name=""/>
        <dsp:cNvSpPr/>
      </dsp:nvSpPr>
      <dsp:spPr>
        <a:xfrm>
          <a:off x="909569" y="616566"/>
          <a:ext cx="1161329" cy="1004686"/>
        </a:xfrm>
        <a:prstGeom prst="hexagon">
          <a:avLst>
            <a:gd name="adj" fmla="val 2857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Content</a:t>
          </a:r>
          <a:endParaRPr lang="en-US" sz="1400" kern="1200" dirty="0"/>
        </a:p>
      </dsp:txBody>
      <dsp:txXfrm>
        <a:off x="1102026" y="783064"/>
        <a:ext cx="776415" cy="671690"/>
      </dsp:txXfrm>
    </dsp:sp>
  </dsp:spTree>
</dsp:drawing>
</file>

<file path=ppt/diagrams/layout1.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18872" y="128016"/>
            <a:ext cx="2596896" cy="329184"/>
          </a:xfrm>
          <a:prstGeom prst="rect">
            <a:avLst/>
          </a:prstGeom>
        </p:spPr>
        <p:txBody>
          <a:bodyPr vert="horz" lIns="91440" tIns="45720" rIns="91440" bIns="45720" rtlCol="0" anchor="ctr"/>
          <a:lstStyle>
            <a:lvl1pPr algn="l">
              <a:defRPr sz="1200"/>
            </a:lvl1pPr>
          </a:lstStyle>
          <a:p>
            <a:r>
              <a:rPr lang="en-US" dirty="0">
                <a:solidFill>
                  <a:schemeClr val="tx1">
                    <a:lumMod val="50000"/>
                    <a:lumOff val="50000"/>
                  </a:schemeClr>
                </a:solidFill>
              </a:rPr>
              <a:t>Title of Presentation</a:t>
            </a:r>
          </a:p>
        </p:txBody>
      </p:sp>
      <p:sp>
        <p:nvSpPr>
          <p:cNvPr id="3" name="Date Placeholder 2"/>
          <p:cNvSpPr>
            <a:spLocks noGrp="1"/>
          </p:cNvSpPr>
          <p:nvPr>
            <p:ph type="dt" sz="quarter" idx="1"/>
          </p:nvPr>
        </p:nvSpPr>
        <p:spPr>
          <a:xfrm>
            <a:off x="4140645" y="146786"/>
            <a:ext cx="2598483" cy="310414"/>
          </a:xfrm>
          <a:prstGeom prst="rect">
            <a:avLst/>
          </a:prstGeom>
        </p:spPr>
        <p:txBody>
          <a:bodyPr vert="horz" lIns="91440" tIns="45720" rIns="91440" bIns="45720" rtlCol="0" anchor="ctr"/>
          <a:lstStyle>
            <a:lvl1pPr algn="r">
              <a:defRPr sz="1200"/>
            </a:lvl1pPr>
          </a:lstStyle>
          <a:p>
            <a:fld id="{CFF81237-0D81-4B64-8F26-EEE4428B5EC0}" type="datetime1">
              <a:rPr lang="en-US">
                <a:solidFill>
                  <a:schemeClr val="tx1">
                    <a:lumMod val="50000"/>
                    <a:lumOff val="50000"/>
                  </a:schemeClr>
                </a:solidFill>
              </a:rPr>
              <a:pPr/>
              <a:t>11/7/2023</a:t>
            </a:fld>
            <a:endParaRPr lang="en-US" dirty="0">
              <a:solidFill>
                <a:schemeClr val="tx1">
                  <a:lumMod val="50000"/>
                  <a:lumOff val="50000"/>
                </a:schemeClr>
              </a:solidFill>
            </a:endParaRPr>
          </a:p>
        </p:txBody>
      </p:sp>
      <p:sp>
        <p:nvSpPr>
          <p:cNvPr id="4" name="Footer Placeholder 3"/>
          <p:cNvSpPr>
            <a:spLocks noGrp="1"/>
          </p:cNvSpPr>
          <p:nvPr>
            <p:ph type="ftr" sz="quarter" idx="2"/>
          </p:nvPr>
        </p:nvSpPr>
        <p:spPr>
          <a:xfrm>
            <a:off x="118870" y="8685213"/>
            <a:ext cx="2596897" cy="329184"/>
          </a:xfrm>
          <a:prstGeom prst="rect">
            <a:avLst/>
          </a:prstGeom>
        </p:spPr>
        <p:txBody>
          <a:bodyPr vert="horz" lIns="91440" tIns="45720" rIns="91440" bIns="45720" rtlCol="0" anchor="ctr"/>
          <a:lstStyle>
            <a:lvl1pPr algn="l">
              <a:defRPr sz="1200"/>
            </a:lvl1pPr>
          </a:lstStyle>
          <a:p>
            <a:r>
              <a:rPr lang="en-US" sz="800" dirty="0">
                <a:solidFill>
                  <a:schemeClr val="tx1">
                    <a:lumMod val="50000"/>
                    <a:lumOff val="50000"/>
                  </a:schemeClr>
                </a:solidFill>
              </a:rPr>
              <a:t>Copyright © 2023 Esri. All rights reserved.</a:t>
            </a:r>
          </a:p>
        </p:txBody>
      </p:sp>
      <p:sp>
        <p:nvSpPr>
          <p:cNvPr id="5" name="Slide Number Placeholder 4"/>
          <p:cNvSpPr>
            <a:spLocks noGrp="1"/>
          </p:cNvSpPr>
          <p:nvPr>
            <p:ph type="sldNum" sz="quarter" idx="3"/>
          </p:nvPr>
        </p:nvSpPr>
        <p:spPr>
          <a:xfrm>
            <a:off x="4140645" y="8685213"/>
            <a:ext cx="2598483" cy="326158"/>
          </a:xfrm>
          <a:prstGeom prst="rect">
            <a:avLst/>
          </a:prstGeom>
        </p:spPr>
        <p:txBody>
          <a:bodyPr vert="horz" lIns="91440" tIns="45720" rIns="91440" bIns="45720" rtlCol="0" anchor="ctr"/>
          <a:lstStyle>
            <a:lvl1pPr algn="r">
              <a:defRPr sz="1200"/>
            </a:lvl1pPr>
          </a:lstStyle>
          <a:p>
            <a:fld id="{89BED56D-3A20-2943-930A-2361A9DDC1ED}" type="slidenum">
              <a:rPr lang="en-US"/>
              <a:pPr/>
              <a:t>‹#›</a:t>
            </a:fld>
            <a:endParaRPr lang="en-US" dirty="0"/>
          </a:p>
        </p:txBody>
      </p:sp>
      <p:pic>
        <p:nvPicPr>
          <p:cNvPr id="6" name="Picture 5" descr="Logo&#10;&#10;Description automatically generated with medium confidence">
            <a:extLst>
              <a:ext uri="{FF2B5EF4-FFF2-40B4-BE49-F238E27FC236}">
                <a16:creationId xmlns:a16="http://schemas.microsoft.com/office/drawing/2014/main" id="{7CD2FDE5-1F26-C84C-9B10-CC9C50E7271E}"/>
              </a:ext>
            </a:extLst>
          </p:cNvPr>
          <p:cNvPicPr>
            <a:picLocks noChangeAspect="1"/>
          </p:cNvPicPr>
          <p:nvPr/>
        </p:nvPicPr>
        <p:blipFill>
          <a:blip r:embed="rId2">
            <a:duotone>
              <a:prstClr val="black"/>
              <a:schemeClr val="tx1">
                <a:tint val="45000"/>
                <a:satMod val="400000"/>
              </a:schemeClr>
            </a:duotone>
          </a:blip>
          <a:stretch>
            <a:fillRect/>
          </a:stretch>
        </p:blipFill>
        <p:spPr>
          <a:xfrm>
            <a:off x="2856707" y="146786"/>
            <a:ext cx="1142999" cy="326158"/>
          </a:xfrm>
          <a:prstGeom prst="rect">
            <a:avLst/>
          </a:prstGeom>
        </p:spPr>
      </p:pic>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4140645" y="128016"/>
            <a:ext cx="2598483" cy="329184"/>
          </a:xfrm>
          <a:prstGeom prst="rect">
            <a:avLst/>
          </a:prstGeom>
        </p:spPr>
        <p:txBody>
          <a:bodyPr vert="horz" lIns="91440" tIns="45720" rIns="91440" bIns="45720" rtlCol="0" anchor="ctr"/>
          <a:lstStyle>
            <a:lvl1pPr algn="r">
              <a:defRPr lang="en-US" sz="1200" smtClean="0">
                <a:solidFill>
                  <a:schemeClr val="tx1">
                    <a:lumMod val="50000"/>
                    <a:lumOff val="50000"/>
                  </a:schemeClr>
                </a:solidFill>
                <a:latin typeface="Arial"/>
              </a:defRPr>
            </a:lvl1pPr>
          </a:lstStyle>
          <a:p>
            <a:fld id="{5CA8440C-8469-462C-8E65-F6557CAB48BD}" type="datetime1">
              <a:rPr lang="en-US" smtClean="0"/>
              <a:t>11/7/2023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635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81000" y="4343400"/>
            <a:ext cx="60960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17285" y="8685213"/>
            <a:ext cx="2596896" cy="329184"/>
          </a:xfrm>
          <a:prstGeom prst="rect">
            <a:avLst/>
          </a:prstGeom>
        </p:spPr>
        <p:txBody>
          <a:bodyPr vert="horz" lIns="91440" tIns="45720" rIns="91440" bIns="45720" rtlCol="0" anchor="ctr"/>
          <a:lstStyle>
            <a:lvl1pPr>
              <a:defRPr lang="en-US" sz="800">
                <a:solidFill>
                  <a:schemeClr val="tx1">
                    <a:lumMod val="50000"/>
                    <a:lumOff val="50000"/>
                  </a:schemeClr>
                </a:solidFill>
                <a:latin typeface="+mn-lt"/>
              </a:defRPr>
            </a:lvl1pPr>
          </a:lstStyle>
          <a:p>
            <a:r>
              <a:rPr lang="en-US" dirty="0"/>
              <a:t>Copyright © 2023 Esri. All rights reserved.</a:t>
            </a:r>
          </a:p>
        </p:txBody>
      </p:sp>
      <p:sp>
        <p:nvSpPr>
          <p:cNvPr id="7" name="Slide Number Placeholder 6"/>
          <p:cNvSpPr>
            <a:spLocks noGrp="1"/>
          </p:cNvSpPr>
          <p:nvPr>
            <p:ph type="sldNum" sz="quarter" idx="5"/>
          </p:nvPr>
        </p:nvSpPr>
        <p:spPr>
          <a:xfrm>
            <a:off x="4140645" y="8685213"/>
            <a:ext cx="2598483" cy="329184"/>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dirty="0"/>
          </a:p>
        </p:txBody>
      </p:sp>
      <p:sp>
        <p:nvSpPr>
          <p:cNvPr id="9" name="Header Placeholder 1">
            <a:extLst>
              <a:ext uri="{FF2B5EF4-FFF2-40B4-BE49-F238E27FC236}">
                <a16:creationId xmlns:a16="http://schemas.microsoft.com/office/drawing/2014/main" id="{B638CFBE-76FA-C80C-2921-7A31BA9ADCE8}"/>
              </a:ext>
            </a:extLst>
          </p:cNvPr>
          <p:cNvSpPr>
            <a:spLocks noGrp="1"/>
          </p:cNvSpPr>
          <p:nvPr>
            <p:ph type="hdr" sz="quarter"/>
          </p:nvPr>
        </p:nvSpPr>
        <p:spPr>
          <a:xfrm>
            <a:off x="118872" y="128016"/>
            <a:ext cx="2596896" cy="329184"/>
          </a:xfrm>
          <a:prstGeom prst="rect">
            <a:avLst/>
          </a:prstGeom>
        </p:spPr>
        <p:txBody>
          <a:bodyPr vert="horz" lIns="91440" tIns="45720" rIns="91440" bIns="45720" rtlCol="0" anchor="ctr"/>
          <a:lstStyle>
            <a:lvl1pPr>
              <a:defRPr lang="en-US" sz="1200" smtClean="0">
                <a:solidFill>
                  <a:schemeClr val="tx1">
                    <a:lumMod val="50000"/>
                    <a:lumOff val="50000"/>
                  </a:schemeClr>
                </a:solidFill>
                <a:latin typeface="Arial"/>
              </a:defRPr>
            </a:lvl1pPr>
          </a:lstStyle>
          <a:p>
            <a:r>
              <a:rPr lang="en-US" dirty="0"/>
              <a:t>Title of Presentation</a:t>
            </a:r>
          </a:p>
        </p:txBody>
      </p:sp>
      <p:pic>
        <p:nvPicPr>
          <p:cNvPr id="10" name="Picture 9" descr="Logo&#10;&#10;Description automatically generated with medium confidence">
            <a:extLst>
              <a:ext uri="{FF2B5EF4-FFF2-40B4-BE49-F238E27FC236}">
                <a16:creationId xmlns:a16="http://schemas.microsoft.com/office/drawing/2014/main" id="{F1515867-25DE-D5BF-4D8C-F147C0D5FB59}"/>
              </a:ext>
            </a:extLst>
          </p:cNvPr>
          <p:cNvPicPr>
            <a:picLocks noChangeAspect="1"/>
          </p:cNvPicPr>
          <p:nvPr/>
        </p:nvPicPr>
        <p:blipFill>
          <a:blip r:embed="rId2">
            <a:duotone>
              <a:prstClr val="black"/>
              <a:schemeClr val="tx1">
                <a:tint val="45000"/>
                <a:satMod val="400000"/>
              </a:schemeClr>
            </a:duotone>
          </a:blip>
          <a:stretch>
            <a:fillRect/>
          </a:stretch>
        </p:blipFill>
        <p:spPr>
          <a:xfrm>
            <a:off x="2856707" y="146786"/>
            <a:ext cx="1142999" cy="326158"/>
          </a:xfrm>
          <a:prstGeom prst="rect">
            <a:avLst/>
          </a:prstGeom>
        </p:spPr>
      </p:pic>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a:t>
            </a:fld>
            <a:endParaRPr lang="en-US"/>
          </a:p>
        </p:txBody>
      </p:sp>
    </p:spTree>
    <p:extLst>
      <p:ext uri="{BB962C8B-B14F-4D97-AF65-F5344CB8AC3E}">
        <p14:creationId xmlns:p14="http://schemas.microsoft.com/office/powerpoint/2010/main" val="22204552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Aft>
                <a:spcPts val="1200"/>
              </a:spcAft>
            </a:pP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12</a:t>
            </a:fld>
            <a:endParaRPr lang="en-US" dirty="0"/>
          </a:p>
        </p:txBody>
      </p:sp>
    </p:spTree>
    <p:extLst>
      <p:ext uri="{BB962C8B-B14F-4D97-AF65-F5344CB8AC3E}">
        <p14:creationId xmlns:p14="http://schemas.microsoft.com/office/powerpoint/2010/main" val="3318017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8BCB3D-981A-499A-AB57-B6D893D195E2}"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9383222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4443490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8BCB3D-981A-499A-AB57-B6D893D195E2}"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747652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19</a:t>
            </a:fld>
            <a:endParaRPr lang="en-US" dirty="0"/>
          </a:p>
        </p:txBody>
      </p:sp>
    </p:spTree>
    <p:extLst>
      <p:ext uri="{BB962C8B-B14F-4D97-AF65-F5344CB8AC3E}">
        <p14:creationId xmlns:p14="http://schemas.microsoft.com/office/powerpoint/2010/main" val="22456999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20</a:t>
            </a:fld>
            <a:endParaRPr lang="en-US" dirty="0"/>
          </a:p>
        </p:txBody>
      </p:sp>
    </p:spTree>
    <p:extLst>
      <p:ext uri="{BB962C8B-B14F-4D97-AF65-F5344CB8AC3E}">
        <p14:creationId xmlns:p14="http://schemas.microsoft.com/office/powerpoint/2010/main" val="42325420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8BCB3D-981A-499A-AB57-B6D893D195E2}"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7512431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8BCB3D-981A-499A-AB57-B6D893D195E2}"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323835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Aft>
                <a:spcPts val="1200"/>
              </a:spcAft>
            </a:pP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26</a:t>
            </a:fld>
            <a:endParaRPr lang="en-US" dirty="0"/>
          </a:p>
        </p:txBody>
      </p:sp>
    </p:spTree>
    <p:extLst>
      <p:ext uri="{BB962C8B-B14F-4D97-AF65-F5344CB8AC3E}">
        <p14:creationId xmlns:p14="http://schemas.microsoft.com/office/powerpoint/2010/main" val="20017914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27</a:t>
            </a:fld>
            <a:endParaRPr lang="en-US" dirty="0"/>
          </a:p>
        </p:txBody>
      </p:sp>
    </p:spTree>
    <p:extLst>
      <p:ext uri="{BB962C8B-B14F-4D97-AF65-F5344CB8AC3E}">
        <p14:creationId xmlns:p14="http://schemas.microsoft.com/office/powerpoint/2010/main" val="3835033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a:t>
            </a:fld>
            <a:endParaRPr lang="en-US" dirty="0"/>
          </a:p>
        </p:txBody>
      </p:sp>
    </p:spTree>
    <p:extLst>
      <p:ext uri="{BB962C8B-B14F-4D97-AF65-F5344CB8AC3E}">
        <p14:creationId xmlns:p14="http://schemas.microsoft.com/office/powerpoint/2010/main" val="28982993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29</a:t>
            </a:fld>
            <a:endParaRPr lang="en-US" dirty="0"/>
          </a:p>
        </p:txBody>
      </p:sp>
    </p:spTree>
    <p:extLst>
      <p:ext uri="{BB962C8B-B14F-4D97-AF65-F5344CB8AC3E}">
        <p14:creationId xmlns:p14="http://schemas.microsoft.com/office/powerpoint/2010/main" val="10630792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a:defRPr/>
            </a:pPr>
            <a:r>
              <a:rPr lang="en-US" sz="1200" b="1" i="0" kern="1200" dirty="0">
                <a:solidFill>
                  <a:schemeClr val="tx1"/>
                </a:solidFill>
                <a:effectLst/>
                <a:latin typeface="Arial"/>
                <a:ea typeface="+mn-ea"/>
                <a:cs typeface="+mn-cs"/>
              </a:rPr>
              <a:t>Near-Term (next release</a:t>
            </a:r>
            <a:r>
              <a:rPr lang="en-US" b="1" dirty="0">
                <a:latin typeface="Arial"/>
              </a:rPr>
              <a:t> or two</a:t>
            </a:r>
            <a:r>
              <a:rPr lang="en-US" sz="1200" b="1" i="0" kern="1200" dirty="0">
                <a:solidFill>
                  <a:schemeClr val="tx1"/>
                </a:solidFill>
                <a:effectLst/>
                <a:latin typeface="Arial"/>
                <a:ea typeface="+mn-ea"/>
                <a:cs typeface="+mn-cs"/>
              </a:rPr>
              <a:t>)</a:t>
            </a:r>
            <a:endParaRPr lang="en-US" sz="1200" b="1" i="0" kern="1200" dirty="0">
              <a:solidFill>
                <a:schemeClr val="tx1"/>
              </a:solidFill>
              <a:effectLst/>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Arial"/>
                <a:ea typeface="+mn-ea"/>
                <a:cs typeface="+mn-cs"/>
              </a:rPr>
              <a:t>Reality Mapping Extension - </a:t>
            </a:r>
            <a:r>
              <a:rPr lang="en-US" sz="1200" b="0" i="0" kern="1200" dirty="0">
                <a:solidFill>
                  <a:schemeClr val="tx1"/>
                </a:solidFill>
                <a:effectLst/>
                <a:latin typeface="Arial"/>
                <a:ea typeface="+mn-ea"/>
                <a:cs typeface="+mn-cs"/>
              </a:rPr>
              <a:t>Capture and analyze 3D data from aerial, drone, and ground-based sensors in an automated end-to-end process. Support for professional photogrammetry workflows improved precision, speed. Transform imagery and lidar data into point clouds, </a:t>
            </a:r>
            <a:r>
              <a:rPr lang="en-US" sz="1200" b="0" i="0" kern="1200" dirty="0" err="1">
                <a:solidFill>
                  <a:schemeClr val="tx1"/>
                </a:solidFill>
                <a:effectLst/>
                <a:latin typeface="Arial"/>
                <a:ea typeface="+mn-ea"/>
                <a:cs typeface="+mn-cs"/>
              </a:rPr>
              <a:t>phototextured</a:t>
            </a:r>
            <a:r>
              <a:rPr lang="en-US" sz="1200" b="0" i="0" kern="1200" dirty="0">
                <a:solidFill>
                  <a:schemeClr val="tx1"/>
                </a:solidFill>
                <a:effectLst/>
                <a:latin typeface="Arial"/>
                <a:ea typeface="+mn-ea"/>
                <a:cs typeface="+mn-cs"/>
              </a:rPr>
              <a:t> 3D meshes, and true </a:t>
            </a:r>
            <a:r>
              <a:rPr lang="en-US" sz="1200" b="0" i="0" kern="1200" dirty="0" err="1">
                <a:solidFill>
                  <a:schemeClr val="tx1"/>
                </a:solidFill>
                <a:effectLst/>
                <a:latin typeface="Arial"/>
                <a:ea typeface="+mn-ea"/>
                <a:cs typeface="+mn-cs"/>
              </a:rPr>
              <a:t>orthos</a:t>
            </a:r>
            <a:r>
              <a:rPr lang="en-US" sz="1200" b="0" i="0" kern="1200" dirty="0">
                <a:solidFill>
                  <a:schemeClr val="tx1"/>
                </a:solidFill>
                <a:effectLst/>
                <a:latin typeface="Arial"/>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Arial"/>
                <a:ea typeface="+mn-ea"/>
                <a:cs typeface="+mn-cs"/>
              </a:rPr>
              <a:t>Portal Projects for ArcGIS Pro - </a:t>
            </a:r>
            <a:r>
              <a:rPr lang="en-US" sz="1200" b="0" i="0" kern="1200" dirty="0">
                <a:solidFill>
                  <a:schemeClr val="tx1"/>
                </a:solidFill>
                <a:effectLst/>
                <a:latin typeface="Arial"/>
                <a:ea typeface="+mn-ea"/>
                <a:cs typeface="+mn-cs"/>
              </a:rPr>
              <a:t>Use your Portal to share projects, collaborate and work more effectively with others in your organization.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Arial"/>
                <a:ea typeface="+mn-ea"/>
                <a:cs typeface="+mn-cs"/>
              </a:rPr>
              <a:t>Provenance in Knowledge Graphs - </a:t>
            </a:r>
            <a:r>
              <a:rPr lang="en-US" sz="1800" b="0" kern="1200" dirty="0">
                <a:solidFill>
                  <a:schemeClr val="tx1"/>
                </a:solidFill>
                <a:effectLst/>
                <a:latin typeface="Calibri" panose="020F0502020204030204" pitchFamily="34" charset="0"/>
                <a:ea typeface="+mn-ea"/>
                <a:cs typeface="Times New Roman" panose="02020603050405020304" pitchFamily="18" charset="0"/>
              </a:rPr>
              <a:t>Support</a:t>
            </a:r>
            <a:r>
              <a:rPr lang="en-US" sz="1800" dirty="0">
                <a:effectLst/>
                <a:latin typeface="Calibri" panose="020F0502020204030204" pitchFamily="34" charset="0"/>
                <a:ea typeface="Calibri" panose="020F0502020204030204" pitchFamily="34" charset="0"/>
                <a:cs typeface="Times New Roman" panose="02020603050405020304" pitchFamily="18" charset="0"/>
              </a:rPr>
              <a:t> provenance for property values of Entities in Knowledge Graphs.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a:ea typeface="ＭＳ Ｐゴシック"/>
                <a:cs typeface="Arial"/>
              </a:rPr>
              <a:t>Suitability Modeler additional weighting </a:t>
            </a:r>
            <a:r>
              <a:rPr kumimoji="0" lang="en-US" sz="1200" i="0" u="none" strike="noStrike" kern="1200" cap="none" spc="0" normalizeH="0" baseline="0" noProof="0" dirty="0">
                <a:ln>
                  <a:noFill/>
                </a:ln>
                <a:solidFill>
                  <a:prstClr val="white"/>
                </a:solidFill>
                <a:effectLst/>
                <a:uLnTx/>
                <a:uFillTx/>
                <a:latin typeface="Arial"/>
                <a:ea typeface="ＭＳ Ｐゴシック"/>
                <a:cs typeface="Arial"/>
              </a:rPr>
              <a:t>- </a:t>
            </a:r>
            <a:r>
              <a:rPr lang="en-US" sz="1200" dirty="0">
                <a:effectLst/>
                <a:latin typeface="Calibri"/>
                <a:ea typeface="Calibri" panose="020F0502020204030204" pitchFamily="34" charset="0"/>
                <a:cs typeface="Calibri"/>
              </a:rPr>
              <a:t>Additional suitability modeling weighting methods such as Pairwise, Generalized Linear regression, Logistic regression, etc. to provide more objective approaches.</a:t>
            </a:r>
          </a:p>
          <a:p>
            <a:pPr marL="0" marR="0" lvl="0" indent="0" algn="l" defTabSz="914400" rtl="0" eaLnBrk="1" fontAlgn="base" latinLnBrk="0" hangingPunct="1">
              <a:lnSpc>
                <a:spcPct val="100000"/>
              </a:lnSpc>
              <a:spcBef>
                <a:spcPts val="0"/>
              </a:spcBef>
              <a:spcAft>
                <a:spcPts val="0"/>
              </a:spcAft>
              <a:buClrTx/>
              <a:buSzTx/>
              <a:buFontTx/>
              <a:buNone/>
              <a:tabLst/>
              <a:defRPr/>
            </a:pPr>
            <a:r>
              <a:rPr lang="en-US" sz="1000" b="1" kern="1200" dirty="0">
                <a:solidFill>
                  <a:schemeClr val="tx1"/>
                </a:solidFill>
                <a:effectLst/>
                <a:latin typeface="+mn-lt"/>
                <a:ea typeface="+mn-ea"/>
                <a:cs typeface="+mn-cs"/>
              </a:rPr>
              <a:t>­Scientific Data (DSG) Ingestion</a:t>
            </a:r>
            <a:r>
              <a:rPr lang="en-US" sz="1000" kern="1200" dirty="0">
                <a:solidFill>
                  <a:schemeClr val="tx1"/>
                </a:solidFill>
                <a:effectLst/>
                <a:latin typeface="+mn-lt"/>
                <a:ea typeface="+mn-ea"/>
                <a:cs typeface="+mn-cs"/>
              </a:rPr>
              <a:t>–</a:t>
            </a:r>
            <a:r>
              <a:rPr lang="en-US" sz="1200" dirty="0">
                <a:solidFill>
                  <a:srgbClr val="242424"/>
                </a:solidFill>
                <a:effectLst/>
                <a:latin typeface="-apple-system"/>
              </a:rPr>
              <a:t>Improve the performance and scalability of multidimensional features such as </a:t>
            </a:r>
            <a:r>
              <a:rPr lang="en-US" b="0" i="0" dirty="0">
                <a:solidFill>
                  <a:srgbClr val="242424"/>
                </a:solidFill>
                <a:effectLst/>
                <a:latin typeface="-apple-system"/>
              </a:rPr>
              <a:t>Discrete Sampling Geometries (DSG) </a:t>
            </a:r>
            <a:r>
              <a:rPr lang="en-US" sz="1200" dirty="0">
                <a:solidFill>
                  <a:srgbClr val="242424"/>
                </a:solidFill>
                <a:effectLst/>
                <a:latin typeface="-apple-system"/>
              </a:rPr>
              <a:t>ingest from </a:t>
            </a:r>
            <a:r>
              <a:rPr lang="en-US" sz="1200" dirty="0" err="1">
                <a:solidFill>
                  <a:srgbClr val="242424"/>
                </a:solidFill>
                <a:effectLst/>
                <a:latin typeface="-apple-system"/>
              </a:rPr>
              <a:t>netCDF</a:t>
            </a:r>
            <a:r>
              <a:rPr lang="en-US" sz="1200" dirty="0">
                <a:solidFill>
                  <a:srgbClr val="242424"/>
                </a:solidFill>
                <a:effectLst/>
                <a:latin typeface="-apple-system"/>
              </a:rPr>
              <a:t> file.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tx1"/>
                </a:solidFill>
                <a:effectLst/>
                <a:latin typeface="Arial"/>
                <a:ea typeface="+mn-ea"/>
                <a:cs typeface="+mn-cs"/>
              </a:rPr>
              <a:t>Roof Editing</a:t>
            </a:r>
            <a:r>
              <a:rPr lang="en-US" sz="1000" b="0" i="0" kern="1200" dirty="0">
                <a:solidFill>
                  <a:schemeClr val="tx1"/>
                </a:solidFill>
                <a:effectLst/>
                <a:latin typeface="Arial"/>
                <a:ea typeface="+mn-ea"/>
                <a:cs typeface="+mn-cs"/>
              </a:rPr>
              <a:t> - N</a:t>
            </a:r>
            <a:r>
              <a:rPr lang="en-US" sz="1200" dirty="0">
                <a:solidFill>
                  <a:srgbClr val="1F4E79"/>
                </a:solidFill>
                <a:effectLst/>
                <a:latin typeface="Calibri" panose="020F0502020204030204" pitchFamily="34" charset="0"/>
                <a:ea typeface="Calibri" panose="020F0502020204030204" pitchFamily="34" charset="0"/>
              </a:rPr>
              <a:t>ew Roof tools and functionality to be supported only on Local and Global scenes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Arial"/>
                <a:ea typeface="+mn-ea"/>
                <a:cs typeface="+mn-cs"/>
              </a:rPr>
              <a:t>Catalog Layers - </a:t>
            </a:r>
            <a:r>
              <a:rPr lang="en-US" sz="1200" kern="1200" dirty="0">
                <a:solidFill>
                  <a:schemeClr val="tx1"/>
                </a:solidFill>
                <a:effectLst/>
                <a:latin typeface="Arial"/>
                <a:ea typeface="+mn-ea"/>
                <a:cs typeface="+mn-cs"/>
              </a:rPr>
              <a:t>Working with collections of layers within ArcGIS.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effectLst/>
                <a:latin typeface="Calibri" panose="020F0502020204030204" pitchFamily="34" charset="0"/>
                <a:ea typeface="Calibri" panose="020F0502020204030204" pitchFamily="34" charset="0"/>
              </a:rPr>
              <a:t>Discard for </a:t>
            </a:r>
            <a:r>
              <a:rPr lang="en-US" sz="1200" b="1" dirty="0" err="1">
                <a:effectLst/>
                <a:latin typeface="Calibri" panose="020F0502020204030204" pitchFamily="34" charset="0"/>
                <a:ea typeface="Calibri" panose="020F0502020204030204" pitchFamily="34" charset="0"/>
              </a:rPr>
              <a:t>Nonversioned</a:t>
            </a:r>
            <a:r>
              <a:rPr lang="en-US" sz="1200" b="1" dirty="0">
                <a:effectLst/>
                <a:latin typeface="Calibri" panose="020F0502020204030204" pitchFamily="34" charset="0"/>
                <a:ea typeface="Calibri" panose="020F0502020204030204" pitchFamily="34" charset="0"/>
              </a:rPr>
              <a:t> editing </a:t>
            </a:r>
            <a:r>
              <a:rPr lang="en-US" sz="1200" dirty="0">
                <a:effectLst/>
                <a:latin typeface="Calibri" panose="020F0502020204030204" pitchFamily="34" charset="0"/>
                <a:ea typeface="Calibri" panose="020F0502020204030204" pitchFamily="34" charset="0"/>
              </a:rPr>
              <a:t>– support of workflows similar to those implemented in ArcMap for editing non-versioned data.  When implemented edits against non-versioned data will not be written directly to the database, giving the user the ability to discard edits before committing.</a:t>
            </a:r>
          </a:p>
          <a:p>
            <a:pPr marL="0" marR="0">
              <a:spcBef>
                <a:spcPts val="0"/>
              </a:spcBef>
              <a:spcAft>
                <a:spcPts val="0"/>
              </a:spcAft>
            </a:pPr>
            <a:r>
              <a:rPr lang="en-US" sz="1800" b="1" dirty="0">
                <a:effectLst/>
                <a:latin typeface="Calibri" panose="020F0502020204030204" pitchFamily="34" charset="0"/>
                <a:ea typeface="Calibri" panose="020F0502020204030204" pitchFamily="34" charset="0"/>
              </a:rPr>
              <a:t>Parcel Lineage Depiction</a:t>
            </a:r>
            <a:r>
              <a:rPr lang="en-US" sz="1800" dirty="0">
                <a:effectLst/>
                <a:latin typeface="Calibri" panose="020F0502020204030204" pitchFamily="34" charset="0"/>
                <a:ea typeface="Calibri" panose="020F0502020204030204" pitchFamily="34" charset="0"/>
              </a:rPr>
              <a:t> – depict the parent-child relationship between parcels to support ‘chain of title’ research</a:t>
            </a:r>
          </a:p>
          <a:p>
            <a:pPr marL="0" marR="0">
              <a:spcBef>
                <a:spcPts val="0"/>
              </a:spcBef>
              <a:spcAft>
                <a:spcPts val="0"/>
              </a:spcAft>
            </a:pPr>
            <a:r>
              <a:rPr lang="en-US" sz="1800" b="1" dirty="0">
                <a:effectLst/>
                <a:latin typeface="Calibri" panose="020F0502020204030204" pitchFamily="34" charset="0"/>
                <a:ea typeface="Calibri" panose="020F0502020204030204" pitchFamily="34" charset="0"/>
              </a:rPr>
              <a:t>Predefined Parcel Layouts</a:t>
            </a:r>
            <a:r>
              <a:rPr lang="en-US" sz="1800" dirty="0">
                <a:effectLst/>
                <a:latin typeface="Calibri" panose="020F0502020204030204" pitchFamily="34" charset="0"/>
                <a:ea typeface="Calibri" panose="020F0502020204030204" pitchFamily="34" charset="0"/>
              </a:rPr>
              <a:t> – support the creation of 2 types of layouts: a parcel ‘title map’ and a map showing the parcels before and after a transaction ( ‘was’/ ’is’ map)</a:t>
            </a:r>
          </a:p>
          <a:p>
            <a:pPr>
              <a:spcBef>
                <a:spcPts val="0"/>
              </a:spcBef>
              <a:spcAft>
                <a:spcPts val="0"/>
              </a:spcAft>
            </a:pPr>
            <a:r>
              <a:rPr lang="en-US" sz="1200" b="1" kern="1200" dirty="0" err="1">
                <a:solidFill>
                  <a:schemeClr val="tx1"/>
                </a:solidFill>
                <a:effectLst/>
                <a:latin typeface="Arial"/>
                <a:ea typeface="+mn-ea"/>
                <a:cs typeface="+mn-cs"/>
              </a:rPr>
              <a:t>Upsert</a:t>
            </a:r>
            <a:r>
              <a:rPr lang="en-US" sz="1200" b="1" kern="1200" dirty="0">
                <a:solidFill>
                  <a:schemeClr val="tx1"/>
                </a:solidFill>
                <a:effectLst/>
                <a:latin typeface="Arial"/>
                <a:ea typeface="+mn-ea"/>
                <a:cs typeface="+mn-cs"/>
              </a:rPr>
              <a:t> when loading data - </a:t>
            </a:r>
            <a:r>
              <a:rPr lang="en-US" sz="1100" dirty="0">
                <a:effectLst/>
                <a:latin typeface="Calibri" panose="020F0502020204030204" pitchFamily="34" charset="0"/>
                <a:ea typeface="Times New Roman" panose="02020603050405020304" pitchFamily="18" charset="0"/>
              </a:rPr>
              <a:t>The Append tool will support an “</a:t>
            </a:r>
            <a:r>
              <a:rPr lang="en-US" sz="1100" dirty="0" err="1">
                <a:effectLst/>
                <a:latin typeface="Calibri" panose="020F0502020204030204" pitchFamily="34" charset="0"/>
                <a:ea typeface="Times New Roman" panose="02020603050405020304" pitchFamily="18" charset="0"/>
              </a:rPr>
              <a:t>upsert</a:t>
            </a:r>
            <a:r>
              <a:rPr lang="en-US" sz="1100" dirty="0">
                <a:effectLst/>
                <a:latin typeface="Calibri" panose="020F0502020204030204" pitchFamily="34" charset="0"/>
                <a:ea typeface="Times New Roman" panose="02020603050405020304" pitchFamily="18" charset="0"/>
              </a:rPr>
              <a:t>” operation, which refers to </a:t>
            </a:r>
            <a:r>
              <a:rPr lang="en-US" sz="1100" b="1" dirty="0">
                <a:effectLst/>
                <a:latin typeface="Calibri" panose="020F0502020204030204" pitchFamily="34" charset="0"/>
                <a:ea typeface="Times New Roman" panose="02020603050405020304" pitchFamily="18" charset="0"/>
              </a:rPr>
              <a:t>up</a:t>
            </a:r>
            <a:r>
              <a:rPr lang="en-US" sz="1100" dirty="0">
                <a:effectLst/>
                <a:latin typeface="Calibri" panose="020F0502020204030204" pitchFamily="34" charset="0"/>
                <a:ea typeface="Times New Roman" panose="02020603050405020304" pitchFamily="18" charset="0"/>
              </a:rPr>
              <a:t>dating existing records with new attribute information or geometry and in</a:t>
            </a:r>
            <a:r>
              <a:rPr lang="en-US" sz="1100" b="1" dirty="0">
                <a:effectLst/>
                <a:latin typeface="Calibri" panose="020F0502020204030204" pitchFamily="34" charset="0"/>
                <a:ea typeface="Times New Roman" panose="02020603050405020304" pitchFamily="18" charset="0"/>
              </a:rPr>
              <a:t>sert</a:t>
            </a:r>
            <a:r>
              <a:rPr lang="en-US" sz="1100" dirty="0">
                <a:effectLst/>
                <a:latin typeface="Calibri" panose="020F0502020204030204" pitchFamily="34" charset="0"/>
                <a:ea typeface="Times New Roman" panose="02020603050405020304" pitchFamily="18" charset="0"/>
              </a:rPr>
              <a:t>ing new records, all within the same operation.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kern="1200" dirty="0">
                <a:solidFill>
                  <a:schemeClr val="tx1"/>
                </a:solidFill>
                <a:effectLst/>
                <a:latin typeface="+mn-lt"/>
                <a:ea typeface="+mn-ea"/>
                <a:cs typeface="+mn-cs"/>
              </a:rPr>
              <a:t>Indoor Positioning QA </a:t>
            </a:r>
            <a:r>
              <a:rPr lang="en-US" sz="1100" kern="1200" dirty="0">
                <a:solidFill>
                  <a:schemeClr val="tx1"/>
                </a:solidFill>
                <a:effectLst/>
                <a:latin typeface="+mn-lt"/>
                <a:ea typeface="+mn-ea"/>
                <a:cs typeface="+mn-cs"/>
              </a:rPr>
              <a:t>- </a:t>
            </a:r>
            <a:r>
              <a:rPr lang="en-US" sz="1100" b="0" i="0" kern="1200" dirty="0">
                <a:solidFill>
                  <a:schemeClr val="tx1"/>
                </a:solidFill>
                <a:effectLst/>
                <a:latin typeface="+mn-lt"/>
                <a:ea typeface="+mn-ea"/>
                <a:cs typeface="+mn-cs"/>
              </a:rPr>
              <a:t>tools that help our users to increase the IPS resolution. They will be able to analyze their IPS deployments and to improve the </a:t>
            </a:r>
            <a:r>
              <a:rPr lang="en-US" sz="1100" b="0" i="0" kern="1200" dirty="0" err="1">
                <a:solidFill>
                  <a:schemeClr val="tx1"/>
                </a:solidFill>
                <a:effectLst/>
                <a:latin typeface="+mn-lt"/>
                <a:ea typeface="+mn-ea"/>
                <a:cs typeface="+mn-cs"/>
              </a:rPr>
              <a:t>bluedot</a:t>
            </a:r>
            <a:r>
              <a:rPr lang="en-US" sz="1100" b="0" i="0" kern="1200" dirty="0">
                <a:solidFill>
                  <a:schemeClr val="tx1"/>
                </a:solidFill>
                <a:effectLst/>
                <a:latin typeface="+mn-lt"/>
                <a:ea typeface="+mn-ea"/>
                <a:cs typeface="+mn-cs"/>
              </a:rPr>
              <a:t> experience</a:t>
            </a:r>
            <a:endParaRPr lang="en-US" sz="1100" b="1" kern="1200" dirty="0">
              <a:solidFill>
                <a:schemeClr val="tx1"/>
              </a:solidFill>
              <a:effectLst/>
              <a:latin typeface="Arial"/>
              <a:ea typeface="+mn-ea"/>
              <a:cs typeface="+mn-cs"/>
            </a:endParaRPr>
          </a:p>
          <a:p>
            <a:pPr>
              <a:spcBef>
                <a:spcPts val="0"/>
              </a:spcBef>
              <a:spcAft>
                <a:spcPts val="0"/>
              </a:spcAft>
            </a:pPr>
            <a:r>
              <a:rPr lang="en-US" sz="1100" b="1" dirty="0">
                <a:effectLst/>
                <a:latin typeface="Calibri"/>
                <a:ea typeface="Calibri" panose="020F0502020204030204" pitchFamily="34" charset="0"/>
                <a:cs typeface="Calibri"/>
              </a:rPr>
              <a:t>Time Enabled Scene Layers </a:t>
            </a:r>
            <a:r>
              <a:rPr lang="en-US" sz="1100" b="0" dirty="0">
                <a:effectLst/>
                <a:latin typeface="Calibri"/>
                <a:ea typeface="Calibri" panose="020F0502020204030204" pitchFamily="34" charset="0"/>
                <a:cs typeface="Calibri"/>
              </a:rPr>
              <a:t>– Support time for feature-based Scene Layers like 3D Objects, Points and Buildings.</a:t>
            </a:r>
            <a:endParaRPr lang="en-US" sz="1100" b="1" dirty="0">
              <a:effectLst/>
              <a:latin typeface="Calibri"/>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a:ea typeface="ＭＳ Ｐゴシック"/>
                <a:cs typeface="Arial"/>
              </a:rPr>
              <a:t>OAuth 2.0 for external services- </a:t>
            </a:r>
            <a:r>
              <a:rPr kumimoji="0" lang="en-US" sz="1200" b="0" i="0" u="none" strike="noStrike" kern="1200" cap="none" spc="0" normalizeH="0" baseline="0" noProof="0" dirty="0">
                <a:ln>
                  <a:noFill/>
                </a:ln>
                <a:solidFill>
                  <a:prstClr val="white"/>
                </a:solidFill>
                <a:effectLst/>
                <a:uLnTx/>
                <a:uFillTx/>
                <a:latin typeface="Arial"/>
                <a:ea typeface="ＭＳ Ｐゴシック"/>
                <a:cs typeface="Arial"/>
              </a:rPr>
              <a:t>Support connecting to external services using OAuth 2.0 like cloud stores and OGC services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solidFill>
                  <a:srgbClr val="000000"/>
                </a:solidFill>
                <a:effectLst/>
                <a:latin typeface="Calibri" panose="020F0502020204030204" pitchFamily="34" charset="0"/>
                <a:ea typeface="Times New Roman" panose="02020603050405020304" pitchFamily="18" charset="0"/>
              </a:rPr>
              <a:t>Additional Deployment Options -  </a:t>
            </a:r>
            <a:r>
              <a:rPr lang="en-US" sz="1800" b="0" dirty="0">
                <a:solidFill>
                  <a:srgbClr val="000000"/>
                </a:solidFill>
                <a:effectLst/>
                <a:latin typeface="Calibri" panose="020F0502020204030204" pitchFamily="34" charset="0"/>
                <a:ea typeface="Times New Roman" panose="02020603050405020304" pitchFamily="18" charset="0"/>
              </a:rPr>
              <a:t>M</a:t>
            </a:r>
            <a:r>
              <a:rPr lang="en-US" sz="1800" dirty="0">
                <a:solidFill>
                  <a:srgbClr val="000000"/>
                </a:solidFill>
                <a:effectLst/>
                <a:latin typeface="Calibri" panose="020F0502020204030204" pitchFamily="34" charset="0"/>
                <a:ea typeface="Times New Roman" panose="02020603050405020304" pitchFamily="18" charset="0"/>
              </a:rPr>
              <a:t>ake ArcGIS Pro easier to deploy for IT admins/GIS coordinators by adding additional options that can be configured during deployment.</a:t>
            </a:r>
            <a:endParaRPr kumimoji="0" lang="en-US" sz="1200" b="0" i="0" u="none" strike="noStrike" kern="1200" cap="none" spc="0" normalizeH="0" baseline="0" noProof="0" dirty="0">
              <a:ln>
                <a:noFill/>
              </a:ln>
              <a:solidFill>
                <a:prstClr val="white"/>
              </a:solidFill>
              <a:effectLst/>
              <a:uLnTx/>
              <a:uFillTx/>
              <a:latin typeface="Arial"/>
              <a:ea typeface="ＭＳ Ｐゴシック"/>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Arial"/>
                <a:ea typeface="+mn-ea"/>
                <a:cs typeface="+mn-cs"/>
              </a:rPr>
              <a:t>Knowledge Graph SDK</a:t>
            </a:r>
            <a:r>
              <a:rPr lang="en-US" sz="1200" b="0" kern="1200" dirty="0">
                <a:solidFill>
                  <a:schemeClr val="tx1"/>
                </a:solidFill>
                <a:effectLst/>
                <a:latin typeface="Arial"/>
                <a:ea typeface="+mn-ea"/>
                <a:cs typeface="+mn-cs"/>
              </a:rPr>
              <a:t>- .NET SDK to customize and enhance Knowledge Graphs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OGC API – Tiles </a:t>
            </a:r>
            <a:r>
              <a:rPr lang="en-US" sz="1800" dirty="0">
                <a:effectLst/>
                <a:latin typeface="Calibri" panose="020F0502020204030204" pitchFamily="34" charset="0"/>
                <a:ea typeface="Calibri" panose="020F0502020204030204" pitchFamily="34" charset="0"/>
              </a:rPr>
              <a:t>:  </a:t>
            </a:r>
            <a:r>
              <a:rPr lang="en-US" sz="1800" i="1" dirty="0">
                <a:effectLst/>
                <a:latin typeface="Calibri" panose="020F0502020204030204" pitchFamily="34" charset="0"/>
                <a:ea typeface="Calibri" panose="020F0502020204030204" pitchFamily="34" charset="0"/>
              </a:rPr>
              <a:t>Extending OGC API Support in Pro to consume Tiles – OGC API Tiles is the recent addition to OGC API family of Web API standards to visualize vector and image tiles.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Thematic Map Series: </a:t>
            </a:r>
            <a:r>
              <a:rPr lang="en-US" sz="1800" dirty="0">
                <a:effectLst/>
                <a:latin typeface="Calibri" panose="020F0502020204030204" pitchFamily="34" charset="0"/>
                <a:ea typeface="Calibri" panose="020F0502020204030204" pitchFamily="34" charset="0"/>
              </a:rPr>
              <a:t>Create a layout map series where the data updates for each page while the map frame extent stays the same.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dirty="0"/>
              <a:t>Survey-less IPS setup</a:t>
            </a:r>
            <a:r>
              <a:rPr lang="en-US" sz="2800" dirty="0"/>
              <a:t>: a new tool will be made available in Pro that can generate the data necessary to enable IPS positioning without the need of performing on-site surveys</a:t>
            </a:r>
            <a:endParaRPr lang="en-US" sz="1800" b="0" kern="1200" dirty="0">
              <a:solidFill>
                <a:schemeClr val="tx1"/>
              </a:solidFill>
              <a:effectLst/>
              <a:latin typeface="Calibri" panose="020F050202020403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Arial"/>
                <a:ea typeface="+mn-ea"/>
                <a:cs typeface="+mn-cs"/>
              </a:rPr>
              <a:t>Oriented Imagery- </a:t>
            </a:r>
            <a:r>
              <a:rPr lang="en-US" sz="1800" dirty="0">
                <a:effectLst/>
                <a:latin typeface="Calibri" panose="020F0502020204030204" pitchFamily="34" charset="0"/>
                <a:ea typeface="Calibri" panose="020F0502020204030204" pitchFamily="34" charset="0"/>
              </a:rPr>
              <a:t>Oriented Imagery is a dataset with tools in ArcGIS Pro to create oriented imagery datasets from multiple still and video image sources, set properties such as footprints and publish as Oriented Imagery Layers to ArcGIS Online and ArcGIS Enterprise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3D Tiles support </a:t>
            </a:r>
            <a:r>
              <a:rPr lang="en-US" sz="1800" dirty="0">
                <a:effectLst/>
                <a:latin typeface="Calibri" panose="020F0502020204030204" pitchFamily="34" charset="0"/>
                <a:ea typeface="Calibri" panose="020F0502020204030204" pitchFamily="34" charset="0"/>
              </a:rPr>
              <a:t>– Consume integrated meshes from 3D tiles in ArcGIS Pro.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Arial"/>
              <a:ea typeface="+mn-ea"/>
              <a:cs typeface="+mn-cs"/>
            </a:endParaRPr>
          </a:p>
          <a:p>
            <a:pPr fontAlgn="base"/>
            <a:endParaRPr lang="en-US" sz="1200" b="0" i="0" kern="1200" dirty="0">
              <a:solidFill>
                <a:schemeClr val="tx1"/>
              </a:solidFill>
              <a:effectLst/>
              <a:latin typeface="+mn-lt"/>
              <a:ea typeface="+mn-ea"/>
              <a:cs typeface="+mn-cs"/>
            </a:endParaRPr>
          </a:p>
          <a:p>
            <a:pPr fontAlgn="base"/>
            <a:r>
              <a:rPr lang="en-US" sz="1200" b="1" i="0" kern="1200" dirty="0">
                <a:solidFill>
                  <a:schemeClr val="tx1"/>
                </a:solidFill>
                <a:effectLst/>
                <a:latin typeface="+mn-lt"/>
                <a:ea typeface="+mn-ea"/>
                <a:cs typeface="+mn-cs"/>
              </a:rPr>
              <a:t>Mid-term (next two or three releases)</a:t>
            </a:r>
          </a:p>
          <a:p>
            <a:pPr fontAlgn="base"/>
            <a:endParaRPr lang="en-US" sz="1200" b="1"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sz="1800" b="1" dirty="0">
                <a:solidFill>
                  <a:prstClr val="white"/>
                </a:solidFill>
                <a:latin typeface="Arial"/>
                <a:ea typeface="ＭＳ Ｐゴシック"/>
              </a:rPr>
              <a:t>Timeline View - </a:t>
            </a:r>
            <a:r>
              <a:rPr lang="en-US" sz="1800" b="0" dirty="0">
                <a:solidFill>
                  <a:prstClr val="white"/>
                </a:solidFill>
                <a:latin typeface="Arial"/>
                <a:ea typeface="ＭＳ Ｐゴシック"/>
              </a:rPr>
              <a:t>Visualize your data along a temporal axis. Timelines complement the spatial view of your data on the map by showing where in time your data falls. By plotting your data along a timeline, you can understand the temporal order of your data and discern temporal trends that emerge.</a:t>
            </a:r>
          </a:p>
          <a:p>
            <a:pPr marL="0" marR="0" lvl="0" indent="0" algn="l" defTabSz="914400" rtl="0" eaLnBrk="1" fontAlgn="base" latinLnBrk="0" hangingPunct="1">
              <a:lnSpc>
                <a:spcPct val="100000"/>
              </a:lnSpc>
              <a:spcBef>
                <a:spcPts val="0"/>
              </a:spcBef>
              <a:spcAft>
                <a:spcPts val="0"/>
              </a:spcAft>
              <a:buClrTx/>
              <a:buSzTx/>
              <a:buFontTx/>
              <a:buNone/>
              <a:tabLst/>
              <a:defRPr/>
            </a:pPr>
            <a:r>
              <a:rPr lang="en-US" sz="1800" b="1" dirty="0">
                <a:solidFill>
                  <a:prstClr val="white"/>
                </a:solidFill>
                <a:latin typeface="Arial"/>
                <a:ea typeface="ＭＳ Ｐゴシック"/>
              </a:rPr>
              <a:t>Point Cloud Scene Layer Data Management </a:t>
            </a:r>
            <a:r>
              <a:rPr lang="en-US" sz="1800" b="1" i="0" kern="1200" dirty="0">
                <a:solidFill>
                  <a:schemeClr val="tx1"/>
                </a:solidFill>
                <a:effectLst/>
                <a:latin typeface="Arial"/>
                <a:ea typeface="+mn-ea"/>
                <a:cs typeface="+mn-cs"/>
              </a:rPr>
              <a:t>-  </a:t>
            </a:r>
            <a:r>
              <a:rPr lang="en-US" sz="1800" kern="1200" dirty="0">
                <a:solidFill>
                  <a:schemeClr val="tx1"/>
                </a:solidFill>
                <a:effectLst/>
                <a:latin typeface="+mn-lt"/>
                <a:ea typeface="+mn-ea"/>
                <a:cs typeface="+mn-cs"/>
              </a:rPr>
              <a:t>Add, Delete, Change very large point cloud services based on references data sources.</a:t>
            </a: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mn-lt"/>
                <a:ea typeface="+mn-ea"/>
                <a:cs typeface="+mn-cs"/>
              </a:rPr>
              <a:t>Presentations - </a:t>
            </a:r>
            <a:r>
              <a:rPr lang="en-US" sz="1200" b="0" i="0" kern="1200" dirty="0">
                <a:solidFill>
                  <a:schemeClr val="tx1"/>
                </a:solidFill>
                <a:effectLst/>
                <a:latin typeface="+mn-lt"/>
                <a:ea typeface="+mn-ea"/>
                <a:cs typeface="+mn-cs"/>
              </a:rPr>
              <a:t>Create and share a collection of map and scene views along with titles, graphics, and descriptive text as presentations.</a:t>
            </a: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kern="1200" dirty="0" err="1">
                <a:solidFill>
                  <a:schemeClr val="tx1"/>
                </a:solidFill>
                <a:effectLst/>
                <a:latin typeface="Arial"/>
                <a:ea typeface="+mn-ea"/>
                <a:cs typeface="+mn-cs"/>
              </a:rPr>
              <a:t>Spatio</a:t>
            </a:r>
            <a:r>
              <a:rPr lang="en-US" sz="1200" b="1" kern="1200" dirty="0">
                <a:solidFill>
                  <a:schemeClr val="tx1"/>
                </a:solidFill>
                <a:effectLst/>
                <a:latin typeface="Arial"/>
                <a:ea typeface="+mn-ea"/>
                <a:cs typeface="+mn-cs"/>
              </a:rPr>
              <a:t>-temporal Density Analysis - </a:t>
            </a:r>
            <a:r>
              <a:rPr lang="en-US" sz="1200" kern="1200" dirty="0">
                <a:solidFill>
                  <a:schemeClr val="tx1"/>
                </a:solidFill>
                <a:effectLst/>
                <a:latin typeface="Arial"/>
                <a:ea typeface="+mn-ea"/>
                <a:cs typeface="+mn-cs"/>
              </a:rPr>
              <a:t>Kernel Density will be enhanced to calculate density for observations that changes over space and time. </a:t>
            </a: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Managed Indoor Data Pipeline </a:t>
            </a:r>
            <a:r>
              <a:rPr lang="en-US" sz="1200" kern="1200" dirty="0">
                <a:solidFill>
                  <a:schemeClr val="tx1"/>
                </a:solidFill>
                <a:effectLst/>
                <a:latin typeface="+mn-lt"/>
                <a:ea typeface="+mn-ea"/>
                <a:cs typeface="+mn-cs"/>
              </a:rPr>
              <a:t>- Managed indoor data pipelines will consist of a suite of new capabilities aimed at organizations desiring a coordinated control process for managing recurring change to floor plans and other indoor information provided by designers and contractors, or in-house operations teams when new construction, remodeling, or other activities alter source information that must subsequently be reflected in the indoor system of record/engagement.</a:t>
            </a: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Arial"/>
                <a:ea typeface="+mn-ea"/>
                <a:cs typeface="+mn-cs"/>
              </a:rPr>
              <a:t>Roof Editing in Stereo – </a:t>
            </a:r>
            <a:r>
              <a:rPr lang="en-US" sz="1200" b="0" i="0" kern="1200" dirty="0">
                <a:solidFill>
                  <a:schemeClr val="tx1"/>
                </a:solidFill>
                <a:effectLst/>
                <a:latin typeface="Arial"/>
                <a:ea typeface="+mn-ea"/>
                <a:cs typeface="+mn-cs"/>
              </a:rPr>
              <a:t>Tools specifically designed to create and edit pitches, ridge lines, gables and other roof specific features.  </a:t>
            </a: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Arial"/>
                <a:ea typeface="+mn-ea"/>
                <a:cs typeface="+mn-cs"/>
              </a:rPr>
              <a:t>ENC Chart Viewing - </a:t>
            </a:r>
            <a:r>
              <a:rPr lang="en-US" sz="1200" kern="1200" dirty="0">
                <a:solidFill>
                  <a:schemeClr val="tx1"/>
                </a:solidFill>
                <a:effectLst/>
                <a:latin typeface="Arial"/>
                <a:ea typeface="+mn-ea"/>
                <a:cs typeface="+mn-cs"/>
              </a:rPr>
              <a:t>View Electronic Navigational Charts from formats such as S-57 as layers and change chart display settings.</a:t>
            </a:r>
            <a:endParaRPr lang="en-US" sz="1200" b="1"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Arial"/>
                <a:ea typeface="+mn-ea"/>
                <a:cs typeface="+mn-cs"/>
              </a:rPr>
              <a:t>64-Bit </a:t>
            </a:r>
            <a:r>
              <a:rPr lang="en-US" sz="1200" b="1" i="0" kern="1200" dirty="0" err="1">
                <a:solidFill>
                  <a:schemeClr val="tx1"/>
                </a:solidFill>
                <a:effectLst/>
                <a:latin typeface="Arial"/>
                <a:ea typeface="+mn-ea"/>
                <a:cs typeface="+mn-cs"/>
              </a:rPr>
              <a:t>Objectid</a:t>
            </a:r>
            <a:r>
              <a:rPr lang="en-US" sz="1200" b="1" i="0" kern="1200" dirty="0">
                <a:solidFill>
                  <a:schemeClr val="tx1"/>
                </a:solidFill>
                <a:effectLst/>
                <a:latin typeface="Arial"/>
                <a:ea typeface="+mn-ea"/>
                <a:cs typeface="+mn-cs"/>
              </a:rPr>
              <a:t> - </a:t>
            </a:r>
            <a:r>
              <a:rPr lang="en-US" sz="1200" b="0" i="0" kern="1200" dirty="0">
                <a:solidFill>
                  <a:schemeClr val="tx1"/>
                </a:solidFill>
                <a:effectLst/>
                <a:latin typeface="Arial"/>
                <a:ea typeface="+mn-ea"/>
                <a:cs typeface="+mn-cs"/>
              </a:rPr>
              <a:t>Enhancing  ArcGIS platform ability to work with very large datasets</a:t>
            </a:r>
          </a:p>
          <a:p>
            <a:pPr marL="0" marR="0">
              <a:spcBef>
                <a:spcPts val="0"/>
              </a:spcBef>
              <a:spcAft>
                <a:spcPts val="0"/>
              </a:spcAft>
            </a:pPr>
            <a:r>
              <a:rPr lang="en-US" sz="1800" b="1" dirty="0">
                <a:effectLst/>
                <a:latin typeface="Calibri" panose="020F0502020204030204" pitchFamily="34" charset="0"/>
                <a:ea typeface="Calibri" panose="020F0502020204030204" pitchFamily="34" charset="0"/>
              </a:rPr>
              <a:t>	</a:t>
            </a:r>
            <a:r>
              <a:rPr lang="en-US" sz="1800" dirty="0">
                <a:effectLst/>
                <a:latin typeface="Calibri" panose="020F0502020204030204" pitchFamily="34" charset="0"/>
                <a:ea typeface="Calibri" panose="020F0502020204030204" pitchFamily="34" charset="0"/>
              </a:rPr>
              <a:t>would allow users to create charts from data with the same schema by applying the template, similar to a layer file.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rPr>
              <a:t>Layer &amp; Feature effects -  </a:t>
            </a:r>
            <a:r>
              <a:rPr lang="en-US" sz="1800" dirty="0">
                <a:effectLst/>
                <a:latin typeface="Calibri" panose="020F0502020204030204" pitchFamily="34" charset="0"/>
                <a:ea typeface="Calibri" panose="020F0502020204030204" pitchFamily="34" charset="0"/>
              </a:rPr>
              <a:t>Apply visual effects such as blur and drop shadow to layers or a subset of features for emphasis.</a:t>
            </a: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i="0" u="none" kern="1200" dirty="0">
                <a:solidFill>
                  <a:srgbClr val="FF0000"/>
                </a:solidFill>
                <a:effectLst/>
                <a:latin typeface="Arial"/>
                <a:ea typeface="+mn-ea"/>
                <a:cs typeface="+mn-cs"/>
              </a:rPr>
              <a:t>Survey-less Indoor Positioning </a:t>
            </a:r>
            <a:r>
              <a:rPr lang="en-US" sz="1200" b="0" i="0" u="none" kern="1200" dirty="0">
                <a:solidFill>
                  <a:srgbClr val="FF0000"/>
                </a:solidFill>
                <a:effectLst/>
                <a:latin typeface="Arial"/>
                <a:ea typeface="+mn-ea"/>
                <a:cs typeface="+mn-cs"/>
              </a:rPr>
              <a:t>– tools to enable indoor positioning without the need of performing an on-site IPS survey</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Arial"/>
                <a:ea typeface="ＭＳ Ｐゴシック"/>
                <a:cs typeface="Arial"/>
              </a:rPr>
              <a:t>Aviation </a:t>
            </a:r>
            <a:r>
              <a:rPr kumimoji="0" lang="en-US" sz="1200" b="1" i="0" u="none" strike="noStrike" kern="1200" cap="none" spc="0" normalizeH="0" baseline="0" noProof="0" dirty="0" err="1">
                <a:ln>
                  <a:noFill/>
                </a:ln>
                <a:effectLst/>
                <a:uLnTx/>
                <a:uFillTx/>
                <a:latin typeface="Arial"/>
                <a:ea typeface="ＭＳ Ｐゴシック"/>
                <a:cs typeface="Arial"/>
              </a:rPr>
              <a:t>te</a:t>
            </a:r>
            <a:r>
              <a:rPr lang="en-US" sz="1200" b="1" dirty="0" err="1">
                <a:latin typeface="Arial"/>
                <a:ea typeface="ＭＳ Ｐゴシック"/>
                <a:cs typeface="Arial"/>
              </a:rPr>
              <a:t>rminal</a:t>
            </a:r>
            <a:r>
              <a:rPr lang="en-US" sz="1200" b="1" dirty="0">
                <a:latin typeface="Arial"/>
                <a:ea typeface="ＭＳ Ｐゴシック"/>
                <a:cs typeface="Arial"/>
              </a:rPr>
              <a:t> charts – </a:t>
            </a:r>
            <a:r>
              <a:rPr lang="en-US" sz="1200" b="0" dirty="0">
                <a:latin typeface="Arial"/>
                <a:ea typeface="ＭＳ Ｐゴシック"/>
                <a:cs typeface="Arial"/>
              </a:rPr>
              <a:t>Aviation terminal charts</a:t>
            </a:r>
          </a:p>
          <a:p>
            <a:pPr marL="0" marR="0" lvl="0" indent="0" algn="l" defTabSz="914400" rtl="0" eaLnBrk="1" fontAlgn="base" latinLnBrk="0" hangingPunct="1">
              <a:lnSpc>
                <a:spcPct val="100000"/>
              </a:lnSpc>
              <a:spcBef>
                <a:spcPts val="0"/>
              </a:spcBef>
              <a:spcAft>
                <a:spcPts val="0"/>
              </a:spcAft>
              <a:buClrTx/>
              <a:buSzTx/>
              <a:buFontTx/>
              <a:buNone/>
              <a:tabLst/>
              <a:defRPr/>
            </a:pPr>
            <a:r>
              <a:rPr lang="en-US" b="1" dirty="0"/>
              <a:t>Simulation Modeling - </a:t>
            </a:r>
            <a:r>
              <a:rPr lang="en-US" sz="1200" kern="1200" dirty="0">
                <a:solidFill>
                  <a:schemeClr val="tx1"/>
                </a:solidFill>
                <a:effectLst/>
                <a:latin typeface="Arial"/>
                <a:ea typeface="+mn-ea"/>
                <a:cs typeface="+mn-cs"/>
              </a:rPr>
              <a:t>Simulate complex phenomena like airflow and fluid dynamics in 3D/4D based on physical models.</a:t>
            </a:r>
          </a:p>
          <a:p>
            <a:pPr marL="0" marR="0" lvl="0" indent="0" algn="l" defTabSz="914400" rtl="0" eaLnBrk="1" fontAlgn="base" latinLnBrk="0" hangingPunct="1">
              <a:lnSpc>
                <a:spcPct val="100000"/>
              </a:lnSpc>
              <a:spcBef>
                <a:spcPts val="0"/>
              </a:spcBef>
              <a:spcAft>
                <a:spcPts val="0"/>
              </a:spcAft>
              <a:buClrTx/>
              <a:buSzTx/>
              <a:buFontTx/>
              <a:buNone/>
              <a:tabLst/>
              <a:defRPr/>
            </a:pPr>
            <a:r>
              <a:rPr lang="en-US" b="1" dirty="0"/>
              <a:t>IPS emulator</a:t>
            </a:r>
            <a:r>
              <a:rPr lang="en-US" dirty="0"/>
              <a:t>: “Integrate an option to emulate the IPS engine available in Maps SDK directly within Pro. This will serve for quality assessment and parameter tuning to achieve better blue dot performance“</a:t>
            </a:r>
          </a:p>
          <a:p>
            <a:pPr marL="0" marR="0">
              <a:spcBef>
                <a:spcPts val="0"/>
              </a:spcBef>
              <a:spcAft>
                <a:spcPts val="0"/>
              </a:spcAft>
            </a:pPr>
            <a:r>
              <a:rPr lang="en-US" sz="1800" b="1" dirty="0">
                <a:effectLst/>
                <a:latin typeface="Calibri" panose="020F0502020204030204" pitchFamily="34" charset="0"/>
                <a:ea typeface="Calibri" panose="020F0502020204030204" pitchFamily="34" charset="0"/>
              </a:rPr>
              <a:t>Oriented Imagery – Inspection workflow and AI integration </a:t>
            </a:r>
            <a:r>
              <a:rPr lang="en-US" sz="1800" dirty="0">
                <a:effectLst/>
                <a:latin typeface="Calibri" panose="020F0502020204030204" pitchFamily="34" charset="0"/>
                <a:ea typeface="Calibri" panose="020F0502020204030204" pitchFamily="34" charset="0"/>
              </a:rPr>
              <a:t>Inspection workflows added to Pro to enable collection of features in image space as part of inspection workflows. Tight integration with ArcGIS Image Analyst Extension based AI workflows for creating training data, training models and inferencing. Integration with Pre Trained models such as face </a:t>
            </a:r>
            <a:r>
              <a:rPr lang="en-US" sz="1800" dirty="0" err="1">
                <a:effectLst/>
                <a:latin typeface="Calibri" panose="020F0502020204030204" pitchFamily="34" charset="0"/>
                <a:ea typeface="Calibri" panose="020F0502020204030204" pitchFamily="34" charset="0"/>
              </a:rPr>
              <a:t>bluring</a:t>
            </a:r>
            <a:r>
              <a:rPr lang="en-US" sz="1800" dirty="0">
                <a:effectLst/>
                <a:latin typeface="Calibri" panose="020F0502020204030204" pitchFamily="34" charset="0"/>
                <a:ea typeface="Calibri" panose="020F0502020204030204" pitchFamily="34" charset="0"/>
              </a:rPr>
              <a:t>, car number plate </a:t>
            </a:r>
            <a:r>
              <a:rPr lang="en-US" sz="1800" dirty="0" err="1">
                <a:effectLst/>
                <a:latin typeface="Calibri" panose="020F0502020204030204" pitchFamily="34" charset="0"/>
                <a:ea typeface="Calibri" panose="020F0502020204030204" pitchFamily="34" charset="0"/>
              </a:rPr>
              <a:t>bluring</a:t>
            </a:r>
            <a:r>
              <a:rPr lang="en-US" sz="1800" dirty="0">
                <a:effectLst/>
                <a:latin typeface="Calibri" panose="020F0502020204030204" pitchFamily="34" charset="0"/>
                <a:ea typeface="Calibri" panose="020F0502020204030204" pitchFamily="34" charset="0"/>
              </a:rPr>
              <a:t> as well as a range of feature extraction such as road signs.  User will be able to drive to a collection of image, features or labels to collect or review attributes.</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a:p>
            <a:pPr fontAlgn="base"/>
            <a:endParaRPr lang="en-US" sz="1200" b="1"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 </a:t>
            </a:r>
          </a:p>
          <a:p>
            <a:pPr fontAlgn="base"/>
            <a:r>
              <a:rPr lang="en-US" sz="1200" b="1" i="0" kern="1200" dirty="0">
                <a:solidFill>
                  <a:schemeClr val="tx1"/>
                </a:solidFill>
                <a:effectLst/>
                <a:latin typeface="+mn-lt"/>
                <a:ea typeface="+mn-ea"/>
                <a:cs typeface="+mn-cs"/>
              </a:rPr>
              <a:t>Long-term (in the plan but not assigned to a release at this point)</a:t>
            </a:r>
          </a:p>
          <a:p>
            <a:pPr fontAlgn="base"/>
            <a:endParaRPr lang="en-US" sz="1200" b="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sz="2000" b="1" dirty="0">
                <a:effectLst/>
                <a:latin typeface="Calibri" panose="020F0502020204030204" pitchFamily="34" charset="0"/>
                <a:ea typeface="Times New Roman" panose="02020603050405020304" pitchFamily="18" charset="0"/>
              </a:rPr>
              <a:t>Share </a:t>
            </a:r>
            <a:r>
              <a:rPr lang="en-US" sz="2000" b="1" dirty="0" err="1">
                <a:effectLst/>
                <a:latin typeface="Calibri" panose="020F0502020204030204" pitchFamily="34" charset="0"/>
                <a:ea typeface="Times New Roman" panose="02020603050405020304" pitchFamily="18" charset="0"/>
              </a:rPr>
              <a:t>ModelBuilder</a:t>
            </a:r>
            <a:r>
              <a:rPr lang="en-US" sz="2000" b="1" dirty="0">
                <a:effectLst/>
                <a:latin typeface="Calibri" panose="020F0502020204030204" pitchFamily="34" charset="0"/>
                <a:ea typeface="Times New Roman" panose="02020603050405020304" pitchFamily="18" charset="0"/>
              </a:rPr>
              <a:t> item to portal</a:t>
            </a:r>
            <a:r>
              <a:rPr lang="en-US" sz="1400" b="1" kern="1200" dirty="0">
                <a:solidFill>
                  <a:schemeClr val="tx1"/>
                </a:solidFill>
                <a:effectLst/>
                <a:latin typeface="Arial"/>
                <a:ea typeface="+mn-ea"/>
                <a:cs typeface="+mn-cs"/>
              </a:rPr>
              <a:t> - </a:t>
            </a:r>
            <a:r>
              <a:rPr lang="en-US" sz="1200" dirty="0">
                <a:effectLst/>
                <a:latin typeface="Calibri" panose="020F0502020204030204" pitchFamily="34" charset="0"/>
                <a:ea typeface="Times New Roman" panose="02020603050405020304" pitchFamily="18" charset="0"/>
              </a:rPr>
              <a:t>Author a </a:t>
            </a:r>
            <a:r>
              <a:rPr lang="en-US" sz="1200" dirty="0" err="1">
                <a:effectLst/>
                <a:latin typeface="Calibri" panose="020F0502020204030204" pitchFamily="34" charset="0"/>
                <a:ea typeface="Times New Roman" panose="02020603050405020304" pitchFamily="18" charset="0"/>
              </a:rPr>
              <a:t>ModelBuilder</a:t>
            </a:r>
            <a:r>
              <a:rPr lang="en-US" sz="1200" dirty="0">
                <a:effectLst/>
                <a:latin typeface="Calibri" panose="020F0502020204030204" pitchFamily="34" charset="0"/>
                <a:ea typeface="Times New Roman" panose="02020603050405020304" pitchFamily="18" charset="0"/>
              </a:rPr>
              <a:t> model in Pro and share it as an item to your portal. You will be able to run and view the model from a browser, and download and use the item in Pro projects.</a:t>
            </a:r>
            <a:endParaRPr lang="en-US" sz="1200" dirty="0">
              <a:effectLst/>
              <a:latin typeface="Calibri" panose="020F0502020204030204" pitchFamily="34" charset="0"/>
              <a:ea typeface="Calibri" panose="020F0502020204030204" pitchFamily="34" charset="0"/>
            </a:endParaRPr>
          </a:p>
          <a:p>
            <a:pPr fontAlgn="base"/>
            <a:r>
              <a:rPr lang="en-US" sz="1200" b="1" i="0" kern="1200" dirty="0">
                <a:solidFill>
                  <a:schemeClr val="tx1"/>
                </a:solidFill>
                <a:effectLst/>
                <a:latin typeface="+mn-lt"/>
                <a:ea typeface="+mn-ea"/>
                <a:cs typeface="+mn-cs"/>
              </a:rPr>
              <a:t>Terrain Editing - </a:t>
            </a:r>
            <a:r>
              <a:rPr lang="en-US" sz="1200" b="0" i="0" kern="1200" dirty="0">
                <a:solidFill>
                  <a:schemeClr val="tx1"/>
                </a:solidFill>
                <a:effectLst/>
                <a:latin typeface="+mn-lt"/>
                <a:ea typeface="+mn-ea"/>
                <a:cs typeface="+mn-cs"/>
              </a:rPr>
              <a:t>Edit features participating in a terrain dataset.</a:t>
            </a:r>
            <a:r>
              <a:rPr lang="en-US" sz="1200" b="1"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Add, remove and replace data referenced by terrains.</a:t>
            </a: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Arial"/>
                <a:ea typeface="+mn-ea"/>
                <a:cs typeface="+mn-cs"/>
              </a:rPr>
              <a:t>Materials Authoring – </a:t>
            </a:r>
            <a:r>
              <a:rPr lang="en-US" sz="1200" b="0" i="0" kern="1200" dirty="0">
                <a:solidFill>
                  <a:schemeClr val="tx1"/>
                </a:solidFill>
                <a:effectLst/>
                <a:latin typeface="Arial"/>
                <a:ea typeface="+mn-ea"/>
                <a:cs typeface="+mn-cs"/>
              </a:rPr>
              <a:t>Author properties on surfaces to support reflectivity, roughness, and other properties for more photo-realistic visualizations in 3D scenes.</a:t>
            </a:r>
            <a:endParaRPr lang="en-US" sz="1200" b="1" kern="1200" dirty="0">
              <a:solidFill>
                <a:schemeClr val="tx1"/>
              </a:solidFill>
              <a:effectLst/>
              <a:latin typeface="Arial"/>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Arial"/>
                <a:ea typeface="+mn-ea"/>
                <a:cs typeface="+mn-cs"/>
              </a:rPr>
              <a:t>High Fidelity Rendering - </a:t>
            </a:r>
            <a:r>
              <a:rPr lang="en-US" sz="1200" kern="1200" dirty="0">
                <a:solidFill>
                  <a:schemeClr val="tx1"/>
                </a:solidFill>
                <a:effectLst/>
                <a:latin typeface="Arial"/>
                <a:ea typeface="+mn-ea"/>
                <a:cs typeface="+mn-cs"/>
              </a:rPr>
              <a:t>A series of display improvements to support more photo-realistic 3D scene visualizations.</a:t>
            </a:r>
          </a:p>
          <a:p>
            <a:pPr fontAlgn="base"/>
            <a:r>
              <a:rPr lang="en-US" sz="1200" b="1" i="0" kern="1200" dirty="0">
                <a:solidFill>
                  <a:schemeClr val="tx1"/>
                </a:solidFill>
                <a:effectLst/>
                <a:latin typeface="+mn-lt"/>
                <a:ea typeface="+mn-ea"/>
                <a:cs typeface="+mn-cs"/>
              </a:rPr>
              <a:t>3D Mesh as Ground - </a:t>
            </a:r>
            <a:r>
              <a:rPr lang="en-US" sz="1200" b="0" i="0" kern="1200" dirty="0">
                <a:solidFill>
                  <a:schemeClr val="tx1"/>
                </a:solidFill>
                <a:effectLst/>
                <a:latin typeface="+mn-lt"/>
                <a:ea typeface="+mn-ea"/>
                <a:cs typeface="+mn-cs"/>
              </a:rPr>
              <a:t>The ability to use integrated mesh or TIN information as a true triangulated ground surface that would be more precise than our raster surfaces and allow structures such as tunnels and mines.</a:t>
            </a:r>
          </a:p>
          <a:p>
            <a:pPr fontAlgn="base">
              <a:defRPr/>
            </a:pPr>
            <a:r>
              <a:rPr lang="en-US" sz="1200" b="1" dirty="0">
                <a:solidFill>
                  <a:prstClr val="white"/>
                </a:solidFill>
                <a:latin typeface="Arial"/>
                <a:ea typeface="ＭＳ Ｐゴシック"/>
              </a:rPr>
              <a:t>Integrated Mesh Scene Layer Data Management </a:t>
            </a:r>
            <a:r>
              <a:rPr lang="en-US" sz="1200" b="1" i="0" kern="1200" dirty="0">
                <a:solidFill>
                  <a:schemeClr val="tx1"/>
                </a:solidFill>
                <a:effectLst/>
                <a:latin typeface="Arial"/>
                <a:ea typeface="+mn-ea"/>
                <a:cs typeface="+mn-cs"/>
              </a:rPr>
              <a:t>-</a:t>
            </a:r>
            <a:r>
              <a:rPr lang="en-US" b="1" dirty="0">
                <a:latin typeface="Arial"/>
              </a:rPr>
              <a:t> </a:t>
            </a:r>
            <a:r>
              <a:rPr lang="en-US" sz="1200" b="1" i="0" kern="1200" dirty="0">
                <a:solidFill>
                  <a:schemeClr val="tx1"/>
                </a:solidFill>
                <a:effectLst/>
                <a:latin typeface="Arial"/>
                <a:ea typeface="+mn-ea"/>
                <a:cs typeface="+mn-cs"/>
              </a:rPr>
              <a:t> </a:t>
            </a:r>
            <a:r>
              <a:rPr lang="en-US" sz="1200" kern="1200" dirty="0">
                <a:solidFill>
                  <a:schemeClr val="tx1"/>
                </a:solidFill>
                <a:effectLst/>
                <a:latin typeface="+mn-lt"/>
                <a:ea typeface="+mn-ea"/>
                <a:cs typeface="+mn-cs"/>
              </a:rPr>
              <a:t>Add, Delete, Change very large integrated mesh services based on SLPK</a:t>
            </a:r>
            <a:endParaRPr lang="en-US" sz="1200" b="1" i="0" kern="1200" dirty="0">
              <a:solidFill>
                <a:schemeClr val="tx1"/>
              </a:solidFill>
              <a:effectLst/>
              <a:latin typeface="Arial"/>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Arial"/>
                <a:ea typeface="+mn-ea"/>
                <a:cs typeface="+mn-cs"/>
              </a:rPr>
              <a:t>New Data Types – </a:t>
            </a:r>
            <a:r>
              <a:rPr lang="en-US" sz="1200" b="0" i="0" kern="1200" dirty="0" err="1">
                <a:solidFill>
                  <a:schemeClr val="tx1"/>
                </a:solidFill>
                <a:effectLst/>
                <a:latin typeface="Arial"/>
                <a:ea typeface="+mn-ea"/>
                <a:cs typeface="+mn-cs"/>
              </a:rPr>
              <a:t>BigInteger</a:t>
            </a:r>
            <a:r>
              <a:rPr lang="en-US" sz="1200" b="0" i="0" kern="1200" dirty="0">
                <a:solidFill>
                  <a:schemeClr val="tx1"/>
                </a:solidFill>
                <a:effectLst/>
                <a:latin typeface="Arial"/>
                <a:ea typeface="+mn-ea"/>
                <a:cs typeface="+mn-cs"/>
              </a:rPr>
              <a:t>, Timestamp with Time zone - </a:t>
            </a:r>
            <a:r>
              <a:rPr lang="en-US" sz="1200" kern="1200" dirty="0">
                <a:solidFill>
                  <a:schemeClr val="tx1"/>
                </a:solidFill>
                <a:effectLst/>
                <a:latin typeface="+mn-lt"/>
                <a:ea typeface="+mn-ea"/>
                <a:cs typeface="+mn-cs"/>
              </a:rPr>
              <a:t>Add support for new data types required for critical user workflows related to time, observation data etc.</a:t>
            </a: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Arial"/>
                <a:ea typeface="+mn-ea"/>
                <a:cs typeface="+mn-cs"/>
              </a:rPr>
              <a:t>Cloud Drive support- </a:t>
            </a:r>
            <a:r>
              <a:rPr lang="en-US" sz="1200" b="0" kern="1200" dirty="0">
                <a:solidFill>
                  <a:schemeClr val="tx1"/>
                </a:solidFill>
                <a:effectLst/>
                <a:latin typeface="Arial"/>
                <a:ea typeface="+mn-ea"/>
                <a:cs typeface="+mn-cs"/>
              </a:rPr>
              <a:t>Support storage of ArcGIS Pro files and data in common cloud drives like OneDrive and Google Drive.</a:t>
            </a:r>
          </a:p>
          <a:p>
            <a:pPr marL="0" marR="0">
              <a:spcBef>
                <a:spcPts val="0"/>
              </a:spcBef>
              <a:spcAft>
                <a:spcPts val="0"/>
              </a:spcAft>
            </a:pPr>
            <a:r>
              <a:rPr lang="en-US" sz="1800" b="1" dirty="0">
                <a:effectLst/>
                <a:latin typeface="Calibri" panose="020F0502020204030204" pitchFamily="34" charset="0"/>
                <a:ea typeface="Calibri" panose="020F0502020204030204" pitchFamily="34" charset="0"/>
              </a:rPr>
              <a:t>Oriented Imagery – Live video superposition - </a:t>
            </a:r>
            <a:r>
              <a:rPr lang="en-US" sz="1800" dirty="0">
                <a:effectLst/>
                <a:latin typeface="Calibri" panose="020F0502020204030204" pitchFamily="34" charset="0"/>
                <a:ea typeface="Calibri" panose="020F0502020204030204" pitchFamily="34" charset="0"/>
              </a:rPr>
              <a:t>Superposition of Live Video streams onto surfaces of objects (flashlight mode) enabling live representation of scenes from multiple image sources.</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Arial"/>
              <a:ea typeface="+mn-ea"/>
              <a:cs typeface="+mn-cs"/>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25804166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31</a:t>
            </a:fld>
            <a:endParaRPr lang="en-US" dirty="0"/>
          </a:p>
        </p:txBody>
      </p:sp>
    </p:spTree>
    <p:extLst>
      <p:ext uri="{BB962C8B-B14F-4D97-AF65-F5344CB8AC3E}">
        <p14:creationId xmlns:p14="http://schemas.microsoft.com/office/powerpoint/2010/main" val="969725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Aft>
                <a:spcPts val="1200"/>
              </a:spcAft>
            </a:pPr>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32</a:t>
            </a:fld>
            <a:endParaRPr lang="en-US" dirty="0"/>
          </a:p>
        </p:txBody>
      </p:sp>
    </p:spTree>
    <p:extLst>
      <p:ext uri="{BB962C8B-B14F-4D97-AF65-F5344CB8AC3E}">
        <p14:creationId xmlns:p14="http://schemas.microsoft.com/office/powerpoint/2010/main" val="32275595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33</a:t>
            </a:fld>
            <a:endParaRPr lang="en-US" dirty="0"/>
          </a:p>
        </p:txBody>
      </p:sp>
    </p:spTree>
    <p:extLst>
      <p:ext uri="{BB962C8B-B14F-4D97-AF65-F5344CB8AC3E}">
        <p14:creationId xmlns:p14="http://schemas.microsoft.com/office/powerpoint/2010/main" val="8393084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34</a:t>
            </a:fld>
            <a:endParaRPr lang="en-US" dirty="0"/>
          </a:p>
        </p:txBody>
      </p:sp>
    </p:spTree>
    <p:extLst>
      <p:ext uri="{BB962C8B-B14F-4D97-AF65-F5344CB8AC3E}">
        <p14:creationId xmlns:p14="http://schemas.microsoft.com/office/powerpoint/2010/main" val="19018025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35</a:t>
            </a:fld>
            <a:endParaRPr lang="en-US" dirty="0"/>
          </a:p>
        </p:txBody>
      </p:sp>
    </p:spTree>
    <p:extLst>
      <p:ext uri="{BB962C8B-B14F-4D97-AF65-F5344CB8AC3E}">
        <p14:creationId xmlns:p14="http://schemas.microsoft.com/office/powerpoint/2010/main" val="30131474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2140308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37</a:t>
            </a:fld>
            <a:endParaRPr lang="en-US" dirty="0"/>
          </a:p>
        </p:txBody>
      </p:sp>
    </p:spTree>
    <p:extLst>
      <p:ext uri="{BB962C8B-B14F-4D97-AF65-F5344CB8AC3E}">
        <p14:creationId xmlns:p14="http://schemas.microsoft.com/office/powerpoint/2010/main" val="17532940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24619561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4</a:t>
            </a:fld>
            <a:endParaRPr lang="en-US" dirty="0"/>
          </a:p>
        </p:txBody>
      </p:sp>
    </p:spTree>
    <p:extLst>
      <p:ext uri="{BB962C8B-B14F-4D97-AF65-F5344CB8AC3E}">
        <p14:creationId xmlns:p14="http://schemas.microsoft.com/office/powerpoint/2010/main" val="23598374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39</a:t>
            </a:fld>
            <a:endParaRPr lang="en-US" dirty="0"/>
          </a:p>
        </p:txBody>
      </p:sp>
    </p:spTree>
    <p:extLst>
      <p:ext uri="{BB962C8B-B14F-4D97-AF65-F5344CB8AC3E}">
        <p14:creationId xmlns:p14="http://schemas.microsoft.com/office/powerpoint/2010/main" val="3591850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Aft>
                <a:spcPts val="1200"/>
              </a:spcAft>
            </a:pP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a:t>
            </a:fld>
            <a:endParaRPr lang="en-US" dirty="0"/>
          </a:p>
        </p:txBody>
      </p:sp>
    </p:spTree>
    <p:extLst>
      <p:ext uri="{BB962C8B-B14F-4D97-AF65-F5344CB8AC3E}">
        <p14:creationId xmlns:p14="http://schemas.microsoft.com/office/powerpoint/2010/main" val="1630566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8BCB3D-981A-499A-AB57-B6D893D195E2}"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9900823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8</a:t>
            </a:fld>
            <a:endParaRPr lang="en-US" dirty="0"/>
          </a:p>
        </p:txBody>
      </p:sp>
    </p:spTree>
    <p:extLst>
      <p:ext uri="{BB962C8B-B14F-4D97-AF65-F5344CB8AC3E}">
        <p14:creationId xmlns:p14="http://schemas.microsoft.com/office/powerpoint/2010/main" val="4745234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9</a:t>
            </a:fld>
            <a:endParaRPr lang="en-US" dirty="0"/>
          </a:p>
        </p:txBody>
      </p:sp>
    </p:spTree>
    <p:extLst>
      <p:ext uri="{BB962C8B-B14F-4D97-AF65-F5344CB8AC3E}">
        <p14:creationId xmlns:p14="http://schemas.microsoft.com/office/powerpoint/2010/main" val="7263863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10</a:t>
            </a:fld>
            <a:endParaRPr lang="en-US" dirty="0"/>
          </a:p>
        </p:txBody>
      </p:sp>
    </p:spTree>
    <p:extLst>
      <p:ext uri="{BB962C8B-B14F-4D97-AF65-F5344CB8AC3E}">
        <p14:creationId xmlns:p14="http://schemas.microsoft.com/office/powerpoint/2010/main" val="4084888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Aft>
                <a:spcPts val="1200"/>
              </a:spcAft>
            </a:pP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11</a:t>
            </a:fld>
            <a:endParaRPr lang="en-US" dirty="0"/>
          </a:p>
        </p:txBody>
      </p:sp>
    </p:spTree>
    <p:extLst>
      <p:ext uri="{BB962C8B-B14F-4D97-AF65-F5344CB8AC3E}">
        <p14:creationId xmlns:p14="http://schemas.microsoft.com/office/powerpoint/2010/main" val="8648343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833121" y="2428193"/>
            <a:ext cx="8525773" cy="914400"/>
          </a:xfrm>
        </p:spPr>
        <p:txBody>
          <a:bodyPr rIns="0" anchor="b">
            <a:noAutofit/>
          </a:bodyPr>
          <a:lstStyle>
            <a:lvl1pPr algn="ctr">
              <a:defRPr sz="3600" b="0" baseline="0">
                <a:solidFill>
                  <a:schemeClr val="tx1"/>
                </a:solidFill>
              </a:defRPr>
            </a:lvl1pPr>
          </a:lstStyle>
          <a:p>
            <a:r>
              <a:rPr lang="en-US" dirty="0"/>
              <a:t>Presentation Title</a:t>
            </a:r>
          </a:p>
        </p:txBody>
      </p:sp>
      <p:sp>
        <p:nvSpPr>
          <p:cNvPr id="3" name="Subtitle 2"/>
          <p:cNvSpPr>
            <a:spLocks noGrp="1"/>
          </p:cNvSpPr>
          <p:nvPr>
            <p:ph type="subTitle" idx="1" hasCustomPrompt="1"/>
          </p:nvPr>
        </p:nvSpPr>
        <p:spPr bwMode="white">
          <a:xfrm>
            <a:off x="1828801" y="3465218"/>
            <a:ext cx="8534401" cy="914400"/>
          </a:xfrm>
          <a:noFill/>
        </p:spPr>
        <p:txBody>
          <a:bodyPr>
            <a:noAutofit/>
          </a:bodyPr>
          <a:lstStyle>
            <a:lvl1pPr marL="0" indent="0" algn="ctr">
              <a:buNone/>
              <a:defRPr b="0">
                <a:solidFill>
                  <a:srgbClr val="C3E3F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 of Presenter(s)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EC91B51-25EE-0147-9293-37E16A70024E}" type="datetime1">
              <a:rPr lang="en-US" smtClean="0"/>
              <a:t>11/7/2023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9" name="Picture 8" descr="Esri logo with The Science of Where tagline">
            <a:extLst>
              <a:ext uri="{FF2B5EF4-FFF2-40B4-BE49-F238E27FC236}">
                <a16:creationId xmlns:a16="http://schemas.microsoft.com/office/drawing/2014/main" id="{BAE1F197-8276-8D41-95D6-51EDCC85066F}"/>
              </a:ext>
            </a:extLst>
          </p:cNvPr>
          <p:cNvPicPr>
            <a:picLocks noChangeAspect="1"/>
          </p:cNvPicPr>
          <p:nvPr userDrawn="1"/>
        </p:nvPicPr>
        <p:blipFill>
          <a:blip r:embed="rId2" cstate="print">
            <a:alphaModFix amt="75000"/>
            <a:extLst>
              <a:ext uri="{28A0092B-C50C-407E-A947-70E740481C1C}">
                <a14:useLocalDpi xmlns:a14="http://schemas.microsoft.com/office/drawing/2010/main"/>
              </a:ext>
            </a:extLst>
          </a:blip>
          <a:stretch>
            <a:fillRect/>
          </a:stretch>
        </p:blipFill>
        <p:spPr>
          <a:xfrm>
            <a:off x="9542736" y="395608"/>
            <a:ext cx="2392198" cy="739642"/>
          </a:xfrm>
          <a:prstGeom prst="rect">
            <a:avLst/>
          </a:prstGeom>
        </p:spPr>
      </p:pic>
    </p:spTree>
  </p:cSld>
  <p:clrMapOvr>
    <a:masterClrMapping/>
  </p:clrMapOvr>
  <p:transition spd="med">
    <p:fade/>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bg>
      <p:bgPr>
        <a:gradFill flip="none" rotWithShape="1">
          <a:gsLst>
            <a:gs pos="38000">
              <a:srgbClr val="064D9E"/>
            </a:gs>
            <a:gs pos="55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976872" y="3980828"/>
            <a:ext cx="4427728"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6976872" y="2462092"/>
            <a:ext cx="4427728" cy="1477328"/>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dirty="0"/>
              <a:t>Click to Edit Demo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11/7/2023</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8" name="Picture Placeholder 8">
            <a:extLst>
              <a:ext uri="{FF2B5EF4-FFF2-40B4-BE49-F238E27FC236}">
                <a16:creationId xmlns:a16="http://schemas.microsoft.com/office/drawing/2014/main" id="{A4DFB064-9EBB-CE43-A484-6B2123001EC1}"/>
              </a:ext>
            </a:extLst>
          </p:cNvPr>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Click icon to insert Picture</a:t>
            </a:r>
          </a:p>
        </p:txBody>
      </p:sp>
    </p:spTree>
    <p:extLst>
      <p:ext uri="{BB962C8B-B14F-4D97-AF65-F5344CB8AC3E}">
        <p14:creationId xmlns:p14="http://schemas.microsoft.com/office/powerpoint/2010/main" val="2038196971"/>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0" baseline="0">
                <a:solidFill>
                  <a:schemeClr val="tx1"/>
                </a:solidFill>
              </a:defRPr>
            </a:lvl1pPr>
          </a:lstStyle>
          <a:p>
            <a:r>
              <a:rPr lang="en-US" dirty="0"/>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dirty="0"/>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77C214-390A-F944-BF27-73F37F4360F9}" type="datetime1">
              <a:rPr lang="en-US" smtClean="0"/>
              <a:t>11/7/2023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198752500"/>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dirty="0"/>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dirty="0"/>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225C2B-15EC-3348-B6CD-75D75F51F610}" type="datetime1">
              <a:rPr lang="en-US" smtClean="0"/>
              <a:t>11/7/2023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741332608"/>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Esri">
    <p:bg>
      <p:bgPr>
        <a:gradFill flip="none" rotWithShape="1">
          <a:gsLst>
            <a:gs pos="0">
              <a:srgbClr val="002859"/>
            </a:gs>
            <a:gs pos="100000">
              <a:srgbClr val="002859"/>
            </a:gs>
            <a:gs pos="55000">
              <a:srgbClr val="064D9E"/>
            </a:gs>
            <a:gs pos="38000">
              <a:srgbClr val="064D9E"/>
            </a:gs>
          </a:gsLst>
          <a:lin ang="5400000" scaled="0"/>
          <a:tileRect/>
        </a:gradFill>
        <a:effectLst/>
      </p:bgPr>
    </p:bg>
    <p:spTree>
      <p:nvGrpSpPr>
        <p:cNvPr id="1" name=""/>
        <p:cNvGrpSpPr/>
        <p:nvPr/>
      </p:nvGrpSpPr>
      <p:grpSpPr>
        <a:xfrm>
          <a:off x="0" y="0"/>
          <a:ext cx="0" cy="0"/>
          <a:chOff x="0" y="0"/>
          <a:chExt cx="0" cy="0"/>
        </a:xfrm>
      </p:grpSpPr>
      <p:pic>
        <p:nvPicPr>
          <p:cNvPr id="3" name="Picture 2" descr="large Esri logo with The Science of Where tagline">
            <a:extLst>
              <a:ext uri="{FF2B5EF4-FFF2-40B4-BE49-F238E27FC236}">
                <a16:creationId xmlns:a16="http://schemas.microsoft.com/office/drawing/2014/main" id="{9496024E-64D0-4946-9D72-1637B8F523E6}"/>
              </a:ext>
            </a:extLst>
          </p:cNvPr>
          <p:cNvPicPr>
            <a:picLocks noChangeAspect="1"/>
          </p:cNvPicPr>
          <p:nvPr userDrawn="1"/>
        </p:nvPicPr>
        <p:blipFill>
          <a:blip r:embed="rId2"/>
          <a:stretch>
            <a:fillRect/>
          </a:stretch>
        </p:blipFill>
        <p:spPr>
          <a:xfrm>
            <a:off x="3059008" y="2489995"/>
            <a:ext cx="6073984" cy="1878011"/>
          </a:xfrm>
          <a:prstGeom prst="rect">
            <a:avLst/>
          </a:prstGeom>
        </p:spPr>
      </p:pic>
    </p:spTree>
    <p:extLst>
      <p:ext uri="{BB962C8B-B14F-4D97-AF65-F5344CB8AC3E}">
        <p14:creationId xmlns:p14="http://schemas.microsoft.com/office/powerpoint/2010/main" val="1726245688"/>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1955E1-3D0D-420E-AD5C-2B4432CFCFB6}"/>
              </a:ext>
            </a:extLst>
          </p:cNvPr>
          <p:cNvSpPr/>
          <p:nvPr userDrawn="1"/>
        </p:nvSpPr>
        <p:spPr bwMode="auto">
          <a:xfrm>
            <a:off x="0" y="0"/>
            <a:ext cx="12192000" cy="6858000"/>
          </a:xfrm>
          <a:prstGeom prst="rect">
            <a:avLst/>
          </a:prstGeom>
          <a:gradFill>
            <a:gsLst>
              <a:gs pos="35000">
                <a:srgbClr val="143F95"/>
              </a:gs>
              <a:gs pos="82000">
                <a:srgbClr val="0E53C1"/>
              </a:gs>
              <a:gs pos="7000">
                <a:srgbClr val="1E3073"/>
              </a:gs>
            </a:gsLst>
            <a:path path="circle">
              <a:fillToRect t="100000" r="100000"/>
            </a:path>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7" name="Picture 6">
            <a:extLst>
              <a:ext uri="{FF2B5EF4-FFF2-40B4-BE49-F238E27FC236}">
                <a16:creationId xmlns:a16="http://schemas.microsoft.com/office/drawing/2014/main" id="{0490E4B3-8FC5-4D43-8254-9D9EE3D471F8}"/>
              </a:ext>
            </a:extLst>
          </p:cNvPr>
          <p:cNvPicPr>
            <a:picLocks noChangeAspect="1"/>
          </p:cNvPicPr>
          <p:nvPr userDrawn="1"/>
        </p:nvPicPr>
        <p:blipFill rotWithShape="1">
          <a:blip r:embed="rId2">
            <a:duotone>
              <a:prstClr val="black"/>
              <a:schemeClr val="accent4">
                <a:tint val="45000"/>
                <a:satMod val="400000"/>
              </a:schemeClr>
            </a:duotone>
            <a:alphaModFix amt="41000"/>
          </a:blip>
          <a:srcRect t="70152" r="75622"/>
          <a:stretch/>
        </p:blipFill>
        <p:spPr>
          <a:xfrm>
            <a:off x="9021" y="4810991"/>
            <a:ext cx="2930236" cy="2047009"/>
          </a:xfrm>
          <a:prstGeom prst="rect">
            <a:avLst/>
          </a:prstGeom>
        </p:spPr>
      </p:pic>
      <p:sp>
        <p:nvSpPr>
          <p:cNvPr id="8" name="Rectangle 7">
            <a:extLst>
              <a:ext uri="{FF2B5EF4-FFF2-40B4-BE49-F238E27FC236}">
                <a16:creationId xmlns:a16="http://schemas.microsoft.com/office/drawing/2014/main" id="{026F8041-2533-48AB-8CE0-043807BDAF2F}"/>
              </a:ext>
            </a:extLst>
          </p:cNvPr>
          <p:cNvSpPr/>
          <p:nvPr userDrawn="1"/>
        </p:nvSpPr>
        <p:spPr bwMode="auto">
          <a:xfrm rot="5400000">
            <a:off x="11780404" y="457408"/>
            <a:ext cx="45150" cy="65709"/>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 name="Title 1"/>
          <p:cNvSpPr>
            <a:spLocks noGrp="1"/>
          </p:cNvSpPr>
          <p:nvPr>
            <p:ph type="title" hasCustomPrompt="1"/>
          </p:nvPr>
        </p:nvSpPr>
        <p:spPr>
          <a:xfrm>
            <a:off x="685800" y="682625"/>
            <a:ext cx="10826496" cy="369332"/>
          </a:xfrm>
          <a:prstGeom prst="rect">
            <a:avLst/>
          </a:prstGeom>
        </p:spPr>
        <p:txBody>
          <a:bodyPr anchor="t"/>
          <a:lstStyle/>
          <a:p>
            <a:r>
              <a:rPr lang="en-US" dirty="0"/>
              <a:t>Click to Edit Master Title Style</a:t>
            </a:r>
          </a:p>
        </p:txBody>
      </p:sp>
      <p:sp>
        <p:nvSpPr>
          <p:cNvPr id="5" name="Content Placeholder 4"/>
          <p:cNvSpPr>
            <a:spLocks noGrp="1"/>
          </p:cNvSpPr>
          <p:nvPr>
            <p:ph sz="quarter" idx="10"/>
          </p:nvPr>
        </p:nvSpPr>
        <p:spPr>
          <a:xfrm>
            <a:off x="685800" y="1366344"/>
            <a:ext cx="10826496" cy="4990005"/>
          </a:xfrm>
          <a:prstGeom prst="rect">
            <a:avLst/>
          </a:prstGeom>
        </p:spPr>
        <p:txBody>
          <a:bodyPr/>
          <a:lstStyle/>
          <a:p>
            <a:pPr lvl="0"/>
            <a:r>
              <a:rPr lang="en-US" dirty="0"/>
              <a:t>Click to edit Master text styles</a:t>
            </a:r>
          </a:p>
          <a:p>
            <a:pPr lvl="1"/>
            <a:r>
              <a:rPr lang="en-US" dirty="0"/>
              <a:t>Second level</a:t>
            </a:r>
          </a:p>
          <a:p>
            <a:pPr lvl="2"/>
            <a:r>
              <a:rPr lang="en-US" dirty="0"/>
              <a:t>Third level</a:t>
            </a:r>
          </a:p>
        </p:txBody>
      </p:sp>
      <p:grpSp>
        <p:nvGrpSpPr>
          <p:cNvPr id="11" name="Group 10">
            <a:extLst>
              <a:ext uri="{FF2B5EF4-FFF2-40B4-BE49-F238E27FC236}">
                <a16:creationId xmlns:a16="http://schemas.microsoft.com/office/drawing/2014/main" id="{94CC7C72-829E-49D1-B774-DD4FFC8B9146}"/>
              </a:ext>
            </a:extLst>
          </p:cNvPr>
          <p:cNvGrpSpPr/>
          <p:nvPr userDrawn="1"/>
        </p:nvGrpSpPr>
        <p:grpSpPr>
          <a:xfrm>
            <a:off x="9021" y="146055"/>
            <a:ext cx="11930353" cy="6711945"/>
            <a:chOff x="9021" y="146055"/>
            <a:chExt cx="11930353" cy="6711945"/>
          </a:xfrm>
        </p:grpSpPr>
        <p:pic>
          <p:nvPicPr>
            <p:cNvPr id="31" name="Picture 30">
              <a:extLst>
                <a:ext uri="{FF2B5EF4-FFF2-40B4-BE49-F238E27FC236}">
                  <a16:creationId xmlns:a16="http://schemas.microsoft.com/office/drawing/2014/main" id="{7C299562-FA12-4303-A69F-D78F02ED9898}"/>
                </a:ext>
              </a:extLst>
            </p:cNvPr>
            <p:cNvPicPr>
              <a:picLocks noChangeAspect="1"/>
            </p:cNvPicPr>
            <p:nvPr/>
          </p:nvPicPr>
          <p:blipFill rotWithShape="1">
            <a:blip r:embed="rId2">
              <a:duotone>
                <a:prstClr val="black"/>
                <a:schemeClr val="accent4">
                  <a:tint val="45000"/>
                  <a:satMod val="400000"/>
                </a:schemeClr>
              </a:duotone>
              <a:alphaModFix amt="41000"/>
            </a:blip>
            <a:srcRect t="70152" r="75622"/>
            <a:stretch/>
          </p:blipFill>
          <p:spPr>
            <a:xfrm>
              <a:off x="9021" y="4810991"/>
              <a:ext cx="2930236" cy="2047009"/>
            </a:xfrm>
            <a:prstGeom prst="rect">
              <a:avLst/>
            </a:prstGeom>
          </p:spPr>
        </p:pic>
        <p:grpSp>
          <p:nvGrpSpPr>
            <p:cNvPr id="13" name="Group 12">
              <a:extLst>
                <a:ext uri="{FF2B5EF4-FFF2-40B4-BE49-F238E27FC236}">
                  <a16:creationId xmlns:a16="http://schemas.microsoft.com/office/drawing/2014/main" id="{FF893EA1-CEE4-4BBA-BC72-CF485D5295CE}"/>
                </a:ext>
              </a:extLst>
            </p:cNvPr>
            <p:cNvGrpSpPr/>
            <p:nvPr/>
          </p:nvGrpSpPr>
          <p:grpSpPr>
            <a:xfrm>
              <a:off x="208303" y="146055"/>
              <a:ext cx="11731071" cy="6595922"/>
              <a:chOff x="208303" y="146055"/>
              <a:chExt cx="11731071" cy="6595922"/>
            </a:xfrm>
          </p:grpSpPr>
          <p:grpSp>
            <p:nvGrpSpPr>
              <p:cNvPr id="14" name="Group 13">
                <a:extLst>
                  <a:ext uri="{FF2B5EF4-FFF2-40B4-BE49-F238E27FC236}">
                    <a16:creationId xmlns:a16="http://schemas.microsoft.com/office/drawing/2014/main" id="{E24EE997-3467-4DE3-9724-415F481D285E}"/>
                  </a:ext>
                </a:extLst>
              </p:cNvPr>
              <p:cNvGrpSpPr/>
              <p:nvPr/>
            </p:nvGrpSpPr>
            <p:grpSpPr>
              <a:xfrm>
                <a:off x="11604987" y="146055"/>
                <a:ext cx="334387" cy="435843"/>
                <a:chOff x="11604987" y="146055"/>
                <a:chExt cx="334387" cy="435843"/>
              </a:xfrm>
            </p:grpSpPr>
            <p:grpSp>
              <p:nvGrpSpPr>
                <p:cNvPr id="22" name="Group 21">
                  <a:extLst>
                    <a:ext uri="{FF2B5EF4-FFF2-40B4-BE49-F238E27FC236}">
                      <a16:creationId xmlns:a16="http://schemas.microsoft.com/office/drawing/2014/main" id="{D3213D50-07D4-4009-8AE2-85D0C7F3CDC9}"/>
                    </a:ext>
                  </a:extLst>
                </p:cNvPr>
                <p:cNvGrpSpPr>
                  <a:grpSpLocks noChangeAspect="1"/>
                </p:cNvGrpSpPr>
                <p:nvPr/>
              </p:nvGrpSpPr>
              <p:grpSpPr>
                <a:xfrm>
                  <a:off x="11770125" y="399018"/>
                  <a:ext cx="169249" cy="182880"/>
                  <a:chOff x="7310041" y="760941"/>
                  <a:chExt cx="1043386" cy="1127422"/>
                </a:xfrm>
              </p:grpSpPr>
              <p:sp>
                <p:nvSpPr>
                  <p:cNvPr id="27" name="Freeform 33">
                    <a:extLst>
                      <a:ext uri="{FF2B5EF4-FFF2-40B4-BE49-F238E27FC236}">
                        <a16:creationId xmlns:a16="http://schemas.microsoft.com/office/drawing/2014/main" id="{5D8C3402-6FCB-4067-9709-37260728765B}"/>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8" name="Rectangle 27">
                    <a:extLst>
                      <a:ext uri="{FF2B5EF4-FFF2-40B4-BE49-F238E27FC236}">
                        <a16:creationId xmlns:a16="http://schemas.microsoft.com/office/drawing/2014/main" id="{2673C5BD-642A-4F3C-98CD-CDBBC8C99F70}"/>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9" name="Rectangle 28">
                    <a:extLst>
                      <a:ext uri="{FF2B5EF4-FFF2-40B4-BE49-F238E27FC236}">
                        <a16:creationId xmlns:a16="http://schemas.microsoft.com/office/drawing/2014/main" id="{36AB99F9-847A-480A-92F1-5647E962B3A1}"/>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grpSp>
              <p:nvGrpSpPr>
                <p:cNvPr id="23" name="Group 22">
                  <a:extLst>
                    <a:ext uri="{FF2B5EF4-FFF2-40B4-BE49-F238E27FC236}">
                      <a16:creationId xmlns:a16="http://schemas.microsoft.com/office/drawing/2014/main" id="{ED23255E-DCBB-44BD-AD33-336D1291C852}"/>
                    </a:ext>
                  </a:extLst>
                </p:cNvPr>
                <p:cNvGrpSpPr>
                  <a:grpSpLocks noChangeAspect="1"/>
                </p:cNvGrpSpPr>
                <p:nvPr/>
              </p:nvGrpSpPr>
              <p:grpSpPr>
                <a:xfrm>
                  <a:off x="11604987" y="146055"/>
                  <a:ext cx="73152" cy="73152"/>
                  <a:chOff x="7310041" y="760941"/>
                  <a:chExt cx="1043386" cy="1127422"/>
                </a:xfrm>
              </p:grpSpPr>
              <p:sp>
                <p:nvSpPr>
                  <p:cNvPr id="24" name="Freeform 30">
                    <a:extLst>
                      <a:ext uri="{FF2B5EF4-FFF2-40B4-BE49-F238E27FC236}">
                        <a16:creationId xmlns:a16="http://schemas.microsoft.com/office/drawing/2014/main" id="{953D57FC-8EBE-4E54-9AB6-9FA9F3AE1160}"/>
                      </a:ext>
                    </a:extLst>
                  </p:cNvPr>
                  <p:cNvSpPr/>
                  <p:nvPr/>
                </p:nvSpPr>
                <p:spPr bwMode="auto">
                  <a:xfrm>
                    <a:off x="7735358" y="760941"/>
                    <a:ext cx="618069" cy="704087"/>
                  </a:xfrm>
                  <a:custGeom>
                    <a:avLst/>
                    <a:gdLst>
                      <a:gd name="connsiteX0" fmla="*/ 2 w 618069"/>
                      <a:gd name="connsiteY0" fmla="*/ 0 h 704087"/>
                      <a:gd name="connsiteX1" fmla="*/ 278345 w 618069"/>
                      <a:gd name="connsiteY1" fmla="*/ 0 h 704087"/>
                      <a:gd name="connsiteX2" fmla="*/ 278345 w 618069"/>
                      <a:gd name="connsiteY2" fmla="*/ 423334 h 704087"/>
                      <a:gd name="connsiteX3" fmla="*/ 618069 w 618069"/>
                      <a:gd name="connsiteY3" fmla="*/ 423334 h 704087"/>
                      <a:gd name="connsiteX4" fmla="*/ 618069 w 618069"/>
                      <a:gd name="connsiteY4" fmla="*/ 704087 h 704087"/>
                      <a:gd name="connsiteX5" fmla="*/ 278345 w 618069"/>
                      <a:gd name="connsiteY5" fmla="*/ 704087 h 704087"/>
                      <a:gd name="connsiteX6" fmla="*/ 2 w 618069"/>
                      <a:gd name="connsiteY6" fmla="*/ 704087 h 704087"/>
                      <a:gd name="connsiteX7" fmla="*/ 0 w 618069"/>
                      <a:gd name="connsiteY7" fmla="*/ 704087 h 704087"/>
                      <a:gd name="connsiteX8" fmla="*/ 0 w 618069"/>
                      <a:gd name="connsiteY8" fmla="*/ 423334 h 704087"/>
                      <a:gd name="connsiteX9" fmla="*/ 2 w 618069"/>
                      <a:gd name="connsiteY9" fmla="*/ 423334 h 70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069" h="704087">
                        <a:moveTo>
                          <a:pt x="2" y="0"/>
                        </a:moveTo>
                        <a:lnTo>
                          <a:pt x="278345" y="0"/>
                        </a:lnTo>
                        <a:lnTo>
                          <a:pt x="278345" y="423334"/>
                        </a:lnTo>
                        <a:lnTo>
                          <a:pt x="618069" y="423334"/>
                        </a:lnTo>
                        <a:lnTo>
                          <a:pt x="618069" y="704087"/>
                        </a:lnTo>
                        <a:lnTo>
                          <a:pt x="278345" y="704087"/>
                        </a:lnTo>
                        <a:lnTo>
                          <a:pt x="2" y="704087"/>
                        </a:lnTo>
                        <a:lnTo>
                          <a:pt x="0" y="704087"/>
                        </a:lnTo>
                        <a:lnTo>
                          <a:pt x="0" y="423334"/>
                        </a:lnTo>
                        <a:lnTo>
                          <a:pt x="2" y="423334"/>
                        </a:lnTo>
                        <a:close/>
                      </a:path>
                    </a:pathLst>
                  </a:custGeom>
                  <a:solidFill>
                    <a:schemeClr val="tx1">
                      <a:alpha val="48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5" name="Rectangle 24">
                    <a:extLst>
                      <a:ext uri="{FF2B5EF4-FFF2-40B4-BE49-F238E27FC236}">
                        <a16:creationId xmlns:a16="http://schemas.microsoft.com/office/drawing/2014/main" id="{7FEE3E1B-998A-40EA-AF2D-342126372648}"/>
                      </a:ext>
                    </a:extLst>
                  </p:cNvPr>
                  <p:cNvSpPr/>
                  <p:nvPr/>
                </p:nvSpPr>
                <p:spPr bwMode="auto">
                  <a:xfrm>
                    <a:off x="7735360" y="1483281"/>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6" name="Rectangle 25">
                    <a:extLst>
                      <a:ext uri="{FF2B5EF4-FFF2-40B4-BE49-F238E27FC236}">
                        <a16:creationId xmlns:a16="http://schemas.microsoft.com/office/drawing/2014/main" id="{8CEB7A7E-E452-499E-9176-64477915D3BD}"/>
                      </a:ext>
                    </a:extLst>
                  </p:cNvPr>
                  <p:cNvSpPr/>
                  <p:nvPr/>
                </p:nvSpPr>
                <p:spPr bwMode="auto">
                  <a:xfrm rot="5400000">
                    <a:off x="7373410" y="1120906"/>
                    <a:ext cx="278343" cy="405082"/>
                  </a:xfrm>
                  <a:prstGeom prst="rect">
                    <a:avLst/>
                  </a:prstGeom>
                  <a:solidFill>
                    <a:schemeClr val="tx1">
                      <a:alpha val="19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grpSp>
          <p:grpSp>
            <p:nvGrpSpPr>
              <p:cNvPr id="15" name="Group 14">
                <a:extLst>
                  <a:ext uri="{FF2B5EF4-FFF2-40B4-BE49-F238E27FC236}">
                    <a16:creationId xmlns:a16="http://schemas.microsoft.com/office/drawing/2014/main" id="{86277BC6-A79D-4B72-B99E-E60ABC3364BC}"/>
                  </a:ext>
                </a:extLst>
              </p:cNvPr>
              <p:cNvGrpSpPr/>
              <p:nvPr/>
            </p:nvGrpSpPr>
            <p:grpSpPr>
              <a:xfrm>
                <a:off x="208303" y="5787704"/>
                <a:ext cx="437544" cy="389381"/>
                <a:chOff x="9178262" y="1315181"/>
                <a:chExt cx="437544" cy="389381"/>
              </a:xfrm>
            </p:grpSpPr>
            <p:pic>
              <p:nvPicPr>
                <p:cNvPr id="20" name="Picture 19">
                  <a:extLst>
                    <a:ext uri="{FF2B5EF4-FFF2-40B4-BE49-F238E27FC236}">
                      <a16:creationId xmlns:a16="http://schemas.microsoft.com/office/drawing/2014/main" id="{60931E52-2AA9-4321-B811-655B76690123}"/>
                    </a:ext>
                  </a:extLst>
                </p:cNvPr>
                <p:cNvPicPr>
                  <a:picLocks noChangeAspect="1"/>
                </p:cNvPicPr>
                <p:nvPr/>
              </p:nvPicPr>
              <p:blipFill>
                <a:blip r:embed="rId3">
                  <a:alphaModFix amt="59000"/>
                </a:blip>
                <a:stretch>
                  <a:fillRect/>
                </a:stretch>
              </p:blipFill>
              <p:spPr>
                <a:xfrm>
                  <a:off x="9445759" y="1521682"/>
                  <a:ext cx="170047" cy="182880"/>
                </a:xfrm>
                <a:prstGeom prst="rect">
                  <a:avLst/>
                </a:prstGeom>
              </p:spPr>
            </p:pic>
            <p:pic>
              <p:nvPicPr>
                <p:cNvPr id="21" name="Picture 20">
                  <a:extLst>
                    <a:ext uri="{FF2B5EF4-FFF2-40B4-BE49-F238E27FC236}">
                      <a16:creationId xmlns:a16="http://schemas.microsoft.com/office/drawing/2014/main" id="{0DC1889D-9204-4C2B-934D-C4A1E8A45A58}"/>
                    </a:ext>
                  </a:extLst>
                </p:cNvPr>
                <p:cNvPicPr>
                  <a:picLocks noChangeAspect="1"/>
                </p:cNvPicPr>
                <p:nvPr/>
              </p:nvPicPr>
              <p:blipFill>
                <a:blip r:embed="rId3">
                  <a:alphaModFix amt="59000"/>
                </a:blip>
                <a:stretch>
                  <a:fillRect/>
                </a:stretch>
              </p:blipFill>
              <p:spPr>
                <a:xfrm>
                  <a:off x="9178262" y="1315181"/>
                  <a:ext cx="85024" cy="91440"/>
                </a:xfrm>
                <a:prstGeom prst="rect">
                  <a:avLst/>
                </a:prstGeom>
              </p:spPr>
            </p:pic>
          </p:grpSp>
          <p:grpSp>
            <p:nvGrpSpPr>
              <p:cNvPr id="16" name="Group 15">
                <a:extLst>
                  <a:ext uri="{FF2B5EF4-FFF2-40B4-BE49-F238E27FC236}">
                    <a16:creationId xmlns:a16="http://schemas.microsoft.com/office/drawing/2014/main" id="{BC93C09D-5A2D-4138-8019-CEA7E3CB18FB}"/>
                  </a:ext>
                </a:extLst>
              </p:cNvPr>
              <p:cNvGrpSpPr/>
              <p:nvPr/>
            </p:nvGrpSpPr>
            <p:grpSpPr>
              <a:xfrm>
                <a:off x="250899" y="6421937"/>
                <a:ext cx="669934" cy="274320"/>
                <a:chOff x="9445759" y="1430242"/>
                <a:chExt cx="669934" cy="274320"/>
              </a:xfrm>
            </p:grpSpPr>
            <p:pic>
              <p:nvPicPr>
                <p:cNvPr id="18" name="Picture 17">
                  <a:extLst>
                    <a:ext uri="{FF2B5EF4-FFF2-40B4-BE49-F238E27FC236}">
                      <a16:creationId xmlns:a16="http://schemas.microsoft.com/office/drawing/2014/main" id="{B84F8E5B-0716-45E5-A7AD-193D6F460115}"/>
                    </a:ext>
                  </a:extLst>
                </p:cNvPr>
                <p:cNvPicPr>
                  <a:picLocks noChangeAspect="1"/>
                </p:cNvPicPr>
                <p:nvPr/>
              </p:nvPicPr>
              <p:blipFill>
                <a:blip r:embed="rId3">
                  <a:alphaModFix amt="59000"/>
                </a:blip>
                <a:stretch>
                  <a:fillRect/>
                </a:stretch>
              </p:blipFill>
              <p:spPr>
                <a:xfrm>
                  <a:off x="9445759" y="1521682"/>
                  <a:ext cx="170047" cy="182880"/>
                </a:xfrm>
                <a:prstGeom prst="rect">
                  <a:avLst/>
                </a:prstGeom>
              </p:spPr>
            </p:pic>
            <p:pic>
              <p:nvPicPr>
                <p:cNvPr id="19" name="Picture 18">
                  <a:extLst>
                    <a:ext uri="{FF2B5EF4-FFF2-40B4-BE49-F238E27FC236}">
                      <a16:creationId xmlns:a16="http://schemas.microsoft.com/office/drawing/2014/main" id="{68464D75-3A56-43E0-A88B-0012C75D2918}"/>
                    </a:ext>
                  </a:extLst>
                </p:cNvPr>
                <p:cNvPicPr>
                  <a:picLocks noChangeAspect="1"/>
                </p:cNvPicPr>
                <p:nvPr/>
              </p:nvPicPr>
              <p:blipFill>
                <a:blip r:embed="rId3">
                  <a:alphaModFix amt="59000"/>
                </a:blip>
                <a:stretch>
                  <a:fillRect/>
                </a:stretch>
              </p:blipFill>
              <p:spPr>
                <a:xfrm>
                  <a:off x="10030669" y="1430242"/>
                  <a:ext cx="85024" cy="91440"/>
                </a:xfrm>
                <a:prstGeom prst="rect">
                  <a:avLst/>
                </a:prstGeom>
              </p:spPr>
            </p:pic>
          </p:grpSp>
          <p:pic>
            <p:nvPicPr>
              <p:cNvPr id="17" name="Picture 16">
                <a:extLst>
                  <a:ext uri="{FF2B5EF4-FFF2-40B4-BE49-F238E27FC236}">
                    <a16:creationId xmlns:a16="http://schemas.microsoft.com/office/drawing/2014/main" id="{FFB35FD2-DCD3-4814-B563-6728F025CFFF}"/>
                  </a:ext>
                </a:extLst>
              </p:cNvPr>
              <p:cNvPicPr>
                <a:picLocks noChangeAspect="1"/>
              </p:cNvPicPr>
              <p:nvPr/>
            </p:nvPicPr>
            <p:blipFill>
              <a:blip r:embed="rId3">
                <a:alphaModFix amt="59000"/>
              </a:blip>
              <a:stretch>
                <a:fillRect/>
              </a:stretch>
            </p:blipFill>
            <p:spPr>
              <a:xfrm>
                <a:off x="1118384" y="6650537"/>
                <a:ext cx="85024" cy="91440"/>
              </a:xfrm>
              <a:prstGeom prst="rect">
                <a:avLst/>
              </a:prstGeom>
            </p:spPr>
          </p:pic>
        </p:grpSp>
      </p:grpSp>
      <p:sp>
        <p:nvSpPr>
          <p:cNvPr id="34" name="Rectangle 33">
            <a:extLst>
              <a:ext uri="{FF2B5EF4-FFF2-40B4-BE49-F238E27FC236}">
                <a16:creationId xmlns:a16="http://schemas.microsoft.com/office/drawing/2014/main" id="{110F6A70-5DAE-4FFD-920D-AA16AD13A510}"/>
              </a:ext>
            </a:extLst>
          </p:cNvPr>
          <p:cNvSpPr/>
          <p:nvPr userDrawn="1"/>
        </p:nvSpPr>
        <p:spPr bwMode="auto">
          <a:xfrm>
            <a:off x="0" y="-6674"/>
            <a:ext cx="12192000" cy="6858000"/>
          </a:xfrm>
          <a:prstGeom prst="rect">
            <a:avLst/>
          </a:prstGeom>
          <a:gradFill flip="none" rotWithShape="1">
            <a:gsLst>
              <a:gs pos="98000">
                <a:srgbClr val="0ACFFE">
                  <a:alpha val="81000"/>
                </a:srgbClr>
              </a:gs>
              <a:gs pos="2000">
                <a:srgbClr val="4B24FF">
                  <a:alpha val="0"/>
                </a:srgbClr>
              </a:gs>
              <a:gs pos="61000">
                <a:srgbClr val="495AFF">
                  <a:alpha val="0"/>
                </a:srgbClr>
              </a:gs>
            </a:gsLst>
            <a:lin ang="174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3588845065"/>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Content and Taglline">
    <p:spTree>
      <p:nvGrpSpPr>
        <p:cNvPr id="1" name=""/>
        <p:cNvGrpSpPr/>
        <p:nvPr/>
      </p:nvGrpSpPr>
      <p:grpSpPr>
        <a:xfrm>
          <a:off x="0" y="0"/>
          <a:ext cx="0" cy="0"/>
          <a:chOff x="0" y="0"/>
          <a:chExt cx="0" cy="0"/>
        </a:xfrm>
      </p:grpSpPr>
      <p:sp>
        <p:nvSpPr>
          <p:cNvPr id="18" name="Title 8">
            <a:extLst>
              <a:ext uri="{FF2B5EF4-FFF2-40B4-BE49-F238E27FC236}">
                <a16:creationId xmlns:a16="http://schemas.microsoft.com/office/drawing/2014/main" id="{3DCA2033-CA7D-495C-958A-19D3CA4DE484}"/>
              </a:ext>
            </a:extLst>
          </p:cNvPr>
          <p:cNvSpPr>
            <a:spLocks noGrp="1"/>
          </p:cNvSpPr>
          <p:nvPr>
            <p:ph type="title"/>
          </p:nvPr>
        </p:nvSpPr>
        <p:spPr>
          <a:xfrm>
            <a:off x="685800" y="682625"/>
            <a:ext cx="10826496" cy="369332"/>
          </a:xfrm>
        </p:spPr>
        <p:txBody>
          <a:bodyPr/>
          <a:lstStyle/>
          <a:p>
            <a:pPr algn="l"/>
            <a:r>
              <a:rPr lang="en-US" sz="2800" b="0"/>
              <a:t>Headline Here</a:t>
            </a:r>
            <a:endParaRPr lang="en-US" sz="2800" b="0" dirty="0"/>
          </a:p>
        </p:txBody>
      </p:sp>
      <p:sp>
        <p:nvSpPr>
          <p:cNvPr id="19" name="Content Placeholder 1">
            <a:extLst>
              <a:ext uri="{FF2B5EF4-FFF2-40B4-BE49-F238E27FC236}">
                <a16:creationId xmlns:a16="http://schemas.microsoft.com/office/drawing/2014/main" id="{A0AF6DE7-FB64-49FD-96AF-0590F2771749}"/>
              </a:ext>
            </a:extLst>
          </p:cNvPr>
          <p:cNvSpPr>
            <a:spLocks noGrp="1"/>
          </p:cNvSpPr>
          <p:nvPr>
            <p:ph sz="quarter" idx="10"/>
          </p:nvPr>
        </p:nvSpPr>
        <p:spPr>
          <a:xfrm>
            <a:off x="914400" y="1828800"/>
            <a:ext cx="10369296" cy="3429000"/>
          </a:xfrm>
        </p:spPr>
        <p:txBody>
          <a:bodyPr/>
          <a:lstStyle/>
          <a:p>
            <a:pPr marL="0" indent="0">
              <a:buNone/>
            </a:pPr>
            <a:r>
              <a:rPr lang="en-US" b="0" dirty="0"/>
              <a:t>Text goes here</a:t>
            </a:r>
          </a:p>
        </p:txBody>
      </p:sp>
    </p:spTree>
    <p:extLst>
      <p:ext uri="{BB962C8B-B14F-4D97-AF65-F5344CB8AC3E}">
        <p14:creationId xmlns:p14="http://schemas.microsoft.com/office/powerpoint/2010/main" val="1687917489"/>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833121" y="2428193"/>
            <a:ext cx="8525773" cy="914400"/>
          </a:xfrm>
        </p:spPr>
        <p:txBody>
          <a:bodyPr rIns="0" anchor="b">
            <a:noAutofit/>
          </a:bodyPr>
          <a:lstStyle>
            <a:lvl1pPr algn="ctr">
              <a:defRPr sz="3600" b="0" baseline="0">
                <a:solidFill>
                  <a:schemeClr val="tx1"/>
                </a:solidFill>
              </a:defRPr>
            </a:lvl1pPr>
          </a:lstStyle>
          <a:p>
            <a:r>
              <a:rPr lang="en-US" dirty="0"/>
              <a:t>Presentation Title</a:t>
            </a:r>
          </a:p>
        </p:txBody>
      </p:sp>
      <p:sp>
        <p:nvSpPr>
          <p:cNvPr id="3" name="Subtitle 2"/>
          <p:cNvSpPr>
            <a:spLocks noGrp="1"/>
          </p:cNvSpPr>
          <p:nvPr>
            <p:ph type="subTitle" idx="1" hasCustomPrompt="1"/>
          </p:nvPr>
        </p:nvSpPr>
        <p:spPr bwMode="white">
          <a:xfrm>
            <a:off x="1828801" y="3465218"/>
            <a:ext cx="8534401" cy="914400"/>
          </a:xfrm>
          <a:noFill/>
        </p:spPr>
        <p:txBody>
          <a:bodyPr>
            <a:noAutofit/>
          </a:bodyPr>
          <a:lstStyle>
            <a:lvl1pPr marL="0" indent="0" algn="ctr">
              <a:buNone/>
              <a:defRPr b="0">
                <a:solidFill>
                  <a:srgbClr val="C3E3F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 of Presenter(s)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EC91B51-25EE-0147-9293-37E16A70024E}" type="datetime1">
              <a:rPr lang="en-US" smtClean="0"/>
              <a:t>11/7/2023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9" name="Picture 8" descr="Esri logo with The Science of Where tagline">
            <a:extLst>
              <a:ext uri="{FF2B5EF4-FFF2-40B4-BE49-F238E27FC236}">
                <a16:creationId xmlns:a16="http://schemas.microsoft.com/office/drawing/2014/main" id="{BAE1F197-8276-8D41-95D6-51EDCC85066F}"/>
              </a:ext>
            </a:extLst>
          </p:cNvPr>
          <p:cNvPicPr>
            <a:picLocks noChangeAspect="1"/>
          </p:cNvPicPr>
          <p:nvPr userDrawn="1"/>
        </p:nvPicPr>
        <p:blipFill>
          <a:blip r:embed="rId2" cstate="print">
            <a:alphaModFix amt="75000"/>
            <a:extLst>
              <a:ext uri="{28A0092B-C50C-407E-A947-70E740481C1C}">
                <a14:useLocalDpi xmlns:a14="http://schemas.microsoft.com/office/drawing/2010/main"/>
              </a:ext>
            </a:extLst>
          </a:blip>
          <a:stretch>
            <a:fillRect/>
          </a:stretch>
        </p:blipFill>
        <p:spPr>
          <a:xfrm>
            <a:off x="9542736" y="395608"/>
            <a:ext cx="2392198" cy="739642"/>
          </a:xfrm>
          <a:prstGeom prst="rect">
            <a:avLst/>
          </a:prstGeom>
        </p:spPr>
      </p:pic>
    </p:spTree>
    <p:extLst>
      <p:ext uri="{BB962C8B-B14F-4D97-AF65-F5344CB8AC3E}">
        <p14:creationId xmlns:p14="http://schemas.microsoft.com/office/powerpoint/2010/main" val="1453016484"/>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nchor="b"/>
          <a:lstStyle>
            <a:lvl1pPr>
              <a:defRPr sz="3000"/>
            </a:lvl1pPr>
          </a:lstStyle>
          <a:p>
            <a:r>
              <a:rPr lang="en-US" dirty="0"/>
              <a:t>Click to Edit Title</a:t>
            </a:r>
          </a:p>
        </p:txBody>
      </p:sp>
      <p:sp>
        <p:nvSpPr>
          <p:cNvPr id="5" name="Content Placeholder 4"/>
          <p:cNvSpPr>
            <a:spLocks noGrp="1"/>
          </p:cNvSpPr>
          <p:nvPr>
            <p:ph sz="quarter" idx="10"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11/7/2023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737724719"/>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lstStyle>
            <a:lvl1pPr>
              <a:defRPr lang="en-US" sz="3000" b="0" kern="1200" spc="0" dirty="0" smtClean="0">
                <a:solidFill>
                  <a:schemeClr val="tx1"/>
                </a:solidFill>
                <a:latin typeface="+mj-lt"/>
                <a:ea typeface="+mj-ea"/>
                <a:cs typeface="Arial"/>
              </a:defRPr>
            </a:lvl1pPr>
          </a:lstStyle>
          <a:p>
            <a:r>
              <a:rPr lang="en-US" dirty="0"/>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rgbClr val="C3E3F7"/>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hasCustomPrompt="1"/>
          </p:nvPr>
        </p:nvSpPr>
        <p:spPr>
          <a:xfrm>
            <a:off x="914400" y="2057400"/>
            <a:ext cx="10369296" cy="3427413"/>
          </a:xfrm>
        </p:spPr>
        <p:txBody>
          <a:bodyPr/>
          <a:lstStyle/>
          <a:p>
            <a:pPr lvl="0"/>
            <a:r>
              <a:rPr lang="en-US" dirty="0"/>
              <a:t>Click to Edit Text</a:t>
            </a:r>
          </a:p>
          <a:p>
            <a:pPr lvl="1"/>
            <a:r>
              <a:rPr lang="en-US" dirty="0"/>
              <a:t>Second level</a:t>
            </a:r>
          </a:p>
          <a:p>
            <a:pPr lvl="2"/>
            <a:r>
              <a:rPr lang="en-US" dirty="0"/>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D5DF95B-0B80-6A4D-A813-6F9D9F38EBA2}" type="datetime1">
              <a:rPr lang="en-US" smtClean="0"/>
              <a:t>11/7/2023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228013755"/>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57200"/>
          </a:xfrm>
          <a:noFill/>
        </p:spPr>
        <p:txBody>
          <a:bodyPr vert="horz" wrap="square" lIns="0" tIns="0" rIns="0" bIns="0" rtlCol="0" anchor="b">
            <a:spAutoFit/>
          </a:bodyPr>
          <a:lstStyle>
            <a:lvl1pPr>
              <a:defRPr lang="en-US" b="0" dirty="0"/>
            </a:lvl1pPr>
          </a:lstStyle>
          <a:p>
            <a:pPr lvl="0"/>
            <a:r>
              <a:rPr lang="en-US" dirty="0"/>
              <a:t>Click to Edit Title</a:t>
            </a:r>
          </a:p>
        </p:txBody>
      </p:sp>
      <p:sp>
        <p:nvSpPr>
          <p:cNvPr id="4" name="Content Placeholder 3"/>
          <p:cNvSpPr>
            <a:spLocks noGrp="1"/>
          </p:cNvSpPr>
          <p:nvPr>
            <p:ph sz="half" idx="2" hasCustomPrompt="1"/>
          </p:nvPr>
        </p:nvSpPr>
        <p:spPr>
          <a:xfrm>
            <a:off x="914400" y="20574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dirty="0"/>
              <a:t>Click to Edit Text</a:t>
            </a:r>
          </a:p>
          <a:p>
            <a:pPr lvl="1"/>
            <a:r>
              <a:rPr lang="en-US" dirty="0"/>
              <a:t>Second level</a:t>
            </a:r>
          </a:p>
          <a:p>
            <a:pPr lvl="2"/>
            <a:r>
              <a:rPr lang="en-US" dirty="0"/>
              <a:t>Third level</a:t>
            </a:r>
          </a:p>
        </p:txBody>
      </p:sp>
      <p:sp>
        <p:nvSpPr>
          <p:cNvPr id="7" name="Text Placeholder 6"/>
          <p:cNvSpPr>
            <a:spLocks noGrp="1"/>
          </p:cNvSpPr>
          <p:nvPr>
            <p:ph type="body" sz="quarter" idx="14" hasCustomPrompt="1"/>
          </p:nvPr>
        </p:nvSpPr>
        <p:spPr>
          <a:xfrm>
            <a:off x="914400" y="6177085"/>
            <a:ext cx="10599358" cy="215444"/>
          </a:xfrm>
        </p:spPr>
        <p:txBody>
          <a:bodyPr wrap="square"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E55AC9-5819-304B-AB8A-EC561A98EE59}" type="datetime1">
              <a:rPr lang="en-US" smtClean="0"/>
              <a:t>11/7/2023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989217903"/>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nchor="b"/>
          <a:lstStyle>
            <a:lvl1pPr>
              <a:defRPr sz="3000"/>
            </a:lvl1pPr>
          </a:lstStyle>
          <a:p>
            <a:r>
              <a:rPr lang="en-US" dirty="0"/>
              <a:t>Click to Edit Title</a:t>
            </a:r>
          </a:p>
        </p:txBody>
      </p:sp>
      <p:sp>
        <p:nvSpPr>
          <p:cNvPr id="5" name="Content Placeholder 4"/>
          <p:cNvSpPr>
            <a:spLocks noGrp="1"/>
          </p:cNvSpPr>
          <p:nvPr>
            <p:ph sz="quarter" idx="10"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11/7/2023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14400" y="914400"/>
            <a:ext cx="10369296" cy="457200"/>
          </a:xfrm>
        </p:spPr>
        <p:txBody>
          <a:bodyPr/>
          <a:lstStyle>
            <a:lvl1pPr>
              <a:defRPr b="0"/>
            </a:lvl1pPr>
          </a:lstStyle>
          <a:p>
            <a:r>
              <a:rPr lang="en-US" dirty="0"/>
              <a:t>Click to Edit Title</a:t>
            </a:r>
          </a:p>
        </p:txBody>
      </p:sp>
      <p:sp>
        <p:nvSpPr>
          <p:cNvPr id="9" name="Content Placeholder 21"/>
          <p:cNvSpPr>
            <a:spLocks noGrp="1"/>
          </p:cNvSpPr>
          <p:nvPr>
            <p:ph sz="quarter" idx="18"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0" name="Text Placeholder 9"/>
          <p:cNvSpPr>
            <a:spLocks noGrp="1"/>
          </p:cNvSpPr>
          <p:nvPr>
            <p:ph type="body" sz="quarter" idx="16" hasCustomPrompt="1"/>
          </p:nvPr>
        </p:nvSpPr>
        <p:spPr>
          <a:xfrm>
            <a:off x="914400" y="1399031"/>
            <a:ext cx="10369296" cy="276999"/>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800" b="0" kern="1200" dirty="0" smtClean="0">
                <a:solidFill>
                  <a:srgbClr val="C3E3F7"/>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dirty="0"/>
              <a:t>Click to Edit Subtitle (optional)</a:t>
            </a:r>
          </a:p>
        </p:txBody>
      </p:sp>
      <p:sp>
        <p:nvSpPr>
          <p:cNvPr id="12" name="Text Placeholder 25"/>
          <p:cNvSpPr>
            <a:spLocks noGrp="1"/>
          </p:cNvSpPr>
          <p:nvPr>
            <p:ph type="body" sz="quarter" idx="20" hasCustomPrompt="1"/>
          </p:nvPr>
        </p:nvSpPr>
        <p:spPr>
          <a:xfrm>
            <a:off x="914400" y="6185356"/>
            <a:ext cx="10597896" cy="215444"/>
          </a:xfrm>
        </p:spPr>
        <p:txBody>
          <a:bodyPr wrap="square"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874F111-1245-FB4C-ACB7-129F68E66232}" type="datetime1">
              <a:rPr lang="en-US" smtClean="0"/>
              <a:t>11/7/2023</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418041039"/>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0"/>
            </a:lvl1pPr>
          </a:lstStyle>
          <a:p>
            <a:r>
              <a:rPr lang="en-US" dirty="0"/>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11/7/2023</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797768763"/>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b="0"/>
            </a:lvl1pPr>
          </a:lstStyle>
          <a:p>
            <a:r>
              <a:rPr lang="en-US" dirty="0"/>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0E3BE2-FFFE-0B46-AE5A-CBB4C5FEC6FC}" type="datetime1">
              <a:rPr lang="en-US" smtClean="0"/>
              <a:t>11/7/2023</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4121186456"/>
      </p:ext>
    </p:extLst>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861994C-B8B3-A740-949B-C8D716F26A7F}" type="datetime1">
              <a:rPr lang="en-US" smtClean="0"/>
              <a:t>11/7/2023</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172171412"/>
      </p:ext>
    </p:extLst>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14401" y="3512743"/>
            <a:ext cx="8683722"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dirty="0"/>
              <a:t>Click to Edit Section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11/7/2023</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454171265"/>
      </p:ext>
    </p:extLst>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976872" y="3980828"/>
            <a:ext cx="4427728"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6976872" y="2462092"/>
            <a:ext cx="4427728" cy="1477328"/>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dirty="0"/>
              <a:t>Click to Edit Demo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11/7/2023</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8" name="Picture Placeholder 8">
            <a:extLst>
              <a:ext uri="{FF2B5EF4-FFF2-40B4-BE49-F238E27FC236}">
                <a16:creationId xmlns:a16="http://schemas.microsoft.com/office/drawing/2014/main" id="{A4DFB064-9EBB-CE43-A484-6B2123001EC1}"/>
              </a:ext>
            </a:extLst>
          </p:cNvPr>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Click icon to insert Picture</a:t>
            </a:r>
          </a:p>
        </p:txBody>
      </p:sp>
    </p:spTree>
    <p:extLst>
      <p:ext uri="{BB962C8B-B14F-4D97-AF65-F5344CB8AC3E}">
        <p14:creationId xmlns:p14="http://schemas.microsoft.com/office/powerpoint/2010/main" val="3360376967"/>
      </p:ext>
    </p:extLst>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0" baseline="0">
                <a:solidFill>
                  <a:schemeClr val="tx1"/>
                </a:solidFill>
              </a:defRPr>
            </a:lvl1pPr>
          </a:lstStyle>
          <a:p>
            <a:r>
              <a:rPr lang="en-US" dirty="0"/>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dirty="0"/>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77C214-390A-F944-BF27-73F37F4360F9}" type="datetime1">
              <a:rPr lang="en-US" smtClean="0"/>
              <a:t>11/7/2023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250083859"/>
      </p:ext>
    </p:extLst>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dirty="0"/>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dirty="0"/>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225C2B-15EC-3348-B6CD-75D75F51F610}" type="datetime1">
              <a:rPr lang="en-US" smtClean="0"/>
              <a:t>11/7/2023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619724372"/>
      </p:ext>
    </p:extLst>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Esri">
    <p:spTree>
      <p:nvGrpSpPr>
        <p:cNvPr id="1" name=""/>
        <p:cNvGrpSpPr/>
        <p:nvPr/>
      </p:nvGrpSpPr>
      <p:grpSpPr>
        <a:xfrm>
          <a:off x="0" y="0"/>
          <a:ext cx="0" cy="0"/>
          <a:chOff x="0" y="0"/>
          <a:chExt cx="0" cy="0"/>
        </a:xfrm>
      </p:grpSpPr>
      <p:pic>
        <p:nvPicPr>
          <p:cNvPr id="3" name="Picture 2" descr="large Esri logo with The Science of Where tagline">
            <a:extLst>
              <a:ext uri="{FF2B5EF4-FFF2-40B4-BE49-F238E27FC236}">
                <a16:creationId xmlns:a16="http://schemas.microsoft.com/office/drawing/2014/main" id="{9496024E-64D0-4946-9D72-1637B8F523E6}"/>
              </a:ext>
            </a:extLst>
          </p:cNvPr>
          <p:cNvPicPr>
            <a:picLocks noChangeAspect="1"/>
          </p:cNvPicPr>
          <p:nvPr userDrawn="1"/>
        </p:nvPicPr>
        <p:blipFill>
          <a:blip r:embed="rId2"/>
          <a:stretch>
            <a:fillRect/>
          </a:stretch>
        </p:blipFill>
        <p:spPr>
          <a:xfrm>
            <a:off x="3059008" y="2489995"/>
            <a:ext cx="6073984" cy="1878011"/>
          </a:xfrm>
          <a:prstGeom prst="rect">
            <a:avLst/>
          </a:prstGeom>
        </p:spPr>
      </p:pic>
    </p:spTree>
    <p:extLst>
      <p:ext uri="{BB962C8B-B14F-4D97-AF65-F5344CB8AC3E}">
        <p14:creationId xmlns:p14="http://schemas.microsoft.com/office/powerpoint/2010/main" val="3099725852"/>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833121" y="2428193"/>
            <a:ext cx="8525773" cy="914400"/>
          </a:xfrm>
        </p:spPr>
        <p:txBody>
          <a:bodyPr rIns="0" anchor="b">
            <a:noAutofit/>
          </a:bodyPr>
          <a:lstStyle>
            <a:lvl1pPr algn="ctr">
              <a:defRPr sz="3600" b="0" baseline="0">
                <a:solidFill>
                  <a:schemeClr val="tx1"/>
                </a:solidFill>
              </a:defRPr>
            </a:lvl1pPr>
          </a:lstStyle>
          <a:p>
            <a:r>
              <a:rPr lang="en-US" dirty="0"/>
              <a:t>Presentation Title</a:t>
            </a:r>
          </a:p>
        </p:txBody>
      </p:sp>
      <p:sp>
        <p:nvSpPr>
          <p:cNvPr id="3" name="Subtitle 2"/>
          <p:cNvSpPr>
            <a:spLocks noGrp="1"/>
          </p:cNvSpPr>
          <p:nvPr>
            <p:ph type="subTitle" idx="1" hasCustomPrompt="1"/>
          </p:nvPr>
        </p:nvSpPr>
        <p:spPr bwMode="white">
          <a:xfrm>
            <a:off x="1828801" y="3465218"/>
            <a:ext cx="8534401" cy="914400"/>
          </a:xfrm>
          <a:noFill/>
        </p:spPr>
        <p:txBody>
          <a:bodyPr>
            <a:noAutofit/>
          </a:bodyPr>
          <a:lstStyle>
            <a:lvl1pPr marL="0" indent="0" algn="ctr">
              <a:buNone/>
              <a:defRPr b="0">
                <a:solidFill>
                  <a:srgbClr val="C3E3F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 of Presenter(s)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EC91B51-25EE-0147-9293-37E16A70024E}" type="datetime1">
              <a:rPr lang="en-US" smtClean="0"/>
              <a:t>11/7/2023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9" name="Picture 8" descr="Esri logo with The Science of Where tagline">
            <a:extLst>
              <a:ext uri="{FF2B5EF4-FFF2-40B4-BE49-F238E27FC236}">
                <a16:creationId xmlns:a16="http://schemas.microsoft.com/office/drawing/2014/main" id="{BAE1F197-8276-8D41-95D6-51EDCC85066F}"/>
              </a:ext>
            </a:extLst>
          </p:cNvPr>
          <p:cNvPicPr>
            <a:picLocks noChangeAspect="1"/>
          </p:cNvPicPr>
          <p:nvPr userDrawn="1"/>
        </p:nvPicPr>
        <p:blipFill>
          <a:blip r:embed="rId2" cstate="print">
            <a:alphaModFix amt="75000"/>
            <a:extLst>
              <a:ext uri="{28A0092B-C50C-407E-A947-70E740481C1C}">
                <a14:useLocalDpi xmlns:a14="http://schemas.microsoft.com/office/drawing/2010/main"/>
              </a:ext>
            </a:extLst>
          </a:blip>
          <a:stretch>
            <a:fillRect/>
          </a:stretch>
        </p:blipFill>
        <p:spPr>
          <a:xfrm>
            <a:off x="9542736" y="395608"/>
            <a:ext cx="2392198" cy="739642"/>
          </a:xfrm>
          <a:prstGeom prst="rect">
            <a:avLst/>
          </a:prstGeom>
        </p:spPr>
      </p:pic>
    </p:spTree>
    <p:extLst>
      <p:ext uri="{BB962C8B-B14F-4D97-AF65-F5344CB8AC3E}">
        <p14:creationId xmlns:p14="http://schemas.microsoft.com/office/powerpoint/2010/main" val="2927056800"/>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lstStyle>
            <a:lvl1pPr>
              <a:defRPr lang="en-US" sz="3000" b="0" kern="1200" spc="0" dirty="0" smtClean="0">
                <a:solidFill>
                  <a:schemeClr val="tx1"/>
                </a:solidFill>
                <a:latin typeface="+mj-lt"/>
                <a:ea typeface="+mj-ea"/>
                <a:cs typeface="Arial"/>
              </a:defRPr>
            </a:lvl1pPr>
          </a:lstStyle>
          <a:p>
            <a:r>
              <a:rPr lang="en-US" dirty="0"/>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rgbClr val="C3E3F7"/>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hasCustomPrompt="1"/>
          </p:nvPr>
        </p:nvSpPr>
        <p:spPr>
          <a:xfrm>
            <a:off x="914400" y="2057400"/>
            <a:ext cx="10369296" cy="3427413"/>
          </a:xfrm>
        </p:spPr>
        <p:txBody>
          <a:bodyPr/>
          <a:lstStyle/>
          <a:p>
            <a:pPr lvl="0"/>
            <a:r>
              <a:rPr lang="en-US" dirty="0"/>
              <a:t>Click to Edit Text</a:t>
            </a:r>
          </a:p>
          <a:p>
            <a:pPr lvl="1"/>
            <a:r>
              <a:rPr lang="en-US" dirty="0"/>
              <a:t>Second level</a:t>
            </a:r>
          </a:p>
          <a:p>
            <a:pPr lvl="2"/>
            <a:r>
              <a:rPr lang="en-US" dirty="0"/>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D5DF95B-0B80-6A4D-A813-6F9D9F38EBA2}" type="datetime1">
              <a:rPr lang="en-US" smtClean="0"/>
              <a:t>11/7/2023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nchor="b"/>
          <a:lstStyle>
            <a:lvl1pPr>
              <a:defRPr sz="3000"/>
            </a:lvl1pPr>
          </a:lstStyle>
          <a:p>
            <a:r>
              <a:rPr lang="en-US" dirty="0"/>
              <a:t>Click to Edit Title</a:t>
            </a:r>
          </a:p>
        </p:txBody>
      </p:sp>
      <p:sp>
        <p:nvSpPr>
          <p:cNvPr id="5" name="Content Placeholder 4"/>
          <p:cNvSpPr>
            <a:spLocks noGrp="1"/>
          </p:cNvSpPr>
          <p:nvPr>
            <p:ph sz="quarter" idx="10"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11/7/2023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972144821"/>
      </p:ext>
    </p:extLst>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lstStyle>
            <a:lvl1pPr>
              <a:defRPr lang="en-US" sz="3000" b="0" kern="1200" spc="0" dirty="0" smtClean="0">
                <a:solidFill>
                  <a:schemeClr val="tx1"/>
                </a:solidFill>
                <a:latin typeface="+mj-lt"/>
                <a:ea typeface="+mj-ea"/>
                <a:cs typeface="Arial"/>
              </a:defRPr>
            </a:lvl1pPr>
          </a:lstStyle>
          <a:p>
            <a:r>
              <a:rPr lang="en-US" dirty="0"/>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rgbClr val="C3E3F7"/>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hasCustomPrompt="1"/>
          </p:nvPr>
        </p:nvSpPr>
        <p:spPr>
          <a:xfrm>
            <a:off x="914400" y="2057400"/>
            <a:ext cx="10369296" cy="3427413"/>
          </a:xfrm>
        </p:spPr>
        <p:txBody>
          <a:bodyPr/>
          <a:lstStyle/>
          <a:p>
            <a:pPr lvl="0"/>
            <a:r>
              <a:rPr lang="en-US" dirty="0"/>
              <a:t>Click to Edit Text</a:t>
            </a:r>
          </a:p>
          <a:p>
            <a:pPr lvl="1"/>
            <a:r>
              <a:rPr lang="en-US" dirty="0"/>
              <a:t>Second level</a:t>
            </a:r>
          </a:p>
          <a:p>
            <a:pPr lvl="2"/>
            <a:r>
              <a:rPr lang="en-US" dirty="0"/>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D5DF95B-0B80-6A4D-A813-6F9D9F38EBA2}" type="datetime1">
              <a:rPr lang="en-US" smtClean="0"/>
              <a:t>11/7/2023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4281454721"/>
      </p:ext>
    </p:extLst>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57200"/>
          </a:xfrm>
          <a:noFill/>
        </p:spPr>
        <p:txBody>
          <a:bodyPr vert="horz" wrap="square" lIns="0" tIns="0" rIns="0" bIns="0" rtlCol="0" anchor="b">
            <a:spAutoFit/>
          </a:bodyPr>
          <a:lstStyle>
            <a:lvl1pPr>
              <a:defRPr lang="en-US" b="0" dirty="0"/>
            </a:lvl1pPr>
          </a:lstStyle>
          <a:p>
            <a:pPr lvl="0"/>
            <a:r>
              <a:rPr lang="en-US" dirty="0"/>
              <a:t>Click to Edit Title</a:t>
            </a:r>
          </a:p>
        </p:txBody>
      </p:sp>
      <p:sp>
        <p:nvSpPr>
          <p:cNvPr id="4" name="Content Placeholder 3"/>
          <p:cNvSpPr>
            <a:spLocks noGrp="1"/>
          </p:cNvSpPr>
          <p:nvPr>
            <p:ph sz="half" idx="2" hasCustomPrompt="1"/>
          </p:nvPr>
        </p:nvSpPr>
        <p:spPr>
          <a:xfrm>
            <a:off x="914400" y="20574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dirty="0"/>
              <a:t>Click to Edit Text</a:t>
            </a:r>
          </a:p>
          <a:p>
            <a:pPr lvl="1"/>
            <a:r>
              <a:rPr lang="en-US" dirty="0"/>
              <a:t>Second level</a:t>
            </a:r>
          </a:p>
          <a:p>
            <a:pPr lvl="2"/>
            <a:r>
              <a:rPr lang="en-US" dirty="0"/>
              <a:t>Third level</a:t>
            </a:r>
          </a:p>
        </p:txBody>
      </p:sp>
      <p:sp>
        <p:nvSpPr>
          <p:cNvPr id="7" name="Text Placeholder 6"/>
          <p:cNvSpPr>
            <a:spLocks noGrp="1"/>
          </p:cNvSpPr>
          <p:nvPr>
            <p:ph type="body" sz="quarter" idx="14" hasCustomPrompt="1"/>
          </p:nvPr>
        </p:nvSpPr>
        <p:spPr>
          <a:xfrm>
            <a:off x="914400" y="6177085"/>
            <a:ext cx="10599358" cy="215444"/>
          </a:xfrm>
        </p:spPr>
        <p:txBody>
          <a:bodyPr wrap="square"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E55AC9-5819-304B-AB8A-EC561A98EE59}" type="datetime1">
              <a:rPr lang="en-US" smtClean="0"/>
              <a:t>11/7/2023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242102568"/>
      </p:ext>
    </p:extLst>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14400" y="914400"/>
            <a:ext cx="10369296" cy="457200"/>
          </a:xfrm>
        </p:spPr>
        <p:txBody>
          <a:bodyPr/>
          <a:lstStyle>
            <a:lvl1pPr>
              <a:defRPr b="0"/>
            </a:lvl1pPr>
          </a:lstStyle>
          <a:p>
            <a:r>
              <a:rPr lang="en-US" dirty="0"/>
              <a:t>Click to Edit Title</a:t>
            </a:r>
          </a:p>
        </p:txBody>
      </p:sp>
      <p:sp>
        <p:nvSpPr>
          <p:cNvPr id="9" name="Content Placeholder 21"/>
          <p:cNvSpPr>
            <a:spLocks noGrp="1"/>
          </p:cNvSpPr>
          <p:nvPr>
            <p:ph sz="quarter" idx="18"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0" name="Text Placeholder 9"/>
          <p:cNvSpPr>
            <a:spLocks noGrp="1"/>
          </p:cNvSpPr>
          <p:nvPr>
            <p:ph type="body" sz="quarter" idx="16" hasCustomPrompt="1"/>
          </p:nvPr>
        </p:nvSpPr>
        <p:spPr>
          <a:xfrm>
            <a:off x="914400" y="1399031"/>
            <a:ext cx="10369296" cy="276999"/>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800" b="0" kern="1200" dirty="0" smtClean="0">
                <a:solidFill>
                  <a:srgbClr val="C3E3F7"/>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dirty="0"/>
              <a:t>Click to Edit Subtitle (optional)</a:t>
            </a:r>
          </a:p>
        </p:txBody>
      </p:sp>
      <p:sp>
        <p:nvSpPr>
          <p:cNvPr id="12" name="Text Placeholder 25"/>
          <p:cNvSpPr>
            <a:spLocks noGrp="1"/>
          </p:cNvSpPr>
          <p:nvPr>
            <p:ph type="body" sz="quarter" idx="20" hasCustomPrompt="1"/>
          </p:nvPr>
        </p:nvSpPr>
        <p:spPr>
          <a:xfrm>
            <a:off x="914400" y="6185356"/>
            <a:ext cx="10597896" cy="215444"/>
          </a:xfrm>
        </p:spPr>
        <p:txBody>
          <a:bodyPr wrap="square"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874F111-1245-FB4C-ACB7-129F68E66232}" type="datetime1">
              <a:rPr lang="en-US" smtClean="0"/>
              <a:t>11/7/2023</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712662679"/>
      </p:ext>
    </p:extLst>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0"/>
            </a:lvl1pPr>
          </a:lstStyle>
          <a:p>
            <a:r>
              <a:rPr lang="en-US" dirty="0"/>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11/7/2023</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634688688"/>
      </p:ext>
    </p:extLst>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b="0"/>
            </a:lvl1pPr>
          </a:lstStyle>
          <a:p>
            <a:r>
              <a:rPr lang="en-US" dirty="0"/>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0E3BE2-FFFE-0B46-AE5A-CBB4C5FEC6FC}" type="datetime1">
              <a:rPr lang="en-US" smtClean="0"/>
              <a:t>11/7/2023</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774470419"/>
      </p:ext>
    </p:extLst>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861994C-B8B3-A740-949B-C8D716F26A7F}" type="datetime1">
              <a:rPr lang="en-US" smtClean="0"/>
              <a:t>11/7/2023</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607865739"/>
      </p:ext>
    </p:extLst>
  </p:cSld>
  <p:clrMapOvr>
    <a:masterClrMapping/>
  </p:clrMapOvr>
  <p:transition spd="med">
    <p:fade/>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14401" y="3512743"/>
            <a:ext cx="8683722"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dirty="0"/>
              <a:t>Click to Edit Section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11/7/2023</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103460"/>
      </p:ext>
    </p:extLst>
  </p:cSld>
  <p:clrMapOvr>
    <a:masterClrMapping/>
  </p:clrMapOvr>
  <p:transition spd="med">
    <p:fade/>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976872" y="3980828"/>
            <a:ext cx="4427728"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6976872" y="2462092"/>
            <a:ext cx="4427728" cy="1477328"/>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dirty="0"/>
              <a:t>Click to Edit Demo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11/7/2023</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8" name="Picture Placeholder 8">
            <a:extLst>
              <a:ext uri="{FF2B5EF4-FFF2-40B4-BE49-F238E27FC236}">
                <a16:creationId xmlns:a16="http://schemas.microsoft.com/office/drawing/2014/main" id="{A4DFB064-9EBB-CE43-A484-6B2123001EC1}"/>
              </a:ext>
            </a:extLst>
          </p:cNvPr>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Click icon to insert Picture</a:t>
            </a:r>
          </a:p>
        </p:txBody>
      </p:sp>
    </p:spTree>
    <p:extLst>
      <p:ext uri="{BB962C8B-B14F-4D97-AF65-F5344CB8AC3E}">
        <p14:creationId xmlns:p14="http://schemas.microsoft.com/office/powerpoint/2010/main" val="2624241504"/>
      </p:ext>
    </p:extLst>
  </p:cSld>
  <p:clrMapOvr>
    <a:masterClrMapping/>
  </p:clrMapOvr>
  <p:transition spd="med">
    <p:fade/>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0" baseline="0">
                <a:solidFill>
                  <a:schemeClr val="tx1"/>
                </a:solidFill>
              </a:defRPr>
            </a:lvl1pPr>
          </a:lstStyle>
          <a:p>
            <a:r>
              <a:rPr lang="en-US" dirty="0"/>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dirty="0"/>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77C214-390A-F944-BF27-73F37F4360F9}" type="datetime1">
              <a:rPr lang="en-US" smtClean="0"/>
              <a:t>11/7/2023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241722186"/>
      </p:ext>
    </p:extLst>
  </p:cSld>
  <p:clrMapOvr>
    <a:masterClrMapping/>
  </p:clrMapOvr>
  <p:transition spd="med">
    <p:fade/>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57200"/>
          </a:xfrm>
          <a:noFill/>
        </p:spPr>
        <p:txBody>
          <a:bodyPr vert="horz" wrap="square" lIns="0" tIns="0" rIns="0" bIns="0" rtlCol="0" anchor="b">
            <a:spAutoFit/>
          </a:bodyPr>
          <a:lstStyle>
            <a:lvl1pPr>
              <a:defRPr lang="en-US" b="0" dirty="0"/>
            </a:lvl1pPr>
          </a:lstStyle>
          <a:p>
            <a:pPr lvl="0"/>
            <a:r>
              <a:rPr lang="en-US" dirty="0"/>
              <a:t>Click to Edit Title</a:t>
            </a:r>
          </a:p>
        </p:txBody>
      </p:sp>
      <p:sp>
        <p:nvSpPr>
          <p:cNvPr id="4" name="Content Placeholder 3"/>
          <p:cNvSpPr>
            <a:spLocks noGrp="1"/>
          </p:cNvSpPr>
          <p:nvPr>
            <p:ph sz="half" idx="2" hasCustomPrompt="1"/>
          </p:nvPr>
        </p:nvSpPr>
        <p:spPr>
          <a:xfrm>
            <a:off x="914400" y="20574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dirty="0"/>
              <a:t>Click to Edit Text</a:t>
            </a:r>
          </a:p>
          <a:p>
            <a:pPr lvl="1"/>
            <a:r>
              <a:rPr lang="en-US" dirty="0"/>
              <a:t>Second level</a:t>
            </a:r>
          </a:p>
          <a:p>
            <a:pPr lvl="2"/>
            <a:r>
              <a:rPr lang="en-US" dirty="0"/>
              <a:t>Third level</a:t>
            </a:r>
          </a:p>
        </p:txBody>
      </p:sp>
      <p:sp>
        <p:nvSpPr>
          <p:cNvPr id="7" name="Text Placeholder 6"/>
          <p:cNvSpPr>
            <a:spLocks noGrp="1"/>
          </p:cNvSpPr>
          <p:nvPr>
            <p:ph type="body" sz="quarter" idx="14" hasCustomPrompt="1"/>
          </p:nvPr>
        </p:nvSpPr>
        <p:spPr>
          <a:xfrm>
            <a:off x="914400" y="6177085"/>
            <a:ext cx="10599358" cy="215444"/>
          </a:xfrm>
        </p:spPr>
        <p:txBody>
          <a:bodyPr wrap="square"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E55AC9-5819-304B-AB8A-EC561A98EE59}" type="datetime1">
              <a:rPr lang="en-US" smtClean="0"/>
              <a:t>11/7/2023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dirty="0"/>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dirty="0"/>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225C2B-15EC-3348-B6CD-75D75F51F610}" type="datetime1">
              <a:rPr lang="en-US" smtClean="0"/>
              <a:t>11/7/2023</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451934725"/>
      </p:ext>
    </p:extLst>
  </p:cSld>
  <p:clrMapOvr>
    <a:masterClrMapping/>
  </p:clrMapOvr>
  <p:transition spd="med">
    <p:fade/>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Esri">
    <p:spTree>
      <p:nvGrpSpPr>
        <p:cNvPr id="1" name=""/>
        <p:cNvGrpSpPr/>
        <p:nvPr/>
      </p:nvGrpSpPr>
      <p:grpSpPr>
        <a:xfrm>
          <a:off x="0" y="0"/>
          <a:ext cx="0" cy="0"/>
          <a:chOff x="0" y="0"/>
          <a:chExt cx="0" cy="0"/>
        </a:xfrm>
      </p:grpSpPr>
      <p:pic>
        <p:nvPicPr>
          <p:cNvPr id="3" name="Picture 2" descr="large Esri logo with The Science of Where tagline">
            <a:extLst>
              <a:ext uri="{FF2B5EF4-FFF2-40B4-BE49-F238E27FC236}">
                <a16:creationId xmlns:a16="http://schemas.microsoft.com/office/drawing/2014/main" id="{9496024E-64D0-4946-9D72-1637B8F523E6}"/>
              </a:ext>
            </a:extLst>
          </p:cNvPr>
          <p:cNvPicPr>
            <a:picLocks noChangeAspect="1"/>
          </p:cNvPicPr>
          <p:nvPr userDrawn="1"/>
        </p:nvPicPr>
        <p:blipFill>
          <a:blip r:embed="rId2"/>
          <a:stretch>
            <a:fillRect/>
          </a:stretch>
        </p:blipFill>
        <p:spPr>
          <a:xfrm>
            <a:off x="3059008" y="2489995"/>
            <a:ext cx="6073984" cy="1878011"/>
          </a:xfrm>
          <a:prstGeom prst="rect">
            <a:avLst/>
          </a:prstGeom>
        </p:spPr>
      </p:pic>
    </p:spTree>
    <p:extLst>
      <p:ext uri="{BB962C8B-B14F-4D97-AF65-F5344CB8AC3E}">
        <p14:creationId xmlns:p14="http://schemas.microsoft.com/office/powerpoint/2010/main" val="4049274335"/>
      </p:ext>
    </p:extLst>
  </p:cSld>
  <p:clrMapOvr>
    <a:masterClrMapping/>
  </p:clrMapOvr>
  <p:transition spd="med">
    <p:fade/>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14400" y="914400"/>
            <a:ext cx="10369296" cy="457200"/>
          </a:xfrm>
        </p:spPr>
        <p:txBody>
          <a:bodyPr/>
          <a:lstStyle>
            <a:lvl1pPr>
              <a:defRPr b="0"/>
            </a:lvl1pPr>
          </a:lstStyle>
          <a:p>
            <a:r>
              <a:rPr lang="en-US" dirty="0"/>
              <a:t>Click to Edit Title</a:t>
            </a:r>
          </a:p>
        </p:txBody>
      </p:sp>
      <p:sp>
        <p:nvSpPr>
          <p:cNvPr id="9" name="Content Placeholder 21"/>
          <p:cNvSpPr>
            <a:spLocks noGrp="1"/>
          </p:cNvSpPr>
          <p:nvPr>
            <p:ph sz="quarter" idx="18"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0" name="Text Placeholder 9"/>
          <p:cNvSpPr>
            <a:spLocks noGrp="1"/>
          </p:cNvSpPr>
          <p:nvPr>
            <p:ph type="body" sz="quarter" idx="16" hasCustomPrompt="1"/>
          </p:nvPr>
        </p:nvSpPr>
        <p:spPr>
          <a:xfrm>
            <a:off x="914400" y="1399031"/>
            <a:ext cx="10369296" cy="276999"/>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800" b="0" kern="1200" dirty="0" smtClean="0">
                <a:solidFill>
                  <a:srgbClr val="C3E3F7"/>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dirty="0"/>
              <a:t>Click to Edit Subtitle (optional)</a:t>
            </a:r>
          </a:p>
        </p:txBody>
      </p:sp>
      <p:sp>
        <p:nvSpPr>
          <p:cNvPr id="12" name="Text Placeholder 25"/>
          <p:cNvSpPr>
            <a:spLocks noGrp="1"/>
          </p:cNvSpPr>
          <p:nvPr>
            <p:ph type="body" sz="quarter" idx="20" hasCustomPrompt="1"/>
          </p:nvPr>
        </p:nvSpPr>
        <p:spPr>
          <a:xfrm>
            <a:off x="914400" y="6185356"/>
            <a:ext cx="10597896" cy="215444"/>
          </a:xfrm>
        </p:spPr>
        <p:txBody>
          <a:bodyPr wrap="square"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874F111-1245-FB4C-ACB7-129F68E66232}" type="datetime1">
              <a:rPr lang="en-US" smtClean="0"/>
              <a:t>11/7/2023</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865473994"/>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flip="none" rotWithShape="1">
          <a:gsLst>
            <a:gs pos="75000">
              <a:srgbClr val="0C4799"/>
            </a:gs>
            <a:gs pos="10000">
              <a:srgbClr val="008BDD"/>
            </a:gs>
          </a:gsLst>
          <a:lin ang="81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0"/>
            </a:lvl1pPr>
          </a:lstStyle>
          <a:p>
            <a:r>
              <a:rPr lang="en-US" dirty="0"/>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11/7/2023</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b="0"/>
            </a:lvl1pPr>
          </a:lstStyle>
          <a:p>
            <a:r>
              <a:rPr lang="en-US" dirty="0"/>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0E3BE2-FFFE-0B46-AE5A-CBB4C5FEC6FC}" type="datetime1">
              <a:rPr lang="en-US" smtClean="0"/>
              <a:t>11/7/2023</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861994C-B8B3-A740-949B-C8D716F26A7F}" type="datetime1">
              <a:rPr lang="en-US" smtClean="0"/>
              <a:t>11/7/2023</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p:bg>
      <p:bgPr>
        <a:gradFill flip="none" rotWithShape="1">
          <a:gsLst>
            <a:gs pos="55000">
              <a:srgbClr val="064D9E"/>
            </a:gs>
            <a:gs pos="38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13001448-5ECF-796B-F015-6C1F96988252}"/>
              </a:ext>
            </a:extLst>
          </p:cNvPr>
          <p:cNvGrpSpPr/>
          <p:nvPr userDrawn="1"/>
        </p:nvGrpSpPr>
        <p:grpSpPr>
          <a:xfrm>
            <a:off x="1" y="0"/>
            <a:ext cx="12191999" cy="6888971"/>
            <a:chOff x="1" y="0"/>
            <a:chExt cx="12191999" cy="6888971"/>
          </a:xfrm>
        </p:grpSpPr>
        <p:sp>
          <p:nvSpPr>
            <p:cNvPr id="10" name="gradient background1">
              <a:extLst>
                <a:ext uri="{FF2B5EF4-FFF2-40B4-BE49-F238E27FC236}">
                  <a16:creationId xmlns:a16="http://schemas.microsoft.com/office/drawing/2014/main" id="{43AF0999-086F-E696-D596-91AA6F3A723B}"/>
                </a:ext>
              </a:extLst>
            </p:cNvPr>
            <p:cNvSpPr/>
            <p:nvPr/>
          </p:nvSpPr>
          <p:spPr bwMode="auto">
            <a:xfrm>
              <a:off x="1" y="0"/>
              <a:ext cx="12191999" cy="6888971"/>
            </a:xfrm>
            <a:prstGeom prst="rect">
              <a:avLst/>
            </a:prstGeom>
            <a:gradFill flip="none" rotWithShape="1">
              <a:gsLst>
                <a:gs pos="0">
                  <a:srgbClr val="4A00AF"/>
                </a:gs>
                <a:gs pos="98000">
                  <a:srgbClr val="200244"/>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2" name="Picture 11" descr="A picture containing screenshot, graphics, colorfulness, graphic design&#10;&#10;Description automatically generated">
              <a:extLst>
                <a:ext uri="{FF2B5EF4-FFF2-40B4-BE49-F238E27FC236}">
                  <a16:creationId xmlns:a16="http://schemas.microsoft.com/office/drawing/2014/main" id="{BD131859-AA68-FCD4-6D88-6DB2B68FF8CE}"/>
                </a:ext>
              </a:extLst>
            </p:cNvPr>
            <p:cNvPicPr>
              <a:picLocks noChangeAspect="1"/>
            </p:cNvPicPr>
            <p:nvPr/>
          </p:nvPicPr>
          <p:blipFill rotWithShape="1">
            <a:blip r:embed="rId2"/>
            <a:srcRect l="50000"/>
            <a:stretch/>
          </p:blipFill>
          <p:spPr>
            <a:xfrm>
              <a:off x="6068470" y="0"/>
              <a:ext cx="6123529" cy="6888970"/>
            </a:xfrm>
            <a:prstGeom prst="rect">
              <a:avLst/>
            </a:prstGeom>
          </p:spPr>
        </p:pic>
      </p:grpSp>
      <p:sp>
        <p:nvSpPr>
          <p:cNvPr id="3" name="Text Placeholder 2"/>
          <p:cNvSpPr>
            <a:spLocks noGrp="1"/>
          </p:cNvSpPr>
          <p:nvPr>
            <p:ph type="body" idx="1" hasCustomPrompt="1"/>
          </p:nvPr>
        </p:nvSpPr>
        <p:spPr>
          <a:xfrm>
            <a:off x="914401" y="3512743"/>
            <a:ext cx="8683722"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dirty="0"/>
              <a:t>Click to Edit Section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11/7/2023</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926849955"/>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75000">
              <a:srgbClr val="0C4799"/>
            </a:gs>
            <a:gs pos="10000">
              <a:srgbClr val="008DDE"/>
            </a:gs>
          </a:gsLst>
          <a:lin ang="8100000" scaled="1"/>
          <a:tileRect/>
        </a:gradFill>
        <a:effectLst/>
      </p:bgPr>
    </p:bg>
    <p:spTree>
      <p:nvGrpSpPr>
        <p:cNvPr id="1" name=""/>
        <p:cNvGrpSpPr/>
        <p:nvPr/>
      </p:nvGrpSpPr>
      <p:grpSpPr>
        <a:xfrm>
          <a:off x="0" y="0"/>
          <a:ext cx="0" cy="0"/>
          <a:chOff x="0" y="0"/>
          <a:chExt cx="0" cy="0"/>
        </a:xfrm>
      </p:grpSpPr>
      <p:sp>
        <p:nvSpPr>
          <p:cNvPr id="7" name="gradient background1">
            <a:extLst>
              <a:ext uri="{FF2B5EF4-FFF2-40B4-BE49-F238E27FC236}">
                <a16:creationId xmlns:a16="http://schemas.microsoft.com/office/drawing/2014/main" id="{441F3782-A850-6198-6E99-25E6F367B4B3}"/>
              </a:ext>
            </a:extLst>
          </p:cNvPr>
          <p:cNvSpPr/>
          <p:nvPr userDrawn="1"/>
        </p:nvSpPr>
        <p:spPr bwMode="auto">
          <a:xfrm>
            <a:off x="1" y="-15486"/>
            <a:ext cx="12191999" cy="6888971"/>
          </a:xfrm>
          <a:prstGeom prst="rect">
            <a:avLst/>
          </a:prstGeom>
          <a:gradFill flip="none" rotWithShape="1">
            <a:gsLst>
              <a:gs pos="0">
                <a:srgbClr val="4923A1"/>
              </a:gs>
              <a:gs pos="98000">
                <a:srgbClr val="200244"/>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8" name="Picture 7" descr="A picture containing darkness, nature, light&#10;&#10;Description automatically generated">
            <a:extLst>
              <a:ext uri="{FF2B5EF4-FFF2-40B4-BE49-F238E27FC236}">
                <a16:creationId xmlns:a16="http://schemas.microsoft.com/office/drawing/2014/main" id="{F2694829-79D3-5392-3487-D5079FAB3342}"/>
              </a:ext>
            </a:extLst>
          </p:cNvPr>
          <p:cNvPicPr>
            <a:picLocks noChangeAspect="1"/>
          </p:cNvPicPr>
          <p:nvPr userDrawn="1"/>
        </p:nvPicPr>
        <p:blipFill rotWithShape="1">
          <a:blip r:embed="rId17"/>
          <a:srcRect t="390" b="70395"/>
          <a:stretch/>
        </p:blipFill>
        <p:spPr>
          <a:xfrm>
            <a:off x="1307" y="0"/>
            <a:ext cx="12179404" cy="2001527"/>
          </a:xfrm>
          <a:prstGeom prst="rect">
            <a:avLst/>
          </a:prstGeom>
        </p:spPr>
      </p:pic>
      <p:sp>
        <p:nvSpPr>
          <p:cNvPr id="2" name="Title Placeholder 1"/>
          <p:cNvSpPr>
            <a:spLocks noGrp="1"/>
          </p:cNvSpPr>
          <p:nvPr>
            <p:ph type="title"/>
          </p:nvPr>
        </p:nvSpPr>
        <p:spPr>
          <a:xfrm>
            <a:off x="914400" y="914400"/>
            <a:ext cx="10369296" cy="461665"/>
          </a:xfrm>
          <a:prstGeom prst="rect">
            <a:avLst/>
          </a:prstGeom>
          <a:noFill/>
        </p:spPr>
        <p:txBody>
          <a:bodyPr vert="horz" wrap="square" lIns="0" tIns="0" rIns="0" bIns="0" rtlCol="0" anchor="b">
            <a:spAutoFit/>
          </a:bodyPr>
          <a:lstStyle/>
          <a:p>
            <a:r>
              <a:rPr lang="en-US" dirty="0"/>
              <a:t>Click to Edit Title</a:t>
            </a:r>
          </a:p>
        </p:txBody>
      </p:sp>
      <p:sp>
        <p:nvSpPr>
          <p:cNvPr id="3" name="Text Placeholder 2"/>
          <p:cNvSpPr>
            <a:spLocks noGrp="1"/>
          </p:cNvSpPr>
          <p:nvPr>
            <p:ph type="body" idx="1"/>
          </p:nvPr>
        </p:nvSpPr>
        <p:spPr>
          <a:xfrm>
            <a:off x="914400" y="2057400"/>
            <a:ext cx="10361957" cy="3429000"/>
          </a:xfrm>
          <a:prstGeom prst="rect">
            <a:avLst/>
          </a:prstGeom>
          <a:noFill/>
        </p:spPr>
        <p:txBody>
          <a:bodyPr vert="horz" lIns="0" tIns="0" rIns="0" bIns="0" rtlCol="0">
            <a:noAutofit/>
          </a:bodyPr>
          <a:lstStyle/>
          <a:p>
            <a:pPr lvl="0"/>
            <a:r>
              <a:rPr lang="en-US" dirty="0"/>
              <a:t>Click to Edit Text</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11/7/2023</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6800" r:id="rId1"/>
    <p:sldLayoutId id="2147486801" r:id="rId2"/>
    <p:sldLayoutId id="2147486802" r:id="rId3"/>
    <p:sldLayoutId id="2147486803" r:id="rId4"/>
    <p:sldLayoutId id="2147486804" r:id="rId5"/>
    <p:sldLayoutId id="2147486805" r:id="rId6"/>
    <p:sldLayoutId id="2147486806" r:id="rId7"/>
    <p:sldLayoutId id="2147486807" r:id="rId8"/>
    <p:sldLayoutId id="2147486822" r:id="rId9"/>
    <p:sldLayoutId id="2147486823" r:id="rId10"/>
    <p:sldLayoutId id="2147486811" r:id="rId11"/>
    <p:sldLayoutId id="2147486812" r:id="rId12"/>
    <p:sldLayoutId id="2147486816" r:id="rId13"/>
    <p:sldLayoutId id="2147486852" r:id="rId14"/>
    <p:sldLayoutId id="2147486853" r:id="rId15"/>
  </p:sldLayoutIdLst>
  <p:transition spd="med">
    <p:fade/>
  </p:transition>
  <p:hf sldNum="0" hdr="0" ftr="0" dt="0"/>
  <p:txStyles>
    <p:title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p:titleStyle>
    <p:body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75000">
              <a:srgbClr val="0C4799"/>
            </a:gs>
            <a:gs pos="10000">
              <a:srgbClr val="008DDE"/>
            </a:gs>
          </a:gsLst>
          <a:lin ang="81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914400"/>
            <a:ext cx="10369296" cy="461665"/>
          </a:xfrm>
          <a:prstGeom prst="rect">
            <a:avLst/>
          </a:prstGeom>
          <a:noFill/>
        </p:spPr>
        <p:txBody>
          <a:bodyPr vert="horz" wrap="square" lIns="0" tIns="0" rIns="0" bIns="0" rtlCol="0" anchor="b">
            <a:spAutoFit/>
          </a:bodyPr>
          <a:lstStyle/>
          <a:p>
            <a:r>
              <a:rPr lang="en-US" dirty="0"/>
              <a:t>Click to Edit Title</a:t>
            </a:r>
          </a:p>
        </p:txBody>
      </p:sp>
      <p:sp>
        <p:nvSpPr>
          <p:cNvPr id="3" name="Text Placeholder 2"/>
          <p:cNvSpPr>
            <a:spLocks noGrp="1"/>
          </p:cNvSpPr>
          <p:nvPr>
            <p:ph type="body" idx="1"/>
          </p:nvPr>
        </p:nvSpPr>
        <p:spPr>
          <a:xfrm>
            <a:off x="914400" y="2057400"/>
            <a:ext cx="10361957" cy="3429000"/>
          </a:xfrm>
          <a:prstGeom prst="rect">
            <a:avLst/>
          </a:prstGeom>
          <a:noFill/>
        </p:spPr>
        <p:txBody>
          <a:bodyPr vert="horz" lIns="0" tIns="0" rIns="0" bIns="0" rtlCol="0">
            <a:noAutofit/>
          </a:bodyPr>
          <a:lstStyle/>
          <a:p>
            <a:pPr lvl="0"/>
            <a:r>
              <a:rPr lang="en-US" dirty="0"/>
              <a:t>Click to Edit Text</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11/7/2023</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763002784"/>
      </p:ext>
    </p:extLst>
  </p:cSld>
  <p:clrMap bg1="dk1" tx1="lt1" bg2="dk2" tx2="lt2" accent1="accent1" accent2="accent2" accent3="accent3" accent4="accent4" accent5="accent5" accent6="accent6" hlink="hlink" folHlink="folHlink"/>
  <p:sldLayoutIdLst>
    <p:sldLayoutId id="2147486825" r:id="rId1"/>
    <p:sldLayoutId id="2147486826" r:id="rId2"/>
    <p:sldLayoutId id="2147486827" r:id="rId3"/>
    <p:sldLayoutId id="2147486828" r:id="rId4"/>
    <p:sldLayoutId id="2147486829" r:id="rId5"/>
    <p:sldLayoutId id="2147486830" r:id="rId6"/>
    <p:sldLayoutId id="2147486831" r:id="rId7"/>
    <p:sldLayoutId id="2147486832" r:id="rId8"/>
    <p:sldLayoutId id="2147486833" r:id="rId9"/>
    <p:sldLayoutId id="2147486834" r:id="rId10"/>
    <p:sldLayoutId id="2147486835" r:id="rId11"/>
    <p:sldLayoutId id="2147486836" r:id="rId12"/>
    <p:sldLayoutId id="2147486837" r:id="rId13"/>
  </p:sldLayoutIdLst>
  <p:transition spd="med">
    <p:fade/>
  </p:transition>
  <p:hf sldNum="0" hdr="0" ftr="0" dt="0"/>
  <p:txStyles>
    <p:title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p:titleStyle>
    <p:body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75000">
              <a:srgbClr val="0C4799"/>
            </a:gs>
            <a:gs pos="10000">
              <a:srgbClr val="008DDE"/>
            </a:gs>
          </a:gsLst>
          <a:lin ang="81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914400"/>
            <a:ext cx="10369296" cy="461665"/>
          </a:xfrm>
          <a:prstGeom prst="rect">
            <a:avLst/>
          </a:prstGeom>
          <a:noFill/>
        </p:spPr>
        <p:txBody>
          <a:bodyPr vert="horz" wrap="square" lIns="0" tIns="0" rIns="0" bIns="0" rtlCol="0" anchor="b">
            <a:spAutoFit/>
          </a:bodyPr>
          <a:lstStyle/>
          <a:p>
            <a:r>
              <a:rPr lang="en-US" dirty="0"/>
              <a:t>Click to Edit Title</a:t>
            </a:r>
          </a:p>
        </p:txBody>
      </p:sp>
      <p:sp>
        <p:nvSpPr>
          <p:cNvPr id="3" name="Text Placeholder 2"/>
          <p:cNvSpPr>
            <a:spLocks noGrp="1"/>
          </p:cNvSpPr>
          <p:nvPr>
            <p:ph type="body" idx="1"/>
          </p:nvPr>
        </p:nvSpPr>
        <p:spPr>
          <a:xfrm>
            <a:off x="914400" y="2057400"/>
            <a:ext cx="10361957" cy="3429000"/>
          </a:xfrm>
          <a:prstGeom prst="rect">
            <a:avLst/>
          </a:prstGeom>
          <a:noFill/>
        </p:spPr>
        <p:txBody>
          <a:bodyPr vert="horz" lIns="0" tIns="0" rIns="0" bIns="0" rtlCol="0">
            <a:noAutofit/>
          </a:bodyPr>
          <a:lstStyle/>
          <a:p>
            <a:pPr lvl="0"/>
            <a:r>
              <a:rPr lang="en-US" dirty="0"/>
              <a:t>Click to Edit Text</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11/7/2023</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480053809"/>
      </p:ext>
    </p:extLst>
  </p:cSld>
  <p:clrMap bg1="dk1" tx1="lt1" bg2="dk2" tx2="lt2" accent1="accent1" accent2="accent2" accent3="accent3" accent4="accent4" accent5="accent5" accent6="accent6" hlink="hlink" folHlink="folHlink"/>
  <p:sldLayoutIdLst>
    <p:sldLayoutId id="2147486839" r:id="rId1"/>
    <p:sldLayoutId id="2147486840" r:id="rId2"/>
    <p:sldLayoutId id="2147486841" r:id="rId3"/>
    <p:sldLayoutId id="2147486842" r:id="rId4"/>
    <p:sldLayoutId id="2147486843" r:id="rId5"/>
    <p:sldLayoutId id="2147486844" r:id="rId6"/>
    <p:sldLayoutId id="2147486845" r:id="rId7"/>
    <p:sldLayoutId id="2147486846" r:id="rId8"/>
    <p:sldLayoutId id="2147486847" r:id="rId9"/>
    <p:sldLayoutId id="2147486848" r:id="rId10"/>
    <p:sldLayoutId id="2147486849" r:id="rId11"/>
    <p:sldLayoutId id="2147486850" r:id="rId12"/>
    <p:sldLayoutId id="2147486851" r:id="rId13"/>
  </p:sldLayoutIdLst>
  <p:transition spd="med">
    <p:fade/>
  </p:transition>
  <p:hf sldNum="0" hdr="0" ftr="0" dt="0"/>
  <p:txStyles>
    <p:title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p:titleStyle>
    <p:body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hyperlink" Target="https://github.com/esri/arcgis-pro-sdk/wiki#arcgis-pro-sdk-for-net-templates" TargetMode="External"/><Relationship Id="rId7"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github.com/esri/arcgis-pro-sdk/wiki/ProConcepts-Framework#controls" TargetMode="Externa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github.com/esri/arcgis-pro-sdk/wiki/ProConcepts-Framework#introduction-to-daml-desktop-application-markup-language" TargetMode="Externa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hyperlink" Target="https://github.com/Esri/arcgis-pro-sdk/wiki/ProConcepts-Configurations" TargetMode="External"/><Relationship Id="rId7" Type="http://schemas.openxmlformats.org/officeDocument/2006/relationships/image" Target="../media/image34.jp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hyperlink" Target="https://github.com/Esri/arcgis-pro-sdk-community-samples/tree/master/Framework/ConfigWithStartWizard" TargetMode="External"/><Relationship Id="rId5" Type="http://schemas.openxmlformats.org/officeDocument/2006/relationships/hyperlink" Target="https://github.com/Esri/arcgis-pro-sdk-community-samples/tree/master/Framework/ConfigWithMap" TargetMode="External"/><Relationship Id="rId4" Type="http://schemas.openxmlformats.org/officeDocument/2006/relationships/hyperlink" Target="https://github.com/Esri/arcgis-pro-sdk/wiki/ProGuide-Configurations"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github.com/esri/arcgis-pro-sdk/wiki/ProConcepts-Framework#plugin-datasource"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github.com/esri/arcgis-pro-sdk/wiki/proconcepts-CoreHost" TargetMode="External"/><Relationship Id="rId2" Type="http://schemas.openxmlformats.org/officeDocument/2006/relationships/hyperlink" Target="https://github.com/esri/arcgis-pro-sdk/wiki/ProConcepts-Geodatabase#editing-in-stand-alone-mode" TargetMode="Externa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hyperlink" Target="https://github.com/Esri/arcgis-pro-sdk-community-samples/tree/master/CoreHost"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diagramData" Target="../diagrams/data5.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17" Type="http://schemas.microsoft.com/office/2007/relationships/diagramDrawing" Target="../diagrams/drawing5.xml"/><Relationship Id="rId2" Type="http://schemas.openxmlformats.org/officeDocument/2006/relationships/notesSlide" Target="../notesSlides/notesSlide19.xml"/><Relationship Id="rId16" Type="http://schemas.openxmlformats.org/officeDocument/2006/relationships/diagramColors" Target="../diagrams/colors5.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5" Type="http://schemas.openxmlformats.org/officeDocument/2006/relationships/diagramQuickStyle" Target="../diagrams/quickStyle5.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 Id="rId14" Type="http://schemas.openxmlformats.org/officeDocument/2006/relationships/diagramLayout" Target="../diagrams/layout5.xml"/></Relationships>
</file>

<file path=ppt/slides/_rels/slide28.xml.rels><?xml version="1.0" encoding="UTF-8" standalone="yes"?>
<Relationships xmlns="http://schemas.openxmlformats.org/package/2006/relationships"><Relationship Id="rId3" Type="http://schemas.openxmlformats.org/officeDocument/2006/relationships/hyperlink" Target="https://github.com/esri/arcgis-pro-sdk/wiki" TargetMode="External"/><Relationship Id="rId7" Type="http://schemas.openxmlformats.org/officeDocument/2006/relationships/image" Target="../media/image45.png"/><Relationship Id="rId2" Type="http://schemas.openxmlformats.org/officeDocument/2006/relationships/hyperlink" Target="https://pro.arcgis.com/en/pro-app/latest/sdk/api-reference/#topic1.html" TargetMode="External"/><Relationship Id="rId1" Type="http://schemas.openxmlformats.org/officeDocument/2006/relationships/slideLayout" Target="../slideLayouts/slideLayout2.xml"/><Relationship Id="rId6" Type="http://schemas.openxmlformats.org/officeDocument/2006/relationships/hyperlink" Target="https://github.com/esri/arcgis-pro-sdk/wiki/ProConcepts-Geodatabase" TargetMode="External"/><Relationship Id="rId5" Type="http://schemas.openxmlformats.org/officeDocument/2006/relationships/image" Target="../media/image44.png"/><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47.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hyperlink" Target="https://community.esri.com/t5/arcgis-pro-sdk-questions/bd-p/arcgis-pro-sdk-questions" TargetMode="External"/><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48.png"/><Relationship Id="rId4" Type="http://schemas.openxmlformats.org/officeDocument/2006/relationships/hyperlink" Target="https://community.esri.com/t5/arcgis-pro-ideas/idb-p/arcgis-pro-ideas" TargetMode="Externa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hyperlink" Target="https://pro.arcgis.com/en/pro-app/sdk/" TargetMode="External"/><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50.png"/><Relationship Id="rId4" Type="http://schemas.openxmlformats.org/officeDocument/2006/relationships/image" Target="../media/image49.png"/></Relationships>
</file>

<file path=ppt/slides/_rels/slide36.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52.jpg"/></Relationships>
</file>

<file path=ppt/slides/_rels/slide37.xml.rels><?xml version="1.0" encoding="UTF-8" standalone="yes"?>
<Relationships xmlns="http://schemas.openxmlformats.org/package/2006/relationships"><Relationship Id="rId3" Type="http://schemas.openxmlformats.org/officeDocument/2006/relationships/hyperlink" Target="https://community.esri.com/t5/arcgis-pro-sdk-questions/bd-p/arcgis-pro-sdk-questions"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5" Type="http://schemas.openxmlformats.org/officeDocument/2006/relationships/image" Target="../media/image54.png"/><Relationship Id="rId4" Type="http://schemas.openxmlformats.org/officeDocument/2006/relationships/image" Target="../media/image53.png"/></Relationships>
</file>

<file path=ppt/slides/_rels/slide3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56.png"/></Relationships>
</file>

<file path=ppt/slides/_rels/slide39.xml.rels><?xml version="1.0" encoding="UTF-8" standalone="yes"?>
<Relationships xmlns="http://schemas.openxmlformats.org/package/2006/relationships"><Relationship Id="rId3" Type="http://schemas.openxmlformats.org/officeDocument/2006/relationships/hyperlink" Target="https://github.com/Esri/arcgis-pro-sdk/wiki/Tech-Sessions" TargetMode="External"/><Relationship Id="rId2" Type="http://schemas.openxmlformats.org/officeDocument/2006/relationships/notesSlide" Target="../notesSlides/notesSlide30.xml"/><Relationship Id="rId1" Type="http://schemas.openxmlformats.org/officeDocument/2006/relationships/slideLayout" Target="../slideLayouts/slideLayout15.xml"/><Relationship Id="rId4" Type="http://schemas.openxmlformats.org/officeDocument/2006/relationships/image" Target="../media/image57.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tiff"/><Relationship Id="rId12" Type="http://schemas.openxmlformats.org/officeDocument/2006/relationships/image" Target="../media/image68.png"/><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62.jpg"/><Relationship Id="rId11" Type="http://schemas.openxmlformats.org/officeDocument/2006/relationships/image" Target="../media/image67.jpg"/><Relationship Id="rId5" Type="http://schemas.openxmlformats.org/officeDocument/2006/relationships/image" Target="../media/image61.sv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41.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4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F51552B-F27E-15EE-F8E1-DC598110960C}"/>
              </a:ext>
            </a:extLst>
          </p:cNvPr>
          <p:cNvGrpSpPr/>
          <p:nvPr/>
        </p:nvGrpSpPr>
        <p:grpSpPr>
          <a:xfrm>
            <a:off x="-12701" y="-15486"/>
            <a:ext cx="12204701" cy="6888971"/>
            <a:chOff x="-12701" y="-15486"/>
            <a:chExt cx="12204701" cy="6888971"/>
          </a:xfrm>
        </p:grpSpPr>
        <p:sp>
          <p:nvSpPr>
            <p:cNvPr id="10" name="gradient background1">
              <a:extLst>
                <a:ext uri="{FF2B5EF4-FFF2-40B4-BE49-F238E27FC236}">
                  <a16:creationId xmlns:a16="http://schemas.microsoft.com/office/drawing/2014/main" id="{716DC2C7-EEFF-9D74-B518-744675F155C3}"/>
                </a:ext>
              </a:extLst>
            </p:cNvPr>
            <p:cNvSpPr/>
            <p:nvPr/>
          </p:nvSpPr>
          <p:spPr bwMode="auto">
            <a:xfrm>
              <a:off x="1" y="-15486"/>
              <a:ext cx="12191999" cy="6888971"/>
            </a:xfrm>
            <a:prstGeom prst="rect">
              <a:avLst/>
            </a:prstGeom>
            <a:gradFill flip="none" rotWithShape="1">
              <a:gsLst>
                <a:gs pos="0">
                  <a:srgbClr val="4A00AF"/>
                </a:gs>
                <a:gs pos="98000">
                  <a:srgbClr val="200244"/>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7" name="Picture 6" descr="A picture containing colorfulness, screenshot, art, graphics&#10;&#10;Description automatically generated">
              <a:extLst>
                <a:ext uri="{FF2B5EF4-FFF2-40B4-BE49-F238E27FC236}">
                  <a16:creationId xmlns:a16="http://schemas.microsoft.com/office/drawing/2014/main" id="{52ADA264-48BD-147C-2B42-3A3FDCDA68E4}"/>
                </a:ext>
              </a:extLst>
            </p:cNvPr>
            <p:cNvPicPr>
              <a:picLocks noChangeAspect="1"/>
            </p:cNvPicPr>
            <p:nvPr/>
          </p:nvPicPr>
          <p:blipFill rotWithShape="1">
            <a:blip r:embed="rId2"/>
            <a:srcRect l="-104" t="8700" r="104" b="41352"/>
            <a:stretch/>
          </p:blipFill>
          <p:spPr>
            <a:xfrm>
              <a:off x="-12701" y="-11288"/>
              <a:ext cx="12204701" cy="3429000"/>
            </a:xfrm>
            <a:prstGeom prst="rect">
              <a:avLst/>
            </a:prstGeom>
          </p:spPr>
        </p:pic>
      </p:grpSp>
      <p:sp>
        <p:nvSpPr>
          <p:cNvPr id="11" name="gradient background1" hidden="1">
            <a:extLst>
              <a:ext uri="{FF2B5EF4-FFF2-40B4-BE49-F238E27FC236}">
                <a16:creationId xmlns:a16="http://schemas.microsoft.com/office/drawing/2014/main" id="{B5CEE6FB-6EF6-293A-11CD-BB30632E1694}"/>
              </a:ext>
            </a:extLst>
          </p:cNvPr>
          <p:cNvSpPr/>
          <p:nvPr/>
        </p:nvSpPr>
        <p:spPr bwMode="auto">
          <a:xfrm>
            <a:off x="0" y="-15485"/>
            <a:ext cx="12191999" cy="6888971"/>
          </a:xfrm>
          <a:prstGeom prst="rect">
            <a:avLst/>
          </a:prstGeom>
          <a:gradFill flip="none" rotWithShape="1">
            <a:gsLst>
              <a:gs pos="0">
                <a:srgbClr val="131A8E"/>
              </a:gs>
              <a:gs pos="98000">
                <a:srgbClr val="070738"/>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 name="Title 1">
            <a:extLst>
              <a:ext uri="{FF2B5EF4-FFF2-40B4-BE49-F238E27FC236}">
                <a16:creationId xmlns:a16="http://schemas.microsoft.com/office/drawing/2014/main" id="{C1E6FDA8-78A3-862D-2CA7-52DEAC406B1D}"/>
              </a:ext>
            </a:extLst>
          </p:cNvPr>
          <p:cNvSpPr>
            <a:spLocks noGrp="1"/>
          </p:cNvSpPr>
          <p:nvPr>
            <p:ph type="ctrTitle"/>
          </p:nvPr>
        </p:nvSpPr>
        <p:spPr>
          <a:xfrm>
            <a:off x="920574" y="4480500"/>
            <a:ext cx="10357027" cy="914400"/>
          </a:xfrm>
        </p:spPr>
        <p:txBody>
          <a:bodyPr anchor="b"/>
          <a:lstStyle/>
          <a:p>
            <a:pPr algn="r"/>
            <a:r>
              <a:rPr lang="en-US" dirty="0"/>
              <a:t>ArcGIS Pro SDK for .NET</a:t>
            </a:r>
            <a:r>
              <a:rPr lang="en-CH" dirty="0"/>
              <a:t>: </a:t>
            </a:r>
            <a:br>
              <a:rPr lang="en-US" dirty="0"/>
            </a:br>
            <a:r>
              <a:rPr lang="en-US" dirty="0"/>
              <a:t>Approaches for Pro Extensibility</a:t>
            </a:r>
          </a:p>
        </p:txBody>
      </p:sp>
      <p:sp>
        <p:nvSpPr>
          <p:cNvPr id="3" name="Subtitle 2">
            <a:extLst>
              <a:ext uri="{FF2B5EF4-FFF2-40B4-BE49-F238E27FC236}">
                <a16:creationId xmlns:a16="http://schemas.microsoft.com/office/drawing/2014/main" id="{E25F7DC9-75B6-8E8A-2E1C-4AC857C67F19}"/>
              </a:ext>
            </a:extLst>
          </p:cNvPr>
          <p:cNvSpPr>
            <a:spLocks noGrp="1"/>
          </p:cNvSpPr>
          <p:nvPr>
            <p:ph type="subTitle" idx="1"/>
          </p:nvPr>
        </p:nvSpPr>
        <p:spPr>
          <a:xfrm>
            <a:off x="914401" y="5517525"/>
            <a:ext cx="10367508" cy="488378"/>
          </a:xfrm>
        </p:spPr>
        <p:txBody>
          <a:bodyPr anchor="t"/>
          <a:lstStyle/>
          <a:p>
            <a:pPr algn="r"/>
            <a:r>
              <a:rPr lang="en-CH" dirty="0">
                <a:solidFill>
                  <a:srgbClr val="58F9A0"/>
                </a:solidFill>
              </a:rPr>
              <a:t>Matthias Schenker, Narelle </a:t>
            </a:r>
            <a:r>
              <a:rPr lang="en-CH" dirty="0" err="1">
                <a:solidFill>
                  <a:srgbClr val="58F9A0"/>
                </a:solidFill>
              </a:rPr>
              <a:t>Chedzey</a:t>
            </a:r>
            <a:r>
              <a:rPr lang="en-CH" dirty="0">
                <a:solidFill>
                  <a:srgbClr val="58F9A0"/>
                </a:solidFill>
              </a:rPr>
              <a:t> </a:t>
            </a:r>
            <a:endParaRPr lang="en-US" dirty="0">
              <a:solidFill>
                <a:srgbClr val="58F9A0"/>
              </a:solidFill>
            </a:endParaRPr>
          </a:p>
        </p:txBody>
      </p:sp>
      <p:sp>
        <p:nvSpPr>
          <p:cNvPr id="5" name="UC 2021">
            <a:extLst>
              <a:ext uri="{FF2B5EF4-FFF2-40B4-BE49-F238E27FC236}">
                <a16:creationId xmlns:a16="http://schemas.microsoft.com/office/drawing/2014/main" id="{B63A6F46-A33B-1FD0-5C6D-A798795F2A8F}"/>
              </a:ext>
            </a:extLst>
          </p:cNvPr>
          <p:cNvSpPr txBox="1">
            <a:spLocks/>
          </p:cNvSpPr>
          <p:nvPr/>
        </p:nvSpPr>
        <p:spPr bwMode="white">
          <a:xfrm>
            <a:off x="6379029" y="3528692"/>
            <a:ext cx="4898571" cy="179996"/>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r">
              <a:spcAft>
                <a:spcPts val="0"/>
              </a:spcAft>
            </a:pPr>
            <a:r>
              <a:rPr lang="en-US" sz="1200" b="1" i="1" dirty="0">
                <a:solidFill>
                  <a:srgbClr val="8742EC"/>
                </a:solidFill>
              </a:rPr>
              <a:t>ESRI EUROPEAN DEVELOPER SUMMIT 2023 </a:t>
            </a:r>
          </a:p>
        </p:txBody>
      </p:sp>
      <p:pic>
        <p:nvPicPr>
          <p:cNvPr id="6" name="Esri">
            <a:extLst>
              <a:ext uri="{FF2B5EF4-FFF2-40B4-BE49-F238E27FC236}">
                <a16:creationId xmlns:a16="http://schemas.microsoft.com/office/drawing/2014/main" id="{93F63492-5A35-FE9A-F168-2840FCA7E8AD}"/>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rcRect/>
          <a:stretch/>
        </p:blipFill>
        <p:spPr>
          <a:xfrm>
            <a:off x="914400" y="2616180"/>
            <a:ext cx="2120900" cy="655759"/>
          </a:xfrm>
          <a:prstGeom prst="rect">
            <a:avLst/>
          </a:prstGeom>
        </p:spPr>
      </p:pic>
    </p:spTree>
    <p:extLst>
      <p:ext uri="{BB962C8B-B14F-4D97-AF65-F5344CB8AC3E}">
        <p14:creationId xmlns:p14="http://schemas.microsoft.com/office/powerpoint/2010/main" val="3086752440"/>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6F02C5B-5F24-2347-9022-8515E39269B6}"/>
              </a:ext>
            </a:extLst>
          </p:cNvPr>
          <p:cNvSpPr>
            <a:spLocks noGrp="1"/>
          </p:cNvSpPr>
          <p:nvPr>
            <p:ph type="title"/>
          </p:nvPr>
        </p:nvSpPr>
        <p:spPr>
          <a:xfrm>
            <a:off x="1366345" y="2917336"/>
            <a:ext cx="5135040" cy="553998"/>
          </a:xfrm>
        </p:spPr>
        <p:txBody>
          <a:bodyPr/>
          <a:lstStyle/>
          <a:p>
            <a:pPr lvl="0">
              <a:spcBef>
                <a:spcPts val="0"/>
              </a:spcBef>
              <a:defRPr/>
            </a:pPr>
            <a:r>
              <a:rPr lang="en-US" sz="3600" b="0" dirty="0">
                <a:solidFill>
                  <a:prstClr val="white"/>
                </a:solidFill>
              </a:rPr>
              <a:t>Patterns and APIs</a:t>
            </a:r>
            <a:endParaRPr lang="en-US" sz="3600" dirty="0"/>
          </a:p>
        </p:txBody>
      </p:sp>
    </p:spTree>
    <p:extLst>
      <p:ext uri="{BB962C8B-B14F-4D97-AF65-F5344CB8AC3E}">
        <p14:creationId xmlns:p14="http://schemas.microsoft.com/office/powerpoint/2010/main" val="3739775793"/>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82625"/>
            <a:ext cx="10826496" cy="430887"/>
          </a:xfrm>
        </p:spPr>
        <p:txBody>
          <a:bodyPr/>
          <a:lstStyle/>
          <a:p>
            <a:r>
              <a:rPr lang="en-US" sz="2800" b="0" dirty="0"/>
              <a:t>Patterns and Templates</a:t>
            </a:r>
            <a:endParaRPr lang="en-US" sz="2800" dirty="0"/>
          </a:p>
        </p:txBody>
      </p:sp>
      <p:sp>
        <p:nvSpPr>
          <p:cNvPr id="3" name="Content Placeholder 2"/>
          <p:cNvSpPr>
            <a:spLocks noGrp="1"/>
          </p:cNvSpPr>
          <p:nvPr>
            <p:ph sz="quarter" idx="10"/>
          </p:nvPr>
        </p:nvSpPr>
        <p:spPr>
          <a:xfrm>
            <a:off x="685800" y="1571895"/>
            <a:ext cx="10369296" cy="4234375"/>
          </a:xfrm>
        </p:spPr>
        <p:txBody>
          <a:bodyPr/>
          <a:lstStyle/>
          <a:p>
            <a:endParaRPr lang="en-US" dirty="0"/>
          </a:p>
          <a:p>
            <a:endParaRPr lang="en-US" dirty="0"/>
          </a:p>
          <a:p>
            <a:endParaRPr lang="en-US" dirty="0"/>
          </a:p>
          <a:p>
            <a:endParaRPr lang="en-US" dirty="0"/>
          </a:p>
          <a:p>
            <a:endParaRPr lang="en-US" dirty="0"/>
          </a:p>
          <a:p>
            <a:endParaRPr lang="en-US" dirty="0"/>
          </a:p>
        </p:txBody>
      </p:sp>
      <p:sp>
        <p:nvSpPr>
          <p:cNvPr id="6" name="Content Placeholder 2"/>
          <p:cNvSpPr txBox="1">
            <a:spLocks/>
          </p:cNvSpPr>
          <p:nvPr/>
        </p:nvSpPr>
        <p:spPr>
          <a:xfrm>
            <a:off x="685799" y="1333800"/>
            <a:ext cx="9032689" cy="1907028"/>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buClr>
                <a:srgbClr val="00B9F2">
                  <a:lumMod val="60000"/>
                  <a:lumOff val="40000"/>
                </a:srgbClr>
              </a:buClr>
              <a:defRPr/>
            </a:pPr>
            <a:endParaRPr lang="en-US" b="0" dirty="0">
              <a:solidFill>
                <a:prstClr val="white"/>
              </a:solidFill>
            </a:endParaRPr>
          </a:p>
          <a:p>
            <a:pPr>
              <a:spcAft>
                <a:spcPts val="1800"/>
              </a:spcAft>
              <a:buClr>
                <a:srgbClr val="00B9F2">
                  <a:lumMod val="60000"/>
                  <a:lumOff val="40000"/>
                </a:srgbClr>
              </a:buClr>
              <a:defRPr/>
            </a:pPr>
            <a:r>
              <a:rPr lang="en-US" b="0" dirty="0">
                <a:solidFill>
                  <a:prstClr val="white"/>
                </a:solidFill>
              </a:rPr>
              <a:t>Each pattern is defined from SDK Project Templates</a:t>
            </a:r>
          </a:p>
          <a:p>
            <a:pPr>
              <a:spcAft>
                <a:spcPts val="1800"/>
              </a:spcAft>
              <a:buClr>
                <a:srgbClr val="00B9F2">
                  <a:lumMod val="60000"/>
                  <a:lumOff val="40000"/>
                </a:srgbClr>
              </a:buClr>
              <a:defRPr/>
            </a:pPr>
            <a:r>
              <a:rPr lang="en-US" b="0" dirty="0">
                <a:solidFill>
                  <a:prstClr val="white"/>
                </a:solidFill>
              </a:rPr>
              <a:t>SDK Project Templates for Visual Studio</a:t>
            </a:r>
          </a:p>
          <a:p>
            <a:pPr lvl="1">
              <a:spcAft>
                <a:spcPts val="1800"/>
              </a:spcAft>
              <a:buClr>
                <a:srgbClr val="00B9F2">
                  <a:lumMod val="60000"/>
                  <a:lumOff val="40000"/>
                </a:srgbClr>
              </a:buClr>
              <a:defRPr/>
            </a:pPr>
            <a:r>
              <a:rPr lang="en-US" b="0" dirty="0">
                <a:solidFill>
                  <a:prstClr val="white"/>
                </a:solidFill>
              </a:rPr>
              <a:t>Basic framework for UI, module and classes </a:t>
            </a:r>
          </a:p>
          <a:p>
            <a:pPr lvl="1">
              <a:spcAft>
                <a:spcPts val="1800"/>
              </a:spcAft>
              <a:buClr>
                <a:srgbClr val="00B9F2">
                  <a:lumMod val="60000"/>
                  <a:lumOff val="40000"/>
                </a:srgbClr>
              </a:buClr>
              <a:defRPr/>
            </a:pPr>
            <a:r>
              <a:rPr lang="en-US" b="0" dirty="0">
                <a:solidFill>
                  <a:prstClr val="white"/>
                </a:solidFill>
              </a:rPr>
              <a:t>Basic file components</a:t>
            </a:r>
          </a:p>
          <a:p>
            <a:pPr lvl="1">
              <a:spcAft>
                <a:spcPts val="1800"/>
              </a:spcAft>
              <a:buClr>
                <a:srgbClr val="00B9F2">
                  <a:lumMod val="60000"/>
                  <a:lumOff val="40000"/>
                </a:srgbClr>
              </a:buClr>
              <a:defRPr/>
            </a:pPr>
            <a:endParaRPr lang="en-US" b="0" dirty="0">
              <a:solidFill>
                <a:prstClr val="white"/>
              </a:solidFill>
            </a:endParaRPr>
          </a:p>
          <a:p>
            <a:pPr marL="283464" lvl="1" indent="0">
              <a:buClr>
                <a:srgbClr val="00B9F2">
                  <a:lumMod val="60000"/>
                  <a:lumOff val="40000"/>
                </a:srgbClr>
              </a:buClr>
              <a:buNone/>
              <a:defRPr/>
            </a:pPr>
            <a:endParaRPr lang="en-US" b="0" dirty="0">
              <a:solidFill>
                <a:prstClr val="white"/>
              </a:solidFill>
            </a:endParaRPr>
          </a:p>
          <a:p>
            <a:pPr lvl="1">
              <a:buClr>
                <a:srgbClr val="00B9F2">
                  <a:lumMod val="60000"/>
                  <a:lumOff val="40000"/>
                </a:srgbClr>
              </a:buClr>
              <a:defRPr/>
            </a:pPr>
            <a:endParaRPr lang="en-US" b="0" dirty="0">
              <a:solidFill>
                <a:prstClr val="white"/>
              </a:solidFill>
            </a:endParaRPr>
          </a:p>
          <a:p>
            <a:pPr lvl="1">
              <a:buClr>
                <a:srgbClr val="00B9F2">
                  <a:lumMod val="60000"/>
                  <a:lumOff val="40000"/>
                </a:srgbClr>
              </a:buClr>
              <a:defRPr/>
            </a:pPr>
            <a:endParaRPr lang="en-US" b="0" dirty="0">
              <a:solidFill>
                <a:prstClr val="white"/>
              </a:solidFill>
            </a:endParaRPr>
          </a:p>
          <a:p>
            <a:pPr lvl="1">
              <a:buClr>
                <a:srgbClr val="00B9F2">
                  <a:lumMod val="60000"/>
                  <a:lumOff val="40000"/>
                </a:srgbClr>
              </a:buClr>
              <a:defRPr/>
            </a:pPr>
            <a:endParaRPr lang="en-US" b="0" dirty="0">
              <a:solidFill>
                <a:prstClr val="white"/>
              </a:solidFill>
            </a:endParaRPr>
          </a:p>
          <a:p>
            <a:endParaRPr lang="en-US" dirty="0"/>
          </a:p>
          <a:p>
            <a:endParaRPr lang="en-US" dirty="0"/>
          </a:p>
          <a:p>
            <a:endParaRPr lang="en-US" dirty="0"/>
          </a:p>
          <a:p>
            <a:endParaRPr lang="en-US" dirty="0"/>
          </a:p>
          <a:p>
            <a:endParaRPr lang="en-US" dirty="0"/>
          </a:p>
          <a:p>
            <a:endParaRPr lang="en-US" dirty="0"/>
          </a:p>
        </p:txBody>
      </p:sp>
      <p:sp>
        <p:nvSpPr>
          <p:cNvPr id="14" name="Text Placeholder 3">
            <a:extLst>
              <a:ext uri="{FF2B5EF4-FFF2-40B4-BE49-F238E27FC236}">
                <a16:creationId xmlns:a16="http://schemas.microsoft.com/office/drawing/2014/main" id="{4AB7BB15-2F81-4A14-A857-E6F7254AF752}"/>
              </a:ext>
            </a:extLst>
          </p:cNvPr>
          <p:cNvSpPr txBox="1">
            <a:spLocks/>
          </p:cNvSpPr>
          <p:nvPr/>
        </p:nvSpPr>
        <p:spPr>
          <a:xfrm>
            <a:off x="9356005" y="385210"/>
            <a:ext cx="3899407" cy="246221"/>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l"/>
            <a:r>
              <a:rPr lang="en-US" sz="1600" i="0" dirty="0"/>
              <a:t>Pro SDK Templates</a:t>
            </a:r>
          </a:p>
        </p:txBody>
      </p:sp>
      <p:pic>
        <p:nvPicPr>
          <p:cNvPr id="4" name="Picture 3">
            <a:extLst>
              <a:ext uri="{FF2B5EF4-FFF2-40B4-BE49-F238E27FC236}">
                <a16:creationId xmlns:a16="http://schemas.microsoft.com/office/drawing/2014/main" id="{7C783426-321E-40BB-916F-609CB206D7EB}"/>
              </a:ext>
            </a:extLst>
          </p:cNvPr>
          <p:cNvPicPr>
            <a:picLocks noChangeAspect="1"/>
          </p:cNvPicPr>
          <p:nvPr/>
        </p:nvPicPr>
        <p:blipFill>
          <a:blip r:embed="rId3"/>
          <a:stretch>
            <a:fillRect/>
          </a:stretch>
        </p:blipFill>
        <p:spPr>
          <a:xfrm>
            <a:off x="9356005" y="730788"/>
            <a:ext cx="2706363" cy="2289999"/>
          </a:xfrm>
          <a:prstGeom prst="rect">
            <a:avLst/>
          </a:prstGeom>
        </p:spPr>
      </p:pic>
      <p:sp>
        <p:nvSpPr>
          <p:cNvPr id="16" name="Text Placeholder 3">
            <a:extLst>
              <a:ext uri="{FF2B5EF4-FFF2-40B4-BE49-F238E27FC236}">
                <a16:creationId xmlns:a16="http://schemas.microsoft.com/office/drawing/2014/main" id="{67BDA84A-56C3-48A8-B8E9-E2F3069E02FB}"/>
              </a:ext>
            </a:extLst>
          </p:cNvPr>
          <p:cNvSpPr txBox="1">
            <a:spLocks/>
          </p:cNvSpPr>
          <p:nvPr/>
        </p:nvSpPr>
        <p:spPr>
          <a:xfrm>
            <a:off x="6545072" y="2860277"/>
            <a:ext cx="3899407" cy="246221"/>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l"/>
            <a:r>
              <a:rPr lang="en-US" sz="1600" i="0" dirty="0"/>
              <a:t>Configuration Template</a:t>
            </a:r>
          </a:p>
        </p:txBody>
      </p:sp>
      <p:pic>
        <p:nvPicPr>
          <p:cNvPr id="7" name="Picture 6">
            <a:extLst>
              <a:ext uri="{FF2B5EF4-FFF2-40B4-BE49-F238E27FC236}">
                <a16:creationId xmlns:a16="http://schemas.microsoft.com/office/drawing/2014/main" id="{0237C312-B81A-4ABA-A255-3DED8004A89C}"/>
              </a:ext>
            </a:extLst>
          </p:cNvPr>
          <p:cNvPicPr>
            <a:picLocks noChangeAspect="1"/>
          </p:cNvPicPr>
          <p:nvPr/>
        </p:nvPicPr>
        <p:blipFill>
          <a:blip r:embed="rId4"/>
          <a:stretch>
            <a:fillRect/>
          </a:stretch>
        </p:blipFill>
        <p:spPr>
          <a:xfrm>
            <a:off x="6568696" y="3202309"/>
            <a:ext cx="5493672" cy="3484268"/>
          </a:xfrm>
          <a:prstGeom prst="rect">
            <a:avLst/>
          </a:prstGeom>
        </p:spPr>
      </p:pic>
    </p:spTree>
    <p:extLst>
      <p:ext uri="{BB962C8B-B14F-4D97-AF65-F5344CB8AC3E}">
        <p14:creationId xmlns:p14="http://schemas.microsoft.com/office/powerpoint/2010/main" val="3739155999"/>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82625"/>
            <a:ext cx="10826496" cy="430887"/>
          </a:xfrm>
        </p:spPr>
        <p:txBody>
          <a:bodyPr/>
          <a:lstStyle/>
          <a:p>
            <a:r>
              <a:rPr lang="en-US" sz="2800" b="0" dirty="0"/>
              <a:t>Item Templates</a:t>
            </a:r>
            <a:endParaRPr lang="en-US" sz="2800" dirty="0"/>
          </a:p>
        </p:txBody>
      </p:sp>
      <p:sp>
        <p:nvSpPr>
          <p:cNvPr id="3" name="Content Placeholder 2"/>
          <p:cNvSpPr>
            <a:spLocks noGrp="1"/>
          </p:cNvSpPr>
          <p:nvPr>
            <p:ph sz="quarter" idx="10"/>
          </p:nvPr>
        </p:nvSpPr>
        <p:spPr>
          <a:xfrm>
            <a:off x="685800" y="1571895"/>
            <a:ext cx="10369296" cy="4234375"/>
          </a:xfrm>
        </p:spPr>
        <p:txBody>
          <a:bodyPr/>
          <a:lstStyle/>
          <a:p>
            <a:endParaRPr lang="en-US" dirty="0"/>
          </a:p>
          <a:p>
            <a:endParaRPr lang="en-US" dirty="0"/>
          </a:p>
          <a:p>
            <a:endParaRPr lang="en-US" dirty="0"/>
          </a:p>
          <a:p>
            <a:endParaRPr lang="en-US" dirty="0"/>
          </a:p>
          <a:p>
            <a:endParaRPr lang="en-US" dirty="0"/>
          </a:p>
          <a:p>
            <a:endParaRPr lang="en-US" dirty="0"/>
          </a:p>
        </p:txBody>
      </p:sp>
      <p:sp>
        <p:nvSpPr>
          <p:cNvPr id="6" name="Content Placeholder 2"/>
          <p:cNvSpPr txBox="1">
            <a:spLocks/>
          </p:cNvSpPr>
          <p:nvPr/>
        </p:nvSpPr>
        <p:spPr>
          <a:xfrm>
            <a:off x="685799" y="1521973"/>
            <a:ext cx="9032689" cy="1907028"/>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buClr>
                <a:srgbClr val="00B9F2">
                  <a:lumMod val="60000"/>
                  <a:lumOff val="40000"/>
                </a:srgbClr>
              </a:buClr>
              <a:defRPr/>
            </a:pPr>
            <a:r>
              <a:rPr lang="en-US" b="0" dirty="0">
                <a:solidFill>
                  <a:prstClr val="white"/>
                </a:solidFill>
              </a:rPr>
              <a:t>SDK templates in Visual Studio</a:t>
            </a:r>
          </a:p>
          <a:p>
            <a:pPr>
              <a:buClr>
                <a:srgbClr val="00B9F2">
                  <a:lumMod val="60000"/>
                  <a:lumOff val="40000"/>
                </a:srgbClr>
              </a:buClr>
              <a:defRPr/>
            </a:pPr>
            <a:r>
              <a:rPr lang="en-US" b="0" dirty="0">
                <a:solidFill>
                  <a:prstClr val="white"/>
                </a:solidFill>
              </a:rPr>
              <a:t>Item templates </a:t>
            </a:r>
            <a:r>
              <a:rPr lang="en-US" b="0" dirty="0">
                <a:solidFill>
                  <a:prstClr val="white"/>
                </a:solidFill>
                <a:hlinkClick r:id="rId3"/>
              </a:rPr>
              <a:t>listing</a:t>
            </a:r>
            <a:endParaRPr lang="en-US" b="0" dirty="0">
              <a:solidFill>
                <a:prstClr val="white"/>
              </a:solidFill>
            </a:endParaRPr>
          </a:p>
          <a:p>
            <a:endParaRPr lang="en-US" dirty="0"/>
          </a:p>
          <a:p>
            <a:endParaRPr lang="en-US" dirty="0"/>
          </a:p>
          <a:p>
            <a:endParaRPr lang="en-US" dirty="0"/>
          </a:p>
          <a:p>
            <a:endParaRPr lang="en-US" dirty="0"/>
          </a:p>
          <a:p>
            <a:endParaRPr lang="en-US" dirty="0"/>
          </a:p>
          <a:p>
            <a:endParaRPr lang="en-US" dirty="0"/>
          </a:p>
        </p:txBody>
      </p:sp>
      <p:pic>
        <p:nvPicPr>
          <p:cNvPr id="1026" name="Picture 2">
            <a:extLst>
              <a:ext uri="{FF2B5EF4-FFF2-40B4-BE49-F238E27FC236}">
                <a16:creationId xmlns:a16="http://schemas.microsoft.com/office/drawing/2014/main" id="{6FE8B262-BAD1-4CC7-B82A-F114D150FB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7737" y="2681442"/>
            <a:ext cx="2140010" cy="204894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DB16F5E0-F517-4945-93CF-9FC8465F6EC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422" y="2681442"/>
            <a:ext cx="2565265" cy="391449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AFBD1150-D340-4F75-8D32-6E66AAF71D4A}"/>
              </a:ext>
            </a:extLst>
          </p:cNvPr>
          <p:cNvPicPr>
            <a:picLocks noChangeAspect="1"/>
          </p:cNvPicPr>
          <p:nvPr/>
        </p:nvPicPr>
        <p:blipFill>
          <a:blip r:embed="rId6"/>
          <a:stretch>
            <a:fillRect/>
          </a:stretch>
        </p:blipFill>
        <p:spPr>
          <a:xfrm>
            <a:off x="8919461" y="3993468"/>
            <a:ext cx="3091039" cy="2380844"/>
          </a:xfrm>
          <a:prstGeom prst="rect">
            <a:avLst/>
          </a:prstGeom>
        </p:spPr>
      </p:pic>
      <p:pic>
        <p:nvPicPr>
          <p:cNvPr id="10" name="Picture 9">
            <a:extLst>
              <a:ext uri="{FF2B5EF4-FFF2-40B4-BE49-F238E27FC236}">
                <a16:creationId xmlns:a16="http://schemas.microsoft.com/office/drawing/2014/main" id="{287F8FA3-446D-45AB-B604-1C4AA10EDBBC}"/>
              </a:ext>
            </a:extLst>
          </p:cNvPr>
          <p:cNvPicPr>
            <a:picLocks noChangeAspect="1"/>
          </p:cNvPicPr>
          <p:nvPr/>
        </p:nvPicPr>
        <p:blipFill>
          <a:blip r:embed="rId7"/>
          <a:stretch>
            <a:fillRect/>
          </a:stretch>
        </p:blipFill>
        <p:spPr>
          <a:xfrm>
            <a:off x="7331355" y="1176876"/>
            <a:ext cx="4396770" cy="2210862"/>
          </a:xfrm>
          <a:prstGeom prst="rect">
            <a:avLst/>
          </a:prstGeom>
        </p:spPr>
      </p:pic>
      <p:pic>
        <p:nvPicPr>
          <p:cNvPr id="11" name="Picture 10">
            <a:extLst>
              <a:ext uri="{FF2B5EF4-FFF2-40B4-BE49-F238E27FC236}">
                <a16:creationId xmlns:a16="http://schemas.microsoft.com/office/drawing/2014/main" id="{436F9D07-2173-478B-BE40-7FC1E0718C68}"/>
              </a:ext>
            </a:extLst>
          </p:cNvPr>
          <p:cNvPicPr>
            <a:picLocks noChangeAspect="1"/>
          </p:cNvPicPr>
          <p:nvPr/>
        </p:nvPicPr>
        <p:blipFill>
          <a:blip r:embed="rId8"/>
          <a:stretch>
            <a:fillRect/>
          </a:stretch>
        </p:blipFill>
        <p:spPr>
          <a:xfrm>
            <a:off x="6155294" y="3796199"/>
            <a:ext cx="2514286" cy="2723809"/>
          </a:xfrm>
          <a:prstGeom prst="rect">
            <a:avLst/>
          </a:prstGeom>
        </p:spPr>
      </p:pic>
      <p:sp>
        <p:nvSpPr>
          <p:cNvPr id="24" name="Title 1">
            <a:extLst>
              <a:ext uri="{FF2B5EF4-FFF2-40B4-BE49-F238E27FC236}">
                <a16:creationId xmlns:a16="http://schemas.microsoft.com/office/drawing/2014/main" id="{BA6FC9A7-1519-423E-97BB-CD528D33CD1D}"/>
              </a:ext>
            </a:extLst>
          </p:cNvPr>
          <p:cNvSpPr txBox="1">
            <a:spLocks/>
          </p:cNvSpPr>
          <p:nvPr/>
        </p:nvSpPr>
        <p:spPr>
          <a:xfrm>
            <a:off x="8548973" y="849535"/>
            <a:ext cx="3832013" cy="246221"/>
          </a:xfrm>
          <a:prstGeom prst="rect">
            <a:avLst/>
          </a:prstGeom>
          <a:noFill/>
        </p:spPr>
        <p:txBody>
          <a:bodyPr vert="horz" wrap="square" lIns="0" tIns="0" rIns="0" bIns="0" rtlCol="0" anchor="b">
            <a:spAutoFit/>
          </a:bodyPr>
          <a:lstStyle>
            <a:lvl1pPr marR="0" indent="0" algn="r" fontAlgn="auto">
              <a:lnSpc>
                <a:spcPct val="100000"/>
              </a:lnSpc>
              <a:spcBef>
                <a:spcPts val="0"/>
              </a:spcBef>
              <a:spcAft>
                <a:spcPts val="0"/>
              </a:spcAft>
              <a:buClr>
                <a:schemeClr val="tx1">
                  <a:lumMod val="65000"/>
                </a:schemeClr>
              </a:buClr>
              <a:buSzPts val="1100"/>
              <a:buFont typeface="Arial"/>
              <a:buNone/>
              <a:tabLst/>
              <a:defRPr lang="en-US" sz="1400" b="1" i="1" baseline="0" dirty="0" smtClean="0">
                <a:solidFill>
                  <a:schemeClr val="tx2"/>
                </a:solidFill>
                <a:cs typeface="Arial"/>
              </a:defRPr>
            </a:lvl1pPr>
            <a:lvl2pPr indent="-173736">
              <a:lnSpc>
                <a:spcPct val="100000"/>
              </a:lnSpc>
              <a:spcBef>
                <a:spcPts val="0"/>
              </a:spcBef>
              <a:spcAft>
                <a:spcPts val="600"/>
              </a:spcAft>
              <a:buClr>
                <a:schemeClr val="accent4">
                  <a:lumMod val="60000"/>
                  <a:lumOff val="40000"/>
                </a:schemeClr>
              </a:buClr>
              <a:buSzPct val="80000"/>
              <a:buFont typeface="Lucida Grande"/>
              <a:buChar char="-"/>
              <a:defRPr b="1">
                <a:cs typeface="Arial"/>
              </a:defRPr>
            </a:lvl2pPr>
            <a:lvl3pPr marL="795528" indent="-173736">
              <a:lnSpc>
                <a:spcPct val="100000"/>
              </a:lnSpc>
              <a:spcBef>
                <a:spcPts val="0"/>
              </a:spcBef>
              <a:spcAft>
                <a:spcPts val="600"/>
              </a:spcAft>
              <a:buClr>
                <a:schemeClr val="accent4">
                  <a:lumMod val="60000"/>
                  <a:lumOff val="40000"/>
                </a:schemeClr>
              </a:buClr>
              <a:buSzPct val="80000"/>
              <a:buFont typeface="Lucida Grande"/>
              <a:buChar char="-"/>
              <a:defRPr sz="1600" b="1">
                <a:cs typeface="Arial"/>
              </a:defRPr>
            </a:lvl3pPr>
            <a:lvl4pPr marL="1216152" indent="-173736">
              <a:lnSpc>
                <a:spcPts val="1800"/>
              </a:lnSpc>
              <a:spcBef>
                <a:spcPts val="0"/>
              </a:spcBef>
              <a:spcAft>
                <a:spcPts val="600"/>
              </a:spcAft>
              <a:buClr>
                <a:schemeClr val="accent4">
                  <a:lumMod val="60000"/>
                  <a:lumOff val="40000"/>
                </a:schemeClr>
              </a:buClr>
              <a:buSzPct val="80000"/>
              <a:buFont typeface="Lucida Grande"/>
              <a:buChar char="-"/>
              <a:defRPr sz="1400" b="1">
                <a:cs typeface="Arial"/>
              </a:defRPr>
            </a:lvl4pPr>
            <a:lvl5pPr marL="1546225" indent="-176213">
              <a:lnSpc>
                <a:spcPts val="1900"/>
              </a:lnSpc>
              <a:spcBef>
                <a:spcPts val="0"/>
              </a:spcBef>
              <a:spcAft>
                <a:spcPts val="600"/>
              </a:spcAft>
              <a:buClr>
                <a:schemeClr val="accent4">
                  <a:lumMod val="60000"/>
                  <a:lumOff val="40000"/>
                </a:schemeClr>
              </a:buClr>
              <a:buSzPct val="80000"/>
              <a:buFont typeface="Lucida Grande"/>
              <a:buChar char="-"/>
              <a:defRPr lang="en-US" sz="1400" b="1" dirty="0">
                <a:cs typeface="Arial"/>
              </a:defRPr>
            </a:lvl5pPr>
            <a:lvl6pPr marL="1773238" indent="-177800" defTabSz="401638">
              <a:lnSpc>
                <a:spcPts val="1700"/>
              </a:lnSpc>
              <a:spcBef>
                <a:spcPts val="300"/>
              </a:spcBef>
              <a:spcAft>
                <a:spcPts val="300"/>
              </a:spcAft>
              <a:buSzPct val="80000"/>
              <a:buFont typeface="Lucida Grande"/>
              <a:buChar char="-"/>
              <a:tabLst>
                <a:tab pos="1484313" algn="l"/>
              </a:tabLst>
              <a:defRPr sz="1400" b="1">
                <a:latin typeface="Arial"/>
                <a:cs typeface="Arial"/>
              </a:defRPr>
            </a:lvl6pPr>
            <a:lvl7pPr marL="2062163" indent="-176213">
              <a:lnSpc>
                <a:spcPts val="1700"/>
              </a:lnSpc>
              <a:spcBef>
                <a:spcPts val="300"/>
              </a:spcBef>
              <a:spcAft>
                <a:spcPts val="300"/>
              </a:spcAft>
              <a:buSzPct val="80000"/>
              <a:buFont typeface="Lucida Grande"/>
              <a:buChar char="-"/>
              <a:defRPr sz="1400" b="1">
                <a:latin typeface="Arial"/>
                <a:cs typeface="Arial"/>
              </a:defRPr>
            </a:lvl7pPr>
            <a:lvl8pPr marL="2286000" indent="-173038">
              <a:lnSpc>
                <a:spcPts val="1700"/>
              </a:lnSpc>
              <a:spcBef>
                <a:spcPts val="300"/>
              </a:spcBef>
              <a:spcAft>
                <a:spcPts val="300"/>
              </a:spcAft>
              <a:buSzPct val="80000"/>
              <a:buFont typeface="Lucida Grande"/>
              <a:buChar char="-"/>
              <a:defRPr sz="1400" b="1">
                <a:latin typeface="Arial"/>
                <a:cs typeface="Arial"/>
              </a:defRPr>
            </a:lvl8pPr>
            <a:lvl9pPr marL="2452688" indent="-163513">
              <a:lnSpc>
                <a:spcPts val="1700"/>
              </a:lnSpc>
              <a:spcBef>
                <a:spcPts val="300"/>
              </a:spcBef>
              <a:spcAft>
                <a:spcPts val="300"/>
              </a:spcAft>
              <a:buSzPct val="80000"/>
              <a:buFont typeface="Lucida Grande"/>
              <a:buChar char="-"/>
              <a:defRPr sz="1400" b="1">
                <a:latin typeface="Arial"/>
                <a:cs typeface="Arial"/>
              </a:defRPr>
            </a:lvl9pPr>
          </a:lstStyle>
          <a:p>
            <a:pPr lvl="0" algn="l">
              <a:buClr>
                <a:prstClr val="white">
                  <a:lumMod val="65000"/>
                </a:prstClr>
              </a:buClr>
              <a:defRPr/>
            </a:pPr>
            <a:r>
              <a:rPr lang="en-US" sz="1600" b="0" i="0" dirty="0">
                <a:solidFill>
                  <a:srgbClr val="FFFF96"/>
                </a:solidFill>
              </a:rPr>
              <a:t>Choosing the Pro Gallery template</a:t>
            </a:r>
            <a:endParaRPr kumimoji="0" lang="en-US" sz="1600" b="0" i="0" u="none" strike="noStrike" kern="1200" cap="none" spc="0" normalizeH="0" baseline="0" noProof="0" dirty="0">
              <a:ln>
                <a:noFill/>
              </a:ln>
              <a:solidFill>
                <a:srgbClr val="FFFF96"/>
              </a:solidFill>
              <a:effectLst/>
              <a:uLnTx/>
              <a:uFillTx/>
              <a:latin typeface="Arial"/>
              <a:ea typeface="ＭＳ Ｐゴシック"/>
              <a:cs typeface="Arial"/>
            </a:endParaRPr>
          </a:p>
        </p:txBody>
      </p:sp>
      <p:sp>
        <p:nvSpPr>
          <p:cNvPr id="26" name="Title 1">
            <a:extLst>
              <a:ext uri="{FF2B5EF4-FFF2-40B4-BE49-F238E27FC236}">
                <a16:creationId xmlns:a16="http://schemas.microsoft.com/office/drawing/2014/main" id="{6ACE6223-8A1C-4BC9-B839-E6B929093263}"/>
              </a:ext>
            </a:extLst>
          </p:cNvPr>
          <p:cNvSpPr txBox="1">
            <a:spLocks/>
          </p:cNvSpPr>
          <p:nvPr/>
        </p:nvSpPr>
        <p:spPr>
          <a:xfrm>
            <a:off x="9501813" y="3686355"/>
            <a:ext cx="2479638" cy="246221"/>
          </a:xfrm>
          <a:prstGeom prst="rect">
            <a:avLst/>
          </a:prstGeom>
          <a:noFill/>
        </p:spPr>
        <p:txBody>
          <a:bodyPr vert="horz" wrap="square" lIns="0" tIns="0" rIns="0" bIns="0" rtlCol="0" anchor="b">
            <a:spAutoFit/>
          </a:bodyPr>
          <a:lstStyle>
            <a:lvl1pPr marR="0" indent="0" algn="r" fontAlgn="auto">
              <a:lnSpc>
                <a:spcPct val="100000"/>
              </a:lnSpc>
              <a:spcBef>
                <a:spcPts val="0"/>
              </a:spcBef>
              <a:spcAft>
                <a:spcPts val="0"/>
              </a:spcAft>
              <a:buClr>
                <a:schemeClr val="tx1">
                  <a:lumMod val="65000"/>
                </a:schemeClr>
              </a:buClr>
              <a:buSzPts val="1100"/>
              <a:buFont typeface="Arial"/>
              <a:buNone/>
              <a:tabLst/>
              <a:defRPr lang="en-US" sz="1400" b="1" i="1" baseline="0" dirty="0" smtClean="0">
                <a:solidFill>
                  <a:schemeClr val="tx2"/>
                </a:solidFill>
                <a:cs typeface="Arial"/>
              </a:defRPr>
            </a:lvl1pPr>
            <a:lvl2pPr indent="-173736">
              <a:lnSpc>
                <a:spcPct val="100000"/>
              </a:lnSpc>
              <a:spcBef>
                <a:spcPts val="0"/>
              </a:spcBef>
              <a:spcAft>
                <a:spcPts val="600"/>
              </a:spcAft>
              <a:buClr>
                <a:schemeClr val="accent4">
                  <a:lumMod val="60000"/>
                  <a:lumOff val="40000"/>
                </a:schemeClr>
              </a:buClr>
              <a:buSzPct val="80000"/>
              <a:buFont typeface="Lucida Grande"/>
              <a:buChar char="-"/>
              <a:defRPr b="1">
                <a:cs typeface="Arial"/>
              </a:defRPr>
            </a:lvl2pPr>
            <a:lvl3pPr marL="795528" indent="-173736">
              <a:lnSpc>
                <a:spcPct val="100000"/>
              </a:lnSpc>
              <a:spcBef>
                <a:spcPts val="0"/>
              </a:spcBef>
              <a:spcAft>
                <a:spcPts val="600"/>
              </a:spcAft>
              <a:buClr>
                <a:schemeClr val="accent4">
                  <a:lumMod val="60000"/>
                  <a:lumOff val="40000"/>
                </a:schemeClr>
              </a:buClr>
              <a:buSzPct val="80000"/>
              <a:buFont typeface="Lucida Grande"/>
              <a:buChar char="-"/>
              <a:defRPr sz="1600" b="1">
                <a:cs typeface="Arial"/>
              </a:defRPr>
            </a:lvl3pPr>
            <a:lvl4pPr marL="1216152" indent="-173736">
              <a:lnSpc>
                <a:spcPts val="1800"/>
              </a:lnSpc>
              <a:spcBef>
                <a:spcPts val="0"/>
              </a:spcBef>
              <a:spcAft>
                <a:spcPts val="600"/>
              </a:spcAft>
              <a:buClr>
                <a:schemeClr val="accent4">
                  <a:lumMod val="60000"/>
                  <a:lumOff val="40000"/>
                </a:schemeClr>
              </a:buClr>
              <a:buSzPct val="80000"/>
              <a:buFont typeface="Lucida Grande"/>
              <a:buChar char="-"/>
              <a:defRPr sz="1400" b="1">
                <a:cs typeface="Arial"/>
              </a:defRPr>
            </a:lvl4pPr>
            <a:lvl5pPr marL="1546225" indent="-176213">
              <a:lnSpc>
                <a:spcPts val="1900"/>
              </a:lnSpc>
              <a:spcBef>
                <a:spcPts val="0"/>
              </a:spcBef>
              <a:spcAft>
                <a:spcPts val="600"/>
              </a:spcAft>
              <a:buClr>
                <a:schemeClr val="accent4">
                  <a:lumMod val="60000"/>
                  <a:lumOff val="40000"/>
                </a:schemeClr>
              </a:buClr>
              <a:buSzPct val="80000"/>
              <a:buFont typeface="Lucida Grande"/>
              <a:buChar char="-"/>
              <a:defRPr lang="en-US" sz="1400" b="1" dirty="0">
                <a:cs typeface="Arial"/>
              </a:defRPr>
            </a:lvl5pPr>
            <a:lvl6pPr marL="1773238" indent="-177800" defTabSz="401638">
              <a:lnSpc>
                <a:spcPts val="1700"/>
              </a:lnSpc>
              <a:spcBef>
                <a:spcPts val="300"/>
              </a:spcBef>
              <a:spcAft>
                <a:spcPts val="300"/>
              </a:spcAft>
              <a:buSzPct val="80000"/>
              <a:buFont typeface="Lucida Grande"/>
              <a:buChar char="-"/>
              <a:tabLst>
                <a:tab pos="1484313" algn="l"/>
              </a:tabLst>
              <a:defRPr sz="1400" b="1">
                <a:latin typeface="Arial"/>
                <a:cs typeface="Arial"/>
              </a:defRPr>
            </a:lvl6pPr>
            <a:lvl7pPr marL="2062163" indent="-176213">
              <a:lnSpc>
                <a:spcPts val="1700"/>
              </a:lnSpc>
              <a:spcBef>
                <a:spcPts val="300"/>
              </a:spcBef>
              <a:spcAft>
                <a:spcPts val="300"/>
              </a:spcAft>
              <a:buSzPct val="80000"/>
              <a:buFont typeface="Lucida Grande"/>
              <a:buChar char="-"/>
              <a:defRPr sz="1400" b="1">
                <a:latin typeface="Arial"/>
                <a:cs typeface="Arial"/>
              </a:defRPr>
            </a:lvl7pPr>
            <a:lvl8pPr marL="2286000" indent="-173038">
              <a:lnSpc>
                <a:spcPts val="1700"/>
              </a:lnSpc>
              <a:spcBef>
                <a:spcPts val="300"/>
              </a:spcBef>
              <a:spcAft>
                <a:spcPts val="300"/>
              </a:spcAft>
              <a:buSzPct val="80000"/>
              <a:buFont typeface="Lucida Grande"/>
              <a:buChar char="-"/>
              <a:defRPr sz="1400" b="1">
                <a:latin typeface="Arial"/>
                <a:cs typeface="Arial"/>
              </a:defRPr>
            </a:lvl8pPr>
            <a:lvl9pPr marL="2452688" indent="-163513">
              <a:lnSpc>
                <a:spcPts val="1700"/>
              </a:lnSpc>
              <a:spcBef>
                <a:spcPts val="300"/>
              </a:spcBef>
              <a:spcAft>
                <a:spcPts val="300"/>
              </a:spcAft>
              <a:buSzPct val="80000"/>
              <a:buFont typeface="Lucida Grande"/>
              <a:buChar char="-"/>
              <a:defRPr sz="1400" b="1">
                <a:latin typeface="Arial"/>
                <a:cs typeface="Arial"/>
              </a:defRPr>
            </a:lvl9pPr>
          </a:lstStyle>
          <a:p>
            <a:pPr lvl="0">
              <a:buClr>
                <a:prstClr val="white">
                  <a:lumMod val="65000"/>
                </a:prstClr>
              </a:buClr>
              <a:defRPr/>
            </a:pPr>
            <a:r>
              <a:rPr lang="en-US" sz="1600" b="0" i="0" dirty="0">
                <a:solidFill>
                  <a:srgbClr val="FFFF96"/>
                </a:solidFill>
              </a:rPr>
              <a:t>Graphics Layers sample </a:t>
            </a:r>
            <a:endParaRPr kumimoji="0" lang="en-US" sz="1600" b="0" i="0" u="none" strike="noStrike" kern="1200" cap="none" spc="0" normalizeH="0" baseline="0" noProof="0" dirty="0">
              <a:ln>
                <a:noFill/>
              </a:ln>
              <a:solidFill>
                <a:srgbClr val="FFFF96"/>
              </a:solidFill>
              <a:effectLst/>
              <a:uLnTx/>
              <a:uFillTx/>
              <a:latin typeface="Arial"/>
              <a:ea typeface="ＭＳ Ｐゴシック"/>
              <a:cs typeface="Arial"/>
            </a:endParaRPr>
          </a:p>
        </p:txBody>
      </p:sp>
    </p:spTree>
    <p:extLst>
      <p:ext uri="{BB962C8B-B14F-4D97-AF65-F5344CB8AC3E}">
        <p14:creationId xmlns:p14="http://schemas.microsoft.com/office/powerpoint/2010/main" val="8941004"/>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2128" y="684817"/>
            <a:ext cx="10369296" cy="461665"/>
          </a:xfrm>
        </p:spPr>
        <p:txBody>
          <a:bodyPr/>
          <a:lstStyle/>
          <a:p>
            <a:r>
              <a:rPr lang="en-US" sz="2800" b="0" dirty="0"/>
              <a:t>Pro SDK Extensibility Patterns</a:t>
            </a:r>
          </a:p>
        </p:txBody>
      </p:sp>
      <p:sp>
        <p:nvSpPr>
          <p:cNvPr id="10" name="Content Placeholder 1">
            <a:extLst>
              <a:ext uri="{FF2B5EF4-FFF2-40B4-BE49-F238E27FC236}">
                <a16:creationId xmlns:a16="http://schemas.microsoft.com/office/drawing/2014/main" id="{482D3B35-3AA4-4FF6-9929-866F754027F4}"/>
              </a:ext>
            </a:extLst>
          </p:cNvPr>
          <p:cNvSpPr>
            <a:spLocks noGrp="1"/>
          </p:cNvSpPr>
          <p:nvPr>
            <p:ph sz="quarter" idx="10"/>
          </p:nvPr>
        </p:nvSpPr>
        <p:spPr>
          <a:xfrm>
            <a:off x="709444" y="1714500"/>
            <a:ext cx="10369296" cy="3429000"/>
          </a:xfrm>
        </p:spPr>
        <p:txBody>
          <a:bodyPr/>
          <a:lstStyle/>
          <a:p>
            <a:pPr marL="0" indent="0">
              <a:buNone/>
            </a:pPr>
            <a:r>
              <a:rPr lang="en-US" dirty="0">
                <a:solidFill>
                  <a:srgbClr val="92D050"/>
                </a:solidFill>
              </a:rPr>
              <a:t>Add-Ins</a:t>
            </a:r>
            <a:r>
              <a:rPr lang="en-US" dirty="0"/>
              <a:t> </a:t>
            </a:r>
            <a:r>
              <a:rPr lang="en-US" b="0" dirty="0"/>
              <a:t>– Develop new tools and functionality to extend Pro</a:t>
            </a:r>
          </a:p>
          <a:p>
            <a:pPr marL="0" indent="0">
              <a:buNone/>
            </a:pPr>
            <a:endParaRPr lang="en-US" b="0" dirty="0"/>
          </a:p>
          <a:p>
            <a:pPr marL="0" indent="0">
              <a:buNone/>
            </a:pPr>
            <a:endParaRPr lang="en-US" b="0" dirty="0"/>
          </a:p>
        </p:txBody>
      </p:sp>
      <p:sp>
        <p:nvSpPr>
          <p:cNvPr id="14" name="Text Placeholder 3">
            <a:extLst>
              <a:ext uri="{FF2B5EF4-FFF2-40B4-BE49-F238E27FC236}">
                <a16:creationId xmlns:a16="http://schemas.microsoft.com/office/drawing/2014/main" id="{E9CF5F3B-A70B-4301-94A1-621A3D81641E}"/>
              </a:ext>
            </a:extLst>
          </p:cNvPr>
          <p:cNvSpPr txBox="1">
            <a:spLocks/>
          </p:cNvSpPr>
          <p:nvPr/>
        </p:nvSpPr>
        <p:spPr>
          <a:xfrm>
            <a:off x="1935987" y="2042237"/>
            <a:ext cx="2611582" cy="246221"/>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sz="1600" i="0" dirty="0"/>
              <a:t>Editing Add-In Sample</a:t>
            </a:r>
          </a:p>
        </p:txBody>
      </p:sp>
      <p:pic>
        <p:nvPicPr>
          <p:cNvPr id="21" name="Picture 20">
            <a:extLst>
              <a:ext uri="{FF2B5EF4-FFF2-40B4-BE49-F238E27FC236}">
                <a16:creationId xmlns:a16="http://schemas.microsoft.com/office/drawing/2014/main" id="{B1E73746-EFFD-40CD-80CC-316762C0B6E8}"/>
              </a:ext>
            </a:extLst>
          </p:cNvPr>
          <p:cNvPicPr>
            <a:picLocks noChangeAspect="1"/>
          </p:cNvPicPr>
          <p:nvPr/>
        </p:nvPicPr>
        <p:blipFill>
          <a:blip r:embed="rId3"/>
          <a:stretch>
            <a:fillRect/>
          </a:stretch>
        </p:blipFill>
        <p:spPr>
          <a:xfrm>
            <a:off x="2557844" y="2388872"/>
            <a:ext cx="6814374" cy="4245604"/>
          </a:xfrm>
          <a:prstGeom prst="rect">
            <a:avLst/>
          </a:prstGeom>
        </p:spPr>
      </p:pic>
    </p:spTree>
    <p:extLst>
      <p:ext uri="{BB962C8B-B14F-4D97-AF65-F5344CB8AC3E}">
        <p14:creationId xmlns:p14="http://schemas.microsoft.com/office/powerpoint/2010/main" val="296385609"/>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18231" y="604220"/>
            <a:ext cx="10826496" cy="430887"/>
          </a:xfrm>
          <a:prstGeom prst="rect">
            <a:avLst/>
          </a:prstGeom>
        </p:spPr>
        <p:txBody>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Arial"/>
                <a:ea typeface="ＭＳ Ｐゴシック"/>
                <a:cs typeface="Arial"/>
              </a:rPr>
              <a:t>How does a Pro add-in work?</a:t>
            </a:r>
            <a:endParaRPr kumimoji="0" lang="en-US" sz="2800" b="0" i="0" u="none" strike="noStrike" kern="1200" cap="none" spc="0" normalizeH="0" baseline="0" noProof="0" dirty="0">
              <a:ln>
                <a:noFill/>
              </a:ln>
              <a:solidFill>
                <a:srgbClr val="FFFF00"/>
              </a:solidFill>
              <a:effectLst/>
              <a:uLnTx/>
              <a:uFillTx/>
              <a:latin typeface="Arial"/>
              <a:ea typeface="ＭＳ Ｐゴシック"/>
              <a:cs typeface="Arial"/>
            </a:endParaRPr>
          </a:p>
        </p:txBody>
      </p:sp>
      <p:sp>
        <p:nvSpPr>
          <p:cNvPr id="3" name="Content Placeholder 2"/>
          <p:cNvSpPr txBox="1">
            <a:spLocks/>
          </p:cNvSpPr>
          <p:nvPr/>
        </p:nvSpPr>
        <p:spPr>
          <a:xfrm>
            <a:off x="685800" y="1551709"/>
            <a:ext cx="6035432" cy="4368800"/>
          </a:xfrm>
          <a:prstGeom prst="rect">
            <a:avLst/>
          </a:prstGeom>
        </p:spPr>
        <p:txBody>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marL="176213" marR="0" lvl="0" indent="-176213" algn="l" defTabSz="457200" rtl="0" eaLnBrk="1" fontAlgn="auto" latinLnBrk="0" hangingPunct="1">
              <a:lnSpc>
                <a:spcPct val="100000"/>
              </a:lnSpc>
              <a:spcBef>
                <a:spcPts val="300"/>
              </a:spcBef>
              <a:spcAft>
                <a:spcPts val="600"/>
              </a:spcAft>
              <a:buClr>
                <a:srgbClr val="00B9F2">
                  <a:lumMod val="60000"/>
                  <a:lumOff val="40000"/>
                </a:srgbClr>
              </a:buClr>
              <a:buSzPct val="80000"/>
              <a:buFont typeface="Arial"/>
              <a:buChar char="•"/>
              <a:tabLst/>
              <a:defRPr/>
            </a:pPr>
            <a:r>
              <a:rPr kumimoji="0" lang="en-US" sz="2000" b="0" i="0" u="none" strike="noStrike" kern="1200" cap="none" spc="0" normalizeH="0" baseline="0" noProof="0" dirty="0">
                <a:ln>
                  <a:noFill/>
                </a:ln>
                <a:solidFill>
                  <a:prstClr val="white"/>
                </a:solidFill>
                <a:effectLst/>
                <a:uLnTx/>
                <a:uFillTx/>
                <a:latin typeface="Arial"/>
                <a:ea typeface="ＭＳ Ｐゴシック"/>
                <a:cs typeface="Arial"/>
              </a:rPr>
              <a:t>Extends ArcGIS Pro through:</a:t>
            </a:r>
          </a:p>
          <a:p>
            <a:pPr marL="457200" marR="0" lvl="1" indent="-173736" algn="l" defTabSz="457200" rtl="0" eaLnBrk="1" fontAlgn="auto" latinLnBrk="0" hangingPunct="1">
              <a:lnSpc>
                <a:spcPct val="100000"/>
              </a:lnSpc>
              <a:spcBef>
                <a:spcPts val="0"/>
              </a:spcBef>
              <a:spcAft>
                <a:spcPts val="600"/>
              </a:spcAft>
              <a:buClr>
                <a:srgbClr val="00B9F2">
                  <a:lumMod val="60000"/>
                  <a:lumOff val="40000"/>
                </a:srgbClr>
              </a:buClr>
              <a:buSzPct val="80000"/>
              <a:buFont typeface="Lucida Grande"/>
              <a:buChar char="-"/>
              <a:tabLst/>
              <a:defRPr/>
            </a:pPr>
            <a:r>
              <a:rPr kumimoji="0" lang="en-US" sz="1800" b="0" i="0" u="none" strike="noStrike" kern="1200" cap="none" spc="0" normalizeH="0" baseline="0" noProof="0" dirty="0">
                <a:ln>
                  <a:noFill/>
                </a:ln>
                <a:solidFill>
                  <a:prstClr val="white"/>
                </a:solidFill>
                <a:effectLst/>
                <a:uLnTx/>
                <a:uFillTx/>
                <a:latin typeface="Arial"/>
                <a:ea typeface="ＭＳ Ｐゴシック"/>
                <a:cs typeface="Arial"/>
                <a:hlinkClick r:id="rId2"/>
              </a:rPr>
              <a:t>Pro buttons, tools, </a:t>
            </a:r>
            <a:r>
              <a:rPr kumimoji="0" lang="en-US" sz="1800" b="0" i="0" u="none" strike="noStrike" kern="1200" cap="none" spc="0" normalizeH="0" baseline="0" noProof="0" dirty="0" err="1">
                <a:ln>
                  <a:noFill/>
                </a:ln>
                <a:solidFill>
                  <a:prstClr val="white"/>
                </a:solidFill>
                <a:effectLst/>
                <a:uLnTx/>
                <a:uFillTx/>
                <a:latin typeface="Arial"/>
                <a:ea typeface="ＭＳ Ｐゴシック"/>
                <a:cs typeface="Arial"/>
                <a:hlinkClick r:id="rId2"/>
              </a:rPr>
              <a:t>dockpanes</a:t>
            </a:r>
            <a:r>
              <a:rPr kumimoji="0" lang="en-US" sz="1800" b="0" i="0" u="none" strike="noStrike" kern="1200" cap="none" spc="0" normalizeH="0" baseline="0" noProof="0" dirty="0">
                <a:ln>
                  <a:noFill/>
                </a:ln>
                <a:solidFill>
                  <a:prstClr val="white"/>
                </a:solidFill>
                <a:effectLst/>
                <a:uLnTx/>
                <a:uFillTx/>
                <a:latin typeface="Arial"/>
                <a:ea typeface="ＭＳ Ｐゴシック"/>
                <a:cs typeface="Arial"/>
                <a:hlinkClick r:id="rId2"/>
              </a:rPr>
              <a:t>, controls</a:t>
            </a:r>
            <a:r>
              <a:rPr kumimoji="0" lang="en-US" sz="1800" b="0" i="0" u="none" strike="noStrike" kern="1200" cap="none" spc="0" normalizeH="0" baseline="0" noProof="0" dirty="0">
                <a:ln>
                  <a:noFill/>
                </a:ln>
                <a:solidFill>
                  <a:prstClr val="white"/>
                </a:solidFill>
                <a:effectLst/>
                <a:uLnTx/>
                <a:uFillTx/>
                <a:latin typeface="Arial"/>
                <a:ea typeface="ＭＳ Ｐゴシック"/>
                <a:cs typeface="Arial"/>
              </a:rPr>
              <a:t>, etc.</a:t>
            </a:r>
          </a:p>
          <a:p>
            <a:pPr marL="457200" marR="0" lvl="1" indent="-173736" algn="l" defTabSz="457200" rtl="0" eaLnBrk="1" fontAlgn="auto" latinLnBrk="0" hangingPunct="1">
              <a:lnSpc>
                <a:spcPct val="100000"/>
              </a:lnSpc>
              <a:spcBef>
                <a:spcPts val="0"/>
              </a:spcBef>
              <a:spcAft>
                <a:spcPts val="600"/>
              </a:spcAft>
              <a:buClr>
                <a:srgbClr val="00B9F2">
                  <a:lumMod val="60000"/>
                  <a:lumOff val="40000"/>
                </a:srgbClr>
              </a:buClr>
              <a:buSzPct val="80000"/>
              <a:buFont typeface="Lucida Grande"/>
              <a:buChar char="-"/>
              <a:tabLst/>
              <a:defRPr/>
            </a:pPr>
            <a:r>
              <a:rPr kumimoji="0" lang="en-US" sz="1800" b="0" i="0" u="none" strike="noStrike" kern="1200" cap="none" spc="0" normalizeH="0" baseline="0" noProof="0" dirty="0">
                <a:ln>
                  <a:noFill/>
                </a:ln>
                <a:solidFill>
                  <a:prstClr val="white"/>
                </a:solidFill>
                <a:effectLst/>
                <a:uLnTx/>
                <a:uFillTx/>
                <a:latin typeface="Arial"/>
                <a:ea typeface="ＭＳ Ｐゴシック"/>
                <a:cs typeface="Arial"/>
              </a:rPr>
              <a:t>Custom functionality you create with Pro APIs </a:t>
            </a:r>
          </a:p>
          <a:p>
            <a:pPr marL="176213" marR="0" lvl="0" indent="-176213" algn="l" defTabSz="457200" rtl="0" eaLnBrk="1" fontAlgn="auto" latinLnBrk="0" hangingPunct="1">
              <a:lnSpc>
                <a:spcPct val="100000"/>
              </a:lnSpc>
              <a:spcBef>
                <a:spcPts val="1200"/>
              </a:spcBef>
              <a:spcAft>
                <a:spcPts val="600"/>
              </a:spcAft>
              <a:buClr>
                <a:srgbClr val="00B9F2">
                  <a:lumMod val="60000"/>
                  <a:lumOff val="40000"/>
                </a:srgbClr>
              </a:buClr>
              <a:buSzPct val="80000"/>
              <a:buFont typeface="Arial"/>
              <a:buChar char="•"/>
              <a:tabLst/>
              <a:defRPr/>
            </a:pPr>
            <a:r>
              <a:rPr kumimoji="0" lang="en-US" sz="2000" b="0" i="0" u="none" strike="noStrike" kern="1200" cap="none" spc="0" normalizeH="0" baseline="0" noProof="0" dirty="0">
                <a:ln>
                  <a:noFill/>
                </a:ln>
                <a:solidFill>
                  <a:prstClr val="white"/>
                </a:solidFill>
                <a:effectLst/>
                <a:uLnTx/>
                <a:uFillTx/>
                <a:latin typeface="Arial"/>
                <a:ea typeface="ＭＳ Ｐゴシック"/>
                <a:cs typeface="Arial"/>
              </a:rPr>
              <a:t>Packaged within a single, compressed </a:t>
            </a:r>
            <a:br>
              <a:rPr kumimoji="0" lang="en-US" sz="2000" b="0" i="0" u="none" strike="noStrike" kern="1200" cap="none" spc="0" normalizeH="0" baseline="0" noProof="0" dirty="0">
                <a:ln>
                  <a:noFill/>
                </a:ln>
                <a:solidFill>
                  <a:prstClr val="white"/>
                </a:solidFill>
                <a:effectLst/>
                <a:uLnTx/>
                <a:uFillTx/>
                <a:latin typeface="Arial"/>
                <a:ea typeface="ＭＳ Ｐゴシック"/>
                <a:cs typeface="Arial"/>
              </a:rPr>
            </a:br>
            <a:r>
              <a:rPr kumimoji="0" lang="en-US" sz="2000" b="0" i="0" u="none" strike="noStrike" kern="1200" cap="none" spc="0" normalizeH="0" baseline="0" noProof="0" dirty="0">
                <a:ln>
                  <a:noFill/>
                </a:ln>
                <a:solidFill>
                  <a:prstClr val="white"/>
                </a:solidFill>
                <a:effectLst/>
                <a:uLnTx/>
                <a:uFillTx/>
                <a:latin typeface="Arial"/>
                <a:ea typeface="ＭＳ Ｐゴシック"/>
                <a:cs typeface="Arial"/>
              </a:rPr>
              <a:t>file with an .</a:t>
            </a:r>
            <a:r>
              <a:rPr kumimoji="0" lang="en-US" sz="2000" b="0" i="0" u="none" strike="noStrike" kern="1200" cap="none" spc="0" normalizeH="0" baseline="0" noProof="0" dirty="0" err="1">
                <a:ln>
                  <a:noFill/>
                </a:ln>
                <a:solidFill>
                  <a:prstClr val="white"/>
                </a:solidFill>
                <a:effectLst/>
                <a:uLnTx/>
                <a:uFillTx/>
                <a:latin typeface="Arial"/>
                <a:ea typeface="ＭＳ Ｐゴシック"/>
                <a:cs typeface="Arial"/>
              </a:rPr>
              <a:t>esriaddinX</a:t>
            </a:r>
            <a:r>
              <a:rPr kumimoji="0" lang="en-US" sz="2000" b="0" i="0" u="none" strike="noStrike" kern="1200" cap="none" spc="0" normalizeH="0" baseline="0" noProof="0" dirty="0">
                <a:ln>
                  <a:noFill/>
                </a:ln>
                <a:solidFill>
                  <a:prstClr val="white"/>
                </a:solidFill>
                <a:effectLst/>
                <a:uLnTx/>
                <a:uFillTx/>
                <a:latin typeface="Arial"/>
                <a:ea typeface="ＭＳ Ｐゴシック"/>
                <a:cs typeface="Arial"/>
              </a:rPr>
              <a:t> file extension</a:t>
            </a:r>
          </a:p>
          <a:p>
            <a:pPr marL="457200" marR="0" lvl="1" indent="-173736" algn="l" defTabSz="457200" rtl="0" eaLnBrk="1" fontAlgn="auto" latinLnBrk="0" hangingPunct="1">
              <a:lnSpc>
                <a:spcPct val="100000"/>
              </a:lnSpc>
              <a:spcBef>
                <a:spcPts val="0"/>
              </a:spcBef>
              <a:spcAft>
                <a:spcPts val="600"/>
              </a:spcAft>
              <a:buClr>
                <a:srgbClr val="00B9F2">
                  <a:lumMod val="60000"/>
                  <a:lumOff val="40000"/>
                </a:srgbClr>
              </a:buClr>
              <a:buSzPct val="80000"/>
              <a:buFont typeface="Lucida Grande"/>
              <a:buChar char="-"/>
              <a:tabLst/>
              <a:defRPr/>
            </a:pPr>
            <a:r>
              <a:rPr kumimoji="0" lang="pt-BR" sz="1400" b="0" i="0" u="none" strike="noStrike" kern="1200" cap="none" spc="0" normalizeH="0" baseline="0" noProof="0" dirty="0">
                <a:ln>
                  <a:noFill/>
                </a:ln>
                <a:solidFill>
                  <a:prstClr val="white"/>
                </a:solidFill>
                <a:effectLst/>
                <a:uLnTx/>
                <a:uFillTx/>
                <a:latin typeface="Arial"/>
                <a:ea typeface="ＭＳ Ｐゴシック"/>
                <a:cs typeface="Arial"/>
              </a:rPr>
              <a:t>C:\Users\&lt;UserName&gt;\Documents\ArcGIS\AddIns\ArcGISPro</a:t>
            </a:r>
            <a:endParaRPr kumimoji="0" lang="en-US" sz="1400" b="0" i="0" u="none" strike="noStrike" kern="1200" cap="none" spc="0" normalizeH="0" baseline="0" noProof="0" dirty="0">
              <a:ln>
                <a:noFill/>
              </a:ln>
              <a:solidFill>
                <a:prstClr val="white"/>
              </a:solidFill>
              <a:effectLst/>
              <a:uLnTx/>
              <a:uFillTx/>
              <a:latin typeface="Arial"/>
              <a:ea typeface="ＭＳ Ｐゴシック"/>
              <a:cs typeface="Arial"/>
            </a:endParaRPr>
          </a:p>
          <a:p>
            <a:pPr marL="176213" marR="0" lvl="0" indent="-176213" algn="l" defTabSz="457200" rtl="0" eaLnBrk="1" fontAlgn="auto" latinLnBrk="0" hangingPunct="1">
              <a:lnSpc>
                <a:spcPct val="100000"/>
              </a:lnSpc>
              <a:spcBef>
                <a:spcPts val="1200"/>
              </a:spcBef>
              <a:spcAft>
                <a:spcPts val="600"/>
              </a:spcAft>
              <a:buClr>
                <a:srgbClr val="00B9F2">
                  <a:lumMod val="60000"/>
                  <a:lumOff val="40000"/>
                </a:srgbClr>
              </a:buClr>
              <a:buSzPct val="80000"/>
              <a:buFont typeface="Arial"/>
              <a:buChar char="•"/>
              <a:tabLst/>
              <a:defRPr/>
            </a:pPr>
            <a:r>
              <a:rPr kumimoji="0" lang="en-US" sz="2000" b="0" i="0" u="none" strike="noStrike" kern="1200" cap="none" spc="0" normalizeH="0" baseline="0" noProof="0" dirty="0">
                <a:ln>
                  <a:noFill/>
                </a:ln>
                <a:solidFill>
                  <a:prstClr val="white"/>
                </a:solidFill>
                <a:effectLst/>
                <a:uLnTx/>
                <a:uFillTx/>
                <a:latin typeface="Arial"/>
                <a:ea typeface="ＭＳ Ｐゴシック"/>
                <a:cs typeface="Arial"/>
              </a:rPr>
              <a:t>As Pro starts, it looks for add-ins placed in well-known folders and loads them </a:t>
            </a:r>
          </a:p>
        </p:txBody>
      </p:sp>
      <p:pic>
        <p:nvPicPr>
          <p:cNvPr id="14" name="Picture 13">
            <a:extLst>
              <a:ext uri="{FF2B5EF4-FFF2-40B4-BE49-F238E27FC236}">
                <a16:creationId xmlns:a16="http://schemas.microsoft.com/office/drawing/2014/main" id="{339A5D6D-73A3-4371-833C-416CAF39A8AC}"/>
              </a:ext>
            </a:extLst>
          </p:cNvPr>
          <p:cNvPicPr>
            <a:picLocks noChangeAspect="1"/>
          </p:cNvPicPr>
          <p:nvPr/>
        </p:nvPicPr>
        <p:blipFill>
          <a:blip r:embed="rId3"/>
          <a:stretch>
            <a:fillRect/>
          </a:stretch>
        </p:blipFill>
        <p:spPr>
          <a:xfrm>
            <a:off x="7111993" y="2502024"/>
            <a:ext cx="4910072" cy="926976"/>
          </a:xfrm>
          <a:prstGeom prst="rect">
            <a:avLst/>
          </a:prstGeom>
        </p:spPr>
      </p:pic>
      <p:pic>
        <p:nvPicPr>
          <p:cNvPr id="6" name="Picture 5">
            <a:extLst>
              <a:ext uri="{FF2B5EF4-FFF2-40B4-BE49-F238E27FC236}">
                <a16:creationId xmlns:a16="http://schemas.microsoft.com/office/drawing/2014/main" id="{0B8FA778-EF0C-40E8-9C10-C5AF96714622}"/>
              </a:ext>
            </a:extLst>
          </p:cNvPr>
          <p:cNvPicPr>
            <a:picLocks noChangeAspect="1"/>
          </p:cNvPicPr>
          <p:nvPr/>
        </p:nvPicPr>
        <p:blipFill>
          <a:blip r:embed="rId4"/>
          <a:stretch>
            <a:fillRect/>
          </a:stretch>
        </p:blipFill>
        <p:spPr>
          <a:xfrm>
            <a:off x="8133557" y="3833290"/>
            <a:ext cx="3888508" cy="2883172"/>
          </a:xfrm>
          <a:prstGeom prst="rect">
            <a:avLst/>
          </a:prstGeom>
        </p:spPr>
      </p:pic>
      <p:pic>
        <p:nvPicPr>
          <p:cNvPr id="4" name="Picture 3">
            <a:extLst>
              <a:ext uri="{FF2B5EF4-FFF2-40B4-BE49-F238E27FC236}">
                <a16:creationId xmlns:a16="http://schemas.microsoft.com/office/drawing/2014/main" id="{A220D172-AFD4-4E98-94EF-36121E585341}"/>
              </a:ext>
            </a:extLst>
          </p:cNvPr>
          <p:cNvPicPr>
            <a:picLocks noChangeAspect="1"/>
          </p:cNvPicPr>
          <p:nvPr/>
        </p:nvPicPr>
        <p:blipFill>
          <a:blip r:embed="rId5"/>
          <a:stretch>
            <a:fillRect/>
          </a:stretch>
        </p:blipFill>
        <p:spPr>
          <a:xfrm>
            <a:off x="409348" y="5217963"/>
            <a:ext cx="7092369" cy="1405092"/>
          </a:xfrm>
          <a:prstGeom prst="rect">
            <a:avLst/>
          </a:prstGeom>
        </p:spPr>
      </p:pic>
      <p:sp>
        <p:nvSpPr>
          <p:cNvPr id="9" name="Text Placeholder 3">
            <a:extLst>
              <a:ext uri="{FF2B5EF4-FFF2-40B4-BE49-F238E27FC236}">
                <a16:creationId xmlns:a16="http://schemas.microsoft.com/office/drawing/2014/main" id="{490846B8-0675-44E1-915F-B57E75076293}"/>
              </a:ext>
            </a:extLst>
          </p:cNvPr>
          <p:cNvSpPr txBox="1">
            <a:spLocks/>
          </p:cNvSpPr>
          <p:nvPr/>
        </p:nvSpPr>
        <p:spPr>
          <a:xfrm>
            <a:off x="9154048" y="2097734"/>
            <a:ext cx="3186338" cy="246221"/>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lvl="0" algn="l">
              <a:buClr>
                <a:prstClr val="white">
                  <a:lumMod val="65000"/>
                </a:prstClr>
              </a:buClr>
              <a:defRPr/>
            </a:pPr>
            <a:r>
              <a:rPr lang="en-US" sz="1600" dirty="0">
                <a:solidFill>
                  <a:srgbClr val="FFFF96"/>
                </a:solidFill>
              </a:rPr>
              <a:t>Animation Tools Sample Add-in</a:t>
            </a:r>
            <a:endParaRPr lang="en-US" dirty="0">
              <a:solidFill>
                <a:srgbClr val="FFFF96"/>
              </a:solidFill>
            </a:endParaRPr>
          </a:p>
        </p:txBody>
      </p:sp>
    </p:spTree>
    <p:extLst>
      <p:ext uri="{BB962C8B-B14F-4D97-AF65-F5344CB8AC3E}">
        <p14:creationId xmlns:p14="http://schemas.microsoft.com/office/powerpoint/2010/main" val="3994312059"/>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8B5B2-DCB1-4FDB-BE46-4536E0D4D957}"/>
              </a:ext>
            </a:extLst>
          </p:cNvPr>
          <p:cNvSpPr>
            <a:spLocks noGrp="1"/>
          </p:cNvSpPr>
          <p:nvPr>
            <p:ph type="title"/>
          </p:nvPr>
        </p:nvSpPr>
        <p:spPr>
          <a:xfrm>
            <a:off x="914400" y="599089"/>
            <a:ext cx="10369296" cy="457200"/>
          </a:xfrm>
        </p:spPr>
        <p:txBody>
          <a:bodyPr/>
          <a:lstStyle/>
          <a:p>
            <a:r>
              <a:rPr lang="en-US" sz="2800" b="0" dirty="0"/>
              <a:t>Desktop Application Markup Language (DAML)</a:t>
            </a:r>
          </a:p>
        </p:txBody>
      </p:sp>
      <p:sp>
        <p:nvSpPr>
          <p:cNvPr id="7" name="Content Placeholder 6">
            <a:extLst>
              <a:ext uri="{FF2B5EF4-FFF2-40B4-BE49-F238E27FC236}">
                <a16:creationId xmlns:a16="http://schemas.microsoft.com/office/drawing/2014/main" id="{4A8B031D-0FEC-4B3D-8C04-789C98E81321}"/>
              </a:ext>
            </a:extLst>
          </p:cNvPr>
          <p:cNvSpPr>
            <a:spLocks noGrp="1"/>
          </p:cNvSpPr>
          <p:nvPr>
            <p:ph sz="quarter" idx="18"/>
          </p:nvPr>
        </p:nvSpPr>
        <p:spPr>
          <a:xfrm>
            <a:off x="914400" y="1253362"/>
            <a:ext cx="10369296" cy="3429000"/>
          </a:xfrm>
          <a:noFill/>
        </p:spPr>
        <p:txBody>
          <a:bodyPr vert="horz" lIns="0" tIns="0" rIns="0" bIns="0" rtlCol="0">
            <a:noAutofit/>
          </a:bodyPr>
          <a:lstStyle/>
          <a:p>
            <a:r>
              <a:rPr lang="en-US" sz="1800" b="0" dirty="0">
                <a:hlinkClick r:id="rId2"/>
              </a:rPr>
              <a:t>Add-ins use DAML </a:t>
            </a:r>
            <a:r>
              <a:rPr lang="en-US" sz="1800" b="0" dirty="0"/>
              <a:t>to define the UI elements in Pro</a:t>
            </a:r>
          </a:p>
          <a:p>
            <a:pPr lvl="1"/>
            <a:r>
              <a:rPr lang="en-US" sz="1600" b="0" dirty="0"/>
              <a:t>Buttons, </a:t>
            </a:r>
            <a:r>
              <a:rPr lang="en-US" sz="1600" b="0" dirty="0" err="1"/>
              <a:t>Dockpane</a:t>
            </a:r>
            <a:r>
              <a:rPr lang="en-US" sz="1600" b="0" dirty="0"/>
              <a:t>, Galleries, Property Sheets, Tools, …</a:t>
            </a:r>
          </a:p>
          <a:p>
            <a:r>
              <a:rPr lang="en-US" sz="1800" b="0" dirty="0"/>
              <a:t>DAML uses XML Syntax - stored in the </a:t>
            </a:r>
            <a:r>
              <a:rPr lang="en-US" sz="1800" i="1" dirty="0" err="1"/>
              <a:t>Config.daml</a:t>
            </a:r>
            <a:r>
              <a:rPr lang="en-US" sz="1800" i="1" dirty="0"/>
              <a:t> </a:t>
            </a:r>
            <a:r>
              <a:rPr lang="en-US" sz="1800" b="0" dirty="0"/>
              <a:t>file</a:t>
            </a:r>
          </a:p>
          <a:p>
            <a:r>
              <a:rPr lang="en-US" sz="1800" b="0" dirty="0"/>
              <a:t>Using DAML, you can add, modify, delete any User Interface element </a:t>
            </a:r>
          </a:p>
          <a:p>
            <a:endParaRPr lang="en-US" b="0" dirty="0"/>
          </a:p>
        </p:txBody>
      </p:sp>
      <p:sp>
        <p:nvSpPr>
          <p:cNvPr id="5" name="Text Placeholder 4">
            <a:extLst>
              <a:ext uri="{FF2B5EF4-FFF2-40B4-BE49-F238E27FC236}">
                <a16:creationId xmlns:a16="http://schemas.microsoft.com/office/drawing/2014/main" id="{6D29D082-16AA-36D5-BBB5-7A4C2ACCD7B8}"/>
              </a:ext>
            </a:extLst>
          </p:cNvPr>
          <p:cNvSpPr>
            <a:spLocks noGrp="1"/>
          </p:cNvSpPr>
          <p:nvPr>
            <p:ph type="body" sz="quarter" idx="20"/>
          </p:nvPr>
        </p:nvSpPr>
        <p:spPr/>
        <p:txBody>
          <a:bodyPr/>
          <a:lstStyle/>
          <a:p>
            <a:endParaRPr lang="de-CH"/>
          </a:p>
        </p:txBody>
      </p:sp>
      <p:pic>
        <p:nvPicPr>
          <p:cNvPr id="3" name="Picture 2">
            <a:extLst>
              <a:ext uri="{FF2B5EF4-FFF2-40B4-BE49-F238E27FC236}">
                <a16:creationId xmlns:a16="http://schemas.microsoft.com/office/drawing/2014/main" id="{A6288908-AC23-4BB9-A6F0-F06A6DC1C814}"/>
              </a:ext>
            </a:extLst>
          </p:cNvPr>
          <p:cNvPicPr>
            <a:picLocks noChangeAspect="1"/>
          </p:cNvPicPr>
          <p:nvPr/>
        </p:nvPicPr>
        <p:blipFill>
          <a:blip r:embed="rId3"/>
          <a:stretch>
            <a:fillRect/>
          </a:stretch>
        </p:blipFill>
        <p:spPr>
          <a:xfrm>
            <a:off x="326156" y="2677886"/>
            <a:ext cx="7979951" cy="3995826"/>
          </a:xfrm>
          <a:prstGeom prst="rect">
            <a:avLst/>
          </a:prstGeom>
        </p:spPr>
      </p:pic>
      <p:pic>
        <p:nvPicPr>
          <p:cNvPr id="8" name="Picture 7">
            <a:extLst>
              <a:ext uri="{FF2B5EF4-FFF2-40B4-BE49-F238E27FC236}">
                <a16:creationId xmlns:a16="http://schemas.microsoft.com/office/drawing/2014/main" id="{B4F47890-B74B-4016-9117-CDB792B0DF03}"/>
              </a:ext>
            </a:extLst>
          </p:cNvPr>
          <p:cNvPicPr>
            <a:picLocks noChangeAspect="1"/>
          </p:cNvPicPr>
          <p:nvPr/>
        </p:nvPicPr>
        <p:blipFill>
          <a:blip r:embed="rId4"/>
          <a:stretch>
            <a:fillRect/>
          </a:stretch>
        </p:blipFill>
        <p:spPr>
          <a:xfrm>
            <a:off x="5523447" y="2894659"/>
            <a:ext cx="6472658" cy="1282319"/>
          </a:xfrm>
          <a:prstGeom prst="rect">
            <a:avLst/>
          </a:prstGeom>
        </p:spPr>
      </p:pic>
    </p:spTree>
    <p:extLst>
      <p:ext uri="{BB962C8B-B14F-4D97-AF65-F5344CB8AC3E}">
        <p14:creationId xmlns:p14="http://schemas.microsoft.com/office/powerpoint/2010/main" val="4096787730"/>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8"/>
          <p:cNvSpPr>
            <a:spLocks noGrp="1"/>
          </p:cNvSpPr>
          <p:nvPr>
            <p:ph type="title"/>
          </p:nvPr>
        </p:nvSpPr>
        <p:spPr/>
        <p:txBody>
          <a:bodyPr/>
          <a:lstStyle/>
          <a:p>
            <a:pPr algn="l"/>
            <a:r>
              <a:rPr lang="en-US" sz="2800" b="0" dirty="0"/>
              <a:t>Installing Add-ins</a:t>
            </a:r>
          </a:p>
        </p:txBody>
      </p:sp>
      <p:sp>
        <p:nvSpPr>
          <p:cNvPr id="2" name="Content Placeholder 1"/>
          <p:cNvSpPr>
            <a:spLocks noGrp="1"/>
          </p:cNvSpPr>
          <p:nvPr>
            <p:ph sz="quarter" idx="10"/>
          </p:nvPr>
        </p:nvSpPr>
        <p:spPr/>
        <p:txBody>
          <a:bodyPr/>
          <a:lstStyle/>
          <a:p>
            <a:pPr>
              <a:spcAft>
                <a:spcPts val="1200"/>
              </a:spcAft>
            </a:pPr>
            <a:r>
              <a:rPr lang="en-US" b="0" dirty="0"/>
              <a:t>Simple double-click install</a:t>
            </a:r>
          </a:p>
          <a:p>
            <a:pPr>
              <a:spcAft>
                <a:spcPts val="1200"/>
              </a:spcAft>
            </a:pPr>
            <a:r>
              <a:rPr lang="en-US" b="0" dirty="0"/>
              <a:t>No administrator privileges required</a:t>
            </a:r>
          </a:p>
          <a:p>
            <a:pPr>
              <a:spcAft>
                <a:spcPts val="1200"/>
              </a:spcAft>
            </a:pPr>
            <a:r>
              <a:rPr lang="en-US" b="0" dirty="0"/>
              <a:t>No installation .exe to run or build</a:t>
            </a:r>
          </a:p>
          <a:p>
            <a:pPr>
              <a:spcAft>
                <a:spcPts val="1200"/>
              </a:spcAft>
            </a:pPr>
            <a:r>
              <a:rPr lang="en-US" b="0" dirty="0"/>
              <a:t>No add or remove programs</a:t>
            </a:r>
          </a:p>
          <a:p>
            <a:pPr marL="0" indent="0">
              <a:buNone/>
            </a:pPr>
            <a:endParaRPr lang="en-US" b="0" dirty="0"/>
          </a:p>
        </p:txBody>
      </p:sp>
      <p:sp>
        <p:nvSpPr>
          <p:cNvPr id="10" name="Rectangle 9">
            <a:extLst>
              <a:ext uri="{FF2B5EF4-FFF2-40B4-BE49-F238E27FC236}">
                <a16:creationId xmlns:a16="http://schemas.microsoft.com/office/drawing/2014/main" id="{0876283A-75F8-4F3C-ABF5-EB7E198653D2}"/>
              </a:ext>
            </a:extLst>
          </p:cNvPr>
          <p:cNvSpPr/>
          <p:nvPr/>
        </p:nvSpPr>
        <p:spPr>
          <a:xfrm>
            <a:off x="843025" y="4210826"/>
            <a:ext cx="6612531" cy="338554"/>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96">
                    <a:lumMod val="40000"/>
                    <a:lumOff val="60000"/>
                  </a:srgbClr>
                </a:solidFill>
                <a:effectLst/>
                <a:uLnTx/>
                <a:uFillTx/>
                <a:latin typeface="Arial"/>
                <a:ea typeface="ＭＳ Ｐゴシック"/>
                <a:cs typeface="Courier New" panose="02070309020205020404" pitchFamily="49" charset="0"/>
              </a:rPr>
              <a:t>C:\Users\&lt;UserName&gt;\Documents\ArcGIS\AddIns\ArcGISPro</a:t>
            </a:r>
          </a:p>
        </p:txBody>
      </p:sp>
      <p:pic>
        <p:nvPicPr>
          <p:cNvPr id="11" name="Picture 3" descr="C:\ArcGIS\SharedArcGIS\Images\Png\AddInDesktop256.png">
            <a:extLst>
              <a:ext uri="{FF2B5EF4-FFF2-40B4-BE49-F238E27FC236}">
                <a16:creationId xmlns:a16="http://schemas.microsoft.com/office/drawing/2014/main" id="{79849653-0053-4F18-AA39-D3E31447FF36}"/>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095655" y="5142990"/>
            <a:ext cx="613902" cy="613902"/>
          </a:xfrm>
          <a:prstGeom prst="rect">
            <a:avLst/>
          </a:prstGeom>
          <a:noFill/>
          <a:effectLst/>
        </p:spPr>
      </p:pic>
      <p:pic>
        <p:nvPicPr>
          <p:cNvPr id="7" name="Picture 6">
            <a:extLst>
              <a:ext uri="{FF2B5EF4-FFF2-40B4-BE49-F238E27FC236}">
                <a16:creationId xmlns:a16="http://schemas.microsoft.com/office/drawing/2014/main" id="{82D90B7E-9D3D-49EE-8E4A-B5D7F1A0DD2D}"/>
              </a:ext>
            </a:extLst>
          </p:cNvPr>
          <p:cNvPicPr>
            <a:picLocks noChangeAspect="1"/>
          </p:cNvPicPr>
          <p:nvPr/>
        </p:nvPicPr>
        <p:blipFill>
          <a:blip r:embed="rId4"/>
          <a:stretch>
            <a:fillRect/>
          </a:stretch>
        </p:blipFill>
        <p:spPr>
          <a:xfrm>
            <a:off x="843025" y="4736764"/>
            <a:ext cx="5990809" cy="1244844"/>
          </a:xfrm>
          <a:prstGeom prst="rect">
            <a:avLst/>
          </a:prstGeom>
        </p:spPr>
      </p:pic>
      <p:pic>
        <p:nvPicPr>
          <p:cNvPr id="8" name="Picture 7">
            <a:extLst>
              <a:ext uri="{FF2B5EF4-FFF2-40B4-BE49-F238E27FC236}">
                <a16:creationId xmlns:a16="http://schemas.microsoft.com/office/drawing/2014/main" id="{BEB5BB9A-0D55-462C-8226-AA0E00D3312E}"/>
              </a:ext>
            </a:extLst>
          </p:cNvPr>
          <p:cNvPicPr>
            <a:picLocks noChangeAspect="1"/>
          </p:cNvPicPr>
          <p:nvPr/>
        </p:nvPicPr>
        <p:blipFill>
          <a:blip r:embed="rId5"/>
          <a:stretch>
            <a:fillRect/>
          </a:stretch>
        </p:blipFill>
        <p:spPr>
          <a:xfrm>
            <a:off x="8191502" y="2792753"/>
            <a:ext cx="3688400" cy="3193057"/>
          </a:xfrm>
          <a:prstGeom prst="rect">
            <a:avLst/>
          </a:prstGeom>
        </p:spPr>
      </p:pic>
    </p:spTree>
    <p:extLst>
      <p:ext uri="{BB962C8B-B14F-4D97-AF65-F5344CB8AC3E}">
        <p14:creationId xmlns:p14="http://schemas.microsoft.com/office/powerpoint/2010/main" val="2168576063"/>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42559" y="467181"/>
            <a:ext cx="10826496" cy="430887"/>
          </a:xfrm>
          <a:prstGeom prst="rect">
            <a:avLst/>
          </a:prstGeom>
        </p:spPr>
        <p:txBody>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800" b="0" i="0" u="none" strike="noStrike" kern="1200" cap="none" spc="0" normalizeH="0" baseline="0" noProof="0" dirty="0">
              <a:ln>
                <a:noFill/>
              </a:ln>
              <a:effectLst/>
              <a:uLnTx/>
              <a:uFillTx/>
              <a:latin typeface="Arial"/>
              <a:ea typeface="ＭＳ Ｐゴシック"/>
              <a:cs typeface="Arial"/>
            </a:endParaRPr>
          </a:p>
        </p:txBody>
      </p:sp>
      <p:sp>
        <p:nvSpPr>
          <p:cNvPr id="3" name="Content Placeholder 2"/>
          <p:cNvSpPr txBox="1">
            <a:spLocks/>
          </p:cNvSpPr>
          <p:nvPr/>
        </p:nvSpPr>
        <p:spPr>
          <a:xfrm>
            <a:off x="685800" y="1335391"/>
            <a:ext cx="10483255" cy="4368800"/>
          </a:xfrm>
          <a:prstGeom prst="rect">
            <a:avLst/>
          </a:prstGeom>
        </p:spPr>
        <p:txBody>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marL="283464" lvl="1" indent="0">
              <a:buClr>
                <a:srgbClr val="00B9F2">
                  <a:lumMod val="60000"/>
                  <a:lumOff val="40000"/>
                </a:srgbClr>
              </a:buClr>
              <a:buNone/>
              <a:defRPr/>
            </a:pPr>
            <a:endParaRPr kumimoji="0" lang="en-US" b="0" i="0" u="none" strike="noStrike" kern="1200" cap="none" spc="0" normalizeH="0" baseline="0" noProof="0" dirty="0">
              <a:ln>
                <a:noFill/>
              </a:ln>
              <a:solidFill>
                <a:prstClr val="white"/>
              </a:solidFill>
              <a:effectLst/>
              <a:uLnTx/>
              <a:uFillTx/>
              <a:latin typeface="Arial"/>
              <a:ea typeface="ＭＳ Ｐゴシック"/>
              <a:cs typeface="Arial"/>
            </a:endParaRPr>
          </a:p>
          <a:p>
            <a:pPr lvl="1">
              <a:buClr>
                <a:srgbClr val="00B9F2">
                  <a:lumMod val="60000"/>
                  <a:lumOff val="40000"/>
                </a:srgbClr>
              </a:buClr>
              <a:defRPr/>
            </a:pPr>
            <a:endParaRPr kumimoji="0" lang="en-US" b="0" i="0" u="none" strike="noStrike" kern="1200" cap="none" spc="0" normalizeH="0" baseline="0" noProof="0" dirty="0">
              <a:ln>
                <a:noFill/>
              </a:ln>
              <a:solidFill>
                <a:prstClr val="white"/>
              </a:solidFill>
              <a:effectLst/>
              <a:uLnTx/>
              <a:uFillTx/>
              <a:latin typeface="Arial"/>
              <a:ea typeface="ＭＳ Ｐゴシック"/>
              <a:cs typeface="Arial"/>
            </a:endParaRPr>
          </a:p>
        </p:txBody>
      </p:sp>
      <p:sp>
        <p:nvSpPr>
          <p:cNvPr id="6" name="Title 5">
            <a:extLst>
              <a:ext uri="{FF2B5EF4-FFF2-40B4-BE49-F238E27FC236}">
                <a16:creationId xmlns:a16="http://schemas.microsoft.com/office/drawing/2014/main" id="{3CBF3C5C-9EEA-4443-42A4-5E5135475286}"/>
              </a:ext>
            </a:extLst>
          </p:cNvPr>
          <p:cNvSpPr>
            <a:spLocks noGrp="1"/>
          </p:cNvSpPr>
          <p:nvPr>
            <p:ph type="title"/>
          </p:nvPr>
        </p:nvSpPr>
        <p:spPr>
          <a:xfrm>
            <a:off x="914400" y="883623"/>
            <a:ext cx="10369296" cy="492443"/>
          </a:xfrm>
        </p:spPr>
        <p:txBody>
          <a:bodyPr/>
          <a:lstStyle/>
          <a:p>
            <a:r>
              <a:rPr lang="en-US" sz="3200" b="0" dirty="0">
                <a:latin typeface="Arial"/>
                <a:ea typeface="ＭＳ Ｐゴシック"/>
              </a:rPr>
              <a:t>Considerations</a:t>
            </a:r>
            <a:endParaRPr lang="de-CH" dirty="0"/>
          </a:p>
        </p:txBody>
      </p:sp>
      <p:sp>
        <p:nvSpPr>
          <p:cNvPr id="8" name="Content Placeholder 7">
            <a:extLst>
              <a:ext uri="{FF2B5EF4-FFF2-40B4-BE49-F238E27FC236}">
                <a16:creationId xmlns:a16="http://schemas.microsoft.com/office/drawing/2014/main" id="{A429652F-0B6F-2AA2-A2F4-8CC9C552D494}"/>
              </a:ext>
            </a:extLst>
          </p:cNvPr>
          <p:cNvSpPr>
            <a:spLocks noGrp="1"/>
          </p:cNvSpPr>
          <p:nvPr>
            <p:ph sz="quarter" idx="10"/>
          </p:nvPr>
        </p:nvSpPr>
        <p:spPr/>
        <p:txBody>
          <a:bodyPr/>
          <a:lstStyle/>
          <a:p>
            <a:pPr marL="176213" marR="0" lvl="0" indent="-176213" algn="l" defTabSz="457200" rtl="0" eaLnBrk="1" fontAlgn="auto" latinLnBrk="0" hangingPunct="1">
              <a:lnSpc>
                <a:spcPct val="100000"/>
              </a:lnSpc>
              <a:spcBef>
                <a:spcPts val="300"/>
              </a:spcBef>
              <a:spcAft>
                <a:spcPts val="600"/>
              </a:spcAft>
              <a:buClr>
                <a:srgbClr val="00B9F2">
                  <a:lumMod val="60000"/>
                  <a:lumOff val="40000"/>
                </a:srgbClr>
              </a:buClr>
              <a:buSzPct val="80000"/>
              <a:buFont typeface="Arial"/>
              <a:buChar char="•"/>
              <a:tabLst/>
              <a:defRPr/>
            </a:pPr>
            <a:r>
              <a:rPr kumimoji="0" lang="en-US" b="0" i="0" u="none" strike="noStrike" kern="1200" cap="none" spc="0" normalizeH="0" baseline="0" noProof="0" dirty="0">
                <a:ln>
                  <a:noFill/>
                </a:ln>
                <a:solidFill>
                  <a:prstClr val="white"/>
                </a:solidFill>
                <a:effectLst/>
                <a:uLnTx/>
                <a:uFillTx/>
                <a:latin typeface="Arial"/>
                <a:ea typeface="ＭＳ Ｐゴシック"/>
                <a:cs typeface="Arial"/>
              </a:rPr>
              <a:t>Opportunities:</a:t>
            </a:r>
          </a:p>
          <a:p>
            <a:pPr lvl="1">
              <a:buClr>
                <a:srgbClr val="00B9F2">
                  <a:lumMod val="60000"/>
                  <a:lumOff val="40000"/>
                </a:srgbClr>
              </a:buClr>
              <a:defRPr/>
            </a:pPr>
            <a:r>
              <a:rPr lang="en-US" b="0" dirty="0">
                <a:solidFill>
                  <a:prstClr val="white"/>
                </a:solidFill>
              </a:rPr>
              <a:t>Powerful, and provide most of what your users are looking for  </a:t>
            </a:r>
          </a:p>
          <a:p>
            <a:pPr lvl="1">
              <a:buClr>
                <a:srgbClr val="00B9F2">
                  <a:lumMod val="60000"/>
                  <a:lumOff val="40000"/>
                </a:srgbClr>
              </a:buClr>
              <a:defRPr/>
            </a:pPr>
            <a:r>
              <a:rPr lang="en-US" b="0" dirty="0">
                <a:solidFill>
                  <a:prstClr val="white"/>
                </a:solidFill>
              </a:rPr>
              <a:t>Developers can customize the UI by building new custom tools, buttons and panes</a:t>
            </a:r>
          </a:p>
          <a:p>
            <a:pPr lvl="1">
              <a:buClr>
                <a:srgbClr val="00B9F2">
                  <a:lumMod val="60000"/>
                  <a:lumOff val="40000"/>
                </a:srgbClr>
              </a:buClr>
              <a:defRPr/>
            </a:pPr>
            <a:r>
              <a:rPr lang="en-US" b="0" dirty="0">
                <a:solidFill>
                  <a:prstClr val="white"/>
                </a:solidFill>
              </a:rPr>
              <a:t>Build custom processes with .NET</a:t>
            </a:r>
          </a:p>
          <a:p>
            <a:pPr lvl="1">
              <a:buClr>
                <a:srgbClr val="00B9F2">
                  <a:lumMod val="60000"/>
                  <a:lumOff val="40000"/>
                </a:srgbClr>
              </a:buClr>
              <a:defRPr/>
            </a:pPr>
            <a:r>
              <a:rPr lang="en-US" b="0" dirty="0">
                <a:solidFill>
                  <a:prstClr val="white"/>
                </a:solidFill>
              </a:rPr>
              <a:t>Integrate third party libraries</a:t>
            </a:r>
          </a:p>
          <a:p>
            <a:pPr lvl="1">
              <a:buClr>
                <a:srgbClr val="00B9F2">
                  <a:lumMod val="60000"/>
                  <a:lumOff val="40000"/>
                </a:srgbClr>
              </a:buClr>
              <a:defRPr/>
            </a:pPr>
            <a:endParaRPr kumimoji="0" lang="en-US" b="0" i="0" u="none" strike="noStrike" kern="1200" cap="none" spc="0" normalizeH="0" baseline="0" noProof="0" dirty="0">
              <a:ln>
                <a:noFill/>
              </a:ln>
              <a:solidFill>
                <a:prstClr val="white"/>
              </a:solidFill>
              <a:effectLst/>
              <a:uLnTx/>
              <a:uFillTx/>
              <a:latin typeface="Arial"/>
              <a:ea typeface="ＭＳ Ｐゴシック"/>
              <a:cs typeface="Arial"/>
            </a:endParaRPr>
          </a:p>
          <a:p>
            <a:pPr>
              <a:buClr>
                <a:srgbClr val="00B9F2">
                  <a:lumMod val="60000"/>
                  <a:lumOff val="40000"/>
                </a:srgbClr>
              </a:buClr>
              <a:defRPr/>
            </a:pPr>
            <a:r>
              <a:rPr lang="en-US" b="0" dirty="0">
                <a:solidFill>
                  <a:prstClr val="white"/>
                </a:solidFill>
                <a:latin typeface="Arial"/>
                <a:ea typeface="ＭＳ Ｐゴシック"/>
              </a:rPr>
              <a:t>Considerations:</a:t>
            </a:r>
          </a:p>
          <a:p>
            <a:pPr lvl="1">
              <a:buClr>
                <a:srgbClr val="00B9F2">
                  <a:lumMod val="60000"/>
                  <a:lumOff val="40000"/>
                </a:srgbClr>
              </a:buClr>
              <a:defRPr/>
            </a:pPr>
            <a:r>
              <a:rPr kumimoji="0" lang="en-US" b="0" i="0" u="none" strike="noStrike" kern="1200" cap="none" spc="0" normalizeH="0" baseline="0" noProof="0" dirty="0">
                <a:ln>
                  <a:noFill/>
                </a:ln>
                <a:solidFill>
                  <a:prstClr val="white"/>
                </a:solidFill>
                <a:effectLst/>
                <a:uLnTx/>
                <a:uFillTx/>
                <a:latin typeface="Arial"/>
                <a:ea typeface="ＭＳ Ｐゴシック"/>
                <a:cs typeface="Arial"/>
              </a:rPr>
              <a:t>Do you need control over the start-up process?  &gt;&gt; Configurations</a:t>
            </a:r>
          </a:p>
          <a:p>
            <a:pPr lvl="1">
              <a:buClr>
                <a:srgbClr val="00B9F2">
                  <a:lumMod val="60000"/>
                  <a:lumOff val="40000"/>
                </a:srgbClr>
              </a:buClr>
              <a:defRPr/>
            </a:pPr>
            <a:r>
              <a:rPr lang="en-US" b="0" dirty="0">
                <a:solidFill>
                  <a:prstClr val="white"/>
                </a:solidFill>
                <a:latin typeface="Arial"/>
                <a:ea typeface="ＭＳ Ｐゴシック"/>
              </a:rPr>
              <a:t>Do you have a data format that you want to use as a layer or table?  &gt;&gt;  Plugin </a:t>
            </a:r>
            <a:r>
              <a:rPr lang="en-US" b="0" dirty="0" err="1">
                <a:solidFill>
                  <a:prstClr val="white"/>
                </a:solidFill>
                <a:latin typeface="Arial"/>
                <a:ea typeface="ＭＳ Ｐゴシック"/>
              </a:rPr>
              <a:t>datasources</a:t>
            </a:r>
            <a:r>
              <a:rPr lang="en-US" b="0" dirty="0">
                <a:solidFill>
                  <a:prstClr val="white"/>
                </a:solidFill>
                <a:latin typeface="Arial"/>
                <a:ea typeface="ＭＳ Ｐゴシック"/>
              </a:rPr>
              <a:t> </a:t>
            </a:r>
          </a:p>
          <a:p>
            <a:pPr lvl="1">
              <a:buClr>
                <a:srgbClr val="00B9F2">
                  <a:lumMod val="60000"/>
                  <a:lumOff val="40000"/>
                </a:srgbClr>
              </a:buClr>
              <a:defRPr/>
            </a:pPr>
            <a:r>
              <a:rPr lang="en-US" b="0" dirty="0">
                <a:solidFill>
                  <a:prstClr val="white"/>
                </a:solidFill>
                <a:latin typeface="Arial"/>
                <a:ea typeface="ＭＳ Ｐゴシック"/>
              </a:rPr>
              <a:t>Do you need to run a scheduled geodatabase process?  &gt;&gt; </a:t>
            </a:r>
            <a:r>
              <a:rPr lang="en-US" b="0" dirty="0" err="1">
                <a:solidFill>
                  <a:prstClr val="white"/>
                </a:solidFill>
                <a:latin typeface="Arial"/>
                <a:ea typeface="ＭＳ Ｐゴシック"/>
              </a:rPr>
              <a:t>CoreHost</a:t>
            </a:r>
            <a:r>
              <a:rPr lang="en-US" b="0" dirty="0">
                <a:solidFill>
                  <a:prstClr val="white"/>
                </a:solidFill>
                <a:latin typeface="Arial"/>
                <a:ea typeface="ＭＳ Ｐゴシック"/>
              </a:rPr>
              <a:t> apps</a:t>
            </a:r>
          </a:p>
          <a:p>
            <a:endParaRPr lang="de-CH" dirty="0"/>
          </a:p>
        </p:txBody>
      </p:sp>
    </p:spTree>
    <p:extLst>
      <p:ext uri="{BB962C8B-B14F-4D97-AF65-F5344CB8AC3E}">
        <p14:creationId xmlns:p14="http://schemas.microsoft.com/office/powerpoint/2010/main" val="2102323743"/>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5325" y="682625"/>
            <a:ext cx="10369296" cy="461665"/>
          </a:xfrm>
        </p:spPr>
        <p:txBody>
          <a:bodyPr/>
          <a:lstStyle/>
          <a:p>
            <a:r>
              <a:rPr lang="en-US" sz="2800" b="0" dirty="0"/>
              <a:t>Pro SDK Extensibility Patterns</a:t>
            </a:r>
          </a:p>
        </p:txBody>
      </p:sp>
      <p:sp>
        <p:nvSpPr>
          <p:cNvPr id="10" name="Content Placeholder 1">
            <a:extLst>
              <a:ext uri="{FF2B5EF4-FFF2-40B4-BE49-F238E27FC236}">
                <a16:creationId xmlns:a16="http://schemas.microsoft.com/office/drawing/2014/main" id="{482D3B35-3AA4-4FF6-9929-866F754027F4}"/>
              </a:ext>
            </a:extLst>
          </p:cNvPr>
          <p:cNvSpPr>
            <a:spLocks noGrp="1"/>
          </p:cNvSpPr>
          <p:nvPr>
            <p:ph sz="quarter" idx="10"/>
          </p:nvPr>
        </p:nvSpPr>
        <p:spPr>
          <a:xfrm>
            <a:off x="695325" y="1292773"/>
            <a:ext cx="10369296" cy="3429000"/>
          </a:xfrm>
        </p:spPr>
        <p:txBody>
          <a:bodyPr/>
          <a:lstStyle/>
          <a:p>
            <a:pPr marL="0" indent="0">
              <a:buNone/>
            </a:pPr>
            <a:r>
              <a:rPr lang="en-US" dirty="0"/>
              <a:t>Add-Ins </a:t>
            </a:r>
            <a:r>
              <a:rPr lang="en-US" b="0" dirty="0"/>
              <a:t>– Develop new tools and functionality to extend Pro</a:t>
            </a:r>
          </a:p>
          <a:p>
            <a:pPr marL="0" indent="0">
              <a:buNone/>
            </a:pPr>
            <a:r>
              <a:rPr lang="en-US" dirty="0">
                <a:solidFill>
                  <a:srgbClr val="92D050"/>
                </a:solidFill>
              </a:rPr>
              <a:t>Managed Configurations </a:t>
            </a:r>
            <a:r>
              <a:rPr lang="en-US" b="0" dirty="0"/>
              <a:t>– All Add-in capabilities + additional customization of Pro UI / UX</a:t>
            </a:r>
          </a:p>
        </p:txBody>
      </p:sp>
      <p:pic>
        <p:nvPicPr>
          <p:cNvPr id="15" name="Picture 14">
            <a:extLst>
              <a:ext uri="{FF2B5EF4-FFF2-40B4-BE49-F238E27FC236}">
                <a16:creationId xmlns:a16="http://schemas.microsoft.com/office/drawing/2014/main" id="{C81B2900-7154-4B30-9B60-279AFF567007}"/>
              </a:ext>
            </a:extLst>
          </p:cNvPr>
          <p:cNvPicPr>
            <a:picLocks noChangeAspect="1"/>
          </p:cNvPicPr>
          <p:nvPr/>
        </p:nvPicPr>
        <p:blipFill>
          <a:blip r:embed="rId3"/>
          <a:stretch>
            <a:fillRect/>
          </a:stretch>
        </p:blipFill>
        <p:spPr>
          <a:xfrm>
            <a:off x="5351892" y="3117017"/>
            <a:ext cx="6700846" cy="3629626"/>
          </a:xfrm>
          <a:prstGeom prst="rect">
            <a:avLst/>
          </a:prstGeom>
        </p:spPr>
      </p:pic>
      <p:pic>
        <p:nvPicPr>
          <p:cNvPr id="3" name="Picture 2">
            <a:extLst>
              <a:ext uri="{FF2B5EF4-FFF2-40B4-BE49-F238E27FC236}">
                <a16:creationId xmlns:a16="http://schemas.microsoft.com/office/drawing/2014/main" id="{07305DB5-36B3-4B19-8AF0-CF460155AB5C}"/>
              </a:ext>
            </a:extLst>
          </p:cNvPr>
          <p:cNvPicPr>
            <a:picLocks noChangeAspect="1"/>
          </p:cNvPicPr>
          <p:nvPr/>
        </p:nvPicPr>
        <p:blipFill>
          <a:blip r:embed="rId4"/>
          <a:stretch>
            <a:fillRect/>
          </a:stretch>
        </p:blipFill>
        <p:spPr>
          <a:xfrm>
            <a:off x="606597" y="2171799"/>
            <a:ext cx="8143266" cy="4374218"/>
          </a:xfrm>
          <a:prstGeom prst="rect">
            <a:avLst/>
          </a:prstGeom>
        </p:spPr>
      </p:pic>
    </p:spTree>
    <p:extLst>
      <p:ext uri="{BB962C8B-B14F-4D97-AF65-F5344CB8AC3E}">
        <p14:creationId xmlns:p14="http://schemas.microsoft.com/office/powerpoint/2010/main" val="40263402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xit" presetSubtype="0" fill="hold" nodeType="withEffect">
                                  <p:stCondLst>
                                    <p:cond delay="0"/>
                                  </p:stCondLst>
                                  <p:childTnLst>
                                    <p:animEffect transition="out" filter="fade">
                                      <p:cBhvr>
                                        <p:cTn id="9" dur="500"/>
                                        <p:tgtEl>
                                          <p:spTgt spid="3"/>
                                        </p:tgtEl>
                                      </p:cBhvr>
                                    </p:animEffect>
                                    <p:set>
                                      <p:cBhvr>
                                        <p:cTn id="10"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2752" y="693588"/>
            <a:ext cx="10826496" cy="430887"/>
          </a:xfrm>
        </p:spPr>
        <p:txBody>
          <a:bodyPr/>
          <a:lstStyle/>
          <a:p>
            <a:r>
              <a:rPr lang="en-US" sz="2800" b="0" dirty="0"/>
              <a:t>What is an ArcGIS Pro Configuration?</a:t>
            </a:r>
          </a:p>
        </p:txBody>
      </p:sp>
      <p:sp>
        <p:nvSpPr>
          <p:cNvPr id="3" name="Content Placeholder 2"/>
          <p:cNvSpPr>
            <a:spLocks noGrp="1"/>
          </p:cNvSpPr>
          <p:nvPr>
            <p:ph sz="quarter" idx="10"/>
          </p:nvPr>
        </p:nvSpPr>
        <p:spPr>
          <a:xfrm>
            <a:off x="695325" y="1407282"/>
            <a:ext cx="10486047" cy="5039764"/>
          </a:xfrm>
        </p:spPr>
        <p:txBody>
          <a:bodyPr/>
          <a:lstStyle/>
          <a:p>
            <a:r>
              <a:rPr lang="en-US" b="0" dirty="0"/>
              <a:t>Includes all functionality of an add-in plus:</a:t>
            </a:r>
          </a:p>
          <a:p>
            <a:pPr lvl="1"/>
            <a:r>
              <a:rPr lang="en-US" b="0" dirty="0"/>
              <a:t>Change the application title and icon</a:t>
            </a:r>
          </a:p>
          <a:p>
            <a:pPr lvl="1"/>
            <a:r>
              <a:rPr lang="en-US" b="0" dirty="0"/>
              <a:t>Change the application splash, start page, and about page</a:t>
            </a:r>
          </a:p>
          <a:p>
            <a:pPr lvl="1"/>
            <a:r>
              <a:rPr lang="en-US" b="0" dirty="0"/>
              <a:t>Conditional customization of the UI</a:t>
            </a:r>
          </a:p>
          <a:p>
            <a:r>
              <a:rPr lang="en-US" dirty="0"/>
              <a:t>Packaged within a single compressed file - </a:t>
            </a:r>
            <a:r>
              <a:rPr lang="en-US" b="0" dirty="0"/>
              <a:t>.</a:t>
            </a:r>
            <a:r>
              <a:rPr lang="en-US" b="0" dirty="0" err="1"/>
              <a:t>ProConfigX</a:t>
            </a:r>
            <a:r>
              <a:rPr lang="en-US" b="0" dirty="0"/>
              <a:t> file extension</a:t>
            </a:r>
          </a:p>
          <a:p>
            <a:r>
              <a:rPr lang="en-US" b="0" dirty="0"/>
              <a:t>Stored at:  C:\Users\&lt;UserName&gt;\Documents\ArcGIS\AddIns\ArcGISPro\Configurations</a:t>
            </a:r>
          </a:p>
          <a:p>
            <a:endParaRPr lang="en-US" b="0" dirty="0"/>
          </a:p>
          <a:p>
            <a:endParaRPr lang="en-US" sz="2400" b="0" dirty="0"/>
          </a:p>
          <a:p>
            <a:endParaRPr lang="en-US" sz="2400" b="0" dirty="0"/>
          </a:p>
          <a:p>
            <a:endParaRPr lang="en-US" sz="2400" b="0" dirty="0"/>
          </a:p>
          <a:p>
            <a:endParaRPr lang="en-US" sz="2400" b="0" dirty="0"/>
          </a:p>
          <a:p>
            <a:endParaRPr lang="en-US" b="0" dirty="0"/>
          </a:p>
          <a:p>
            <a:endParaRPr lang="en-US" b="0" dirty="0"/>
          </a:p>
        </p:txBody>
      </p:sp>
      <p:pic>
        <p:nvPicPr>
          <p:cNvPr id="9" name="Picture 8">
            <a:extLst>
              <a:ext uri="{FF2B5EF4-FFF2-40B4-BE49-F238E27FC236}">
                <a16:creationId xmlns:a16="http://schemas.microsoft.com/office/drawing/2014/main" id="{F4F6B33B-3E49-4442-8F30-F78B2F16A7B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55503" y="3851073"/>
            <a:ext cx="4629023" cy="2399003"/>
          </a:xfrm>
          <a:prstGeom prst="rect">
            <a:avLst/>
          </a:prstGeom>
        </p:spPr>
      </p:pic>
      <p:grpSp>
        <p:nvGrpSpPr>
          <p:cNvPr id="12" name="Group 11">
            <a:extLst>
              <a:ext uri="{FF2B5EF4-FFF2-40B4-BE49-F238E27FC236}">
                <a16:creationId xmlns:a16="http://schemas.microsoft.com/office/drawing/2014/main" id="{42F4EBCB-D9A4-499F-BE16-1BC69B770AC3}"/>
              </a:ext>
            </a:extLst>
          </p:cNvPr>
          <p:cNvGrpSpPr/>
          <p:nvPr/>
        </p:nvGrpSpPr>
        <p:grpSpPr>
          <a:xfrm>
            <a:off x="3236848" y="6178747"/>
            <a:ext cx="2695701" cy="461094"/>
            <a:chOff x="733427" y="3427571"/>
            <a:chExt cx="3110703" cy="747553"/>
          </a:xfrm>
        </p:grpSpPr>
        <p:sp>
          <p:nvSpPr>
            <p:cNvPr id="13" name="Rectangle 12">
              <a:extLst>
                <a:ext uri="{FF2B5EF4-FFF2-40B4-BE49-F238E27FC236}">
                  <a16:creationId xmlns:a16="http://schemas.microsoft.com/office/drawing/2014/main" id="{F87B0550-1C50-4F9C-93D1-FFE937295C07}"/>
                </a:ext>
              </a:extLst>
            </p:cNvPr>
            <p:cNvSpPr/>
            <p:nvPr/>
          </p:nvSpPr>
          <p:spPr>
            <a:xfrm>
              <a:off x="733427" y="3427571"/>
              <a:ext cx="3110703" cy="747553"/>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de-CH"/>
            </a:p>
          </p:txBody>
        </p:sp>
        <p:sp>
          <p:nvSpPr>
            <p:cNvPr id="14" name="TextBox 13">
              <a:extLst>
                <a:ext uri="{FF2B5EF4-FFF2-40B4-BE49-F238E27FC236}">
                  <a16:creationId xmlns:a16="http://schemas.microsoft.com/office/drawing/2014/main" id="{CEAC3CCA-C96A-4B2C-BD8E-B73CE9D19498}"/>
                </a:ext>
              </a:extLst>
            </p:cNvPr>
            <p:cNvSpPr txBox="1"/>
            <p:nvPr/>
          </p:nvSpPr>
          <p:spPr>
            <a:xfrm>
              <a:off x="733427" y="3427571"/>
              <a:ext cx="3110703" cy="7475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3820" tIns="83820" rIns="83820" bIns="83820" numCol="1" spcCol="1270" anchor="ctr" anchorCtr="0">
              <a:noAutofit/>
            </a:bodyPr>
            <a:lstStyle/>
            <a:p>
              <a:pPr marL="0" lvl="0" indent="0" algn="ctr" defTabSz="1955800">
                <a:lnSpc>
                  <a:spcPct val="90000"/>
                </a:lnSpc>
                <a:spcBef>
                  <a:spcPct val="0"/>
                </a:spcBef>
                <a:spcAft>
                  <a:spcPct val="5000"/>
                </a:spcAft>
                <a:buNone/>
              </a:pPr>
              <a:r>
                <a:rPr lang="en-US" sz="1600" dirty="0"/>
                <a:t>Default start page</a:t>
              </a:r>
              <a:endParaRPr lang="en-US" sz="1600" kern="1200" dirty="0"/>
            </a:p>
          </p:txBody>
        </p:sp>
      </p:grpSp>
      <p:pic>
        <p:nvPicPr>
          <p:cNvPr id="5" name="Picture 4">
            <a:extLst>
              <a:ext uri="{FF2B5EF4-FFF2-40B4-BE49-F238E27FC236}">
                <a16:creationId xmlns:a16="http://schemas.microsoft.com/office/drawing/2014/main" id="{36E05194-9A2C-4ED0-A985-647F4FBDE72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448974" y="3851073"/>
            <a:ext cx="4629024" cy="2483278"/>
          </a:xfrm>
          <a:prstGeom prst="rect">
            <a:avLst/>
          </a:prstGeom>
        </p:spPr>
      </p:pic>
      <p:grpSp>
        <p:nvGrpSpPr>
          <p:cNvPr id="15" name="Group 14">
            <a:extLst>
              <a:ext uri="{FF2B5EF4-FFF2-40B4-BE49-F238E27FC236}">
                <a16:creationId xmlns:a16="http://schemas.microsoft.com/office/drawing/2014/main" id="{C4F9740B-A29F-46D8-A114-7A5B70C88CD7}"/>
              </a:ext>
            </a:extLst>
          </p:cNvPr>
          <p:cNvGrpSpPr/>
          <p:nvPr/>
        </p:nvGrpSpPr>
        <p:grpSpPr>
          <a:xfrm>
            <a:off x="8476256" y="6178744"/>
            <a:ext cx="2695701" cy="461096"/>
            <a:chOff x="733427" y="3427568"/>
            <a:chExt cx="3110703" cy="747556"/>
          </a:xfrm>
        </p:grpSpPr>
        <p:sp>
          <p:nvSpPr>
            <p:cNvPr id="16" name="Rectangle 15">
              <a:extLst>
                <a:ext uri="{FF2B5EF4-FFF2-40B4-BE49-F238E27FC236}">
                  <a16:creationId xmlns:a16="http://schemas.microsoft.com/office/drawing/2014/main" id="{51A6E4B2-E5FB-458E-A3C2-D3C71E44B7BB}"/>
                </a:ext>
              </a:extLst>
            </p:cNvPr>
            <p:cNvSpPr/>
            <p:nvPr/>
          </p:nvSpPr>
          <p:spPr>
            <a:xfrm>
              <a:off x="733427" y="3427571"/>
              <a:ext cx="3110703" cy="747553"/>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de-CH"/>
            </a:p>
          </p:txBody>
        </p:sp>
        <p:sp>
          <p:nvSpPr>
            <p:cNvPr id="17" name="TextBox 16">
              <a:extLst>
                <a:ext uri="{FF2B5EF4-FFF2-40B4-BE49-F238E27FC236}">
                  <a16:creationId xmlns:a16="http://schemas.microsoft.com/office/drawing/2014/main" id="{82505CAC-533D-43D8-A2EF-5459E567C664}"/>
                </a:ext>
              </a:extLst>
            </p:cNvPr>
            <p:cNvSpPr txBox="1"/>
            <p:nvPr/>
          </p:nvSpPr>
          <p:spPr>
            <a:xfrm>
              <a:off x="733427" y="3427568"/>
              <a:ext cx="3110703" cy="7475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3820" tIns="83820" rIns="83820" bIns="83820" numCol="1" spcCol="1270" anchor="ctr" anchorCtr="0">
              <a:noAutofit/>
            </a:bodyPr>
            <a:lstStyle/>
            <a:p>
              <a:pPr marL="0" lvl="0" indent="0" algn="ctr" defTabSz="1955800">
                <a:lnSpc>
                  <a:spcPct val="90000"/>
                </a:lnSpc>
                <a:spcBef>
                  <a:spcPct val="0"/>
                </a:spcBef>
                <a:spcAft>
                  <a:spcPct val="5000"/>
                </a:spcAft>
                <a:buNone/>
              </a:pPr>
              <a:r>
                <a:rPr lang="en-US" sz="1600" dirty="0"/>
                <a:t>Custom start page</a:t>
              </a:r>
              <a:endParaRPr lang="en-US" sz="1600" kern="1200" dirty="0"/>
            </a:p>
          </p:txBody>
        </p:sp>
      </p:grpSp>
    </p:spTree>
    <p:extLst>
      <p:ext uri="{BB962C8B-B14F-4D97-AF65-F5344CB8AC3E}">
        <p14:creationId xmlns:p14="http://schemas.microsoft.com/office/powerpoint/2010/main" val="844040192"/>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023B36E-58BC-7242-9710-C4B5AE9F9122}"/>
              </a:ext>
            </a:extLst>
          </p:cNvPr>
          <p:cNvSpPr>
            <a:spLocks noGrp="1"/>
          </p:cNvSpPr>
          <p:nvPr>
            <p:ph type="title"/>
          </p:nvPr>
        </p:nvSpPr>
        <p:spPr>
          <a:xfrm>
            <a:off x="685800" y="682625"/>
            <a:ext cx="10826496" cy="430887"/>
          </a:xfrm>
        </p:spPr>
        <p:txBody>
          <a:bodyPr/>
          <a:lstStyle/>
          <a:p>
            <a:r>
              <a:rPr lang="en-US" sz="2800" b="0" dirty="0">
                <a:solidFill>
                  <a:srgbClr val="E0F4FE"/>
                </a:solidFill>
              </a:rPr>
              <a:t>Session Overview</a:t>
            </a:r>
          </a:p>
        </p:txBody>
      </p:sp>
      <p:sp>
        <p:nvSpPr>
          <p:cNvPr id="11" name="Content Placeholder 10">
            <a:extLst>
              <a:ext uri="{FF2B5EF4-FFF2-40B4-BE49-F238E27FC236}">
                <a16:creationId xmlns:a16="http://schemas.microsoft.com/office/drawing/2014/main" id="{589E54C3-F1CD-CA40-80DF-5DA94BF617D2}"/>
              </a:ext>
            </a:extLst>
          </p:cNvPr>
          <p:cNvSpPr>
            <a:spLocks noGrp="1"/>
          </p:cNvSpPr>
          <p:nvPr>
            <p:ph sz="quarter" idx="10"/>
          </p:nvPr>
        </p:nvSpPr>
        <p:spPr>
          <a:xfrm>
            <a:off x="1203408" y="1981725"/>
            <a:ext cx="11415562" cy="3429000"/>
          </a:xfrm>
        </p:spPr>
        <p:txBody>
          <a:bodyPr/>
          <a:lstStyle/>
          <a:p>
            <a:pPr>
              <a:spcBef>
                <a:spcPts val="1200"/>
              </a:spcBef>
            </a:pPr>
            <a:r>
              <a:rPr lang="en-US" sz="2200" b="0" dirty="0"/>
              <a:t>Extending ArcGIS Pro</a:t>
            </a:r>
          </a:p>
          <a:p>
            <a:pPr>
              <a:spcBef>
                <a:spcPts val="1200"/>
              </a:spcBef>
            </a:pPr>
            <a:r>
              <a:rPr lang="en-US" sz="2200" dirty="0"/>
              <a:t>Patterns and APIs</a:t>
            </a:r>
          </a:p>
          <a:p>
            <a:pPr>
              <a:spcBef>
                <a:spcPts val="1200"/>
              </a:spcBef>
            </a:pPr>
            <a:r>
              <a:rPr lang="en-US" sz="2200" b="0" dirty="0"/>
              <a:t>Updates and What’s Coming</a:t>
            </a:r>
          </a:p>
          <a:p>
            <a:pPr>
              <a:spcBef>
                <a:spcPts val="1200"/>
              </a:spcBef>
            </a:pPr>
            <a:r>
              <a:rPr lang="en-US" sz="2200" dirty="0"/>
              <a:t>Resources</a:t>
            </a:r>
            <a:endParaRPr lang="en-US" sz="2200" b="0" dirty="0"/>
          </a:p>
        </p:txBody>
      </p:sp>
    </p:spTree>
    <p:extLst>
      <p:ext uri="{BB962C8B-B14F-4D97-AF65-F5344CB8AC3E}">
        <p14:creationId xmlns:p14="http://schemas.microsoft.com/office/powerpoint/2010/main" val="3461998931"/>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685800" y="682625"/>
            <a:ext cx="10826496" cy="430887"/>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lang="en-US" sz="2400" b="1" kern="1200" dirty="0">
                <a:solidFill>
                  <a:schemeClr val="tx1"/>
                </a:solidFill>
                <a:latin typeface="+mj-lt"/>
                <a:ea typeface="+mj-ea"/>
                <a:cs typeface="Arial"/>
              </a:defRPr>
            </a:lvl1pPr>
          </a:lstStyle>
          <a:p>
            <a:r>
              <a:rPr lang="en-US" sz="2800" b="0" dirty="0"/>
              <a:t>Configurations</a:t>
            </a:r>
            <a:endParaRPr lang="en-US" b="0" dirty="0"/>
          </a:p>
        </p:txBody>
      </p:sp>
      <p:sp>
        <p:nvSpPr>
          <p:cNvPr id="13" name="Content Placeholder 2"/>
          <p:cNvSpPr>
            <a:spLocks noGrp="1"/>
          </p:cNvSpPr>
          <p:nvPr>
            <p:ph sz="quarter" idx="4294967295"/>
          </p:nvPr>
        </p:nvSpPr>
        <p:spPr>
          <a:xfrm>
            <a:off x="685800" y="1461814"/>
            <a:ext cx="6620840" cy="5268127"/>
          </a:xfrm>
          <a:prstGeom prst="rect">
            <a:avLst/>
          </a:prstGeom>
        </p:spPr>
        <p:txBody>
          <a:bodyPr/>
          <a:lstStyle/>
          <a:p>
            <a:pPr>
              <a:spcAft>
                <a:spcPts val="1200"/>
              </a:spcAft>
            </a:pPr>
            <a:r>
              <a:rPr lang="en-US" b="0" dirty="0"/>
              <a:t>Custom start-up UX – splash screen, start page</a:t>
            </a:r>
          </a:p>
          <a:p>
            <a:pPr>
              <a:spcAft>
                <a:spcPts val="1200"/>
              </a:spcAft>
            </a:pPr>
            <a:r>
              <a:rPr lang="en-US" b="0" dirty="0"/>
              <a:t>Vary UI / UX based on user role </a:t>
            </a:r>
          </a:p>
          <a:p>
            <a:pPr>
              <a:spcBef>
                <a:spcPts val="1800"/>
              </a:spcBef>
              <a:spcAft>
                <a:spcPts val="1200"/>
              </a:spcAft>
            </a:pPr>
            <a:r>
              <a:rPr lang="en-US" b="0" dirty="0"/>
              <a:t>Documentation</a:t>
            </a:r>
          </a:p>
          <a:p>
            <a:pPr lvl="1">
              <a:spcAft>
                <a:spcPts val="1200"/>
              </a:spcAft>
            </a:pPr>
            <a:r>
              <a:rPr lang="en-US" b="0" dirty="0">
                <a:hlinkClick r:id="rId3"/>
              </a:rPr>
              <a:t>ProConcepts</a:t>
            </a:r>
            <a:r>
              <a:rPr lang="en-US" b="0" dirty="0"/>
              <a:t> – Configurations concepts</a:t>
            </a:r>
          </a:p>
          <a:p>
            <a:pPr lvl="1">
              <a:spcAft>
                <a:spcPts val="1200"/>
              </a:spcAft>
            </a:pPr>
            <a:r>
              <a:rPr lang="en-US" b="0" dirty="0">
                <a:hlinkClick r:id="rId4"/>
              </a:rPr>
              <a:t>ProGuide</a:t>
            </a:r>
            <a:r>
              <a:rPr lang="en-US" b="0" dirty="0"/>
              <a:t> – Configurations walk-through</a:t>
            </a:r>
          </a:p>
          <a:p>
            <a:pPr lvl="1">
              <a:spcAft>
                <a:spcPts val="1200"/>
              </a:spcAft>
            </a:pPr>
            <a:r>
              <a:rPr lang="en-US" b="0" dirty="0"/>
              <a:t>Samples – </a:t>
            </a:r>
          </a:p>
          <a:p>
            <a:pPr lvl="2">
              <a:spcAft>
                <a:spcPts val="1200"/>
              </a:spcAft>
            </a:pPr>
            <a:r>
              <a:rPr lang="en-US" sz="1800" b="0" dirty="0">
                <a:hlinkClick r:id="rId5"/>
              </a:rPr>
              <a:t>ConfigWithMap</a:t>
            </a:r>
            <a:r>
              <a:rPr lang="en-US" sz="1800" b="0" dirty="0"/>
              <a:t> </a:t>
            </a:r>
          </a:p>
          <a:p>
            <a:pPr lvl="2">
              <a:spcAft>
                <a:spcPts val="1200"/>
              </a:spcAft>
            </a:pPr>
            <a:r>
              <a:rPr lang="en-US" sz="1800" b="0" dirty="0">
                <a:hlinkClick r:id="rId6"/>
              </a:rPr>
              <a:t>ConfigWithStartWizard</a:t>
            </a:r>
            <a:endParaRPr lang="en-US" sz="1800" b="0" dirty="0"/>
          </a:p>
          <a:p>
            <a:pPr lvl="1">
              <a:spcAft>
                <a:spcPts val="1200"/>
              </a:spcAft>
            </a:pPr>
            <a:endParaRPr lang="en-US" dirty="0"/>
          </a:p>
          <a:p>
            <a:pPr marL="283464" lvl="1" indent="0">
              <a:spcAft>
                <a:spcPts val="1200"/>
              </a:spcAft>
              <a:buNone/>
            </a:pPr>
            <a:endParaRPr lang="en-US" dirty="0"/>
          </a:p>
          <a:p>
            <a:pPr lvl="1"/>
            <a:endParaRPr lang="en-US" dirty="0"/>
          </a:p>
          <a:p>
            <a:pPr marL="283464" lvl="1" indent="0">
              <a:buNone/>
            </a:pPr>
            <a:endParaRPr lang="en-US" dirty="0"/>
          </a:p>
          <a:p>
            <a:endParaRPr lang="en-US" dirty="0"/>
          </a:p>
          <a:p>
            <a:pPr marL="0" indent="0">
              <a:buNone/>
            </a:pPr>
            <a:endParaRPr lang="en-US" dirty="0"/>
          </a:p>
          <a:p>
            <a:endParaRPr lang="en-US" dirty="0"/>
          </a:p>
          <a:p>
            <a:pPr marL="0" indent="0">
              <a:buNone/>
            </a:pPr>
            <a:endParaRPr lang="en-US" dirty="0"/>
          </a:p>
          <a:p>
            <a:endParaRPr lang="en-US" dirty="0"/>
          </a:p>
          <a:p>
            <a:endParaRPr lang="en-US" dirty="0"/>
          </a:p>
          <a:p>
            <a:endParaRPr lang="en-US" dirty="0"/>
          </a:p>
          <a:p>
            <a:endParaRPr lang="en-US" dirty="0"/>
          </a:p>
        </p:txBody>
      </p:sp>
      <p:pic>
        <p:nvPicPr>
          <p:cNvPr id="15" name="Picture 14"/>
          <p:cNvPicPr>
            <a:picLocks noChangeAspect="1"/>
          </p:cNvPicPr>
          <p:nvPr/>
        </p:nvPicPr>
        <p:blipFill>
          <a:blip r:embed="rId7"/>
          <a:stretch>
            <a:fillRect/>
          </a:stretch>
        </p:blipFill>
        <p:spPr>
          <a:xfrm>
            <a:off x="5684738" y="3233057"/>
            <a:ext cx="6353857" cy="3441672"/>
          </a:xfrm>
          <a:prstGeom prst="rect">
            <a:avLst/>
          </a:prstGeom>
        </p:spPr>
      </p:pic>
      <p:pic>
        <p:nvPicPr>
          <p:cNvPr id="16" name="Picture 15"/>
          <p:cNvPicPr>
            <a:picLocks noChangeAspect="1"/>
          </p:cNvPicPr>
          <p:nvPr/>
        </p:nvPicPr>
        <p:blipFill rotWithShape="1">
          <a:blip r:embed="rId8"/>
          <a:srcRect l="3234" r="3106"/>
          <a:stretch/>
        </p:blipFill>
        <p:spPr>
          <a:xfrm>
            <a:off x="7992439" y="5619169"/>
            <a:ext cx="1587061" cy="807836"/>
          </a:xfrm>
          <a:prstGeom prst="rect">
            <a:avLst/>
          </a:prstGeom>
        </p:spPr>
      </p:pic>
    </p:spTree>
    <p:extLst>
      <p:ext uri="{BB962C8B-B14F-4D97-AF65-F5344CB8AC3E}">
        <p14:creationId xmlns:p14="http://schemas.microsoft.com/office/powerpoint/2010/main" val="4260492695"/>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5325" y="682625"/>
            <a:ext cx="10826496" cy="430887"/>
          </a:xfrm>
        </p:spPr>
        <p:txBody>
          <a:bodyPr/>
          <a:lstStyle/>
          <a:p>
            <a:r>
              <a:rPr lang="en-US" sz="2800" b="0" dirty="0"/>
              <a:t>Pro SDK Extensibility Patterns</a:t>
            </a:r>
          </a:p>
        </p:txBody>
      </p:sp>
      <p:sp>
        <p:nvSpPr>
          <p:cNvPr id="10" name="Content Placeholder 1">
            <a:extLst>
              <a:ext uri="{FF2B5EF4-FFF2-40B4-BE49-F238E27FC236}">
                <a16:creationId xmlns:a16="http://schemas.microsoft.com/office/drawing/2014/main" id="{482D3B35-3AA4-4FF6-9929-866F754027F4}"/>
              </a:ext>
            </a:extLst>
          </p:cNvPr>
          <p:cNvSpPr>
            <a:spLocks noGrp="1"/>
          </p:cNvSpPr>
          <p:nvPr>
            <p:ph sz="quarter" idx="4294967295"/>
          </p:nvPr>
        </p:nvSpPr>
        <p:spPr>
          <a:xfrm>
            <a:off x="695325" y="1425913"/>
            <a:ext cx="10863262" cy="544286"/>
          </a:xfrm>
        </p:spPr>
        <p:txBody>
          <a:bodyPr/>
          <a:lstStyle/>
          <a:p>
            <a:pPr marL="0" indent="0">
              <a:buNone/>
            </a:pPr>
            <a:r>
              <a:rPr lang="en-US" dirty="0"/>
              <a:t>Add-Ins </a:t>
            </a:r>
            <a:r>
              <a:rPr lang="en-US" b="0" dirty="0"/>
              <a:t>– Develop new tools and functionality to extend </a:t>
            </a:r>
            <a:r>
              <a:rPr lang="en-CH" b="0" dirty="0"/>
              <a:t>ArcGIS </a:t>
            </a:r>
            <a:r>
              <a:rPr lang="en-US" b="0" dirty="0"/>
              <a:t>Pro</a:t>
            </a:r>
          </a:p>
          <a:p>
            <a:pPr marL="0" indent="0">
              <a:buNone/>
            </a:pPr>
            <a:r>
              <a:rPr lang="en-US" dirty="0"/>
              <a:t>Managed Configurations </a:t>
            </a:r>
            <a:r>
              <a:rPr lang="en-US" b="0" dirty="0"/>
              <a:t>– All Add-in capabilities + additional customization of Pro UI / UX</a:t>
            </a:r>
          </a:p>
          <a:p>
            <a:pPr marL="0" indent="0">
              <a:buNone/>
            </a:pPr>
            <a:r>
              <a:rPr lang="en-US" dirty="0">
                <a:solidFill>
                  <a:srgbClr val="92D050"/>
                </a:solidFill>
              </a:rPr>
              <a:t>Plugin Datasources </a:t>
            </a:r>
            <a:r>
              <a:rPr lang="en-US" b="0" dirty="0"/>
              <a:t>– Custom data source integration with </a:t>
            </a:r>
            <a:r>
              <a:rPr lang="en-CH" b="0" dirty="0"/>
              <a:t>ArcGIS </a:t>
            </a:r>
            <a:r>
              <a:rPr lang="en-US" b="0" dirty="0"/>
              <a:t>Pro</a:t>
            </a:r>
          </a:p>
          <a:p>
            <a:pPr marL="0" indent="0">
              <a:buNone/>
            </a:pPr>
            <a:endParaRPr lang="en-US" b="0" dirty="0"/>
          </a:p>
        </p:txBody>
      </p:sp>
      <p:pic>
        <p:nvPicPr>
          <p:cNvPr id="6" name="Picture 5">
            <a:extLst>
              <a:ext uri="{FF2B5EF4-FFF2-40B4-BE49-F238E27FC236}">
                <a16:creationId xmlns:a16="http://schemas.microsoft.com/office/drawing/2014/main" id="{31028420-45A3-4777-9B65-E060AAED78D0}"/>
              </a:ext>
            </a:extLst>
          </p:cNvPr>
          <p:cNvPicPr>
            <a:picLocks noChangeAspect="1"/>
          </p:cNvPicPr>
          <p:nvPr/>
        </p:nvPicPr>
        <p:blipFill>
          <a:blip r:embed="rId3"/>
          <a:stretch>
            <a:fillRect/>
          </a:stretch>
        </p:blipFill>
        <p:spPr>
          <a:xfrm>
            <a:off x="1359565" y="2621800"/>
            <a:ext cx="5902472" cy="4045450"/>
          </a:xfrm>
          <a:prstGeom prst="rect">
            <a:avLst/>
          </a:prstGeom>
        </p:spPr>
      </p:pic>
      <p:pic>
        <p:nvPicPr>
          <p:cNvPr id="7" name="Picture 6">
            <a:extLst>
              <a:ext uri="{FF2B5EF4-FFF2-40B4-BE49-F238E27FC236}">
                <a16:creationId xmlns:a16="http://schemas.microsoft.com/office/drawing/2014/main" id="{C3BCF8F5-5073-4B87-A117-4F5D35F4F749}"/>
              </a:ext>
            </a:extLst>
          </p:cNvPr>
          <p:cNvPicPr>
            <a:picLocks noChangeAspect="1"/>
          </p:cNvPicPr>
          <p:nvPr/>
        </p:nvPicPr>
        <p:blipFill>
          <a:blip r:embed="rId4"/>
          <a:stretch>
            <a:fillRect/>
          </a:stretch>
        </p:blipFill>
        <p:spPr>
          <a:xfrm>
            <a:off x="8475627" y="2623974"/>
            <a:ext cx="2720984" cy="4043276"/>
          </a:xfrm>
          <a:prstGeom prst="rect">
            <a:avLst/>
          </a:prstGeom>
        </p:spPr>
      </p:pic>
    </p:spTree>
    <p:extLst>
      <p:ext uri="{BB962C8B-B14F-4D97-AF65-F5344CB8AC3E}">
        <p14:creationId xmlns:p14="http://schemas.microsoft.com/office/powerpoint/2010/main" val="690854969"/>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C4C7FE5-EB33-49DE-AD7D-402384A623C1}"/>
              </a:ext>
            </a:extLst>
          </p:cNvPr>
          <p:cNvSpPr>
            <a:spLocks noGrp="1"/>
          </p:cNvSpPr>
          <p:nvPr>
            <p:ph type="title"/>
          </p:nvPr>
        </p:nvSpPr>
        <p:spPr>
          <a:xfrm>
            <a:off x="695325" y="692150"/>
            <a:ext cx="10369296" cy="492443"/>
          </a:xfrm>
        </p:spPr>
        <p:txBody>
          <a:bodyPr/>
          <a:lstStyle/>
          <a:p>
            <a:r>
              <a:rPr lang="en-US" sz="3200" b="0" dirty="0"/>
              <a:t>Plugin </a:t>
            </a:r>
            <a:r>
              <a:rPr lang="en-US" sz="3200" b="0" dirty="0" err="1"/>
              <a:t>Datasources</a:t>
            </a:r>
            <a:endParaRPr lang="en-US" sz="2800" b="0" dirty="0"/>
          </a:p>
        </p:txBody>
      </p:sp>
      <p:sp>
        <p:nvSpPr>
          <p:cNvPr id="9" name="Content Placeholder 8">
            <a:extLst>
              <a:ext uri="{FF2B5EF4-FFF2-40B4-BE49-F238E27FC236}">
                <a16:creationId xmlns:a16="http://schemas.microsoft.com/office/drawing/2014/main" id="{568AB14F-D653-46AC-BD0A-CEBEC266CDD5}"/>
              </a:ext>
            </a:extLst>
          </p:cNvPr>
          <p:cNvSpPr>
            <a:spLocks noGrp="1"/>
          </p:cNvSpPr>
          <p:nvPr>
            <p:ph sz="quarter" idx="10"/>
          </p:nvPr>
        </p:nvSpPr>
        <p:spPr>
          <a:xfrm>
            <a:off x="695325" y="1986455"/>
            <a:ext cx="8283137" cy="3429000"/>
          </a:xfrm>
        </p:spPr>
        <p:txBody>
          <a:bodyPr/>
          <a:lstStyle/>
          <a:p>
            <a:pPr>
              <a:spcBef>
                <a:spcPts val="1200"/>
              </a:spcBef>
            </a:pPr>
            <a:r>
              <a:rPr lang="en-US" sz="2000" b="0" dirty="0"/>
              <a:t>ArcGIS Pro supports data from a large variety of data sources and formats from shape files to Oracle databases</a:t>
            </a:r>
          </a:p>
          <a:p>
            <a:pPr>
              <a:spcBef>
                <a:spcPts val="1200"/>
              </a:spcBef>
            </a:pPr>
            <a:r>
              <a:rPr lang="en-US" sz="2000" b="0" dirty="0"/>
              <a:t>Plugin </a:t>
            </a:r>
            <a:r>
              <a:rPr lang="en-US" sz="2000" b="0" dirty="0" err="1"/>
              <a:t>Datasources</a:t>
            </a:r>
            <a:r>
              <a:rPr lang="en-US" sz="2000" b="0" dirty="0"/>
              <a:t> allow access to other data sources like relational databases such as MySQL, non-relational databases and other proprietary and file-based data stores</a:t>
            </a:r>
            <a:r>
              <a:rPr lang="en-CH" sz="2000" b="0" dirty="0"/>
              <a:t>, image files or GPS data</a:t>
            </a:r>
            <a:endParaRPr lang="en-US" sz="2000" b="0" dirty="0"/>
          </a:p>
          <a:p>
            <a:endParaRPr lang="en-CH" b="0" dirty="0"/>
          </a:p>
          <a:p>
            <a:r>
              <a:rPr lang="en-US" b="0" dirty="0"/>
              <a:t>The </a:t>
            </a:r>
            <a:r>
              <a:rPr lang="en-US" b="0" dirty="0">
                <a:hlinkClick r:id="rId2"/>
              </a:rPr>
              <a:t>Plugin Datasource framework </a:t>
            </a:r>
            <a:r>
              <a:rPr lang="en-US" b="0" dirty="0"/>
              <a:t>allows developers to make custom datasources available for use in Pro</a:t>
            </a:r>
          </a:p>
          <a:p>
            <a:pPr lvl="1"/>
            <a:r>
              <a:rPr lang="en-US" b="0" dirty="0"/>
              <a:t>Access in Pro is read-only</a:t>
            </a:r>
          </a:p>
          <a:p>
            <a:pPr lvl="1"/>
            <a:r>
              <a:rPr lang="en-US" b="0" dirty="0"/>
              <a:t>Access is in the form of tables or feature classes</a:t>
            </a:r>
          </a:p>
          <a:p>
            <a:pPr lvl="1"/>
            <a:r>
              <a:rPr lang="en-US" b="0" dirty="0"/>
              <a:t>Access is file-based </a:t>
            </a:r>
          </a:p>
          <a:p>
            <a:pPr>
              <a:spcBef>
                <a:spcPts val="1200"/>
              </a:spcBef>
            </a:pPr>
            <a:endParaRPr lang="en-US" sz="1800" b="0" dirty="0"/>
          </a:p>
          <a:p>
            <a:endParaRPr lang="en-US" sz="2800" dirty="0"/>
          </a:p>
        </p:txBody>
      </p:sp>
      <p:pic>
        <p:nvPicPr>
          <p:cNvPr id="2" name="Picture 1">
            <a:extLst>
              <a:ext uri="{FF2B5EF4-FFF2-40B4-BE49-F238E27FC236}">
                <a16:creationId xmlns:a16="http://schemas.microsoft.com/office/drawing/2014/main" id="{481BE4C3-62EC-44AA-9731-C5E9417AD8D1}"/>
              </a:ext>
            </a:extLst>
          </p:cNvPr>
          <p:cNvPicPr>
            <a:picLocks noChangeAspect="1"/>
          </p:cNvPicPr>
          <p:nvPr/>
        </p:nvPicPr>
        <p:blipFill>
          <a:blip r:embed="rId3"/>
          <a:stretch>
            <a:fillRect/>
          </a:stretch>
        </p:blipFill>
        <p:spPr>
          <a:xfrm>
            <a:off x="9069384" y="1516850"/>
            <a:ext cx="2822693" cy="4194412"/>
          </a:xfrm>
          <a:prstGeom prst="rect">
            <a:avLst/>
          </a:prstGeom>
        </p:spPr>
      </p:pic>
    </p:spTree>
    <p:extLst>
      <p:ext uri="{BB962C8B-B14F-4D97-AF65-F5344CB8AC3E}">
        <p14:creationId xmlns:p14="http://schemas.microsoft.com/office/powerpoint/2010/main" val="1438045622"/>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5325" y="692150"/>
            <a:ext cx="10826496" cy="430887"/>
          </a:xfrm>
        </p:spPr>
        <p:txBody>
          <a:bodyPr/>
          <a:lstStyle/>
          <a:p>
            <a:r>
              <a:rPr lang="en-US" sz="2800" b="0" dirty="0"/>
              <a:t>Pro SDK Extensibility Patterns</a:t>
            </a:r>
          </a:p>
        </p:txBody>
      </p:sp>
      <p:sp>
        <p:nvSpPr>
          <p:cNvPr id="10" name="Content Placeholder 1">
            <a:extLst>
              <a:ext uri="{FF2B5EF4-FFF2-40B4-BE49-F238E27FC236}">
                <a16:creationId xmlns:a16="http://schemas.microsoft.com/office/drawing/2014/main" id="{482D3B35-3AA4-4FF6-9929-866F754027F4}"/>
              </a:ext>
            </a:extLst>
          </p:cNvPr>
          <p:cNvSpPr>
            <a:spLocks noGrp="1"/>
          </p:cNvSpPr>
          <p:nvPr>
            <p:ph sz="quarter" idx="4294967295"/>
          </p:nvPr>
        </p:nvSpPr>
        <p:spPr>
          <a:xfrm>
            <a:off x="695325" y="1425912"/>
            <a:ext cx="10863262" cy="2187015"/>
          </a:xfrm>
        </p:spPr>
        <p:txBody>
          <a:bodyPr/>
          <a:lstStyle/>
          <a:p>
            <a:pPr marL="0" lvl="0" indent="0">
              <a:buClr>
                <a:srgbClr val="00B9F2">
                  <a:lumMod val="60000"/>
                  <a:lumOff val="40000"/>
                </a:srgbClr>
              </a:buClr>
              <a:buNone/>
            </a:pPr>
            <a:r>
              <a:rPr lang="en-US" dirty="0">
                <a:solidFill>
                  <a:prstClr val="white"/>
                </a:solidFill>
              </a:rPr>
              <a:t>Add-Ins </a:t>
            </a:r>
            <a:r>
              <a:rPr lang="en-US" b="0" dirty="0">
                <a:solidFill>
                  <a:prstClr val="white"/>
                </a:solidFill>
              </a:rPr>
              <a:t>– Develop new tools and functionality to extend </a:t>
            </a:r>
            <a:r>
              <a:rPr lang="en-CH" b="0" dirty="0">
                <a:solidFill>
                  <a:prstClr val="white"/>
                </a:solidFill>
              </a:rPr>
              <a:t>ArcGIS </a:t>
            </a:r>
            <a:r>
              <a:rPr lang="en-US" b="0" dirty="0">
                <a:solidFill>
                  <a:prstClr val="white"/>
                </a:solidFill>
              </a:rPr>
              <a:t>Pro</a:t>
            </a:r>
          </a:p>
          <a:p>
            <a:pPr marL="0" lvl="0" indent="0">
              <a:buClr>
                <a:srgbClr val="00B9F2">
                  <a:lumMod val="60000"/>
                  <a:lumOff val="40000"/>
                </a:srgbClr>
              </a:buClr>
              <a:buNone/>
            </a:pPr>
            <a:r>
              <a:rPr lang="en-US" dirty="0">
                <a:solidFill>
                  <a:prstClr val="white"/>
                </a:solidFill>
              </a:rPr>
              <a:t>Managed Configurations </a:t>
            </a:r>
            <a:r>
              <a:rPr lang="en-US" b="0" dirty="0">
                <a:solidFill>
                  <a:prstClr val="white"/>
                </a:solidFill>
              </a:rPr>
              <a:t>– All Add-in capabilities + additional customization of Pro UI / UX</a:t>
            </a:r>
          </a:p>
          <a:p>
            <a:pPr marL="0" lvl="0" indent="0">
              <a:buClr>
                <a:srgbClr val="00B9F2">
                  <a:lumMod val="60000"/>
                  <a:lumOff val="40000"/>
                </a:srgbClr>
              </a:buClr>
              <a:buNone/>
            </a:pPr>
            <a:r>
              <a:rPr lang="en-US" dirty="0"/>
              <a:t>Plugin Datasources </a:t>
            </a:r>
            <a:r>
              <a:rPr lang="en-US" b="0" dirty="0"/>
              <a:t>– Custom </a:t>
            </a:r>
            <a:r>
              <a:rPr lang="en-US" b="0" dirty="0">
                <a:solidFill>
                  <a:prstClr val="white"/>
                </a:solidFill>
              </a:rPr>
              <a:t>data source integration with </a:t>
            </a:r>
            <a:r>
              <a:rPr lang="en-CH" b="0" dirty="0">
                <a:solidFill>
                  <a:prstClr val="white"/>
                </a:solidFill>
              </a:rPr>
              <a:t>ArcGIS </a:t>
            </a:r>
            <a:r>
              <a:rPr lang="en-US" b="0" dirty="0">
                <a:solidFill>
                  <a:prstClr val="white"/>
                </a:solidFill>
              </a:rPr>
              <a:t>Pro</a:t>
            </a:r>
            <a:endParaRPr lang="en-US" b="0" dirty="0"/>
          </a:p>
          <a:p>
            <a:pPr marL="0" indent="0">
              <a:buNone/>
            </a:pPr>
            <a:r>
              <a:rPr lang="en-US" dirty="0" err="1">
                <a:solidFill>
                  <a:srgbClr val="92D050"/>
                </a:solidFill>
              </a:rPr>
              <a:t>CoreHost</a:t>
            </a:r>
            <a:r>
              <a:rPr lang="en-US" dirty="0">
                <a:solidFill>
                  <a:srgbClr val="92D050"/>
                </a:solidFill>
              </a:rPr>
              <a:t> Applications </a:t>
            </a:r>
            <a:r>
              <a:rPr lang="en-US" b="0" dirty="0"/>
              <a:t>– Standalone apps for 64-bit Geodatabase and Geometry access</a:t>
            </a:r>
          </a:p>
          <a:p>
            <a:pPr marL="0" indent="0">
              <a:buNone/>
            </a:pPr>
            <a:endParaRPr lang="en-US" b="0" dirty="0"/>
          </a:p>
        </p:txBody>
      </p:sp>
      <p:pic>
        <p:nvPicPr>
          <p:cNvPr id="4" name="Picture 3">
            <a:extLst>
              <a:ext uri="{FF2B5EF4-FFF2-40B4-BE49-F238E27FC236}">
                <a16:creationId xmlns:a16="http://schemas.microsoft.com/office/drawing/2014/main" id="{DB875990-AF10-4410-9C68-B89D4672AA59}"/>
              </a:ext>
            </a:extLst>
          </p:cNvPr>
          <p:cNvPicPr>
            <a:picLocks noChangeAspect="1"/>
          </p:cNvPicPr>
          <p:nvPr/>
        </p:nvPicPr>
        <p:blipFill>
          <a:blip r:embed="rId3"/>
          <a:stretch>
            <a:fillRect/>
          </a:stretch>
        </p:blipFill>
        <p:spPr>
          <a:xfrm>
            <a:off x="726063" y="3268777"/>
            <a:ext cx="4683473" cy="3364031"/>
          </a:xfrm>
          <a:prstGeom prst="rect">
            <a:avLst/>
          </a:prstGeom>
        </p:spPr>
      </p:pic>
      <p:pic>
        <p:nvPicPr>
          <p:cNvPr id="1026" name="Picture 2">
            <a:extLst>
              <a:ext uri="{FF2B5EF4-FFF2-40B4-BE49-F238E27FC236}">
                <a16:creationId xmlns:a16="http://schemas.microsoft.com/office/drawing/2014/main" id="{7F8EAD01-A445-40FC-8613-9981AEB4B2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6725" y="3484420"/>
            <a:ext cx="5674432" cy="2874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1183688"/>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C4C7FE5-EB33-49DE-AD7D-402384A623C1}"/>
              </a:ext>
            </a:extLst>
          </p:cNvPr>
          <p:cNvSpPr>
            <a:spLocks noGrp="1"/>
          </p:cNvSpPr>
          <p:nvPr>
            <p:ph type="title"/>
          </p:nvPr>
        </p:nvSpPr>
        <p:spPr>
          <a:xfrm>
            <a:off x="695325" y="692150"/>
            <a:ext cx="10369296" cy="461665"/>
          </a:xfrm>
        </p:spPr>
        <p:txBody>
          <a:bodyPr anchor="t"/>
          <a:lstStyle/>
          <a:p>
            <a:pPr>
              <a:spcBef>
                <a:spcPts val="300"/>
              </a:spcBef>
              <a:spcAft>
                <a:spcPts val="600"/>
              </a:spcAft>
              <a:buClr>
                <a:schemeClr val="accent4">
                  <a:lumMod val="60000"/>
                  <a:lumOff val="40000"/>
                </a:schemeClr>
              </a:buClr>
              <a:buSzPct val="80000"/>
            </a:pPr>
            <a:r>
              <a:rPr lang="en-US" sz="3200" b="0" dirty="0" err="1">
                <a:latin typeface="+mn-lt"/>
                <a:ea typeface="+mn-ea"/>
              </a:rPr>
              <a:t>CoreHost</a:t>
            </a:r>
            <a:r>
              <a:rPr lang="en-US" sz="3200" b="0" dirty="0">
                <a:latin typeface="+mn-lt"/>
                <a:ea typeface="+mn-ea"/>
              </a:rPr>
              <a:t> Applications</a:t>
            </a:r>
            <a:br>
              <a:rPr lang="en-US" sz="2800" b="0" dirty="0">
                <a:latin typeface="+mn-lt"/>
                <a:ea typeface="+mn-ea"/>
              </a:rPr>
            </a:br>
            <a:endParaRPr lang="en-US" sz="2800" b="0" dirty="0">
              <a:latin typeface="+mn-lt"/>
              <a:ea typeface="+mn-ea"/>
            </a:endParaRPr>
          </a:p>
        </p:txBody>
      </p:sp>
      <p:sp>
        <p:nvSpPr>
          <p:cNvPr id="9" name="Content Placeholder 8">
            <a:extLst>
              <a:ext uri="{FF2B5EF4-FFF2-40B4-BE49-F238E27FC236}">
                <a16:creationId xmlns:a16="http://schemas.microsoft.com/office/drawing/2014/main" id="{568AB14F-D653-46AC-BD0A-CEBEC266CDD5}"/>
              </a:ext>
            </a:extLst>
          </p:cNvPr>
          <p:cNvSpPr>
            <a:spLocks noGrp="1"/>
          </p:cNvSpPr>
          <p:nvPr>
            <p:ph sz="quarter" idx="10"/>
          </p:nvPr>
        </p:nvSpPr>
        <p:spPr>
          <a:xfrm>
            <a:off x="695325" y="1817730"/>
            <a:ext cx="10369296" cy="3429000"/>
          </a:xfrm>
        </p:spPr>
        <p:txBody>
          <a:bodyPr/>
          <a:lstStyle/>
          <a:p>
            <a:r>
              <a:rPr lang="en-US" b="0" dirty="0"/>
              <a:t>Stand-alone application with a subset of Pro Assemblies</a:t>
            </a:r>
          </a:p>
          <a:p>
            <a:pPr lvl="1"/>
            <a:r>
              <a:rPr lang="en-US" b="0" dirty="0" err="1"/>
              <a:t>ArcGIS.CoreHost</a:t>
            </a:r>
            <a:r>
              <a:rPr lang="en-US" b="0" dirty="0"/>
              <a:t> assembly – API to manage </a:t>
            </a:r>
            <a:r>
              <a:rPr lang="en-US" b="0" dirty="0" err="1"/>
              <a:t>CoreHost</a:t>
            </a:r>
            <a:r>
              <a:rPr lang="en-US" b="0" dirty="0"/>
              <a:t> functions</a:t>
            </a:r>
          </a:p>
          <a:p>
            <a:pPr lvl="1"/>
            <a:r>
              <a:rPr lang="en-US" b="0" dirty="0" err="1"/>
              <a:t>ArcGIS.Core</a:t>
            </a:r>
            <a:r>
              <a:rPr lang="en-US" b="0" dirty="0"/>
              <a:t> assembly – Includes Geodatabase and Geometry classes</a:t>
            </a:r>
          </a:p>
          <a:p>
            <a:pPr>
              <a:spcBef>
                <a:spcPts val="1200"/>
              </a:spcBef>
            </a:pPr>
            <a:r>
              <a:rPr lang="en-US" b="0" dirty="0" err="1"/>
              <a:t>CoreHost</a:t>
            </a:r>
            <a:r>
              <a:rPr lang="en-US" b="0" dirty="0"/>
              <a:t> Applications have limited access </a:t>
            </a:r>
          </a:p>
          <a:p>
            <a:pPr lvl="1"/>
            <a:r>
              <a:rPr lang="en-US" b="0" dirty="0"/>
              <a:t>Geodatabase classes </a:t>
            </a:r>
          </a:p>
          <a:p>
            <a:pPr lvl="1"/>
            <a:r>
              <a:rPr lang="en-US" b="0" dirty="0"/>
              <a:t>Geometry classes</a:t>
            </a:r>
          </a:p>
          <a:p>
            <a:pPr>
              <a:spcBef>
                <a:spcPts val="1200"/>
              </a:spcBef>
            </a:pPr>
            <a:r>
              <a:rPr lang="en-US" b="0" dirty="0" err="1"/>
              <a:t>CoreHost</a:t>
            </a:r>
            <a:r>
              <a:rPr lang="en-US" b="0" dirty="0"/>
              <a:t> Application options</a:t>
            </a:r>
          </a:p>
          <a:p>
            <a:pPr lvl="1">
              <a:spcBef>
                <a:spcPts val="1200"/>
              </a:spcBef>
            </a:pPr>
            <a:r>
              <a:rPr lang="en-US" b="0" dirty="0"/>
              <a:t>Windows Console application </a:t>
            </a:r>
          </a:p>
          <a:p>
            <a:pPr lvl="1"/>
            <a:r>
              <a:rPr lang="en-US" b="0" dirty="0"/>
              <a:t>WPF application</a:t>
            </a:r>
            <a:endParaRPr lang="en-US" sz="2400" b="0" dirty="0"/>
          </a:p>
        </p:txBody>
      </p:sp>
      <p:pic>
        <p:nvPicPr>
          <p:cNvPr id="2" name="Picture 1">
            <a:extLst>
              <a:ext uri="{FF2B5EF4-FFF2-40B4-BE49-F238E27FC236}">
                <a16:creationId xmlns:a16="http://schemas.microsoft.com/office/drawing/2014/main" id="{03B576E6-CE0E-48D2-81D0-58930DDF14A1}"/>
              </a:ext>
            </a:extLst>
          </p:cNvPr>
          <p:cNvPicPr>
            <a:picLocks noChangeAspect="1"/>
          </p:cNvPicPr>
          <p:nvPr/>
        </p:nvPicPr>
        <p:blipFill>
          <a:blip r:embed="rId2"/>
          <a:stretch>
            <a:fillRect/>
          </a:stretch>
        </p:blipFill>
        <p:spPr>
          <a:xfrm>
            <a:off x="7513074" y="3532230"/>
            <a:ext cx="4470623" cy="3212259"/>
          </a:xfrm>
          <a:prstGeom prst="rect">
            <a:avLst/>
          </a:prstGeom>
        </p:spPr>
      </p:pic>
    </p:spTree>
    <p:extLst>
      <p:ext uri="{BB962C8B-B14F-4D97-AF65-F5344CB8AC3E}">
        <p14:creationId xmlns:p14="http://schemas.microsoft.com/office/powerpoint/2010/main" val="722500213"/>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C4C7FE5-EB33-49DE-AD7D-402384A623C1}"/>
              </a:ext>
            </a:extLst>
          </p:cNvPr>
          <p:cNvSpPr>
            <a:spLocks noGrp="1"/>
          </p:cNvSpPr>
          <p:nvPr>
            <p:ph type="title"/>
          </p:nvPr>
        </p:nvSpPr>
        <p:spPr>
          <a:xfrm>
            <a:off x="695325" y="692150"/>
            <a:ext cx="10369296" cy="461665"/>
          </a:xfrm>
        </p:spPr>
        <p:txBody>
          <a:bodyPr anchor="t"/>
          <a:lstStyle/>
          <a:p>
            <a:pPr>
              <a:spcBef>
                <a:spcPts val="300"/>
              </a:spcBef>
              <a:spcAft>
                <a:spcPts val="600"/>
              </a:spcAft>
              <a:buClr>
                <a:schemeClr val="accent4">
                  <a:lumMod val="60000"/>
                  <a:lumOff val="40000"/>
                </a:schemeClr>
              </a:buClr>
              <a:buSzPct val="80000"/>
            </a:pPr>
            <a:r>
              <a:rPr lang="en-US" sz="3200" b="0" dirty="0" err="1">
                <a:latin typeface="+mn-lt"/>
                <a:ea typeface="+mn-ea"/>
              </a:rPr>
              <a:t>CoreHost</a:t>
            </a:r>
            <a:r>
              <a:rPr lang="en-US" sz="3200" b="0" dirty="0">
                <a:latin typeface="+mn-lt"/>
                <a:ea typeface="+mn-ea"/>
              </a:rPr>
              <a:t> Applications</a:t>
            </a:r>
            <a:br>
              <a:rPr lang="en-US" sz="2800" b="0" dirty="0">
                <a:latin typeface="+mn-lt"/>
                <a:ea typeface="+mn-ea"/>
              </a:rPr>
            </a:br>
            <a:endParaRPr lang="en-US" sz="2800" b="0" dirty="0">
              <a:latin typeface="+mn-lt"/>
              <a:ea typeface="+mn-ea"/>
            </a:endParaRPr>
          </a:p>
        </p:txBody>
      </p:sp>
      <p:sp>
        <p:nvSpPr>
          <p:cNvPr id="9" name="Content Placeholder 8">
            <a:extLst>
              <a:ext uri="{FF2B5EF4-FFF2-40B4-BE49-F238E27FC236}">
                <a16:creationId xmlns:a16="http://schemas.microsoft.com/office/drawing/2014/main" id="{568AB14F-D653-46AC-BD0A-CEBEC266CDD5}"/>
              </a:ext>
            </a:extLst>
          </p:cNvPr>
          <p:cNvSpPr>
            <a:spLocks noGrp="1"/>
          </p:cNvSpPr>
          <p:nvPr>
            <p:ph sz="quarter" idx="10"/>
          </p:nvPr>
        </p:nvSpPr>
        <p:spPr>
          <a:xfrm>
            <a:off x="695325" y="2016437"/>
            <a:ext cx="10369296" cy="3429000"/>
          </a:xfrm>
        </p:spPr>
        <p:txBody>
          <a:bodyPr/>
          <a:lstStyle/>
          <a:p>
            <a:r>
              <a:rPr lang="en-US" b="0" dirty="0"/>
              <a:t>Scheduled routines</a:t>
            </a:r>
          </a:p>
          <a:p>
            <a:r>
              <a:rPr lang="en-US" b="0" dirty="0"/>
              <a:t>Editing in </a:t>
            </a:r>
            <a:r>
              <a:rPr lang="en-US" b="0" dirty="0">
                <a:hlinkClick r:id="rId2"/>
              </a:rPr>
              <a:t>standalone mode</a:t>
            </a:r>
            <a:endParaRPr lang="en-US" b="0" dirty="0"/>
          </a:p>
          <a:p>
            <a:pPr lvl="1"/>
            <a:endParaRPr lang="en-US" b="0" dirty="0"/>
          </a:p>
          <a:p>
            <a:pPr>
              <a:spcBef>
                <a:spcPts val="1800"/>
              </a:spcBef>
              <a:spcAft>
                <a:spcPts val="1200"/>
              </a:spcAft>
            </a:pPr>
            <a:r>
              <a:rPr lang="en-US" b="0" dirty="0"/>
              <a:t>Documentation</a:t>
            </a:r>
          </a:p>
          <a:p>
            <a:pPr lvl="1">
              <a:spcAft>
                <a:spcPts val="1200"/>
              </a:spcAft>
            </a:pPr>
            <a:r>
              <a:rPr lang="en-US" b="0" dirty="0">
                <a:hlinkClick r:id="rId3"/>
              </a:rPr>
              <a:t>ProConcepts</a:t>
            </a:r>
            <a:r>
              <a:rPr lang="en-US" b="0" dirty="0"/>
              <a:t> introduction and concepts</a:t>
            </a:r>
          </a:p>
          <a:p>
            <a:pPr lvl="1">
              <a:spcAft>
                <a:spcPts val="1200"/>
              </a:spcAft>
            </a:pPr>
            <a:r>
              <a:rPr lang="en-US" b="0" dirty="0">
                <a:hlinkClick r:id="rId4"/>
              </a:rPr>
              <a:t>Samples</a:t>
            </a:r>
            <a:r>
              <a:rPr lang="en-US" b="0" dirty="0"/>
              <a:t> to try, and build on</a:t>
            </a:r>
          </a:p>
          <a:p>
            <a:pPr lvl="1"/>
            <a:endParaRPr lang="en-US" b="0" dirty="0"/>
          </a:p>
        </p:txBody>
      </p:sp>
      <p:pic>
        <p:nvPicPr>
          <p:cNvPr id="39" name="Picture 2">
            <a:extLst>
              <a:ext uri="{FF2B5EF4-FFF2-40B4-BE49-F238E27FC236}">
                <a16:creationId xmlns:a16="http://schemas.microsoft.com/office/drawing/2014/main" id="{04F7574C-A752-4DFA-9822-B6887479A28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01381" y="3730937"/>
            <a:ext cx="5674432" cy="2874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9083412"/>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5325" y="692150"/>
            <a:ext cx="10369296" cy="461665"/>
          </a:xfrm>
        </p:spPr>
        <p:txBody>
          <a:bodyPr/>
          <a:lstStyle/>
          <a:p>
            <a:r>
              <a:rPr lang="en-US" sz="2800" b="0" dirty="0"/>
              <a:t>ArcGIS Pro APIs</a:t>
            </a:r>
            <a:endParaRPr lang="en-US" sz="2800" dirty="0"/>
          </a:p>
        </p:txBody>
      </p:sp>
      <p:sp>
        <p:nvSpPr>
          <p:cNvPr id="3" name="Content Placeholder 2"/>
          <p:cNvSpPr>
            <a:spLocks noGrp="1"/>
          </p:cNvSpPr>
          <p:nvPr>
            <p:ph sz="quarter" idx="10"/>
          </p:nvPr>
        </p:nvSpPr>
        <p:spPr/>
        <p:txBody>
          <a:bodyPr/>
          <a:lstStyle/>
          <a:p>
            <a:endParaRPr lang="en-US" dirty="0"/>
          </a:p>
          <a:p>
            <a:endParaRPr lang="en-US" dirty="0"/>
          </a:p>
          <a:p>
            <a:endParaRPr lang="en-US" dirty="0"/>
          </a:p>
          <a:p>
            <a:endParaRPr lang="en-US" dirty="0"/>
          </a:p>
          <a:p>
            <a:endParaRPr lang="en-US" dirty="0"/>
          </a:p>
          <a:p>
            <a:endParaRPr lang="en-US" dirty="0"/>
          </a:p>
        </p:txBody>
      </p:sp>
      <p:sp>
        <p:nvSpPr>
          <p:cNvPr id="6" name="Content Placeholder 2"/>
          <p:cNvSpPr txBox="1">
            <a:spLocks/>
          </p:cNvSpPr>
          <p:nvPr/>
        </p:nvSpPr>
        <p:spPr>
          <a:xfrm>
            <a:off x="695325" y="1563970"/>
            <a:ext cx="9032689" cy="1907028"/>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buClr>
                <a:srgbClr val="00B9F2">
                  <a:lumMod val="60000"/>
                  <a:lumOff val="40000"/>
                </a:srgbClr>
              </a:buClr>
              <a:defRPr/>
            </a:pPr>
            <a:r>
              <a:rPr lang="en-US" b="0" dirty="0">
                <a:solidFill>
                  <a:prstClr val="white"/>
                </a:solidFill>
              </a:rPr>
              <a:t>The SDK provides access to the Pro APIs</a:t>
            </a:r>
          </a:p>
          <a:p>
            <a:pPr>
              <a:buClr>
                <a:srgbClr val="00B9F2">
                  <a:lumMod val="60000"/>
                  <a:lumOff val="40000"/>
                </a:srgbClr>
              </a:buClr>
              <a:defRPr/>
            </a:pPr>
            <a:r>
              <a:rPr lang="en-US" b="0" dirty="0">
                <a:solidFill>
                  <a:prstClr val="white"/>
                </a:solidFill>
              </a:rPr>
              <a:t>APIs are installed directly with ArcGIS Pro </a:t>
            </a:r>
          </a:p>
          <a:p>
            <a:endParaRPr lang="en-US" dirty="0"/>
          </a:p>
          <a:p>
            <a:endParaRPr lang="en-US" dirty="0"/>
          </a:p>
          <a:p>
            <a:endParaRPr lang="en-US" dirty="0"/>
          </a:p>
          <a:p>
            <a:endParaRPr lang="en-US" dirty="0"/>
          </a:p>
          <a:p>
            <a:endParaRPr lang="en-US" dirty="0"/>
          </a:p>
          <a:p>
            <a:endParaRPr lang="en-US" dirty="0"/>
          </a:p>
        </p:txBody>
      </p:sp>
      <p:grpSp>
        <p:nvGrpSpPr>
          <p:cNvPr id="9" name="Group 8">
            <a:extLst>
              <a:ext uri="{FF2B5EF4-FFF2-40B4-BE49-F238E27FC236}">
                <a16:creationId xmlns:a16="http://schemas.microsoft.com/office/drawing/2014/main" id="{F2EEBDEF-A41E-4E06-BE2C-660C1583502B}"/>
              </a:ext>
            </a:extLst>
          </p:cNvPr>
          <p:cNvGrpSpPr/>
          <p:nvPr/>
        </p:nvGrpSpPr>
        <p:grpSpPr>
          <a:xfrm>
            <a:off x="617070" y="3820259"/>
            <a:ext cx="4741586" cy="2856792"/>
            <a:chOff x="617070" y="3820259"/>
            <a:chExt cx="4741586" cy="2856792"/>
          </a:xfrm>
        </p:grpSpPr>
        <p:pic>
          <p:nvPicPr>
            <p:cNvPr id="28" name="Picture 27">
              <a:extLst>
                <a:ext uri="{FF2B5EF4-FFF2-40B4-BE49-F238E27FC236}">
                  <a16:creationId xmlns:a16="http://schemas.microsoft.com/office/drawing/2014/main" id="{085E30E3-46EB-418A-91F3-25586D159C02}"/>
                </a:ext>
              </a:extLst>
            </p:cNvPr>
            <p:cNvPicPr>
              <a:picLocks noChangeAspect="1"/>
            </p:cNvPicPr>
            <p:nvPr/>
          </p:nvPicPr>
          <p:blipFill>
            <a:blip r:embed="rId3"/>
            <a:stretch>
              <a:fillRect/>
            </a:stretch>
          </p:blipFill>
          <p:spPr>
            <a:xfrm>
              <a:off x="633634" y="5238697"/>
              <a:ext cx="4708457" cy="1438354"/>
            </a:xfrm>
            <a:prstGeom prst="rect">
              <a:avLst/>
            </a:prstGeom>
            <a:ln w="28575">
              <a:solidFill>
                <a:schemeClr val="bg1"/>
              </a:solidFill>
            </a:ln>
          </p:spPr>
        </p:pic>
        <p:sp>
          <p:nvSpPr>
            <p:cNvPr id="19" name="Rectangle 18">
              <a:extLst>
                <a:ext uri="{FF2B5EF4-FFF2-40B4-BE49-F238E27FC236}">
                  <a16:creationId xmlns:a16="http://schemas.microsoft.com/office/drawing/2014/main" id="{B6C9B4C0-ACC6-41F0-B4E9-5F4C79F62B79}"/>
                </a:ext>
              </a:extLst>
            </p:cNvPr>
            <p:cNvSpPr/>
            <p:nvPr/>
          </p:nvSpPr>
          <p:spPr bwMode="auto">
            <a:xfrm>
              <a:off x="2829610" y="4876304"/>
              <a:ext cx="263103" cy="368945"/>
            </a:xfrm>
            <a:prstGeom prst="rect">
              <a:avLst/>
            </a:prstGeom>
            <a:solidFill>
              <a:srgbClr val="52EF03"/>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eaLnBrk="0" fontAlgn="base" hangingPunct="0">
                <a:spcBef>
                  <a:spcPct val="0"/>
                </a:spcBef>
                <a:spcAft>
                  <a:spcPct val="0"/>
                </a:spcAft>
              </a:pPr>
              <a:endParaRPr lang="en-US" sz="1400" dirty="0">
                <a:solidFill>
                  <a:srgbClr val="000000"/>
                </a:solidFill>
                <a:latin typeface="Arial" charset="0"/>
                <a:ea typeface="ＭＳ Ｐゴシック" pitchFamily="16" charset="-128"/>
                <a:cs typeface="ＭＳ Ｐゴシック" pitchFamily="-97" charset="-128"/>
              </a:endParaRPr>
            </a:p>
          </p:txBody>
        </p:sp>
        <p:sp>
          <p:nvSpPr>
            <p:cNvPr id="20" name="Rectangle 19">
              <a:extLst>
                <a:ext uri="{FF2B5EF4-FFF2-40B4-BE49-F238E27FC236}">
                  <a16:creationId xmlns:a16="http://schemas.microsoft.com/office/drawing/2014/main" id="{10D67D3F-CAEC-4AFC-A32C-7FECA38A4335}"/>
                </a:ext>
              </a:extLst>
            </p:cNvPr>
            <p:cNvSpPr/>
            <p:nvPr/>
          </p:nvSpPr>
          <p:spPr bwMode="auto">
            <a:xfrm>
              <a:off x="617070" y="3820259"/>
              <a:ext cx="4741586" cy="1395097"/>
            </a:xfrm>
            <a:prstGeom prst="rect">
              <a:avLst/>
            </a:prstGeom>
            <a:solidFill>
              <a:srgbClr val="754DA2"/>
            </a:solidFill>
            <a:ln w="28575">
              <a:solidFill>
                <a:schemeClr val="bg1"/>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b="1" dirty="0">
                  <a:solidFill>
                    <a:schemeClr val="tx1"/>
                  </a:solidFill>
                  <a:latin typeface="Arial" charset="0"/>
                  <a:ea typeface="ＭＳ Ｐゴシック" pitchFamily="16" charset="-128"/>
                  <a:cs typeface="ＭＳ Ｐゴシック" pitchFamily="-97" charset="-128"/>
                </a:rPr>
                <a:t>Visual Studio .NET</a:t>
              </a:r>
            </a:p>
            <a:p>
              <a:pPr algn="ctr" eaLnBrk="0" fontAlgn="base" hangingPunct="0">
                <a:spcBef>
                  <a:spcPct val="0"/>
                </a:spcBef>
                <a:spcAft>
                  <a:spcPct val="0"/>
                </a:spcAft>
              </a:pPr>
              <a:endParaRPr lang="en-US" b="1" dirty="0">
                <a:solidFill>
                  <a:srgbClr val="000000"/>
                </a:solidFill>
                <a:latin typeface="Arial" charset="0"/>
                <a:ea typeface="ＭＳ Ｐゴシック" pitchFamily="16" charset="-128"/>
                <a:cs typeface="ＭＳ Ｐゴシック" pitchFamily="-97" charset="-128"/>
              </a:endParaRPr>
            </a:p>
          </p:txBody>
        </p:sp>
        <p:sp>
          <p:nvSpPr>
            <p:cNvPr id="21" name="Rectangle 20">
              <a:extLst>
                <a:ext uri="{FF2B5EF4-FFF2-40B4-BE49-F238E27FC236}">
                  <a16:creationId xmlns:a16="http://schemas.microsoft.com/office/drawing/2014/main" id="{EA41484C-9145-46A1-8210-38B27A421F29}"/>
                </a:ext>
              </a:extLst>
            </p:cNvPr>
            <p:cNvSpPr/>
            <p:nvPr/>
          </p:nvSpPr>
          <p:spPr bwMode="auto">
            <a:xfrm>
              <a:off x="1703608" y="4772911"/>
              <a:ext cx="2515105" cy="442445"/>
            </a:xfrm>
            <a:prstGeom prst="rect">
              <a:avLst/>
            </a:prstGeom>
            <a:solidFill>
              <a:schemeClr val="accent4">
                <a:lumMod val="60000"/>
                <a:lumOff val="40000"/>
              </a:schemeClr>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1600" dirty="0">
                  <a:solidFill>
                    <a:srgbClr val="000000"/>
                  </a:solidFill>
                  <a:latin typeface="Arial" charset="0"/>
                  <a:ea typeface="ＭＳ Ｐゴシック" pitchFamily="16" charset="-128"/>
                  <a:cs typeface="ＭＳ Ｐゴシック" pitchFamily="-97" charset="-128"/>
                </a:rPr>
                <a:t>Pro SDK</a:t>
              </a:r>
              <a:endParaRPr lang="en-US" sz="1400" dirty="0">
                <a:solidFill>
                  <a:srgbClr val="000000"/>
                </a:solidFill>
                <a:latin typeface="Arial" charset="0"/>
                <a:ea typeface="ＭＳ Ｐゴシック" pitchFamily="16" charset="-128"/>
                <a:cs typeface="ＭＳ Ｐゴシック" pitchFamily="-97" charset="-128"/>
              </a:endParaRPr>
            </a:p>
          </p:txBody>
        </p:sp>
        <p:sp>
          <p:nvSpPr>
            <p:cNvPr id="23" name="Rectangle 22">
              <a:extLst>
                <a:ext uri="{FF2B5EF4-FFF2-40B4-BE49-F238E27FC236}">
                  <a16:creationId xmlns:a16="http://schemas.microsoft.com/office/drawing/2014/main" id="{5250BC2B-FD52-4390-9DC3-957D3A2D8B47}"/>
                </a:ext>
              </a:extLst>
            </p:cNvPr>
            <p:cNvSpPr/>
            <p:nvPr/>
          </p:nvSpPr>
          <p:spPr bwMode="auto">
            <a:xfrm>
              <a:off x="1703608" y="5215356"/>
              <a:ext cx="2515105" cy="495406"/>
            </a:xfrm>
            <a:prstGeom prst="rect">
              <a:avLst/>
            </a:prstGeom>
            <a:solidFill>
              <a:srgbClr val="68E375"/>
            </a:solidFill>
            <a:ln>
              <a:solidFill>
                <a:schemeClr val="bg1"/>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1600" dirty="0">
                  <a:solidFill>
                    <a:srgbClr val="000000"/>
                  </a:solidFill>
                  <a:latin typeface="Arial" charset="0"/>
                  <a:ea typeface="ＭＳ Ｐゴシック" pitchFamily="16" charset="-128"/>
                  <a:cs typeface="ＭＳ Ｐゴシック" pitchFamily="-97" charset="-128"/>
                </a:rPr>
                <a:t>Pro APIs</a:t>
              </a:r>
            </a:p>
          </p:txBody>
        </p:sp>
        <p:sp>
          <p:nvSpPr>
            <p:cNvPr id="24" name="Rectangle 23">
              <a:extLst>
                <a:ext uri="{FF2B5EF4-FFF2-40B4-BE49-F238E27FC236}">
                  <a16:creationId xmlns:a16="http://schemas.microsoft.com/office/drawing/2014/main" id="{9CE3CD0C-1AB1-4C33-A9EA-C152E8B14AB7}"/>
                </a:ext>
              </a:extLst>
            </p:cNvPr>
            <p:cNvSpPr/>
            <p:nvPr/>
          </p:nvSpPr>
          <p:spPr bwMode="auto">
            <a:xfrm>
              <a:off x="1703608" y="4751645"/>
              <a:ext cx="2515105" cy="959117"/>
            </a:xfrm>
            <a:prstGeom prst="rect">
              <a:avLst/>
            </a:prstGeom>
            <a:noFill/>
            <a:ln w="57150">
              <a:solidFill>
                <a:schemeClr val="accent4">
                  <a:lumMod val="75000"/>
                </a:schemeClr>
              </a:solidFill>
              <a:prstDash val="sysDash"/>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eaLnBrk="0" fontAlgn="base" hangingPunct="0">
                <a:spcBef>
                  <a:spcPct val="0"/>
                </a:spcBef>
                <a:spcAft>
                  <a:spcPct val="0"/>
                </a:spcAft>
              </a:pPr>
              <a:endParaRPr lang="en-US" sz="1600" dirty="0">
                <a:solidFill>
                  <a:srgbClr val="000000"/>
                </a:solidFill>
                <a:latin typeface="Arial" charset="0"/>
                <a:ea typeface="ＭＳ Ｐゴシック" pitchFamily="16" charset="-128"/>
                <a:cs typeface="ＭＳ Ｐゴシック" pitchFamily="-97" charset="-128"/>
              </a:endParaRPr>
            </a:p>
          </p:txBody>
        </p:sp>
        <p:sp>
          <p:nvSpPr>
            <p:cNvPr id="5" name="Rectangle 4">
              <a:extLst>
                <a:ext uri="{FF2B5EF4-FFF2-40B4-BE49-F238E27FC236}">
                  <a16:creationId xmlns:a16="http://schemas.microsoft.com/office/drawing/2014/main" id="{942897ED-BE78-4778-A870-9B6C5C87CF03}"/>
                </a:ext>
              </a:extLst>
            </p:cNvPr>
            <p:cNvSpPr/>
            <p:nvPr/>
          </p:nvSpPr>
          <p:spPr bwMode="auto">
            <a:xfrm>
              <a:off x="641000" y="5290374"/>
              <a:ext cx="549693" cy="124164"/>
            </a:xfrm>
            <a:prstGeom prst="rect">
              <a:avLst/>
            </a:prstGeom>
            <a:solidFill>
              <a:srgbClr val="005F9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pic>
        <p:nvPicPr>
          <p:cNvPr id="22" name="Picture 21">
            <a:extLst>
              <a:ext uri="{FF2B5EF4-FFF2-40B4-BE49-F238E27FC236}">
                <a16:creationId xmlns:a16="http://schemas.microsoft.com/office/drawing/2014/main" id="{F40BF92A-04BA-423E-9D34-9F85F4E44580}"/>
              </a:ext>
            </a:extLst>
          </p:cNvPr>
          <p:cNvPicPr>
            <a:picLocks noChangeAspect="1"/>
          </p:cNvPicPr>
          <p:nvPr/>
        </p:nvPicPr>
        <p:blipFill>
          <a:blip r:embed="rId4"/>
          <a:stretch>
            <a:fillRect/>
          </a:stretch>
        </p:blipFill>
        <p:spPr>
          <a:xfrm>
            <a:off x="8647784" y="2622515"/>
            <a:ext cx="3401404" cy="2216124"/>
          </a:xfrm>
          <a:prstGeom prst="rect">
            <a:avLst/>
          </a:prstGeom>
        </p:spPr>
      </p:pic>
      <p:pic>
        <p:nvPicPr>
          <p:cNvPr id="26" name="Picture 25">
            <a:extLst>
              <a:ext uri="{FF2B5EF4-FFF2-40B4-BE49-F238E27FC236}">
                <a16:creationId xmlns:a16="http://schemas.microsoft.com/office/drawing/2014/main" id="{5ACD6F10-2F57-4BA9-8584-721DB3A6BBF0}"/>
              </a:ext>
            </a:extLst>
          </p:cNvPr>
          <p:cNvPicPr>
            <a:picLocks noChangeAspect="1"/>
          </p:cNvPicPr>
          <p:nvPr/>
        </p:nvPicPr>
        <p:blipFill>
          <a:blip r:embed="rId5"/>
          <a:stretch>
            <a:fillRect/>
          </a:stretch>
        </p:blipFill>
        <p:spPr>
          <a:xfrm>
            <a:off x="6073445" y="4608132"/>
            <a:ext cx="4092854" cy="2150396"/>
          </a:xfrm>
          <a:prstGeom prst="rect">
            <a:avLst/>
          </a:prstGeom>
        </p:spPr>
      </p:pic>
      <p:sp>
        <p:nvSpPr>
          <p:cNvPr id="33" name="Title 1">
            <a:extLst>
              <a:ext uri="{FF2B5EF4-FFF2-40B4-BE49-F238E27FC236}">
                <a16:creationId xmlns:a16="http://schemas.microsoft.com/office/drawing/2014/main" id="{854C66F9-C176-4266-95A6-DAB0D2137A9D}"/>
              </a:ext>
            </a:extLst>
          </p:cNvPr>
          <p:cNvSpPr txBox="1">
            <a:spLocks/>
          </p:cNvSpPr>
          <p:nvPr/>
        </p:nvSpPr>
        <p:spPr>
          <a:xfrm>
            <a:off x="7612909" y="2299475"/>
            <a:ext cx="4436279" cy="246221"/>
          </a:xfrm>
          <a:prstGeom prst="rect">
            <a:avLst/>
          </a:prstGeom>
          <a:noFill/>
        </p:spPr>
        <p:txBody>
          <a:bodyPr vert="horz" wrap="square" lIns="0" tIns="0" rIns="0" bIns="0" rtlCol="0" anchor="b">
            <a:spAutoFit/>
          </a:bodyPr>
          <a:lstStyle>
            <a:lvl1pPr marR="0" indent="0" algn="r" fontAlgn="auto">
              <a:lnSpc>
                <a:spcPct val="100000"/>
              </a:lnSpc>
              <a:spcBef>
                <a:spcPts val="0"/>
              </a:spcBef>
              <a:spcAft>
                <a:spcPts val="0"/>
              </a:spcAft>
              <a:buClr>
                <a:schemeClr val="tx1">
                  <a:lumMod val="65000"/>
                </a:schemeClr>
              </a:buClr>
              <a:buSzPts val="1100"/>
              <a:buFont typeface="Arial"/>
              <a:buNone/>
              <a:tabLst/>
              <a:defRPr lang="en-US" sz="1400" b="1" i="1" baseline="0" dirty="0" smtClean="0">
                <a:solidFill>
                  <a:schemeClr val="tx2"/>
                </a:solidFill>
                <a:cs typeface="Arial"/>
              </a:defRPr>
            </a:lvl1pPr>
            <a:lvl2pPr indent="-173736">
              <a:lnSpc>
                <a:spcPct val="100000"/>
              </a:lnSpc>
              <a:spcBef>
                <a:spcPts val="0"/>
              </a:spcBef>
              <a:spcAft>
                <a:spcPts val="600"/>
              </a:spcAft>
              <a:buClr>
                <a:schemeClr val="accent4">
                  <a:lumMod val="60000"/>
                  <a:lumOff val="40000"/>
                </a:schemeClr>
              </a:buClr>
              <a:buSzPct val="80000"/>
              <a:buFont typeface="Lucida Grande"/>
              <a:buChar char="-"/>
              <a:defRPr b="1">
                <a:cs typeface="Arial"/>
              </a:defRPr>
            </a:lvl2pPr>
            <a:lvl3pPr marL="795528" indent="-173736">
              <a:lnSpc>
                <a:spcPct val="100000"/>
              </a:lnSpc>
              <a:spcBef>
                <a:spcPts val="0"/>
              </a:spcBef>
              <a:spcAft>
                <a:spcPts val="600"/>
              </a:spcAft>
              <a:buClr>
                <a:schemeClr val="accent4">
                  <a:lumMod val="60000"/>
                  <a:lumOff val="40000"/>
                </a:schemeClr>
              </a:buClr>
              <a:buSzPct val="80000"/>
              <a:buFont typeface="Lucida Grande"/>
              <a:buChar char="-"/>
              <a:defRPr sz="1600" b="1">
                <a:cs typeface="Arial"/>
              </a:defRPr>
            </a:lvl3pPr>
            <a:lvl4pPr marL="1216152" indent="-173736">
              <a:lnSpc>
                <a:spcPts val="1800"/>
              </a:lnSpc>
              <a:spcBef>
                <a:spcPts val="0"/>
              </a:spcBef>
              <a:spcAft>
                <a:spcPts val="600"/>
              </a:spcAft>
              <a:buClr>
                <a:schemeClr val="accent4">
                  <a:lumMod val="60000"/>
                  <a:lumOff val="40000"/>
                </a:schemeClr>
              </a:buClr>
              <a:buSzPct val="80000"/>
              <a:buFont typeface="Lucida Grande"/>
              <a:buChar char="-"/>
              <a:defRPr sz="1400" b="1">
                <a:cs typeface="Arial"/>
              </a:defRPr>
            </a:lvl4pPr>
            <a:lvl5pPr marL="1546225" indent="-176213">
              <a:lnSpc>
                <a:spcPts val="1900"/>
              </a:lnSpc>
              <a:spcBef>
                <a:spcPts val="0"/>
              </a:spcBef>
              <a:spcAft>
                <a:spcPts val="600"/>
              </a:spcAft>
              <a:buClr>
                <a:schemeClr val="accent4">
                  <a:lumMod val="60000"/>
                  <a:lumOff val="40000"/>
                </a:schemeClr>
              </a:buClr>
              <a:buSzPct val="80000"/>
              <a:buFont typeface="Lucida Grande"/>
              <a:buChar char="-"/>
              <a:defRPr lang="en-US" sz="1400" b="1" dirty="0">
                <a:cs typeface="Arial"/>
              </a:defRPr>
            </a:lvl5pPr>
            <a:lvl6pPr marL="1773238" indent="-177800" defTabSz="401638">
              <a:lnSpc>
                <a:spcPts val="1700"/>
              </a:lnSpc>
              <a:spcBef>
                <a:spcPts val="300"/>
              </a:spcBef>
              <a:spcAft>
                <a:spcPts val="300"/>
              </a:spcAft>
              <a:buSzPct val="80000"/>
              <a:buFont typeface="Lucida Grande"/>
              <a:buChar char="-"/>
              <a:tabLst>
                <a:tab pos="1484313" algn="l"/>
              </a:tabLst>
              <a:defRPr sz="1400" b="1">
                <a:latin typeface="Arial"/>
                <a:cs typeface="Arial"/>
              </a:defRPr>
            </a:lvl6pPr>
            <a:lvl7pPr marL="2062163" indent="-176213">
              <a:lnSpc>
                <a:spcPts val="1700"/>
              </a:lnSpc>
              <a:spcBef>
                <a:spcPts val="300"/>
              </a:spcBef>
              <a:spcAft>
                <a:spcPts val="300"/>
              </a:spcAft>
              <a:buSzPct val="80000"/>
              <a:buFont typeface="Lucida Grande"/>
              <a:buChar char="-"/>
              <a:defRPr sz="1400" b="1">
                <a:latin typeface="Arial"/>
                <a:cs typeface="Arial"/>
              </a:defRPr>
            </a:lvl7pPr>
            <a:lvl8pPr marL="2286000" indent="-173038">
              <a:lnSpc>
                <a:spcPts val="1700"/>
              </a:lnSpc>
              <a:spcBef>
                <a:spcPts val="300"/>
              </a:spcBef>
              <a:spcAft>
                <a:spcPts val="300"/>
              </a:spcAft>
              <a:buSzPct val="80000"/>
              <a:buFont typeface="Lucida Grande"/>
              <a:buChar char="-"/>
              <a:defRPr sz="1400" b="1">
                <a:latin typeface="Arial"/>
                <a:cs typeface="Arial"/>
              </a:defRPr>
            </a:lvl8pPr>
            <a:lvl9pPr marL="2452688" indent="-163513">
              <a:lnSpc>
                <a:spcPts val="1700"/>
              </a:lnSpc>
              <a:spcBef>
                <a:spcPts val="300"/>
              </a:spcBef>
              <a:spcAft>
                <a:spcPts val="300"/>
              </a:spcAft>
              <a:buSzPct val="80000"/>
              <a:buFont typeface="Lucida Grande"/>
              <a:buChar char="-"/>
              <a:defRPr sz="1400" b="1">
                <a:latin typeface="Arial"/>
                <a:cs typeface="Arial"/>
              </a:defRPr>
            </a:lvl9pPr>
          </a:lstStyle>
          <a:p>
            <a:pPr marL="0" marR="0" lvl="0" indent="0" defTabSz="457200" rtl="0" eaLnBrk="1" fontAlgn="auto" latinLnBrk="0" hangingPunct="1">
              <a:lnSpc>
                <a:spcPct val="100000"/>
              </a:lnSpc>
              <a:spcBef>
                <a:spcPts val="0"/>
              </a:spcBef>
              <a:spcAft>
                <a:spcPts val="0"/>
              </a:spcAft>
              <a:buClr>
                <a:prstClr val="white">
                  <a:lumMod val="65000"/>
                </a:prstClr>
              </a:buClr>
              <a:buSzPts val="1100"/>
              <a:buFont typeface="Arial"/>
              <a:buNone/>
              <a:tabLst/>
              <a:defRPr/>
            </a:pPr>
            <a:r>
              <a:rPr kumimoji="0" lang="en-US" sz="1600" b="0" i="0" u="none" strike="noStrike" kern="1200" cap="none" spc="0" normalizeH="0" baseline="0" noProof="0" dirty="0">
                <a:ln>
                  <a:noFill/>
                </a:ln>
                <a:solidFill>
                  <a:srgbClr val="FFFF96"/>
                </a:solidFill>
                <a:effectLst/>
                <a:uLnTx/>
                <a:uFillTx/>
                <a:latin typeface="Arial"/>
                <a:ea typeface="ＭＳ Ｐゴシック"/>
                <a:cs typeface="Arial"/>
              </a:rPr>
              <a:t>Voxel Layers API</a:t>
            </a:r>
          </a:p>
        </p:txBody>
      </p:sp>
      <p:sp>
        <p:nvSpPr>
          <p:cNvPr id="36" name="Title 1">
            <a:extLst>
              <a:ext uri="{FF2B5EF4-FFF2-40B4-BE49-F238E27FC236}">
                <a16:creationId xmlns:a16="http://schemas.microsoft.com/office/drawing/2014/main" id="{DF2C35BC-13EA-48ED-B10D-942EC7393510}"/>
              </a:ext>
            </a:extLst>
          </p:cNvPr>
          <p:cNvSpPr txBox="1">
            <a:spLocks/>
          </p:cNvSpPr>
          <p:nvPr/>
        </p:nvSpPr>
        <p:spPr>
          <a:xfrm>
            <a:off x="6073445" y="4329183"/>
            <a:ext cx="2072842" cy="246221"/>
          </a:xfrm>
          <a:prstGeom prst="rect">
            <a:avLst/>
          </a:prstGeom>
          <a:noFill/>
        </p:spPr>
        <p:txBody>
          <a:bodyPr vert="horz" wrap="square" lIns="0" tIns="0" rIns="0" bIns="0" rtlCol="0" anchor="b">
            <a:spAutoFit/>
          </a:bodyPr>
          <a:lstStyle>
            <a:lvl1pPr marR="0" indent="0" algn="r" fontAlgn="auto">
              <a:lnSpc>
                <a:spcPct val="100000"/>
              </a:lnSpc>
              <a:spcBef>
                <a:spcPts val="0"/>
              </a:spcBef>
              <a:spcAft>
                <a:spcPts val="0"/>
              </a:spcAft>
              <a:buClr>
                <a:schemeClr val="tx1">
                  <a:lumMod val="65000"/>
                </a:schemeClr>
              </a:buClr>
              <a:buSzPts val="1100"/>
              <a:buFont typeface="Arial"/>
              <a:buNone/>
              <a:tabLst/>
              <a:defRPr lang="en-US" sz="1400" b="1" i="1" baseline="0" dirty="0" smtClean="0">
                <a:solidFill>
                  <a:schemeClr val="tx2"/>
                </a:solidFill>
                <a:cs typeface="Arial"/>
              </a:defRPr>
            </a:lvl1pPr>
            <a:lvl2pPr indent="-173736">
              <a:lnSpc>
                <a:spcPct val="100000"/>
              </a:lnSpc>
              <a:spcBef>
                <a:spcPts val="0"/>
              </a:spcBef>
              <a:spcAft>
                <a:spcPts val="600"/>
              </a:spcAft>
              <a:buClr>
                <a:schemeClr val="accent4">
                  <a:lumMod val="60000"/>
                  <a:lumOff val="40000"/>
                </a:schemeClr>
              </a:buClr>
              <a:buSzPct val="80000"/>
              <a:buFont typeface="Lucida Grande"/>
              <a:buChar char="-"/>
              <a:defRPr b="1">
                <a:cs typeface="Arial"/>
              </a:defRPr>
            </a:lvl2pPr>
            <a:lvl3pPr marL="795528" indent="-173736">
              <a:lnSpc>
                <a:spcPct val="100000"/>
              </a:lnSpc>
              <a:spcBef>
                <a:spcPts val="0"/>
              </a:spcBef>
              <a:spcAft>
                <a:spcPts val="600"/>
              </a:spcAft>
              <a:buClr>
                <a:schemeClr val="accent4">
                  <a:lumMod val="60000"/>
                  <a:lumOff val="40000"/>
                </a:schemeClr>
              </a:buClr>
              <a:buSzPct val="80000"/>
              <a:buFont typeface="Lucida Grande"/>
              <a:buChar char="-"/>
              <a:defRPr sz="1600" b="1">
                <a:cs typeface="Arial"/>
              </a:defRPr>
            </a:lvl3pPr>
            <a:lvl4pPr marL="1216152" indent="-173736">
              <a:lnSpc>
                <a:spcPts val="1800"/>
              </a:lnSpc>
              <a:spcBef>
                <a:spcPts val="0"/>
              </a:spcBef>
              <a:spcAft>
                <a:spcPts val="600"/>
              </a:spcAft>
              <a:buClr>
                <a:schemeClr val="accent4">
                  <a:lumMod val="60000"/>
                  <a:lumOff val="40000"/>
                </a:schemeClr>
              </a:buClr>
              <a:buSzPct val="80000"/>
              <a:buFont typeface="Lucida Grande"/>
              <a:buChar char="-"/>
              <a:defRPr sz="1400" b="1">
                <a:cs typeface="Arial"/>
              </a:defRPr>
            </a:lvl4pPr>
            <a:lvl5pPr marL="1546225" indent="-176213">
              <a:lnSpc>
                <a:spcPts val="1900"/>
              </a:lnSpc>
              <a:spcBef>
                <a:spcPts val="0"/>
              </a:spcBef>
              <a:spcAft>
                <a:spcPts val="600"/>
              </a:spcAft>
              <a:buClr>
                <a:schemeClr val="accent4">
                  <a:lumMod val="60000"/>
                  <a:lumOff val="40000"/>
                </a:schemeClr>
              </a:buClr>
              <a:buSzPct val="80000"/>
              <a:buFont typeface="Lucida Grande"/>
              <a:buChar char="-"/>
              <a:defRPr lang="en-US" sz="1400" b="1" dirty="0">
                <a:cs typeface="Arial"/>
              </a:defRPr>
            </a:lvl5pPr>
            <a:lvl6pPr marL="1773238" indent="-177800" defTabSz="401638">
              <a:lnSpc>
                <a:spcPts val="1700"/>
              </a:lnSpc>
              <a:spcBef>
                <a:spcPts val="300"/>
              </a:spcBef>
              <a:spcAft>
                <a:spcPts val="300"/>
              </a:spcAft>
              <a:buSzPct val="80000"/>
              <a:buFont typeface="Lucida Grande"/>
              <a:buChar char="-"/>
              <a:tabLst>
                <a:tab pos="1484313" algn="l"/>
              </a:tabLst>
              <a:defRPr sz="1400" b="1">
                <a:latin typeface="Arial"/>
                <a:cs typeface="Arial"/>
              </a:defRPr>
            </a:lvl6pPr>
            <a:lvl7pPr marL="2062163" indent="-176213">
              <a:lnSpc>
                <a:spcPts val="1700"/>
              </a:lnSpc>
              <a:spcBef>
                <a:spcPts val="300"/>
              </a:spcBef>
              <a:spcAft>
                <a:spcPts val="300"/>
              </a:spcAft>
              <a:buSzPct val="80000"/>
              <a:buFont typeface="Lucida Grande"/>
              <a:buChar char="-"/>
              <a:defRPr sz="1400" b="1">
                <a:latin typeface="Arial"/>
                <a:cs typeface="Arial"/>
              </a:defRPr>
            </a:lvl7pPr>
            <a:lvl8pPr marL="2286000" indent="-173038">
              <a:lnSpc>
                <a:spcPts val="1700"/>
              </a:lnSpc>
              <a:spcBef>
                <a:spcPts val="300"/>
              </a:spcBef>
              <a:spcAft>
                <a:spcPts val="300"/>
              </a:spcAft>
              <a:buSzPct val="80000"/>
              <a:buFont typeface="Lucida Grande"/>
              <a:buChar char="-"/>
              <a:defRPr sz="1400" b="1">
                <a:latin typeface="Arial"/>
                <a:cs typeface="Arial"/>
              </a:defRPr>
            </a:lvl8pPr>
            <a:lvl9pPr marL="2452688" indent="-163513">
              <a:lnSpc>
                <a:spcPts val="1700"/>
              </a:lnSpc>
              <a:spcBef>
                <a:spcPts val="300"/>
              </a:spcBef>
              <a:spcAft>
                <a:spcPts val="300"/>
              </a:spcAft>
              <a:buSzPct val="80000"/>
              <a:buFont typeface="Lucida Grande"/>
              <a:buChar char="-"/>
              <a:defRPr sz="1400" b="1">
                <a:latin typeface="Arial"/>
                <a:cs typeface="Arial"/>
              </a:defRPr>
            </a:lvl9pPr>
          </a:lstStyle>
          <a:p>
            <a:pPr lvl="0" algn="l">
              <a:buClr>
                <a:prstClr val="white">
                  <a:lumMod val="65000"/>
                </a:prstClr>
              </a:buClr>
              <a:defRPr/>
            </a:pPr>
            <a:r>
              <a:rPr lang="en-US" sz="1600" b="0" i="0" dirty="0">
                <a:solidFill>
                  <a:srgbClr val="FFFF96"/>
                </a:solidFill>
              </a:rPr>
              <a:t>Parcel Fabric API</a:t>
            </a:r>
            <a:endParaRPr kumimoji="0" lang="en-US" sz="1600" b="0" i="0" u="none" strike="noStrike" kern="1200" cap="none" spc="0" normalizeH="0" baseline="0" noProof="0" dirty="0">
              <a:ln>
                <a:noFill/>
              </a:ln>
              <a:solidFill>
                <a:srgbClr val="FFFF96"/>
              </a:solidFill>
              <a:effectLst/>
              <a:uLnTx/>
              <a:uFillTx/>
              <a:latin typeface="Arial"/>
              <a:ea typeface="ＭＳ Ｐゴシック"/>
              <a:cs typeface="Arial"/>
            </a:endParaRPr>
          </a:p>
        </p:txBody>
      </p:sp>
    </p:spTree>
    <p:extLst>
      <p:ext uri="{BB962C8B-B14F-4D97-AF65-F5344CB8AC3E}">
        <p14:creationId xmlns:p14="http://schemas.microsoft.com/office/powerpoint/2010/main" val="3977039174"/>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 8"/>
          <p:cNvGraphicFramePr/>
          <p:nvPr/>
        </p:nvGraphicFramePr>
        <p:xfrm>
          <a:off x="3809961" y="1806302"/>
          <a:ext cx="2391852" cy="52800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Box 9"/>
          <p:cNvSpPr txBox="1"/>
          <p:nvPr/>
        </p:nvSpPr>
        <p:spPr>
          <a:xfrm>
            <a:off x="1130954" y="2023463"/>
            <a:ext cx="1565254" cy="269631"/>
          </a:xfrm>
          <a:prstGeom prst="rect">
            <a:avLst/>
          </a:prstGeom>
          <a:noFill/>
          <a:effectLst/>
        </p:spPr>
        <p:txBody>
          <a:bodyPr wrap="none" lIns="0" tIns="0" rIns="0" bIns="0" rtlCol="0">
            <a:noAutofit/>
          </a:bodyPr>
          <a:lstStyle/>
          <a:p>
            <a:pPr algn="ctr" eaLnBrk="0" hangingPunct="0">
              <a:lnSpc>
                <a:spcPts val="1800"/>
              </a:lnSpc>
            </a:pPr>
            <a:r>
              <a:rPr lang="en-US" sz="1400" dirty="0">
                <a:ea typeface="+mn-ea"/>
                <a:cs typeface="+mn-cs"/>
              </a:rPr>
              <a:t>Core Assemblies</a:t>
            </a:r>
          </a:p>
          <a:p>
            <a:pPr algn="ctr" eaLnBrk="0" hangingPunct="0">
              <a:lnSpc>
                <a:spcPts val="1800"/>
              </a:lnSpc>
            </a:pPr>
            <a:r>
              <a:rPr lang="en-US" sz="1400" dirty="0">
                <a:ea typeface="+mn-ea"/>
                <a:cs typeface="+mn-cs"/>
              </a:rPr>
              <a:t>{Install} \ bin</a:t>
            </a:r>
          </a:p>
        </p:txBody>
      </p:sp>
      <p:sp>
        <p:nvSpPr>
          <p:cNvPr id="11" name="TextBox 10"/>
          <p:cNvSpPr txBox="1"/>
          <p:nvPr/>
        </p:nvSpPr>
        <p:spPr>
          <a:xfrm>
            <a:off x="4550397" y="1991364"/>
            <a:ext cx="914400" cy="269631"/>
          </a:xfrm>
          <a:prstGeom prst="rect">
            <a:avLst/>
          </a:prstGeom>
          <a:noFill/>
          <a:effectLst/>
        </p:spPr>
        <p:txBody>
          <a:bodyPr wrap="none" lIns="0" tIns="0" rIns="0" bIns="0" rtlCol="0">
            <a:noAutofit/>
          </a:bodyPr>
          <a:lstStyle/>
          <a:p>
            <a:pPr algn="ctr" eaLnBrk="0" hangingPunct="0">
              <a:lnSpc>
                <a:spcPts val="1800"/>
              </a:lnSpc>
            </a:pPr>
            <a:r>
              <a:rPr lang="en-US" sz="1400" dirty="0"/>
              <a:t>Extension assemblies</a:t>
            </a:r>
          </a:p>
          <a:p>
            <a:pPr algn="ctr" eaLnBrk="0" hangingPunct="0">
              <a:lnSpc>
                <a:spcPts val="1800"/>
              </a:lnSpc>
            </a:pPr>
            <a:r>
              <a:rPr lang="en-US" sz="1400" dirty="0"/>
              <a:t>{install} \ bin \ Extensions</a:t>
            </a:r>
          </a:p>
        </p:txBody>
      </p:sp>
      <p:graphicFrame>
        <p:nvGraphicFramePr>
          <p:cNvPr id="12" name="Diagram 11"/>
          <p:cNvGraphicFramePr/>
          <p:nvPr/>
        </p:nvGraphicFramePr>
        <p:xfrm>
          <a:off x="706268" y="2403914"/>
          <a:ext cx="2379255" cy="172589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3" name="TextBox 12"/>
          <p:cNvSpPr txBox="1"/>
          <p:nvPr/>
        </p:nvSpPr>
        <p:spPr>
          <a:xfrm>
            <a:off x="1098381" y="2774772"/>
            <a:ext cx="656493" cy="382816"/>
          </a:xfrm>
          <a:prstGeom prst="rect">
            <a:avLst/>
          </a:prstGeom>
          <a:noFill/>
          <a:effectLst/>
        </p:spPr>
        <p:txBody>
          <a:bodyPr wrap="none" lIns="0" tIns="0" rIns="0" bIns="0" rtlCol="0">
            <a:noAutofit/>
          </a:bodyPr>
          <a:lstStyle/>
          <a:p>
            <a:pPr algn="l" eaLnBrk="0" hangingPunct="0">
              <a:lnSpc>
                <a:spcPts val="1800"/>
              </a:lnSpc>
            </a:pPr>
            <a:r>
              <a:rPr lang="en-US" sz="1100" b="1" dirty="0">
                <a:solidFill>
                  <a:schemeClr val="bg1"/>
                </a:solidFill>
                <a:ea typeface="+mn-ea"/>
                <a:cs typeface="+mn-cs"/>
              </a:rPr>
              <a:t>Core</a:t>
            </a:r>
          </a:p>
        </p:txBody>
      </p:sp>
      <p:sp>
        <p:nvSpPr>
          <p:cNvPr id="14" name="TextBox 13"/>
          <p:cNvSpPr txBox="1"/>
          <p:nvPr/>
        </p:nvSpPr>
        <p:spPr>
          <a:xfrm>
            <a:off x="2200141" y="2756605"/>
            <a:ext cx="656493" cy="382816"/>
          </a:xfrm>
          <a:prstGeom prst="rect">
            <a:avLst/>
          </a:prstGeom>
          <a:noFill/>
          <a:effectLst/>
        </p:spPr>
        <p:txBody>
          <a:bodyPr wrap="none" lIns="0" tIns="0" rIns="0" bIns="0" rtlCol="0">
            <a:noAutofit/>
          </a:bodyPr>
          <a:lstStyle/>
          <a:p>
            <a:pPr algn="l" eaLnBrk="0" hangingPunct="0">
              <a:lnSpc>
                <a:spcPts val="1800"/>
              </a:lnSpc>
            </a:pPr>
            <a:r>
              <a:rPr lang="en-US" sz="1100" b="1" dirty="0" err="1">
                <a:solidFill>
                  <a:schemeClr val="bg1"/>
                </a:solidFill>
                <a:ea typeface="+mn-ea"/>
                <a:cs typeface="+mn-cs"/>
              </a:rPr>
              <a:t>CoreHost</a:t>
            </a:r>
            <a:endParaRPr lang="en-US" sz="1100" b="1" dirty="0">
              <a:solidFill>
                <a:schemeClr val="bg1"/>
              </a:solidFill>
              <a:ea typeface="+mn-ea"/>
              <a:cs typeface="+mn-cs"/>
            </a:endParaRPr>
          </a:p>
        </p:txBody>
      </p:sp>
      <p:sp>
        <p:nvSpPr>
          <p:cNvPr id="15" name="TextBox 14"/>
          <p:cNvSpPr txBox="1"/>
          <p:nvPr/>
        </p:nvSpPr>
        <p:spPr>
          <a:xfrm>
            <a:off x="911155" y="3511751"/>
            <a:ext cx="656493" cy="382816"/>
          </a:xfrm>
          <a:prstGeom prst="rect">
            <a:avLst/>
          </a:prstGeom>
          <a:noFill/>
          <a:effectLst/>
        </p:spPr>
        <p:txBody>
          <a:bodyPr wrap="none" lIns="0" tIns="0" rIns="0" bIns="0" rtlCol="0">
            <a:noAutofit/>
          </a:bodyPr>
          <a:lstStyle/>
          <a:p>
            <a:pPr algn="l" eaLnBrk="0" hangingPunct="0">
              <a:lnSpc>
                <a:spcPts val="1800"/>
              </a:lnSpc>
            </a:pPr>
            <a:r>
              <a:rPr lang="en-US" sz="1100" b="1" dirty="0">
                <a:solidFill>
                  <a:schemeClr val="bg1"/>
                </a:solidFill>
              </a:rPr>
              <a:t>Framework</a:t>
            </a:r>
          </a:p>
        </p:txBody>
      </p:sp>
      <p:sp>
        <p:nvSpPr>
          <p:cNvPr id="21" name="Title 1">
            <a:extLst>
              <a:ext uri="{FF2B5EF4-FFF2-40B4-BE49-F238E27FC236}">
                <a16:creationId xmlns:a16="http://schemas.microsoft.com/office/drawing/2014/main" id="{09DB0593-7413-4A5C-934A-B68043F79380}"/>
              </a:ext>
            </a:extLst>
          </p:cNvPr>
          <p:cNvSpPr>
            <a:spLocks noGrp="1"/>
          </p:cNvSpPr>
          <p:nvPr>
            <p:ph type="title"/>
          </p:nvPr>
        </p:nvSpPr>
        <p:spPr>
          <a:xfrm>
            <a:off x="695325" y="692150"/>
            <a:ext cx="10369296" cy="461665"/>
          </a:xfrm>
        </p:spPr>
        <p:txBody>
          <a:bodyPr/>
          <a:lstStyle/>
          <a:p>
            <a:r>
              <a:rPr lang="en-US" sz="2800" b="0" dirty="0"/>
              <a:t>ArcGIS Pro APIs and Assemblies</a:t>
            </a:r>
            <a:endParaRPr lang="en-US" sz="2800" dirty="0">
              <a:solidFill>
                <a:srgbClr val="FF0000"/>
              </a:solidFill>
            </a:endParaRPr>
          </a:p>
        </p:txBody>
      </p:sp>
      <p:grpSp>
        <p:nvGrpSpPr>
          <p:cNvPr id="23" name="Group 22">
            <a:extLst>
              <a:ext uri="{FF2B5EF4-FFF2-40B4-BE49-F238E27FC236}">
                <a16:creationId xmlns:a16="http://schemas.microsoft.com/office/drawing/2014/main" id="{A9C7BE2D-C6AE-4EB1-A78A-8250329C8235}"/>
              </a:ext>
            </a:extLst>
          </p:cNvPr>
          <p:cNvGrpSpPr/>
          <p:nvPr/>
        </p:nvGrpSpPr>
        <p:grpSpPr>
          <a:xfrm>
            <a:off x="1952822" y="3319283"/>
            <a:ext cx="1132701" cy="679621"/>
            <a:chOff x="1246262" y="126692"/>
            <a:chExt cx="1132701" cy="679621"/>
          </a:xfrm>
          <a:scene3d>
            <a:camera prst="orthographicFront"/>
            <a:lightRig rig="flat" dir="t"/>
          </a:scene3d>
        </p:grpSpPr>
        <p:sp>
          <p:nvSpPr>
            <p:cNvPr id="24" name="Rectangle 23">
              <a:extLst>
                <a:ext uri="{FF2B5EF4-FFF2-40B4-BE49-F238E27FC236}">
                  <a16:creationId xmlns:a16="http://schemas.microsoft.com/office/drawing/2014/main" id="{3187CCC3-C26E-4FFC-8558-9F7A8DE2077F}"/>
                </a:ext>
              </a:extLst>
            </p:cNvPr>
            <p:cNvSpPr/>
            <p:nvPr/>
          </p:nvSpPr>
          <p:spPr>
            <a:xfrm>
              <a:off x="1246262" y="126692"/>
              <a:ext cx="1132701" cy="679621"/>
            </a:xfrm>
            <a:prstGeom prst="rect">
              <a:avLst/>
            </a:prstGeom>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de-CH"/>
            </a:p>
          </p:txBody>
        </p:sp>
        <p:sp>
          <p:nvSpPr>
            <p:cNvPr id="25" name="TextBox 24">
              <a:extLst>
                <a:ext uri="{FF2B5EF4-FFF2-40B4-BE49-F238E27FC236}">
                  <a16:creationId xmlns:a16="http://schemas.microsoft.com/office/drawing/2014/main" id="{A9C5493F-711B-4E9E-83E0-DBB45DDCD767}"/>
                </a:ext>
              </a:extLst>
            </p:cNvPr>
            <p:cNvSpPr txBox="1"/>
            <p:nvPr/>
          </p:nvSpPr>
          <p:spPr>
            <a:xfrm>
              <a:off x="1246262" y="126692"/>
              <a:ext cx="1132701" cy="67962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endParaRPr lang="en-US" sz="1100" b="1" kern="1200" dirty="0">
                <a:solidFill>
                  <a:schemeClr val="bg1"/>
                </a:solidFill>
              </a:endParaRPr>
            </a:p>
          </p:txBody>
        </p:sp>
      </p:grpSp>
      <p:sp>
        <p:nvSpPr>
          <p:cNvPr id="26" name="TextBox 25">
            <a:extLst>
              <a:ext uri="{FF2B5EF4-FFF2-40B4-BE49-F238E27FC236}">
                <a16:creationId xmlns:a16="http://schemas.microsoft.com/office/drawing/2014/main" id="{997C803F-896A-4BEC-A8BD-531728AC4C58}"/>
              </a:ext>
            </a:extLst>
          </p:cNvPr>
          <p:cNvSpPr txBox="1"/>
          <p:nvPr/>
        </p:nvSpPr>
        <p:spPr>
          <a:xfrm>
            <a:off x="2200141" y="3492112"/>
            <a:ext cx="656493" cy="382816"/>
          </a:xfrm>
          <a:prstGeom prst="rect">
            <a:avLst/>
          </a:prstGeom>
          <a:noFill/>
          <a:effectLst/>
        </p:spPr>
        <p:txBody>
          <a:bodyPr wrap="none" lIns="0" tIns="0" rIns="0" bIns="0" rtlCol="0">
            <a:noAutofit/>
          </a:bodyPr>
          <a:lstStyle/>
          <a:p>
            <a:pPr algn="l" eaLnBrk="0" hangingPunct="0">
              <a:lnSpc>
                <a:spcPts val="1800"/>
              </a:lnSpc>
            </a:pPr>
            <a:r>
              <a:rPr lang="en-US" sz="1100" b="1" dirty="0" err="1">
                <a:solidFill>
                  <a:schemeClr val="bg1"/>
                </a:solidFill>
              </a:rPr>
              <a:t>ItemIndex</a:t>
            </a:r>
            <a:endParaRPr lang="en-US" sz="1100" b="1" dirty="0">
              <a:solidFill>
                <a:schemeClr val="bg1"/>
              </a:solidFill>
            </a:endParaRPr>
          </a:p>
        </p:txBody>
      </p:sp>
      <p:graphicFrame>
        <p:nvGraphicFramePr>
          <p:cNvPr id="30" name="Diagram 29">
            <a:extLst>
              <a:ext uri="{FF2B5EF4-FFF2-40B4-BE49-F238E27FC236}">
                <a16:creationId xmlns:a16="http://schemas.microsoft.com/office/drawing/2014/main" id="{D07FF09D-0206-43DE-9BFF-BC0C3CA70FB0}"/>
              </a:ext>
            </a:extLst>
          </p:cNvPr>
          <p:cNvGraphicFramePr/>
          <p:nvPr/>
        </p:nvGraphicFramePr>
        <p:xfrm>
          <a:off x="7605863" y="2293094"/>
          <a:ext cx="5115560" cy="3456093"/>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31" name="Content Placeholder 2">
            <a:extLst>
              <a:ext uri="{FF2B5EF4-FFF2-40B4-BE49-F238E27FC236}">
                <a16:creationId xmlns:a16="http://schemas.microsoft.com/office/drawing/2014/main" id="{CF4CF7F4-D64C-4CE5-B2A1-0D52F62B0DDC}"/>
              </a:ext>
            </a:extLst>
          </p:cNvPr>
          <p:cNvSpPr txBox="1">
            <a:spLocks/>
          </p:cNvSpPr>
          <p:nvPr/>
        </p:nvSpPr>
        <p:spPr>
          <a:xfrm>
            <a:off x="726704" y="1547248"/>
            <a:ext cx="9032689" cy="532924"/>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buClr>
                <a:srgbClr val="00B9F2">
                  <a:lumMod val="60000"/>
                  <a:lumOff val="40000"/>
                </a:srgbClr>
              </a:buClr>
              <a:defRPr/>
            </a:pPr>
            <a:r>
              <a:rPr lang="en-US" b="0" dirty="0">
                <a:solidFill>
                  <a:prstClr val="white"/>
                </a:solidFill>
              </a:rPr>
              <a:t>Core and Extension assemblies installed with Pro</a:t>
            </a:r>
          </a:p>
          <a:p>
            <a:pPr>
              <a:buClr>
                <a:srgbClr val="00B9F2">
                  <a:lumMod val="60000"/>
                  <a:lumOff val="40000"/>
                </a:srgbClr>
              </a:buClr>
              <a:defRPr/>
            </a:pPr>
            <a:endParaRPr lang="en-US" b="0" dirty="0">
              <a:solidFill>
                <a:prstClr val="white"/>
              </a:solidFill>
            </a:endParaRPr>
          </a:p>
          <a:p>
            <a:endParaRPr lang="en-US" dirty="0"/>
          </a:p>
          <a:p>
            <a:endParaRPr lang="en-US" dirty="0"/>
          </a:p>
          <a:p>
            <a:endParaRPr lang="en-US" dirty="0"/>
          </a:p>
          <a:p>
            <a:endParaRPr lang="en-US" dirty="0"/>
          </a:p>
          <a:p>
            <a:endParaRPr lang="en-US" dirty="0"/>
          </a:p>
          <a:p>
            <a:endParaRPr lang="en-US" dirty="0"/>
          </a:p>
        </p:txBody>
      </p:sp>
      <p:sp>
        <p:nvSpPr>
          <p:cNvPr id="2" name="Arrow: Right 1">
            <a:extLst>
              <a:ext uri="{FF2B5EF4-FFF2-40B4-BE49-F238E27FC236}">
                <a16:creationId xmlns:a16="http://schemas.microsoft.com/office/drawing/2014/main" id="{A7E2C553-A549-4778-B7CF-A33FE88BF4A2}"/>
              </a:ext>
            </a:extLst>
          </p:cNvPr>
          <p:cNvSpPr/>
          <p:nvPr/>
        </p:nvSpPr>
        <p:spPr bwMode="auto">
          <a:xfrm>
            <a:off x="6718135" y="3574665"/>
            <a:ext cx="1425223" cy="865040"/>
          </a:xfrm>
          <a:prstGeom prst="rightArrow">
            <a:avLst/>
          </a:prstGeom>
          <a:gradFill flip="none" rotWithShape="1">
            <a:gsLst>
              <a:gs pos="0">
                <a:schemeClr val="accent4"/>
              </a:gs>
              <a:gs pos="100000">
                <a:schemeClr val="accent4"/>
              </a:gs>
            </a:gsLst>
            <a:lin ang="162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32" name="Rectangle 31">
            <a:extLst>
              <a:ext uri="{FF2B5EF4-FFF2-40B4-BE49-F238E27FC236}">
                <a16:creationId xmlns:a16="http://schemas.microsoft.com/office/drawing/2014/main" id="{624AE46D-1BF3-41E0-98F7-13FB28B7792D}"/>
              </a:ext>
            </a:extLst>
          </p:cNvPr>
          <p:cNvSpPr/>
          <p:nvPr/>
        </p:nvSpPr>
        <p:spPr bwMode="auto">
          <a:xfrm>
            <a:off x="5178478" y="3453030"/>
            <a:ext cx="863029" cy="354986"/>
          </a:xfrm>
          <a:prstGeom prst="rect">
            <a:avLst/>
          </a:prstGeom>
          <a:noFill/>
          <a:ln w="28575">
            <a:solidFill>
              <a:srgbClr val="FF0000"/>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33" name="Rectangle 32">
            <a:extLst>
              <a:ext uri="{FF2B5EF4-FFF2-40B4-BE49-F238E27FC236}">
                <a16:creationId xmlns:a16="http://schemas.microsoft.com/office/drawing/2014/main" id="{F1B4CECF-E3C7-4D87-BD5E-EE220634F006}"/>
              </a:ext>
            </a:extLst>
          </p:cNvPr>
          <p:cNvSpPr/>
          <p:nvPr/>
        </p:nvSpPr>
        <p:spPr bwMode="auto">
          <a:xfrm>
            <a:off x="9799492" y="2606246"/>
            <a:ext cx="738853" cy="354986"/>
          </a:xfrm>
          <a:prstGeom prst="rect">
            <a:avLst/>
          </a:prstGeom>
          <a:noFill/>
          <a:ln w="28575">
            <a:solidFill>
              <a:srgbClr val="FF0000"/>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dirty="0">
              <a:solidFill>
                <a:srgbClr val="000000"/>
              </a:solidFill>
              <a:latin typeface="Arial" charset="0"/>
              <a:ea typeface="ＭＳ Ｐゴシック" pitchFamily="16" charset="-128"/>
              <a:cs typeface="ＭＳ Ｐゴシック" pitchFamily="-97" charset="-128"/>
            </a:endParaRPr>
          </a:p>
        </p:txBody>
      </p:sp>
      <p:sp>
        <p:nvSpPr>
          <p:cNvPr id="34" name="Title 1">
            <a:extLst>
              <a:ext uri="{FF2B5EF4-FFF2-40B4-BE49-F238E27FC236}">
                <a16:creationId xmlns:a16="http://schemas.microsoft.com/office/drawing/2014/main" id="{38C93FE7-F31A-4063-9F0A-94851CA455D6}"/>
              </a:ext>
            </a:extLst>
          </p:cNvPr>
          <p:cNvSpPr txBox="1">
            <a:spLocks/>
          </p:cNvSpPr>
          <p:nvPr/>
        </p:nvSpPr>
        <p:spPr>
          <a:xfrm>
            <a:off x="9458122" y="1912057"/>
            <a:ext cx="2072842" cy="246221"/>
          </a:xfrm>
          <a:prstGeom prst="rect">
            <a:avLst/>
          </a:prstGeom>
          <a:noFill/>
        </p:spPr>
        <p:txBody>
          <a:bodyPr vert="horz" wrap="square" lIns="0" tIns="0" rIns="0" bIns="0" rtlCol="0" anchor="b">
            <a:spAutoFit/>
          </a:bodyPr>
          <a:lstStyle>
            <a:lvl1pPr marR="0" indent="0" algn="r" fontAlgn="auto">
              <a:lnSpc>
                <a:spcPct val="100000"/>
              </a:lnSpc>
              <a:spcBef>
                <a:spcPts val="0"/>
              </a:spcBef>
              <a:spcAft>
                <a:spcPts val="0"/>
              </a:spcAft>
              <a:buClr>
                <a:schemeClr val="tx1">
                  <a:lumMod val="65000"/>
                </a:schemeClr>
              </a:buClr>
              <a:buSzPts val="1100"/>
              <a:buFont typeface="Arial"/>
              <a:buNone/>
              <a:tabLst/>
              <a:defRPr lang="en-US" sz="1400" b="1" i="1" baseline="0" dirty="0" smtClean="0">
                <a:solidFill>
                  <a:schemeClr val="tx2"/>
                </a:solidFill>
                <a:cs typeface="Arial"/>
              </a:defRPr>
            </a:lvl1pPr>
            <a:lvl2pPr indent="-173736">
              <a:lnSpc>
                <a:spcPct val="100000"/>
              </a:lnSpc>
              <a:spcBef>
                <a:spcPts val="0"/>
              </a:spcBef>
              <a:spcAft>
                <a:spcPts val="600"/>
              </a:spcAft>
              <a:buClr>
                <a:schemeClr val="accent4">
                  <a:lumMod val="60000"/>
                  <a:lumOff val="40000"/>
                </a:schemeClr>
              </a:buClr>
              <a:buSzPct val="80000"/>
              <a:buFont typeface="Lucida Grande"/>
              <a:buChar char="-"/>
              <a:defRPr b="1">
                <a:cs typeface="Arial"/>
              </a:defRPr>
            </a:lvl2pPr>
            <a:lvl3pPr marL="795528" indent="-173736">
              <a:lnSpc>
                <a:spcPct val="100000"/>
              </a:lnSpc>
              <a:spcBef>
                <a:spcPts val="0"/>
              </a:spcBef>
              <a:spcAft>
                <a:spcPts val="600"/>
              </a:spcAft>
              <a:buClr>
                <a:schemeClr val="accent4">
                  <a:lumMod val="60000"/>
                  <a:lumOff val="40000"/>
                </a:schemeClr>
              </a:buClr>
              <a:buSzPct val="80000"/>
              <a:buFont typeface="Lucida Grande"/>
              <a:buChar char="-"/>
              <a:defRPr sz="1600" b="1">
                <a:cs typeface="Arial"/>
              </a:defRPr>
            </a:lvl3pPr>
            <a:lvl4pPr marL="1216152" indent="-173736">
              <a:lnSpc>
                <a:spcPts val="1800"/>
              </a:lnSpc>
              <a:spcBef>
                <a:spcPts val="0"/>
              </a:spcBef>
              <a:spcAft>
                <a:spcPts val="600"/>
              </a:spcAft>
              <a:buClr>
                <a:schemeClr val="accent4">
                  <a:lumMod val="60000"/>
                  <a:lumOff val="40000"/>
                </a:schemeClr>
              </a:buClr>
              <a:buSzPct val="80000"/>
              <a:buFont typeface="Lucida Grande"/>
              <a:buChar char="-"/>
              <a:defRPr sz="1400" b="1">
                <a:cs typeface="Arial"/>
              </a:defRPr>
            </a:lvl4pPr>
            <a:lvl5pPr marL="1546225" indent="-176213">
              <a:lnSpc>
                <a:spcPts val="1900"/>
              </a:lnSpc>
              <a:spcBef>
                <a:spcPts val="0"/>
              </a:spcBef>
              <a:spcAft>
                <a:spcPts val="600"/>
              </a:spcAft>
              <a:buClr>
                <a:schemeClr val="accent4">
                  <a:lumMod val="60000"/>
                  <a:lumOff val="40000"/>
                </a:schemeClr>
              </a:buClr>
              <a:buSzPct val="80000"/>
              <a:buFont typeface="Lucida Grande"/>
              <a:buChar char="-"/>
              <a:defRPr lang="en-US" sz="1400" b="1" dirty="0">
                <a:cs typeface="Arial"/>
              </a:defRPr>
            </a:lvl5pPr>
            <a:lvl6pPr marL="1773238" indent="-177800" defTabSz="401638">
              <a:lnSpc>
                <a:spcPts val="1700"/>
              </a:lnSpc>
              <a:spcBef>
                <a:spcPts val="300"/>
              </a:spcBef>
              <a:spcAft>
                <a:spcPts val="300"/>
              </a:spcAft>
              <a:buSzPct val="80000"/>
              <a:buFont typeface="Lucida Grande"/>
              <a:buChar char="-"/>
              <a:tabLst>
                <a:tab pos="1484313" algn="l"/>
              </a:tabLst>
              <a:defRPr sz="1400" b="1">
                <a:latin typeface="Arial"/>
                <a:cs typeface="Arial"/>
              </a:defRPr>
            </a:lvl6pPr>
            <a:lvl7pPr marL="2062163" indent="-176213">
              <a:lnSpc>
                <a:spcPts val="1700"/>
              </a:lnSpc>
              <a:spcBef>
                <a:spcPts val="300"/>
              </a:spcBef>
              <a:spcAft>
                <a:spcPts val="300"/>
              </a:spcAft>
              <a:buSzPct val="80000"/>
              <a:buFont typeface="Lucida Grande"/>
              <a:buChar char="-"/>
              <a:defRPr sz="1400" b="1">
                <a:latin typeface="Arial"/>
                <a:cs typeface="Arial"/>
              </a:defRPr>
            </a:lvl7pPr>
            <a:lvl8pPr marL="2286000" indent="-173038">
              <a:lnSpc>
                <a:spcPts val="1700"/>
              </a:lnSpc>
              <a:spcBef>
                <a:spcPts val="300"/>
              </a:spcBef>
              <a:spcAft>
                <a:spcPts val="300"/>
              </a:spcAft>
              <a:buSzPct val="80000"/>
              <a:buFont typeface="Lucida Grande"/>
              <a:buChar char="-"/>
              <a:defRPr sz="1400" b="1">
                <a:latin typeface="Arial"/>
                <a:cs typeface="Arial"/>
              </a:defRPr>
            </a:lvl8pPr>
            <a:lvl9pPr marL="2452688" indent="-163513">
              <a:lnSpc>
                <a:spcPts val="1700"/>
              </a:lnSpc>
              <a:spcBef>
                <a:spcPts val="300"/>
              </a:spcBef>
              <a:spcAft>
                <a:spcPts val="300"/>
              </a:spcAft>
              <a:buSzPct val="80000"/>
              <a:buFont typeface="Lucida Grande"/>
              <a:buChar char="-"/>
              <a:defRPr sz="1400" b="1">
                <a:latin typeface="Arial"/>
                <a:cs typeface="Arial"/>
              </a:defRPr>
            </a:lvl9pPr>
          </a:lstStyle>
          <a:p>
            <a:pPr lvl="0" algn="l">
              <a:buClr>
                <a:prstClr val="white">
                  <a:lumMod val="65000"/>
                </a:prstClr>
              </a:buClr>
              <a:defRPr/>
            </a:pPr>
            <a:r>
              <a:rPr lang="en-US" sz="1600" b="0" i="0" dirty="0">
                <a:solidFill>
                  <a:schemeClr val="tx1"/>
                </a:solidFill>
              </a:rPr>
              <a:t>API Categories</a:t>
            </a:r>
            <a:endParaRPr kumimoji="0" lang="en-US" sz="1600" b="0" i="0" u="none" strike="noStrike" kern="1200" cap="none" spc="0" normalizeH="0" baseline="0" noProof="0" dirty="0">
              <a:ln>
                <a:noFill/>
              </a:ln>
              <a:solidFill>
                <a:schemeClr val="tx1"/>
              </a:solidFill>
              <a:effectLst/>
              <a:uLnTx/>
              <a:uFillTx/>
              <a:latin typeface="Arial"/>
              <a:ea typeface="ＭＳ Ｐゴシック"/>
            </a:endParaRPr>
          </a:p>
        </p:txBody>
      </p:sp>
    </p:spTree>
    <p:extLst>
      <p:ext uri="{BB962C8B-B14F-4D97-AF65-F5344CB8AC3E}">
        <p14:creationId xmlns:p14="http://schemas.microsoft.com/office/powerpoint/2010/main" val="94881697"/>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09DB0593-7413-4A5C-934A-B68043F79380}"/>
              </a:ext>
            </a:extLst>
          </p:cNvPr>
          <p:cNvSpPr>
            <a:spLocks noGrp="1"/>
          </p:cNvSpPr>
          <p:nvPr>
            <p:ph type="title"/>
          </p:nvPr>
        </p:nvSpPr>
        <p:spPr>
          <a:xfrm>
            <a:off x="695325" y="708217"/>
            <a:ext cx="10826496" cy="430887"/>
          </a:xfrm>
        </p:spPr>
        <p:txBody>
          <a:bodyPr/>
          <a:lstStyle/>
          <a:p>
            <a:r>
              <a:rPr lang="en-US" sz="2800" b="0" dirty="0"/>
              <a:t>ArcGIS Pro APIs</a:t>
            </a:r>
            <a:endParaRPr lang="en-US" sz="2800" dirty="0">
              <a:solidFill>
                <a:srgbClr val="FF0000"/>
              </a:solidFill>
            </a:endParaRPr>
          </a:p>
        </p:txBody>
      </p:sp>
      <p:sp>
        <p:nvSpPr>
          <p:cNvPr id="31" name="Content Placeholder 2">
            <a:extLst>
              <a:ext uri="{FF2B5EF4-FFF2-40B4-BE49-F238E27FC236}">
                <a16:creationId xmlns:a16="http://schemas.microsoft.com/office/drawing/2014/main" id="{CF4CF7F4-D64C-4CE5-B2A1-0D52F62B0DDC}"/>
              </a:ext>
            </a:extLst>
          </p:cNvPr>
          <p:cNvSpPr txBox="1">
            <a:spLocks/>
          </p:cNvSpPr>
          <p:nvPr/>
        </p:nvSpPr>
        <p:spPr>
          <a:xfrm>
            <a:off x="703208" y="1453255"/>
            <a:ext cx="9032689" cy="1907028"/>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buClr>
                <a:srgbClr val="00B9F2">
                  <a:lumMod val="60000"/>
                  <a:lumOff val="40000"/>
                </a:srgbClr>
              </a:buClr>
              <a:defRPr/>
            </a:pPr>
            <a:r>
              <a:rPr lang="en-US" b="0" dirty="0">
                <a:solidFill>
                  <a:prstClr val="white"/>
                </a:solidFill>
                <a:hlinkClick r:id="rId2"/>
              </a:rPr>
              <a:t>API Reference Guide</a:t>
            </a:r>
            <a:r>
              <a:rPr lang="en-US" b="0" dirty="0">
                <a:solidFill>
                  <a:prstClr val="white"/>
                </a:solidFill>
              </a:rPr>
              <a:t> document</a:t>
            </a:r>
          </a:p>
          <a:p>
            <a:pPr>
              <a:buClr>
                <a:srgbClr val="00B9F2">
                  <a:lumMod val="60000"/>
                  <a:lumOff val="40000"/>
                </a:srgbClr>
              </a:buClr>
              <a:defRPr/>
            </a:pPr>
            <a:r>
              <a:rPr lang="en-US" b="0" dirty="0">
                <a:solidFill>
                  <a:prstClr val="white"/>
                </a:solidFill>
              </a:rPr>
              <a:t>Concept and Guide documents in </a:t>
            </a:r>
            <a:r>
              <a:rPr lang="en-US" b="0" dirty="0">
                <a:solidFill>
                  <a:prstClr val="white"/>
                </a:solidFill>
                <a:hlinkClick r:id="rId3"/>
              </a:rPr>
              <a:t>SDK Doc Wiki</a:t>
            </a:r>
            <a:r>
              <a:rPr lang="en-US" b="0" dirty="0">
                <a:solidFill>
                  <a:prstClr val="white"/>
                </a:solidFill>
              </a:rPr>
              <a:t> and API Reference </a:t>
            </a:r>
          </a:p>
          <a:p>
            <a:pPr>
              <a:buClr>
                <a:srgbClr val="00B9F2">
                  <a:lumMod val="60000"/>
                  <a:lumOff val="40000"/>
                </a:srgbClr>
              </a:buClr>
              <a:defRPr/>
            </a:pPr>
            <a:endParaRPr lang="en-US" b="0" dirty="0">
              <a:solidFill>
                <a:prstClr val="white"/>
              </a:solidFill>
            </a:endParaRPr>
          </a:p>
          <a:p>
            <a:endParaRPr lang="en-US" dirty="0"/>
          </a:p>
          <a:p>
            <a:endParaRPr lang="en-US" dirty="0"/>
          </a:p>
          <a:p>
            <a:endParaRPr lang="en-US" dirty="0"/>
          </a:p>
          <a:p>
            <a:endParaRPr lang="en-US" dirty="0"/>
          </a:p>
          <a:p>
            <a:endParaRPr lang="en-US" dirty="0"/>
          </a:p>
          <a:p>
            <a:endParaRPr lang="en-US" dirty="0"/>
          </a:p>
        </p:txBody>
      </p:sp>
      <p:grpSp>
        <p:nvGrpSpPr>
          <p:cNvPr id="7" name="Group 6">
            <a:extLst>
              <a:ext uri="{FF2B5EF4-FFF2-40B4-BE49-F238E27FC236}">
                <a16:creationId xmlns:a16="http://schemas.microsoft.com/office/drawing/2014/main" id="{F81D39CD-7C79-4C07-A3EE-033938B77FB6}"/>
              </a:ext>
            </a:extLst>
          </p:cNvPr>
          <p:cNvGrpSpPr/>
          <p:nvPr/>
        </p:nvGrpSpPr>
        <p:grpSpPr>
          <a:xfrm>
            <a:off x="9409185" y="1857805"/>
            <a:ext cx="2542857" cy="1628571"/>
            <a:chOff x="9431618" y="314252"/>
            <a:chExt cx="2542857" cy="1628571"/>
          </a:xfrm>
        </p:grpSpPr>
        <p:pic>
          <p:nvPicPr>
            <p:cNvPr id="2" name="Picture 1">
              <a:extLst>
                <a:ext uri="{FF2B5EF4-FFF2-40B4-BE49-F238E27FC236}">
                  <a16:creationId xmlns:a16="http://schemas.microsoft.com/office/drawing/2014/main" id="{715EA90C-8622-4C3B-8665-F738F84FC2B9}"/>
                </a:ext>
              </a:extLst>
            </p:cNvPr>
            <p:cNvPicPr>
              <a:picLocks noChangeAspect="1"/>
            </p:cNvPicPr>
            <p:nvPr/>
          </p:nvPicPr>
          <p:blipFill>
            <a:blip r:embed="rId4"/>
            <a:stretch>
              <a:fillRect/>
            </a:stretch>
          </p:blipFill>
          <p:spPr>
            <a:xfrm>
              <a:off x="9431618" y="314252"/>
              <a:ext cx="2542857" cy="1628571"/>
            </a:xfrm>
            <a:prstGeom prst="rect">
              <a:avLst/>
            </a:prstGeom>
          </p:spPr>
        </p:pic>
        <p:sp>
          <p:nvSpPr>
            <p:cNvPr id="5" name="Rectangle 4">
              <a:extLst>
                <a:ext uri="{FF2B5EF4-FFF2-40B4-BE49-F238E27FC236}">
                  <a16:creationId xmlns:a16="http://schemas.microsoft.com/office/drawing/2014/main" id="{82FF8522-750C-4E40-9489-D12F4A814892}"/>
                </a:ext>
              </a:extLst>
            </p:cNvPr>
            <p:cNvSpPr/>
            <p:nvPr/>
          </p:nvSpPr>
          <p:spPr bwMode="auto">
            <a:xfrm>
              <a:off x="9610509" y="1217690"/>
              <a:ext cx="1847461" cy="224775"/>
            </a:xfrm>
            <a:prstGeom prst="rect">
              <a:avLst/>
            </a:prstGeom>
            <a:noFill/>
            <a:ln w="28575">
              <a:solidFill>
                <a:srgbClr val="FF0000"/>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pic>
        <p:nvPicPr>
          <p:cNvPr id="3" name="Picture 2">
            <a:extLst>
              <a:ext uri="{FF2B5EF4-FFF2-40B4-BE49-F238E27FC236}">
                <a16:creationId xmlns:a16="http://schemas.microsoft.com/office/drawing/2014/main" id="{7C4F69C0-CE8B-4D3E-8217-F59B42C9E6E0}"/>
              </a:ext>
            </a:extLst>
          </p:cNvPr>
          <p:cNvPicPr>
            <a:picLocks noChangeAspect="1"/>
          </p:cNvPicPr>
          <p:nvPr/>
        </p:nvPicPr>
        <p:blipFill>
          <a:blip r:embed="rId5"/>
          <a:stretch>
            <a:fillRect/>
          </a:stretch>
        </p:blipFill>
        <p:spPr>
          <a:xfrm>
            <a:off x="8444204" y="4033661"/>
            <a:ext cx="3588925" cy="2542487"/>
          </a:xfrm>
          <a:prstGeom prst="rect">
            <a:avLst/>
          </a:prstGeom>
        </p:spPr>
      </p:pic>
      <p:sp>
        <p:nvSpPr>
          <p:cNvPr id="33" name="Title 1">
            <a:extLst>
              <a:ext uri="{FF2B5EF4-FFF2-40B4-BE49-F238E27FC236}">
                <a16:creationId xmlns:a16="http://schemas.microsoft.com/office/drawing/2014/main" id="{799FF6EA-77A0-41CD-AB10-91E1A18B7E24}"/>
              </a:ext>
            </a:extLst>
          </p:cNvPr>
          <p:cNvSpPr txBox="1">
            <a:spLocks/>
          </p:cNvSpPr>
          <p:nvPr/>
        </p:nvSpPr>
        <p:spPr>
          <a:xfrm>
            <a:off x="8814028" y="1307131"/>
            <a:ext cx="3092123" cy="492443"/>
          </a:xfrm>
          <a:prstGeom prst="rect">
            <a:avLst/>
          </a:prstGeom>
          <a:noFill/>
        </p:spPr>
        <p:txBody>
          <a:bodyPr vert="horz" wrap="square" lIns="0" tIns="0" rIns="0" bIns="0" rtlCol="0" anchor="b">
            <a:spAutoFit/>
          </a:bodyPr>
          <a:lstStyle>
            <a:lvl1pPr marR="0" indent="0" algn="r" fontAlgn="auto">
              <a:lnSpc>
                <a:spcPct val="100000"/>
              </a:lnSpc>
              <a:spcBef>
                <a:spcPts val="0"/>
              </a:spcBef>
              <a:spcAft>
                <a:spcPts val="0"/>
              </a:spcAft>
              <a:buClr>
                <a:schemeClr val="tx1">
                  <a:lumMod val="65000"/>
                </a:schemeClr>
              </a:buClr>
              <a:buSzPts val="1100"/>
              <a:buFont typeface="Arial"/>
              <a:buNone/>
              <a:tabLst/>
              <a:defRPr lang="en-US" sz="1400" b="1" i="1" baseline="0" dirty="0" smtClean="0">
                <a:solidFill>
                  <a:schemeClr val="tx2"/>
                </a:solidFill>
                <a:cs typeface="Arial"/>
              </a:defRPr>
            </a:lvl1pPr>
            <a:lvl2pPr indent="-173736">
              <a:lnSpc>
                <a:spcPct val="100000"/>
              </a:lnSpc>
              <a:spcBef>
                <a:spcPts val="0"/>
              </a:spcBef>
              <a:spcAft>
                <a:spcPts val="600"/>
              </a:spcAft>
              <a:buClr>
                <a:schemeClr val="accent4">
                  <a:lumMod val="60000"/>
                  <a:lumOff val="40000"/>
                </a:schemeClr>
              </a:buClr>
              <a:buSzPct val="80000"/>
              <a:buFont typeface="Lucida Grande"/>
              <a:buChar char="-"/>
              <a:defRPr b="1">
                <a:cs typeface="Arial"/>
              </a:defRPr>
            </a:lvl2pPr>
            <a:lvl3pPr marL="795528" indent="-173736">
              <a:lnSpc>
                <a:spcPct val="100000"/>
              </a:lnSpc>
              <a:spcBef>
                <a:spcPts val="0"/>
              </a:spcBef>
              <a:spcAft>
                <a:spcPts val="600"/>
              </a:spcAft>
              <a:buClr>
                <a:schemeClr val="accent4">
                  <a:lumMod val="60000"/>
                  <a:lumOff val="40000"/>
                </a:schemeClr>
              </a:buClr>
              <a:buSzPct val="80000"/>
              <a:buFont typeface="Lucida Grande"/>
              <a:buChar char="-"/>
              <a:defRPr sz="1600" b="1">
                <a:cs typeface="Arial"/>
              </a:defRPr>
            </a:lvl3pPr>
            <a:lvl4pPr marL="1216152" indent="-173736">
              <a:lnSpc>
                <a:spcPts val="1800"/>
              </a:lnSpc>
              <a:spcBef>
                <a:spcPts val="0"/>
              </a:spcBef>
              <a:spcAft>
                <a:spcPts val="600"/>
              </a:spcAft>
              <a:buClr>
                <a:schemeClr val="accent4">
                  <a:lumMod val="60000"/>
                  <a:lumOff val="40000"/>
                </a:schemeClr>
              </a:buClr>
              <a:buSzPct val="80000"/>
              <a:buFont typeface="Lucida Grande"/>
              <a:buChar char="-"/>
              <a:defRPr sz="1400" b="1">
                <a:cs typeface="Arial"/>
              </a:defRPr>
            </a:lvl4pPr>
            <a:lvl5pPr marL="1546225" indent="-176213">
              <a:lnSpc>
                <a:spcPts val="1900"/>
              </a:lnSpc>
              <a:spcBef>
                <a:spcPts val="0"/>
              </a:spcBef>
              <a:spcAft>
                <a:spcPts val="600"/>
              </a:spcAft>
              <a:buClr>
                <a:schemeClr val="accent4">
                  <a:lumMod val="60000"/>
                  <a:lumOff val="40000"/>
                </a:schemeClr>
              </a:buClr>
              <a:buSzPct val="80000"/>
              <a:buFont typeface="Lucida Grande"/>
              <a:buChar char="-"/>
              <a:defRPr lang="en-US" sz="1400" b="1" dirty="0">
                <a:cs typeface="Arial"/>
              </a:defRPr>
            </a:lvl5pPr>
            <a:lvl6pPr marL="1773238" indent="-177800" defTabSz="401638">
              <a:lnSpc>
                <a:spcPts val="1700"/>
              </a:lnSpc>
              <a:spcBef>
                <a:spcPts val="300"/>
              </a:spcBef>
              <a:spcAft>
                <a:spcPts val="300"/>
              </a:spcAft>
              <a:buSzPct val="80000"/>
              <a:buFont typeface="Lucida Grande"/>
              <a:buChar char="-"/>
              <a:tabLst>
                <a:tab pos="1484313" algn="l"/>
              </a:tabLst>
              <a:defRPr sz="1400" b="1">
                <a:latin typeface="Arial"/>
                <a:cs typeface="Arial"/>
              </a:defRPr>
            </a:lvl6pPr>
            <a:lvl7pPr marL="2062163" indent="-176213">
              <a:lnSpc>
                <a:spcPts val="1700"/>
              </a:lnSpc>
              <a:spcBef>
                <a:spcPts val="300"/>
              </a:spcBef>
              <a:spcAft>
                <a:spcPts val="300"/>
              </a:spcAft>
              <a:buSzPct val="80000"/>
              <a:buFont typeface="Lucida Grande"/>
              <a:buChar char="-"/>
              <a:defRPr sz="1400" b="1">
                <a:latin typeface="Arial"/>
                <a:cs typeface="Arial"/>
              </a:defRPr>
            </a:lvl7pPr>
            <a:lvl8pPr marL="2286000" indent="-173038">
              <a:lnSpc>
                <a:spcPts val="1700"/>
              </a:lnSpc>
              <a:spcBef>
                <a:spcPts val="300"/>
              </a:spcBef>
              <a:spcAft>
                <a:spcPts val="300"/>
              </a:spcAft>
              <a:buSzPct val="80000"/>
              <a:buFont typeface="Lucida Grande"/>
              <a:buChar char="-"/>
              <a:defRPr sz="1400" b="1">
                <a:latin typeface="Arial"/>
                <a:cs typeface="Arial"/>
              </a:defRPr>
            </a:lvl8pPr>
            <a:lvl9pPr marL="2452688" indent="-163513">
              <a:lnSpc>
                <a:spcPts val="1700"/>
              </a:lnSpc>
              <a:spcBef>
                <a:spcPts val="300"/>
              </a:spcBef>
              <a:spcAft>
                <a:spcPts val="300"/>
              </a:spcAft>
              <a:buSzPct val="80000"/>
              <a:buFont typeface="Lucida Grande"/>
              <a:buChar char="-"/>
              <a:defRPr sz="1400" b="1">
                <a:latin typeface="Arial"/>
                <a:cs typeface="Arial"/>
              </a:defRPr>
            </a:lvl9pPr>
          </a:lstStyle>
          <a:p>
            <a:pPr marL="0" marR="0" lvl="0" indent="0" defTabSz="457200" rtl="0" eaLnBrk="1" fontAlgn="auto" latinLnBrk="0" hangingPunct="1">
              <a:lnSpc>
                <a:spcPct val="100000"/>
              </a:lnSpc>
              <a:spcBef>
                <a:spcPts val="0"/>
              </a:spcBef>
              <a:spcAft>
                <a:spcPts val="0"/>
              </a:spcAft>
              <a:buClr>
                <a:prstClr val="white">
                  <a:lumMod val="65000"/>
                </a:prstClr>
              </a:buClr>
              <a:buSzPts val="1100"/>
              <a:buFont typeface="Arial"/>
              <a:buNone/>
              <a:tabLst/>
              <a:defRPr/>
            </a:pPr>
            <a:r>
              <a:rPr kumimoji="0" lang="en-US" sz="1600" b="0" i="0" u="none" strike="noStrike" kern="1200" cap="none" spc="0" normalizeH="0" baseline="0" noProof="0" dirty="0">
                <a:ln>
                  <a:noFill/>
                </a:ln>
                <a:solidFill>
                  <a:srgbClr val="FFFF96"/>
                </a:solidFill>
                <a:effectLst/>
                <a:uLnTx/>
                <a:uFillTx/>
                <a:latin typeface="Arial"/>
                <a:ea typeface="ＭＳ Ｐゴシック"/>
                <a:cs typeface="Arial"/>
              </a:rPr>
              <a:t>Doc Wiki Menu – </a:t>
            </a:r>
          </a:p>
          <a:p>
            <a:pPr marL="0" marR="0" lvl="0" indent="0" defTabSz="457200" rtl="0" eaLnBrk="1" fontAlgn="auto" latinLnBrk="0" hangingPunct="1">
              <a:lnSpc>
                <a:spcPct val="100000"/>
              </a:lnSpc>
              <a:spcBef>
                <a:spcPts val="0"/>
              </a:spcBef>
              <a:spcAft>
                <a:spcPts val="0"/>
              </a:spcAft>
              <a:buClr>
                <a:prstClr val="white">
                  <a:lumMod val="65000"/>
                </a:prstClr>
              </a:buClr>
              <a:buSzPts val="1100"/>
              <a:buFont typeface="Arial"/>
              <a:buNone/>
              <a:tabLst/>
              <a:defRPr/>
            </a:pPr>
            <a:r>
              <a:rPr kumimoji="0" lang="en-US" sz="1600" b="0" i="0" u="none" strike="noStrike" kern="1200" cap="none" spc="0" normalizeH="0" baseline="0" noProof="0" dirty="0">
                <a:ln>
                  <a:noFill/>
                </a:ln>
                <a:solidFill>
                  <a:srgbClr val="FFFF96"/>
                </a:solidFill>
                <a:effectLst/>
                <a:uLnTx/>
                <a:uFillTx/>
                <a:latin typeface="Arial"/>
                <a:ea typeface="ＭＳ Ｐゴシック"/>
                <a:cs typeface="Arial"/>
              </a:rPr>
              <a:t>Geodatabase Group</a:t>
            </a:r>
          </a:p>
        </p:txBody>
      </p:sp>
      <p:sp>
        <p:nvSpPr>
          <p:cNvPr id="34" name="Title 1">
            <a:extLst>
              <a:ext uri="{FF2B5EF4-FFF2-40B4-BE49-F238E27FC236}">
                <a16:creationId xmlns:a16="http://schemas.microsoft.com/office/drawing/2014/main" id="{794A4FD4-FF2E-4858-9A25-E3A9EDB15AFC}"/>
              </a:ext>
            </a:extLst>
          </p:cNvPr>
          <p:cNvSpPr txBox="1">
            <a:spLocks/>
          </p:cNvSpPr>
          <p:nvPr/>
        </p:nvSpPr>
        <p:spPr>
          <a:xfrm>
            <a:off x="8385550" y="3691889"/>
            <a:ext cx="3588925" cy="246221"/>
          </a:xfrm>
          <a:prstGeom prst="rect">
            <a:avLst/>
          </a:prstGeom>
          <a:noFill/>
        </p:spPr>
        <p:txBody>
          <a:bodyPr vert="horz" wrap="square" lIns="0" tIns="0" rIns="0" bIns="0" rtlCol="0" anchor="b">
            <a:spAutoFit/>
          </a:bodyPr>
          <a:lstStyle>
            <a:lvl1pPr marR="0" indent="0" algn="r" fontAlgn="auto">
              <a:lnSpc>
                <a:spcPct val="100000"/>
              </a:lnSpc>
              <a:spcBef>
                <a:spcPts val="0"/>
              </a:spcBef>
              <a:spcAft>
                <a:spcPts val="0"/>
              </a:spcAft>
              <a:buClr>
                <a:schemeClr val="tx1">
                  <a:lumMod val="65000"/>
                </a:schemeClr>
              </a:buClr>
              <a:buSzPts val="1100"/>
              <a:buFont typeface="Arial"/>
              <a:buNone/>
              <a:tabLst/>
              <a:defRPr lang="en-US" sz="1400" b="1" i="1" baseline="0" dirty="0" smtClean="0">
                <a:solidFill>
                  <a:schemeClr val="tx2"/>
                </a:solidFill>
                <a:cs typeface="Arial"/>
              </a:defRPr>
            </a:lvl1pPr>
            <a:lvl2pPr indent="-173736">
              <a:lnSpc>
                <a:spcPct val="100000"/>
              </a:lnSpc>
              <a:spcBef>
                <a:spcPts val="0"/>
              </a:spcBef>
              <a:spcAft>
                <a:spcPts val="600"/>
              </a:spcAft>
              <a:buClr>
                <a:schemeClr val="accent4">
                  <a:lumMod val="60000"/>
                  <a:lumOff val="40000"/>
                </a:schemeClr>
              </a:buClr>
              <a:buSzPct val="80000"/>
              <a:buFont typeface="Lucida Grande"/>
              <a:buChar char="-"/>
              <a:defRPr b="1">
                <a:cs typeface="Arial"/>
              </a:defRPr>
            </a:lvl2pPr>
            <a:lvl3pPr marL="795528" indent="-173736">
              <a:lnSpc>
                <a:spcPct val="100000"/>
              </a:lnSpc>
              <a:spcBef>
                <a:spcPts val="0"/>
              </a:spcBef>
              <a:spcAft>
                <a:spcPts val="600"/>
              </a:spcAft>
              <a:buClr>
                <a:schemeClr val="accent4">
                  <a:lumMod val="60000"/>
                  <a:lumOff val="40000"/>
                </a:schemeClr>
              </a:buClr>
              <a:buSzPct val="80000"/>
              <a:buFont typeface="Lucida Grande"/>
              <a:buChar char="-"/>
              <a:defRPr sz="1600" b="1">
                <a:cs typeface="Arial"/>
              </a:defRPr>
            </a:lvl3pPr>
            <a:lvl4pPr marL="1216152" indent="-173736">
              <a:lnSpc>
                <a:spcPts val="1800"/>
              </a:lnSpc>
              <a:spcBef>
                <a:spcPts val="0"/>
              </a:spcBef>
              <a:spcAft>
                <a:spcPts val="600"/>
              </a:spcAft>
              <a:buClr>
                <a:schemeClr val="accent4">
                  <a:lumMod val="60000"/>
                  <a:lumOff val="40000"/>
                </a:schemeClr>
              </a:buClr>
              <a:buSzPct val="80000"/>
              <a:buFont typeface="Lucida Grande"/>
              <a:buChar char="-"/>
              <a:defRPr sz="1400" b="1">
                <a:cs typeface="Arial"/>
              </a:defRPr>
            </a:lvl4pPr>
            <a:lvl5pPr marL="1546225" indent="-176213">
              <a:lnSpc>
                <a:spcPts val="1900"/>
              </a:lnSpc>
              <a:spcBef>
                <a:spcPts val="0"/>
              </a:spcBef>
              <a:spcAft>
                <a:spcPts val="600"/>
              </a:spcAft>
              <a:buClr>
                <a:schemeClr val="accent4">
                  <a:lumMod val="60000"/>
                  <a:lumOff val="40000"/>
                </a:schemeClr>
              </a:buClr>
              <a:buSzPct val="80000"/>
              <a:buFont typeface="Lucida Grande"/>
              <a:buChar char="-"/>
              <a:defRPr lang="en-US" sz="1400" b="1" dirty="0">
                <a:cs typeface="Arial"/>
              </a:defRPr>
            </a:lvl5pPr>
            <a:lvl6pPr marL="1773238" indent="-177800" defTabSz="401638">
              <a:lnSpc>
                <a:spcPts val="1700"/>
              </a:lnSpc>
              <a:spcBef>
                <a:spcPts val="300"/>
              </a:spcBef>
              <a:spcAft>
                <a:spcPts val="300"/>
              </a:spcAft>
              <a:buSzPct val="80000"/>
              <a:buFont typeface="Lucida Grande"/>
              <a:buChar char="-"/>
              <a:tabLst>
                <a:tab pos="1484313" algn="l"/>
              </a:tabLst>
              <a:defRPr sz="1400" b="1">
                <a:latin typeface="Arial"/>
                <a:cs typeface="Arial"/>
              </a:defRPr>
            </a:lvl6pPr>
            <a:lvl7pPr marL="2062163" indent="-176213">
              <a:lnSpc>
                <a:spcPts val="1700"/>
              </a:lnSpc>
              <a:spcBef>
                <a:spcPts val="300"/>
              </a:spcBef>
              <a:spcAft>
                <a:spcPts val="300"/>
              </a:spcAft>
              <a:buSzPct val="80000"/>
              <a:buFont typeface="Lucida Grande"/>
              <a:buChar char="-"/>
              <a:defRPr sz="1400" b="1">
                <a:latin typeface="Arial"/>
                <a:cs typeface="Arial"/>
              </a:defRPr>
            </a:lvl7pPr>
            <a:lvl8pPr marL="2286000" indent="-173038">
              <a:lnSpc>
                <a:spcPts val="1700"/>
              </a:lnSpc>
              <a:spcBef>
                <a:spcPts val="300"/>
              </a:spcBef>
              <a:spcAft>
                <a:spcPts val="300"/>
              </a:spcAft>
              <a:buSzPct val="80000"/>
              <a:buFont typeface="Lucida Grande"/>
              <a:buChar char="-"/>
              <a:defRPr sz="1400" b="1">
                <a:latin typeface="Arial"/>
                <a:cs typeface="Arial"/>
              </a:defRPr>
            </a:lvl8pPr>
            <a:lvl9pPr marL="2452688" indent="-163513">
              <a:lnSpc>
                <a:spcPts val="1700"/>
              </a:lnSpc>
              <a:spcBef>
                <a:spcPts val="300"/>
              </a:spcBef>
              <a:spcAft>
                <a:spcPts val="300"/>
              </a:spcAft>
              <a:buSzPct val="80000"/>
              <a:buFont typeface="Lucida Grande"/>
              <a:buChar char="-"/>
              <a:defRPr sz="1400" b="1">
                <a:latin typeface="Arial"/>
                <a:cs typeface="Arial"/>
              </a:defRPr>
            </a:lvl9pPr>
          </a:lstStyle>
          <a:p>
            <a:pPr marL="0" marR="0" lvl="0" indent="0" defTabSz="457200" rtl="0" eaLnBrk="1" fontAlgn="auto" latinLnBrk="0" hangingPunct="1">
              <a:lnSpc>
                <a:spcPct val="100000"/>
              </a:lnSpc>
              <a:spcBef>
                <a:spcPts val="0"/>
              </a:spcBef>
              <a:spcAft>
                <a:spcPts val="0"/>
              </a:spcAft>
              <a:buClr>
                <a:prstClr val="white">
                  <a:lumMod val="65000"/>
                </a:prstClr>
              </a:buClr>
              <a:buSzPts val="1100"/>
              <a:buFont typeface="Arial"/>
              <a:buNone/>
              <a:tabLst/>
              <a:defRPr/>
            </a:pPr>
            <a:r>
              <a:rPr kumimoji="0" lang="en-US" sz="1600" b="0" i="0" u="none" strike="noStrike" kern="1200" cap="none" spc="0" normalizeH="0" baseline="0" noProof="0" dirty="0">
                <a:ln>
                  <a:noFill/>
                </a:ln>
                <a:solidFill>
                  <a:srgbClr val="FFFF96"/>
                </a:solidFill>
                <a:effectLst/>
                <a:uLnTx/>
                <a:uFillTx/>
                <a:latin typeface="Arial"/>
                <a:ea typeface="ＭＳ Ｐゴシック"/>
                <a:cs typeface="Arial"/>
              </a:rPr>
              <a:t>Geodatabase </a:t>
            </a:r>
            <a:r>
              <a:rPr kumimoji="0" lang="en-US" sz="1600" b="0" i="0" u="none" strike="noStrike" kern="1200" cap="none" spc="0" normalizeH="0" baseline="0" noProof="0" dirty="0">
                <a:ln>
                  <a:noFill/>
                </a:ln>
                <a:solidFill>
                  <a:srgbClr val="FFFF96"/>
                </a:solidFill>
                <a:effectLst/>
                <a:uLnTx/>
                <a:uFillTx/>
                <a:latin typeface="Arial"/>
                <a:ea typeface="ＭＳ Ｐゴシック"/>
                <a:cs typeface="Arial"/>
                <a:hlinkClick r:id="rId6"/>
              </a:rPr>
              <a:t>ProConcepts Doc</a:t>
            </a:r>
            <a:endParaRPr kumimoji="0" lang="en-US" sz="1600" b="0" i="0" u="none" strike="noStrike" kern="1200" cap="none" spc="0" normalizeH="0" baseline="0" noProof="0" dirty="0">
              <a:ln>
                <a:noFill/>
              </a:ln>
              <a:solidFill>
                <a:srgbClr val="FFFF96"/>
              </a:solidFill>
              <a:effectLst/>
              <a:uLnTx/>
              <a:uFillTx/>
              <a:latin typeface="Arial"/>
              <a:ea typeface="ＭＳ Ｐゴシック"/>
              <a:cs typeface="Arial"/>
            </a:endParaRPr>
          </a:p>
        </p:txBody>
      </p:sp>
      <p:pic>
        <p:nvPicPr>
          <p:cNvPr id="6" name="Picture 5">
            <a:extLst>
              <a:ext uri="{FF2B5EF4-FFF2-40B4-BE49-F238E27FC236}">
                <a16:creationId xmlns:a16="http://schemas.microsoft.com/office/drawing/2014/main" id="{520F221C-A668-4570-AED9-C558EFE41DDF}"/>
              </a:ext>
            </a:extLst>
          </p:cNvPr>
          <p:cNvPicPr>
            <a:picLocks noChangeAspect="1"/>
          </p:cNvPicPr>
          <p:nvPr/>
        </p:nvPicPr>
        <p:blipFill>
          <a:blip r:embed="rId7"/>
          <a:stretch>
            <a:fillRect/>
          </a:stretch>
        </p:blipFill>
        <p:spPr>
          <a:xfrm>
            <a:off x="804234" y="2406769"/>
            <a:ext cx="6905311" cy="4098274"/>
          </a:xfrm>
          <a:prstGeom prst="rect">
            <a:avLst/>
          </a:prstGeom>
        </p:spPr>
      </p:pic>
    </p:spTree>
    <p:extLst>
      <p:ext uri="{BB962C8B-B14F-4D97-AF65-F5344CB8AC3E}">
        <p14:creationId xmlns:p14="http://schemas.microsoft.com/office/powerpoint/2010/main" val="985366831"/>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B0D76F7-8256-BAB5-CB3C-AD55C2980E6E}"/>
              </a:ext>
            </a:extLst>
          </p:cNvPr>
          <p:cNvSpPr>
            <a:spLocks noGrp="1"/>
          </p:cNvSpPr>
          <p:nvPr>
            <p:ph type="body" idx="1"/>
          </p:nvPr>
        </p:nvSpPr>
        <p:spPr/>
        <p:txBody>
          <a:bodyPr/>
          <a:lstStyle/>
          <a:p>
            <a:endParaRPr lang="de-CH"/>
          </a:p>
        </p:txBody>
      </p:sp>
      <p:sp>
        <p:nvSpPr>
          <p:cNvPr id="6" name="Title 5">
            <a:extLst>
              <a:ext uri="{FF2B5EF4-FFF2-40B4-BE49-F238E27FC236}">
                <a16:creationId xmlns:a16="http://schemas.microsoft.com/office/drawing/2014/main" id="{16F02C5B-5F24-2347-9022-8515E39269B6}"/>
              </a:ext>
            </a:extLst>
          </p:cNvPr>
          <p:cNvSpPr>
            <a:spLocks noGrp="1"/>
          </p:cNvSpPr>
          <p:nvPr>
            <p:ph type="title"/>
          </p:nvPr>
        </p:nvSpPr>
        <p:spPr/>
        <p:txBody>
          <a:bodyPr/>
          <a:lstStyle/>
          <a:p>
            <a:pPr lvl="0">
              <a:spcBef>
                <a:spcPts val="0"/>
              </a:spcBef>
              <a:defRPr/>
            </a:pPr>
            <a:r>
              <a:rPr lang="en-US" sz="3600" b="0" dirty="0">
                <a:solidFill>
                  <a:prstClr val="white"/>
                </a:solidFill>
              </a:rPr>
              <a:t>Updates and What’s Coming</a:t>
            </a:r>
            <a:endParaRPr lang="en-US" sz="3600" dirty="0"/>
          </a:p>
        </p:txBody>
      </p:sp>
    </p:spTree>
    <p:extLst>
      <p:ext uri="{BB962C8B-B14F-4D97-AF65-F5344CB8AC3E}">
        <p14:creationId xmlns:p14="http://schemas.microsoft.com/office/powerpoint/2010/main" val="2738647788"/>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8"/>
          <p:cNvSpPr>
            <a:spLocks noGrp="1"/>
          </p:cNvSpPr>
          <p:nvPr>
            <p:ph type="title"/>
          </p:nvPr>
        </p:nvSpPr>
        <p:spPr>
          <a:xfrm>
            <a:off x="682625" y="682625"/>
            <a:ext cx="10826496" cy="430887"/>
          </a:xfrm>
        </p:spPr>
        <p:txBody>
          <a:bodyPr/>
          <a:lstStyle/>
          <a:p>
            <a:r>
              <a:rPr lang="en-US" sz="2800" b="0" dirty="0"/>
              <a:t>Extending ArcGIS Pro</a:t>
            </a:r>
          </a:p>
        </p:txBody>
      </p:sp>
      <p:sp>
        <p:nvSpPr>
          <p:cNvPr id="16" name="Content Placeholder 10"/>
          <p:cNvSpPr>
            <a:spLocks noGrp="1"/>
          </p:cNvSpPr>
          <p:nvPr>
            <p:ph sz="quarter" idx="4294967295"/>
          </p:nvPr>
        </p:nvSpPr>
        <p:spPr>
          <a:xfrm>
            <a:off x="812800" y="1836615"/>
            <a:ext cx="10369296" cy="3661879"/>
          </a:xfrm>
          <a:prstGeom prst="rect">
            <a:avLst/>
          </a:prstGeom>
        </p:spPr>
        <p:txBody>
          <a:bodyPr/>
          <a:lstStyle/>
          <a:p>
            <a:pPr marL="0" indent="0">
              <a:buClr>
                <a:srgbClr val="D07505"/>
              </a:buClr>
              <a:buSzPct val="90000"/>
              <a:buNone/>
            </a:pPr>
            <a:r>
              <a:rPr lang="en-US" sz="2400" b="0" dirty="0"/>
              <a:t>Options:</a:t>
            </a:r>
          </a:p>
          <a:p>
            <a:pPr lvl="1">
              <a:buSzPct val="90000"/>
              <a:buFont typeface="Arial" panose="020B0604020202020204" pitchFamily="34" charset="0"/>
              <a:buChar char="•"/>
            </a:pPr>
            <a:r>
              <a:rPr lang="en-US" sz="2000" b="0" dirty="0">
                <a:solidFill>
                  <a:schemeClr val="accent4">
                    <a:lumMod val="60000"/>
                    <a:lumOff val="40000"/>
                  </a:schemeClr>
                </a:solidFill>
              </a:rPr>
              <a:t>Configure</a:t>
            </a:r>
            <a:r>
              <a:rPr lang="en-US" sz="2000" b="0" dirty="0"/>
              <a:t> UI through settings, and workflows through Tasks</a:t>
            </a:r>
          </a:p>
          <a:p>
            <a:pPr lvl="1">
              <a:buSzPct val="90000"/>
              <a:buFont typeface="Arial" panose="020B0604020202020204" pitchFamily="34" charset="0"/>
              <a:buChar char="•"/>
            </a:pPr>
            <a:r>
              <a:rPr lang="en-US" sz="2000" b="0" dirty="0">
                <a:solidFill>
                  <a:schemeClr val="accent4">
                    <a:lumMod val="60000"/>
                    <a:lumOff val="40000"/>
                  </a:schemeClr>
                </a:solidFill>
              </a:rPr>
              <a:t>Automate</a:t>
            </a:r>
            <a:r>
              <a:rPr lang="en-US" sz="2000" b="0" dirty="0"/>
              <a:t> using geoprocessing and Python</a:t>
            </a:r>
          </a:p>
          <a:p>
            <a:pPr lvl="1">
              <a:buSzPct val="90000"/>
              <a:buFont typeface="Arial" panose="020B0604020202020204" pitchFamily="34" charset="0"/>
              <a:buChar char="•"/>
            </a:pPr>
            <a:r>
              <a:rPr lang="en-US" sz="2000" b="0" dirty="0">
                <a:solidFill>
                  <a:schemeClr val="accent4">
                    <a:lumMod val="60000"/>
                    <a:lumOff val="40000"/>
                  </a:schemeClr>
                </a:solidFill>
              </a:rPr>
              <a:t>Extend</a:t>
            </a:r>
            <a:r>
              <a:rPr lang="en-US" sz="2000" b="0" dirty="0"/>
              <a:t> with your own custom tools and solutions using the ArcGIS Pro SDK for .NET</a:t>
            </a:r>
            <a:endParaRPr lang="en-US" b="0" dirty="0"/>
          </a:p>
        </p:txBody>
      </p:sp>
      <p:pic>
        <p:nvPicPr>
          <p:cNvPr id="3" name="Picture 2">
            <a:extLst>
              <a:ext uri="{FF2B5EF4-FFF2-40B4-BE49-F238E27FC236}">
                <a16:creationId xmlns:a16="http://schemas.microsoft.com/office/drawing/2014/main" id="{009C0235-C4A5-4388-A752-AF555EB9C815}"/>
              </a:ext>
            </a:extLst>
          </p:cNvPr>
          <p:cNvPicPr>
            <a:picLocks noChangeAspect="1"/>
          </p:cNvPicPr>
          <p:nvPr/>
        </p:nvPicPr>
        <p:blipFill>
          <a:blip r:embed="rId3"/>
          <a:stretch>
            <a:fillRect/>
          </a:stretch>
        </p:blipFill>
        <p:spPr>
          <a:xfrm>
            <a:off x="592071" y="4041590"/>
            <a:ext cx="11351736" cy="2133785"/>
          </a:xfrm>
          <a:prstGeom prst="rect">
            <a:avLst/>
          </a:prstGeom>
        </p:spPr>
      </p:pic>
    </p:spTree>
    <p:extLst>
      <p:ext uri="{BB962C8B-B14F-4D97-AF65-F5344CB8AC3E}">
        <p14:creationId xmlns:p14="http://schemas.microsoft.com/office/powerpoint/2010/main" val="1786828649"/>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Rectangle 159">
            <a:extLst>
              <a:ext uri="{FF2B5EF4-FFF2-40B4-BE49-F238E27FC236}">
                <a16:creationId xmlns:a16="http://schemas.microsoft.com/office/drawing/2014/main" id="{55552DC9-58C5-CF4B-BE2A-B5D45FF2BD7C}"/>
              </a:ext>
            </a:extLst>
          </p:cNvPr>
          <p:cNvSpPr>
            <a:spLocks noChangeAspect="1"/>
          </p:cNvSpPr>
          <p:nvPr/>
        </p:nvSpPr>
        <p:spPr bwMode="auto">
          <a:xfrm>
            <a:off x="7845300" y="1215193"/>
            <a:ext cx="3496704" cy="5664496"/>
          </a:xfrm>
          <a:prstGeom prst="roundRect">
            <a:avLst>
              <a:gd name="adj" fmla="val 3173"/>
            </a:avLst>
          </a:prstGeom>
          <a:gradFill flip="none" rotWithShape="1">
            <a:gsLst>
              <a:gs pos="0">
                <a:srgbClr val="46D4FF">
                  <a:alpha val="31000"/>
                </a:srgbClr>
              </a:gs>
              <a:gs pos="100000">
                <a:srgbClr val="46D4FF">
                  <a:alpha val="0"/>
                </a:srgbClr>
              </a:gs>
            </a:gsLst>
            <a:lin ang="5400000" scaled="0"/>
            <a:tileRect/>
          </a:gra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sym typeface="Arial" pitchFamily="-106" charset="0"/>
            </a:endParaRPr>
          </a:p>
        </p:txBody>
      </p:sp>
      <p:sp>
        <p:nvSpPr>
          <p:cNvPr id="20" name="Rectangle 159">
            <a:extLst>
              <a:ext uri="{FF2B5EF4-FFF2-40B4-BE49-F238E27FC236}">
                <a16:creationId xmlns:a16="http://schemas.microsoft.com/office/drawing/2014/main" id="{AC70542E-9E7C-DD46-AEB7-6D74CB4206EA}"/>
              </a:ext>
            </a:extLst>
          </p:cNvPr>
          <p:cNvSpPr>
            <a:spLocks noChangeAspect="1"/>
          </p:cNvSpPr>
          <p:nvPr/>
        </p:nvSpPr>
        <p:spPr bwMode="auto">
          <a:xfrm>
            <a:off x="4048171" y="1207890"/>
            <a:ext cx="3496704" cy="5664496"/>
          </a:xfrm>
          <a:prstGeom prst="roundRect">
            <a:avLst>
              <a:gd name="adj" fmla="val 3173"/>
            </a:avLst>
          </a:prstGeom>
          <a:gradFill flip="none" rotWithShape="1">
            <a:gsLst>
              <a:gs pos="0">
                <a:srgbClr val="46D4FF">
                  <a:alpha val="31000"/>
                </a:srgbClr>
              </a:gs>
              <a:gs pos="100000">
                <a:srgbClr val="46D4FF">
                  <a:alpha val="0"/>
                </a:srgbClr>
              </a:gs>
            </a:gsLst>
            <a:lin ang="5400000" scaled="0"/>
            <a:tileRect/>
          </a:gra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sym typeface="Arial" pitchFamily="-106" charset="0"/>
            </a:endParaRPr>
          </a:p>
        </p:txBody>
      </p:sp>
      <p:sp>
        <p:nvSpPr>
          <p:cNvPr id="19" name="Rectangle 159">
            <a:extLst>
              <a:ext uri="{FF2B5EF4-FFF2-40B4-BE49-F238E27FC236}">
                <a16:creationId xmlns:a16="http://schemas.microsoft.com/office/drawing/2014/main" id="{40536C6E-BC14-4D42-9E9D-A23D224EEBBA}"/>
              </a:ext>
            </a:extLst>
          </p:cNvPr>
          <p:cNvSpPr>
            <a:spLocks noChangeAspect="1"/>
          </p:cNvSpPr>
          <p:nvPr/>
        </p:nvSpPr>
        <p:spPr bwMode="auto">
          <a:xfrm>
            <a:off x="276807" y="1193504"/>
            <a:ext cx="3496704" cy="5664496"/>
          </a:xfrm>
          <a:prstGeom prst="roundRect">
            <a:avLst>
              <a:gd name="adj" fmla="val 3173"/>
            </a:avLst>
          </a:prstGeom>
          <a:gradFill flip="none" rotWithShape="1">
            <a:gsLst>
              <a:gs pos="0">
                <a:srgbClr val="46D4FF">
                  <a:alpha val="31000"/>
                </a:srgbClr>
              </a:gs>
              <a:gs pos="100000">
                <a:srgbClr val="46D4FF">
                  <a:alpha val="0"/>
                </a:srgbClr>
              </a:gs>
            </a:gsLst>
            <a:lin ang="5400000" scaled="0"/>
            <a:tileRect/>
          </a:gra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sym typeface="Arial" pitchFamily="-106" charset="0"/>
            </a:endParaRPr>
          </a:p>
        </p:txBody>
      </p:sp>
      <p:sp>
        <p:nvSpPr>
          <p:cNvPr id="24" name="Title 1">
            <a:extLst>
              <a:ext uri="{FF2B5EF4-FFF2-40B4-BE49-F238E27FC236}">
                <a16:creationId xmlns:a16="http://schemas.microsoft.com/office/drawing/2014/main" id="{0BF624CD-E796-6448-AB9A-F3BD1F4FB597}"/>
              </a:ext>
            </a:extLst>
          </p:cNvPr>
          <p:cNvSpPr txBox="1">
            <a:spLocks/>
          </p:cNvSpPr>
          <p:nvPr/>
        </p:nvSpPr>
        <p:spPr>
          <a:xfrm>
            <a:off x="4048172" y="1201647"/>
            <a:ext cx="3496703" cy="519039"/>
          </a:xfrm>
          <a:prstGeom prst="rect">
            <a:avLst/>
          </a:prstGeom>
          <a:solidFill>
            <a:srgbClr val="242424">
              <a:alpha val="42000"/>
            </a:srgbClr>
          </a:solidFill>
          <a:ln>
            <a:noFill/>
          </a:ln>
        </p:spPr>
        <p:txBody>
          <a:bodyPr lIns="0" rIns="0" anchor="ctr">
            <a:noAutofit/>
          </a:bodyPr>
          <a:lstStyle>
            <a:defPPr>
              <a:defRPr lang="en-US"/>
            </a:defPPr>
            <a:lvl1pPr marL="801688" defTabSz="919163">
              <a:lnSpc>
                <a:spcPct val="100000"/>
              </a:lnSpc>
              <a:spcBef>
                <a:spcPct val="0"/>
              </a:spcBef>
              <a:buNone/>
              <a:defRPr kumimoji="0" sz="10400" b="0" i="0" cap="none" baseline="0">
                <a:solidFill>
                  <a:srgbClr val="FFFFFF"/>
                </a:solidFill>
                <a:effectLst/>
                <a:latin typeface="+mj-lt"/>
                <a:ea typeface="+mj-ea"/>
                <a:cs typeface="Arial"/>
              </a:defRPr>
            </a:lvl1pPr>
          </a:lstStyle>
          <a:p>
            <a:pPr marL="801688" marR="0" lvl="0" indent="0" algn="l" defTabSz="919163" rtl="0" eaLnBrk="1" fontAlgn="auto" latinLnBrk="0" hangingPunct="1">
              <a:lnSpc>
                <a:spcPct val="100000"/>
              </a:lnSpc>
              <a:spcBef>
                <a:spcPct val="0"/>
              </a:spcBef>
              <a:spcAft>
                <a:spcPts val="0"/>
              </a:spcAft>
              <a:buClrTx/>
              <a:buSzTx/>
              <a:buFontTx/>
              <a:buNone/>
              <a:tabLst/>
              <a:defRPr/>
            </a:pPr>
            <a:endParaRPr kumimoji="0" lang="en-US" sz="10400" b="0" i="0" u="none" strike="noStrike" kern="1200" cap="none" spc="0" normalizeH="0" baseline="0" noProof="0">
              <a:ln>
                <a:noFill/>
              </a:ln>
              <a:solidFill>
                <a:srgbClr val="FFFFFF"/>
              </a:solidFill>
              <a:effectLst/>
              <a:uLnTx/>
              <a:uFillTx/>
              <a:latin typeface="Arial"/>
              <a:ea typeface="ＭＳ Ｐゴシック"/>
              <a:cs typeface="Arial"/>
            </a:endParaRPr>
          </a:p>
        </p:txBody>
      </p:sp>
      <p:sp>
        <p:nvSpPr>
          <p:cNvPr id="25" name="Title 1">
            <a:extLst>
              <a:ext uri="{FF2B5EF4-FFF2-40B4-BE49-F238E27FC236}">
                <a16:creationId xmlns:a16="http://schemas.microsoft.com/office/drawing/2014/main" id="{38045747-C057-7C4F-BD55-624DAD817230}"/>
              </a:ext>
            </a:extLst>
          </p:cNvPr>
          <p:cNvSpPr txBox="1">
            <a:spLocks/>
          </p:cNvSpPr>
          <p:nvPr/>
        </p:nvSpPr>
        <p:spPr>
          <a:xfrm>
            <a:off x="7845296" y="1210031"/>
            <a:ext cx="3496703" cy="519039"/>
          </a:xfrm>
          <a:prstGeom prst="rect">
            <a:avLst/>
          </a:prstGeom>
          <a:solidFill>
            <a:srgbClr val="242424">
              <a:alpha val="42000"/>
            </a:srgbClr>
          </a:solidFill>
          <a:ln>
            <a:noFill/>
          </a:ln>
        </p:spPr>
        <p:txBody>
          <a:bodyPr lIns="0" rIns="0" anchor="ctr">
            <a:noAutofit/>
          </a:bodyPr>
          <a:lstStyle>
            <a:defPPr>
              <a:defRPr lang="en-US"/>
            </a:defPPr>
            <a:lvl1pPr marL="801688" defTabSz="919163">
              <a:lnSpc>
                <a:spcPct val="100000"/>
              </a:lnSpc>
              <a:spcBef>
                <a:spcPct val="0"/>
              </a:spcBef>
              <a:buNone/>
              <a:defRPr kumimoji="0" sz="10400" b="0" i="0" cap="none" baseline="0">
                <a:solidFill>
                  <a:srgbClr val="FFFFFF"/>
                </a:solidFill>
                <a:effectLst/>
                <a:latin typeface="+mj-lt"/>
                <a:ea typeface="+mj-ea"/>
                <a:cs typeface="Arial"/>
              </a:defRPr>
            </a:lvl1pPr>
          </a:lstStyle>
          <a:p>
            <a:pPr marL="801688" marR="0" lvl="0" indent="0" algn="l" defTabSz="919163" rtl="0" eaLnBrk="1" fontAlgn="auto" latinLnBrk="0" hangingPunct="1">
              <a:lnSpc>
                <a:spcPct val="100000"/>
              </a:lnSpc>
              <a:spcBef>
                <a:spcPct val="0"/>
              </a:spcBef>
              <a:spcAft>
                <a:spcPts val="0"/>
              </a:spcAft>
              <a:buClrTx/>
              <a:buSzTx/>
              <a:buFontTx/>
              <a:buNone/>
              <a:tabLst/>
              <a:defRPr/>
            </a:pPr>
            <a:endParaRPr kumimoji="0" lang="en-US" sz="10400" b="0" i="0" u="none" strike="noStrike" kern="1200" cap="none" spc="0" normalizeH="0" baseline="0" noProof="0">
              <a:ln>
                <a:noFill/>
              </a:ln>
              <a:solidFill>
                <a:srgbClr val="FFFFFF"/>
              </a:solidFill>
              <a:effectLst/>
              <a:uLnTx/>
              <a:uFillTx/>
              <a:latin typeface="Arial"/>
              <a:ea typeface="ＭＳ Ｐゴシック"/>
              <a:cs typeface="Arial"/>
            </a:endParaRPr>
          </a:p>
        </p:txBody>
      </p:sp>
      <p:sp>
        <p:nvSpPr>
          <p:cNvPr id="23" name="Title 1">
            <a:extLst>
              <a:ext uri="{FF2B5EF4-FFF2-40B4-BE49-F238E27FC236}">
                <a16:creationId xmlns:a16="http://schemas.microsoft.com/office/drawing/2014/main" id="{1C0BE761-F311-A44C-9D7D-2B7AA0CFCB87}"/>
              </a:ext>
            </a:extLst>
          </p:cNvPr>
          <p:cNvSpPr txBox="1">
            <a:spLocks/>
          </p:cNvSpPr>
          <p:nvPr/>
        </p:nvSpPr>
        <p:spPr>
          <a:xfrm>
            <a:off x="276807" y="1193504"/>
            <a:ext cx="3496703" cy="519039"/>
          </a:xfrm>
          <a:prstGeom prst="rect">
            <a:avLst/>
          </a:prstGeom>
          <a:solidFill>
            <a:srgbClr val="242424">
              <a:alpha val="42000"/>
            </a:srgbClr>
          </a:solidFill>
          <a:ln>
            <a:noFill/>
          </a:ln>
        </p:spPr>
        <p:txBody>
          <a:bodyPr lIns="0" rIns="0" anchor="ctr">
            <a:noAutofit/>
          </a:bodyPr>
          <a:lstStyle>
            <a:defPPr>
              <a:defRPr lang="en-US"/>
            </a:defPPr>
            <a:lvl1pPr marL="801688" defTabSz="919163">
              <a:lnSpc>
                <a:spcPct val="100000"/>
              </a:lnSpc>
              <a:spcBef>
                <a:spcPct val="0"/>
              </a:spcBef>
              <a:buNone/>
              <a:defRPr kumimoji="0" sz="10400" b="0" i="0" cap="none" baseline="0">
                <a:solidFill>
                  <a:srgbClr val="FFFFFF"/>
                </a:solidFill>
                <a:effectLst/>
                <a:latin typeface="+mj-lt"/>
                <a:ea typeface="+mj-ea"/>
                <a:cs typeface="Arial"/>
              </a:defRPr>
            </a:lvl1pPr>
          </a:lstStyle>
          <a:p>
            <a:pPr marL="801688" marR="0" lvl="0" indent="0" algn="l" defTabSz="919163" rtl="0" eaLnBrk="1" fontAlgn="auto" latinLnBrk="0" hangingPunct="1">
              <a:lnSpc>
                <a:spcPct val="100000"/>
              </a:lnSpc>
              <a:spcBef>
                <a:spcPct val="0"/>
              </a:spcBef>
              <a:spcAft>
                <a:spcPts val="0"/>
              </a:spcAft>
              <a:buClrTx/>
              <a:buSzTx/>
              <a:buFontTx/>
              <a:buNone/>
              <a:tabLst/>
              <a:defRPr/>
            </a:pPr>
            <a:endParaRPr kumimoji="0" lang="en-US" sz="10400" b="0" i="0" u="none" strike="noStrike" kern="1200" cap="none" spc="0" normalizeH="0" baseline="0" noProof="0">
              <a:ln>
                <a:noFill/>
              </a:ln>
              <a:solidFill>
                <a:srgbClr val="FFFFFF"/>
              </a:solidFill>
              <a:effectLst/>
              <a:uLnTx/>
              <a:uFillTx/>
              <a:latin typeface="Arial"/>
              <a:ea typeface="ＭＳ Ｐゴシック"/>
              <a:cs typeface="Arial"/>
            </a:endParaRPr>
          </a:p>
        </p:txBody>
      </p:sp>
      <p:sp>
        <p:nvSpPr>
          <p:cNvPr id="12" name="Rectangle 11">
            <a:extLst>
              <a:ext uri="{FF2B5EF4-FFF2-40B4-BE49-F238E27FC236}">
                <a16:creationId xmlns:a16="http://schemas.microsoft.com/office/drawing/2014/main" id="{AAE9F5F4-EA21-9F4D-BC32-3F41526A9A7F}"/>
              </a:ext>
            </a:extLst>
          </p:cNvPr>
          <p:cNvSpPr/>
          <p:nvPr/>
        </p:nvSpPr>
        <p:spPr>
          <a:xfrm>
            <a:off x="4212989" y="1207890"/>
            <a:ext cx="3064139" cy="430887"/>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Avenir Next" panose="020B0503020202020204" pitchFamily="34" charset="0"/>
                <a:ea typeface="Avenir Medium" charset="0"/>
                <a:cs typeface="Avenir Medium" charset="0"/>
              </a:rPr>
              <a:t>Mid-term</a:t>
            </a:r>
            <a:endParaRPr kumimoji="0" lang="en-US" sz="2000" b="0" i="0" u="none" strike="noStrike" kern="1200" cap="none" spc="0" normalizeH="0" baseline="0" noProof="0" dirty="0">
              <a:ln>
                <a:noFill/>
              </a:ln>
              <a:solidFill>
                <a:prstClr val="white"/>
              </a:solidFill>
              <a:effectLst/>
              <a:uLnTx/>
              <a:uFillTx/>
              <a:latin typeface="Avenir Next" panose="020B0503020202020204" pitchFamily="34" charset="0"/>
              <a:ea typeface="Avenir Medium" charset="0"/>
              <a:cs typeface="Avenir Medium" charset="0"/>
            </a:endParaRPr>
          </a:p>
        </p:txBody>
      </p:sp>
      <p:sp>
        <p:nvSpPr>
          <p:cNvPr id="15" name="Rectangle 14">
            <a:extLst>
              <a:ext uri="{FF2B5EF4-FFF2-40B4-BE49-F238E27FC236}">
                <a16:creationId xmlns:a16="http://schemas.microsoft.com/office/drawing/2014/main" id="{A860931B-8E0C-F346-9D29-1B883B76CE15}"/>
              </a:ext>
            </a:extLst>
          </p:cNvPr>
          <p:cNvSpPr/>
          <p:nvPr/>
        </p:nvSpPr>
        <p:spPr>
          <a:xfrm>
            <a:off x="8033006" y="1207890"/>
            <a:ext cx="2987162" cy="430887"/>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Avenir Next" panose="020B0503020202020204" pitchFamily="34" charset="0"/>
                <a:ea typeface="Avenir Medium" charset="0"/>
                <a:cs typeface="Avenir Medium" charset="0"/>
              </a:rPr>
              <a:t>Long-term</a:t>
            </a:r>
            <a:endParaRPr kumimoji="0" lang="en-US" sz="2000" b="0" i="0" u="none" strike="noStrike" kern="1200" cap="none" spc="0" normalizeH="0" baseline="0" noProof="0" dirty="0">
              <a:ln>
                <a:noFill/>
              </a:ln>
              <a:solidFill>
                <a:prstClr val="white"/>
              </a:solidFill>
              <a:effectLst/>
              <a:uLnTx/>
              <a:uFillTx/>
              <a:latin typeface="Avenir Next" panose="020B0503020202020204" pitchFamily="34" charset="0"/>
              <a:ea typeface="Avenir Medium" charset="0"/>
              <a:cs typeface="Avenir Medium" charset="0"/>
            </a:endParaRPr>
          </a:p>
        </p:txBody>
      </p:sp>
      <p:sp>
        <p:nvSpPr>
          <p:cNvPr id="14" name="Rectangle 13">
            <a:extLst>
              <a:ext uri="{FF2B5EF4-FFF2-40B4-BE49-F238E27FC236}">
                <a16:creationId xmlns:a16="http://schemas.microsoft.com/office/drawing/2014/main" id="{FE047254-A2EE-214F-B1A0-209D0EC0732F}"/>
              </a:ext>
            </a:extLst>
          </p:cNvPr>
          <p:cNvSpPr/>
          <p:nvPr/>
        </p:nvSpPr>
        <p:spPr>
          <a:xfrm>
            <a:off x="694795" y="1229456"/>
            <a:ext cx="2584049" cy="43088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Avenir Next" panose="020B0503020202020204" pitchFamily="34" charset="0"/>
                <a:ea typeface="Avenir Medium" charset="0"/>
                <a:cs typeface="Avenir Medium" charset="0"/>
              </a:rPr>
              <a:t>Near-term</a:t>
            </a:r>
            <a:endParaRPr kumimoji="0" lang="en-US" sz="2000" b="0" i="0" u="none" strike="noStrike" kern="1200" cap="none" spc="0" normalizeH="0" baseline="0" noProof="0" dirty="0">
              <a:ln>
                <a:noFill/>
              </a:ln>
              <a:solidFill>
                <a:prstClr val="white"/>
              </a:solidFill>
              <a:effectLst/>
              <a:uLnTx/>
              <a:uFillTx/>
              <a:latin typeface="Avenir Medium" charset="0"/>
              <a:ea typeface="Avenir Medium" charset="0"/>
              <a:cs typeface="Avenir Medium" charset="0"/>
            </a:endParaRPr>
          </a:p>
        </p:txBody>
      </p:sp>
      <p:pic>
        <p:nvPicPr>
          <p:cNvPr id="17" name="Graphic 16">
            <a:extLst>
              <a:ext uri="{FF2B5EF4-FFF2-40B4-BE49-F238E27FC236}">
                <a16:creationId xmlns:a16="http://schemas.microsoft.com/office/drawing/2014/main" id="{831F36B3-9A75-47EA-B4E0-4EC1235F4A3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78" y="1617"/>
            <a:ext cx="5241141" cy="1184191"/>
          </a:xfrm>
          <a:prstGeom prst="rect">
            <a:avLst/>
          </a:prstGeom>
        </p:spPr>
      </p:pic>
      <p:sp>
        <p:nvSpPr>
          <p:cNvPr id="2" name="TextBox 1">
            <a:extLst>
              <a:ext uri="{FF2B5EF4-FFF2-40B4-BE49-F238E27FC236}">
                <a16:creationId xmlns:a16="http://schemas.microsoft.com/office/drawing/2014/main" id="{1524172D-266D-496C-B96B-A0E249712707}"/>
              </a:ext>
            </a:extLst>
          </p:cNvPr>
          <p:cNvSpPr txBox="1"/>
          <p:nvPr/>
        </p:nvSpPr>
        <p:spPr>
          <a:xfrm>
            <a:off x="9089969" y="6225742"/>
            <a:ext cx="2397593" cy="267128"/>
          </a:xfrm>
          <a:prstGeom prst="rect">
            <a:avLst/>
          </a:prstGeom>
          <a:noFill/>
          <a:effectLst/>
        </p:spPr>
        <p:txBody>
          <a:bodyPr wrap="none" lIns="0" tIns="0" rIns="0" bIns="0" rtlCol="0">
            <a:noAutofit/>
          </a:bodyPr>
          <a:lstStyle/>
          <a:p>
            <a:pPr marL="0" marR="0" lvl="0" indent="0" algn="r" defTabSz="914400" rtl="0" eaLnBrk="0" fontAlgn="auto" latinLnBrk="0" hangingPunct="0">
              <a:lnSpc>
                <a:spcPts val="18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FFFF00"/>
                </a:solidFill>
                <a:effectLst/>
                <a:uLnTx/>
                <a:uFillTx/>
                <a:latin typeface="Arial"/>
                <a:ea typeface="ＭＳ Ｐゴシック"/>
              </a:rPr>
              <a:t>November </a:t>
            </a:r>
            <a:r>
              <a:rPr kumimoji="0" lang="en-US" sz="1400" b="0" i="1" u="none" strike="noStrike" kern="1200" cap="none" spc="0" normalizeH="0" baseline="0" noProof="0" dirty="0">
                <a:ln>
                  <a:noFill/>
                </a:ln>
                <a:solidFill>
                  <a:srgbClr val="FFFF00"/>
                </a:solidFill>
                <a:effectLst/>
                <a:uLnTx/>
                <a:uFillTx/>
                <a:latin typeface="Arial"/>
                <a:ea typeface="ＭＳ Ｐゴシック"/>
                <a:cs typeface="+mn-cs"/>
              </a:rPr>
              <a:t> 2023</a:t>
            </a:r>
          </a:p>
        </p:txBody>
      </p:sp>
      <p:sp>
        <p:nvSpPr>
          <p:cNvPr id="3" name="TextBox 2">
            <a:extLst>
              <a:ext uri="{FF2B5EF4-FFF2-40B4-BE49-F238E27FC236}">
                <a16:creationId xmlns:a16="http://schemas.microsoft.com/office/drawing/2014/main" id="{EA5D5B94-A3B6-483E-9BFB-8E378AC234EB}"/>
              </a:ext>
            </a:extLst>
          </p:cNvPr>
          <p:cNvSpPr txBox="1"/>
          <p:nvPr/>
        </p:nvSpPr>
        <p:spPr>
          <a:xfrm>
            <a:off x="5748317" y="708570"/>
            <a:ext cx="914400" cy="914400"/>
          </a:xfrm>
          <a:prstGeom prst="rect">
            <a:avLst/>
          </a:prstGeom>
          <a:noFill/>
          <a:effectLst/>
        </p:spPr>
        <p:txBody>
          <a:bodyPr wrap="none" lIns="0" tIns="0" rIns="0" bIns="0" rtlCol="0">
            <a:noAutofit/>
          </a:bodyPr>
          <a:lstStyle/>
          <a:p>
            <a:pPr marL="0" marR="0" lvl="0" indent="0" algn="l" defTabSz="914400" rtl="0" eaLnBrk="0" fontAlgn="auto" latinLnBrk="0" hangingPunct="0">
              <a:lnSpc>
                <a:spcPts val="18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FFFF00"/>
              </a:solidFill>
              <a:effectLst/>
              <a:highlight>
                <a:srgbClr val="000000"/>
              </a:highlight>
              <a:uLnTx/>
              <a:uFillTx/>
              <a:latin typeface="Arial"/>
              <a:ea typeface="ＭＳ Ｐゴシック"/>
              <a:cs typeface="+mn-cs"/>
            </a:endParaRPr>
          </a:p>
        </p:txBody>
      </p:sp>
      <p:sp>
        <p:nvSpPr>
          <p:cNvPr id="4" name="Title 1">
            <a:extLst>
              <a:ext uri="{FF2B5EF4-FFF2-40B4-BE49-F238E27FC236}">
                <a16:creationId xmlns:a16="http://schemas.microsoft.com/office/drawing/2014/main" id="{8CF7A9EA-86F0-387F-2196-BCE9768C14D0}"/>
              </a:ext>
            </a:extLst>
          </p:cNvPr>
          <p:cNvSpPr txBox="1">
            <a:spLocks/>
          </p:cNvSpPr>
          <p:nvPr/>
        </p:nvSpPr>
        <p:spPr>
          <a:xfrm>
            <a:off x="363753" y="1812143"/>
            <a:ext cx="3196287" cy="5463034"/>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lang="en-US" sz="2400" b="1" kern="1200" dirty="0">
                <a:solidFill>
                  <a:schemeClr val="tx1"/>
                </a:solidFill>
                <a:latin typeface="+mj-lt"/>
                <a:ea typeface="+mj-ea"/>
                <a:cs typeface="Arial"/>
              </a:defRPr>
            </a:lvl1pPr>
          </a:lstStyle>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effectLst/>
                <a:uLnTx/>
                <a:uFillTx/>
                <a:latin typeface="Arial"/>
                <a:ea typeface="ＭＳ Ｐゴシック"/>
                <a:cs typeface="Arial"/>
              </a:rPr>
              <a:t>Portal Projects for ArcGIS Pro</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effectLst/>
                <a:uLnTx/>
                <a:uFillTx/>
                <a:latin typeface="Arial"/>
                <a:ea typeface="ＭＳ Ｐゴシック"/>
                <a:cs typeface="Arial"/>
              </a:rPr>
              <a:t>Discard for </a:t>
            </a:r>
            <a:r>
              <a:rPr kumimoji="0" lang="en-US" sz="1400" b="0" i="0" u="none" strike="noStrike" kern="1200" cap="none" spc="0" normalizeH="0" baseline="0" noProof="0" dirty="0" err="1">
                <a:ln>
                  <a:noFill/>
                </a:ln>
                <a:effectLst/>
                <a:uLnTx/>
                <a:uFillTx/>
                <a:latin typeface="Arial"/>
                <a:ea typeface="ＭＳ Ｐゴシック"/>
                <a:cs typeface="Arial"/>
              </a:rPr>
              <a:t>nonversioned</a:t>
            </a:r>
            <a:r>
              <a:rPr kumimoji="0" lang="en-US" sz="1400" b="0" i="0" u="none" strike="noStrike" kern="1200" cap="none" spc="0" normalizeH="0" baseline="0" noProof="0" dirty="0">
                <a:ln>
                  <a:noFill/>
                </a:ln>
                <a:effectLst/>
                <a:uLnTx/>
                <a:uFillTx/>
                <a:latin typeface="Arial"/>
                <a:ea typeface="ＭＳ Ｐゴシック"/>
                <a:cs typeface="Arial"/>
              </a:rPr>
              <a:t> Editing</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effectLst/>
                <a:uLnTx/>
                <a:uFillTx/>
                <a:latin typeface="Arial"/>
                <a:ea typeface="ＭＳ Ｐゴシック"/>
                <a:cs typeface="Arial"/>
              </a:rPr>
              <a:t>Schema Reporting</a:t>
            </a:r>
          </a:p>
          <a:p>
            <a:pPr marL="285750" indent="-285750">
              <a:spcBef>
                <a:spcPts val="600"/>
              </a:spcBef>
              <a:buFont typeface="Arial" panose="020B0604020202020204" pitchFamily="34" charset="0"/>
              <a:buChar char="•"/>
              <a:defRPr/>
            </a:pP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a:rPr>
              <a:t>Provenance in Knowledge Graphs</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400" b="0" dirty="0">
                <a:latin typeface="Arial"/>
                <a:ea typeface="ＭＳ Ｐゴシック"/>
              </a:rPr>
              <a:t>Offline Parcel Fabric</a:t>
            </a:r>
          </a:p>
          <a:p>
            <a:pPr marL="285750" indent="-285750">
              <a:spcBef>
                <a:spcPts val="600"/>
              </a:spcBef>
              <a:buFont typeface="Arial" panose="020B0604020202020204" pitchFamily="34" charset="0"/>
              <a:buChar char="•"/>
              <a:defRPr/>
            </a:pPr>
            <a:r>
              <a:rPr kumimoji="0" lang="en-US" sz="1400" b="0" i="0" u="none" strike="noStrike" kern="1200" cap="none" spc="0" normalizeH="0" baseline="0" noProof="0" dirty="0" err="1">
                <a:ln>
                  <a:noFill/>
                </a:ln>
                <a:solidFill>
                  <a:prstClr val="white"/>
                </a:solidFill>
                <a:effectLst/>
                <a:uLnTx/>
                <a:uFillTx/>
                <a:latin typeface="Arial"/>
                <a:ea typeface="ＭＳ Ｐゴシック"/>
                <a:cs typeface="Arial" panose="020B0604020202020204" pitchFamily="34" charset="0"/>
              </a:rPr>
              <a:t>Floo</a:t>
            </a:r>
            <a:r>
              <a:rPr lang="en-US" sz="1400" b="0" dirty="0">
                <a:solidFill>
                  <a:prstClr val="white"/>
                </a:solidFill>
                <a:latin typeface="Arial"/>
                <a:ea typeface="ＭＳ Ｐゴシック"/>
                <a:cs typeface="Arial" panose="020B0604020202020204" pitchFamily="34" charset="0"/>
              </a:rPr>
              <a:t>d </a:t>
            </a: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panose="020B0604020202020204" pitchFamily="34" charset="0"/>
              </a:rPr>
              <a:t>Simulation Modeling</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effectLst/>
                <a:uLnTx/>
                <a:uFillTx/>
                <a:latin typeface="Arial"/>
                <a:ea typeface="ＭＳ Ｐゴシック"/>
                <a:cs typeface="Arial"/>
              </a:rPr>
              <a:t>Parcel Lineage Depiction</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effectLst/>
                <a:uLnTx/>
                <a:uFillTx/>
                <a:latin typeface="Arial"/>
                <a:ea typeface="ＭＳ Ｐゴシック"/>
                <a:cs typeface="Arial"/>
              </a:rPr>
              <a:t>OAuth 2.0 for external Services</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400" b="0" dirty="0">
                <a:latin typeface="Arial"/>
                <a:ea typeface="ＭＳ Ｐゴシック"/>
              </a:rPr>
              <a:t>Additional Deployment Options</a:t>
            </a:r>
            <a:endParaRPr kumimoji="0" lang="en-US" sz="1400" b="0" i="0" u="none" strike="noStrike" kern="1200" cap="none" spc="0" normalizeH="0" baseline="0" noProof="0" dirty="0">
              <a:ln>
                <a:noFill/>
              </a:ln>
              <a:effectLst/>
              <a:uLnTx/>
              <a:uFillTx/>
              <a:latin typeface="Arial"/>
              <a:ea typeface="ＭＳ Ｐゴシック"/>
              <a:cs typeface="Arial"/>
            </a:endParaRP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panose="020B0604020202020204" pitchFamily="34" charset="0"/>
              </a:rPr>
              <a:t>64-Bit Object ID</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panose="020B0604020202020204" pitchFamily="34" charset="0"/>
              </a:rPr>
              <a:t>New Field Types (</a:t>
            </a:r>
            <a:r>
              <a:rPr kumimoji="0" lang="en-US" sz="1400" b="0" i="0" u="none" strike="noStrike" kern="1200" cap="none" spc="0" normalizeH="0" baseline="0" noProof="0" dirty="0" err="1">
                <a:ln>
                  <a:noFill/>
                </a:ln>
                <a:solidFill>
                  <a:prstClr val="white"/>
                </a:solidFill>
                <a:effectLst/>
                <a:uLnTx/>
                <a:uFillTx/>
                <a:latin typeface="Arial"/>
                <a:ea typeface="ＭＳ Ｐゴシック"/>
                <a:cs typeface="Arial"/>
              </a:rPr>
              <a:t>BigInteger</a:t>
            </a: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a:rPr>
              <a:t>, Timestamp with Time zone)</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400" b="0" dirty="0">
                <a:solidFill>
                  <a:prstClr val="white"/>
                </a:solidFill>
                <a:latin typeface="Arial"/>
                <a:ea typeface="ＭＳ Ｐゴシック"/>
              </a:rPr>
              <a:t>OGC API Tiles</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a:rPr>
              <a:t>Thematic Map Series</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400" b="0" dirty="0"/>
              <a:t>Survey-less IPS setup</a:t>
            </a:r>
            <a:endParaRPr kumimoji="0" lang="en-US" sz="1400" b="0" i="0" u="none" strike="noStrike" kern="1200" cap="none" spc="0" normalizeH="0" baseline="0" noProof="0" dirty="0">
              <a:ln>
                <a:noFill/>
              </a:ln>
              <a:solidFill>
                <a:prstClr val="white"/>
              </a:solidFill>
              <a:effectLst/>
              <a:uLnTx/>
              <a:uFillTx/>
              <a:latin typeface="Arial"/>
              <a:ea typeface="ＭＳ Ｐゴシック"/>
              <a:cs typeface="Arial"/>
            </a:endParaRP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a:rPr>
              <a:t>Oriented Imagery</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400" b="0" dirty="0">
                <a:solidFill>
                  <a:prstClr val="white"/>
                </a:solidFill>
                <a:latin typeface="Arial"/>
                <a:ea typeface="ＭＳ Ｐゴシック"/>
              </a:rPr>
              <a:t>3D Tiles support</a:t>
            </a:r>
          </a:p>
          <a:p>
            <a:pPr marL="285750" indent="-285750">
              <a:spcBef>
                <a:spcPts val="600"/>
              </a:spcBef>
              <a:buFont typeface="Arial" panose="020B0604020202020204" pitchFamily="34" charset="0"/>
              <a:buChar char="•"/>
              <a:defRPr/>
            </a:pP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a:rPr>
              <a:t>Presentations</a:t>
            </a:r>
          </a:p>
          <a:p>
            <a:pPr marL="0" marR="0" lvl="0" indent="0" algn="l" defTabSz="457200" rtl="0" eaLnBrk="1" fontAlgn="auto" latinLnBrk="0" hangingPunct="1">
              <a:lnSpc>
                <a:spcPct val="100000"/>
              </a:lnSpc>
              <a:spcBef>
                <a:spcPts val="60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ＭＳ Ｐゴシック"/>
              <a:cs typeface="Arial" panose="020B0604020202020204" pitchFamily="34" charset="0"/>
            </a:endParaRPr>
          </a:p>
        </p:txBody>
      </p:sp>
      <p:sp>
        <p:nvSpPr>
          <p:cNvPr id="5" name="Title 1">
            <a:extLst>
              <a:ext uri="{FF2B5EF4-FFF2-40B4-BE49-F238E27FC236}">
                <a16:creationId xmlns:a16="http://schemas.microsoft.com/office/drawing/2014/main" id="{1B167B8B-5DA4-FB2C-333C-274903A36A43}"/>
              </a:ext>
            </a:extLst>
          </p:cNvPr>
          <p:cNvSpPr txBox="1">
            <a:spLocks/>
          </p:cNvSpPr>
          <p:nvPr/>
        </p:nvSpPr>
        <p:spPr>
          <a:xfrm>
            <a:off x="4212989" y="1792441"/>
            <a:ext cx="3331886" cy="4216539"/>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lang="en-US" sz="2400" b="1" kern="1200" dirty="0">
                <a:solidFill>
                  <a:schemeClr val="tx1"/>
                </a:solidFill>
                <a:latin typeface="+mj-lt"/>
                <a:ea typeface="+mj-ea"/>
                <a:cs typeface="Arial"/>
              </a:defRPr>
            </a:lvl1pPr>
          </a:lstStyle>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panose="020B0604020202020204" pitchFamily="34" charset="0"/>
              </a:rPr>
              <a:t>Timeline View</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a:rPr>
              <a:t>Knowledge Graph SDK</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a:rPr>
              <a:t>Point Cloud Scene Layer Data Management</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err="1">
                <a:ln>
                  <a:noFill/>
                </a:ln>
                <a:solidFill>
                  <a:prstClr val="white"/>
                </a:solidFill>
                <a:effectLst/>
                <a:uLnTx/>
                <a:uFillTx/>
                <a:latin typeface="Arial"/>
                <a:ea typeface="ＭＳ Ｐゴシック"/>
                <a:cs typeface="Arial"/>
              </a:rPr>
              <a:t>Spatio</a:t>
            </a: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a:rPr>
              <a:t>-temporal Density Analysis</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a:rPr>
              <a:t>Managed Indoor Data Pipeline</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panose="020B0604020202020204" pitchFamily="34" charset="0"/>
                <a:ea typeface="ＭＳ Ｐゴシック"/>
                <a:cs typeface="Arial" panose="020B0604020202020204" pitchFamily="34" charset="0"/>
              </a:rPr>
              <a:t>Roof Editing in Stereo</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panose="020B0604020202020204" pitchFamily="34" charset="0"/>
              </a:rPr>
              <a:t>Layer &amp; Feature effects</a:t>
            </a:r>
          </a:p>
          <a:p>
            <a:pPr marL="285750" indent="-285750">
              <a:spcBef>
                <a:spcPts val="600"/>
              </a:spcBef>
              <a:buFont typeface="Arial" panose="020B0604020202020204" pitchFamily="34" charset="0"/>
              <a:buChar char="•"/>
              <a:defRPr/>
            </a:pP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panose="020B0604020202020204" pitchFamily="34" charset="0"/>
              </a:rPr>
              <a:t>Materials Authoring</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panose="020B0604020202020204" pitchFamily="34" charset="0"/>
              </a:rPr>
              <a:t>Survey-less Indoor Positioning</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panose="020B0604020202020204" pitchFamily="34" charset="0"/>
              </a:rPr>
              <a:t>Aviation Terminal Charts</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US" sz="1400" b="0" dirty="0">
                <a:solidFill>
                  <a:prstClr val="white"/>
                </a:solidFill>
                <a:latin typeface="Arial"/>
                <a:ea typeface="ＭＳ Ｐゴシック"/>
                <a:cs typeface="Arial" panose="020B0604020202020204" pitchFamily="34" charset="0"/>
              </a:rPr>
              <a:t>IPS Emulator</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panose="020B0604020202020204" pitchFamily="34" charset="0"/>
              </a:rPr>
              <a:t>Oriented Imagery – Inspection workflow and AI integration </a:t>
            </a:r>
          </a:p>
          <a:p>
            <a:pPr marL="0" marR="0" lvl="0" indent="0" algn="l" defTabSz="457200" rtl="0" eaLnBrk="1" fontAlgn="auto" latinLnBrk="0" hangingPunct="1">
              <a:lnSpc>
                <a:spcPct val="100000"/>
              </a:lnSpc>
              <a:spcBef>
                <a:spcPts val="60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venirNext LT Pro Regular"/>
              <a:ea typeface="ＭＳ Ｐゴシック"/>
              <a:cs typeface="Arial"/>
            </a:endParaRPr>
          </a:p>
        </p:txBody>
      </p:sp>
      <p:sp>
        <p:nvSpPr>
          <p:cNvPr id="6" name="Title 1">
            <a:extLst>
              <a:ext uri="{FF2B5EF4-FFF2-40B4-BE49-F238E27FC236}">
                <a16:creationId xmlns:a16="http://schemas.microsoft.com/office/drawing/2014/main" id="{0FA81510-BA29-0D9B-F8BB-D146938F77E2}"/>
              </a:ext>
            </a:extLst>
          </p:cNvPr>
          <p:cNvSpPr txBox="1">
            <a:spLocks/>
          </p:cNvSpPr>
          <p:nvPr/>
        </p:nvSpPr>
        <p:spPr>
          <a:xfrm>
            <a:off x="8033006" y="1831925"/>
            <a:ext cx="3121284" cy="2693045"/>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lang="en-US" sz="2400" b="1" kern="1200" dirty="0">
                <a:solidFill>
                  <a:schemeClr val="tx1"/>
                </a:solidFill>
                <a:latin typeface="+mj-lt"/>
                <a:ea typeface="+mj-ea"/>
                <a:cs typeface="Arial"/>
              </a:defRPr>
            </a:lvl1pPr>
          </a:lstStyle>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a:rPr>
              <a:t>Share </a:t>
            </a:r>
            <a:r>
              <a:rPr kumimoji="0" lang="en-US" sz="1400" b="0" i="0" u="none" strike="noStrike" kern="1200" cap="none" spc="0" normalizeH="0" baseline="0" noProof="0" dirty="0" err="1">
                <a:ln>
                  <a:noFill/>
                </a:ln>
                <a:solidFill>
                  <a:prstClr val="white"/>
                </a:solidFill>
                <a:effectLst/>
                <a:uLnTx/>
                <a:uFillTx/>
                <a:latin typeface="Arial"/>
                <a:ea typeface="ＭＳ Ｐゴシック"/>
                <a:cs typeface="Arial"/>
              </a:rPr>
              <a:t>ModelBuilder</a:t>
            </a: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a:rPr>
              <a:t> item to Portal</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panose="020B0604020202020204" pitchFamily="34" charset="0"/>
              </a:rPr>
              <a:t>Terrain Editing</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panose="020B0604020202020204" pitchFamily="34" charset="0"/>
              </a:rPr>
              <a:t>High Fidelity Rendering</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panose="020B0604020202020204" pitchFamily="34" charset="0"/>
              </a:rPr>
              <a:t>3D Mesh as Ground</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panose="020B0604020202020204" pitchFamily="34" charset="0"/>
              </a:rPr>
              <a:t>Integrated Mesh Scene Layer Data Management</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panose="020B0604020202020204" pitchFamily="34" charset="0"/>
              </a:rPr>
              <a:t>Cloud Drive support</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Arial"/>
                <a:ea typeface="ＭＳ Ｐゴシック"/>
                <a:cs typeface="Arial" panose="020B0604020202020204" pitchFamily="34" charset="0"/>
              </a:rPr>
              <a:t>Oriented Imagery – Live video superposition </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0" lang="en-US" sz="1400" b="0" i="0" u="none" strike="noStrike" kern="1200" cap="none" spc="0" normalizeH="0" baseline="0" noProof="0" dirty="0">
              <a:ln>
                <a:noFill/>
              </a:ln>
              <a:solidFill>
                <a:prstClr val="white"/>
              </a:solidFill>
              <a:effectLst/>
              <a:uLnTx/>
              <a:uFillTx/>
              <a:latin typeface="Arial"/>
              <a:ea typeface="ＭＳ Ｐゴシック"/>
              <a:cs typeface="Arial" panose="020B0604020202020204" pitchFamily="34" charset="0"/>
            </a:endParaRPr>
          </a:p>
        </p:txBody>
      </p:sp>
    </p:spTree>
    <p:extLst>
      <p:ext uri="{BB962C8B-B14F-4D97-AF65-F5344CB8AC3E}">
        <p14:creationId xmlns:p14="http://schemas.microsoft.com/office/powerpoint/2010/main" val="2105871257"/>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6D10A-DEDE-4F25-8B32-AD371C7ECCC7}"/>
              </a:ext>
            </a:extLst>
          </p:cNvPr>
          <p:cNvSpPr>
            <a:spLocks noGrp="1"/>
          </p:cNvSpPr>
          <p:nvPr>
            <p:ph type="title"/>
          </p:nvPr>
        </p:nvSpPr>
        <p:spPr>
          <a:xfrm>
            <a:off x="685800" y="590292"/>
            <a:ext cx="10826496" cy="892552"/>
          </a:xfrm>
        </p:spPr>
        <p:txBody>
          <a:bodyPr/>
          <a:lstStyle/>
          <a:p>
            <a:r>
              <a:rPr lang="en-US" sz="2800" b="0" dirty="0"/>
              <a:t>What’s Coming – API Enhancements for 2023 and 2024</a:t>
            </a:r>
            <a:br>
              <a:rPr lang="en-US" dirty="0"/>
            </a:br>
            <a:endParaRPr lang="en-US" dirty="0"/>
          </a:p>
        </p:txBody>
      </p:sp>
      <p:sp>
        <p:nvSpPr>
          <p:cNvPr id="6" name="Content Placeholder 5">
            <a:extLst>
              <a:ext uri="{FF2B5EF4-FFF2-40B4-BE49-F238E27FC236}">
                <a16:creationId xmlns:a16="http://schemas.microsoft.com/office/drawing/2014/main" id="{74B8A36B-1D97-4EC9-8B5D-EE4F1F203F91}"/>
              </a:ext>
            </a:extLst>
          </p:cNvPr>
          <p:cNvSpPr>
            <a:spLocks noGrp="1"/>
          </p:cNvSpPr>
          <p:nvPr>
            <p:ph sz="half" idx="2"/>
          </p:nvPr>
        </p:nvSpPr>
        <p:spPr>
          <a:xfrm>
            <a:off x="685800" y="1580054"/>
            <a:ext cx="10932263" cy="5087446"/>
          </a:xfrm>
        </p:spPr>
        <p:txBody>
          <a:bodyPr/>
          <a:lstStyle/>
          <a:p>
            <a:pPr>
              <a:spcBef>
                <a:spcPts val="1800"/>
              </a:spcBef>
              <a:spcAft>
                <a:spcPts val="1800"/>
              </a:spcAft>
            </a:pPr>
            <a:r>
              <a:rPr lang="en-US" b="0" dirty="0"/>
              <a:t>3.2 Highlights</a:t>
            </a:r>
          </a:p>
          <a:p>
            <a:pPr lvl="1">
              <a:spcBef>
                <a:spcPts val="600"/>
              </a:spcBef>
              <a:spcAft>
                <a:spcPts val="1200"/>
              </a:spcAft>
            </a:pPr>
            <a:r>
              <a:rPr lang="en-US" dirty="0"/>
              <a:t>3D-Analyst enhancements for line of sight and tin, las (point cloud), and terrain layers</a:t>
            </a:r>
          </a:p>
          <a:p>
            <a:pPr lvl="1">
              <a:spcBef>
                <a:spcPts val="600"/>
              </a:spcBef>
              <a:spcAft>
                <a:spcPts val="1200"/>
              </a:spcAft>
            </a:pPr>
            <a:r>
              <a:rPr lang="en-US" dirty="0"/>
              <a:t>3D-Analyst enhancements for corresponding tin, las (point cloud), and terrain </a:t>
            </a:r>
            <a:r>
              <a:rPr lang="en-US" i="1" dirty="0"/>
              <a:t>datasets</a:t>
            </a:r>
          </a:p>
          <a:p>
            <a:pPr lvl="1">
              <a:spcBef>
                <a:spcPts val="600"/>
              </a:spcBef>
              <a:spcAft>
                <a:spcPts val="1200"/>
              </a:spcAft>
            </a:pPr>
            <a:r>
              <a:rPr lang="en-US" dirty="0"/>
              <a:t>Knowledge graph </a:t>
            </a:r>
            <a:r>
              <a:rPr lang="en-US" dirty="0" err="1"/>
              <a:t>api</a:t>
            </a:r>
            <a:r>
              <a:rPr lang="en-US" dirty="0"/>
              <a:t> including KnowledgeGraph layer, dataset, </a:t>
            </a:r>
            <a:r>
              <a:rPr lang="en-US" dirty="0" err="1"/>
              <a:t>openCypher</a:t>
            </a:r>
            <a:r>
              <a:rPr lang="en-US" dirty="0"/>
              <a:t> queries, and full-text search (version 1)</a:t>
            </a:r>
          </a:p>
          <a:p>
            <a:pPr lvl="1">
              <a:spcBef>
                <a:spcPts val="600"/>
              </a:spcBef>
              <a:spcAft>
                <a:spcPts val="1200"/>
              </a:spcAft>
            </a:pPr>
            <a:r>
              <a:rPr lang="en-US" dirty="0"/>
              <a:t>Interactive Arcade expression evaluation</a:t>
            </a:r>
          </a:p>
          <a:p>
            <a:pPr lvl="1">
              <a:spcBef>
                <a:spcPts val="600"/>
              </a:spcBef>
              <a:spcAft>
                <a:spcPts val="1200"/>
              </a:spcAft>
            </a:pPr>
            <a:r>
              <a:rPr lang="en-US" dirty="0"/>
              <a:t>Date and Time support on layers and Time Picker control</a:t>
            </a:r>
          </a:p>
          <a:p>
            <a:pPr lvl="1">
              <a:spcBef>
                <a:spcPts val="600"/>
              </a:spcBef>
              <a:spcAft>
                <a:spcPts val="1200"/>
              </a:spcAft>
            </a:pPr>
            <a:r>
              <a:rPr lang="en-US" dirty="0"/>
              <a:t>API improvements for working with </a:t>
            </a:r>
            <a:r>
              <a:rPr lang="en-US" dirty="0" err="1"/>
              <a:t>GraphicsLayer</a:t>
            </a:r>
            <a:r>
              <a:rPr lang="en-US" dirty="0"/>
              <a:t> and Layout elements</a:t>
            </a:r>
          </a:p>
          <a:p>
            <a:pPr lvl="2">
              <a:spcBef>
                <a:spcPts val="600"/>
              </a:spcBef>
              <a:spcAft>
                <a:spcPts val="1200"/>
              </a:spcAft>
            </a:pPr>
            <a:r>
              <a:rPr lang="en-US" dirty="0"/>
              <a:t>Applying styles to elements</a:t>
            </a:r>
          </a:p>
          <a:p>
            <a:pPr marL="0" indent="0">
              <a:buNone/>
            </a:pPr>
            <a:endParaRPr lang="en-US" dirty="0"/>
          </a:p>
          <a:p>
            <a:endParaRPr lang="en-US" b="0" dirty="0"/>
          </a:p>
        </p:txBody>
      </p:sp>
    </p:spTree>
    <p:extLst>
      <p:ext uri="{BB962C8B-B14F-4D97-AF65-F5344CB8AC3E}">
        <p14:creationId xmlns:p14="http://schemas.microsoft.com/office/powerpoint/2010/main" val="3119163011"/>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95325" y="692150"/>
            <a:ext cx="10826496" cy="430887"/>
          </a:xfrm>
        </p:spPr>
        <p:txBody>
          <a:bodyPr/>
          <a:lstStyle/>
          <a:p>
            <a:r>
              <a:rPr lang="en-US" sz="2800" b="0" dirty="0"/>
              <a:t>ArcGIS Pro 3.3</a:t>
            </a:r>
            <a:endParaRPr lang="en-US" sz="2800" b="0" dirty="0">
              <a:solidFill>
                <a:srgbClr val="FF0000"/>
              </a:solidFill>
            </a:endParaRPr>
          </a:p>
        </p:txBody>
      </p:sp>
      <p:sp>
        <p:nvSpPr>
          <p:cNvPr id="17" name="Content Placeholder 2">
            <a:extLst>
              <a:ext uri="{FF2B5EF4-FFF2-40B4-BE49-F238E27FC236}">
                <a16:creationId xmlns:a16="http://schemas.microsoft.com/office/drawing/2014/main" id="{D7BD0364-5C55-4C03-ACE9-2FDD586462A3}"/>
              </a:ext>
            </a:extLst>
          </p:cNvPr>
          <p:cNvSpPr>
            <a:spLocks noGrp="1"/>
          </p:cNvSpPr>
          <p:nvPr>
            <p:ph sz="half" idx="2"/>
          </p:nvPr>
        </p:nvSpPr>
        <p:spPr>
          <a:xfrm>
            <a:off x="695325" y="1431695"/>
            <a:ext cx="9103430" cy="5426305"/>
          </a:xfrm>
        </p:spPr>
        <p:txBody>
          <a:bodyPr/>
          <a:lstStyle/>
          <a:p>
            <a:pPr marL="0" indent="0" fontAlgn="base">
              <a:spcAft>
                <a:spcPts val="1200"/>
              </a:spcAft>
              <a:buNone/>
            </a:pPr>
            <a:r>
              <a:rPr lang="en-US" sz="2400" dirty="0"/>
              <a:t>3.3 H</a:t>
            </a:r>
            <a:r>
              <a:rPr lang="en-US" sz="2400" b="0" dirty="0"/>
              <a:t>ighlights:</a:t>
            </a:r>
          </a:p>
          <a:p>
            <a:pPr fontAlgn="base">
              <a:spcAft>
                <a:spcPts val="1800"/>
              </a:spcAft>
            </a:pPr>
            <a:r>
              <a:rPr lang="en-US" dirty="0"/>
              <a:t>KnowledgeGraph </a:t>
            </a:r>
            <a:r>
              <a:rPr lang="en-US" dirty="0" err="1"/>
              <a:t>api</a:t>
            </a:r>
            <a:r>
              <a:rPr lang="en-US" dirty="0"/>
              <a:t> version 2</a:t>
            </a:r>
          </a:p>
          <a:p>
            <a:pPr lvl="1" fontAlgn="base">
              <a:spcAft>
                <a:spcPts val="1800"/>
              </a:spcAft>
            </a:pPr>
            <a:r>
              <a:rPr lang="en-US" dirty="0"/>
              <a:t>Access to Inspections, Link charts, and knowledge graph catalog items</a:t>
            </a:r>
          </a:p>
          <a:p>
            <a:pPr fontAlgn="base">
              <a:spcAft>
                <a:spcPts val="1800"/>
              </a:spcAft>
            </a:pPr>
            <a:r>
              <a:rPr lang="en-US" dirty="0"/>
              <a:t>3D Analyst enhancements</a:t>
            </a:r>
          </a:p>
          <a:p>
            <a:pPr lvl="1" fontAlgn="base">
              <a:spcAft>
                <a:spcPts val="1800"/>
              </a:spcAft>
            </a:pPr>
            <a:r>
              <a:rPr lang="en-US" b="0" dirty="0"/>
              <a:t>Retrieving elevat</a:t>
            </a:r>
            <a:r>
              <a:rPr lang="en-US" dirty="0"/>
              <a:t>ion from 3d analyst layers, generating vertical profiles</a:t>
            </a:r>
            <a:endParaRPr lang="en-US" b="0" dirty="0"/>
          </a:p>
          <a:p>
            <a:pPr fontAlgn="base">
              <a:spcAft>
                <a:spcPts val="1800"/>
              </a:spcAft>
            </a:pPr>
            <a:r>
              <a:rPr lang="en-US" dirty="0"/>
              <a:t>Projects in the enterprise</a:t>
            </a:r>
          </a:p>
          <a:p>
            <a:pPr lvl="1" fontAlgn="base">
              <a:spcAft>
                <a:spcPts val="1800"/>
              </a:spcAft>
            </a:pPr>
            <a:r>
              <a:rPr lang="en-US" dirty="0"/>
              <a:t>Load, edit, and save changes to project files stored in ArcGIS portal*</a:t>
            </a:r>
            <a:endParaRPr lang="en-US" b="0" dirty="0"/>
          </a:p>
          <a:p>
            <a:pPr fontAlgn="base">
              <a:spcAft>
                <a:spcPts val="1800"/>
              </a:spcAft>
            </a:pPr>
            <a:endParaRPr lang="en-US" dirty="0"/>
          </a:p>
          <a:p>
            <a:pPr fontAlgn="base">
              <a:spcAft>
                <a:spcPts val="1800"/>
              </a:spcAft>
            </a:pPr>
            <a:r>
              <a:rPr lang="en-US" b="0" dirty="0"/>
              <a:t>*Assuming portal projects is released in Pro 3.3</a:t>
            </a:r>
          </a:p>
          <a:p>
            <a:pPr lvl="1">
              <a:spcAft>
                <a:spcPts val="1200"/>
              </a:spcAft>
            </a:pPr>
            <a:endParaRPr lang="en-US" sz="1600" b="0" dirty="0"/>
          </a:p>
        </p:txBody>
      </p:sp>
    </p:spTree>
    <p:extLst>
      <p:ext uri="{BB962C8B-B14F-4D97-AF65-F5344CB8AC3E}">
        <p14:creationId xmlns:p14="http://schemas.microsoft.com/office/powerpoint/2010/main" val="118822174"/>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85800" y="682625"/>
            <a:ext cx="10826496" cy="430887"/>
          </a:xfrm>
        </p:spPr>
        <p:txBody>
          <a:bodyPr/>
          <a:lstStyle/>
          <a:p>
            <a:r>
              <a:rPr lang="en-US" sz="2800" b="0" dirty="0"/>
              <a:t>ArcGIS Pro SDK for .NET – Your Feedback</a:t>
            </a:r>
          </a:p>
        </p:txBody>
      </p:sp>
      <p:sp>
        <p:nvSpPr>
          <p:cNvPr id="13" name="Content Placeholder 11"/>
          <p:cNvSpPr>
            <a:spLocks noGrp="1"/>
          </p:cNvSpPr>
          <p:nvPr>
            <p:ph sz="half" idx="2"/>
          </p:nvPr>
        </p:nvSpPr>
        <p:spPr>
          <a:xfrm>
            <a:off x="840758" y="1456713"/>
            <a:ext cx="10369296" cy="4615958"/>
          </a:xfrm>
          <a:prstGeom prst="rect">
            <a:avLst/>
          </a:prstGeom>
        </p:spPr>
        <p:txBody>
          <a:bodyPr/>
          <a:lstStyle/>
          <a:p>
            <a:pPr>
              <a:spcBef>
                <a:spcPts val="0"/>
              </a:spcBef>
              <a:spcAft>
                <a:spcPts val="1200"/>
              </a:spcAft>
            </a:pPr>
            <a:r>
              <a:rPr lang="en-US" b="0" dirty="0"/>
              <a:t>Customer feedback drives Pro SDK development</a:t>
            </a:r>
          </a:p>
          <a:p>
            <a:pPr>
              <a:spcBef>
                <a:spcPts val="0"/>
              </a:spcBef>
              <a:spcAft>
                <a:spcPts val="1200"/>
              </a:spcAft>
            </a:pPr>
            <a:r>
              <a:rPr lang="en-US" b="0" dirty="0"/>
              <a:t>Encouraging new requirements and the workflows these would support</a:t>
            </a:r>
          </a:p>
          <a:p>
            <a:pPr>
              <a:spcBef>
                <a:spcPts val="2400"/>
              </a:spcBef>
              <a:spcAft>
                <a:spcPts val="1200"/>
              </a:spcAft>
            </a:pPr>
            <a:r>
              <a:rPr lang="en-US" b="0" dirty="0"/>
              <a:t>Feedback and Questions:</a:t>
            </a:r>
          </a:p>
          <a:p>
            <a:pPr lvl="1">
              <a:spcAft>
                <a:spcPts val="1200"/>
              </a:spcAft>
            </a:pPr>
            <a:r>
              <a:rPr lang="en-US" sz="2000" b="0" dirty="0">
                <a:hlinkClick r:id="rId3"/>
              </a:rPr>
              <a:t>ArcGIS Pro SDK Group - Esri Community</a:t>
            </a:r>
            <a:endParaRPr lang="en-US" sz="2000" b="0" dirty="0"/>
          </a:p>
          <a:p>
            <a:pPr>
              <a:spcAft>
                <a:spcPts val="1200"/>
              </a:spcAft>
            </a:pPr>
            <a:r>
              <a:rPr lang="en-US" sz="2200" b="0" dirty="0"/>
              <a:t>Ideas:</a:t>
            </a:r>
          </a:p>
          <a:p>
            <a:pPr lvl="1"/>
            <a:r>
              <a:rPr lang="en-US" sz="2000" b="0" dirty="0"/>
              <a:t>ArcGIS Pro Ideas </a:t>
            </a:r>
            <a:r>
              <a:rPr lang="en-US" sz="2000" b="0" dirty="0">
                <a:hlinkClick r:id="rId4"/>
              </a:rPr>
              <a:t>on the Esri Community</a:t>
            </a:r>
            <a:endParaRPr lang="en-US" sz="2000" b="0" dirty="0"/>
          </a:p>
          <a:p>
            <a:pPr lvl="1"/>
            <a:r>
              <a:rPr lang="en-US" sz="2000" b="0" dirty="0"/>
              <a:t>“SDK” label</a:t>
            </a:r>
            <a:endParaRPr lang="en-US" sz="2200" b="0" dirty="0"/>
          </a:p>
          <a:p>
            <a:pPr marL="0" indent="0">
              <a:spcAft>
                <a:spcPts val="1200"/>
              </a:spcAft>
              <a:buNone/>
            </a:pPr>
            <a:endParaRPr lang="en-US" sz="2200" b="0" dirty="0"/>
          </a:p>
          <a:p>
            <a:pPr lvl="0">
              <a:spcAft>
                <a:spcPts val="1200"/>
              </a:spcAft>
            </a:pPr>
            <a:endParaRPr lang="en-US" sz="2400" b="0" dirty="0">
              <a:solidFill>
                <a:srgbClr val="FFFF00"/>
              </a:solidFill>
            </a:endParaRPr>
          </a:p>
        </p:txBody>
      </p:sp>
      <p:pic>
        <p:nvPicPr>
          <p:cNvPr id="5" name="Picture 4">
            <a:extLst>
              <a:ext uri="{FF2B5EF4-FFF2-40B4-BE49-F238E27FC236}">
                <a16:creationId xmlns:a16="http://schemas.microsoft.com/office/drawing/2014/main" id="{28348D4E-659B-4212-AF17-8E0D5A793C6E}"/>
              </a:ext>
            </a:extLst>
          </p:cNvPr>
          <p:cNvPicPr>
            <a:picLocks noChangeAspect="1"/>
          </p:cNvPicPr>
          <p:nvPr/>
        </p:nvPicPr>
        <p:blipFill>
          <a:blip r:embed="rId5"/>
          <a:stretch>
            <a:fillRect/>
          </a:stretch>
        </p:blipFill>
        <p:spPr>
          <a:xfrm>
            <a:off x="7301777" y="2692866"/>
            <a:ext cx="4749035" cy="4014132"/>
          </a:xfrm>
          <a:prstGeom prst="rect">
            <a:avLst/>
          </a:prstGeom>
        </p:spPr>
      </p:pic>
    </p:spTree>
    <p:extLst>
      <p:ext uri="{BB962C8B-B14F-4D97-AF65-F5344CB8AC3E}">
        <p14:creationId xmlns:p14="http://schemas.microsoft.com/office/powerpoint/2010/main" val="3037292701"/>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A2E3CC1-A4D4-6419-8A76-3FDBC63584D0}"/>
              </a:ext>
            </a:extLst>
          </p:cNvPr>
          <p:cNvSpPr>
            <a:spLocks noGrp="1"/>
          </p:cNvSpPr>
          <p:nvPr>
            <p:ph type="body" idx="1"/>
          </p:nvPr>
        </p:nvSpPr>
        <p:spPr/>
        <p:txBody>
          <a:bodyPr/>
          <a:lstStyle/>
          <a:p>
            <a:endParaRPr lang="de-CH"/>
          </a:p>
        </p:txBody>
      </p:sp>
      <p:sp>
        <p:nvSpPr>
          <p:cNvPr id="6" name="Title 5">
            <a:extLst>
              <a:ext uri="{FF2B5EF4-FFF2-40B4-BE49-F238E27FC236}">
                <a16:creationId xmlns:a16="http://schemas.microsoft.com/office/drawing/2014/main" id="{16F02C5B-5F24-2347-9022-8515E39269B6}"/>
              </a:ext>
            </a:extLst>
          </p:cNvPr>
          <p:cNvSpPr>
            <a:spLocks noGrp="1"/>
          </p:cNvSpPr>
          <p:nvPr>
            <p:ph type="title"/>
          </p:nvPr>
        </p:nvSpPr>
        <p:spPr/>
        <p:txBody>
          <a:bodyPr/>
          <a:lstStyle/>
          <a:p>
            <a:pPr lvl="0"/>
            <a:r>
              <a:rPr lang="en-US" dirty="0"/>
              <a:t>Resources for your work</a:t>
            </a:r>
          </a:p>
        </p:txBody>
      </p:sp>
    </p:spTree>
    <p:extLst>
      <p:ext uri="{BB962C8B-B14F-4D97-AF65-F5344CB8AC3E}">
        <p14:creationId xmlns:p14="http://schemas.microsoft.com/office/powerpoint/2010/main" val="904529274"/>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99903" y="692150"/>
            <a:ext cx="10826496" cy="1354217"/>
          </a:xfrm>
        </p:spPr>
        <p:txBody>
          <a:bodyPr/>
          <a:lstStyle/>
          <a:p>
            <a:r>
              <a:rPr lang="en-US" sz="3200" b="0" dirty="0"/>
              <a:t>SDK Resources</a:t>
            </a:r>
            <a:br>
              <a:rPr lang="en-US" sz="2800" b="0" dirty="0">
                <a:solidFill>
                  <a:srgbClr val="FFFF00"/>
                </a:solidFill>
              </a:rPr>
            </a:br>
            <a:r>
              <a:rPr lang="en-US" sz="2800" b="0" dirty="0">
                <a:solidFill>
                  <a:srgbClr val="FFFF00"/>
                </a:solidFill>
              </a:rPr>
              <a:t>	</a:t>
            </a:r>
            <a:br>
              <a:rPr lang="en-US" sz="2800" b="0" dirty="0">
                <a:solidFill>
                  <a:srgbClr val="FFFF00"/>
                </a:solidFill>
              </a:rPr>
            </a:br>
            <a:endParaRPr lang="en-US" sz="2800" b="0" dirty="0">
              <a:solidFill>
                <a:srgbClr val="FFFF00"/>
              </a:solidFill>
            </a:endParaRPr>
          </a:p>
        </p:txBody>
      </p:sp>
      <p:sp>
        <p:nvSpPr>
          <p:cNvPr id="14" name="Content Placeholder 10"/>
          <p:cNvSpPr>
            <a:spLocks noGrp="1"/>
          </p:cNvSpPr>
          <p:nvPr>
            <p:ph sz="quarter" idx="4294967295"/>
          </p:nvPr>
        </p:nvSpPr>
        <p:spPr>
          <a:xfrm>
            <a:off x="695325" y="1639881"/>
            <a:ext cx="11012537" cy="3427413"/>
          </a:xfrm>
          <a:prstGeom prst="rect">
            <a:avLst/>
          </a:prstGeom>
        </p:spPr>
        <p:txBody>
          <a:bodyPr/>
          <a:lstStyle/>
          <a:p>
            <a:pPr fontAlgn="ctr">
              <a:spcAft>
                <a:spcPts val="1200"/>
              </a:spcAft>
            </a:pPr>
            <a:r>
              <a:rPr lang="en-US" dirty="0">
                <a:hlinkClick r:id="rId3"/>
              </a:rPr>
              <a:t>Landing Page</a:t>
            </a:r>
            <a:r>
              <a:rPr lang="en-US" dirty="0"/>
              <a:t> </a:t>
            </a:r>
            <a:r>
              <a:rPr lang="en-US" b="0" dirty="0"/>
              <a:t>– </a:t>
            </a:r>
            <a:endParaRPr lang="en-US" dirty="0"/>
          </a:p>
          <a:p>
            <a:pPr lvl="1" fontAlgn="ctr">
              <a:spcAft>
                <a:spcPts val="1200"/>
              </a:spcAft>
            </a:pPr>
            <a:r>
              <a:rPr lang="en-US" b="0" dirty="0">
                <a:solidFill>
                  <a:schemeClr val="tx2"/>
                </a:solidFill>
                <a:hlinkClick r:id="rId3"/>
              </a:rPr>
              <a:t>https://pro.arcgis.com/en/pro-app/sdk/</a:t>
            </a:r>
            <a:r>
              <a:rPr lang="en-US" b="0" dirty="0">
                <a:solidFill>
                  <a:schemeClr val="tx2"/>
                </a:solidFill>
              </a:rPr>
              <a:t> </a:t>
            </a:r>
          </a:p>
          <a:p>
            <a:pPr fontAlgn="ctr">
              <a:spcBef>
                <a:spcPts val="1200"/>
              </a:spcBef>
              <a:spcAft>
                <a:spcPts val="1200"/>
              </a:spcAft>
            </a:pPr>
            <a:r>
              <a:rPr lang="en-US" b="0" dirty="0"/>
              <a:t>Links to all the Resources</a:t>
            </a:r>
          </a:p>
          <a:p>
            <a:pPr lvl="1" fontAlgn="ctr">
              <a:spcAft>
                <a:spcPts val="1200"/>
              </a:spcAft>
            </a:pPr>
            <a:r>
              <a:rPr lang="en-US" b="0" dirty="0"/>
              <a:t>API Reference, Samples and Documentation</a:t>
            </a:r>
          </a:p>
          <a:p>
            <a:pPr lvl="1" fontAlgn="ctr">
              <a:spcAft>
                <a:spcPts val="1200"/>
              </a:spcAft>
            </a:pPr>
            <a:r>
              <a:rPr lang="en-US" b="0" dirty="0"/>
              <a:t>ArcGIS Tutorials</a:t>
            </a:r>
          </a:p>
          <a:p>
            <a:pPr lvl="1" fontAlgn="ctr">
              <a:spcAft>
                <a:spcPts val="1200"/>
              </a:spcAft>
            </a:pPr>
            <a:r>
              <a:rPr lang="en-US" b="0" dirty="0"/>
              <a:t>Pro SDK Group on Esri Community</a:t>
            </a:r>
          </a:p>
          <a:p>
            <a:pPr lvl="1" fontAlgn="ctr">
              <a:spcAft>
                <a:spcPts val="1200"/>
              </a:spcAft>
            </a:pPr>
            <a:r>
              <a:rPr lang="en-US" b="0" dirty="0"/>
              <a:t>Tech session video recordings</a:t>
            </a:r>
          </a:p>
          <a:p>
            <a:pPr lvl="1" fontAlgn="ctr">
              <a:spcAft>
                <a:spcPts val="1200"/>
              </a:spcAft>
            </a:pPr>
            <a:r>
              <a:rPr lang="en-US" b="0" dirty="0"/>
              <a:t>Instructor-led training</a:t>
            </a:r>
          </a:p>
          <a:p>
            <a:pPr lvl="1" fontAlgn="ctr">
              <a:spcAft>
                <a:spcPts val="1200"/>
              </a:spcAft>
            </a:pPr>
            <a:r>
              <a:rPr lang="en-US" b="0" dirty="0"/>
              <a:t>ArcGIS Blog posts</a:t>
            </a:r>
          </a:p>
          <a:p>
            <a:pPr fontAlgn="ctr">
              <a:spcAft>
                <a:spcPts val="1200"/>
              </a:spcAft>
            </a:pPr>
            <a:endParaRPr lang="en-US" b="0" dirty="0"/>
          </a:p>
          <a:p>
            <a:pPr fontAlgn="ctr">
              <a:spcAft>
                <a:spcPts val="1200"/>
              </a:spcAft>
            </a:pPr>
            <a:endParaRPr lang="en-US" b="0" dirty="0"/>
          </a:p>
          <a:p>
            <a:pPr marL="176213" lvl="1" indent="-176213" fontAlgn="ctr">
              <a:spcBef>
                <a:spcPts val="300"/>
              </a:spcBef>
              <a:spcAft>
                <a:spcPts val="1200"/>
              </a:spcAft>
              <a:buFont typeface="Arial"/>
              <a:buChar char="•"/>
            </a:pPr>
            <a:endParaRPr lang="en-US" sz="2000" b="0" dirty="0">
              <a:solidFill>
                <a:schemeClr val="tx2"/>
              </a:solidFill>
            </a:endParaRPr>
          </a:p>
          <a:p>
            <a:pPr>
              <a:buClr>
                <a:srgbClr val="D07505"/>
              </a:buClr>
              <a:buSzPct val="90000"/>
            </a:pPr>
            <a:endParaRPr lang="en-US" dirty="0"/>
          </a:p>
        </p:txBody>
      </p:sp>
      <p:pic>
        <p:nvPicPr>
          <p:cNvPr id="8" name="Picture 7">
            <a:extLst>
              <a:ext uri="{FF2B5EF4-FFF2-40B4-BE49-F238E27FC236}">
                <a16:creationId xmlns:a16="http://schemas.microsoft.com/office/drawing/2014/main" id="{29947D39-5459-4F78-A296-4610D8DD5578}"/>
              </a:ext>
            </a:extLst>
          </p:cNvPr>
          <p:cNvPicPr>
            <a:picLocks noChangeAspect="1"/>
          </p:cNvPicPr>
          <p:nvPr/>
        </p:nvPicPr>
        <p:blipFill>
          <a:blip r:embed="rId4"/>
          <a:stretch>
            <a:fillRect/>
          </a:stretch>
        </p:blipFill>
        <p:spPr>
          <a:xfrm>
            <a:off x="6096000" y="318000"/>
            <a:ext cx="5923514" cy="2807297"/>
          </a:xfrm>
          <a:prstGeom prst="rect">
            <a:avLst/>
          </a:prstGeom>
        </p:spPr>
      </p:pic>
      <p:pic>
        <p:nvPicPr>
          <p:cNvPr id="13" name="Picture 12">
            <a:extLst>
              <a:ext uri="{FF2B5EF4-FFF2-40B4-BE49-F238E27FC236}">
                <a16:creationId xmlns:a16="http://schemas.microsoft.com/office/drawing/2014/main" id="{D5BCE3DE-366E-4DA9-83E3-891949B43017}"/>
              </a:ext>
            </a:extLst>
          </p:cNvPr>
          <p:cNvPicPr>
            <a:picLocks noChangeAspect="1"/>
          </p:cNvPicPr>
          <p:nvPr/>
        </p:nvPicPr>
        <p:blipFill>
          <a:blip r:embed="rId5"/>
          <a:stretch>
            <a:fillRect/>
          </a:stretch>
        </p:blipFill>
        <p:spPr>
          <a:xfrm>
            <a:off x="6096000" y="3353588"/>
            <a:ext cx="5928029" cy="3069944"/>
          </a:xfrm>
          <a:prstGeom prst="rect">
            <a:avLst/>
          </a:prstGeom>
        </p:spPr>
      </p:pic>
    </p:spTree>
    <p:extLst>
      <p:ext uri="{BB962C8B-B14F-4D97-AF65-F5344CB8AC3E}">
        <p14:creationId xmlns:p14="http://schemas.microsoft.com/office/powerpoint/2010/main" val="3578733397"/>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3"/>
          <p:cNvSpPr>
            <a:spLocks noGrp="1"/>
          </p:cNvSpPr>
          <p:nvPr>
            <p:ph type="title"/>
          </p:nvPr>
        </p:nvSpPr>
        <p:spPr>
          <a:xfrm>
            <a:off x="695325" y="711144"/>
            <a:ext cx="10826496" cy="430887"/>
          </a:xfrm>
        </p:spPr>
        <p:txBody>
          <a:bodyPr/>
          <a:lstStyle/>
          <a:p>
            <a:r>
              <a:rPr lang="en-US" sz="2800" b="0" dirty="0"/>
              <a:t>Samples and Documentation</a:t>
            </a:r>
          </a:p>
        </p:txBody>
      </p:sp>
      <p:sp>
        <p:nvSpPr>
          <p:cNvPr id="14" name="Content Placeholder 2"/>
          <p:cNvSpPr txBox="1">
            <a:spLocks/>
          </p:cNvSpPr>
          <p:nvPr/>
        </p:nvSpPr>
        <p:spPr>
          <a:xfrm>
            <a:off x="693077" y="1364428"/>
            <a:ext cx="9578686" cy="1911928"/>
          </a:xfrm>
          <a:prstGeom prst="rect">
            <a:avLst/>
          </a:prstGeom>
        </p:spPr>
        <p:txBody>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marL="176213" marR="0" lvl="0" indent="-176213" algn="l" defTabSz="457200" rtl="0" eaLnBrk="1" fontAlgn="auto" latinLnBrk="0" hangingPunct="1">
              <a:lnSpc>
                <a:spcPct val="100000"/>
              </a:lnSpc>
              <a:spcBef>
                <a:spcPts val="300"/>
              </a:spcBef>
              <a:spcAft>
                <a:spcPts val="600"/>
              </a:spcAft>
              <a:buClr>
                <a:srgbClr val="00B9F2">
                  <a:lumMod val="60000"/>
                  <a:lumOff val="40000"/>
                </a:srgbClr>
              </a:buClr>
              <a:buSzPct val="80000"/>
              <a:buFont typeface="Arial"/>
              <a:buChar char="•"/>
              <a:tabLst/>
              <a:defRPr/>
            </a:pPr>
            <a:r>
              <a:rPr lang="en-US" b="0" dirty="0">
                <a:solidFill>
                  <a:prstClr val="white"/>
                </a:solidFill>
                <a:latin typeface="Arial"/>
                <a:ea typeface="ＭＳ Ｐゴシック"/>
              </a:rPr>
              <a:t>C</a:t>
            </a:r>
            <a:r>
              <a:rPr kumimoji="0" lang="en-US" b="0" i="0" u="none" strike="noStrike" kern="1200" cap="none" spc="0" normalizeH="0" baseline="0" noProof="0" dirty="0" err="1">
                <a:ln>
                  <a:noFill/>
                </a:ln>
                <a:solidFill>
                  <a:prstClr val="white"/>
                </a:solidFill>
                <a:effectLst/>
                <a:uLnTx/>
                <a:uFillTx/>
                <a:latin typeface="Arial"/>
                <a:ea typeface="ＭＳ Ｐゴシック"/>
                <a:cs typeface="Arial"/>
              </a:rPr>
              <a:t>ommunity</a:t>
            </a:r>
            <a:r>
              <a:rPr lang="en-US" b="0" dirty="0">
                <a:solidFill>
                  <a:prstClr val="white"/>
                </a:solidFill>
                <a:latin typeface="Arial"/>
                <a:ea typeface="ＭＳ Ｐゴシック"/>
              </a:rPr>
              <a:t> </a:t>
            </a:r>
            <a:r>
              <a:rPr kumimoji="0" lang="en-US" b="0" i="0" u="none" strike="noStrike" kern="1200" cap="none" spc="0" normalizeH="0" baseline="0" noProof="0" dirty="0">
                <a:ln>
                  <a:noFill/>
                </a:ln>
                <a:solidFill>
                  <a:prstClr val="white"/>
                </a:solidFill>
                <a:effectLst/>
                <a:uLnTx/>
                <a:uFillTx/>
                <a:latin typeface="Arial"/>
                <a:ea typeface="ＭＳ Ｐゴシック"/>
                <a:cs typeface="Arial"/>
              </a:rPr>
              <a:t>samples on GitHub</a:t>
            </a:r>
          </a:p>
          <a:p>
            <a:pPr>
              <a:buClr>
                <a:srgbClr val="00B9F2">
                  <a:lumMod val="60000"/>
                  <a:lumOff val="40000"/>
                </a:srgbClr>
              </a:buClr>
              <a:defRPr/>
            </a:pPr>
            <a:r>
              <a:rPr kumimoji="0" lang="en-US" b="0" i="0" u="none" strike="noStrike" kern="1200" cap="none" spc="0" normalizeH="0" baseline="0" noProof="0" dirty="0">
                <a:ln>
                  <a:noFill/>
                </a:ln>
                <a:solidFill>
                  <a:prstClr val="white"/>
                </a:solidFill>
                <a:effectLst/>
                <a:uLnTx/>
                <a:uFillTx/>
                <a:latin typeface="Arial"/>
                <a:ea typeface="ＭＳ Ｐゴシック"/>
                <a:cs typeface="Arial"/>
              </a:rPr>
              <a:t>Ready to use C# solutions</a:t>
            </a:r>
          </a:p>
          <a:p>
            <a:pPr>
              <a:buClr>
                <a:srgbClr val="00B9F2">
                  <a:lumMod val="60000"/>
                  <a:lumOff val="40000"/>
                </a:srgbClr>
              </a:buClr>
              <a:defRPr/>
            </a:pPr>
            <a:r>
              <a:rPr lang="en-US" b="0" dirty="0">
                <a:solidFill>
                  <a:prstClr val="white"/>
                </a:solidFill>
                <a:latin typeface="Arial"/>
                <a:ea typeface="ＭＳ Ｐゴシック"/>
              </a:rPr>
              <a:t>Code snippets for all patterns and APIs</a:t>
            </a:r>
          </a:p>
          <a:p>
            <a:pPr marL="176213" marR="0" lvl="0" indent="-176213" algn="l" defTabSz="457200" rtl="0" eaLnBrk="1" fontAlgn="auto" latinLnBrk="0" hangingPunct="1">
              <a:lnSpc>
                <a:spcPct val="100000"/>
              </a:lnSpc>
              <a:spcBef>
                <a:spcPts val="300"/>
              </a:spcBef>
              <a:spcAft>
                <a:spcPts val="600"/>
              </a:spcAft>
              <a:buClr>
                <a:srgbClr val="00B9F2">
                  <a:lumMod val="60000"/>
                  <a:lumOff val="40000"/>
                </a:srgbClr>
              </a:buClr>
              <a:buSzPct val="80000"/>
              <a:buFont typeface="Arial"/>
              <a:buChar char="•"/>
              <a:tabLst/>
              <a:defRPr/>
            </a:pPr>
            <a:r>
              <a:rPr kumimoji="0" lang="en-US" b="0" i="0" u="none" strike="noStrike" kern="1200" cap="none" spc="0" normalizeH="0" baseline="0" noProof="0" dirty="0">
                <a:ln>
                  <a:noFill/>
                </a:ln>
                <a:solidFill>
                  <a:prstClr val="white"/>
                </a:solidFill>
                <a:effectLst/>
                <a:uLnTx/>
                <a:uFillTx/>
                <a:latin typeface="Arial"/>
                <a:ea typeface="ＭＳ Ｐゴシック"/>
                <a:cs typeface="Arial"/>
              </a:rPr>
              <a:t>API Reference </a:t>
            </a:r>
          </a:p>
          <a:p>
            <a:pPr marL="176213" marR="0" lvl="0" indent="-176213" algn="l" defTabSz="457200" rtl="0" eaLnBrk="1" fontAlgn="auto" latinLnBrk="0" hangingPunct="1">
              <a:lnSpc>
                <a:spcPct val="100000"/>
              </a:lnSpc>
              <a:spcBef>
                <a:spcPts val="300"/>
              </a:spcBef>
              <a:spcAft>
                <a:spcPts val="600"/>
              </a:spcAft>
              <a:buClr>
                <a:srgbClr val="00B9F2">
                  <a:lumMod val="60000"/>
                  <a:lumOff val="40000"/>
                </a:srgbClr>
              </a:buClr>
              <a:buSzPct val="80000"/>
              <a:buFont typeface="Arial"/>
              <a:buChar char="•"/>
              <a:tabLst/>
              <a:defRPr/>
            </a:pPr>
            <a:r>
              <a:rPr kumimoji="0" lang="en-US" b="0" i="0" u="none" strike="noStrike" kern="1200" cap="none" spc="0" normalizeH="0" baseline="0" noProof="0" dirty="0">
                <a:ln>
                  <a:noFill/>
                </a:ln>
                <a:solidFill>
                  <a:prstClr val="white"/>
                </a:solidFill>
                <a:effectLst/>
                <a:uLnTx/>
                <a:uFillTx/>
                <a:latin typeface="Arial"/>
                <a:ea typeface="ＭＳ Ｐゴシック"/>
                <a:cs typeface="Arial"/>
              </a:rPr>
              <a:t>Concept and Guide documents on GitHub</a:t>
            </a:r>
          </a:p>
          <a:p>
            <a:pPr marL="176213" marR="0" lvl="0" indent="-176213" algn="l" defTabSz="457200" rtl="0" eaLnBrk="1" fontAlgn="auto" latinLnBrk="0" hangingPunct="1">
              <a:lnSpc>
                <a:spcPct val="100000"/>
              </a:lnSpc>
              <a:spcBef>
                <a:spcPts val="300"/>
              </a:spcBef>
              <a:spcAft>
                <a:spcPts val="600"/>
              </a:spcAft>
              <a:buClr>
                <a:srgbClr val="00B9F2">
                  <a:lumMod val="60000"/>
                  <a:lumOff val="40000"/>
                </a:srgbClr>
              </a:buClr>
              <a:buSzPct val="80000"/>
              <a:buFont typeface="Arial"/>
              <a:buChar char="•"/>
              <a:tabLst/>
              <a:defRPr/>
            </a:pPr>
            <a:endParaRPr kumimoji="0" lang="en-US" sz="2000" b="0" i="0" u="none" strike="noStrike" kern="1200" cap="none" spc="0" normalizeH="0" baseline="0" noProof="0" dirty="0">
              <a:ln>
                <a:noFill/>
              </a:ln>
              <a:solidFill>
                <a:prstClr val="white"/>
              </a:solidFill>
              <a:effectLst/>
              <a:uLnTx/>
              <a:uFillTx/>
              <a:latin typeface="Arial"/>
              <a:ea typeface="ＭＳ Ｐゴシック"/>
              <a:cs typeface="Arial"/>
            </a:endParaRPr>
          </a:p>
          <a:p>
            <a:pPr marL="176213" marR="0" lvl="0" indent="-176213" algn="l" defTabSz="457200" rtl="0" eaLnBrk="1" fontAlgn="auto" latinLnBrk="0" hangingPunct="1">
              <a:lnSpc>
                <a:spcPct val="100000"/>
              </a:lnSpc>
              <a:spcBef>
                <a:spcPts val="300"/>
              </a:spcBef>
              <a:spcAft>
                <a:spcPts val="600"/>
              </a:spcAft>
              <a:buClr>
                <a:srgbClr val="00B9F2">
                  <a:lumMod val="60000"/>
                  <a:lumOff val="40000"/>
                </a:srgbClr>
              </a:buClr>
              <a:buSzPct val="80000"/>
              <a:buFont typeface="Arial"/>
              <a:buChar char="•"/>
              <a:tabLst/>
              <a:defRPr/>
            </a:pPr>
            <a:endParaRPr kumimoji="0" lang="en-US" sz="2000" b="1" i="0" u="none" strike="noStrike" kern="1200" cap="none" spc="0" normalizeH="0" baseline="0" noProof="0" dirty="0">
              <a:ln>
                <a:noFill/>
              </a:ln>
              <a:solidFill>
                <a:prstClr val="white"/>
              </a:solidFill>
              <a:effectLst/>
              <a:uLnTx/>
              <a:uFillTx/>
              <a:latin typeface="Arial"/>
              <a:ea typeface="ＭＳ Ｐゴシック"/>
              <a:cs typeface="Arial"/>
            </a:endParaRPr>
          </a:p>
          <a:p>
            <a:pPr marL="176213" marR="0" lvl="0" indent="-176213" algn="l" defTabSz="457200" rtl="0" eaLnBrk="1" fontAlgn="auto" latinLnBrk="0" hangingPunct="1">
              <a:lnSpc>
                <a:spcPct val="100000"/>
              </a:lnSpc>
              <a:spcBef>
                <a:spcPts val="300"/>
              </a:spcBef>
              <a:spcAft>
                <a:spcPts val="600"/>
              </a:spcAft>
              <a:buClr>
                <a:srgbClr val="00B9F2">
                  <a:lumMod val="60000"/>
                  <a:lumOff val="40000"/>
                </a:srgbClr>
              </a:buClr>
              <a:buSzPct val="80000"/>
              <a:buFont typeface="Arial"/>
              <a:buChar char="•"/>
              <a:tabLst/>
              <a:defRPr/>
            </a:pPr>
            <a:endParaRPr kumimoji="0" lang="en-US" sz="2000" b="1" i="0" u="none" strike="noStrike" kern="1200" cap="none" spc="0" normalizeH="0" baseline="0" noProof="0" dirty="0">
              <a:ln>
                <a:noFill/>
              </a:ln>
              <a:solidFill>
                <a:prstClr val="white"/>
              </a:solidFill>
              <a:effectLst/>
              <a:uLnTx/>
              <a:uFillTx/>
              <a:latin typeface="Arial"/>
              <a:ea typeface="ＭＳ Ｐゴシック"/>
              <a:cs typeface="Arial"/>
            </a:endParaRPr>
          </a:p>
        </p:txBody>
      </p:sp>
      <p:sp>
        <p:nvSpPr>
          <p:cNvPr id="35" name="Text Placeholder 3">
            <a:extLst>
              <a:ext uri="{FF2B5EF4-FFF2-40B4-BE49-F238E27FC236}">
                <a16:creationId xmlns:a16="http://schemas.microsoft.com/office/drawing/2014/main" id="{1CD47B18-0AF0-4140-B37C-376DD3F69476}"/>
              </a:ext>
            </a:extLst>
          </p:cNvPr>
          <p:cNvSpPr txBox="1">
            <a:spLocks/>
          </p:cNvSpPr>
          <p:nvPr/>
        </p:nvSpPr>
        <p:spPr>
          <a:xfrm>
            <a:off x="9327790" y="201258"/>
            <a:ext cx="2611582" cy="246221"/>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lvl="0">
              <a:buClr>
                <a:prstClr val="white">
                  <a:lumMod val="65000"/>
                </a:prstClr>
              </a:buClr>
              <a:defRPr/>
            </a:pPr>
            <a:r>
              <a:rPr lang="en-US" sz="1600" i="0" dirty="0">
                <a:solidFill>
                  <a:srgbClr val="FFFF96"/>
                </a:solidFill>
              </a:rPr>
              <a:t>Voxel Layers API</a:t>
            </a:r>
            <a:endParaRPr lang="en-US" i="0" dirty="0">
              <a:solidFill>
                <a:srgbClr val="FFFF96"/>
              </a:solidFill>
            </a:endParaRPr>
          </a:p>
        </p:txBody>
      </p:sp>
      <p:sp>
        <p:nvSpPr>
          <p:cNvPr id="36" name="Text Placeholder 3">
            <a:extLst>
              <a:ext uri="{FF2B5EF4-FFF2-40B4-BE49-F238E27FC236}">
                <a16:creationId xmlns:a16="http://schemas.microsoft.com/office/drawing/2014/main" id="{A2D660B5-94BC-46C5-B257-89147D7C2375}"/>
              </a:ext>
            </a:extLst>
          </p:cNvPr>
          <p:cNvSpPr txBox="1">
            <a:spLocks/>
          </p:cNvSpPr>
          <p:nvPr/>
        </p:nvSpPr>
        <p:spPr>
          <a:xfrm>
            <a:off x="10135201" y="3555607"/>
            <a:ext cx="1804171" cy="246221"/>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lvl="0">
              <a:buClr>
                <a:prstClr val="white">
                  <a:lumMod val="65000"/>
                </a:prstClr>
              </a:buClr>
              <a:defRPr/>
            </a:pPr>
            <a:r>
              <a:rPr lang="en-US" sz="1600" i="0" dirty="0">
                <a:solidFill>
                  <a:srgbClr val="FFFF96"/>
                </a:solidFill>
              </a:rPr>
              <a:t>Parcel Fabric API</a:t>
            </a:r>
            <a:endParaRPr lang="en-US" i="0" dirty="0">
              <a:solidFill>
                <a:srgbClr val="FFFF96"/>
              </a:solidFill>
            </a:endParaRPr>
          </a:p>
        </p:txBody>
      </p:sp>
      <p:pic>
        <p:nvPicPr>
          <p:cNvPr id="4" name="Picture 3" descr="A picture containing chart&#10;&#10;Description automatically generated">
            <a:extLst>
              <a:ext uri="{FF2B5EF4-FFF2-40B4-BE49-F238E27FC236}">
                <a16:creationId xmlns:a16="http://schemas.microsoft.com/office/drawing/2014/main" id="{1C46E35E-00C0-4559-A9FF-21B9BA886574}"/>
              </a:ext>
            </a:extLst>
          </p:cNvPr>
          <p:cNvPicPr>
            <a:picLocks noChangeAspect="1"/>
          </p:cNvPicPr>
          <p:nvPr/>
        </p:nvPicPr>
        <p:blipFill>
          <a:blip r:embed="rId3"/>
          <a:stretch>
            <a:fillRect/>
          </a:stretch>
        </p:blipFill>
        <p:spPr>
          <a:xfrm>
            <a:off x="7636577" y="505340"/>
            <a:ext cx="4302795" cy="2629722"/>
          </a:xfrm>
          <a:prstGeom prst="rect">
            <a:avLst/>
          </a:prstGeom>
        </p:spPr>
      </p:pic>
      <p:pic>
        <p:nvPicPr>
          <p:cNvPr id="12" name="Picture 11" descr="Graphical user interface, application&#10;&#10;Description automatically generated">
            <a:extLst>
              <a:ext uri="{FF2B5EF4-FFF2-40B4-BE49-F238E27FC236}">
                <a16:creationId xmlns:a16="http://schemas.microsoft.com/office/drawing/2014/main" id="{6C81F275-7A1C-4DFD-8F12-0D98BFB4C61C}"/>
              </a:ext>
            </a:extLst>
          </p:cNvPr>
          <p:cNvPicPr>
            <a:picLocks noChangeAspect="1"/>
          </p:cNvPicPr>
          <p:nvPr/>
        </p:nvPicPr>
        <p:blipFill>
          <a:blip r:embed="rId4"/>
          <a:stretch>
            <a:fillRect/>
          </a:stretch>
        </p:blipFill>
        <p:spPr>
          <a:xfrm>
            <a:off x="6983001" y="3869535"/>
            <a:ext cx="4956371" cy="2684701"/>
          </a:xfrm>
          <a:prstGeom prst="rect">
            <a:avLst/>
          </a:prstGeom>
        </p:spPr>
      </p:pic>
    </p:spTree>
    <p:extLst>
      <p:ext uri="{BB962C8B-B14F-4D97-AF65-F5344CB8AC3E}">
        <p14:creationId xmlns:p14="http://schemas.microsoft.com/office/powerpoint/2010/main" val="3080371042"/>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95325" y="692150"/>
            <a:ext cx="10826496" cy="861774"/>
          </a:xfrm>
        </p:spPr>
        <p:txBody>
          <a:bodyPr/>
          <a:lstStyle/>
          <a:p>
            <a:r>
              <a:rPr lang="en-US" sz="2800" b="0" dirty="0"/>
              <a:t>Pro SDK Group on Esri Community</a:t>
            </a:r>
            <a:br>
              <a:rPr lang="en-US" sz="2800" b="0" dirty="0">
                <a:solidFill>
                  <a:srgbClr val="FFFF00"/>
                </a:solidFill>
              </a:rPr>
            </a:br>
            <a:endParaRPr lang="en-US" sz="2800" b="0" dirty="0">
              <a:solidFill>
                <a:srgbClr val="FFFF00"/>
              </a:solidFill>
            </a:endParaRPr>
          </a:p>
        </p:txBody>
      </p:sp>
      <p:sp>
        <p:nvSpPr>
          <p:cNvPr id="14" name="Content Placeholder 10"/>
          <p:cNvSpPr>
            <a:spLocks noGrp="1"/>
          </p:cNvSpPr>
          <p:nvPr>
            <p:ph sz="half" idx="2"/>
          </p:nvPr>
        </p:nvSpPr>
        <p:spPr>
          <a:xfrm>
            <a:off x="663478" y="1594947"/>
            <a:ext cx="8723713" cy="3427413"/>
          </a:xfrm>
          <a:prstGeom prst="rect">
            <a:avLst/>
          </a:prstGeom>
        </p:spPr>
        <p:txBody>
          <a:bodyPr/>
          <a:lstStyle/>
          <a:p>
            <a:pPr fontAlgn="ctr">
              <a:spcAft>
                <a:spcPts val="1200"/>
              </a:spcAft>
            </a:pPr>
            <a:r>
              <a:rPr lang="en-US" b="0" dirty="0">
                <a:solidFill>
                  <a:schemeClr val="tx2"/>
                </a:solidFill>
                <a:hlinkClick r:id="rId3"/>
              </a:rPr>
              <a:t>ArcGIS Pro SDK Group on Esri Community</a:t>
            </a:r>
            <a:endParaRPr lang="en-US" b="0" dirty="0">
              <a:solidFill>
                <a:schemeClr val="accent1">
                  <a:lumMod val="60000"/>
                  <a:lumOff val="40000"/>
                </a:schemeClr>
              </a:solidFill>
            </a:endParaRPr>
          </a:p>
          <a:p>
            <a:pPr fontAlgn="ctr">
              <a:spcAft>
                <a:spcPts val="1200"/>
              </a:spcAft>
            </a:pPr>
            <a:r>
              <a:rPr lang="en-US" b="0" dirty="0"/>
              <a:t>Participate in the Community</a:t>
            </a:r>
          </a:p>
          <a:p>
            <a:pPr lvl="1" fontAlgn="ctr">
              <a:spcAft>
                <a:spcPts val="1200"/>
              </a:spcAft>
            </a:pPr>
            <a:r>
              <a:rPr lang="en-US" b="0" dirty="0"/>
              <a:t>Collaborate with other developers and Esri staff</a:t>
            </a:r>
          </a:p>
          <a:p>
            <a:pPr lvl="1" fontAlgn="ctr">
              <a:spcAft>
                <a:spcPts val="1200"/>
              </a:spcAft>
            </a:pPr>
            <a:r>
              <a:rPr lang="en-US" b="0" dirty="0"/>
              <a:t>Ask questions and search on threads</a:t>
            </a:r>
          </a:p>
          <a:p>
            <a:pPr lvl="1" fontAlgn="ctr">
              <a:spcAft>
                <a:spcPts val="1200"/>
              </a:spcAft>
            </a:pPr>
            <a:r>
              <a:rPr lang="en-US" b="0" dirty="0"/>
              <a:t>Provide your feedback on the SDK</a:t>
            </a:r>
          </a:p>
          <a:p>
            <a:pPr lvl="1" fontAlgn="ctr">
              <a:spcAft>
                <a:spcPts val="1200"/>
              </a:spcAft>
            </a:pPr>
            <a:r>
              <a:rPr lang="en-US" b="0" dirty="0"/>
              <a:t>Get product updates</a:t>
            </a:r>
          </a:p>
          <a:p>
            <a:pPr lvl="1" fontAlgn="ctr">
              <a:spcAft>
                <a:spcPts val="1200"/>
              </a:spcAft>
            </a:pPr>
            <a:endParaRPr lang="en-US" b="0" dirty="0"/>
          </a:p>
          <a:p>
            <a:pPr lvl="1" fontAlgn="ctr">
              <a:spcAft>
                <a:spcPts val="1200"/>
              </a:spcAft>
            </a:pPr>
            <a:endParaRPr lang="en-US" b="0" dirty="0">
              <a:solidFill>
                <a:schemeClr val="tx2"/>
              </a:solidFill>
            </a:endParaRPr>
          </a:p>
          <a:p>
            <a:pPr lvl="1" fontAlgn="ctr">
              <a:spcAft>
                <a:spcPts val="1200"/>
              </a:spcAft>
            </a:pPr>
            <a:endParaRPr lang="en-US" b="0" dirty="0">
              <a:solidFill>
                <a:schemeClr val="tx2"/>
              </a:solidFill>
            </a:endParaRPr>
          </a:p>
          <a:p>
            <a:pPr lvl="1" fontAlgn="ctr">
              <a:spcAft>
                <a:spcPts val="1200"/>
              </a:spcAft>
            </a:pPr>
            <a:endParaRPr lang="en-US" b="0" dirty="0">
              <a:solidFill>
                <a:schemeClr val="tx2"/>
              </a:solidFill>
            </a:endParaRPr>
          </a:p>
          <a:p>
            <a:pPr marL="0" indent="0">
              <a:buClr>
                <a:srgbClr val="D07505"/>
              </a:buClr>
              <a:buSzPct val="90000"/>
              <a:buNone/>
            </a:pPr>
            <a:endParaRPr lang="en-US" dirty="0">
              <a:solidFill>
                <a:srgbClr val="FF0000"/>
              </a:solidFill>
            </a:endParaRPr>
          </a:p>
          <a:p>
            <a:pPr>
              <a:buClr>
                <a:srgbClr val="D07505"/>
              </a:buClr>
              <a:buSzPct val="90000"/>
            </a:pPr>
            <a:endParaRPr lang="en-US" dirty="0"/>
          </a:p>
        </p:txBody>
      </p:sp>
      <p:grpSp>
        <p:nvGrpSpPr>
          <p:cNvPr id="12" name="Group 11">
            <a:extLst>
              <a:ext uri="{FF2B5EF4-FFF2-40B4-BE49-F238E27FC236}">
                <a16:creationId xmlns:a16="http://schemas.microsoft.com/office/drawing/2014/main" id="{2D5A6E9F-088C-43BB-8ABD-BABEF2D5A23E}"/>
              </a:ext>
            </a:extLst>
          </p:cNvPr>
          <p:cNvGrpSpPr/>
          <p:nvPr/>
        </p:nvGrpSpPr>
        <p:grpSpPr>
          <a:xfrm>
            <a:off x="6900929" y="612843"/>
            <a:ext cx="5210320" cy="6047988"/>
            <a:chOff x="6900929" y="612843"/>
            <a:chExt cx="5210320" cy="6047988"/>
          </a:xfrm>
        </p:grpSpPr>
        <p:pic>
          <p:nvPicPr>
            <p:cNvPr id="3" name="Picture 2">
              <a:extLst>
                <a:ext uri="{FF2B5EF4-FFF2-40B4-BE49-F238E27FC236}">
                  <a16:creationId xmlns:a16="http://schemas.microsoft.com/office/drawing/2014/main" id="{57EA3C05-2361-4D45-B4AD-8BFEA04C20D9}"/>
                </a:ext>
              </a:extLst>
            </p:cNvPr>
            <p:cNvPicPr>
              <a:picLocks noChangeAspect="1"/>
            </p:cNvPicPr>
            <p:nvPr/>
          </p:nvPicPr>
          <p:blipFill>
            <a:blip r:embed="rId4"/>
            <a:stretch>
              <a:fillRect/>
            </a:stretch>
          </p:blipFill>
          <p:spPr>
            <a:xfrm>
              <a:off x="6900929" y="3429000"/>
              <a:ext cx="5210320" cy="3231831"/>
            </a:xfrm>
            <a:prstGeom prst="rect">
              <a:avLst/>
            </a:prstGeom>
          </p:spPr>
        </p:pic>
        <p:pic>
          <p:nvPicPr>
            <p:cNvPr id="11" name="Picture 10">
              <a:extLst>
                <a:ext uri="{FF2B5EF4-FFF2-40B4-BE49-F238E27FC236}">
                  <a16:creationId xmlns:a16="http://schemas.microsoft.com/office/drawing/2014/main" id="{E2A36550-D1C4-4985-87A8-CD36F5EEAF94}"/>
                </a:ext>
              </a:extLst>
            </p:cNvPr>
            <p:cNvPicPr>
              <a:picLocks noChangeAspect="1"/>
            </p:cNvPicPr>
            <p:nvPr/>
          </p:nvPicPr>
          <p:blipFill>
            <a:blip r:embed="rId5"/>
            <a:stretch>
              <a:fillRect/>
            </a:stretch>
          </p:blipFill>
          <p:spPr>
            <a:xfrm>
              <a:off x="6900929" y="612843"/>
              <a:ext cx="5210320" cy="2816157"/>
            </a:xfrm>
            <a:prstGeom prst="rect">
              <a:avLst/>
            </a:prstGeom>
          </p:spPr>
        </p:pic>
      </p:grpSp>
    </p:spTree>
    <p:extLst>
      <p:ext uri="{BB962C8B-B14F-4D97-AF65-F5344CB8AC3E}">
        <p14:creationId xmlns:p14="http://schemas.microsoft.com/office/powerpoint/2010/main" val="2577441474"/>
      </p:ext>
    </p:extLst>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itle 8"/>
          <p:cNvSpPr>
            <a:spLocks noGrp="1"/>
          </p:cNvSpPr>
          <p:nvPr>
            <p:ph type="title"/>
          </p:nvPr>
        </p:nvSpPr>
        <p:spPr>
          <a:xfrm>
            <a:off x="682625" y="682625"/>
            <a:ext cx="10826496" cy="430887"/>
          </a:xfrm>
        </p:spPr>
        <p:txBody>
          <a:bodyPr/>
          <a:lstStyle/>
          <a:p>
            <a:r>
              <a:rPr lang="en-US" sz="2800" b="0" dirty="0"/>
              <a:t>Marketplace and Pro Add-Ins</a:t>
            </a:r>
          </a:p>
        </p:txBody>
      </p:sp>
      <p:sp>
        <p:nvSpPr>
          <p:cNvPr id="5" name="Content Placeholder 4"/>
          <p:cNvSpPr>
            <a:spLocks noGrp="1"/>
          </p:cNvSpPr>
          <p:nvPr>
            <p:ph sz="quarter" idx="12"/>
          </p:nvPr>
        </p:nvSpPr>
        <p:spPr>
          <a:xfrm>
            <a:off x="682625" y="1525707"/>
            <a:ext cx="10369296" cy="3427413"/>
          </a:xfrm>
        </p:spPr>
        <p:txBody>
          <a:bodyPr/>
          <a:lstStyle/>
          <a:p>
            <a:r>
              <a:rPr lang="en-US" b="0" dirty="0"/>
              <a:t>Pro add-ins on the Marketplace</a:t>
            </a:r>
          </a:p>
          <a:p>
            <a:r>
              <a:rPr lang="en-US" b="0" dirty="0"/>
              <a:t>Add-in listings – free and paid</a:t>
            </a:r>
          </a:p>
          <a:p>
            <a:endParaRPr lang="en-US" b="0" u="sng" dirty="0">
              <a:solidFill>
                <a:srgbClr val="FFFF00"/>
              </a:solidFill>
            </a:endParaRPr>
          </a:p>
        </p:txBody>
      </p:sp>
      <p:pic>
        <p:nvPicPr>
          <p:cNvPr id="2" name="Picture 1">
            <a:extLst>
              <a:ext uri="{FF2B5EF4-FFF2-40B4-BE49-F238E27FC236}">
                <a16:creationId xmlns:a16="http://schemas.microsoft.com/office/drawing/2014/main" id="{E178F586-A007-4EF4-ADF0-EA7AB4E108B3}"/>
              </a:ext>
            </a:extLst>
          </p:cNvPr>
          <p:cNvPicPr>
            <a:picLocks noChangeAspect="1"/>
          </p:cNvPicPr>
          <p:nvPr/>
        </p:nvPicPr>
        <p:blipFill>
          <a:blip r:embed="rId3"/>
          <a:stretch>
            <a:fillRect/>
          </a:stretch>
        </p:blipFill>
        <p:spPr>
          <a:xfrm>
            <a:off x="877528" y="2859799"/>
            <a:ext cx="6127314" cy="3849329"/>
          </a:xfrm>
          <a:prstGeom prst="rect">
            <a:avLst/>
          </a:prstGeom>
        </p:spPr>
      </p:pic>
      <p:pic>
        <p:nvPicPr>
          <p:cNvPr id="4" name="Picture 3">
            <a:extLst>
              <a:ext uri="{FF2B5EF4-FFF2-40B4-BE49-F238E27FC236}">
                <a16:creationId xmlns:a16="http://schemas.microsoft.com/office/drawing/2014/main" id="{1E7532C4-0DA1-4949-8284-186745FCC507}"/>
              </a:ext>
            </a:extLst>
          </p:cNvPr>
          <p:cNvPicPr>
            <a:picLocks noChangeAspect="1"/>
          </p:cNvPicPr>
          <p:nvPr/>
        </p:nvPicPr>
        <p:blipFill>
          <a:blip r:embed="rId4"/>
          <a:stretch>
            <a:fillRect/>
          </a:stretch>
        </p:blipFill>
        <p:spPr>
          <a:xfrm>
            <a:off x="7229920" y="1106447"/>
            <a:ext cx="4737002" cy="5602681"/>
          </a:xfrm>
          <a:prstGeom prst="rect">
            <a:avLst/>
          </a:prstGeom>
        </p:spPr>
      </p:pic>
    </p:spTree>
    <p:extLst>
      <p:ext uri="{BB962C8B-B14F-4D97-AF65-F5344CB8AC3E}">
        <p14:creationId xmlns:p14="http://schemas.microsoft.com/office/powerpoint/2010/main" val="1936731430"/>
      </p:ext>
    </p:extLst>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702AA-F057-43BE-B486-0DD4429067E1}"/>
              </a:ext>
            </a:extLst>
          </p:cNvPr>
          <p:cNvSpPr>
            <a:spLocks noGrp="1"/>
          </p:cNvSpPr>
          <p:nvPr>
            <p:ph type="title"/>
          </p:nvPr>
        </p:nvSpPr>
        <p:spPr>
          <a:xfrm>
            <a:off x="758124" y="1554253"/>
            <a:ext cx="10826496" cy="461665"/>
          </a:xfrm>
        </p:spPr>
        <p:txBody>
          <a:bodyPr/>
          <a:lstStyle/>
          <a:p>
            <a:r>
              <a:rPr lang="en-US" dirty="0">
                <a:ea typeface="+mj-lt"/>
                <a:cs typeface="+mj-lt"/>
                <a:hlinkClick r:id="rId3"/>
              </a:rPr>
              <a:t>https://github.com/Esri/arcgis-pro-sdk/wiki/Tech-Sessions</a:t>
            </a:r>
            <a:r>
              <a:rPr lang="en-US" dirty="0">
                <a:ea typeface="+mj-lt"/>
                <a:cs typeface="+mj-lt"/>
              </a:rPr>
              <a:t> </a:t>
            </a:r>
            <a:endParaRPr lang="en-US" dirty="0"/>
          </a:p>
        </p:txBody>
      </p:sp>
      <p:sp>
        <p:nvSpPr>
          <p:cNvPr id="9" name="Title 1">
            <a:extLst>
              <a:ext uri="{FF2B5EF4-FFF2-40B4-BE49-F238E27FC236}">
                <a16:creationId xmlns:a16="http://schemas.microsoft.com/office/drawing/2014/main" id="{C1FDBBAE-1680-4DFB-8EE4-EFD2C1CE4754}"/>
              </a:ext>
            </a:extLst>
          </p:cNvPr>
          <p:cNvSpPr txBox="1">
            <a:spLocks/>
          </p:cNvSpPr>
          <p:nvPr/>
        </p:nvSpPr>
        <p:spPr>
          <a:xfrm>
            <a:off x="350240" y="190182"/>
            <a:ext cx="10826496" cy="492443"/>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r>
              <a:rPr lang="en-US" sz="3200" b="0" dirty="0"/>
              <a:t>Pro SDK Sessions on GitHub</a:t>
            </a:r>
          </a:p>
        </p:txBody>
      </p:sp>
      <p:pic>
        <p:nvPicPr>
          <p:cNvPr id="3" name="Picture 2">
            <a:extLst>
              <a:ext uri="{FF2B5EF4-FFF2-40B4-BE49-F238E27FC236}">
                <a16:creationId xmlns:a16="http://schemas.microsoft.com/office/drawing/2014/main" id="{10B667C0-4A59-C5F5-347E-516D0D392F7B}"/>
              </a:ext>
            </a:extLst>
          </p:cNvPr>
          <p:cNvPicPr>
            <a:picLocks noChangeAspect="1"/>
          </p:cNvPicPr>
          <p:nvPr/>
        </p:nvPicPr>
        <p:blipFill>
          <a:blip r:embed="rId4"/>
          <a:stretch>
            <a:fillRect/>
          </a:stretch>
        </p:blipFill>
        <p:spPr>
          <a:xfrm>
            <a:off x="4087220" y="2469893"/>
            <a:ext cx="3045099" cy="2995406"/>
          </a:xfrm>
          <a:prstGeom prst="rect">
            <a:avLst/>
          </a:prstGeom>
        </p:spPr>
      </p:pic>
    </p:spTree>
    <p:extLst>
      <p:ext uri="{BB962C8B-B14F-4D97-AF65-F5344CB8AC3E}">
        <p14:creationId xmlns:p14="http://schemas.microsoft.com/office/powerpoint/2010/main" val="2596787883"/>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itle 8"/>
          <p:cNvSpPr>
            <a:spLocks noGrp="1"/>
          </p:cNvSpPr>
          <p:nvPr>
            <p:ph type="title"/>
          </p:nvPr>
        </p:nvSpPr>
        <p:spPr>
          <a:xfrm>
            <a:off x="682625" y="682625"/>
            <a:ext cx="10826496" cy="430887"/>
          </a:xfrm>
        </p:spPr>
        <p:txBody>
          <a:bodyPr/>
          <a:lstStyle/>
          <a:p>
            <a:r>
              <a:rPr lang="en-US" sz="2800" b="0" dirty="0"/>
              <a:t>User Perspectives</a:t>
            </a:r>
          </a:p>
        </p:txBody>
      </p:sp>
      <p:sp>
        <p:nvSpPr>
          <p:cNvPr id="11" name="Content Placeholder 10"/>
          <p:cNvSpPr>
            <a:spLocks noGrp="1"/>
          </p:cNvSpPr>
          <p:nvPr>
            <p:ph sz="quarter" idx="12"/>
          </p:nvPr>
        </p:nvSpPr>
        <p:spPr>
          <a:xfrm>
            <a:off x="682625" y="1933954"/>
            <a:ext cx="6298094" cy="3427413"/>
          </a:xfrm>
          <a:noFill/>
        </p:spPr>
        <p:txBody>
          <a:bodyPr vert="horz" lIns="0" tIns="0" rIns="0" bIns="0" rtlCol="0">
            <a:noAutofit/>
          </a:bodyPr>
          <a:lstStyle/>
          <a:p>
            <a:r>
              <a:rPr lang="en-US" sz="2400" b="0" dirty="0"/>
              <a:t>Many GIS development backgrounds</a:t>
            </a:r>
          </a:p>
          <a:p>
            <a:pPr lvl="1"/>
            <a:r>
              <a:rPr lang="en-US" sz="2000" b="0" dirty="0"/>
              <a:t>Microsoft .NET</a:t>
            </a:r>
          </a:p>
          <a:p>
            <a:pPr lvl="1"/>
            <a:r>
              <a:rPr lang="en-US" sz="2000" b="0" dirty="0"/>
              <a:t>ArcObjects SDK</a:t>
            </a:r>
          </a:p>
          <a:p>
            <a:pPr lvl="1"/>
            <a:r>
              <a:rPr lang="en-US" sz="2000" b="0" dirty="0"/>
              <a:t>New to ArcGIS Pro</a:t>
            </a:r>
          </a:p>
          <a:p>
            <a:pPr lvl="1"/>
            <a:r>
              <a:rPr lang="en-US" sz="2000" b="0" dirty="0"/>
              <a:t>New to ArcGIS entirely</a:t>
            </a:r>
          </a:p>
          <a:p>
            <a:pPr lvl="1"/>
            <a:endParaRPr lang="en-US" b="0" dirty="0"/>
          </a:p>
          <a:p>
            <a:endParaRPr lang="en-US" dirty="0"/>
          </a:p>
          <a:p>
            <a:endParaRPr lang="en-US" dirty="0"/>
          </a:p>
        </p:txBody>
      </p:sp>
      <p:sp>
        <p:nvSpPr>
          <p:cNvPr id="19" name="Title 1">
            <a:extLst>
              <a:ext uri="{FF2B5EF4-FFF2-40B4-BE49-F238E27FC236}">
                <a16:creationId xmlns:a16="http://schemas.microsoft.com/office/drawing/2014/main" id="{AB5F4BFF-CBFD-4F88-9B5E-299204B2FD3A}"/>
              </a:ext>
            </a:extLst>
          </p:cNvPr>
          <p:cNvSpPr txBox="1">
            <a:spLocks/>
          </p:cNvSpPr>
          <p:nvPr/>
        </p:nvSpPr>
        <p:spPr>
          <a:xfrm>
            <a:off x="7368220" y="2472218"/>
            <a:ext cx="4436279" cy="246221"/>
          </a:xfrm>
          <a:prstGeom prst="rect">
            <a:avLst/>
          </a:prstGeom>
          <a:noFill/>
        </p:spPr>
        <p:txBody>
          <a:bodyPr vert="horz" wrap="square" lIns="0" tIns="0" rIns="0" bIns="0" rtlCol="0" anchor="b">
            <a:spAutoFit/>
          </a:bodyPr>
          <a:lstStyle>
            <a:lvl1pPr marR="0" indent="0" algn="r" fontAlgn="auto">
              <a:lnSpc>
                <a:spcPct val="100000"/>
              </a:lnSpc>
              <a:spcBef>
                <a:spcPts val="0"/>
              </a:spcBef>
              <a:spcAft>
                <a:spcPts val="0"/>
              </a:spcAft>
              <a:buClr>
                <a:schemeClr val="tx1">
                  <a:lumMod val="65000"/>
                </a:schemeClr>
              </a:buClr>
              <a:buSzPts val="1100"/>
              <a:buFont typeface="Arial"/>
              <a:buNone/>
              <a:tabLst/>
              <a:defRPr lang="en-US" sz="1400" b="1" i="1" baseline="0" dirty="0" smtClean="0">
                <a:solidFill>
                  <a:schemeClr val="tx2"/>
                </a:solidFill>
                <a:cs typeface="Arial"/>
              </a:defRPr>
            </a:lvl1pPr>
            <a:lvl2pPr indent="-173736">
              <a:lnSpc>
                <a:spcPct val="100000"/>
              </a:lnSpc>
              <a:spcBef>
                <a:spcPts val="0"/>
              </a:spcBef>
              <a:spcAft>
                <a:spcPts val="600"/>
              </a:spcAft>
              <a:buClr>
                <a:schemeClr val="accent4">
                  <a:lumMod val="60000"/>
                  <a:lumOff val="40000"/>
                </a:schemeClr>
              </a:buClr>
              <a:buSzPct val="80000"/>
              <a:buFont typeface="Lucida Grande"/>
              <a:buChar char="-"/>
              <a:defRPr b="1">
                <a:cs typeface="Arial"/>
              </a:defRPr>
            </a:lvl2pPr>
            <a:lvl3pPr marL="795528" indent="-173736">
              <a:lnSpc>
                <a:spcPct val="100000"/>
              </a:lnSpc>
              <a:spcBef>
                <a:spcPts val="0"/>
              </a:spcBef>
              <a:spcAft>
                <a:spcPts val="600"/>
              </a:spcAft>
              <a:buClr>
                <a:schemeClr val="accent4">
                  <a:lumMod val="60000"/>
                  <a:lumOff val="40000"/>
                </a:schemeClr>
              </a:buClr>
              <a:buSzPct val="80000"/>
              <a:buFont typeface="Lucida Grande"/>
              <a:buChar char="-"/>
              <a:defRPr sz="1600" b="1">
                <a:cs typeface="Arial"/>
              </a:defRPr>
            </a:lvl3pPr>
            <a:lvl4pPr marL="1216152" indent="-173736">
              <a:lnSpc>
                <a:spcPts val="1800"/>
              </a:lnSpc>
              <a:spcBef>
                <a:spcPts val="0"/>
              </a:spcBef>
              <a:spcAft>
                <a:spcPts val="600"/>
              </a:spcAft>
              <a:buClr>
                <a:schemeClr val="accent4">
                  <a:lumMod val="60000"/>
                  <a:lumOff val="40000"/>
                </a:schemeClr>
              </a:buClr>
              <a:buSzPct val="80000"/>
              <a:buFont typeface="Lucida Grande"/>
              <a:buChar char="-"/>
              <a:defRPr sz="1400" b="1">
                <a:cs typeface="Arial"/>
              </a:defRPr>
            </a:lvl4pPr>
            <a:lvl5pPr marL="1546225" indent="-176213">
              <a:lnSpc>
                <a:spcPts val="1900"/>
              </a:lnSpc>
              <a:spcBef>
                <a:spcPts val="0"/>
              </a:spcBef>
              <a:spcAft>
                <a:spcPts val="600"/>
              </a:spcAft>
              <a:buClr>
                <a:schemeClr val="accent4">
                  <a:lumMod val="60000"/>
                  <a:lumOff val="40000"/>
                </a:schemeClr>
              </a:buClr>
              <a:buSzPct val="80000"/>
              <a:buFont typeface="Lucida Grande"/>
              <a:buChar char="-"/>
              <a:defRPr lang="en-US" sz="1400" b="1" dirty="0">
                <a:cs typeface="Arial"/>
              </a:defRPr>
            </a:lvl5pPr>
            <a:lvl6pPr marL="1773238" indent="-177800" defTabSz="401638">
              <a:lnSpc>
                <a:spcPts val="1700"/>
              </a:lnSpc>
              <a:spcBef>
                <a:spcPts val="300"/>
              </a:spcBef>
              <a:spcAft>
                <a:spcPts val="300"/>
              </a:spcAft>
              <a:buSzPct val="80000"/>
              <a:buFont typeface="Lucida Grande"/>
              <a:buChar char="-"/>
              <a:tabLst>
                <a:tab pos="1484313" algn="l"/>
              </a:tabLst>
              <a:defRPr sz="1400" b="1">
                <a:latin typeface="Arial"/>
                <a:cs typeface="Arial"/>
              </a:defRPr>
            </a:lvl6pPr>
            <a:lvl7pPr marL="2062163" indent="-176213">
              <a:lnSpc>
                <a:spcPts val="1700"/>
              </a:lnSpc>
              <a:spcBef>
                <a:spcPts val="300"/>
              </a:spcBef>
              <a:spcAft>
                <a:spcPts val="300"/>
              </a:spcAft>
              <a:buSzPct val="80000"/>
              <a:buFont typeface="Lucida Grande"/>
              <a:buChar char="-"/>
              <a:defRPr sz="1400" b="1">
                <a:latin typeface="Arial"/>
                <a:cs typeface="Arial"/>
              </a:defRPr>
            </a:lvl7pPr>
            <a:lvl8pPr marL="2286000" indent="-173038">
              <a:lnSpc>
                <a:spcPts val="1700"/>
              </a:lnSpc>
              <a:spcBef>
                <a:spcPts val="300"/>
              </a:spcBef>
              <a:spcAft>
                <a:spcPts val="300"/>
              </a:spcAft>
              <a:buSzPct val="80000"/>
              <a:buFont typeface="Lucida Grande"/>
              <a:buChar char="-"/>
              <a:defRPr sz="1400" b="1">
                <a:latin typeface="Arial"/>
                <a:cs typeface="Arial"/>
              </a:defRPr>
            </a:lvl8pPr>
            <a:lvl9pPr marL="2452688" indent="-163513">
              <a:lnSpc>
                <a:spcPts val="1700"/>
              </a:lnSpc>
              <a:spcBef>
                <a:spcPts val="300"/>
              </a:spcBef>
              <a:spcAft>
                <a:spcPts val="300"/>
              </a:spcAft>
              <a:buSzPct val="80000"/>
              <a:buFont typeface="Lucida Grande"/>
              <a:buChar char="-"/>
              <a:defRPr sz="1400" b="1">
                <a:latin typeface="Arial"/>
                <a:cs typeface="Arial"/>
              </a:defRPr>
            </a:lvl9pPr>
          </a:lstStyle>
          <a:p>
            <a:pPr marL="0" marR="0" lvl="0" indent="0" defTabSz="457200" rtl="0" eaLnBrk="1" fontAlgn="auto" latinLnBrk="0" hangingPunct="1">
              <a:lnSpc>
                <a:spcPct val="100000"/>
              </a:lnSpc>
              <a:spcBef>
                <a:spcPts val="0"/>
              </a:spcBef>
              <a:spcAft>
                <a:spcPts val="0"/>
              </a:spcAft>
              <a:buClr>
                <a:prstClr val="white">
                  <a:lumMod val="65000"/>
                </a:prstClr>
              </a:buClr>
              <a:buSzPts val="1100"/>
              <a:buFont typeface="Arial"/>
              <a:buNone/>
              <a:tabLst/>
              <a:defRPr/>
            </a:pPr>
            <a:r>
              <a:rPr kumimoji="0" lang="en-US" sz="1600" b="0" i="0" u="none" strike="noStrike" kern="1200" cap="none" spc="0" normalizeH="0" baseline="0" noProof="0" dirty="0">
                <a:ln>
                  <a:noFill/>
                </a:ln>
                <a:solidFill>
                  <a:srgbClr val="FFFF96"/>
                </a:solidFill>
                <a:effectLst/>
                <a:uLnTx/>
                <a:uFillTx/>
                <a:latin typeface="Arial"/>
                <a:ea typeface="ＭＳ Ｐゴシック"/>
                <a:cs typeface="Arial"/>
              </a:rPr>
              <a:t>Pro SDK Community Samples in C#</a:t>
            </a:r>
          </a:p>
        </p:txBody>
      </p:sp>
      <p:pic>
        <p:nvPicPr>
          <p:cNvPr id="10" name="Picture 6" descr="NET Framework | Logopedia | Fandom">
            <a:extLst>
              <a:ext uri="{FF2B5EF4-FFF2-40B4-BE49-F238E27FC236}">
                <a16:creationId xmlns:a16="http://schemas.microsoft.com/office/drawing/2014/main" id="{6E9719E0-1DF7-438F-8FE4-C64ADC546D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97009" y="682625"/>
            <a:ext cx="1437367" cy="143736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42AA4B9-21BF-4C11-B359-DF71A58AA284}"/>
              </a:ext>
            </a:extLst>
          </p:cNvPr>
          <p:cNvPicPr>
            <a:picLocks noChangeAspect="1"/>
          </p:cNvPicPr>
          <p:nvPr/>
        </p:nvPicPr>
        <p:blipFill>
          <a:blip r:embed="rId4"/>
          <a:stretch>
            <a:fillRect/>
          </a:stretch>
        </p:blipFill>
        <p:spPr>
          <a:xfrm>
            <a:off x="5801816" y="2821656"/>
            <a:ext cx="6232560" cy="3597323"/>
          </a:xfrm>
          <a:prstGeom prst="rect">
            <a:avLst/>
          </a:prstGeom>
        </p:spPr>
      </p:pic>
    </p:spTree>
    <p:extLst>
      <p:ext uri="{BB962C8B-B14F-4D97-AF65-F5344CB8AC3E}">
        <p14:creationId xmlns:p14="http://schemas.microsoft.com/office/powerpoint/2010/main" val="3668898225"/>
      </p:ext>
    </p:extLst>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07FCD198-A8D5-2986-6A7D-8B5AC29F3B8B}"/>
              </a:ext>
            </a:extLst>
          </p:cNvPr>
          <p:cNvGrpSpPr/>
          <p:nvPr/>
        </p:nvGrpSpPr>
        <p:grpSpPr>
          <a:xfrm>
            <a:off x="-1" y="0"/>
            <a:ext cx="12192001" cy="6888971"/>
            <a:chOff x="-1" y="-15486"/>
            <a:chExt cx="12192001" cy="6888971"/>
          </a:xfrm>
        </p:grpSpPr>
        <p:sp>
          <p:nvSpPr>
            <p:cNvPr id="4" name="gradient background1">
              <a:extLst>
                <a:ext uri="{FF2B5EF4-FFF2-40B4-BE49-F238E27FC236}">
                  <a16:creationId xmlns:a16="http://schemas.microsoft.com/office/drawing/2014/main" id="{3DDD0925-E9F8-CE60-5316-796EF342599C}"/>
                </a:ext>
              </a:extLst>
            </p:cNvPr>
            <p:cNvSpPr/>
            <p:nvPr/>
          </p:nvSpPr>
          <p:spPr bwMode="auto">
            <a:xfrm>
              <a:off x="1" y="-15486"/>
              <a:ext cx="12191999" cy="6888971"/>
            </a:xfrm>
            <a:prstGeom prst="rect">
              <a:avLst/>
            </a:prstGeom>
            <a:gradFill flip="none" rotWithShape="1">
              <a:gsLst>
                <a:gs pos="0">
                  <a:srgbClr val="4923A1"/>
                </a:gs>
                <a:gs pos="98000">
                  <a:srgbClr val="200244"/>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36" name="Picture 35" descr="A picture containing nature, light&#10;&#10;Description automatically generated">
              <a:extLst>
                <a:ext uri="{FF2B5EF4-FFF2-40B4-BE49-F238E27FC236}">
                  <a16:creationId xmlns:a16="http://schemas.microsoft.com/office/drawing/2014/main" id="{97BA9896-2D24-D423-E7E0-1A5F0EBD1959}"/>
                </a:ext>
              </a:extLst>
            </p:cNvPr>
            <p:cNvPicPr>
              <a:picLocks noChangeAspect="1"/>
            </p:cNvPicPr>
            <p:nvPr/>
          </p:nvPicPr>
          <p:blipFill rotWithShape="1">
            <a:blip r:embed="rId2"/>
            <a:srcRect b="80532"/>
            <a:stretch/>
          </p:blipFill>
          <p:spPr>
            <a:xfrm>
              <a:off x="-1" y="-6700"/>
              <a:ext cx="12192001" cy="1335106"/>
            </a:xfrm>
            <a:prstGeom prst="rect">
              <a:avLst/>
            </a:prstGeom>
          </p:spPr>
        </p:pic>
      </p:grpSp>
      <p:grpSp>
        <p:nvGrpSpPr>
          <p:cNvPr id="8" name="Group 7">
            <a:extLst>
              <a:ext uri="{FF2B5EF4-FFF2-40B4-BE49-F238E27FC236}">
                <a16:creationId xmlns:a16="http://schemas.microsoft.com/office/drawing/2014/main" id="{D0D22A4F-E328-745B-9F90-830461395037}"/>
              </a:ext>
            </a:extLst>
          </p:cNvPr>
          <p:cNvGrpSpPr/>
          <p:nvPr/>
        </p:nvGrpSpPr>
        <p:grpSpPr>
          <a:xfrm>
            <a:off x="1418907" y="1835499"/>
            <a:ext cx="9354185" cy="4336701"/>
            <a:chOff x="1418907" y="1835499"/>
            <a:chExt cx="9354185" cy="4336701"/>
          </a:xfrm>
        </p:grpSpPr>
        <p:sp>
          <p:nvSpPr>
            <p:cNvPr id="5" name="TextBox 4">
              <a:extLst>
                <a:ext uri="{FF2B5EF4-FFF2-40B4-BE49-F238E27FC236}">
                  <a16:creationId xmlns:a16="http://schemas.microsoft.com/office/drawing/2014/main" id="{8FDD6B6F-ECC9-20E6-D7E2-0189DF3437F3}"/>
                </a:ext>
              </a:extLst>
            </p:cNvPr>
            <p:cNvSpPr txBox="1"/>
            <p:nvPr/>
          </p:nvSpPr>
          <p:spPr>
            <a:xfrm>
              <a:off x="1513120" y="1835499"/>
              <a:ext cx="1733298" cy="634695"/>
            </a:xfrm>
            <a:prstGeom prst="rect">
              <a:avLst/>
            </a:prstGeom>
            <a:noFill/>
            <a:effectLst/>
          </p:spPr>
          <p:txBody>
            <a:bodyPr wrap="square" lIns="0" tIns="0" rIns="0" bIns="0" rtlCol="0" anchor="ctr">
              <a:noAutofit/>
            </a:bodyPr>
            <a:lstStyle/>
            <a:p>
              <a:pPr algn="ctr" eaLnBrk="0" hangingPunct="0"/>
              <a:r>
                <a:rPr lang="en-US" sz="1400" dirty="0"/>
                <a:t>Download the Esri Events app and find your event</a:t>
              </a:r>
            </a:p>
          </p:txBody>
        </p:sp>
        <p:sp>
          <p:nvSpPr>
            <p:cNvPr id="9" name="TextBox 8">
              <a:extLst>
                <a:ext uri="{FF2B5EF4-FFF2-40B4-BE49-F238E27FC236}">
                  <a16:creationId xmlns:a16="http://schemas.microsoft.com/office/drawing/2014/main" id="{28DB55B1-6E50-8B05-E217-CCC44A5A2777}"/>
                </a:ext>
              </a:extLst>
            </p:cNvPr>
            <p:cNvSpPr txBox="1"/>
            <p:nvPr/>
          </p:nvSpPr>
          <p:spPr>
            <a:xfrm>
              <a:off x="3983435" y="1835499"/>
              <a:ext cx="1733298" cy="634695"/>
            </a:xfrm>
            <a:prstGeom prst="rect">
              <a:avLst/>
            </a:prstGeom>
            <a:noFill/>
            <a:effectLst/>
          </p:spPr>
          <p:txBody>
            <a:bodyPr wrap="square" lIns="0" tIns="0" rIns="0" bIns="0" rtlCol="0" anchor="ctr">
              <a:noAutofit/>
            </a:bodyPr>
            <a:lstStyle/>
            <a:p>
              <a:pPr algn="ctr" eaLnBrk="0" hangingPunct="0"/>
              <a:r>
                <a:rPr lang="en-US" sz="1400" dirty="0">
                  <a:solidFill>
                    <a:srgbClr val="58F9A0"/>
                  </a:solidFill>
                </a:rPr>
                <a:t>Select the session you attended</a:t>
              </a:r>
            </a:p>
          </p:txBody>
        </p:sp>
        <p:sp>
          <p:nvSpPr>
            <p:cNvPr id="10" name="TextBox 9">
              <a:extLst>
                <a:ext uri="{FF2B5EF4-FFF2-40B4-BE49-F238E27FC236}">
                  <a16:creationId xmlns:a16="http://schemas.microsoft.com/office/drawing/2014/main" id="{5E8E5660-1005-3590-F860-68AEA0B57D80}"/>
                </a:ext>
              </a:extLst>
            </p:cNvPr>
            <p:cNvSpPr txBox="1"/>
            <p:nvPr/>
          </p:nvSpPr>
          <p:spPr>
            <a:xfrm>
              <a:off x="6464508" y="1835499"/>
              <a:ext cx="1733298" cy="634695"/>
            </a:xfrm>
            <a:prstGeom prst="rect">
              <a:avLst/>
            </a:prstGeom>
            <a:noFill/>
            <a:effectLst/>
          </p:spPr>
          <p:txBody>
            <a:bodyPr wrap="square" lIns="0" tIns="0" rIns="0" bIns="0" rtlCol="0" anchor="ctr">
              <a:noAutofit/>
            </a:bodyPr>
            <a:lstStyle/>
            <a:p>
              <a:pPr algn="ctr" eaLnBrk="0" hangingPunct="0"/>
              <a:r>
                <a:rPr lang="en-US" sz="1400" dirty="0"/>
                <a:t>Scroll down to “Survey”</a:t>
              </a:r>
            </a:p>
          </p:txBody>
        </p:sp>
        <p:sp>
          <p:nvSpPr>
            <p:cNvPr id="13" name="TextBox 12">
              <a:extLst>
                <a:ext uri="{FF2B5EF4-FFF2-40B4-BE49-F238E27FC236}">
                  <a16:creationId xmlns:a16="http://schemas.microsoft.com/office/drawing/2014/main" id="{155B602B-070D-C320-276F-E035AA515AFB}"/>
                </a:ext>
              </a:extLst>
            </p:cNvPr>
            <p:cNvSpPr txBox="1"/>
            <p:nvPr/>
          </p:nvSpPr>
          <p:spPr>
            <a:xfrm>
              <a:off x="8945581" y="1835499"/>
              <a:ext cx="1733298" cy="634695"/>
            </a:xfrm>
            <a:prstGeom prst="rect">
              <a:avLst/>
            </a:prstGeom>
            <a:noFill/>
            <a:effectLst/>
          </p:spPr>
          <p:txBody>
            <a:bodyPr wrap="square" lIns="0" tIns="0" rIns="0" bIns="0" rtlCol="0" anchor="ctr">
              <a:noAutofit/>
            </a:bodyPr>
            <a:lstStyle/>
            <a:p>
              <a:pPr algn="ctr" eaLnBrk="0" hangingPunct="0"/>
              <a:r>
                <a:rPr lang="en-US" sz="1400" dirty="0">
                  <a:solidFill>
                    <a:srgbClr val="58F9A0"/>
                  </a:solidFill>
                </a:rPr>
                <a:t>Log in to access the survey</a:t>
              </a:r>
            </a:p>
          </p:txBody>
        </p:sp>
        <p:grpSp>
          <p:nvGrpSpPr>
            <p:cNvPr id="14" name="Group 13">
              <a:extLst>
                <a:ext uri="{FF2B5EF4-FFF2-40B4-BE49-F238E27FC236}">
                  <a16:creationId xmlns:a16="http://schemas.microsoft.com/office/drawing/2014/main" id="{5516EA1F-8831-E93D-F80B-C52C6C3BE8C4}"/>
                </a:ext>
              </a:extLst>
            </p:cNvPr>
            <p:cNvGrpSpPr/>
            <p:nvPr/>
          </p:nvGrpSpPr>
          <p:grpSpPr>
            <a:xfrm>
              <a:off x="3896394" y="2656131"/>
              <a:ext cx="1921724" cy="3516069"/>
              <a:chOff x="3125273" y="2289667"/>
              <a:chExt cx="1745068" cy="3192852"/>
            </a:xfrm>
          </p:grpSpPr>
          <p:pic>
            <p:nvPicPr>
              <p:cNvPr id="33" name="Picture 32" descr="A screenshot of a cell phone&#10;&#10;Description generated with very high confidence">
                <a:extLst>
                  <a:ext uri="{FF2B5EF4-FFF2-40B4-BE49-F238E27FC236}">
                    <a16:creationId xmlns:a16="http://schemas.microsoft.com/office/drawing/2014/main" id="{55342FB6-F98C-FF48-735A-DEA16110F34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97021" y="2443993"/>
                <a:ext cx="1607862" cy="2888675"/>
              </a:xfrm>
              <a:prstGeom prst="rect">
                <a:avLst/>
              </a:prstGeom>
            </p:spPr>
          </p:pic>
          <p:pic>
            <p:nvPicPr>
              <p:cNvPr id="34" name="Picture 8">
                <a:extLst>
                  <a:ext uri="{FF2B5EF4-FFF2-40B4-BE49-F238E27FC236}">
                    <a16:creationId xmlns:a16="http://schemas.microsoft.com/office/drawing/2014/main" id="{DC972699-BCDD-47BD-2AA2-A6B9FF7835A7}"/>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3125273" y="2289667"/>
                <a:ext cx="1745068" cy="3192852"/>
              </a:xfrm>
              <a:prstGeom prst="rect">
                <a:avLst/>
              </a:prstGeom>
            </p:spPr>
          </p:pic>
          <p:pic>
            <p:nvPicPr>
              <p:cNvPr id="35" name="Picture 34">
                <a:extLst>
                  <a:ext uri="{FF2B5EF4-FFF2-40B4-BE49-F238E27FC236}">
                    <a16:creationId xmlns:a16="http://schemas.microsoft.com/office/drawing/2014/main" id="{E75D610C-43F1-D510-292E-45AF0EE7F791}"/>
                  </a:ext>
                </a:extLst>
              </p:cNvPr>
              <p:cNvPicPr>
                <a:picLocks noChangeAspect="1"/>
              </p:cNvPicPr>
              <p:nvPr/>
            </p:nvPicPr>
            <p:blipFill rotWithShape="1">
              <a:blip r:embed="rId6"/>
              <a:srcRect t="5264" b="11908"/>
              <a:stretch/>
            </p:blipFill>
            <p:spPr>
              <a:xfrm>
                <a:off x="3184457" y="2416320"/>
                <a:ext cx="1627632" cy="2917493"/>
              </a:xfrm>
              <a:prstGeom prst="rect">
                <a:avLst/>
              </a:prstGeom>
            </p:spPr>
          </p:pic>
        </p:grpSp>
        <p:grpSp>
          <p:nvGrpSpPr>
            <p:cNvPr id="15" name="Group 14">
              <a:extLst>
                <a:ext uri="{FF2B5EF4-FFF2-40B4-BE49-F238E27FC236}">
                  <a16:creationId xmlns:a16="http://schemas.microsoft.com/office/drawing/2014/main" id="{710E336B-C94D-D08F-3627-F15C3C229B3D}"/>
                </a:ext>
              </a:extLst>
            </p:cNvPr>
            <p:cNvGrpSpPr/>
            <p:nvPr/>
          </p:nvGrpSpPr>
          <p:grpSpPr>
            <a:xfrm>
              <a:off x="6373881" y="2656131"/>
              <a:ext cx="1921724" cy="3516069"/>
              <a:chOff x="5226240" y="2289667"/>
              <a:chExt cx="1745068" cy="3192852"/>
            </a:xfrm>
          </p:grpSpPr>
          <p:pic>
            <p:nvPicPr>
              <p:cNvPr id="28" name="Picture 27">
                <a:extLst>
                  <a:ext uri="{FF2B5EF4-FFF2-40B4-BE49-F238E27FC236}">
                    <a16:creationId xmlns:a16="http://schemas.microsoft.com/office/drawing/2014/main" id="{D5044C64-A080-861D-8EE4-F3E07EEC037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92508" y="2463294"/>
                <a:ext cx="1618488" cy="2878751"/>
              </a:xfrm>
              <a:prstGeom prst="rect">
                <a:avLst/>
              </a:prstGeom>
            </p:spPr>
          </p:pic>
          <p:sp>
            <p:nvSpPr>
              <p:cNvPr id="29" name="Rectangle 28">
                <a:extLst>
                  <a:ext uri="{FF2B5EF4-FFF2-40B4-BE49-F238E27FC236}">
                    <a16:creationId xmlns:a16="http://schemas.microsoft.com/office/drawing/2014/main" id="{F74A6743-2E7A-0B49-88D0-4F41A47925D7}"/>
                  </a:ext>
                </a:extLst>
              </p:cNvPr>
              <p:cNvSpPr/>
              <p:nvPr/>
            </p:nvSpPr>
            <p:spPr bwMode="auto">
              <a:xfrm>
                <a:off x="5292508" y="2445031"/>
                <a:ext cx="1618488" cy="97438"/>
              </a:xfrm>
              <a:prstGeom prst="rect">
                <a:avLst/>
              </a:prstGeom>
              <a:solidFill>
                <a:srgbClr val="23232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30" name="Picture 8">
                <a:extLst>
                  <a:ext uri="{FF2B5EF4-FFF2-40B4-BE49-F238E27FC236}">
                    <a16:creationId xmlns:a16="http://schemas.microsoft.com/office/drawing/2014/main" id="{72B5474A-C946-C7A6-FE9F-364BD6993F7C}"/>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5226240" y="2289667"/>
                <a:ext cx="1745068" cy="3192852"/>
              </a:xfrm>
              <a:prstGeom prst="rect">
                <a:avLst/>
              </a:prstGeom>
            </p:spPr>
          </p:pic>
          <p:pic>
            <p:nvPicPr>
              <p:cNvPr id="31" name="Picture 30">
                <a:extLst>
                  <a:ext uri="{FF2B5EF4-FFF2-40B4-BE49-F238E27FC236}">
                    <a16:creationId xmlns:a16="http://schemas.microsoft.com/office/drawing/2014/main" id="{A3E12EA2-91D4-1BF1-B4E8-972BE20C906C}"/>
                  </a:ext>
                </a:extLst>
              </p:cNvPr>
              <p:cNvPicPr>
                <a:picLocks noChangeAspect="1"/>
              </p:cNvPicPr>
              <p:nvPr/>
            </p:nvPicPr>
            <p:blipFill rotWithShape="1">
              <a:blip r:embed="rId8"/>
              <a:srcRect t="5528" b="11593"/>
              <a:stretch/>
            </p:blipFill>
            <p:spPr>
              <a:xfrm>
                <a:off x="5288838" y="2428985"/>
                <a:ext cx="1627632" cy="2919244"/>
              </a:xfrm>
              <a:prstGeom prst="rect">
                <a:avLst/>
              </a:prstGeom>
            </p:spPr>
          </p:pic>
          <p:pic>
            <p:nvPicPr>
              <p:cNvPr id="32" name="Picture 31">
                <a:extLst>
                  <a:ext uri="{FF2B5EF4-FFF2-40B4-BE49-F238E27FC236}">
                    <a16:creationId xmlns:a16="http://schemas.microsoft.com/office/drawing/2014/main" id="{71535291-922A-643A-3F09-B590AF06CDBC}"/>
                  </a:ext>
                </a:extLst>
              </p:cNvPr>
              <p:cNvPicPr>
                <a:picLocks noChangeAspect="1"/>
              </p:cNvPicPr>
              <p:nvPr/>
            </p:nvPicPr>
            <p:blipFill rotWithShape="1">
              <a:blip r:embed="rId8"/>
              <a:srcRect t="5528" b="88481"/>
              <a:stretch/>
            </p:blipFill>
            <p:spPr>
              <a:xfrm>
                <a:off x="5286686" y="2428985"/>
                <a:ext cx="1627632" cy="211014"/>
              </a:xfrm>
              <a:prstGeom prst="rect">
                <a:avLst/>
              </a:prstGeom>
            </p:spPr>
          </p:pic>
        </p:grpSp>
        <p:grpSp>
          <p:nvGrpSpPr>
            <p:cNvPr id="16" name="Group 15">
              <a:extLst>
                <a:ext uri="{FF2B5EF4-FFF2-40B4-BE49-F238E27FC236}">
                  <a16:creationId xmlns:a16="http://schemas.microsoft.com/office/drawing/2014/main" id="{A14E4A78-6011-2B50-5F07-999DDDA690DE}"/>
                </a:ext>
              </a:extLst>
            </p:cNvPr>
            <p:cNvGrpSpPr/>
            <p:nvPr/>
          </p:nvGrpSpPr>
          <p:grpSpPr>
            <a:xfrm>
              <a:off x="8851368" y="2656131"/>
              <a:ext cx="1921724" cy="3516069"/>
              <a:chOff x="8728788" y="2289666"/>
              <a:chExt cx="1921724" cy="3516069"/>
            </a:xfrm>
          </p:grpSpPr>
          <p:pic>
            <p:nvPicPr>
              <p:cNvPr id="24" name="Picture 8">
                <a:extLst>
                  <a:ext uri="{FF2B5EF4-FFF2-40B4-BE49-F238E27FC236}">
                    <a16:creationId xmlns:a16="http://schemas.microsoft.com/office/drawing/2014/main" id="{0C420E07-9E3E-75E6-9FCF-2D206EAAED42}"/>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8728788" y="2289666"/>
                <a:ext cx="1921724" cy="3516069"/>
              </a:xfrm>
              <a:prstGeom prst="rect">
                <a:avLst/>
              </a:prstGeom>
            </p:spPr>
          </p:pic>
          <p:grpSp>
            <p:nvGrpSpPr>
              <p:cNvPr id="25" name="Group 24">
                <a:extLst>
                  <a:ext uri="{FF2B5EF4-FFF2-40B4-BE49-F238E27FC236}">
                    <a16:creationId xmlns:a16="http://schemas.microsoft.com/office/drawing/2014/main" id="{9CD8EF22-199D-04AA-DB3F-320CFBE82E9E}"/>
                  </a:ext>
                </a:extLst>
              </p:cNvPr>
              <p:cNvGrpSpPr/>
              <p:nvPr/>
            </p:nvGrpSpPr>
            <p:grpSpPr>
              <a:xfrm>
                <a:off x="8795989" y="2443515"/>
                <a:ext cx="1801368" cy="3214334"/>
                <a:chOff x="8795989" y="2443515"/>
                <a:chExt cx="1801368" cy="3214334"/>
              </a:xfrm>
            </p:grpSpPr>
            <p:pic>
              <p:nvPicPr>
                <p:cNvPr id="26" name="Picture 25">
                  <a:extLst>
                    <a:ext uri="{FF2B5EF4-FFF2-40B4-BE49-F238E27FC236}">
                      <a16:creationId xmlns:a16="http://schemas.microsoft.com/office/drawing/2014/main" id="{B98AECBA-BE62-9CB1-E185-042DA99EF6CA}"/>
                    </a:ext>
                  </a:extLst>
                </p:cNvPr>
                <p:cNvPicPr>
                  <a:picLocks noChangeAspect="1"/>
                </p:cNvPicPr>
                <p:nvPr/>
              </p:nvPicPr>
              <p:blipFill rotWithShape="1">
                <a:blip r:embed="rId9"/>
                <a:srcRect t="5776" b="89445"/>
                <a:stretch/>
              </p:blipFill>
              <p:spPr>
                <a:xfrm>
                  <a:off x="8795989" y="2443515"/>
                  <a:ext cx="1801368" cy="186411"/>
                </a:xfrm>
                <a:prstGeom prst="rect">
                  <a:avLst/>
                </a:prstGeom>
              </p:spPr>
            </p:pic>
            <p:pic>
              <p:nvPicPr>
                <p:cNvPr id="27" name="Picture 26">
                  <a:extLst>
                    <a:ext uri="{FF2B5EF4-FFF2-40B4-BE49-F238E27FC236}">
                      <a16:creationId xmlns:a16="http://schemas.microsoft.com/office/drawing/2014/main" id="{B5B703BC-A120-E5D2-D44C-4D70CABBF588}"/>
                    </a:ext>
                  </a:extLst>
                </p:cNvPr>
                <p:cNvPicPr>
                  <a:picLocks noChangeAspect="1"/>
                </p:cNvPicPr>
                <p:nvPr/>
              </p:nvPicPr>
              <p:blipFill rotWithShape="1">
                <a:blip r:embed="rId10"/>
                <a:srcRect t="21917" b="493"/>
                <a:stretch/>
              </p:blipFill>
              <p:spPr>
                <a:xfrm>
                  <a:off x="8795990" y="2635248"/>
                  <a:ext cx="1799083" cy="3022601"/>
                </a:xfrm>
                <a:prstGeom prst="rect">
                  <a:avLst/>
                </a:prstGeom>
              </p:spPr>
            </p:pic>
          </p:grpSp>
        </p:grpSp>
        <p:pic>
          <p:nvPicPr>
            <p:cNvPr id="21" name="Picture 8">
              <a:extLst>
                <a:ext uri="{FF2B5EF4-FFF2-40B4-BE49-F238E27FC236}">
                  <a16:creationId xmlns:a16="http://schemas.microsoft.com/office/drawing/2014/main" id="{BF5367D5-F527-25EE-B3B3-C2AE009428EF}"/>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1418907" y="2656131"/>
              <a:ext cx="1921724" cy="3516069"/>
            </a:xfrm>
            <a:prstGeom prst="rect">
              <a:avLst/>
            </a:prstGeom>
          </p:spPr>
        </p:pic>
        <p:pic>
          <p:nvPicPr>
            <p:cNvPr id="22" name="Picture 21">
              <a:extLst>
                <a:ext uri="{FF2B5EF4-FFF2-40B4-BE49-F238E27FC236}">
                  <a16:creationId xmlns:a16="http://schemas.microsoft.com/office/drawing/2014/main" id="{2C7AC308-EFBE-A0C7-5E9C-7FB623EBDDD8}"/>
                </a:ext>
              </a:extLst>
            </p:cNvPr>
            <p:cNvPicPr>
              <a:picLocks noChangeAspect="1"/>
            </p:cNvPicPr>
            <p:nvPr/>
          </p:nvPicPr>
          <p:blipFill rotWithShape="1">
            <a:blip r:embed="rId11">
              <a:alphaModFix/>
            </a:blip>
            <a:srcRect l="239" t="4174" r="-239" b="12799"/>
            <a:stretch/>
          </p:blipFill>
          <p:spPr>
            <a:xfrm>
              <a:off x="1489041" y="2799698"/>
              <a:ext cx="1785525" cy="3208149"/>
            </a:xfrm>
            <a:prstGeom prst="rect">
              <a:avLst/>
            </a:prstGeom>
          </p:spPr>
        </p:pic>
        <p:pic>
          <p:nvPicPr>
            <p:cNvPr id="6" name="fake ad">
              <a:extLst>
                <a:ext uri="{FF2B5EF4-FFF2-40B4-BE49-F238E27FC236}">
                  <a16:creationId xmlns:a16="http://schemas.microsoft.com/office/drawing/2014/main" id="{01E93B2A-E761-FEAE-25A7-09F9E63B08C2}"/>
                </a:ext>
              </a:extLst>
            </p:cNvPr>
            <p:cNvPicPr>
              <a:picLocks noChangeAspect="1"/>
            </p:cNvPicPr>
            <p:nvPr/>
          </p:nvPicPr>
          <p:blipFill>
            <a:blip r:embed="rId12"/>
            <a:stretch>
              <a:fillRect/>
            </a:stretch>
          </p:blipFill>
          <p:spPr>
            <a:xfrm>
              <a:off x="1521357" y="3692342"/>
              <a:ext cx="1715732" cy="634791"/>
            </a:xfrm>
            <a:prstGeom prst="rect">
              <a:avLst/>
            </a:prstGeom>
          </p:spPr>
        </p:pic>
        <p:sp>
          <p:nvSpPr>
            <p:cNvPr id="18" name="Right Arrow 38">
              <a:extLst>
                <a:ext uri="{FF2B5EF4-FFF2-40B4-BE49-F238E27FC236}">
                  <a16:creationId xmlns:a16="http://schemas.microsoft.com/office/drawing/2014/main" id="{29856090-7EB0-9627-98D8-194DD85D065D}"/>
                </a:ext>
              </a:extLst>
            </p:cNvPr>
            <p:cNvSpPr/>
            <p:nvPr/>
          </p:nvSpPr>
          <p:spPr bwMode="auto">
            <a:xfrm>
              <a:off x="2977733" y="3784804"/>
              <a:ext cx="920241" cy="484727"/>
            </a:xfrm>
            <a:prstGeom prst="rightArrow">
              <a:avLst/>
            </a:prstGeom>
            <a:gradFill flip="none" rotWithShape="1">
              <a:gsLst>
                <a:gs pos="100000">
                  <a:srgbClr val="58F9A0"/>
                </a:gs>
                <a:gs pos="0">
                  <a:schemeClr val="tx1">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19" name="Right Arrow 38">
              <a:extLst>
                <a:ext uri="{FF2B5EF4-FFF2-40B4-BE49-F238E27FC236}">
                  <a16:creationId xmlns:a16="http://schemas.microsoft.com/office/drawing/2014/main" id="{F5AA7F78-3815-A6F1-E584-DA09EFC0253F}"/>
                </a:ext>
              </a:extLst>
            </p:cNvPr>
            <p:cNvSpPr/>
            <p:nvPr/>
          </p:nvSpPr>
          <p:spPr bwMode="auto">
            <a:xfrm>
              <a:off x="5447469" y="4502650"/>
              <a:ext cx="920241" cy="484727"/>
            </a:xfrm>
            <a:prstGeom prst="rightArrow">
              <a:avLst/>
            </a:prstGeom>
            <a:gradFill flip="none" rotWithShape="1">
              <a:gsLst>
                <a:gs pos="100000">
                  <a:srgbClr val="58F9A0"/>
                </a:gs>
                <a:gs pos="0">
                  <a:schemeClr val="tx1">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20" name="Right Arrow 38">
              <a:extLst>
                <a:ext uri="{FF2B5EF4-FFF2-40B4-BE49-F238E27FC236}">
                  <a16:creationId xmlns:a16="http://schemas.microsoft.com/office/drawing/2014/main" id="{C683CD60-313D-1782-5EB5-0F4803002FD4}"/>
                </a:ext>
              </a:extLst>
            </p:cNvPr>
            <p:cNvSpPr/>
            <p:nvPr/>
          </p:nvSpPr>
          <p:spPr bwMode="auto">
            <a:xfrm>
              <a:off x="7934295" y="4502650"/>
              <a:ext cx="920241" cy="484727"/>
            </a:xfrm>
            <a:prstGeom prst="rightArrow">
              <a:avLst/>
            </a:prstGeom>
            <a:gradFill flip="none" rotWithShape="1">
              <a:gsLst>
                <a:gs pos="100000">
                  <a:srgbClr val="58F9A0"/>
                </a:gs>
                <a:gs pos="0">
                  <a:schemeClr val="tx1">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dirty="0"/>
              <a:t>Please Share Your Feedback in the App</a:t>
            </a:r>
          </a:p>
        </p:txBody>
      </p:sp>
    </p:spTree>
    <p:extLst>
      <p:ext uri="{BB962C8B-B14F-4D97-AF65-F5344CB8AC3E}">
        <p14:creationId xmlns:p14="http://schemas.microsoft.com/office/powerpoint/2010/main" val="3563880688"/>
      </p:ext>
    </p:extLst>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BC98BCA-CF4E-31EE-6AA7-53BBBBBB28A0}"/>
              </a:ext>
            </a:extLst>
          </p:cNvPr>
          <p:cNvGrpSpPr/>
          <p:nvPr/>
        </p:nvGrpSpPr>
        <p:grpSpPr>
          <a:xfrm>
            <a:off x="1" y="0"/>
            <a:ext cx="12191999" cy="6888971"/>
            <a:chOff x="1" y="0"/>
            <a:chExt cx="12191999" cy="6888971"/>
          </a:xfrm>
        </p:grpSpPr>
        <p:sp>
          <p:nvSpPr>
            <p:cNvPr id="5" name="gradient background1">
              <a:extLst>
                <a:ext uri="{FF2B5EF4-FFF2-40B4-BE49-F238E27FC236}">
                  <a16:creationId xmlns:a16="http://schemas.microsoft.com/office/drawing/2014/main" id="{6823A294-C8BB-51B2-E38B-3BAFA8C8E988}"/>
                </a:ext>
              </a:extLst>
            </p:cNvPr>
            <p:cNvSpPr/>
            <p:nvPr/>
          </p:nvSpPr>
          <p:spPr bwMode="auto">
            <a:xfrm>
              <a:off x="1" y="0"/>
              <a:ext cx="12191999" cy="6888971"/>
            </a:xfrm>
            <a:prstGeom prst="rect">
              <a:avLst/>
            </a:prstGeom>
            <a:gradFill flip="none" rotWithShape="1">
              <a:gsLst>
                <a:gs pos="0">
                  <a:srgbClr val="4A00AF"/>
                </a:gs>
                <a:gs pos="98000">
                  <a:srgbClr val="200244"/>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3" name="Picture 2" descr="A picture containing screenshot, graphics, colorfulness, graphic design&#10;&#10;Description automatically generated">
              <a:extLst>
                <a:ext uri="{FF2B5EF4-FFF2-40B4-BE49-F238E27FC236}">
                  <a16:creationId xmlns:a16="http://schemas.microsoft.com/office/drawing/2014/main" id="{1F1271A7-2EC5-A3AA-5F2B-217F44E69DAD}"/>
                </a:ext>
              </a:extLst>
            </p:cNvPr>
            <p:cNvPicPr>
              <a:picLocks noChangeAspect="1"/>
            </p:cNvPicPr>
            <p:nvPr/>
          </p:nvPicPr>
          <p:blipFill rotWithShape="1">
            <a:blip r:embed="rId2"/>
            <a:srcRect l="50000"/>
            <a:stretch/>
          </p:blipFill>
          <p:spPr>
            <a:xfrm>
              <a:off x="6068470" y="0"/>
              <a:ext cx="6123529" cy="6888970"/>
            </a:xfrm>
            <a:prstGeom prst="rect">
              <a:avLst/>
            </a:prstGeom>
          </p:spPr>
        </p:pic>
      </p:grpSp>
      <p:sp>
        <p:nvSpPr>
          <p:cNvPr id="10" name="Title 9">
            <a:extLst>
              <a:ext uri="{FF2B5EF4-FFF2-40B4-BE49-F238E27FC236}">
                <a16:creationId xmlns:a16="http://schemas.microsoft.com/office/drawing/2014/main" id="{921A8D64-5ED7-C677-405B-30AB7E41A33A}"/>
              </a:ext>
            </a:extLst>
          </p:cNvPr>
          <p:cNvSpPr>
            <a:spLocks noGrp="1"/>
          </p:cNvSpPr>
          <p:nvPr>
            <p:ph type="title"/>
          </p:nvPr>
        </p:nvSpPr>
        <p:spPr/>
        <p:txBody>
          <a:bodyPr/>
          <a:lstStyle/>
          <a:p>
            <a:r>
              <a:rPr lang="en-US" dirty="0"/>
              <a:t>Connect With Us On Social</a:t>
            </a:r>
          </a:p>
        </p:txBody>
      </p:sp>
      <p:sp>
        <p:nvSpPr>
          <p:cNvPr id="11" name="Text Placeholder 10">
            <a:extLst>
              <a:ext uri="{FF2B5EF4-FFF2-40B4-BE49-F238E27FC236}">
                <a16:creationId xmlns:a16="http://schemas.microsoft.com/office/drawing/2014/main" id="{CC59D668-8282-F4FB-305F-1D83415E5CA2}"/>
              </a:ext>
            </a:extLst>
          </p:cNvPr>
          <p:cNvSpPr>
            <a:spLocks noGrp="1"/>
          </p:cNvSpPr>
          <p:nvPr>
            <p:ph type="body" sz="quarter" idx="11"/>
          </p:nvPr>
        </p:nvSpPr>
        <p:spPr/>
        <p:txBody>
          <a:bodyPr/>
          <a:lstStyle/>
          <a:p>
            <a:r>
              <a:rPr lang="en-US" dirty="0">
                <a:solidFill>
                  <a:srgbClr val="58F9A0"/>
                </a:solidFill>
              </a:rPr>
              <a:t>And Join the Conversation Using #</a:t>
            </a:r>
            <a:r>
              <a:rPr lang="en-US" dirty="0" err="1">
                <a:solidFill>
                  <a:srgbClr val="58F9A0"/>
                </a:solidFill>
              </a:rPr>
              <a:t>EsriDevSummit</a:t>
            </a:r>
            <a:endParaRPr lang="en-US" dirty="0">
              <a:solidFill>
                <a:srgbClr val="58F9A0"/>
              </a:solidFill>
            </a:endParaRPr>
          </a:p>
        </p:txBody>
      </p:sp>
      <p:sp>
        <p:nvSpPr>
          <p:cNvPr id="12" name="Content Placeholder 11">
            <a:extLst>
              <a:ext uri="{FF2B5EF4-FFF2-40B4-BE49-F238E27FC236}">
                <a16:creationId xmlns:a16="http://schemas.microsoft.com/office/drawing/2014/main" id="{283D5F36-F14B-3032-5F09-51F9F5C4D5F6}"/>
              </a:ext>
            </a:extLst>
          </p:cNvPr>
          <p:cNvSpPr>
            <a:spLocks noGrp="1"/>
          </p:cNvSpPr>
          <p:nvPr>
            <p:ph sz="quarter" idx="12"/>
          </p:nvPr>
        </p:nvSpPr>
        <p:spPr>
          <a:xfrm>
            <a:off x="1560609" y="1913916"/>
            <a:ext cx="9466047" cy="3772466"/>
          </a:xfrm>
        </p:spPr>
        <p:txBody>
          <a:bodyPr/>
          <a:lstStyle/>
          <a:p>
            <a:pPr marL="0" indent="0">
              <a:lnSpc>
                <a:spcPct val="150000"/>
              </a:lnSpc>
              <a:buClr>
                <a:srgbClr val="EAFF46"/>
              </a:buClr>
              <a:buNone/>
            </a:pPr>
            <a:r>
              <a:rPr lang="en-US" u="sng" dirty="0">
                <a:effectLst/>
                <a:latin typeface="Helvetica Neue" panose="02000503000000020004" pitchFamily="2" charset="0"/>
                <a:hlinkClick r:id="" action="ppaction://noaction"/>
              </a:rPr>
              <a:t>twitter.com/EsriDevs</a:t>
            </a:r>
          </a:p>
          <a:p>
            <a:pPr marL="0" indent="0">
              <a:lnSpc>
                <a:spcPct val="150000"/>
              </a:lnSpc>
              <a:buClr>
                <a:srgbClr val="EAFF46"/>
              </a:buClr>
              <a:buNone/>
            </a:pPr>
            <a:r>
              <a:rPr lang="en-US" u="sng" dirty="0">
                <a:effectLst/>
                <a:latin typeface="Helvetica Neue" panose="02000503000000020004" pitchFamily="2" charset="0"/>
                <a:hlinkClick r:id="" action="ppaction://noaction"/>
              </a:rPr>
              <a:t>twitter.com/EsriDevEvents</a:t>
            </a:r>
          </a:p>
          <a:p>
            <a:pPr marL="0" indent="0">
              <a:lnSpc>
                <a:spcPct val="150000"/>
              </a:lnSpc>
              <a:buClr>
                <a:srgbClr val="EAFF46"/>
              </a:buClr>
              <a:buNone/>
            </a:pPr>
            <a:r>
              <a:rPr lang="en-US" u="sng" dirty="0">
                <a:effectLst/>
                <a:latin typeface="Helvetica Neue" panose="02000503000000020004" pitchFamily="2" charset="0"/>
                <a:hlinkClick r:id="" action="ppaction://noaction"/>
              </a:rPr>
              <a:t>youtube.com/</a:t>
            </a:r>
            <a:r>
              <a:rPr lang="en-US" u="sng" dirty="0">
                <a:latin typeface="Helvetica Neue" panose="02000503000000020004" pitchFamily="2" charset="0"/>
                <a:hlinkClick r:id="" action="ppaction://noaction"/>
              </a:rPr>
              <a:t>@</a:t>
            </a:r>
            <a:r>
              <a:rPr lang="en-US" u="sng" dirty="0">
                <a:effectLst/>
                <a:latin typeface="Helvetica Neue" panose="02000503000000020004" pitchFamily="2" charset="0"/>
                <a:hlinkClick r:id="" action="ppaction://noaction"/>
              </a:rPr>
              <a:t>EsriDevs</a:t>
            </a:r>
          </a:p>
          <a:p>
            <a:pPr marL="0" indent="0">
              <a:lnSpc>
                <a:spcPct val="150000"/>
              </a:lnSpc>
              <a:buClr>
                <a:srgbClr val="EAFF46"/>
              </a:buClr>
              <a:buNone/>
            </a:pPr>
            <a:r>
              <a:rPr lang="en-US" u="sng" dirty="0">
                <a:effectLst/>
                <a:latin typeface="Helvetica Neue" panose="02000503000000020004" pitchFamily="2" charset="0"/>
                <a:hlinkClick r:id="" action="ppaction://noaction"/>
              </a:rPr>
              <a:t>links.esri.com/DevVideos</a:t>
            </a:r>
          </a:p>
          <a:p>
            <a:pPr marL="0" indent="0">
              <a:lnSpc>
                <a:spcPct val="150000"/>
              </a:lnSpc>
              <a:buClr>
                <a:srgbClr val="EAFF46"/>
              </a:buClr>
              <a:buNone/>
            </a:pPr>
            <a:r>
              <a:rPr lang="en-US" u="sng" dirty="0">
                <a:effectLst/>
                <a:latin typeface="Helvetica Neue" panose="02000503000000020004" pitchFamily="2" charset="0"/>
                <a:hlinkClick r:id="" action="ppaction://noaction"/>
              </a:rPr>
              <a:t>github.com/Esri</a:t>
            </a:r>
          </a:p>
          <a:p>
            <a:pPr marL="0" indent="0">
              <a:lnSpc>
                <a:spcPct val="150000"/>
              </a:lnSpc>
              <a:buClr>
                <a:srgbClr val="EAFF46"/>
              </a:buClr>
              <a:buNone/>
            </a:pPr>
            <a:r>
              <a:rPr lang="en-US" u="sng" dirty="0">
                <a:effectLst/>
                <a:latin typeface="Helvetica Neue" panose="02000503000000020004" pitchFamily="2" charset="0"/>
                <a:hlinkClick r:id="" action="ppaction://noaction"/>
              </a:rPr>
              <a:t>github.com/EsriDevEvents</a:t>
            </a:r>
          </a:p>
          <a:p>
            <a:pPr marL="0" indent="0">
              <a:lnSpc>
                <a:spcPct val="150000"/>
              </a:lnSpc>
              <a:buClr>
                <a:srgbClr val="EAFF46"/>
              </a:buClr>
              <a:buNone/>
            </a:pPr>
            <a:r>
              <a:rPr lang="en-US" u="sng" dirty="0">
                <a:effectLst/>
                <a:latin typeface="Helvetica Neue" panose="02000503000000020004" pitchFamily="2" charset="0"/>
                <a:hlinkClick r:id="" action="ppaction://noaction"/>
              </a:rPr>
              <a:t>links.esri.com/EsriDevCommunity </a:t>
            </a:r>
            <a:endParaRPr lang="en-US" u="sng" dirty="0">
              <a:effectLst/>
              <a:latin typeface="Helvetica Neue" panose="02000503000000020004" pitchFamily="2" charset="0"/>
            </a:endParaRPr>
          </a:p>
          <a:p>
            <a:pPr marL="0" indent="0">
              <a:buClr>
                <a:srgbClr val="EAFF46"/>
              </a:buClr>
              <a:buNone/>
            </a:pPr>
            <a:endParaRPr lang="en-US" dirty="0"/>
          </a:p>
        </p:txBody>
      </p:sp>
      <p:pic>
        <p:nvPicPr>
          <p:cNvPr id="13" name="Picture 12" descr="A picture containing clipart&#10;&#10;Description automatically generated">
            <a:extLst>
              <a:ext uri="{FF2B5EF4-FFF2-40B4-BE49-F238E27FC236}">
                <a16:creationId xmlns:a16="http://schemas.microsoft.com/office/drawing/2014/main" id="{BC7DF767-D185-20C2-2FFC-EBC770487EED}"/>
              </a:ext>
            </a:extLst>
          </p:cNvPr>
          <p:cNvPicPr>
            <a:picLocks noChangeAspect="1"/>
          </p:cNvPicPr>
          <p:nvPr/>
        </p:nvPicPr>
        <p:blipFill>
          <a:blip r:embed="rId3"/>
          <a:stretch>
            <a:fillRect/>
          </a:stretch>
        </p:blipFill>
        <p:spPr>
          <a:xfrm>
            <a:off x="994057" y="4275113"/>
            <a:ext cx="342000" cy="342000"/>
          </a:xfrm>
          <a:prstGeom prst="rect">
            <a:avLst/>
          </a:prstGeom>
        </p:spPr>
      </p:pic>
      <p:pic>
        <p:nvPicPr>
          <p:cNvPr id="14" name="Picture 13" descr="Logo, icon&#10;&#10;Description automatically generated">
            <a:extLst>
              <a:ext uri="{FF2B5EF4-FFF2-40B4-BE49-F238E27FC236}">
                <a16:creationId xmlns:a16="http://schemas.microsoft.com/office/drawing/2014/main" id="{AABD6F9B-3FF5-2875-37EB-7ECF20CCE824}"/>
              </a:ext>
            </a:extLst>
          </p:cNvPr>
          <p:cNvPicPr>
            <a:picLocks noChangeAspect="1"/>
          </p:cNvPicPr>
          <p:nvPr/>
        </p:nvPicPr>
        <p:blipFill>
          <a:blip r:embed="rId4"/>
          <a:stretch>
            <a:fillRect/>
          </a:stretch>
        </p:blipFill>
        <p:spPr>
          <a:xfrm>
            <a:off x="994244" y="1990318"/>
            <a:ext cx="341627" cy="341627"/>
          </a:xfrm>
          <a:prstGeom prst="rect">
            <a:avLst/>
          </a:prstGeom>
        </p:spPr>
      </p:pic>
      <p:pic>
        <p:nvPicPr>
          <p:cNvPr id="15" name="Picture 14" descr="Logo, icon&#10;&#10;Description automatically generated">
            <a:extLst>
              <a:ext uri="{FF2B5EF4-FFF2-40B4-BE49-F238E27FC236}">
                <a16:creationId xmlns:a16="http://schemas.microsoft.com/office/drawing/2014/main" id="{17485D76-66F7-985C-C794-146068E93A76}"/>
              </a:ext>
            </a:extLst>
          </p:cNvPr>
          <p:cNvPicPr>
            <a:picLocks noChangeAspect="1"/>
          </p:cNvPicPr>
          <p:nvPr/>
        </p:nvPicPr>
        <p:blipFill>
          <a:blip r:embed="rId4"/>
          <a:stretch>
            <a:fillRect/>
          </a:stretch>
        </p:blipFill>
        <p:spPr>
          <a:xfrm>
            <a:off x="994244" y="2528617"/>
            <a:ext cx="341627" cy="341627"/>
          </a:xfrm>
          <a:prstGeom prst="rect">
            <a:avLst/>
          </a:prstGeom>
        </p:spPr>
      </p:pic>
      <p:pic>
        <p:nvPicPr>
          <p:cNvPr id="16" name="Picture 15" descr="A picture containing clipart&#10;&#10;Description automatically generated">
            <a:extLst>
              <a:ext uri="{FF2B5EF4-FFF2-40B4-BE49-F238E27FC236}">
                <a16:creationId xmlns:a16="http://schemas.microsoft.com/office/drawing/2014/main" id="{6530C532-543B-F3FC-4AFC-1D9AFC89512C}"/>
              </a:ext>
            </a:extLst>
          </p:cNvPr>
          <p:cNvPicPr>
            <a:picLocks noChangeAspect="1"/>
          </p:cNvPicPr>
          <p:nvPr/>
        </p:nvPicPr>
        <p:blipFill>
          <a:blip r:embed="rId3"/>
          <a:stretch>
            <a:fillRect/>
          </a:stretch>
        </p:blipFill>
        <p:spPr>
          <a:xfrm>
            <a:off x="994244" y="4837738"/>
            <a:ext cx="342000" cy="342000"/>
          </a:xfrm>
          <a:prstGeom prst="rect">
            <a:avLst/>
          </a:prstGeom>
        </p:spPr>
      </p:pic>
      <p:pic>
        <p:nvPicPr>
          <p:cNvPr id="17" name="Picture 16" descr="Logo&#10;&#10;Description automatically generated">
            <a:extLst>
              <a:ext uri="{FF2B5EF4-FFF2-40B4-BE49-F238E27FC236}">
                <a16:creationId xmlns:a16="http://schemas.microsoft.com/office/drawing/2014/main" id="{51638F7A-A742-1731-24F2-3171BD9BA669}"/>
              </a:ext>
            </a:extLst>
          </p:cNvPr>
          <p:cNvPicPr>
            <a:picLocks noChangeAspect="1"/>
          </p:cNvPicPr>
          <p:nvPr/>
        </p:nvPicPr>
        <p:blipFill>
          <a:blip r:embed="rId5"/>
          <a:stretch>
            <a:fillRect/>
          </a:stretch>
        </p:blipFill>
        <p:spPr>
          <a:xfrm>
            <a:off x="994057" y="3132529"/>
            <a:ext cx="342000" cy="342000"/>
          </a:xfrm>
          <a:prstGeom prst="rect">
            <a:avLst/>
          </a:prstGeom>
        </p:spPr>
      </p:pic>
      <p:sp>
        <p:nvSpPr>
          <p:cNvPr id="18" name="Oval 17">
            <a:extLst>
              <a:ext uri="{FF2B5EF4-FFF2-40B4-BE49-F238E27FC236}">
                <a16:creationId xmlns:a16="http://schemas.microsoft.com/office/drawing/2014/main" id="{2693A709-4913-1E78-FBCC-FF807C07A7E7}"/>
              </a:ext>
            </a:extLst>
          </p:cNvPr>
          <p:cNvSpPr/>
          <p:nvPr/>
        </p:nvSpPr>
        <p:spPr bwMode="auto">
          <a:xfrm>
            <a:off x="994056" y="3706522"/>
            <a:ext cx="342000" cy="342000"/>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ES" sz="1400">
              <a:solidFill>
                <a:schemeClr val="bg1"/>
              </a:solidFill>
            </a:endParaRPr>
          </a:p>
        </p:txBody>
      </p:sp>
      <p:pic>
        <p:nvPicPr>
          <p:cNvPr id="19" name="Picture 18" descr="Icon&#10;&#10;Description automatically generated">
            <a:extLst>
              <a:ext uri="{FF2B5EF4-FFF2-40B4-BE49-F238E27FC236}">
                <a16:creationId xmlns:a16="http://schemas.microsoft.com/office/drawing/2014/main" id="{B6E0C8EC-5698-D4CF-891A-0BC892F56832}"/>
              </a:ext>
            </a:extLst>
          </p:cNvPr>
          <p:cNvPicPr>
            <a:picLocks noChangeAspect="1"/>
          </p:cNvPicPr>
          <p:nvPr/>
        </p:nvPicPr>
        <p:blipFill>
          <a:blip r:embed="rId7"/>
          <a:stretch>
            <a:fillRect/>
          </a:stretch>
        </p:blipFill>
        <p:spPr>
          <a:xfrm>
            <a:off x="994056" y="5420784"/>
            <a:ext cx="342000" cy="342000"/>
          </a:xfrm>
          <a:prstGeom prst="rect">
            <a:avLst/>
          </a:prstGeom>
        </p:spPr>
      </p:pic>
    </p:spTree>
    <p:extLst>
      <p:ext uri="{BB962C8B-B14F-4D97-AF65-F5344CB8AC3E}">
        <p14:creationId xmlns:p14="http://schemas.microsoft.com/office/powerpoint/2010/main" val="2756267565"/>
      </p:ext>
    </p:extLst>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B566EF1-1509-38DF-AE50-A903DB9A8641}"/>
              </a:ext>
            </a:extLst>
          </p:cNvPr>
          <p:cNvGrpSpPr/>
          <p:nvPr/>
        </p:nvGrpSpPr>
        <p:grpSpPr>
          <a:xfrm>
            <a:off x="0" y="-15485"/>
            <a:ext cx="12192000" cy="6951206"/>
            <a:chOff x="0" y="-15485"/>
            <a:chExt cx="12192000" cy="6951206"/>
          </a:xfrm>
        </p:grpSpPr>
        <p:sp>
          <p:nvSpPr>
            <p:cNvPr id="8" name="gradient background1">
              <a:extLst>
                <a:ext uri="{FF2B5EF4-FFF2-40B4-BE49-F238E27FC236}">
                  <a16:creationId xmlns:a16="http://schemas.microsoft.com/office/drawing/2014/main" id="{A836F16D-8EA3-60C7-7C6F-5EA6935E5D39}"/>
                </a:ext>
              </a:extLst>
            </p:cNvPr>
            <p:cNvSpPr/>
            <p:nvPr/>
          </p:nvSpPr>
          <p:spPr bwMode="auto">
            <a:xfrm>
              <a:off x="1" y="-15485"/>
              <a:ext cx="12191999" cy="6888971"/>
            </a:xfrm>
            <a:prstGeom prst="rect">
              <a:avLst/>
            </a:prstGeom>
            <a:gradFill flip="none" rotWithShape="1">
              <a:gsLst>
                <a:gs pos="0">
                  <a:srgbClr val="4A00AF"/>
                </a:gs>
                <a:gs pos="71000">
                  <a:srgbClr val="200244"/>
                </a:gs>
              </a:gsLst>
              <a:lin ang="180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3" name="Picture 2" descr="A picture containing indoor, dark&#10;&#10;Description automatically generated">
              <a:extLst>
                <a:ext uri="{FF2B5EF4-FFF2-40B4-BE49-F238E27FC236}">
                  <a16:creationId xmlns:a16="http://schemas.microsoft.com/office/drawing/2014/main" id="{EB1BF31B-5E5F-4A55-52FC-513868F83482}"/>
                </a:ext>
              </a:extLst>
            </p:cNvPr>
            <p:cNvPicPr>
              <a:picLocks noChangeAspect="1"/>
            </p:cNvPicPr>
            <p:nvPr/>
          </p:nvPicPr>
          <p:blipFill rotWithShape="1">
            <a:blip r:embed="rId2">
              <a:duotone>
                <a:schemeClr val="accent4">
                  <a:shade val="45000"/>
                  <a:satMod val="135000"/>
                </a:schemeClr>
                <a:prstClr val="white"/>
              </a:duotone>
              <a:alphaModFix amt="15000"/>
            </a:blip>
            <a:srcRect r="29571"/>
            <a:stretch/>
          </p:blipFill>
          <p:spPr>
            <a:xfrm>
              <a:off x="0" y="0"/>
              <a:ext cx="8586788" cy="6857999"/>
            </a:xfrm>
            <a:prstGeom prst="rect">
              <a:avLst/>
            </a:prstGeom>
          </p:spPr>
        </p:pic>
        <p:pic>
          <p:nvPicPr>
            <p:cNvPr id="5" name="Picture 4" descr="A picture containing graphics, graphic design, screenshot, art&#10;&#10;Description automatically generated">
              <a:extLst>
                <a:ext uri="{FF2B5EF4-FFF2-40B4-BE49-F238E27FC236}">
                  <a16:creationId xmlns:a16="http://schemas.microsoft.com/office/drawing/2014/main" id="{F9466288-CCBA-167B-7EC4-CD0549631163}"/>
                </a:ext>
              </a:extLst>
            </p:cNvPr>
            <p:cNvPicPr>
              <a:picLocks noChangeAspect="1"/>
            </p:cNvPicPr>
            <p:nvPr/>
          </p:nvPicPr>
          <p:blipFill rotWithShape="1">
            <a:blip r:embed="rId3"/>
            <a:srcRect l="19759"/>
            <a:stretch/>
          </p:blipFill>
          <p:spPr>
            <a:xfrm>
              <a:off x="2298152" y="0"/>
              <a:ext cx="9893847" cy="6935721"/>
            </a:xfrm>
            <a:prstGeom prst="rect">
              <a:avLst/>
            </a:prstGeom>
          </p:spPr>
        </p:pic>
      </p:grpSp>
      <p:pic>
        <p:nvPicPr>
          <p:cNvPr id="6" name="Picture 5">
            <a:extLst>
              <a:ext uri="{FF2B5EF4-FFF2-40B4-BE49-F238E27FC236}">
                <a16:creationId xmlns:a16="http://schemas.microsoft.com/office/drawing/2014/main" id="{622C4219-651A-CB15-28A1-98D5AFBEDD4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14400" y="2807202"/>
            <a:ext cx="4524861" cy="1399038"/>
          </a:xfrm>
          <a:prstGeom prst="rect">
            <a:avLst/>
          </a:prstGeom>
        </p:spPr>
      </p:pic>
      <p:sp>
        <p:nvSpPr>
          <p:cNvPr id="7" name="Rectangle 6">
            <a:extLst>
              <a:ext uri="{FF2B5EF4-FFF2-40B4-BE49-F238E27FC236}">
                <a16:creationId xmlns:a16="http://schemas.microsoft.com/office/drawing/2014/main" id="{25D17C49-7DE7-3305-BEEB-B4FD71B889EC}"/>
              </a:ext>
            </a:extLst>
          </p:cNvPr>
          <p:cNvSpPr/>
          <p:nvPr/>
        </p:nvSpPr>
        <p:spPr>
          <a:xfrm>
            <a:off x="1215026" y="4206240"/>
            <a:ext cx="3923608" cy="252883"/>
          </a:xfrm>
          <a:prstGeom prst="rect">
            <a:avLst/>
          </a:prstGeom>
        </p:spPr>
        <p:txBody>
          <a:bodyPr wrap="square">
            <a:spAutoFit/>
          </a:bodyPr>
          <a:lstStyle/>
          <a:p>
            <a:pPr algn="ctr"/>
            <a:r>
              <a:rPr lang="en-US" sz="1050" dirty="0">
                <a:solidFill>
                  <a:srgbClr val="58F9A0">
                    <a:alpha val="60000"/>
                  </a:srgbClr>
                </a:solidFill>
              </a:rPr>
              <a:t>Copyright © 2023 Esri. All rights reserved.</a:t>
            </a:r>
          </a:p>
        </p:txBody>
      </p:sp>
    </p:spTree>
    <p:extLst>
      <p:ext uri="{BB962C8B-B14F-4D97-AF65-F5344CB8AC3E}">
        <p14:creationId xmlns:p14="http://schemas.microsoft.com/office/powerpoint/2010/main" val="1929728519"/>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7332" y="532662"/>
            <a:ext cx="10826496" cy="430887"/>
          </a:xfrm>
        </p:spPr>
        <p:txBody>
          <a:bodyPr/>
          <a:lstStyle/>
          <a:p>
            <a:r>
              <a:rPr lang="en-US" sz="2800" b="0" dirty="0"/>
              <a:t>ArcGIS Pro SDK for Microsoft .NET</a:t>
            </a:r>
            <a:endParaRPr lang="en-US" sz="2800" dirty="0"/>
          </a:p>
        </p:txBody>
      </p:sp>
      <p:sp>
        <p:nvSpPr>
          <p:cNvPr id="3" name="Content Placeholder 2"/>
          <p:cNvSpPr>
            <a:spLocks noGrp="1"/>
          </p:cNvSpPr>
          <p:nvPr>
            <p:ph sz="quarter" idx="10"/>
          </p:nvPr>
        </p:nvSpPr>
        <p:spPr>
          <a:xfrm>
            <a:off x="685800" y="1571895"/>
            <a:ext cx="10369296" cy="4234375"/>
          </a:xfrm>
        </p:spPr>
        <p:txBody>
          <a:bodyPr/>
          <a:lstStyle/>
          <a:p>
            <a:endParaRPr lang="en-US" dirty="0"/>
          </a:p>
          <a:p>
            <a:endParaRPr lang="en-US" dirty="0"/>
          </a:p>
          <a:p>
            <a:endParaRPr lang="en-US" dirty="0"/>
          </a:p>
          <a:p>
            <a:endParaRPr lang="en-US" dirty="0"/>
          </a:p>
          <a:p>
            <a:endParaRPr lang="en-US" dirty="0"/>
          </a:p>
          <a:p>
            <a:endParaRPr lang="en-US" dirty="0"/>
          </a:p>
        </p:txBody>
      </p:sp>
      <p:sp>
        <p:nvSpPr>
          <p:cNvPr id="6" name="Content Placeholder 2"/>
          <p:cNvSpPr txBox="1">
            <a:spLocks/>
          </p:cNvSpPr>
          <p:nvPr/>
        </p:nvSpPr>
        <p:spPr>
          <a:xfrm>
            <a:off x="397331" y="1236235"/>
            <a:ext cx="9032689" cy="1907028"/>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buClr>
                <a:srgbClr val="00B9F2">
                  <a:lumMod val="60000"/>
                  <a:lumOff val="40000"/>
                </a:srgbClr>
              </a:buClr>
              <a:defRPr/>
            </a:pPr>
            <a:r>
              <a:rPr lang="en-US" b="0" dirty="0">
                <a:solidFill>
                  <a:prstClr val="white"/>
                </a:solidFill>
              </a:rPr>
              <a:t>Templates and tools for Visual Studio 2022, C# and VB.NET</a:t>
            </a:r>
          </a:p>
          <a:p>
            <a:pPr>
              <a:buClr>
                <a:srgbClr val="00B9F2">
                  <a:lumMod val="60000"/>
                  <a:lumOff val="40000"/>
                </a:srgbClr>
              </a:buClr>
              <a:defRPr/>
            </a:pPr>
            <a:r>
              <a:rPr lang="en-US" b="0" dirty="0">
                <a:solidFill>
                  <a:prstClr val="white"/>
                </a:solidFill>
              </a:rPr>
              <a:t>Access to the many Pro APIs – Editing, Layout, Map Exploration, etc. </a:t>
            </a:r>
          </a:p>
          <a:p>
            <a:pPr>
              <a:buClr>
                <a:srgbClr val="00B9F2">
                  <a:lumMod val="60000"/>
                  <a:lumOff val="40000"/>
                </a:srgbClr>
              </a:buClr>
              <a:defRPr/>
            </a:pPr>
            <a:r>
              <a:rPr lang="en-US" b="0" dirty="0">
                <a:solidFill>
                  <a:prstClr val="white"/>
                </a:solidFill>
              </a:rPr>
              <a:t>.NET Desktop Development – WPF, MVVM, Asynchronous programming, etc.</a:t>
            </a:r>
          </a:p>
          <a:p>
            <a:r>
              <a:rPr lang="en-US" b="0" dirty="0"/>
              <a:t>Releases are in sync with Pro</a:t>
            </a:r>
          </a:p>
          <a:p>
            <a:endParaRPr lang="en-US" dirty="0"/>
          </a:p>
          <a:p>
            <a:endParaRPr lang="en-US" dirty="0"/>
          </a:p>
          <a:p>
            <a:endParaRPr lang="en-US" dirty="0"/>
          </a:p>
          <a:p>
            <a:endParaRPr lang="en-US" dirty="0"/>
          </a:p>
          <a:p>
            <a:endParaRPr lang="en-US" dirty="0"/>
          </a:p>
        </p:txBody>
      </p:sp>
      <p:sp>
        <p:nvSpPr>
          <p:cNvPr id="14" name="Text Placeholder 3">
            <a:extLst>
              <a:ext uri="{FF2B5EF4-FFF2-40B4-BE49-F238E27FC236}">
                <a16:creationId xmlns:a16="http://schemas.microsoft.com/office/drawing/2014/main" id="{4AB7BB15-2F81-4A14-A857-E6F7254AF752}"/>
              </a:ext>
            </a:extLst>
          </p:cNvPr>
          <p:cNvSpPr txBox="1">
            <a:spLocks/>
          </p:cNvSpPr>
          <p:nvPr/>
        </p:nvSpPr>
        <p:spPr>
          <a:xfrm>
            <a:off x="5002300" y="3079266"/>
            <a:ext cx="1906534" cy="492443"/>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l"/>
            <a:r>
              <a:rPr lang="en-US" sz="1600" i="0" dirty="0"/>
              <a:t>Visual Studio</a:t>
            </a:r>
          </a:p>
          <a:p>
            <a:pPr algn="l"/>
            <a:r>
              <a:rPr lang="en-US" sz="1600" i="0" dirty="0"/>
              <a:t>Project Templates</a:t>
            </a:r>
          </a:p>
        </p:txBody>
      </p:sp>
      <p:sp>
        <p:nvSpPr>
          <p:cNvPr id="17" name="Text Placeholder 3">
            <a:extLst>
              <a:ext uri="{FF2B5EF4-FFF2-40B4-BE49-F238E27FC236}">
                <a16:creationId xmlns:a16="http://schemas.microsoft.com/office/drawing/2014/main" id="{82233E19-6E65-4012-94B2-7E78CA569C3D}"/>
              </a:ext>
            </a:extLst>
          </p:cNvPr>
          <p:cNvSpPr txBox="1">
            <a:spLocks/>
          </p:cNvSpPr>
          <p:nvPr/>
        </p:nvSpPr>
        <p:spPr>
          <a:xfrm>
            <a:off x="7386439" y="3001244"/>
            <a:ext cx="1562682" cy="246221"/>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lgn="l"/>
            <a:r>
              <a:rPr lang="en-US" sz="1600" i="0" dirty="0"/>
              <a:t>Item Templates</a:t>
            </a:r>
          </a:p>
        </p:txBody>
      </p:sp>
      <p:pic>
        <p:nvPicPr>
          <p:cNvPr id="4" name="Picture 3">
            <a:extLst>
              <a:ext uri="{FF2B5EF4-FFF2-40B4-BE49-F238E27FC236}">
                <a16:creationId xmlns:a16="http://schemas.microsoft.com/office/drawing/2014/main" id="{7C783426-321E-40BB-916F-609CB206D7EB}"/>
              </a:ext>
            </a:extLst>
          </p:cNvPr>
          <p:cNvPicPr>
            <a:picLocks noChangeAspect="1"/>
          </p:cNvPicPr>
          <p:nvPr/>
        </p:nvPicPr>
        <p:blipFill>
          <a:blip r:embed="rId3"/>
          <a:stretch>
            <a:fillRect/>
          </a:stretch>
        </p:blipFill>
        <p:spPr>
          <a:xfrm>
            <a:off x="3615592" y="3642225"/>
            <a:ext cx="3040206" cy="2572482"/>
          </a:xfrm>
          <a:prstGeom prst="rect">
            <a:avLst/>
          </a:prstGeom>
        </p:spPr>
      </p:pic>
      <p:pic>
        <p:nvPicPr>
          <p:cNvPr id="8" name="Picture 7">
            <a:extLst>
              <a:ext uri="{FF2B5EF4-FFF2-40B4-BE49-F238E27FC236}">
                <a16:creationId xmlns:a16="http://schemas.microsoft.com/office/drawing/2014/main" id="{A2FAC092-717E-43ED-ADD4-DF5C7A13E0B8}"/>
              </a:ext>
            </a:extLst>
          </p:cNvPr>
          <p:cNvPicPr>
            <a:picLocks noChangeAspect="1"/>
          </p:cNvPicPr>
          <p:nvPr/>
        </p:nvPicPr>
        <p:blipFill>
          <a:blip r:embed="rId4"/>
          <a:stretch>
            <a:fillRect/>
          </a:stretch>
        </p:blipFill>
        <p:spPr>
          <a:xfrm>
            <a:off x="6870127" y="3329704"/>
            <a:ext cx="1906534" cy="3289706"/>
          </a:xfrm>
          <a:prstGeom prst="rect">
            <a:avLst/>
          </a:prstGeom>
        </p:spPr>
      </p:pic>
      <p:pic>
        <p:nvPicPr>
          <p:cNvPr id="13" name="Picture 6" descr="NET Framework | Logopedia | Fandom">
            <a:extLst>
              <a:ext uri="{FF2B5EF4-FFF2-40B4-BE49-F238E27FC236}">
                <a16:creationId xmlns:a16="http://schemas.microsoft.com/office/drawing/2014/main" id="{9752EFD9-4289-4BB4-BC33-84A2C8D002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5191" y="3642225"/>
            <a:ext cx="1437367" cy="1437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1666953"/>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EAA62-D7B7-4448-BA33-BF2A7EFA225B}"/>
              </a:ext>
            </a:extLst>
          </p:cNvPr>
          <p:cNvSpPr>
            <a:spLocks noGrp="1"/>
          </p:cNvSpPr>
          <p:nvPr>
            <p:ph type="title"/>
          </p:nvPr>
        </p:nvSpPr>
        <p:spPr>
          <a:xfrm>
            <a:off x="682625" y="682625"/>
            <a:ext cx="10826496" cy="430887"/>
          </a:xfrm>
        </p:spPr>
        <p:txBody>
          <a:bodyPr/>
          <a:lstStyle/>
          <a:p>
            <a:r>
              <a:rPr lang="en-US" sz="2800" b="0" dirty="0"/>
              <a:t>Extending ArcGIS Pro with the Pro SDK</a:t>
            </a:r>
          </a:p>
        </p:txBody>
      </p:sp>
      <p:sp>
        <p:nvSpPr>
          <p:cNvPr id="4" name="Content Placeholder 3">
            <a:extLst>
              <a:ext uri="{FF2B5EF4-FFF2-40B4-BE49-F238E27FC236}">
                <a16:creationId xmlns:a16="http://schemas.microsoft.com/office/drawing/2014/main" id="{1F4277A6-48BC-486C-AC29-8DC657379DB7}"/>
              </a:ext>
            </a:extLst>
          </p:cNvPr>
          <p:cNvSpPr>
            <a:spLocks noGrp="1"/>
          </p:cNvSpPr>
          <p:nvPr>
            <p:ph sz="quarter" idx="12"/>
          </p:nvPr>
        </p:nvSpPr>
        <p:spPr>
          <a:xfrm>
            <a:off x="682625" y="1568893"/>
            <a:ext cx="10369296" cy="4790657"/>
          </a:xfrm>
        </p:spPr>
        <p:txBody>
          <a:bodyPr/>
          <a:lstStyle/>
          <a:p>
            <a:r>
              <a:rPr lang="en-US" b="0" dirty="0"/>
              <a:t>Add new functionality to Pro</a:t>
            </a:r>
          </a:p>
          <a:p>
            <a:pPr lvl="1"/>
            <a:r>
              <a:rPr lang="en-US" b="0" dirty="0"/>
              <a:t>Create new tools and routines</a:t>
            </a:r>
          </a:p>
          <a:p>
            <a:pPr lvl="1"/>
            <a:r>
              <a:rPr lang="en-US" b="0" dirty="0"/>
              <a:t>Custom controls, panes, settings</a:t>
            </a:r>
          </a:p>
          <a:p>
            <a:pPr>
              <a:spcBef>
                <a:spcPts val="1200"/>
              </a:spcBef>
            </a:pPr>
            <a:r>
              <a:rPr lang="en-US" b="0" dirty="0"/>
              <a:t>Streamline workflows</a:t>
            </a:r>
          </a:p>
          <a:p>
            <a:pPr lvl="1"/>
            <a:r>
              <a:rPr lang="en-US" b="0" dirty="0"/>
              <a:t>Focus on essential operations</a:t>
            </a:r>
          </a:p>
          <a:p>
            <a:pPr lvl="1"/>
            <a:r>
              <a:rPr lang="en-US" b="0" dirty="0"/>
              <a:t>Tailor the UI for your organization</a:t>
            </a:r>
          </a:p>
          <a:p>
            <a:pPr lvl="1"/>
            <a:r>
              <a:rPr lang="en-US" b="0" dirty="0"/>
              <a:t>Organize ribbon with new and existing tools</a:t>
            </a:r>
          </a:p>
          <a:p>
            <a:pPr lvl="1"/>
            <a:r>
              <a:rPr lang="en-US" b="0" dirty="0"/>
              <a:t>Reduce clicks, repetitive tasks and operations</a:t>
            </a:r>
          </a:p>
          <a:p>
            <a:pPr lvl="1"/>
            <a:r>
              <a:rPr lang="en-US" b="0" dirty="0"/>
              <a:t>Leverage your industry data</a:t>
            </a:r>
          </a:p>
          <a:p>
            <a:pPr>
              <a:spcBef>
                <a:spcPts val="1200"/>
              </a:spcBef>
            </a:pPr>
            <a:r>
              <a:rPr lang="en-US" b="0" dirty="0"/>
              <a:t>Make Pro your own</a:t>
            </a:r>
          </a:p>
          <a:p>
            <a:pPr lvl="1"/>
            <a:r>
              <a:rPr lang="en-US" b="0" dirty="0"/>
              <a:t>Control the startup UI / UX</a:t>
            </a:r>
          </a:p>
          <a:p>
            <a:pPr lvl="1"/>
            <a:r>
              <a:rPr lang="en-US" b="0" dirty="0"/>
              <a:t>Custom branding</a:t>
            </a:r>
          </a:p>
          <a:p>
            <a:pPr lvl="1"/>
            <a:endParaRPr lang="en-US" b="0" dirty="0"/>
          </a:p>
          <a:p>
            <a:pPr lvl="1"/>
            <a:endParaRPr lang="en-US" b="0" dirty="0"/>
          </a:p>
          <a:p>
            <a:pPr marL="283464" lvl="1" indent="0">
              <a:buNone/>
            </a:pPr>
            <a:endParaRPr lang="en-US" dirty="0"/>
          </a:p>
        </p:txBody>
      </p:sp>
      <p:pic>
        <p:nvPicPr>
          <p:cNvPr id="14" name="Picture 13">
            <a:extLst>
              <a:ext uri="{FF2B5EF4-FFF2-40B4-BE49-F238E27FC236}">
                <a16:creationId xmlns:a16="http://schemas.microsoft.com/office/drawing/2014/main" id="{4053930A-B82C-469D-B8E3-C1D6853B3224}"/>
              </a:ext>
            </a:extLst>
          </p:cNvPr>
          <p:cNvPicPr>
            <a:picLocks noChangeAspect="1"/>
          </p:cNvPicPr>
          <p:nvPr/>
        </p:nvPicPr>
        <p:blipFill>
          <a:blip r:embed="rId2"/>
          <a:stretch>
            <a:fillRect/>
          </a:stretch>
        </p:blipFill>
        <p:spPr>
          <a:xfrm>
            <a:off x="6287954" y="3635829"/>
            <a:ext cx="5831738" cy="3158859"/>
          </a:xfrm>
          <a:prstGeom prst="rect">
            <a:avLst/>
          </a:prstGeom>
        </p:spPr>
      </p:pic>
      <p:sp>
        <p:nvSpPr>
          <p:cNvPr id="15" name="Title 1">
            <a:extLst>
              <a:ext uri="{FF2B5EF4-FFF2-40B4-BE49-F238E27FC236}">
                <a16:creationId xmlns:a16="http://schemas.microsoft.com/office/drawing/2014/main" id="{8A9B059E-CE36-4DE4-BA3E-FBAFF87DBA3E}"/>
              </a:ext>
            </a:extLst>
          </p:cNvPr>
          <p:cNvSpPr txBox="1">
            <a:spLocks/>
          </p:cNvSpPr>
          <p:nvPr/>
        </p:nvSpPr>
        <p:spPr>
          <a:xfrm>
            <a:off x="8644379" y="3305889"/>
            <a:ext cx="3832013" cy="246221"/>
          </a:xfrm>
          <a:prstGeom prst="rect">
            <a:avLst/>
          </a:prstGeom>
          <a:noFill/>
        </p:spPr>
        <p:txBody>
          <a:bodyPr vert="horz" wrap="square" lIns="0" tIns="0" rIns="0" bIns="0" rtlCol="0" anchor="b">
            <a:spAutoFit/>
          </a:bodyPr>
          <a:lstStyle>
            <a:lvl1pPr marR="0" indent="0" algn="r" fontAlgn="auto">
              <a:lnSpc>
                <a:spcPct val="100000"/>
              </a:lnSpc>
              <a:spcBef>
                <a:spcPts val="0"/>
              </a:spcBef>
              <a:spcAft>
                <a:spcPts val="0"/>
              </a:spcAft>
              <a:buClr>
                <a:schemeClr val="tx1">
                  <a:lumMod val="65000"/>
                </a:schemeClr>
              </a:buClr>
              <a:buSzPts val="1100"/>
              <a:buFont typeface="Arial"/>
              <a:buNone/>
              <a:tabLst/>
              <a:defRPr lang="en-US" sz="1400" b="1" i="1" baseline="0" dirty="0" smtClean="0">
                <a:solidFill>
                  <a:schemeClr val="tx2"/>
                </a:solidFill>
                <a:cs typeface="Arial"/>
              </a:defRPr>
            </a:lvl1pPr>
            <a:lvl2pPr indent="-173736">
              <a:lnSpc>
                <a:spcPct val="100000"/>
              </a:lnSpc>
              <a:spcBef>
                <a:spcPts val="0"/>
              </a:spcBef>
              <a:spcAft>
                <a:spcPts val="600"/>
              </a:spcAft>
              <a:buClr>
                <a:schemeClr val="accent4">
                  <a:lumMod val="60000"/>
                  <a:lumOff val="40000"/>
                </a:schemeClr>
              </a:buClr>
              <a:buSzPct val="80000"/>
              <a:buFont typeface="Lucida Grande"/>
              <a:buChar char="-"/>
              <a:defRPr b="1">
                <a:cs typeface="Arial"/>
              </a:defRPr>
            </a:lvl2pPr>
            <a:lvl3pPr marL="795528" indent="-173736">
              <a:lnSpc>
                <a:spcPct val="100000"/>
              </a:lnSpc>
              <a:spcBef>
                <a:spcPts val="0"/>
              </a:spcBef>
              <a:spcAft>
                <a:spcPts val="600"/>
              </a:spcAft>
              <a:buClr>
                <a:schemeClr val="accent4">
                  <a:lumMod val="60000"/>
                  <a:lumOff val="40000"/>
                </a:schemeClr>
              </a:buClr>
              <a:buSzPct val="80000"/>
              <a:buFont typeface="Lucida Grande"/>
              <a:buChar char="-"/>
              <a:defRPr sz="1600" b="1">
                <a:cs typeface="Arial"/>
              </a:defRPr>
            </a:lvl3pPr>
            <a:lvl4pPr marL="1216152" indent="-173736">
              <a:lnSpc>
                <a:spcPts val="1800"/>
              </a:lnSpc>
              <a:spcBef>
                <a:spcPts val="0"/>
              </a:spcBef>
              <a:spcAft>
                <a:spcPts val="600"/>
              </a:spcAft>
              <a:buClr>
                <a:schemeClr val="accent4">
                  <a:lumMod val="60000"/>
                  <a:lumOff val="40000"/>
                </a:schemeClr>
              </a:buClr>
              <a:buSzPct val="80000"/>
              <a:buFont typeface="Lucida Grande"/>
              <a:buChar char="-"/>
              <a:defRPr sz="1400" b="1">
                <a:cs typeface="Arial"/>
              </a:defRPr>
            </a:lvl4pPr>
            <a:lvl5pPr marL="1546225" indent="-176213">
              <a:lnSpc>
                <a:spcPts val="1900"/>
              </a:lnSpc>
              <a:spcBef>
                <a:spcPts val="0"/>
              </a:spcBef>
              <a:spcAft>
                <a:spcPts val="600"/>
              </a:spcAft>
              <a:buClr>
                <a:schemeClr val="accent4">
                  <a:lumMod val="60000"/>
                  <a:lumOff val="40000"/>
                </a:schemeClr>
              </a:buClr>
              <a:buSzPct val="80000"/>
              <a:buFont typeface="Lucida Grande"/>
              <a:buChar char="-"/>
              <a:defRPr lang="en-US" sz="1400" b="1" dirty="0">
                <a:cs typeface="Arial"/>
              </a:defRPr>
            </a:lvl5pPr>
            <a:lvl6pPr marL="1773238" indent="-177800" defTabSz="401638">
              <a:lnSpc>
                <a:spcPts val="1700"/>
              </a:lnSpc>
              <a:spcBef>
                <a:spcPts val="300"/>
              </a:spcBef>
              <a:spcAft>
                <a:spcPts val="300"/>
              </a:spcAft>
              <a:buSzPct val="80000"/>
              <a:buFont typeface="Lucida Grande"/>
              <a:buChar char="-"/>
              <a:tabLst>
                <a:tab pos="1484313" algn="l"/>
              </a:tabLst>
              <a:defRPr sz="1400" b="1">
                <a:latin typeface="Arial"/>
                <a:cs typeface="Arial"/>
              </a:defRPr>
            </a:lvl6pPr>
            <a:lvl7pPr marL="2062163" indent="-176213">
              <a:lnSpc>
                <a:spcPts val="1700"/>
              </a:lnSpc>
              <a:spcBef>
                <a:spcPts val="300"/>
              </a:spcBef>
              <a:spcAft>
                <a:spcPts val="300"/>
              </a:spcAft>
              <a:buSzPct val="80000"/>
              <a:buFont typeface="Lucida Grande"/>
              <a:buChar char="-"/>
              <a:defRPr sz="1400" b="1">
                <a:latin typeface="Arial"/>
                <a:cs typeface="Arial"/>
              </a:defRPr>
            </a:lvl7pPr>
            <a:lvl8pPr marL="2286000" indent="-173038">
              <a:lnSpc>
                <a:spcPts val="1700"/>
              </a:lnSpc>
              <a:spcBef>
                <a:spcPts val="300"/>
              </a:spcBef>
              <a:spcAft>
                <a:spcPts val="300"/>
              </a:spcAft>
              <a:buSzPct val="80000"/>
              <a:buFont typeface="Lucida Grande"/>
              <a:buChar char="-"/>
              <a:defRPr sz="1400" b="1">
                <a:latin typeface="Arial"/>
                <a:cs typeface="Arial"/>
              </a:defRPr>
            </a:lvl8pPr>
            <a:lvl9pPr marL="2452688" indent="-163513">
              <a:lnSpc>
                <a:spcPts val="1700"/>
              </a:lnSpc>
              <a:spcBef>
                <a:spcPts val="300"/>
              </a:spcBef>
              <a:spcAft>
                <a:spcPts val="300"/>
              </a:spcAft>
              <a:buSzPct val="80000"/>
              <a:buFont typeface="Lucida Grande"/>
              <a:buChar char="-"/>
              <a:defRPr sz="1400" b="1">
                <a:latin typeface="Arial"/>
                <a:cs typeface="Arial"/>
              </a:defRPr>
            </a:lvl9pPr>
          </a:lstStyle>
          <a:p>
            <a:pPr lvl="0" algn="l">
              <a:buClr>
                <a:prstClr val="white">
                  <a:lumMod val="65000"/>
                </a:prstClr>
              </a:buClr>
              <a:defRPr/>
            </a:pPr>
            <a:r>
              <a:rPr lang="en-US" sz="1600" b="0" i="0" dirty="0">
                <a:solidFill>
                  <a:srgbClr val="FFFF96"/>
                </a:solidFill>
              </a:rPr>
              <a:t>ConfigWithMap Configuration Sample</a:t>
            </a:r>
            <a:endParaRPr kumimoji="0" lang="en-US" sz="1600" b="0" i="0" u="none" strike="noStrike" kern="1200" cap="none" spc="0" normalizeH="0" baseline="0" noProof="0" dirty="0">
              <a:ln>
                <a:noFill/>
              </a:ln>
              <a:solidFill>
                <a:srgbClr val="FFFF96"/>
              </a:solidFill>
              <a:effectLst/>
              <a:uLnTx/>
              <a:uFillTx/>
              <a:latin typeface="Arial"/>
              <a:ea typeface="ＭＳ Ｐゴシック"/>
              <a:cs typeface="Arial"/>
            </a:endParaRPr>
          </a:p>
        </p:txBody>
      </p:sp>
    </p:spTree>
    <p:extLst>
      <p:ext uri="{BB962C8B-B14F-4D97-AF65-F5344CB8AC3E}">
        <p14:creationId xmlns:p14="http://schemas.microsoft.com/office/powerpoint/2010/main" val="2666442814"/>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82625"/>
            <a:ext cx="10826496" cy="430887"/>
          </a:xfrm>
        </p:spPr>
        <p:txBody>
          <a:bodyPr/>
          <a:lstStyle/>
          <a:p>
            <a:r>
              <a:rPr lang="en-US" sz="2800" b="0" dirty="0"/>
              <a:t>Extensibility Patterns</a:t>
            </a:r>
          </a:p>
        </p:txBody>
      </p:sp>
      <p:sp>
        <p:nvSpPr>
          <p:cNvPr id="3" name="Content Placeholder 2"/>
          <p:cNvSpPr>
            <a:spLocks noGrp="1"/>
          </p:cNvSpPr>
          <p:nvPr>
            <p:ph idx="1"/>
          </p:nvPr>
        </p:nvSpPr>
        <p:spPr/>
        <p:txBody>
          <a:bodyPr/>
          <a:lstStyle/>
          <a:p>
            <a:endParaRPr lang="en-US" dirty="0"/>
          </a:p>
          <a:p>
            <a:endParaRPr lang="en-US" dirty="0"/>
          </a:p>
        </p:txBody>
      </p:sp>
      <p:sp>
        <p:nvSpPr>
          <p:cNvPr id="10" name="Content Placeholder 1">
            <a:extLst>
              <a:ext uri="{FF2B5EF4-FFF2-40B4-BE49-F238E27FC236}">
                <a16:creationId xmlns:a16="http://schemas.microsoft.com/office/drawing/2014/main" id="{482D3B35-3AA4-4FF6-9929-866F754027F4}"/>
              </a:ext>
            </a:extLst>
          </p:cNvPr>
          <p:cNvSpPr>
            <a:spLocks noGrp="1"/>
          </p:cNvSpPr>
          <p:nvPr>
            <p:ph sz="quarter" idx="10"/>
          </p:nvPr>
        </p:nvSpPr>
        <p:spPr>
          <a:xfrm>
            <a:off x="668847" y="1392510"/>
            <a:ext cx="10861964" cy="3429000"/>
          </a:xfrm>
        </p:spPr>
        <p:txBody>
          <a:bodyPr/>
          <a:lstStyle/>
          <a:p>
            <a:pPr marL="285750" indent="-285750"/>
            <a:r>
              <a:rPr lang="en-US" dirty="0"/>
              <a:t>Add-Ins</a:t>
            </a:r>
            <a:r>
              <a:rPr lang="en-US" b="0" dirty="0"/>
              <a:t> – Develop new tools and functionality to extend Pro</a:t>
            </a:r>
          </a:p>
          <a:p>
            <a:pPr marL="285750" indent="-285750"/>
            <a:r>
              <a:rPr lang="en-US" dirty="0"/>
              <a:t>Managed Configurations </a:t>
            </a:r>
            <a:r>
              <a:rPr lang="en-US" b="0" dirty="0"/>
              <a:t>– All Add-in capabilities + additional customization of Pro UI / UX</a:t>
            </a:r>
          </a:p>
          <a:p>
            <a:pPr marL="285750" indent="-285750"/>
            <a:r>
              <a:rPr lang="en-US" dirty="0"/>
              <a:t>Plugin Datasources </a:t>
            </a:r>
            <a:r>
              <a:rPr lang="en-US" b="0" dirty="0"/>
              <a:t>– Custom data source integration with Pro</a:t>
            </a:r>
          </a:p>
          <a:p>
            <a:pPr marL="285750" indent="-285750"/>
            <a:r>
              <a:rPr lang="en-US" dirty="0" err="1"/>
              <a:t>CoreHost</a:t>
            </a:r>
            <a:r>
              <a:rPr lang="en-US" dirty="0"/>
              <a:t> Apps </a:t>
            </a:r>
            <a:r>
              <a:rPr lang="en-US" b="0" dirty="0"/>
              <a:t>– Standalone apps for 64-bit Geodatabase and Geometry access</a:t>
            </a:r>
          </a:p>
          <a:p>
            <a:pPr marL="280987" lvl="1" indent="0">
              <a:buNone/>
            </a:pPr>
            <a:endParaRPr lang="en-US" b="0" dirty="0"/>
          </a:p>
        </p:txBody>
      </p:sp>
      <p:sp>
        <p:nvSpPr>
          <p:cNvPr id="59" name="Text Placeholder 3">
            <a:extLst>
              <a:ext uri="{FF2B5EF4-FFF2-40B4-BE49-F238E27FC236}">
                <a16:creationId xmlns:a16="http://schemas.microsoft.com/office/drawing/2014/main" id="{97206859-DFF0-4509-A255-45C77741E883}"/>
              </a:ext>
            </a:extLst>
          </p:cNvPr>
          <p:cNvSpPr txBox="1">
            <a:spLocks/>
          </p:cNvSpPr>
          <p:nvPr/>
        </p:nvSpPr>
        <p:spPr>
          <a:xfrm>
            <a:off x="3387283" y="3362806"/>
            <a:ext cx="2611582" cy="246221"/>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sz="1600" i="0" dirty="0"/>
              <a:t>Editing Add-In Sample</a:t>
            </a:r>
          </a:p>
        </p:txBody>
      </p:sp>
      <p:sp>
        <p:nvSpPr>
          <p:cNvPr id="60" name="Text Placeholder 3">
            <a:extLst>
              <a:ext uri="{FF2B5EF4-FFF2-40B4-BE49-F238E27FC236}">
                <a16:creationId xmlns:a16="http://schemas.microsoft.com/office/drawing/2014/main" id="{E52656C4-B6A7-4564-93F5-EF0C6FF89D9E}"/>
              </a:ext>
            </a:extLst>
          </p:cNvPr>
          <p:cNvSpPr txBox="1">
            <a:spLocks/>
          </p:cNvSpPr>
          <p:nvPr/>
        </p:nvSpPr>
        <p:spPr>
          <a:xfrm>
            <a:off x="7609451" y="3322120"/>
            <a:ext cx="4076781" cy="246221"/>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sz="1600" i="0" dirty="0"/>
              <a:t>Plugin Datasource Sample </a:t>
            </a:r>
          </a:p>
        </p:txBody>
      </p:sp>
      <p:pic>
        <p:nvPicPr>
          <p:cNvPr id="19" name="Picture 18">
            <a:extLst>
              <a:ext uri="{FF2B5EF4-FFF2-40B4-BE49-F238E27FC236}">
                <a16:creationId xmlns:a16="http://schemas.microsoft.com/office/drawing/2014/main" id="{6BF3EC10-603F-4654-B75A-153B3DFE7422}"/>
              </a:ext>
            </a:extLst>
          </p:cNvPr>
          <p:cNvPicPr>
            <a:picLocks noChangeAspect="1"/>
          </p:cNvPicPr>
          <p:nvPr/>
        </p:nvPicPr>
        <p:blipFill>
          <a:blip r:embed="rId3"/>
          <a:stretch>
            <a:fillRect/>
          </a:stretch>
        </p:blipFill>
        <p:spPr>
          <a:xfrm>
            <a:off x="7132363" y="3640489"/>
            <a:ext cx="4553869" cy="3121141"/>
          </a:xfrm>
          <a:prstGeom prst="rect">
            <a:avLst/>
          </a:prstGeom>
        </p:spPr>
      </p:pic>
      <p:pic>
        <p:nvPicPr>
          <p:cNvPr id="4" name="Picture 3">
            <a:extLst>
              <a:ext uri="{FF2B5EF4-FFF2-40B4-BE49-F238E27FC236}">
                <a16:creationId xmlns:a16="http://schemas.microsoft.com/office/drawing/2014/main" id="{3B728A84-46E4-4651-B540-D8C70A7A0D2D}"/>
              </a:ext>
            </a:extLst>
          </p:cNvPr>
          <p:cNvPicPr>
            <a:picLocks noChangeAspect="1"/>
          </p:cNvPicPr>
          <p:nvPr/>
        </p:nvPicPr>
        <p:blipFill>
          <a:blip r:embed="rId4"/>
          <a:stretch>
            <a:fillRect/>
          </a:stretch>
        </p:blipFill>
        <p:spPr>
          <a:xfrm>
            <a:off x="1012554" y="3666130"/>
            <a:ext cx="4986311" cy="3106654"/>
          </a:xfrm>
          <a:prstGeom prst="rect">
            <a:avLst/>
          </a:prstGeom>
        </p:spPr>
      </p:pic>
    </p:spTree>
    <p:extLst>
      <p:ext uri="{BB962C8B-B14F-4D97-AF65-F5344CB8AC3E}">
        <p14:creationId xmlns:p14="http://schemas.microsoft.com/office/powerpoint/2010/main" val="1646300412"/>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09DB0593-7413-4A5C-934A-B68043F79380}"/>
              </a:ext>
            </a:extLst>
          </p:cNvPr>
          <p:cNvSpPr>
            <a:spLocks noGrp="1"/>
          </p:cNvSpPr>
          <p:nvPr>
            <p:ph type="title"/>
          </p:nvPr>
        </p:nvSpPr>
        <p:spPr>
          <a:xfrm>
            <a:off x="398929" y="249949"/>
            <a:ext cx="10826496" cy="430887"/>
          </a:xfrm>
        </p:spPr>
        <p:txBody>
          <a:bodyPr/>
          <a:lstStyle/>
          <a:p>
            <a:r>
              <a:rPr lang="en-US" sz="2800" b="0" dirty="0"/>
              <a:t>What’s possible with the SDK?</a:t>
            </a:r>
            <a:endParaRPr lang="en-US" sz="2800" dirty="0"/>
          </a:p>
        </p:txBody>
      </p:sp>
      <p:sp>
        <p:nvSpPr>
          <p:cNvPr id="22" name="Content Placeholder 2">
            <a:extLst>
              <a:ext uri="{FF2B5EF4-FFF2-40B4-BE49-F238E27FC236}">
                <a16:creationId xmlns:a16="http://schemas.microsoft.com/office/drawing/2014/main" id="{EA8CDF71-9AAD-4747-B5FE-31D1C97C3F7C}"/>
              </a:ext>
            </a:extLst>
          </p:cNvPr>
          <p:cNvSpPr txBox="1">
            <a:spLocks/>
          </p:cNvSpPr>
          <p:nvPr/>
        </p:nvSpPr>
        <p:spPr>
          <a:xfrm>
            <a:off x="4321822" y="1127874"/>
            <a:ext cx="7678499" cy="3456093"/>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spcAft>
                <a:spcPts val="1200"/>
              </a:spcAft>
            </a:pPr>
            <a:r>
              <a:rPr lang="en-US" sz="1400" dirty="0"/>
              <a:t>Content</a:t>
            </a:r>
            <a:r>
              <a:rPr lang="en-US" sz="1400" b="0" dirty="0"/>
              <a:t> – manage Pro project items and connections to Portal to consume and integrate online data</a:t>
            </a:r>
          </a:p>
          <a:p>
            <a:pPr>
              <a:spcAft>
                <a:spcPts val="1200"/>
              </a:spcAft>
            </a:pPr>
            <a:r>
              <a:rPr lang="en-US" sz="1400" dirty="0"/>
              <a:t>Device Location </a:t>
            </a:r>
            <a:r>
              <a:rPr lang="en-US" sz="1400" b="0" dirty="0"/>
              <a:t>- manage GNSS device connections, visualize device positions and collect data</a:t>
            </a:r>
          </a:p>
          <a:p>
            <a:pPr>
              <a:spcAft>
                <a:spcPts val="1200"/>
              </a:spcAft>
            </a:pPr>
            <a:r>
              <a:rPr lang="en-US" sz="1400" dirty="0"/>
              <a:t>Editing</a:t>
            </a:r>
            <a:r>
              <a:rPr lang="en-US" sz="1400" b="0" dirty="0"/>
              <a:t> – develop powerful feature editing tools and create and manage 2D and 3D editing operations</a:t>
            </a:r>
          </a:p>
          <a:p>
            <a:pPr>
              <a:spcAft>
                <a:spcPts val="1200"/>
              </a:spcAft>
            </a:pPr>
            <a:r>
              <a:rPr lang="en-US" sz="1400" dirty="0"/>
              <a:t>Extensions</a:t>
            </a:r>
            <a:r>
              <a:rPr lang="en-US" sz="1400" b="0" dirty="0"/>
              <a:t> – work with Data Reviewer and Workflow Manager items</a:t>
            </a:r>
          </a:p>
          <a:p>
            <a:pPr>
              <a:spcAft>
                <a:spcPts val="1200"/>
              </a:spcAft>
            </a:pPr>
            <a:r>
              <a:rPr lang="en-US" sz="1400" dirty="0"/>
              <a:t>Framework</a:t>
            </a:r>
            <a:r>
              <a:rPr lang="en-US" sz="1400" b="0" dirty="0"/>
              <a:t> – customize and extend the Pro UI, add and remove controls from the ribbon</a:t>
            </a:r>
          </a:p>
          <a:p>
            <a:pPr>
              <a:spcAft>
                <a:spcPts val="1200"/>
              </a:spcAft>
            </a:pPr>
            <a:r>
              <a:rPr lang="en-US" sz="1400" dirty="0"/>
              <a:t>Geodatabase</a:t>
            </a:r>
            <a:r>
              <a:rPr lang="en-US" sz="1400" b="0" dirty="0"/>
              <a:t> – access file and enterprise datasets, manage queries, searches, selections and versions, and create and modify geodatabase schema</a:t>
            </a:r>
          </a:p>
          <a:p>
            <a:pPr>
              <a:spcAft>
                <a:spcPts val="1200"/>
              </a:spcAft>
            </a:pPr>
            <a:r>
              <a:rPr lang="en-US" sz="1400" dirty="0"/>
              <a:t>Geometry</a:t>
            </a:r>
            <a:r>
              <a:rPr lang="en-US" sz="1400" b="0" dirty="0"/>
              <a:t> – build and manage feature geometries and perform spatial operations</a:t>
            </a:r>
          </a:p>
          <a:p>
            <a:pPr>
              <a:spcAft>
                <a:spcPts val="1200"/>
              </a:spcAft>
            </a:pPr>
            <a:r>
              <a:rPr lang="en-US" sz="1400" dirty="0"/>
              <a:t>Geoprocessing</a:t>
            </a:r>
            <a:r>
              <a:rPr lang="en-US" sz="1400" b="0" dirty="0"/>
              <a:t> – run geoprocessing tools and python scripts from add-in tools and routines</a:t>
            </a:r>
          </a:p>
          <a:p>
            <a:pPr>
              <a:spcAft>
                <a:spcPts val="1200"/>
              </a:spcAft>
            </a:pPr>
            <a:r>
              <a:rPr lang="en-US" sz="1400" dirty="0"/>
              <a:t>Layouts</a:t>
            </a:r>
            <a:r>
              <a:rPr lang="en-US" sz="1400" b="0" dirty="0"/>
              <a:t> – build custom layouts and elements, manage layout views and selections</a:t>
            </a:r>
          </a:p>
          <a:p>
            <a:pPr>
              <a:spcAft>
                <a:spcPts val="1200"/>
              </a:spcAft>
            </a:pPr>
            <a:r>
              <a:rPr lang="en-US" sz="1400" dirty="0"/>
              <a:t>Map Authoring </a:t>
            </a:r>
            <a:r>
              <a:rPr lang="en-US" sz="1400" b="0" dirty="0"/>
              <a:t>– author maps, manage layers, define and set layer renderers</a:t>
            </a:r>
          </a:p>
          <a:p>
            <a:endParaRPr lang="en-US" sz="1050" b="0" dirty="0"/>
          </a:p>
        </p:txBody>
      </p:sp>
      <p:graphicFrame>
        <p:nvGraphicFramePr>
          <p:cNvPr id="2" name="Diagram 1">
            <a:extLst>
              <a:ext uri="{FF2B5EF4-FFF2-40B4-BE49-F238E27FC236}">
                <a16:creationId xmlns:a16="http://schemas.microsoft.com/office/drawing/2014/main" id="{392051BC-B76A-412D-9E2A-BC17C202E005}"/>
              </a:ext>
            </a:extLst>
          </p:cNvPr>
          <p:cNvGraphicFramePr/>
          <p:nvPr/>
        </p:nvGraphicFramePr>
        <p:xfrm>
          <a:off x="-408494" y="1700953"/>
          <a:ext cx="5115560" cy="34560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71007235"/>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09DB0593-7413-4A5C-934A-B68043F79380}"/>
              </a:ext>
            </a:extLst>
          </p:cNvPr>
          <p:cNvSpPr>
            <a:spLocks noGrp="1"/>
          </p:cNvSpPr>
          <p:nvPr>
            <p:ph type="title"/>
          </p:nvPr>
        </p:nvSpPr>
        <p:spPr>
          <a:xfrm>
            <a:off x="398929" y="249949"/>
            <a:ext cx="10826496" cy="430887"/>
          </a:xfrm>
        </p:spPr>
        <p:txBody>
          <a:bodyPr/>
          <a:lstStyle/>
          <a:p>
            <a:r>
              <a:rPr lang="en-US" sz="2800" b="0" dirty="0"/>
              <a:t>What’s possible with the SDK?</a:t>
            </a:r>
            <a:endParaRPr lang="en-US" sz="2800" dirty="0"/>
          </a:p>
        </p:txBody>
      </p:sp>
      <p:sp>
        <p:nvSpPr>
          <p:cNvPr id="22" name="Content Placeholder 2">
            <a:extLst>
              <a:ext uri="{FF2B5EF4-FFF2-40B4-BE49-F238E27FC236}">
                <a16:creationId xmlns:a16="http://schemas.microsoft.com/office/drawing/2014/main" id="{EA8CDF71-9AAD-4747-B5FE-31D1C97C3F7C}"/>
              </a:ext>
            </a:extLst>
          </p:cNvPr>
          <p:cNvSpPr txBox="1">
            <a:spLocks/>
          </p:cNvSpPr>
          <p:nvPr/>
        </p:nvSpPr>
        <p:spPr>
          <a:xfrm>
            <a:off x="4287258" y="1236768"/>
            <a:ext cx="7810474" cy="3456093"/>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spcAft>
                <a:spcPts val="1200"/>
              </a:spcAft>
            </a:pPr>
            <a:r>
              <a:rPr lang="en-US" sz="1400" dirty="0"/>
              <a:t>Map Exploration </a:t>
            </a:r>
            <a:r>
              <a:rPr lang="en-US" sz="1400" b="0" dirty="0"/>
              <a:t>– build and manage animations, control the camera and build new map tools</a:t>
            </a:r>
          </a:p>
          <a:p>
            <a:pPr>
              <a:spcAft>
                <a:spcPts val="1200"/>
              </a:spcAft>
            </a:pPr>
            <a:r>
              <a:rPr lang="en-US" sz="1400" dirty="0"/>
              <a:t>Metadata</a:t>
            </a:r>
            <a:r>
              <a:rPr lang="en-US" sz="1400" b="0" dirty="0"/>
              <a:t> – create custom metadata forms using the Metadata Toolkit</a:t>
            </a:r>
          </a:p>
          <a:p>
            <a:pPr>
              <a:spcAft>
                <a:spcPts val="1200"/>
              </a:spcAft>
            </a:pPr>
            <a:r>
              <a:rPr lang="en-US" sz="1400" dirty="0"/>
              <a:t>Parcel Fabric </a:t>
            </a:r>
            <a:r>
              <a:rPr lang="en-US" sz="1400" b="0" dirty="0"/>
              <a:t>- create editing tools, manage parcel seeds, types and records</a:t>
            </a:r>
          </a:p>
          <a:p>
            <a:pPr>
              <a:spcAft>
                <a:spcPts val="1200"/>
              </a:spcAft>
            </a:pPr>
            <a:r>
              <a:rPr lang="en-US" sz="1400" dirty="0"/>
              <a:t>Raster</a:t>
            </a:r>
            <a:r>
              <a:rPr lang="en-US" sz="1400" b="0" dirty="0"/>
              <a:t> – work with raster datasets, layers and colorizers</a:t>
            </a:r>
          </a:p>
          <a:p>
            <a:pPr>
              <a:spcAft>
                <a:spcPts val="1200"/>
              </a:spcAft>
            </a:pPr>
            <a:r>
              <a:rPr lang="en-US" sz="1400" dirty="0"/>
              <a:t>Real-time </a:t>
            </a:r>
            <a:r>
              <a:rPr lang="en-US" sz="1400" b="0" dirty="0"/>
              <a:t>– manage real-time stream layers, events and tracking data</a:t>
            </a:r>
          </a:p>
          <a:p>
            <a:pPr>
              <a:spcAft>
                <a:spcPts val="1200"/>
              </a:spcAft>
            </a:pPr>
            <a:r>
              <a:rPr lang="en-US" sz="1400" dirty="0"/>
              <a:t>Scene Layers </a:t>
            </a:r>
            <a:r>
              <a:rPr lang="en-US" sz="1400" b="0" dirty="0"/>
              <a:t>– manage scene layer content with selection and symbology</a:t>
            </a:r>
          </a:p>
          <a:p>
            <a:pPr>
              <a:spcAft>
                <a:spcPts val="1200"/>
              </a:spcAft>
            </a:pPr>
            <a:r>
              <a:rPr lang="en-US" sz="1400" dirty="0"/>
              <a:t>Sharing</a:t>
            </a:r>
            <a:r>
              <a:rPr lang="en-US" sz="1400" b="0" dirty="0"/>
              <a:t> – access and search content, folders, and groups of a portal or online organization</a:t>
            </a:r>
          </a:p>
          <a:p>
            <a:pPr>
              <a:spcAft>
                <a:spcPts val="1200"/>
              </a:spcAft>
            </a:pPr>
            <a:r>
              <a:rPr lang="en-US" sz="1400" dirty="0"/>
              <a:t>Tasks</a:t>
            </a:r>
            <a:r>
              <a:rPr lang="en-US" sz="1400" b="0" dirty="0"/>
              <a:t> – access and manage Tasks within the UI </a:t>
            </a:r>
          </a:p>
          <a:p>
            <a:pPr>
              <a:spcAft>
                <a:spcPts val="1200"/>
              </a:spcAft>
            </a:pPr>
            <a:r>
              <a:rPr lang="en-US" sz="1400" dirty="0"/>
              <a:t>Topology</a:t>
            </a:r>
            <a:r>
              <a:rPr lang="en-US" sz="1400" b="0" dirty="0"/>
              <a:t> – explore and manage topology rules, errors, validation and the topology graph</a:t>
            </a:r>
          </a:p>
          <a:p>
            <a:pPr>
              <a:spcAft>
                <a:spcPts val="1200"/>
              </a:spcAft>
            </a:pPr>
            <a:r>
              <a:rPr lang="en-US" sz="1400" dirty="0"/>
              <a:t>Utility Network </a:t>
            </a:r>
            <a:r>
              <a:rPr lang="en-US" sz="1400" b="0" dirty="0"/>
              <a:t>– create custom utility network tools, traces and workflows</a:t>
            </a:r>
          </a:p>
          <a:p>
            <a:pPr>
              <a:spcAft>
                <a:spcPts val="1200"/>
              </a:spcAft>
            </a:pPr>
            <a:r>
              <a:rPr lang="en-US" sz="1400" dirty="0"/>
              <a:t>3D Analyst</a:t>
            </a:r>
            <a:r>
              <a:rPr lang="en-US" sz="1400" b="0" dirty="0"/>
              <a:t>– create and manage tin, las dataset, point cloud, and terrain layers and associated line of sight analysis and rendering</a:t>
            </a:r>
          </a:p>
          <a:p>
            <a:endParaRPr lang="en-US" sz="1600" b="0" dirty="0"/>
          </a:p>
        </p:txBody>
      </p:sp>
      <p:graphicFrame>
        <p:nvGraphicFramePr>
          <p:cNvPr id="2" name="Diagram 1">
            <a:extLst>
              <a:ext uri="{FF2B5EF4-FFF2-40B4-BE49-F238E27FC236}">
                <a16:creationId xmlns:a16="http://schemas.microsoft.com/office/drawing/2014/main" id="{392051BC-B76A-412D-9E2A-BC17C202E005}"/>
              </a:ext>
            </a:extLst>
          </p:cNvPr>
          <p:cNvGraphicFramePr/>
          <p:nvPr/>
        </p:nvGraphicFramePr>
        <p:xfrm>
          <a:off x="-417922" y="1701537"/>
          <a:ext cx="5115560" cy="34560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01596788"/>
      </p:ext>
    </p:extLst>
  </p:cSld>
  <p:clrMapOvr>
    <a:masterClrMapping/>
  </p:clrMapOvr>
  <p:transition spd="med">
    <p:fade/>
  </p:transition>
</p:sld>
</file>

<file path=ppt/theme/theme1.xml><?xml version="1.0" encoding="utf-8"?>
<a:theme xmlns:a="http://schemas.openxmlformats.org/drawingml/2006/main" name="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ABF5"/>
        </a:solidFill>
        <a:ln w="19050">
          <a:solidFill>
            <a:srgbClr val="FFFFFF">
              <a:alpha val="41961"/>
            </a:srgbClr>
          </a:solidFill>
          <a:miter lim="800000"/>
          <a:headEnd type="none" w="med" len="med"/>
          <a:tailEnd type="none" w="med" len="med"/>
        </a:ln>
        <a:effectLst/>
      </a:spPr>
      <a:bodyPr vert="horz" wrap="square" lIns="0" tIns="0" rIns="0" bIns="0" numCol="1" rtlCol="0" anchor="ctr" anchorCtr="1" compatLnSpc="1">
        <a:prstTxWarp prst="textNoShape">
          <a:avLst/>
        </a:prstTxWarp>
        <a:noAutofit/>
      </a:bodyPr>
      <a:lstStyle>
        <a:defPPr algn="ctr" eaLnBrk="0" fontAlgn="base" hangingPunct="0">
          <a:spcBef>
            <a:spcPct val="0"/>
          </a:spcBef>
          <a:spcAft>
            <a:spcPct val="0"/>
          </a:spcAft>
          <a:defRPr sz="1400" dirty="0">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bwMode="auto">
        <a:noFill/>
        <a:ln w="50800" cap="flat" cmpd="sng" algn="ctr">
          <a:solidFill>
            <a:srgbClr val="00B0F0"/>
          </a:solidFill>
          <a:prstDash val="solid"/>
          <a:round/>
          <a:headEnd type="none" w="med" len="med"/>
          <a:tailEnd type="none"/>
        </a:ln>
        <a:effectLst>
          <a:outerShdw blurRad="25400" algn="ctr" rotWithShape="0">
            <a:schemeClr val="accent4">
              <a:lumMod val="20000"/>
              <a:lumOff val="80000"/>
              <a:alpha val="41000"/>
            </a:schemeClr>
          </a:outerShdw>
        </a:effectLst>
      </a:spPr>
      <a:bodyPr/>
      <a:lstStyle/>
    </a:lnDef>
    <a:txDef>
      <a:spPr>
        <a:noFill/>
        <a:effectLst/>
      </a:spPr>
      <a:bodyPr wrap="none" lIns="0" tIns="0" rIns="0" bIns="0" rtlCol="0">
        <a:noAutofit/>
      </a:bodyPr>
      <a:lstStyle>
        <a:defPPr algn="l" eaLnBrk="0" hangingPunct="0">
          <a:defRPr sz="1400" dirty="0" err="1" smtClean="0">
            <a:ea typeface="+mn-ea"/>
            <a:cs typeface="+mn-cs"/>
          </a:defRPr>
        </a:defPPr>
      </a:lstStyle>
    </a:txDef>
  </a:objectDefaults>
  <a:extraClrSchemeLst/>
  <a:extLst>
    <a:ext uri="{05A4C25C-085E-4340-85A3-A5531E510DB2}">
      <thm15:themeFamily xmlns:thm15="http://schemas.microsoft.com/office/thememl/2012/main" name="Esri-Corporate-Template-Dark.pptx" id="{94F9B979-3F63-9843-99DF-380ED8CE2E48}" vid="{AD11F138-60CD-A74B-A653-C14E1C6A743E}"/>
    </a:ext>
  </a:extLst>
</a:theme>
</file>

<file path=ppt/theme/theme2.xml><?xml version="1.0" encoding="utf-8"?>
<a:theme xmlns:a="http://schemas.openxmlformats.org/drawingml/2006/main" name="1_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ABF5"/>
        </a:solidFill>
        <a:ln w="19050">
          <a:solidFill>
            <a:srgbClr val="FFFFFF">
              <a:alpha val="41961"/>
            </a:srgbClr>
          </a:solidFill>
          <a:miter lim="800000"/>
          <a:headEnd type="none" w="med" len="med"/>
          <a:tailEnd type="none" w="med" len="med"/>
        </a:ln>
        <a:effectLst/>
      </a:spPr>
      <a:bodyPr vert="horz" wrap="square" lIns="0" tIns="0" rIns="0" bIns="0" numCol="1" rtlCol="0" anchor="ctr" anchorCtr="1" compatLnSpc="1">
        <a:prstTxWarp prst="textNoShape">
          <a:avLst/>
        </a:prstTxWarp>
        <a:noAutofit/>
      </a:bodyPr>
      <a:lstStyle>
        <a:defPPr algn="ctr" eaLnBrk="0" fontAlgn="base" hangingPunct="0">
          <a:spcBef>
            <a:spcPct val="0"/>
          </a:spcBef>
          <a:spcAft>
            <a:spcPct val="0"/>
          </a:spcAft>
          <a:defRPr sz="1400" dirty="0">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bwMode="auto">
        <a:noFill/>
        <a:ln w="50800" cap="flat" cmpd="sng" algn="ctr">
          <a:solidFill>
            <a:srgbClr val="00B0F0"/>
          </a:solidFill>
          <a:prstDash val="solid"/>
          <a:round/>
          <a:headEnd type="none" w="med" len="med"/>
          <a:tailEnd type="none"/>
        </a:ln>
        <a:effectLst>
          <a:outerShdw blurRad="25400" algn="ctr" rotWithShape="0">
            <a:schemeClr val="accent4">
              <a:lumMod val="20000"/>
              <a:lumOff val="80000"/>
              <a:alpha val="41000"/>
            </a:schemeClr>
          </a:outerShdw>
        </a:effectLst>
      </a:spPr>
      <a:bodyPr/>
      <a:lstStyle/>
    </a:lnDef>
    <a:txDef>
      <a:spPr>
        <a:noFill/>
        <a:effectLst/>
      </a:spPr>
      <a:bodyPr wrap="none" lIns="0" tIns="0" rIns="0" bIns="0" rtlCol="0">
        <a:noAutofit/>
      </a:bodyPr>
      <a:lstStyle>
        <a:defPPr algn="l" eaLnBrk="0" hangingPunct="0">
          <a:defRPr sz="1400" dirty="0" err="1" smtClean="0">
            <a:ea typeface="+mn-ea"/>
            <a:cs typeface="+mn-cs"/>
          </a:defRPr>
        </a:defPPr>
      </a:lstStyle>
    </a:txDef>
  </a:objectDefaults>
  <a:extraClrSchemeLst/>
  <a:extLst>
    <a:ext uri="{05A4C25C-085E-4340-85A3-A5531E510DB2}">
      <thm15:themeFamily xmlns:thm15="http://schemas.microsoft.com/office/thememl/2012/main" name="Esri-Corporate-Template-Dark.pptx" id="{94F9B979-3F63-9843-99DF-380ED8CE2E48}" vid="{AD11F138-60CD-A74B-A653-C14E1C6A743E}"/>
    </a:ext>
  </a:extLst>
</a:theme>
</file>

<file path=ppt/theme/theme3.xml><?xml version="1.0" encoding="utf-8"?>
<a:theme xmlns:a="http://schemas.openxmlformats.org/drawingml/2006/main" name="2_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ABF5"/>
        </a:solidFill>
        <a:ln w="19050">
          <a:solidFill>
            <a:srgbClr val="FFFFFF">
              <a:alpha val="41961"/>
            </a:srgbClr>
          </a:solidFill>
          <a:miter lim="800000"/>
          <a:headEnd type="none" w="med" len="med"/>
          <a:tailEnd type="none" w="med" len="med"/>
        </a:ln>
        <a:effectLst/>
      </a:spPr>
      <a:bodyPr vert="horz" wrap="square" lIns="0" tIns="0" rIns="0" bIns="0" numCol="1" rtlCol="0" anchor="ctr" anchorCtr="1" compatLnSpc="1">
        <a:prstTxWarp prst="textNoShape">
          <a:avLst/>
        </a:prstTxWarp>
        <a:noAutofit/>
      </a:bodyPr>
      <a:lstStyle>
        <a:defPPr algn="ctr" eaLnBrk="0" fontAlgn="base" hangingPunct="0">
          <a:spcBef>
            <a:spcPct val="0"/>
          </a:spcBef>
          <a:spcAft>
            <a:spcPct val="0"/>
          </a:spcAft>
          <a:defRPr sz="1400" dirty="0">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bwMode="auto">
        <a:noFill/>
        <a:ln w="50800" cap="flat" cmpd="sng" algn="ctr">
          <a:solidFill>
            <a:srgbClr val="00B0F0"/>
          </a:solidFill>
          <a:prstDash val="solid"/>
          <a:round/>
          <a:headEnd type="none" w="med" len="med"/>
          <a:tailEnd type="none"/>
        </a:ln>
        <a:effectLst>
          <a:outerShdw blurRad="25400" algn="ctr" rotWithShape="0">
            <a:schemeClr val="accent4">
              <a:lumMod val="20000"/>
              <a:lumOff val="80000"/>
              <a:alpha val="41000"/>
            </a:schemeClr>
          </a:outerShdw>
        </a:effectLst>
      </a:spPr>
      <a:bodyPr/>
      <a:lstStyle/>
    </a:lnDef>
    <a:txDef>
      <a:spPr>
        <a:noFill/>
        <a:effectLst/>
      </a:spPr>
      <a:bodyPr wrap="none" lIns="0" tIns="0" rIns="0" bIns="0" rtlCol="0">
        <a:noAutofit/>
      </a:bodyPr>
      <a:lstStyle>
        <a:defPPr algn="l" eaLnBrk="0" hangingPunct="0">
          <a:defRPr sz="1400" dirty="0" err="1" smtClean="0">
            <a:ea typeface="+mn-ea"/>
            <a:cs typeface="+mn-cs"/>
          </a:defRPr>
        </a:defPPr>
      </a:lstStyle>
    </a:txDef>
  </a:objectDefaults>
  <a:extraClrSchemeLst/>
  <a:extLst>
    <a:ext uri="{05A4C25C-085E-4340-85A3-A5531E510DB2}">
      <thm15:themeFamily xmlns:thm15="http://schemas.microsoft.com/office/thememl/2012/main" name="Esri-Corporate-Template-Dark.pptx" id="{94F9B979-3F63-9843-99DF-380ED8CE2E48}" vid="{AD11F138-60CD-A74B-A653-C14E1C6A743E}"/>
    </a:ext>
  </a:extLst>
</a:theme>
</file>

<file path=ppt/theme/theme4.xml><?xml version="1.0" encoding="utf-8"?>
<a:theme xmlns:a="http://schemas.openxmlformats.org/drawingml/2006/main" name="Office Theme">
  <a:themeElements>
    <a:clrScheme name="Esri Branding Colors 2013_Blue Background">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9F2FF"/>
      </a:hlink>
      <a:folHlink>
        <a:srgbClr val="94E6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Esri Branding Colors 2013_Blue Background">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9F2FF"/>
      </a:hlink>
      <a:folHlink>
        <a:srgbClr val="94E6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C2F19DF-D984-D24D-9D99-C01191070D67}">
  <we:reference id="eabe5385-62b0-465a-932e-5d906dc6f4ba" version="0.0.3.0"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p:properties xmlns:p="http://schemas.microsoft.com/office/2006/metadata/properties" xmlns:xsi="http://www.w3.org/2001/XMLSchema-instance" xmlns:pc="http://schemas.microsoft.com/office/infopath/2007/PartnerControls">
  <documentManagement/>
</p:properties>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mso-contentType ?>
<FormTemplates xmlns="http://schemas.microsoft.com/sharepoint/v3/contenttype/forms">
  <Display>DocumentLibraryForm</Display>
  <Edit>DocumentLibraryForm</Edit>
  <New>DocumentLibraryForm</New>
</FormTemplates>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57.xml><?xml version="1.0" encoding="utf-8"?>
<EsriMapsInfo xmlns="ESRI.ArcGIS.Mapping.OfficeIntegration.PowerPointInfo">
  <Version>Version1</Version>
  <RequiresSignIn>False</RequiresSignIn>
</EsriMapsInfo>
</file>

<file path=customXml/item58.xml><?xml version="1.0" encoding="utf-8"?>
<ct:contentTypeSchema xmlns:ct="http://schemas.microsoft.com/office/2006/metadata/contentType" xmlns:ma="http://schemas.microsoft.com/office/2006/metadata/properties/metaAttributes" ct:_="" ma:_="" ma:contentTypeName="Document" ma:contentTypeID="0x010100593ACCDE7A69E4408D2493D2C5AE999F" ma:contentTypeVersion="3" ma:contentTypeDescription="Create a new document." ma:contentTypeScope="" ma:versionID="39c648ffcf5ad3e886e3eab6568d389d">
  <xsd:schema xmlns:xsd="http://www.w3.org/2001/XMLSchema" xmlns:xs="http://www.w3.org/2001/XMLSchema" xmlns:p="http://schemas.microsoft.com/office/2006/metadata/properties" xmlns:ns2="2872ed42-5d4f-4f81-8316-52a328029b8a" targetNamespace="http://schemas.microsoft.com/office/2006/metadata/properties" ma:root="true" ma:fieldsID="99c0cbaa4e44fb50b80fb2d75831c648" ns2:_="">
    <xsd:import namespace="2872ed42-5d4f-4f81-8316-52a328029b8a"/>
    <xsd:element name="properties">
      <xsd:complexType>
        <xsd:sequence>
          <xsd:element name="documentManagement">
            <xsd:complexType>
              <xsd:all>
                <xsd:element ref="ns2:MediaServiceMetadata" minOccurs="0"/>
                <xsd:element ref="ns2:MediaServiceFastMetadata"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72ed42-5d4f-4f81-8316-52a328029b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60.xml><?xml version="1.0" encoding="utf-8"?>
<EsriMapsInfo xmlns="ESRI.ArcGIS.Mapping.OfficeIntegration.PowerPointInfo">
  <Version>Version1</Version>
  <RequiresSignIn>False</RequiresSignIn>
</EsriMapsInfo>
</file>

<file path=customXml/item61.xml><?xml version="1.0" encoding="utf-8"?>
<EsriMapsInfo xmlns="ESRI.ArcGIS.Mapping.OfficeIntegration.PowerPointInfo">
  <Version>Version1</Version>
  <RequiresSignIn>False</RequiresSignIn>
</EsriMapsInfo>
</file>

<file path=customXml/item62.xml><?xml version="1.0" encoding="utf-8"?>
<EsriMapsInfo xmlns="ESRI.ArcGIS.Mapping.OfficeIntegration.PowerPointInfo">
  <Version>Version1</Version>
  <RequiresSignIn>False</RequiresSignIn>
</EsriMapsInfo>
</file>

<file path=customXml/item63.xml><?xml version="1.0" encoding="utf-8"?>
<EsriMapsInfo xmlns="ESRI.ArcGIS.Mapping.OfficeIntegration.PowerPointInfo">
  <Version>Version1</Version>
  <RequiresSignIn>False</RequiresSignIn>
</EsriMapsInfo>
</file>

<file path=customXml/item64.xml><?xml version="1.0" encoding="utf-8"?>
<EsriMapsInfo xmlns="ESRI.ArcGIS.Mapping.OfficeIntegration.PowerPointInfo">
  <Version>Version1</Version>
  <RequiresSignIn>False</RequiresSignIn>
</EsriMapsInfo>
</file>

<file path=customXml/item65.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53220D22-8257-492D-8F60-ECE474D7C478}">
  <ds:schemaRefs>
    <ds:schemaRef ds:uri="ESRI.ArcGIS.Mapping.OfficeIntegration.PowerPointInfo"/>
  </ds:schemaRefs>
</ds:datastoreItem>
</file>

<file path=customXml/itemProps10.xml><?xml version="1.0" encoding="utf-8"?>
<ds:datastoreItem xmlns:ds="http://schemas.openxmlformats.org/officeDocument/2006/customXml" ds:itemID="{3E253610-1BBE-4C16-A1DA-4D6F07A3A74E}">
  <ds:schemaRefs>
    <ds:schemaRef ds:uri="ESRI.ArcGIS.Mapping.OfficeIntegration.PowerPointInfo"/>
  </ds:schemaRefs>
</ds:datastoreItem>
</file>

<file path=customXml/itemProps11.xml><?xml version="1.0" encoding="utf-8"?>
<ds:datastoreItem xmlns:ds="http://schemas.openxmlformats.org/officeDocument/2006/customXml" ds:itemID="{AE5A340C-916E-449C-AA30-CD41B151A0D4}">
  <ds:schemaRefs>
    <ds:schemaRef ds:uri="ESRI.ArcGIS.Mapping.OfficeIntegration.PowerPointInfo"/>
  </ds:schemaRefs>
</ds:datastoreItem>
</file>

<file path=customXml/itemProps12.xml><?xml version="1.0" encoding="utf-8"?>
<ds:datastoreItem xmlns:ds="http://schemas.openxmlformats.org/officeDocument/2006/customXml" ds:itemID="{C4AF463C-FA8B-436D-9853-3318650FDAB8}">
  <ds:schemaRefs>
    <ds:schemaRef ds:uri="ESRI.ArcGIS.Mapping.OfficeIntegration.PowerPointInfo"/>
  </ds:schemaRefs>
</ds:datastoreItem>
</file>

<file path=customXml/itemProps13.xml><?xml version="1.0" encoding="utf-8"?>
<ds:datastoreItem xmlns:ds="http://schemas.openxmlformats.org/officeDocument/2006/customXml" ds:itemID="{8EED6C1C-A455-42E4-8CBE-649F5A755068}">
  <ds:schemaRefs>
    <ds:schemaRef ds:uri="ESRI.ArcGIS.Mapping.OfficeIntegration.PowerPointInfo"/>
  </ds:schemaRefs>
</ds:datastoreItem>
</file>

<file path=customXml/itemProps14.xml><?xml version="1.0" encoding="utf-8"?>
<ds:datastoreItem xmlns:ds="http://schemas.openxmlformats.org/officeDocument/2006/customXml" ds:itemID="{DA46DABE-45F1-4E65-A939-497CB70F357D}">
  <ds:schemaRefs>
    <ds:schemaRef ds:uri="ESRI.ArcGIS.Mapping.OfficeIntegration.PowerPointInfo"/>
  </ds:schemaRefs>
</ds:datastoreItem>
</file>

<file path=customXml/itemProps15.xml><?xml version="1.0" encoding="utf-8"?>
<ds:datastoreItem xmlns:ds="http://schemas.openxmlformats.org/officeDocument/2006/customXml" ds:itemID="{328DCA66-548E-4424-83E1-09FFD45EE4B0}">
  <ds:schemaRefs>
    <ds:schemaRef ds:uri="ESRI.ArcGIS.Mapping.OfficeIntegration.PowerPointInfo"/>
  </ds:schemaRefs>
</ds:datastoreItem>
</file>

<file path=customXml/itemProps16.xml><?xml version="1.0" encoding="utf-8"?>
<ds:datastoreItem xmlns:ds="http://schemas.openxmlformats.org/officeDocument/2006/customXml" ds:itemID="{C1BF2448-6CBA-44DB-9E22-BED59BA834DF}">
  <ds:schemaRefs>
    <ds:schemaRef ds:uri="ESRI.ArcGIS.Mapping.OfficeIntegration.PowerPointInfo"/>
  </ds:schemaRefs>
</ds:datastoreItem>
</file>

<file path=customXml/itemProps17.xml><?xml version="1.0" encoding="utf-8"?>
<ds:datastoreItem xmlns:ds="http://schemas.openxmlformats.org/officeDocument/2006/customXml" ds:itemID="{9E8787D6-C7B8-48EC-8C13-4069AE6320BD}">
  <ds:schemaRefs>
    <ds:schemaRef ds:uri="ESRI.ArcGIS.Mapping.OfficeIntegration.PowerPointInfo"/>
  </ds:schemaRefs>
</ds:datastoreItem>
</file>

<file path=customXml/itemProps18.xml><?xml version="1.0" encoding="utf-8"?>
<ds:datastoreItem xmlns:ds="http://schemas.openxmlformats.org/officeDocument/2006/customXml" ds:itemID="{81E133DB-697E-4C10-B192-8899027B1EC6}">
  <ds:schemaRefs>
    <ds:schemaRef ds:uri="http://purl.org/dc/dcmitype/"/>
    <ds:schemaRef ds:uri="http://purl.org/dc/terms/"/>
    <ds:schemaRef ds:uri="http://schemas.microsoft.com/office/2006/metadata/properties"/>
    <ds:schemaRef ds:uri="http://www.w3.org/XML/1998/namespace"/>
    <ds:schemaRef ds:uri="http://schemas.microsoft.com/office/2006/documentManagement/types"/>
    <ds:schemaRef ds:uri="http://purl.org/dc/elements/1.1/"/>
    <ds:schemaRef ds:uri="http://schemas.openxmlformats.org/package/2006/metadata/core-properties"/>
    <ds:schemaRef ds:uri="http://schemas.microsoft.com/office/infopath/2007/PartnerControls"/>
    <ds:schemaRef ds:uri="2872ed42-5d4f-4f81-8316-52a328029b8a"/>
  </ds:schemaRefs>
</ds:datastoreItem>
</file>

<file path=customXml/itemProps19.xml><?xml version="1.0" encoding="utf-8"?>
<ds:datastoreItem xmlns:ds="http://schemas.openxmlformats.org/officeDocument/2006/customXml" ds:itemID="{EB8D7141-3508-4B4E-8051-37E3E4C09D17}">
  <ds:schemaRefs>
    <ds:schemaRef ds:uri="ESRI.ArcGIS.Mapping.OfficeIntegration.PowerPointInfo"/>
  </ds:schemaRefs>
</ds:datastoreItem>
</file>

<file path=customXml/itemProps2.xml><?xml version="1.0" encoding="utf-8"?>
<ds:datastoreItem xmlns:ds="http://schemas.openxmlformats.org/officeDocument/2006/customXml" ds:itemID="{E5F80E3B-5636-41B2-898D-5D17189605B7}">
  <ds:schemaRefs>
    <ds:schemaRef ds:uri="ESRI.ArcGIS.Mapping.OfficeIntegration.PowerPointInfo"/>
  </ds:schemaRefs>
</ds:datastoreItem>
</file>

<file path=customXml/itemProps20.xml><?xml version="1.0" encoding="utf-8"?>
<ds:datastoreItem xmlns:ds="http://schemas.openxmlformats.org/officeDocument/2006/customXml" ds:itemID="{FDE85643-3216-4103-A1BD-63F5E1D42D73}">
  <ds:schemaRefs>
    <ds:schemaRef ds:uri="ESRI.ArcGIS.Mapping.OfficeIntegration.PowerPointInfo"/>
  </ds:schemaRefs>
</ds:datastoreItem>
</file>

<file path=customXml/itemProps21.xml><?xml version="1.0" encoding="utf-8"?>
<ds:datastoreItem xmlns:ds="http://schemas.openxmlformats.org/officeDocument/2006/customXml" ds:itemID="{4617AF64-94DB-48BB-8BE2-3BCF6B12593F}">
  <ds:schemaRefs>
    <ds:schemaRef ds:uri="ESRI.ArcGIS.Mapping.OfficeIntegration.PowerPointInfo"/>
  </ds:schemaRefs>
</ds:datastoreItem>
</file>

<file path=customXml/itemProps22.xml><?xml version="1.0" encoding="utf-8"?>
<ds:datastoreItem xmlns:ds="http://schemas.openxmlformats.org/officeDocument/2006/customXml" ds:itemID="{F6EFD530-1E3E-47B8-A55C-19EC63E3C655}">
  <ds:schemaRefs>
    <ds:schemaRef ds:uri="ESRI.ArcGIS.Mapping.OfficeIntegration.PowerPointInfo"/>
  </ds:schemaRefs>
</ds:datastoreItem>
</file>

<file path=customXml/itemProps23.xml><?xml version="1.0" encoding="utf-8"?>
<ds:datastoreItem xmlns:ds="http://schemas.openxmlformats.org/officeDocument/2006/customXml" ds:itemID="{C3102E66-5C5A-4AAF-9C94-24819091B61E}">
  <ds:schemaRefs>
    <ds:schemaRef ds:uri="ESRI.ArcGIS.Mapping.OfficeIntegration.PowerPointInfo"/>
  </ds:schemaRefs>
</ds:datastoreItem>
</file>

<file path=customXml/itemProps24.xml><?xml version="1.0" encoding="utf-8"?>
<ds:datastoreItem xmlns:ds="http://schemas.openxmlformats.org/officeDocument/2006/customXml" ds:itemID="{33F5FE6F-FF86-471A-919E-6C74E3669390}">
  <ds:schemaRefs>
    <ds:schemaRef ds:uri="ESRI.ArcGIS.Mapping.OfficeIntegration.PowerPointInfo"/>
  </ds:schemaRefs>
</ds:datastoreItem>
</file>

<file path=customXml/itemProps25.xml><?xml version="1.0" encoding="utf-8"?>
<ds:datastoreItem xmlns:ds="http://schemas.openxmlformats.org/officeDocument/2006/customXml" ds:itemID="{AB25B40B-929A-4CD0-B9AB-7142442027B6}">
  <ds:schemaRefs>
    <ds:schemaRef ds:uri="ESRI.ArcGIS.Mapping.OfficeIntegration.PowerPointInfo"/>
  </ds:schemaRefs>
</ds:datastoreItem>
</file>

<file path=customXml/itemProps26.xml><?xml version="1.0" encoding="utf-8"?>
<ds:datastoreItem xmlns:ds="http://schemas.openxmlformats.org/officeDocument/2006/customXml" ds:itemID="{905F88FE-324F-4FBE-89BB-9CEE04D6CACF}">
  <ds:schemaRefs>
    <ds:schemaRef ds:uri="ESRI.ArcGIS.Mapping.OfficeIntegration.PowerPointInfo"/>
  </ds:schemaRefs>
</ds:datastoreItem>
</file>

<file path=customXml/itemProps27.xml><?xml version="1.0" encoding="utf-8"?>
<ds:datastoreItem xmlns:ds="http://schemas.openxmlformats.org/officeDocument/2006/customXml" ds:itemID="{4ADFB73A-380D-41FC-8C37-7155886326FA}">
  <ds:schemaRefs>
    <ds:schemaRef ds:uri="ESRI.ArcGIS.Mapping.OfficeIntegration.PowerPointInfo"/>
  </ds:schemaRefs>
</ds:datastoreItem>
</file>

<file path=customXml/itemProps28.xml><?xml version="1.0" encoding="utf-8"?>
<ds:datastoreItem xmlns:ds="http://schemas.openxmlformats.org/officeDocument/2006/customXml" ds:itemID="{653D88A7-0F5E-41C5-A5C5-47DF37C594C5}">
  <ds:schemaRefs>
    <ds:schemaRef ds:uri="ESRI.ArcGIS.Mapping.OfficeIntegration.PowerPointInfo"/>
  </ds:schemaRefs>
</ds:datastoreItem>
</file>

<file path=customXml/itemProps29.xml><?xml version="1.0" encoding="utf-8"?>
<ds:datastoreItem xmlns:ds="http://schemas.openxmlformats.org/officeDocument/2006/customXml" ds:itemID="{998905D7-FE59-48DE-A74A-5B0009B7827F}">
  <ds:schemaRefs>
    <ds:schemaRef ds:uri="ESRI.ArcGIS.Mapping.OfficeIntegration.PowerPointInfo"/>
  </ds:schemaRefs>
</ds:datastoreItem>
</file>

<file path=customXml/itemProps3.xml><?xml version="1.0" encoding="utf-8"?>
<ds:datastoreItem xmlns:ds="http://schemas.openxmlformats.org/officeDocument/2006/customXml" ds:itemID="{DB399249-DB96-4601-9BA5-97791613CF3A}">
  <ds:schemaRefs>
    <ds:schemaRef ds:uri="ESRI.ArcGIS.Mapping.OfficeIntegration.PowerPointInfo"/>
  </ds:schemaRefs>
</ds:datastoreItem>
</file>

<file path=customXml/itemProps30.xml><?xml version="1.0" encoding="utf-8"?>
<ds:datastoreItem xmlns:ds="http://schemas.openxmlformats.org/officeDocument/2006/customXml" ds:itemID="{DE4ACD9E-0233-451D-890D-5732E05DB574}">
  <ds:schemaRefs>
    <ds:schemaRef ds:uri="ESRI.ArcGIS.Mapping.OfficeIntegration.PowerPointInfo"/>
  </ds:schemaRefs>
</ds:datastoreItem>
</file>

<file path=customXml/itemProps31.xml><?xml version="1.0" encoding="utf-8"?>
<ds:datastoreItem xmlns:ds="http://schemas.openxmlformats.org/officeDocument/2006/customXml" ds:itemID="{A77C5B54-CA1C-4010-8D5D-ED406825EBB7}">
  <ds:schemaRefs>
    <ds:schemaRef ds:uri="ESRI.ArcGIS.Mapping.OfficeIntegration.PowerPointInfo"/>
  </ds:schemaRefs>
</ds:datastoreItem>
</file>

<file path=customXml/itemProps32.xml><?xml version="1.0" encoding="utf-8"?>
<ds:datastoreItem xmlns:ds="http://schemas.openxmlformats.org/officeDocument/2006/customXml" ds:itemID="{2672FF5B-1ADC-45B0-9698-61421F5761E7}">
  <ds:schemaRefs>
    <ds:schemaRef ds:uri="ESRI.ArcGIS.Mapping.OfficeIntegration.PowerPointInfo"/>
  </ds:schemaRefs>
</ds:datastoreItem>
</file>

<file path=customXml/itemProps33.xml><?xml version="1.0" encoding="utf-8"?>
<ds:datastoreItem xmlns:ds="http://schemas.openxmlformats.org/officeDocument/2006/customXml" ds:itemID="{FB58F897-2A4D-4309-8E20-83FD28E6FE27}">
  <ds:schemaRefs>
    <ds:schemaRef ds:uri="ESRI.ArcGIS.Mapping.OfficeIntegration.PowerPointInfo"/>
  </ds:schemaRefs>
</ds:datastoreItem>
</file>

<file path=customXml/itemProps34.xml><?xml version="1.0" encoding="utf-8"?>
<ds:datastoreItem xmlns:ds="http://schemas.openxmlformats.org/officeDocument/2006/customXml" ds:itemID="{7A70D44C-B768-49FE-A70F-C6199D3EE9A7}">
  <ds:schemaRefs>
    <ds:schemaRef ds:uri="ESRI.ArcGIS.Mapping.OfficeIntegration.PowerPointInfo"/>
  </ds:schemaRefs>
</ds:datastoreItem>
</file>

<file path=customXml/itemProps35.xml><?xml version="1.0" encoding="utf-8"?>
<ds:datastoreItem xmlns:ds="http://schemas.openxmlformats.org/officeDocument/2006/customXml" ds:itemID="{A2D97EB6-C9B5-45C6-85A6-D4FE6E1D9856}">
  <ds:schemaRefs>
    <ds:schemaRef ds:uri="ESRI.ArcGIS.Mapping.OfficeIntegration.PowerPointInfo"/>
  </ds:schemaRefs>
</ds:datastoreItem>
</file>

<file path=customXml/itemProps36.xml><?xml version="1.0" encoding="utf-8"?>
<ds:datastoreItem xmlns:ds="http://schemas.openxmlformats.org/officeDocument/2006/customXml" ds:itemID="{E559A846-F914-4753-A2DC-D33AFE44114C}">
  <ds:schemaRefs>
    <ds:schemaRef ds:uri="ESRI.ArcGIS.Mapping.OfficeIntegration.PowerPointInfo"/>
  </ds:schemaRefs>
</ds:datastoreItem>
</file>

<file path=customXml/itemProps37.xml><?xml version="1.0" encoding="utf-8"?>
<ds:datastoreItem xmlns:ds="http://schemas.openxmlformats.org/officeDocument/2006/customXml" ds:itemID="{D4E2A01F-BEC1-4558-9AD1-A87ED70D910B}">
  <ds:schemaRefs>
    <ds:schemaRef ds:uri="ESRI.ArcGIS.Mapping.OfficeIntegration.PowerPointInfo"/>
  </ds:schemaRefs>
</ds:datastoreItem>
</file>

<file path=customXml/itemProps38.xml><?xml version="1.0" encoding="utf-8"?>
<ds:datastoreItem xmlns:ds="http://schemas.openxmlformats.org/officeDocument/2006/customXml" ds:itemID="{86B5FFB5-BF2F-45EA-BC75-C41726A8F251}">
  <ds:schemaRefs>
    <ds:schemaRef ds:uri="ESRI.ArcGIS.Mapping.OfficeIntegration.PowerPointInfo"/>
  </ds:schemaRefs>
</ds:datastoreItem>
</file>

<file path=customXml/itemProps39.xml><?xml version="1.0" encoding="utf-8"?>
<ds:datastoreItem xmlns:ds="http://schemas.openxmlformats.org/officeDocument/2006/customXml" ds:itemID="{E1A338E5-2E37-4973-87E6-4C02B0B7F460}">
  <ds:schemaRefs>
    <ds:schemaRef ds:uri="http://schemas.microsoft.com/sharepoint/v3/contenttype/forms"/>
  </ds:schemaRefs>
</ds:datastoreItem>
</file>

<file path=customXml/itemProps4.xml><?xml version="1.0" encoding="utf-8"?>
<ds:datastoreItem xmlns:ds="http://schemas.openxmlformats.org/officeDocument/2006/customXml" ds:itemID="{2C9ABD96-756D-41D3-909F-6F7B4C6B6E1F}">
  <ds:schemaRefs>
    <ds:schemaRef ds:uri="ESRI.ArcGIS.Mapping.OfficeIntegration.PowerPointInfo"/>
  </ds:schemaRefs>
</ds:datastoreItem>
</file>

<file path=customXml/itemProps40.xml><?xml version="1.0" encoding="utf-8"?>
<ds:datastoreItem xmlns:ds="http://schemas.openxmlformats.org/officeDocument/2006/customXml" ds:itemID="{7684026F-E81F-4167-824A-3AA1BAEAE133}">
  <ds:schemaRefs>
    <ds:schemaRef ds:uri="ESRI.ArcGIS.Mapping.OfficeIntegration.PowerPointInfo"/>
  </ds:schemaRefs>
</ds:datastoreItem>
</file>

<file path=customXml/itemProps41.xml><?xml version="1.0" encoding="utf-8"?>
<ds:datastoreItem xmlns:ds="http://schemas.openxmlformats.org/officeDocument/2006/customXml" ds:itemID="{22A42D4B-0AAE-44C9-A2EF-48BDE1C5260A}">
  <ds:schemaRefs>
    <ds:schemaRef ds:uri="ESRI.ArcGIS.Mapping.OfficeIntegration.PowerPointInfo"/>
  </ds:schemaRefs>
</ds:datastoreItem>
</file>

<file path=customXml/itemProps42.xml><?xml version="1.0" encoding="utf-8"?>
<ds:datastoreItem xmlns:ds="http://schemas.openxmlformats.org/officeDocument/2006/customXml" ds:itemID="{E940B40D-12DB-4BFA-BBB6-2269FD71FF92}">
  <ds:schemaRefs>
    <ds:schemaRef ds:uri="ESRI.ArcGIS.Mapping.OfficeIntegration.PowerPointInfo"/>
  </ds:schemaRefs>
</ds:datastoreItem>
</file>

<file path=customXml/itemProps43.xml><?xml version="1.0" encoding="utf-8"?>
<ds:datastoreItem xmlns:ds="http://schemas.openxmlformats.org/officeDocument/2006/customXml" ds:itemID="{C9037CA3-5499-457D-8238-F29CBEBDF143}">
  <ds:schemaRefs>
    <ds:schemaRef ds:uri="ESRI.ArcGIS.Mapping.OfficeIntegration.PowerPointInfo"/>
  </ds:schemaRefs>
</ds:datastoreItem>
</file>

<file path=customXml/itemProps44.xml><?xml version="1.0" encoding="utf-8"?>
<ds:datastoreItem xmlns:ds="http://schemas.openxmlformats.org/officeDocument/2006/customXml" ds:itemID="{5B58CDD1-2BF6-415B-A256-DBBCC6A48D56}">
  <ds:schemaRefs>
    <ds:schemaRef ds:uri="ESRI.ArcGIS.Mapping.OfficeIntegration.PowerPointInfo"/>
  </ds:schemaRefs>
</ds:datastoreItem>
</file>

<file path=customXml/itemProps45.xml><?xml version="1.0" encoding="utf-8"?>
<ds:datastoreItem xmlns:ds="http://schemas.openxmlformats.org/officeDocument/2006/customXml" ds:itemID="{352E5095-9B98-4AF0-9861-BDC020ABBCFC}">
  <ds:schemaRefs>
    <ds:schemaRef ds:uri="ESRI.ArcGIS.Mapping.OfficeIntegration.PowerPointInfo"/>
  </ds:schemaRefs>
</ds:datastoreItem>
</file>

<file path=customXml/itemProps46.xml><?xml version="1.0" encoding="utf-8"?>
<ds:datastoreItem xmlns:ds="http://schemas.openxmlformats.org/officeDocument/2006/customXml" ds:itemID="{EE9F405B-FE7A-4AB8-9CB8-9A75FBA69A95}">
  <ds:schemaRefs>
    <ds:schemaRef ds:uri="ESRI.ArcGIS.Mapping.OfficeIntegration.PowerPointInfo"/>
  </ds:schemaRefs>
</ds:datastoreItem>
</file>

<file path=customXml/itemProps47.xml><?xml version="1.0" encoding="utf-8"?>
<ds:datastoreItem xmlns:ds="http://schemas.openxmlformats.org/officeDocument/2006/customXml" ds:itemID="{9E56F111-9E55-4604-91C2-8352AE933430}">
  <ds:schemaRefs>
    <ds:schemaRef ds:uri="ESRI.ArcGIS.Mapping.OfficeIntegration.PowerPointInfo"/>
  </ds:schemaRefs>
</ds:datastoreItem>
</file>

<file path=customXml/itemProps48.xml><?xml version="1.0" encoding="utf-8"?>
<ds:datastoreItem xmlns:ds="http://schemas.openxmlformats.org/officeDocument/2006/customXml" ds:itemID="{9DC677B7-6D9E-42B7-AD1F-75D1804EAF7D}">
  <ds:schemaRefs>
    <ds:schemaRef ds:uri="ESRI.ArcGIS.Mapping.OfficeIntegration.PowerPointInfo"/>
  </ds:schemaRefs>
</ds:datastoreItem>
</file>

<file path=customXml/itemProps49.xml><?xml version="1.0" encoding="utf-8"?>
<ds:datastoreItem xmlns:ds="http://schemas.openxmlformats.org/officeDocument/2006/customXml" ds:itemID="{D6F15B81-7660-4E9F-B613-8AA4F84B6DA3}">
  <ds:schemaRefs>
    <ds:schemaRef ds:uri="ESRI.ArcGIS.Mapping.OfficeIntegration.PowerPointInfo"/>
  </ds:schemaRefs>
</ds:datastoreItem>
</file>

<file path=customXml/itemProps5.xml><?xml version="1.0" encoding="utf-8"?>
<ds:datastoreItem xmlns:ds="http://schemas.openxmlformats.org/officeDocument/2006/customXml" ds:itemID="{039A5E78-EC42-40DE-A05E-1C7FCA140310}">
  <ds:schemaRefs>
    <ds:schemaRef ds:uri="ESRI.ArcGIS.Mapping.OfficeIntegration.PowerPointInfo"/>
  </ds:schemaRefs>
</ds:datastoreItem>
</file>

<file path=customXml/itemProps50.xml><?xml version="1.0" encoding="utf-8"?>
<ds:datastoreItem xmlns:ds="http://schemas.openxmlformats.org/officeDocument/2006/customXml" ds:itemID="{55235559-86B9-428B-8DAF-8EE6262226D5}">
  <ds:schemaRefs>
    <ds:schemaRef ds:uri="ESRI.ArcGIS.Mapping.OfficeIntegration.PowerPointInfo"/>
  </ds:schemaRefs>
</ds:datastoreItem>
</file>

<file path=customXml/itemProps51.xml><?xml version="1.0" encoding="utf-8"?>
<ds:datastoreItem xmlns:ds="http://schemas.openxmlformats.org/officeDocument/2006/customXml" ds:itemID="{18DF8D07-6137-4D85-8010-4650942E033A}">
  <ds:schemaRefs>
    <ds:schemaRef ds:uri="ESRI.ArcGIS.Mapping.OfficeIntegration.PowerPointInfo"/>
  </ds:schemaRefs>
</ds:datastoreItem>
</file>

<file path=customXml/itemProps52.xml><?xml version="1.0" encoding="utf-8"?>
<ds:datastoreItem xmlns:ds="http://schemas.openxmlformats.org/officeDocument/2006/customXml" ds:itemID="{B7E6AAC2-10E8-4F0C-BCC5-34BD332F8972}">
  <ds:schemaRefs>
    <ds:schemaRef ds:uri="ESRI.ArcGIS.Mapping.OfficeIntegration.PowerPointInfo"/>
  </ds:schemaRefs>
</ds:datastoreItem>
</file>

<file path=customXml/itemProps53.xml><?xml version="1.0" encoding="utf-8"?>
<ds:datastoreItem xmlns:ds="http://schemas.openxmlformats.org/officeDocument/2006/customXml" ds:itemID="{71658D62-F010-45F1-9326-EDC465FED48E}">
  <ds:schemaRefs>
    <ds:schemaRef ds:uri="ESRI.ArcGIS.Mapping.OfficeIntegration.PowerPointInfo"/>
  </ds:schemaRefs>
</ds:datastoreItem>
</file>

<file path=customXml/itemProps54.xml><?xml version="1.0" encoding="utf-8"?>
<ds:datastoreItem xmlns:ds="http://schemas.openxmlformats.org/officeDocument/2006/customXml" ds:itemID="{EF0D8C03-B10D-4D20-AC38-CA6799A7A314}">
  <ds:schemaRefs>
    <ds:schemaRef ds:uri="ESRI.ArcGIS.Mapping.OfficeIntegration.PowerPointInfo"/>
  </ds:schemaRefs>
</ds:datastoreItem>
</file>

<file path=customXml/itemProps55.xml><?xml version="1.0" encoding="utf-8"?>
<ds:datastoreItem xmlns:ds="http://schemas.openxmlformats.org/officeDocument/2006/customXml" ds:itemID="{B0302D17-5923-4CC0-9EB4-0E57930F5A8E}">
  <ds:schemaRefs>
    <ds:schemaRef ds:uri="ESRI.ArcGIS.Mapping.OfficeIntegration.PowerPointInfo"/>
  </ds:schemaRefs>
</ds:datastoreItem>
</file>

<file path=customXml/itemProps56.xml><?xml version="1.0" encoding="utf-8"?>
<ds:datastoreItem xmlns:ds="http://schemas.openxmlformats.org/officeDocument/2006/customXml" ds:itemID="{6D2D132B-596B-4D69-A43B-566EB6C10C03}">
  <ds:schemaRefs>
    <ds:schemaRef ds:uri="ESRI.ArcGIS.Mapping.OfficeIntegration.PowerPointInfo"/>
  </ds:schemaRefs>
</ds:datastoreItem>
</file>

<file path=customXml/itemProps57.xml><?xml version="1.0" encoding="utf-8"?>
<ds:datastoreItem xmlns:ds="http://schemas.openxmlformats.org/officeDocument/2006/customXml" ds:itemID="{16EF6D11-DC4F-410C-A4BF-DF081B432591}">
  <ds:schemaRefs>
    <ds:schemaRef ds:uri="ESRI.ArcGIS.Mapping.OfficeIntegration.PowerPointInfo"/>
  </ds:schemaRefs>
</ds:datastoreItem>
</file>

<file path=customXml/itemProps58.xml><?xml version="1.0" encoding="utf-8"?>
<ds:datastoreItem xmlns:ds="http://schemas.openxmlformats.org/officeDocument/2006/customXml" ds:itemID="{C6D31914-B510-4AEF-B98E-46D29B5187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872ed42-5d4f-4f81-8316-52a328029b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9.xml><?xml version="1.0" encoding="utf-8"?>
<ds:datastoreItem xmlns:ds="http://schemas.openxmlformats.org/officeDocument/2006/customXml" ds:itemID="{2FE51124-E413-4DA5-9E06-A6EB32D0C127}">
  <ds:schemaRefs>
    <ds:schemaRef ds:uri="ESRI.ArcGIS.Mapping.OfficeIntegration.PowerPointInfo"/>
  </ds:schemaRefs>
</ds:datastoreItem>
</file>

<file path=customXml/itemProps6.xml><?xml version="1.0" encoding="utf-8"?>
<ds:datastoreItem xmlns:ds="http://schemas.openxmlformats.org/officeDocument/2006/customXml" ds:itemID="{612F64FD-E61D-43DE-A84B-8FC0DA8FC26C}">
  <ds:schemaRefs>
    <ds:schemaRef ds:uri="ESRI.ArcGIS.Mapping.OfficeIntegration.PowerPointInfo"/>
  </ds:schemaRefs>
</ds:datastoreItem>
</file>

<file path=customXml/itemProps60.xml><?xml version="1.0" encoding="utf-8"?>
<ds:datastoreItem xmlns:ds="http://schemas.openxmlformats.org/officeDocument/2006/customXml" ds:itemID="{94844715-80D4-4BDB-8DF0-52D9314E2485}">
  <ds:schemaRefs>
    <ds:schemaRef ds:uri="ESRI.ArcGIS.Mapping.OfficeIntegration.PowerPointInfo"/>
  </ds:schemaRefs>
</ds:datastoreItem>
</file>

<file path=customXml/itemProps61.xml><?xml version="1.0" encoding="utf-8"?>
<ds:datastoreItem xmlns:ds="http://schemas.openxmlformats.org/officeDocument/2006/customXml" ds:itemID="{4ADFB689-BC87-4869-ADD0-8C3555150450}">
  <ds:schemaRefs>
    <ds:schemaRef ds:uri="ESRI.ArcGIS.Mapping.OfficeIntegration.PowerPointInfo"/>
  </ds:schemaRefs>
</ds:datastoreItem>
</file>

<file path=customXml/itemProps62.xml><?xml version="1.0" encoding="utf-8"?>
<ds:datastoreItem xmlns:ds="http://schemas.openxmlformats.org/officeDocument/2006/customXml" ds:itemID="{D32008F3-64AC-45EB-A05B-F6120AE62290}">
  <ds:schemaRefs>
    <ds:schemaRef ds:uri="ESRI.ArcGIS.Mapping.OfficeIntegration.PowerPointInfo"/>
  </ds:schemaRefs>
</ds:datastoreItem>
</file>

<file path=customXml/itemProps63.xml><?xml version="1.0" encoding="utf-8"?>
<ds:datastoreItem xmlns:ds="http://schemas.openxmlformats.org/officeDocument/2006/customXml" ds:itemID="{AC4EB402-C456-4A26-8A92-B48606FF9264}">
  <ds:schemaRefs>
    <ds:schemaRef ds:uri="ESRI.ArcGIS.Mapping.OfficeIntegration.PowerPointInfo"/>
  </ds:schemaRefs>
</ds:datastoreItem>
</file>

<file path=customXml/itemProps64.xml><?xml version="1.0" encoding="utf-8"?>
<ds:datastoreItem xmlns:ds="http://schemas.openxmlformats.org/officeDocument/2006/customXml" ds:itemID="{F29452FE-972E-43F8-B54C-969F4C69C00B}">
  <ds:schemaRefs>
    <ds:schemaRef ds:uri="ESRI.ArcGIS.Mapping.OfficeIntegration.PowerPointInfo"/>
  </ds:schemaRefs>
</ds:datastoreItem>
</file>

<file path=customXml/itemProps65.xml><?xml version="1.0" encoding="utf-8"?>
<ds:datastoreItem xmlns:ds="http://schemas.openxmlformats.org/officeDocument/2006/customXml" ds:itemID="{10846DB9-88C0-41D7-ACE4-BEC3A7488A03}">
  <ds:schemaRefs>
    <ds:schemaRef ds:uri="ESRI.ArcGIS.Mapping.OfficeIntegration.PowerPointInfo"/>
  </ds:schemaRefs>
</ds:datastoreItem>
</file>

<file path=customXml/itemProps7.xml><?xml version="1.0" encoding="utf-8"?>
<ds:datastoreItem xmlns:ds="http://schemas.openxmlformats.org/officeDocument/2006/customXml" ds:itemID="{096117C4-1661-4D3B-B9F6-BC19E0F3E90B}">
  <ds:schemaRefs>
    <ds:schemaRef ds:uri="ESRI.ArcGIS.Mapping.OfficeIntegration.PowerPointInfo"/>
  </ds:schemaRefs>
</ds:datastoreItem>
</file>

<file path=customXml/itemProps8.xml><?xml version="1.0" encoding="utf-8"?>
<ds:datastoreItem xmlns:ds="http://schemas.openxmlformats.org/officeDocument/2006/customXml" ds:itemID="{5A1E471A-DB16-4174-9D85-6F159A344CDB}">
  <ds:schemaRefs>
    <ds:schemaRef ds:uri="ESRI.ArcGIS.Mapping.OfficeIntegration.PowerPointInfo"/>
  </ds:schemaRefs>
</ds:datastoreItem>
</file>

<file path=customXml/itemProps9.xml><?xml version="1.0" encoding="utf-8"?>
<ds:datastoreItem xmlns:ds="http://schemas.openxmlformats.org/officeDocument/2006/customXml" ds:itemID="{76859AF2-E75C-459B-8657-EEEA80BC8153}">
  <ds:schemaRefs>
    <ds:schemaRef ds:uri="ESRI.ArcGIS.Mapping.OfficeIntegration.PowerPointInfo"/>
  </ds:schemaRefs>
</ds:datastoreItem>
</file>

<file path=docMetadata/LabelInfo.xml><?xml version="1.0" encoding="utf-8"?>
<clbl:labelList xmlns:clbl="http://schemas.microsoft.com/office/2020/mipLabelMetadata">
  <clbl:label id="{aee6e3c9-711e-4c7c-bd27-04f2307db20d}" enabled="0" method="" siteId="{aee6e3c9-711e-4c7c-bd27-04f2307db20d}" removed="1"/>
  <clbl:label id="{e40823e2-0f23-4c1e-bd08-b94fd2b3fa89}" enabled="1" method="Standard" siteId="{f9b326db-4c30-4d64-986a-b386a73d0d58}" contentBits="0" removed="0"/>
</clbl:labelList>
</file>

<file path=docProps/app.xml><?xml version="1.0" encoding="utf-8"?>
<Properties xmlns="http://schemas.openxmlformats.org/officeDocument/2006/extended-properties" xmlns:vt="http://schemas.openxmlformats.org/officeDocument/2006/docPropsVTypes">
  <Template>Esri_Corporate_Template-Dark</Template>
  <TotalTime>6</TotalTime>
  <Words>3369</Words>
  <Application>Microsoft Office PowerPoint</Application>
  <PresentationFormat>Widescreen</PresentationFormat>
  <Paragraphs>499</Paragraphs>
  <Slides>42</Slides>
  <Notes>30</Notes>
  <HiddenSlides>3</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42</vt:i4>
      </vt:variant>
    </vt:vector>
  </HeadingPairs>
  <TitlesOfParts>
    <vt:vector size="53" baseType="lpstr">
      <vt:lpstr>-apple-system</vt:lpstr>
      <vt:lpstr>Arial</vt:lpstr>
      <vt:lpstr>Avenir Medium</vt:lpstr>
      <vt:lpstr>Avenir Next</vt:lpstr>
      <vt:lpstr>AvenirNext LT Pro Regular</vt:lpstr>
      <vt:lpstr>Calibri</vt:lpstr>
      <vt:lpstr>Helvetica Neue</vt:lpstr>
      <vt:lpstr>Lucida Grande</vt:lpstr>
      <vt:lpstr>Esri_Corporate_Template-Dark</vt:lpstr>
      <vt:lpstr>1_Esri_Corporate_Template-Dark</vt:lpstr>
      <vt:lpstr>2_Esri_Corporate_Template-Dark</vt:lpstr>
      <vt:lpstr>ArcGIS Pro SDK for .NET:  Approaches for Pro Extensibility</vt:lpstr>
      <vt:lpstr>Session Overview</vt:lpstr>
      <vt:lpstr>Extending ArcGIS Pro</vt:lpstr>
      <vt:lpstr>User Perspectives</vt:lpstr>
      <vt:lpstr>ArcGIS Pro SDK for Microsoft .NET</vt:lpstr>
      <vt:lpstr>Extending ArcGIS Pro with the Pro SDK</vt:lpstr>
      <vt:lpstr>Extensibility Patterns</vt:lpstr>
      <vt:lpstr>What’s possible with the SDK?</vt:lpstr>
      <vt:lpstr>What’s possible with the SDK?</vt:lpstr>
      <vt:lpstr>Patterns and APIs</vt:lpstr>
      <vt:lpstr>Patterns and Templates</vt:lpstr>
      <vt:lpstr>Item Templates</vt:lpstr>
      <vt:lpstr>Pro SDK Extensibility Patterns</vt:lpstr>
      <vt:lpstr>PowerPoint Presentation</vt:lpstr>
      <vt:lpstr>Desktop Application Markup Language (DAML)</vt:lpstr>
      <vt:lpstr>Installing Add-ins</vt:lpstr>
      <vt:lpstr>Considerations</vt:lpstr>
      <vt:lpstr>Pro SDK Extensibility Patterns</vt:lpstr>
      <vt:lpstr>What is an ArcGIS Pro Configuration?</vt:lpstr>
      <vt:lpstr>PowerPoint Presentation</vt:lpstr>
      <vt:lpstr>Pro SDK Extensibility Patterns</vt:lpstr>
      <vt:lpstr>Plugin Datasources</vt:lpstr>
      <vt:lpstr>Pro SDK Extensibility Patterns</vt:lpstr>
      <vt:lpstr>CoreHost Applications </vt:lpstr>
      <vt:lpstr>CoreHost Applications </vt:lpstr>
      <vt:lpstr>ArcGIS Pro APIs</vt:lpstr>
      <vt:lpstr>ArcGIS Pro APIs and Assemblies</vt:lpstr>
      <vt:lpstr>ArcGIS Pro APIs</vt:lpstr>
      <vt:lpstr>Updates and What’s Coming</vt:lpstr>
      <vt:lpstr>PowerPoint Presentation</vt:lpstr>
      <vt:lpstr>What’s Coming – API Enhancements for 2023 and 2024 </vt:lpstr>
      <vt:lpstr>ArcGIS Pro 3.3</vt:lpstr>
      <vt:lpstr>ArcGIS Pro SDK for .NET – Your Feedback</vt:lpstr>
      <vt:lpstr>Resources for your work</vt:lpstr>
      <vt:lpstr>SDK Resources   </vt:lpstr>
      <vt:lpstr>Samples and Documentation</vt:lpstr>
      <vt:lpstr>Pro SDK Group on Esri Community </vt:lpstr>
      <vt:lpstr>Marketplace and Pro Add-Ins</vt:lpstr>
      <vt:lpstr>https://github.com/Esri/arcgis-pro-sdk/wiki/Tech-Sessions </vt:lpstr>
      <vt:lpstr>Please Share Your Feedback in the App</vt:lpstr>
      <vt:lpstr>Connect With Us On Social</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Claudine Chan</dc:creator>
  <cp:lastModifiedBy>Narelle Chedzey</cp:lastModifiedBy>
  <cp:revision>19</cp:revision>
  <cp:lastPrinted>2021-08-10T23:54:02Z</cp:lastPrinted>
  <dcterms:created xsi:type="dcterms:W3CDTF">2023-05-17T01:58:12Z</dcterms:created>
  <dcterms:modified xsi:type="dcterms:W3CDTF">2023-11-06T23:36:20Z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0x010100593ACCDE7A69E4408D2493D2C5AE999F</vt:lpwstr>
  </property>
  <property fmtid="{D5CDD505-2E9C-101B-9397-08002B2CF9AE}" pid="3" name="Order">
    <vt:r8>898000</vt:r8>
  </property>
  <property fmtid="{D5CDD505-2E9C-101B-9397-08002B2CF9AE}" pid="4" name="ComplianceAssetId">
    <vt:lpwstr/>
  </property>
  <property fmtid="{D5CDD505-2E9C-101B-9397-08002B2CF9AE}" pid="5" name="TemplateUrl">
    <vt:lpwstr/>
  </property>
  <property fmtid="{D5CDD505-2E9C-101B-9397-08002B2CF9AE}" pid="6" name="xd_Signature">
    <vt:bool>false</vt:bool>
  </property>
  <property fmtid="{D5CDD505-2E9C-101B-9397-08002B2CF9AE}" pid="7" name="xd_ProgID">
    <vt:lpwstr/>
  </property>
</Properties>
</file>