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customXml/itemProps18.xml" ContentType="application/vnd.openxmlformats-officedocument.customXmlProperties+xml"/>
  <Override PartName="/customXml/itemProps19.xml" ContentType="application/vnd.openxmlformats-officedocument.customXmlProperties+xml"/>
  <Override PartName="/customXml/itemProps20.xml" ContentType="application/vnd.openxmlformats-officedocument.customXmlProperties+xml"/>
  <Override PartName="/customXml/itemProps21.xml" ContentType="application/vnd.openxmlformats-officedocument.customXmlProperties+xml"/>
  <Override PartName="/customXml/itemProps22.xml" ContentType="application/vnd.openxmlformats-officedocument.customXmlProperties+xml"/>
  <Override PartName="/customXml/itemProps23.xml" ContentType="application/vnd.openxmlformats-officedocument.customXmlProperties+xml"/>
  <Override PartName="/customXml/itemProps24.xml" ContentType="application/vnd.openxmlformats-officedocument.customXmlProperties+xml"/>
  <Override PartName="/customXml/itemProps25.xml" ContentType="application/vnd.openxmlformats-officedocument.customXmlProperties+xml"/>
  <Override PartName="/customXml/itemProps26.xml" ContentType="application/vnd.openxmlformats-officedocument.customXmlProperties+xml"/>
  <Override PartName="/customXml/itemProps27.xml" ContentType="application/vnd.openxmlformats-officedocument.customXmlProperties+xml"/>
  <Override PartName="/customXml/itemProps28.xml" ContentType="application/vnd.openxmlformats-officedocument.customXmlProperties+xml"/>
  <Override PartName="/customXml/itemProps29.xml" ContentType="application/vnd.openxmlformats-officedocument.customXmlProperties+xml"/>
  <Override PartName="/customXml/itemProps30.xml" ContentType="application/vnd.openxmlformats-officedocument.customXmlProperties+xml"/>
  <Override PartName="/customXml/itemProps31.xml" ContentType="application/vnd.openxmlformats-officedocument.customXmlProperties+xml"/>
  <Override PartName="/customXml/itemProps32.xml" ContentType="application/vnd.openxmlformats-officedocument.customXmlProperties+xml"/>
  <Override PartName="/customXml/itemProps33.xml" ContentType="application/vnd.openxmlformats-officedocument.customXmlProperties+xml"/>
  <Override PartName="/customXml/itemProps34.xml" ContentType="application/vnd.openxmlformats-officedocument.customXmlProperties+xml"/>
  <Override PartName="/customXml/itemProps35.xml" ContentType="application/vnd.openxmlformats-officedocument.customXmlProperties+xml"/>
  <Override PartName="/customXml/itemProps36.xml" ContentType="application/vnd.openxmlformats-officedocument.customXmlProperties+xml"/>
  <Override PartName="/customXml/itemProps37.xml" ContentType="application/vnd.openxmlformats-officedocument.customXmlProperties+xml"/>
  <Override PartName="/customXml/itemProps38.xml" ContentType="application/vnd.openxmlformats-officedocument.customXmlProperties+xml"/>
  <Override PartName="/customXml/itemProps39.xml" ContentType="application/vnd.openxmlformats-officedocument.customXmlProperties+xml"/>
  <Override PartName="/customXml/itemProps40.xml" ContentType="application/vnd.openxmlformats-officedocument.customXmlProperties+xml"/>
  <Override PartName="/customXml/itemProps41.xml" ContentType="application/vnd.openxmlformats-officedocument.customXmlProperties+xml"/>
  <Override PartName="/customXml/itemProps42.xml" ContentType="application/vnd.openxmlformats-officedocument.customXmlProperties+xml"/>
  <Override PartName="/customXml/itemProps43.xml" ContentType="application/vnd.openxmlformats-officedocument.customXmlProperties+xml"/>
  <Override PartName="/customXml/itemProps44.xml" ContentType="application/vnd.openxmlformats-officedocument.customXmlProperties+xml"/>
  <Override PartName="/customXml/itemProps45.xml" ContentType="application/vnd.openxmlformats-officedocument.customXmlProperties+xml"/>
  <Override PartName="/customXml/itemProps46.xml" ContentType="application/vnd.openxmlformats-officedocument.customXmlProperties+xml"/>
  <Override PartName="/customXml/itemProps47.xml" ContentType="application/vnd.openxmlformats-officedocument.customXmlProperties+xml"/>
  <Override PartName="/customXml/itemProps48.xml" ContentType="application/vnd.openxmlformats-officedocument.customXmlProperties+xml"/>
  <Override PartName="/customXml/itemProps49.xml" ContentType="application/vnd.openxmlformats-officedocument.customXmlProperties+xml"/>
  <Override PartName="/customXml/itemProps50.xml" ContentType="application/vnd.openxmlformats-officedocument.customXmlProperties+xml"/>
  <Override PartName="/customXml/itemProps51.xml" ContentType="application/vnd.openxmlformats-officedocument.customXmlProperties+xml"/>
  <Override PartName="/customXml/itemProps52.xml" ContentType="application/vnd.openxmlformats-officedocument.customXmlProperties+xml"/>
  <Override PartName="/customXml/itemProps53.xml" ContentType="application/vnd.openxmlformats-officedocument.customXmlProperties+xml"/>
  <Override PartName="/customXml/itemProps54.xml" ContentType="application/vnd.openxmlformats-officedocument.customXmlProperties+xml"/>
  <Override PartName="/customXml/itemProps55.xml" ContentType="application/vnd.openxmlformats-officedocument.customXmlProperties+xml"/>
  <Override PartName="/customXml/itemProps56.xml" ContentType="application/vnd.openxmlformats-officedocument.customXmlProperties+xml"/>
  <Override PartName="/customXml/itemProps57.xml" ContentType="application/vnd.openxmlformats-officedocument.customXmlProperties+xml"/>
  <Override PartName="/customXml/itemProps58.xml" ContentType="application/vnd.openxmlformats-officedocument.customXmlProperties+xml"/>
  <Override PartName="/customXml/itemProps59.xml" ContentType="application/vnd.openxmlformats-officedocument.customXmlProperties+xml"/>
  <Override PartName="/customXml/itemProps60.xml" ContentType="application/vnd.openxmlformats-officedocument.customXmlProperties+xml"/>
  <Override PartName="/customXml/itemProps61.xml" ContentType="application/vnd.openxmlformats-officedocument.customXmlProperties+xml"/>
  <Override PartName="/customXml/itemProps62.xml" ContentType="application/vnd.openxmlformats-officedocument.customXmlProperties+xml"/>
  <Override PartName="/customXml/itemProps63.xml" ContentType="application/vnd.openxmlformats-officedocument.customXmlProperties+xml"/>
  <Override PartName="/customXml/itemProps64.xml" ContentType="application/vnd.openxmlformats-officedocument.customXmlProperties+xml"/>
  <Override PartName="/customXml/itemProps65.xml" ContentType="application/vnd.openxmlformats-officedocument.customXmlProperties+xml"/>
  <Override PartName="/customXml/itemProps66.xml" ContentType="application/vnd.openxmlformats-officedocument.customXmlProperties+xml"/>
  <Override PartName="/customXml/itemProps67.xml" ContentType="application/vnd.openxmlformats-officedocument.customXmlProperties+xml"/>
  <Override PartName="/customXml/itemProps68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6818" r:id="rId69"/>
  </p:sldMasterIdLst>
  <p:notesMasterIdLst>
    <p:notesMasterId r:id="rId77"/>
  </p:notesMasterIdLst>
  <p:handoutMasterIdLst>
    <p:handoutMasterId r:id="rId78"/>
  </p:handoutMasterIdLst>
  <p:sldIdLst>
    <p:sldId id="999" r:id="rId70"/>
    <p:sldId id="1001" r:id="rId71"/>
    <p:sldId id="1002" r:id="rId72"/>
    <p:sldId id="996" r:id="rId73"/>
    <p:sldId id="997" r:id="rId74"/>
    <p:sldId id="998" r:id="rId75"/>
    <p:sldId id="1000" r:id="rId7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0" userDrawn="1">
          <p15:clr>
            <a:srgbClr val="A4A3A4"/>
          </p15:clr>
        </p15:guide>
        <p15:guide id="2" orient="horz" pos="3888" userDrawn="1">
          <p15:clr>
            <a:srgbClr val="A4A3A4"/>
          </p15:clr>
        </p15:guide>
        <p15:guide id="3" pos="576" userDrawn="1">
          <p15:clr>
            <a:srgbClr val="A4A3A4"/>
          </p15:clr>
        </p15:guide>
        <p15:guide id="4" pos="7104" userDrawn="1">
          <p15:clr>
            <a:srgbClr val="A4A3A4"/>
          </p15:clr>
        </p15:guide>
        <p15:guide id="5" pos="431">
          <p15:clr>
            <a:srgbClr val="A4A3A4"/>
          </p15:clr>
        </p15:guide>
        <p15:guide id="6" pos="724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9F2"/>
    <a:srgbClr val="00DDD6"/>
    <a:srgbClr val="71FBF1"/>
    <a:srgbClr val="1D51D9"/>
    <a:srgbClr val="E0F4FE"/>
    <a:srgbClr val="0073B4"/>
    <a:srgbClr val="438EB7"/>
    <a:srgbClr val="007AC2"/>
    <a:srgbClr val="C0E8FF"/>
    <a:srgbClr val="C8EB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F28EDE0-8A9E-48F0-B7AF-7EAF14BCB998}" v="7" dt="2022-03-06T15:31:31.24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80" autoAdjust="0"/>
    <p:restoredTop sz="79523" autoAdjust="0"/>
  </p:normalViewPr>
  <p:slideViewPr>
    <p:cSldViewPr snapToGrid="0" snapToObjects="1" showGuides="1">
      <p:cViewPr varScale="1">
        <p:scale>
          <a:sx n="72" d="100"/>
          <a:sy n="72" d="100"/>
        </p:scale>
        <p:origin x="1013" y="67"/>
      </p:cViewPr>
      <p:guideLst>
        <p:guide orient="horz" pos="430"/>
        <p:guide orient="horz" pos="3888"/>
        <p:guide pos="576"/>
        <p:guide pos="7104"/>
        <p:guide pos="431"/>
        <p:guide pos="724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17" d="100"/>
        <a:sy n="117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customXml" Target="../customXml/item26.xml"/><Relationship Id="rId21" Type="http://schemas.openxmlformats.org/officeDocument/2006/relationships/customXml" Target="../customXml/item21.xml"/><Relationship Id="rId42" Type="http://schemas.openxmlformats.org/officeDocument/2006/relationships/customXml" Target="../customXml/item42.xml"/><Relationship Id="rId47" Type="http://schemas.openxmlformats.org/officeDocument/2006/relationships/customXml" Target="../customXml/item47.xml"/><Relationship Id="rId63" Type="http://schemas.openxmlformats.org/officeDocument/2006/relationships/customXml" Target="../customXml/item63.xml"/><Relationship Id="rId68" Type="http://schemas.openxmlformats.org/officeDocument/2006/relationships/customXml" Target="../customXml/item68.xml"/><Relationship Id="rId16" Type="http://schemas.openxmlformats.org/officeDocument/2006/relationships/customXml" Target="../customXml/item16.xml"/><Relationship Id="rId11" Type="http://schemas.openxmlformats.org/officeDocument/2006/relationships/customXml" Target="../customXml/item11.xml"/><Relationship Id="rId32" Type="http://schemas.openxmlformats.org/officeDocument/2006/relationships/customXml" Target="../customXml/item32.xml"/><Relationship Id="rId37" Type="http://schemas.openxmlformats.org/officeDocument/2006/relationships/customXml" Target="../customXml/item37.xml"/><Relationship Id="rId53" Type="http://schemas.openxmlformats.org/officeDocument/2006/relationships/customXml" Target="../customXml/item53.xml"/><Relationship Id="rId58" Type="http://schemas.openxmlformats.org/officeDocument/2006/relationships/customXml" Target="../customXml/item58.xml"/><Relationship Id="rId74" Type="http://schemas.openxmlformats.org/officeDocument/2006/relationships/slide" Target="slides/slide5.xml"/><Relationship Id="rId79" Type="http://schemas.openxmlformats.org/officeDocument/2006/relationships/presProps" Target="presProps.xml"/><Relationship Id="rId5" Type="http://schemas.openxmlformats.org/officeDocument/2006/relationships/customXml" Target="../customXml/item5.xml"/><Relationship Id="rId61" Type="http://schemas.openxmlformats.org/officeDocument/2006/relationships/customXml" Target="../customXml/item61.xml"/><Relationship Id="rId82" Type="http://schemas.openxmlformats.org/officeDocument/2006/relationships/tableStyles" Target="tableStyles.xml"/><Relationship Id="rId19" Type="http://schemas.openxmlformats.org/officeDocument/2006/relationships/customXml" Target="../customXml/item19.xml"/><Relationship Id="rId14" Type="http://schemas.openxmlformats.org/officeDocument/2006/relationships/customXml" Target="../customXml/item14.xml"/><Relationship Id="rId22" Type="http://schemas.openxmlformats.org/officeDocument/2006/relationships/customXml" Target="../customXml/item22.xml"/><Relationship Id="rId27" Type="http://schemas.openxmlformats.org/officeDocument/2006/relationships/customXml" Target="../customXml/item27.xml"/><Relationship Id="rId30" Type="http://schemas.openxmlformats.org/officeDocument/2006/relationships/customXml" Target="../customXml/item30.xml"/><Relationship Id="rId35" Type="http://schemas.openxmlformats.org/officeDocument/2006/relationships/customXml" Target="../customXml/item35.xml"/><Relationship Id="rId43" Type="http://schemas.openxmlformats.org/officeDocument/2006/relationships/customXml" Target="../customXml/item43.xml"/><Relationship Id="rId48" Type="http://schemas.openxmlformats.org/officeDocument/2006/relationships/customXml" Target="../customXml/item48.xml"/><Relationship Id="rId56" Type="http://schemas.openxmlformats.org/officeDocument/2006/relationships/customXml" Target="../customXml/item56.xml"/><Relationship Id="rId64" Type="http://schemas.openxmlformats.org/officeDocument/2006/relationships/customXml" Target="../customXml/item64.xml"/><Relationship Id="rId69" Type="http://schemas.openxmlformats.org/officeDocument/2006/relationships/slideMaster" Target="slideMasters/slideMaster1.xml"/><Relationship Id="rId77" Type="http://schemas.openxmlformats.org/officeDocument/2006/relationships/notesMaster" Target="notesMasters/notesMaster1.xml"/><Relationship Id="rId8" Type="http://schemas.openxmlformats.org/officeDocument/2006/relationships/customXml" Target="../customXml/item8.xml"/><Relationship Id="rId51" Type="http://schemas.openxmlformats.org/officeDocument/2006/relationships/customXml" Target="../customXml/item51.xml"/><Relationship Id="rId72" Type="http://schemas.openxmlformats.org/officeDocument/2006/relationships/slide" Target="slides/slide3.xml"/><Relationship Id="rId80" Type="http://schemas.openxmlformats.org/officeDocument/2006/relationships/viewProps" Target="viewProps.xml"/><Relationship Id="rId3" Type="http://schemas.openxmlformats.org/officeDocument/2006/relationships/customXml" Target="../customXml/item3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customXml" Target="../customXml/item25.xml"/><Relationship Id="rId33" Type="http://schemas.openxmlformats.org/officeDocument/2006/relationships/customXml" Target="../customXml/item33.xml"/><Relationship Id="rId38" Type="http://schemas.openxmlformats.org/officeDocument/2006/relationships/customXml" Target="../customXml/item38.xml"/><Relationship Id="rId46" Type="http://schemas.openxmlformats.org/officeDocument/2006/relationships/customXml" Target="../customXml/item46.xml"/><Relationship Id="rId59" Type="http://schemas.openxmlformats.org/officeDocument/2006/relationships/customXml" Target="../customXml/item59.xml"/><Relationship Id="rId67" Type="http://schemas.openxmlformats.org/officeDocument/2006/relationships/customXml" Target="../customXml/item67.xml"/><Relationship Id="rId20" Type="http://schemas.openxmlformats.org/officeDocument/2006/relationships/customXml" Target="../customXml/item20.xml"/><Relationship Id="rId41" Type="http://schemas.openxmlformats.org/officeDocument/2006/relationships/customXml" Target="../customXml/item41.xml"/><Relationship Id="rId54" Type="http://schemas.openxmlformats.org/officeDocument/2006/relationships/customXml" Target="../customXml/item54.xml"/><Relationship Id="rId62" Type="http://schemas.openxmlformats.org/officeDocument/2006/relationships/customXml" Target="../customXml/item62.xml"/><Relationship Id="rId70" Type="http://schemas.openxmlformats.org/officeDocument/2006/relationships/slide" Target="slides/slide1.xml"/><Relationship Id="rId75" Type="http://schemas.openxmlformats.org/officeDocument/2006/relationships/slide" Target="slides/slide6.xml"/><Relationship Id="rId83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5" Type="http://schemas.openxmlformats.org/officeDocument/2006/relationships/customXml" Target="../customXml/item15.xml"/><Relationship Id="rId23" Type="http://schemas.openxmlformats.org/officeDocument/2006/relationships/customXml" Target="../customXml/item23.xml"/><Relationship Id="rId28" Type="http://schemas.openxmlformats.org/officeDocument/2006/relationships/customXml" Target="../customXml/item28.xml"/><Relationship Id="rId36" Type="http://schemas.openxmlformats.org/officeDocument/2006/relationships/customXml" Target="../customXml/item36.xml"/><Relationship Id="rId49" Type="http://schemas.openxmlformats.org/officeDocument/2006/relationships/customXml" Target="../customXml/item49.xml"/><Relationship Id="rId57" Type="http://schemas.openxmlformats.org/officeDocument/2006/relationships/customXml" Target="../customXml/item57.xml"/><Relationship Id="rId10" Type="http://schemas.openxmlformats.org/officeDocument/2006/relationships/customXml" Target="../customXml/item10.xml"/><Relationship Id="rId31" Type="http://schemas.openxmlformats.org/officeDocument/2006/relationships/customXml" Target="../customXml/item31.xml"/><Relationship Id="rId44" Type="http://schemas.openxmlformats.org/officeDocument/2006/relationships/customXml" Target="../customXml/item44.xml"/><Relationship Id="rId52" Type="http://schemas.openxmlformats.org/officeDocument/2006/relationships/customXml" Target="../customXml/item52.xml"/><Relationship Id="rId60" Type="http://schemas.openxmlformats.org/officeDocument/2006/relationships/customXml" Target="../customXml/item60.xml"/><Relationship Id="rId65" Type="http://schemas.openxmlformats.org/officeDocument/2006/relationships/customXml" Target="../customXml/item65.xml"/><Relationship Id="rId73" Type="http://schemas.openxmlformats.org/officeDocument/2006/relationships/slide" Target="slides/slide4.xml"/><Relationship Id="rId78" Type="http://schemas.openxmlformats.org/officeDocument/2006/relationships/handoutMaster" Target="handoutMasters/handoutMaster1.xml"/><Relationship Id="rId81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39" Type="http://schemas.openxmlformats.org/officeDocument/2006/relationships/customXml" Target="../customXml/item39.xml"/><Relationship Id="rId34" Type="http://schemas.openxmlformats.org/officeDocument/2006/relationships/customXml" Target="../customXml/item34.xml"/><Relationship Id="rId50" Type="http://schemas.openxmlformats.org/officeDocument/2006/relationships/customXml" Target="../customXml/item50.xml"/><Relationship Id="rId55" Type="http://schemas.openxmlformats.org/officeDocument/2006/relationships/customXml" Target="../customXml/item55.xml"/><Relationship Id="rId76" Type="http://schemas.openxmlformats.org/officeDocument/2006/relationships/slide" Target="slides/slide7.xml"/><Relationship Id="rId7" Type="http://schemas.openxmlformats.org/officeDocument/2006/relationships/customXml" Target="../customXml/item7.xml"/><Relationship Id="rId71" Type="http://schemas.openxmlformats.org/officeDocument/2006/relationships/slide" Target="slides/slide2.xml"/><Relationship Id="rId2" Type="http://schemas.openxmlformats.org/officeDocument/2006/relationships/customXml" Target="../customXml/item2.xml"/><Relationship Id="rId29" Type="http://schemas.openxmlformats.org/officeDocument/2006/relationships/customXml" Target="../customXml/item29.xml"/><Relationship Id="rId24" Type="http://schemas.openxmlformats.org/officeDocument/2006/relationships/customXml" Target="../customXml/item24.xml"/><Relationship Id="rId40" Type="http://schemas.openxmlformats.org/officeDocument/2006/relationships/customXml" Target="../customXml/item40.xml"/><Relationship Id="rId45" Type="http://schemas.openxmlformats.org/officeDocument/2006/relationships/customXml" Target="../customXml/item45.xml"/><Relationship Id="rId66" Type="http://schemas.openxmlformats.org/officeDocument/2006/relationships/customXml" Target="../customXml/item6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B4AB64-BB16-014D-AF59-00877FFB5348}" type="datetimeFigureOut">
              <a:rPr lang="en-US" smtClean="0"/>
              <a:t>3/6/2022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BED56D-3A20-2943-930A-2361A9DDC1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8612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/>
              </a:defRPr>
            </a:lvl1pPr>
          </a:lstStyle>
          <a:p>
            <a:fld id="{5498D241-0AB7-BC44-80E8-F0A20AF46E9E}" type="datetimeFigureOut">
              <a:rPr lang="en-US" smtClean="0"/>
              <a:pPr/>
              <a:t>3/6/2022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/>
              </a:defRPr>
            </a:lvl1pPr>
          </a:lstStyle>
          <a:p>
            <a:fld id="{3E7143C0-4F23-B545-9533-520B5A87CA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7587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33210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97801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18505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jpg"/><Relationship Id="rId11" Type="http://schemas.openxmlformats.org/officeDocument/2006/relationships/image" Target="../media/image15.jpg"/><Relationship Id="rId5" Type="http://schemas.openxmlformats.org/officeDocument/2006/relationships/image" Target="../media/image9.sv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1D83224D-B8F0-49E7-99A9-3566CD48678A}"/>
              </a:ext>
            </a:extLst>
          </p:cNvPr>
          <p:cNvGrpSpPr/>
          <p:nvPr userDrawn="1"/>
        </p:nvGrpSpPr>
        <p:grpSpPr>
          <a:xfrm>
            <a:off x="0" y="-1"/>
            <a:ext cx="12192000" cy="6858002"/>
            <a:chOff x="0" y="-1"/>
            <a:chExt cx="12192000" cy="6858002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ED204C84-DC56-4A89-8EFC-08C754801EF0}"/>
                </a:ext>
              </a:extLst>
            </p:cNvPr>
            <p:cNvSpPr/>
            <p:nvPr/>
          </p:nvSpPr>
          <p:spPr bwMode="auto">
            <a:xfrm>
              <a:off x="0" y="-1"/>
              <a:ext cx="12192000" cy="6858001"/>
            </a:xfrm>
            <a:prstGeom prst="rect">
              <a:avLst/>
            </a:prstGeom>
            <a:gradFill flip="none" rotWithShape="1">
              <a:gsLst>
                <a:gs pos="68000">
                  <a:srgbClr val="0B1A38">
                    <a:alpha val="0"/>
                  </a:srgbClr>
                </a:gs>
                <a:gs pos="100000">
                  <a:srgbClr val="080F24">
                    <a:alpha val="85980"/>
                  </a:srgbClr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64F48E91-818A-4DD6-9EC2-B2D38F78AA96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90F16227-1225-42DC-A86F-4F00D0F07C4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7845"/>
            <a:stretch/>
          </p:blipFill>
          <p:spPr>
            <a:xfrm>
              <a:off x="4614040" y="0"/>
              <a:ext cx="7577959" cy="6858000"/>
            </a:xfrm>
            <a:prstGeom prst="rect">
              <a:avLst/>
            </a:prstGeom>
          </p:spPr>
        </p:pic>
        <p:sp>
          <p:nvSpPr>
            <p:cNvPr id="14" name="DEV 2022">
              <a:extLst>
                <a:ext uri="{FF2B5EF4-FFF2-40B4-BE49-F238E27FC236}">
                  <a16:creationId xmlns:a16="http://schemas.microsoft.com/office/drawing/2014/main" id="{7773847F-96CB-41F2-B1CE-F978D70ABE02}"/>
                </a:ext>
              </a:extLst>
            </p:cNvPr>
            <p:cNvSpPr txBox="1">
              <a:spLocks/>
            </p:cNvSpPr>
            <p:nvPr/>
          </p:nvSpPr>
          <p:spPr bwMode="white">
            <a:xfrm>
              <a:off x="1362073" y="6034895"/>
              <a:ext cx="4329425" cy="606772"/>
            </a:xfrm>
            <a:prstGeom prst="rect">
              <a:avLst/>
            </a:prstGeom>
            <a:noFill/>
          </p:spPr>
          <p:txBody>
            <a:bodyPr vert="horz" lIns="0" tIns="0" rIns="0" bIns="0" rtlCol="0">
              <a:noAutofit/>
            </a:bodyPr>
            <a:lstStyle>
              <a:lvl1pPr marL="0" indent="0" algn="ctr" defTabSz="457200" rtl="0" eaLnBrk="1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600"/>
                </a:spcAft>
                <a:buClr>
                  <a:schemeClr val="accent4">
                    <a:lumMod val="60000"/>
                    <a:lumOff val="40000"/>
                  </a:schemeClr>
                </a:buClr>
                <a:buSzPct val="80000"/>
                <a:buFont typeface="Arial"/>
                <a:buNone/>
                <a:defRPr sz="2000" b="0" kern="1200">
                  <a:solidFill>
                    <a:schemeClr val="tx1"/>
                  </a:solidFill>
                  <a:latin typeface="+mn-lt"/>
                  <a:ea typeface="+mn-ea"/>
                  <a:cs typeface="Arial"/>
                </a:defRPr>
              </a:lvl1pPr>
              <a:lvl2pPr marL="45720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accent4">
                    <a:lumMod val="60000"/>
                    <a:lumOff val="40000"/>
                  </a:schemeClr>
                </a:buClr>
                <a:buSzPct val="80000"/>
                <a:buFont typeface="Lucida Grande"/>
                <a:buNone/>
                <a:defRPr sz="1800" b="1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Arial"/>
                </a:defRPr>
              </a:lvl2pPr>
              <a:lvl3pPr marL="91440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accent4">
                    <a:lumMod val="60000"/>
                    <a:lumOff val="40000"/>
                  </a:schemeClr>
                </a:buClr>
                <a:buSzPct val="80000"/>
                <a:buFont typeface="Lucida Grande"/>
                <a:buNone/>
                <a:defRPr sz="1600" b="1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Arial"/>
                </a:defRPr>
              </a:lvl3pPr>
              <a:lvl4pPr marL="1371600" indent="0" algn="ctr" defTabSz="457200" rtl="0" eaLnBrk="1" latinLnBrk="0" hangingPunct="1">
                <a:lnSpc>
                  <a:spcPts val="18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accent4">
                    <a:lumMod val="60000"/>
                    <a:lumOff val="40000"/>
                  </a:schemeClr>
                </a:buClr>
                <a:buSzPct val="80000"/>
                <a:buFont typeface="Lucida Grande"/>
                <a:buNone/>
                <a:defRPr sz="1400" b="1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Arial"/>
                </a:defRPr>
              </a:lvl4pPr>
              <a:lvl5pPr marL="1828800" indent="0" algn="ctr" defTabSz="457200" rtl="0" eaLnBrk="1" latinLnBrk="0" hangingPunct="1">
                <a:lnSpc>
                  <a:spcPts val="19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accent4">
                    <a:lumMod val="60000"/>
                    <a:lumOff val="40000"/>
                  </a:schemeClr>
                </a:buClr>
                <a:buSzPct val="80000"/>
                <a:buFont typeface="Lucida Grande"/>
                <a:buNone/>
                <a:defRPr lang="en-US" sz="1400" b="1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Arial"/>
                </a:defRPr>
              </a:lvl5pPr>
              <a:lvl6pPr marL="2286000" indent="0" algn="ctr" defTabSz="401638" rtl="0" eaLnBrk="1" latinLnBrk="0" hangingPunct="1">
                <a:lnSpc>
                  <a:spcPts val="1700"/>
                </a:lnSpc>
                <a:spcBef>
                  <a:spcPts val="300"/>
                </a:spcBef>
                <a:spcAft>
                  <a:spcPts val="300"/>
                </a:spcAft>
                <a:buSzPct val="80000"/>
                <a:buFont typeface="Lucida Grande"/>
                <a:buNone/>
                <a:tabLst>
                  <a:tab pos="1484313" algn="l"/>
                </a:tabLst>
                <a:defRPr sz="1400" b="1" kern="1200">
                  <a:solidFill>
                    <a:schemeClr val="tx1">
                      <a:tint val="75000"/>
                    </a:schemeClr>
                  </a:solidFill>
                  <a:latin typeface="Arial"/>
                  <a:ea typeface="+mn-ea"/>
                  <a:cs typeface="Arial"/>
                </a:defRPr>
              </a:lvl6pPr>
              <a:lvl7pPr marL="2743200" indent="0" algn="ctr" defTabSz="457200" rtl="0" eaLnBrk="1" latinLnBrk="0" hangingPunct="1">
                <a:lnSpc>
                  <a:spcPts val="1700"/>
                </a:lnSpc>
                <a:spcBef>
                  <a:spcPts val="300"/>
                </a:spcBef>
                <a:spcAft>
                  <a:spcPts val="300"/>
                </a:spcAft>
                <a:buSzPct val="80000"/>
                <a:buFont typeface="Lucida Grande"/>
                <a:buNone/>
                <a:defRPr sz="1400" b="1" kern="1200">
                  <a:solidFill>
                    <a:schemeClr val="tx1">
                      <a:tint val="75000"/>
                    </a:schemeClr>
                  </a:solidFill>
                  <a:latin typeface="Arial"/>
                  <a:ea typeface="+mn-ea"/>
                  <a:cs typeface="Arial"/>
                </a:defRPr>
              </a:lvl7pPr>
              <a:lvl8pPr marL="3200400" indent="0" algn="ctr" defTabSz="457200" rtl="0" eaLnBrk="1" latinLnBrk="0" hangingPunct="1">
                <a:lnSpc>
                  <a:spcPts val="1700"/>
                </a:lnSpc>
                <a:spcBef>
                  <a:spcPts val="300"/>
                </a:spcBef>
                <a:spcAft>
                  <a:spcPts val="300"/>
                </a:spcAft>
                <a:buSzPct val="80000"/>
                <a:buFont typeface="Lucida Grande"/>
                <a:buNone/>
                <a:defRPr sz="1400" b="1" kern="1200">
                  <a:solidFill>
                    <a:schemeClr val="tx1">
                      <a:tint val="75000"/>
                    </a:schemeClr>
                  </a:solidFill>
                  <a:latin typeface="Arial"/>
                  <a:ea typeface="+mn-ea"/>
                  <a:cs typeface="Arial"/>
                </a:defRPr>
              </a:lvl8pPr>
              <a:lvl9pPr marL="3657600" indent="0" algn="ctr" defTabSz="457200" rtl="0" eaLnBrk="1" latinLnBrk="0" hangingPunct="1">
                <a:lnSpc>
                  <a:spcPts val="1700"/>
                </a:lnSpc>
                <a:spcBef>
                  <a:spcPts val="300"/>
                </a:spcBef>
                <a:spcAft>
                  <a:spcPts val="300"/>
                </a:spcAft>
                <a:buSzPct val="80000"/>
                <a:buFont typeface="Lucida Grande"/>
                <a:buNone/>
                <a:defRPr sz="1400" b="1" kern="1200">
                  <a:solidFill>
                    <a:schemeClr val="tx1">
                      <a:tint val="75000"/>
                    </a:schemeClr>
                  </a:solidFill>
                  <a:latin typeface="Arial"/>
                  <a:ea typeface="+mn-ea"/>
                  <a:cs typeface="Arial"/>
                </a:defRPr>
              </a:lvl9pPr>
            </a:lstStyle>
            <a:p>
              <a:pPr marL="0" marR="0" lvl="0" indent="0" algn="l" defTabSz="457200" rtl="0" eaLnBrk="1" fontAlgn="auto" latinLnBrk="0" hangingPunct="1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rgbClr val="00B9F2">
                    <a:lumMod val="60000"/>
                    <a:lumOff val="40000"/>
                  </a:srgbClr>
                </a:buClr>
                <a:buSzPct val="80000"/>
                <a:buFont typeface="Arial"/>
                <a:buNone/>
                <a:tabLst/>
                <a:defRPr/>
              </a:pPr>
              <a:r>
                <a:rPr kumimoji="0" lang="en-US" sz="1600" b="1" i="1" u="none" strike="noStrike" kern="1200" cap="none" spc="0" normalizeH="0" baseline="0" noProof="0" dirty="0">
                  <a:ln>
                    <a:noFill/>
                  </a:ln>
                  <a:solidFill>
                    <a:srgbClr val="C3E3F7">
                      <a:alpha val="50000"/>
                    </a:srgbClr>
                  </a:solidFill>
                  <a:effectLst/>
                  <a:uLnTx/>
                  <a:uFillTx/>
                  <a:latin typeface="Arial"/>
                  <a:ea typeface="ＭＳ Ｐゴシック"/>
                  <a:cs typeface="Arial"/>
                </a:rPr>
                <a:t>2022 ESRI DEVELOPER SUMMIT</a:t>
              </a:r>
              <a:endPara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C3E3F7">
                    <a:alpha val="50000"/>
                  </a:srgbClr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endParaRPr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AED6DA1E-6EB6-4977-B539-701BDCF3CA1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alphaModFix amt="5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22484" y="654271"/>
              <a:ext cx="2007343" cy="620648"/>
            </a:xfrm>
            <a:prstGeom prst="rect">
              <a:avLst/>
            </a:prstGeom>
          </p:spPr>
        </p:pic>
      </p:grpSp>
      <p:sp>
        <p:nvSpPr>
          <p:cNvPr id="16" name="Subtitle 2">
            <a:extLst>
              <a:ext uri="{FF2B5EF4-FFF2-40B4-BE49-F238E27FC236}">
                <a16:creationId xmlns:a16="http://schemas.microsoft.com/office/drawing/2014/main" id="{39ECC7C0-C256-48A4-A841-4C98B9AA2C7F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371601" y="3420036"/>
            <a:ext cx="5486400" cy="490333"/>
          </a:xfrm>
          <a:prstGeom prst="rect">
            <a:avLst/>
          </a:prstGeom>
        </p:spPr>
        <p:txBody>
          <a:bodyPr/>
          <a:lstStyle/>
          <a:p>
            <a:pPr marR="0" lvl="0" algn="l" fontAlgn="auto">
              <a:spcBef>
                <a:spcPts val="0"/>
              </a:spcBef>
              <a:spcAft>
                <a:spcPts val="0"/>
              </a:spcAft>
              <a:buClr>
                <a:srgbClr val="00B9F2">
                  <a:lumMod val="60000"/>
                  <a:lumOff val="40000"/>
                </a:srgbClr>
              </a:buClr>
              <a:tabLst>
                <a:tab pos="276225" algn="l"/>
              </a:tabLst>
              <a:defRPr/>
            </a:pPr>
            <a:r>
              <a:rPr lang="en-US" sz="1800" dirty="0">
                <a:solidFill>
                  <a:srgbClr val="00EC86"/>
                </a:solidFill>
                <a:latin typeface="Arial"/>
                <a:ea typeface="ＭＳ Ｐゴシック"/>
              </a:rPr>
              <a:t>Presenter Names</a:t>
            </a:r>
          </a:p>
          <a:p>
            <a:pPr algn="l"/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56FBE06-C154-4AEA-AE70-1ED6B0782E46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1360511" y="2460325"/>
            <a:ext cx="6397142" cy="914400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sz="3800" dirty="0">
                <a:solidFill>
                  <a:prstClr val="white"/>
                </a:solidFill>
                <a:latin typeface="Arial"/>
                <a:ea typeface="ＭＳ Ｐゴシック"/>
              </a:rPr>
              <a:t>Presentation Title </a:t>
            </a:r>
            <a:endParaRPr lang="en-US" sz="3800" dirty="0"/>
          </a:p>
        </p:txBody>
      </p:sp>
    </p:spTree>
    <p:extLst>
      <p:ext uri="{BB962C8B-B14F-4D97-AF65-F5344CB8AC3E}">
        <p14:creationId xmlns:p14="http://schemas.microsoft.com/office/powerpoint/2010/main" val="85985062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89D0C038-66B2-4F96-B145-69E7922507C6}"/>
              </a:ext>
            </a:extLst>
          </p:cNvPr>
          <p:cNvGrpSpPr/>
          <p:nvPr userDrawn="1"/>
        </p:nvGrpSpPr>
        <p:grpSpPr>
          <a:xfrm>
            <a:off x="0" y="-1"/>
            <a:ext cx="12192000" cy="6858002"/>
            <a:chOff x="0" y="-1"/>
            <a:chExt cx="12192000" cy="6858002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70C1577-11F6-44B7-853B-DE7943B0FB4E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41000">
                  <a:srgbClr val="01114F"/>
                </a:gs>
                <a:gs pos="81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247D1F8-17AB-4D10-8EB4-6D59F6F6F732}"/>
                </a:ext>
              </a:extLst>
            </p:cNvPr>
            <p:cNvSpPr/>
            <p:nvPr/>
          </p:nvSpPr>
          <p:spPr bwMode="auto">
            <a:xfrm>
              <a:off x="0" y="-1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386020C0-FCB3-4EE6-887B-1477080044B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60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14" name="Content Placeholder 17">
            <a:extLst>
              <a:ext uri="{FF2B5EF4-FFF2-40B4-BE49-F238E27FC236}">
                <a16:creationId xmlns:a16="http://schemas.microsoft.com/office/drawing/2014/main" id="{C7F7F6DC-4D8D-494D-ACD8-1567EAB45F75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914400" y="1634247"/>
            <a:ext cx="10369296" cy="4503905"/>
          </a:xfrm>
          <a:prstGeom prst="rect">
            <a:avLst/>
          </a:prstGeom>
        </p:spPr>
        <p:txBody>
          <a:bodyPr/>
          <a:lstStyle/>
          <a:p>
            <a:pPr>
              <a:buClr>
                <a:srgbClr val="00EC86"/>
              </a:buClr>
            </a:pPr>
            <a:r>
              <a:rPr lang="en-US" b="0" dirty="0"/>
              <a:t>Bullets</a:t>
            </a:r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0F7682D1-1423-48DD-B420-2F0ABF01BED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14400" y="914400"/>
            <a:ext cx="10369296" cy="461665"/>
          </a:xfrm>
          <a:prstGeom prst="rect">
            <a:avLst/>
          </a:prstGeom>
        </p:spPr>
        <p:txBody>
          <a:bodyPr/>
          <a:lstStyle/>
          <a:p>
            <a:r>
              <a:rPr lang="en-US" sz="2800" b="0" dirty="0"/>
              <a:t>Headline</a:t>
            </a:r>
          </a:p>
        </p:txBody>
      </p:sp>
    </p:spTree>
    <p:extLst>
      <p:ext uri="{BB962C8B-B14F-4D97-AF65-F5344CB8AC3E}">
        <p14:creationId xmlns:p14="http://schemas.microsoft.com/office/powerpoint/2010/main" val="2673497158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C900877A-0036-44EE-9D93-3E1AAF669E75}"/>
              </a:ext>
            </a:extLst>
          </p:cNvPr>
          <p:cNvGrpSpPr/>
          <p:nvPr userDrawn="1"/>
        </p:nvGrpSpPr>
        <p:grpSpPr>
          <a:xfrm>
            <a:off x="0" y="-1"/>
            <a:ext cx="12192000" cy="6858002"/>
            <a:chOff x="0" y="-1"/>
            <a:chExt cx="12192000" cy="6858002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7F22EE32-3DA6-43C5-8936-C58312E26295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41000">
                  <a:srgbClr val="01114F"/>
                </a:gs>
                <a:gs pos="81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D7ED1F3E-7629-45DC-9AEC-D9122AC7F33D}"/>
                </a:ext>
              </a:extLst>
            </p:cNvPr>
            <p:cNvSpPr/>
            <p:nvPr/>
          </p:nvSpPr>
          <p:spPr bwMode="auto">
            <a:xfrm>
              <a:off x="0" y="-1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8F549FF6-50AC-432D-8C3B-8F74E92A925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60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11" name="Title 15">
            <a:extLst>
              <a:ext uri="{FF2B5EF4-FFF2-40B4-BE49-F238E27FC236}">
                <a16:creationId xmlns:a16="http://schemas.microsoft.com/office/drawing/2014/main" id="{6FD2BEEE-1DAF-468F-AB9A-150859C599F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14400" y="914400"/>
            <a:ext cx="10369296" cy="461665"/>
          </a:xfrm>
          <a:prstGeom prst="rect">
            <a:avLst/>
          </a:prstGeom>
        </p:spPr>
        <p:txBody>
          <a:bodyPr/>
          <a:lstStyle/>
          <a:p>
            <a:r>
              <a:rPr lang="en-US" sz="2800" b="0" dirty="0"/>
              <a:t>Headline</a:t>
            </a:r>
          </a:p>
        </p:txBody>
      </p:sp>
    </p:spTree>
    <p:extLst>
      <p:ext uri="{BB962C8B-B14F-4D97-AF65-F5344CB8AC3E}">
        <p14:creationId xmlns:p14="http://schemas.microsoft.com/office/powerpoint/2010/main" val="1248717989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Pic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696DE8BA-87AB-443A-978F-9D0EC4B8F93E}"/>
              </a:ext>
            </a:extLst>
          </p:cNvPr>
          <p:cNvGrpSpPr/>
          <p:nvPr userDrawn="1"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4822618C-A410-4260-8BB9-D889F064E8CA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1E24C353-7C1A-45E0-AC88-7A9214833BF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21C8118A-1D36-4D05-85DD-9084B4E2C504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6976872" y="3549028"/>
            <a:ext cx="4427728" cy="276999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9F2">
                  <a:lumMod val="60000"/>
                  <a:lumOff val="40000"/>
                </a:srgbClr>
              </a:buClr>
              <a:buSzTx/>
              <a:buFontTx/>
              <a:buNone/>
              <a:tabLst>
                <a:tab pos="276225" algn="l"/>
              </a:tabLst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EC86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Demo Presenter</a:t>
            </a:r>
          </a:p>
        </p:txBody>
      </p:sp>
      <p:sp>
        <p:nvSpPr>
          <p:cNvPr id="15" name="Title 4">
            <a:extLst>
              <a:ext uri="{FF2B5EF4-FFF2-40B4-BE49-F238E27FC236}">
                <a16:creationId xmlns:a16="http://schemas.microsoft.com/office/drawing/2014/main" id="{EA8FCC59-A48C-4CC8-BA08-4BFBD55397E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976871" y="2963663"/>
            <a:ext cx="4527741" cy="553998"/>
          </a:xfrm>
          <a:prstGeom prst="rect">
            <a:avLst/>
          </a:prstGeom>
        </p:spPr>
        <p:txBody>
          <a:bodyPr/>
          <a:lstStyle/>
          <a:p>
            <a:r>
              <a:rPr lang="en-US" sz="3600" dirty="0"/>
              <a:t>Demo Title</a:t>
            </a:r>
          </a:p>
        </p:txBody>
      </p:sp>
      <p:sp>
        <p:nvSpPr>
          <p:cNvPr id="16" name="Picture Placeholder 6">
            <a:extLst>
              <a:ext uri="{FF2B5EF4-FFF2-40B4-BE49-F238E27FC236}">
                <a16:creationId xmlns:a16="http://schemas.microsoft.com/office/drawing/2014/main" id="{54B8C782-2667-48A6-9E13-3C3951585057}"/>
              </a:ext>
            </a:extLst>
          </p:cNvPr>
          <p:cNvSpPr>
            <a:spLocks noGrp="1"/>
          </p:cNvSpPr>
          <p:nvPr>
            <p:ph type="pic" sz="quarter" idx="4294967295"/>
          </p:nvPr>
        </p:nvSpPr>
        <p:spPr>
          <a:xfrm>
            <a:off x="684213" y="1757363"/>
            <a:ext cx="5943600" cy="3343275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val="2742598004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lkout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8D6BF937-3BB9-47D7-BFEE-EE2B40998FB4}"/>
              </a:ext>
            </a:extLst>
          </p:cNvPr>
          <p:cNvGrpSpPr/>
          <p:nvPr userDrawn="1"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B0934906-D014-4E1B-8868-E79C8AE37444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5" name="Picture 4" descr="A picture containing graphical user interface&#10;&#10;Description automatically generated">
              <a:extLst>
                <a:ext uri="{FF2B5EF4-FFF2-40B4-BE49-F238E27FC236}">
                  <a16:creationId xmlns:a16="http://schemas.microsoft.com/office/drawing/2014/main" id="{372ED15F-E8EC-4EDE-B568-C1AC9DC98FC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 amt="61000"/>
            </a:blip>
            <a:srcRect r="47989"/>
            <a:stretch/>
          </p:blipFill>
          <p:spPr>
            <a:xfrm>
              <a:off x="0" y="0"/>
              <a:ext cx="5964371" cy="6450496"/>
            </a:xfrm>
            <a:prstGeom prst="rect">
              <a:avLst/>
            </a:prstGeom>
          </p:spPr>
        </p:pic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942801BF-5D58-4772-A55E-128DCC14B90E}"/>
              </a:ext>
            </a:extLst>
          </p:cNvPr>
          <p:cNvGrpSpPr/>
          <p:nvPr userDrawn="1"/>
        </p:nvGrpSpPr>
        <p:grpSpPr>
          <a:xfrm>
            <a:off x="1511487" y="1660234"/>
            <a:ext cx="9139025" cy="4336701"/>
            <a:chOff x="1511487" y="1660234"/>
            <a:chExt cx="9139025" cy="4336701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668778B-898D-445D-9FDD-7EDC0D59035D}"/>
                </a:ext>
              </a:extLst>
            </p:cNvPr>
            <p:cNvSpPr txBox="1"/>
            <p:nvPr/>
          </p:nvSpPr>
          <p:spPr>
            <a:xfrm>
              <a:off x="1605700" y="1660234"/>
              <a:ext cx="1733298" cy="634695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ctr">
              <a:noAutofit/>
            </a:bodyPr>
            <a:lstStyle/>
            <a:p>
              <a:pPr marL="0" marR="0" lvl="0" indent="0" algn="ctr" defTabSz="4572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ＭＳ Ｐゴシック"/>
                </a:rPr>
                <a:t>Download the Esri Events app and find your event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0179DFA-F2C9-4498-83D7-B601B924BD07}"/>
                </a:ext>
              </a:extLst>
            </p:cNvPr>
            <p:cNvSpPr txBox="1"/>
            <p:nvPr/>
          </p:nvSpPr>
          <p:spPr>
            <a:xfrm>
              <a:off x="4011467" y="1660234"/>
              <a:ext cx="1733298" cy="634695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ctr">
              <a:noAutofit/>
            </a:bodyPr>
            <a:lstStyle/>
            <a:p>
              <a:pPr marL="0" marR="0" lvl="0" indent="0" algn="ctr" defTabSz="4572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C3E3F7"/>
                  </a:solidFill>
                  <a:effectLst/>
                  <a:uLnTx/>
                  <a:uFillTx/>
                  <a:latin typeface="Arial"/>
                  <a:ea typeface="ＭＳ Ｐゴシック"/>
                </a:rPr>
                <a:t>Select the session you attended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5A02FF5-3FFD-422E-B807-F65EA7E36631}"/>
                </a:ext>
              </a:extLst>
            </p:cNvPr>
            <p:cNvSpPr txBox="1"/>
            <p:nvPr/>
          </p:nvSpPr>
          <p:spPr>
            <a:xfrm>
              <a:off x="6417234" y="1660234"/>
              <a:ext cx="1733298" cy="634695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ctr">
              <a:noAutofit/>
            </a:bodyPr>
            <a:lstStyle/>
            <a:p>
              <a:pPr marL="0" marR="0" lvl="0" indent="0" algn="ctr" defTabSz="4572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ＭＳ Ｐゴシック"/>
                </a:rPr>
                <a:t>Scroll down to “Survey”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9ECDF418-ED74-471B-88CE-7EF79FC123C3}"/>
                </a:ext>
              </a:extLst>
            </p:cNvPr>
            <p:cNvSpPr txBox="1"/>
            <p:nvPr/>
          </p:nvSpPr>
          <p:spPr>
            <a:xfrm>
              <a:off x="8823001" y="1660234"/>
              <a:ext cx="1733298" cy="634695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ctr">
              <a:noAutofit/>
            </a:bodyPr>
            <a:lstStyle/>
            <a:p>
              <a:pPr marL="0" marR="0" lvl="0" indent="0" algn="ctr" defTabSz="4572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C3E3F7"/>
                  </a:solidFill>
                  <a:effectLst/>
                  <a:uLnTx/>
                  <a:uFillTx/>
                  <a:latin typeface="Arial"/>
                  <a:ea typeface="ＭＳ Ｐゴシック"/>
                </a:rPr>
                <a:t>Log in to access the survey</a:t>
              </a:r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4650D21B-4397-4483-BBE0-FBF7386C7528}"/>
                </a:ext>
              </a:extLst>
            </p:cNvPr>
            <p:cNvGrpSpPr/>
            <p:nvPr/>
          </p:nvGrpSpPr>
          <p:grpSpPr>
            <a:xfrm>
              <a:off x="3917254" y="2480866"/>
              <a:ext cx="1921724" cy="3516069"/>
              <a:chOff x="3125273" y="2289667"/>
              <a:chExt cx="1745068" cy="3192852"/>
            </a:xfrm>
          </p:grpSpPr>
          <p:pic>
            <p:nvPicPr>
              <p:cNvPr id="29" name="Picture 28" descr="A screenshot of a cell phone&#10;&#10;Description generated with very high confidence">
                <a:extLst>
                  <a:ext uri="{FF2B5EF4-FFF2-40B4-BE49-F238E27FC236}">
                    <a16:creationId xmlns:a16="http://schemas.microsoft.com/office/drawing/2014/main" id="{07C3A2A0-52D8-4ECD-B72D-F7AC16722CB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197021" y="2443993"/>
                <a:ext cx="1607862" cy="2888675"/>
              </a:xfrm>
              <a:prstGeom prst="rect">
                <a:avLst/>
              </a:prstGeom>
            </p:spPr>
          </p:pic>
          <p:pic>
            <p:nvPicPr>
              <p:cNvPr id="30" name="Picture 8">
                <a:extLst>
                  <a:ext uri="{FF2B5EF4-FFF2-40B4-BE49-F238E27FC236}">
                    <a16:creationId xmlns:a16="http://schemas.microsoft.com/office/drawing/2014/main" id="{B0FCCCCC-71C8-4A7E-9393-DD05CFEDBF2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alphaModFix amt="50000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rcRect/>
              <a:stretch/>
            </p:blipFill>
            <p:spPr>
              <a:xfrm>
                <a:off x="3125273" y="2289667"/>
                <a:ext cx="1745068" cy="3192852"/>
              </a:xfrm>
              <a:prstGeom prst="rect">
                <a:avLst/>
              </a:prstGeom>
            </p:spPr>
          </p:pic>
          <p:pic>
            <p:nvPicPr>
              <p:cNvPr id="31" name="Picture 30">
                <a:extLst>
                  <a:ext uri="{FF2B5EF4-FFF2-40B4-BE49-F238E27FC236}">
                    <a16:creationId xmlns:a16="http://schemas.microsoft.com/office/drawing/2014/main" id="{FD0A6005-F34F-4334-A71C-931F49E8916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/>
              <a:srcRect t="5264" b="11908"/>
              <a:stretch/>
            </p:blipFill>
            <p:spPr>
              <a:xfrm>
                <a:off x="3184457" y="2416320"/>
                <a:ext cx="1627632" cy="2917493"/>
              </a:xfrm>
              <a:prstGeom prst="rect">
                <a:avLst/>
              </a:prstGeom>
            </p:spPr>
          </p:pic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EB371E30-CCC6-49D8-BE21-A72B1C50452D}"/>
                </a:ext>
              </a:extLst>
            </p:cNvPr>
            <p:cNvGrpSpPr/>
            <p:nvPr/>
          </p:nvGrpSpPr>
          <p:grpSpPr>
            <a:xfrm>
              <a:off x="6323021" y="2480866"/>
              <a:ext cx="1921724" cy="3516069"/>
              <a:chOff x="5226240" y="2289667"/>
              <a:chExt cx="1745068" cy="3192852"/>
            </a:xfrm>
          </p:grpSpPr>
          <p:pic>
            <p:nvPicPr>
              <p:cNvPr id="24" name="Picture 23">
                <a:extLst>
                  <a:ext uri="{FF2B5EF4-FFF2-40B4-BE49-F238E27FC236}">
                    <a16:creationId xmlns:a16="http://schemas.microsoft.com/office/drawing/2014/main" id="{7428985B-F57E-439C-8335-A4CE3D6FE8B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292508" y="2463294"/>
                <a:ext cx="1618488" cy="2878751"/>
              </a:xfrm>
              <a:prstGeom prst="rect">
                <a:avLst/>
              </a:prstGeom>
            </p:spPr>
          </p:pic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62BB0E6B-A2DC-4E95-A6ED-5F9AD0B8EC67}"/>
                  </a:ext>
                </a:extLst>
              </p:cNvPr>
              <p:cNvSpPr/>
              <p:nvPr/>
            </p:nvSpPr>
            <p:spPr bwMode="auto">
              <a:xfrm>
                <a:off x="5292508" y="2445031"/>
                <a:ext cx="1618488" cy="97438"/>
              </a:xfrm>
              <a:prstGeom prst="rect">
                <a:avLst/>
              </a:prstGeom>
              <a:solidFill>
                <a:srgbClr val="232323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4572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pic>
            <p:nvPicPr>
              <p:cNvPr id="26" name="Picture 8">
                <a:extLst>
                  <a:ext uri="{FF2B5EF4-FFF2-40B4-BE49-F238E27FC236}">
                    <a16:creationId xmlns:a16="http://schemas.microsoft.com/office/drawing/2014/main" id="{0532F81A-A0D7-4AE3-80CE-71634E9ECF7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alphaModFix amt="50000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rcRect/>
              <a:stretch/>
            </p:blipFill>
            <p:spPr>
              <a:xfrm>
                <a:off x="5226240" y="2289667"/>
                <a:ext cx="1745068" cy="3192852"/>
              </a:xfrm>
              <a:prstGeom prst="rect">
                <a:avLst/>
              </a:prstGeom>
            </p:spPr>
          </p:pic>
          <p:pic>
            <p:nvPicPr>
              <p:cNvPr id="27" name="Picture 26">
                <a:extLst>
                  <a:ext uri="{FF2B5EF4-FFF2-40B4-BE49-F238E27FC236}">
                    <a16:creationId xmlns:a16="http://schemas.microsoft.com/office/drawing/2014/main" id="{73A1F250-7779-43A3-99A4-44E5CFDEA08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t="5528" b="11593"/>
              <a:stretch/>
            </p:blipFill>
            <p:spPr>
              <a:xfrm>
                <a:off x="5288838" y="2428985"/>
                <a:ext cx="1627632" cy="2919244"/>
              </a:xfrm>
              <a:prstGeom prst="rect">
                <a:avLst/>
              </a:prstGeom>
            </p:spPr>
          </p:pic>
          <p:pic>
            <p:nvPicPr>
              <p:cNvPr id="28" name="Picture 27">
                <a:extLst>
                  <a:ext uri="{FF2B5EF4-FFF2-40B4-BE49-F238E27FC236}">
                    <a16:creationId xmlns:a16="http://schemas.microsoft.com/office/drawing/2014/main" id="{499A747A-4260-49F2-BCD7-65C8A04F97F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t="5528" b="88481"/>
              <a:stretch/>
            </p:blipFill>
            <p:spPr>
              <a:xfrm>
                <a:off x="5286686" y="2428985"/>
                <a:ext cx="1627632" cy="211014"/>
              </a:xfrm>
              <a:prstGeom prst="rect">
                <a:avLst/>
              </a:prstGeom>
            </p:spPr>
          </p:pic>
        </p:grpSp>
        <p:sp>
          <p:nvSpPr>
            <p:cNvPr id="13" name="Right Arrow 38">
              <a:extLst>
                <a:ext uri="{FF2B5EF4-FFF2-40B4-BE49-F238E27FC236}">
                  <a16:creationId xmlns:a16="http://schemas.microsoft.com/office/drawing/2014/main" id="{D1CBE43D-67C3-42F1-8508-267076D6FD72}"/>
                </a:ext>
              </a:extLst>
            </p:cNvPr>
            <p:cNvSpPr/>
            <p:nvPr/>
          </p:nvSpPr>
          <p:spPr bwMode="auto">
            <a:xfrm>
              <a:off x="3208835" y="3609539"/>
              <a:ext cx="777941" cy="484727"/>
            </a:xfrm>
            <a:prstGeom prst="rightArrow">
              <a:avLst/>
            </a:prstGeom>
            <a:gradFill flip="none" rotWithShape="1">
              <a:gsLst>
                <a:gs pos="100000">
                  <a:schemeClr val="bg2">
                    <a:lumMod val="20000"/>
                    <a:lumOff val="80000"/>
                  </a:schemeClr>
                </a:gs>
                <a:gs pos="0">
                  <a:schemeClr val="bg2">
                    <a:lumMod val="20000"/>
                    <a:lumOff val="8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headEnd type="none" w="med" len="med"/>
              <a:tailEnd type="none" w="med" len="med"/>
            </a:ln>
            <a:effectLst>
              <a:outerShdw blurRad="254000" dist="38100" dir="10800000" algn="r" rotWithShape="0">
                <a:schemeClr val="tx1">
                  <a:alpha val="40000"/>
                </a:schemeClr>
              </a:outerShdw>
            </a:effectLst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14" name="Right Arrow 38">
              <a:extLst>
                <a:ext uri="{FF2B5EF4-FFF2-40B4-BE49-F238E27FC236}">
                  <a16:creationId xmlns:a16="http://schemas.microsoft.com/office/drawing/2014/main" id="{6823C824-C1CB-44A7-9FAA-0AFE47EC6029}"/>
                </a:ext>
              </a:extLst>
            </p:cNvPr>
            <p:cNvSpPr/>
            <p:nvPr/>
          </p:nvSpPr>
          <p:spPr bwMode="auto">
            <a:xfrm>
              <a:off x="5609701" y="4327558"/>
              <a:ext cx="777941" cy="484727"/>
            </a:xfrm>
            <a:prstGeom prst="rightArrow">
              <a:avLst/>
            </a:prstGeom>
            <a:gradFill flip="none" rotWithShape="1">
              <a:gsLst>
                <a:gs pos="100000">
                  <a:schemeClr val="bg2">
                    <a:lumMod val="20000"/>
                    <a:lumOff val="80000"/>
                  </a:schemeClr>
                </a:gs>
                <a:gs pos="0">
                  <a:schemeClr val="bg2">
                    <a:lumMod val="20000"/>
                    <a:lumOff val="8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headEnd type="none" w="med" len="med"/>
              <a:tailEnd type="none" w="med" len="med"/>
            </a:ln>
            <a:effectLst>
              <a:outerShdw blurRad="254000" dist="38100" dir="10800000" algn="r" rotWithShape="0">
                <a:schemeClr val="tx1">
                  <a:alpha val="40000"/>
                </a:schemeClr>
              </a:outerShdw>
            </a:effectLst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15" name="Right Arrow 38">
              <a:extLst>
                <a:ext uri="{FF2B5EF4-FFF2-40B4-BE49-F238E27FC236}">
                  <a16:creationId xmlns:a16="http://schemas.microsoft.com/office/drawing/2014/main" id="{FCEFCA9D-CDBB-4235-8D00-4045186A8249}"/>
                </a:ext>
              </a:extLst>
            </p:cNvPr>
            <p:cNvSpPr/>
            <p:nvPr/>
          </p:nvSpPr>
          <p:spPr bwMode="auto">
            <a:xfrm>
              <a:off x="7935728" y="4327558"/>
              <a:ext cx="777941" cy="484727"/>
            </a:xfrm>
            <a:prstGeom prst="rightArrow">
              <a:avLst/>
            </a:prstGeom>
            <a:gradFill flip="none" rotWithShape="1">
              <a:gsLst>
                <a:gs pos="100000">
                  <a:schemeClr val="bg2">
                    <a:lumMod val="20000"/>
                    <a:lumOff val="80000"/>
                  </a:schemeClr>
                </a:gs>
                <a:gs pos="0">
                  <a:schemeClr val="bg2">
                    <a:lumMod val="20000"/>
                    <a:lumOff val="8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headEnd type="none" w="med" len="med"/>
              <a:tailEnd type="none" w="med" len="med"/>
            </a:ln>
            <a:effectLst>
              <a:outerShdw blurRad="254000" dist="38100" dir="10800000" algn="r" rotWithShape="0">
                <a:schemeClr val="tx1">
                  <a:alpha val="40000"/>
                </a:schemeClr>
              </a:outerShdw>
            </a:effectLst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EF830F01-EDBE-47F8-B272-79C009359709}"/>
                </a:ext>
              </a:extLst>
            </p:cNvPr>
            <p:cNvGrpSpPr/>
            <p:nvPr/>
          </p:nvGrpSpPr>
          <p:grpSpPr>
            <a:xfrm>
              <a:off x="8728788" y="2480866"/>
              <a:ext cx="1921724" cy="3516069"/>
              <a:chOff x="8728788" y="2289666"/>
              <a:chExt cx="1921724" cy="3516069"/>
            </a:xfrm>
          </p:grpSpPr>
          <p:pic>
            <p:nvPicPr>
              <p:cNvPr id="20" name="Picture 8">
                <a:extLst>
                  <a:ext uri="{FF2B5EF4-FFF2-40B4-BE49-F238E27FC236}">
                    <a16:creationId xmlns:a16="http://schemas.microsoft.com/office/drawing/2014/main" id="{8065A53E-E961-48BD-957A-B2C5529E0FB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alphaModFix amt="50000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rcRect/>
              <a:stretch/>
            </p:blipFill>
            <p:spPr>
              <a:xfrm>
                <a:off x="8728788" y="2289666"/>
                <a:ext cx="1921724" cy="3516069"/>
              </a:xfrm>
              <a:prstGeom prst="rect">
                <a:avLst/>
              </a:prstGeom>
            </p:spPr>
          </p:pic>
          <p:grpSp>
            <p:nvGrpSpPr>
              <p:cNvPr id="21" name="Group 20">
                <a:extLst>
                  <a:ext uri="{FF2B5EF4-FFF2-40B4-BE49-F238E27FC236}">
                    <a16:creationId xmlns:a16="http://schemas.microsoft.com/office/drawing/2014/main" id="{D9F9D293-E7BA-465B-ACD6-19982D355715}"/>
                  </a:ext>
                </a:extLst>
              </p:cNvPr>
              <p:cNvGrpSpPr/>
              <p:nvPr/>
            </p:nvGrpSpPr>
            <p:grpSpPr>
              <a:xfrm>
                <a:off x="8795989" y="2443515"/>
                <a:ext cx="1801368" cy="3214334"/>
                <a:chOff x="8795989" y="2443515"/>
                <a:chExt cx="1801368" cy="3214334"/>
              </a:xfrm>
            </p:grpSpPr>
            <p:pic>
              <p:nvPicPr>
                <p:cNvPr id="22" name="Picture 21">
                  <a:extLst>
                    <a:ext uri="{FF2B5EF4-FFF2-40B4-BE49-F238E27FC236}">
                      <a16:creationId xmlns:a16="http://schemas.microsoft.com/office/drawing/2014/main" id="{1633310D-FA6E-4080-94CA-C71523B87CA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9"/>
                <a:srcRect t="5776" b="89445"/>
                <a:stretch/>
              </p:blipFill>
              <p:spPr>
                <a:xfrm>
                  <a:off x="8795989" y="2443515"/>
                  <a:ext cx="1801368" cy="186411"/>
                </a:xfrm>
                <a:prstGeom prst="rect">
                  <a:avLst/>
                </a:prstGeom>
              </p:spPr>
            </p:pic>
            <p:pic>
              <p:nvPicPr>
                <p:cNvPr id="23" name="Picture 22">
                  <a:extLst>
                    <a:ext uri="{FF2B5EF4-FFF2-40B4-BE49-F238E27FC236}">
                      <a16:creationId xmlns:a16="http://schemas.microsoft.com/office/drawing/2014/main" id="{C8AADDB4-83B7-413E-B44C-18C00FD5D03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10"/>
                <a:srcRect t="21917" b="493"/>
                <a:stretch/>
              </p:blipFill>
              <p:spPr>
                <a:xfrm>
                  <a:off x="8795990" y="2635248"/>
                  <a:ext cx="1799083" cy="3022601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3B225285-712A-448A-B804-66E54167969B}"/>
                </a:ext>
              </a:extLst>
            </p:cNvPr>
            <p:cNvGrpSpPr/>
            <p:nvPr/>
          </p:nvGrpSpPr>
          <p:grpSpPr>
            <a:xfrm>
              <a:off x="1511487" y="2480866"/>
              <a:ext cx="1921724" cy="3516069"/>
              <a:chOff x="1511487" y="2289666"/>
              <a:chExt cx="1921724" cy="3516069"/>
            </a:xfrm>
          </p:grpSpPr>
          <p:pic>
            <p:nvPicPr>
              <p:cNvPr id="18" name="Picture 8">
                <a:extLst>
                  <a:ext uri="{FF2B5EF4-FFF2-40B4-BE49-F238E27FC236}">
                    <a16:creationId xmlns:a16="http://schemas.microsoft.com/office/drawing/2014/main" id="{B08284DD-BBF1-421D-A74E-15206454F62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alphaModFix amt="50000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rcRect/>
              <a:stretch/>
            </p:blipFill>
            <p:spPr>
              <a:xfrm>
                <a:off x="1511487" y="2289666"/>
                <a:ext cx="1921724" cy="3516069"/>
              </a:xfrm>
              <a:prstGeom prst="rect">
                <a:avLst/>
              </a:prstGeom>
            </p:spPr>
          </p:pic>
          <p:pic>
            <p:nvPicPr>
              <p:cNvPr id="19" name="Picture 18">
                <a:extLst>
                  <a:ext uri="{FF2B5EF4-FFF2-40B4-BE49-F238E27FC236}">
                    <a16:creationId xmlns:a16="http://schemas.microsoft.com/office/drawing/2014/main" id="{7CFAB58F-536B-4E2D-8D3F-9E23162A38E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1"/>
              <a:srcRect t="4161" b="12904"/>
              <a:stretch/>
            </p:blipFill>
            <p:spPr>
              <a:xfrm>
                <a:off x="1574581" y="2431279"/>
                <a:ext cx="1785525" cy="3204672"/>
              </a:xfrm>
              <a:prstGeom prst="rect">
                <a:avLst/>
              </a:prstGeom>
            </p:spPr>
          </p:pic>
        </p:grpSp>
      </p:grpSp>
      <p:sp>
        <p:nvSpPr>
          <p:cNvPr id="32" name="Title 2">
            <a:extLst>
              <a:ext uri="{FF2B5EF4-FFF2-40B4-BE49-F238E27FC236}">
                <a16:creationId xmlns:a16="http://schemas.microsoft.com/office/drawing/2014/main" id="{B2A2BA2E-1A14-415F-B0B4-A19165173BD1}"/>
              </a:ext>
            </a:extLst>
          </p:cNvPr>
          <p:cNvSpPr txBox="1">
            <a:spLocks/>
          </p:cNvSpPr>
          <p:nvPr userDrawn="1"/>
        </p:nvSpPr>
        <p:spPr>
          <a:xfrm>
            <a:off x="914400" y="813569"/>
            <a:ext cx="10369296" cy="461665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000" b="0" kern="120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Please Share Your Feedback in the App</a:t>
            </a:r>
          </a:p>
        </p:txBody>
      </p:sp>
      <p:pic>
        <p:nvPicPr>
          <p:cNvPr id="33" name="Picture 32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6A4D4E1E-C843-48B9-A947-89D36E43C5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48750"/>
          <a:stretch/>
        </p:blipFill>
        <p:spPr>
          <a:xfrm>
            <a:off x="6961537" y="1147465"/>
            <a:ext cx="5202932" cy="5710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598863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lkout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5C460763-2C4E-4C4A-BB57-497EE5C50EEE}"/>
              </a:ext>
            </a:extLst>
          </p:cNvPr>
          <p:cNvGrpSpPr/>
          <p:nvPr userDrawn="1"/>
        </p:nvGrpSpPr>
        <p:grpSpPr>
          <a:xfrm>
            <a:off x="0" y="-1"/>
            <a:ext cx="12192000" cy="6867664"/>
            <a:chOff x="0" y="-1"/>
            <a:chExt cx="12192000" cy="6867664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627EFB36-DF59-4D1B-A044-849E2DF07D9B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E7D65062-9D63-40C8-897B-A9E377954CEC}"/>
                </a:ext>
              </a:extLst>
            </p:cNvPr>
            <p:cNvSpPr/>
            <p:nvPr/>
          </p:nvSpPr>
          <p:spPr bwMode="auto">
            <a:xfrm>
              <a:off x="0" y="9662"/>
              <a:ext cx="12192000" cy="6858001"/>
            </a:xfrm>
            <a:prstGeom prst="rect">
              <a:avLst/>
            </a:prstGeom>
            <a:gradFill flip="none" rotWithShape="1">
              <a:gsLst>
                <a:gs pos="40000">
                  <a:srgbClr val="0B1A38">
                    <a:alpha val="0"/>
                  </a:srgbClr>
                </a:gs>
                <a:gs pos="0">
                  <a:srgbClr val="080F24">
                    <a:alpha val="85980"/>
                  </a:srgbClr>
                </a:gs>
              </a:gsLst>
              <a:lin ang="168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2AA66686-72EE-4D4A-9524-5110DB0EDE4C}"/>
                </a:ext>
              </a:extLst>
            </p:cNvPr>
            <p:cNvSpPr/>
            <p:nvPr/>
          </p:nvSpPr>
          <p:spPr bwMode="auto">
            <a:xfrm>
              <a:off x="0" y="-1"/>
              <a:ext cx="12192000" cy="6858001"/>
            </a:xfrm>
            <a:prstGeom prst="rect">
              <a:avLst/>
            </a:prstGeom>
            <a:gradFill flip="none" rotWithShape="1">
              <a:gsLst>
                <a:gs pos="46000">
                  <a:srgbClr val="0B1A38">
                    <a:alpha val="0"/>
                  </a:srgbClr>
                </a:gs>
                <a:gs pos="7000">
                  <a:srgbClr val="080F24">
                    <a:alpha val="85980"/>
                  </a:srgbClr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7" name="Picture 6" descr="Background pattern&#10;&#10;Description automatically generated">
              <a:extLst>
                <a:ext uri="{FF2B5EF4-FFF2-40B4-BE49-F238E27FC236}">
                  <a16:creationId xmlns:a16="http://schemas.microsoft.com/office/drawing/2014/main" id="{373C5DF1-BE27-4055-9C0F-06A12ED14BF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34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8" name="Picture 7" descr="Background pattern&#10;&#10;Description automatically generated">
              <a:extLst>
                <a:ext uri="{FF2B5EF4-FFF2-40B4-BE49-F238E27FC236}">
                  <a16:creationId xmlns:a16="http://schemas.microsoft.com/office/drawing/2014/main" id="{4AB90B15-34E1-40F5-81F4-C3C79DED152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AE5CC0D6-6B7C-4C1B-99BC-495D539B762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642763" y="2670486"/>
              <a:ext cx="4906474" cy="1517028"/>
            </a:xfrm>
            <a:prstGeom prst="rect">
              <a:avLst/>
            </a:prstGeom>
          </p:spPr>
        </p:pic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05A55732-6E70-4B41-802F-CC9F1CB2FFDD}"/>
                </a:ext>
              </a:extLst>
            </p:cNvPr>
            <p:cNvSpPr/>
            <p:nvPr/>
          </p:nvSpPr>
          <p:spPr>
            <a:xfrm>
              <a:off x="2108384" y="6402195"/>
              <a:ext cx="3923608" cy="2528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alpha val="60000"/>
                    </a:prstClr>
                  </a:solidFill>
                  <a:effectLst/>
                  <a:uLnTx/>
                  <a:uFillTx/>
                  <a:latin typeface="Arial"/>
                  <a:ea typeface="ＭＳ Ｐゴシック"/>
                </a:rPr>
                <a:t>Copyright © 2022 Esri. All rights reserved.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23891526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5845197"/>
      </p:ext>
    </p:extLst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8">
            <a:extLst>
              <a:ext uri="{FF2B5EF4-FFF2-40B4-BE49-F238E27FC236}">
                <a16:creationId xmlns:a16="http://schemas.microsoft.com/office/drawing/2014/main" id="{3DCA2033-CA7D-495C-958A-19D3CA4DE4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</p:spPr>
        <p:txBody>
          <a:bodyPr/>
          <a:lstStyle/>
          <a:p>
            <a:pPr algn="l"/>
            <a:r>
              <a:rPr lang="en-US" sz="2800" b="0"/>
              <a:t>Headline Here</a:t>
            </a:r>
            <a:endParaRPr lang="en-US" sz="2800" b="0" dirty="0"/>
          </a:p>
        </p:txBody>
      </p:sp>
      <p:sp>
        <p:nvSpPr>
          <p:cNvPr id="19" name="Content Placeholder 1">
            <a:extLst>
              <a:ext uri="{FF2B5EF4-FFF2-40B4-BE49-F238E27FC236}">
                <a16:creationId xmlns:a16="http://schemas.microsoft.com/office/drawing/2014/main" id="{A0AF6DE7-FB64-49FD-96AF-0590F277174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14400" y="1828800"/>
            <a:ext cx="10369296" cy="3429000"/>
          </a:xfrm>
        </p:spPr>
        <p:txBody>
          <a:bodyPr/>
          <a:lstStyle/>
          <a:p>
            <a:pPr marL="0" indent="0">
              <a:buNone/>
            </a:pPr>
            <a:r>
              <a:rPr lang="en-US" b="0" dirty="0"/>
              <a:t>Text goes here</a:t>
            </a:r>
          </a:p>
        </p:txBody>
      </p:sp>
    </p:spTree>
    <p:extLst>
      <p:ext uri="{BB962C8B-B14F-4D97-AF65-F5344CB8AC3E}">
        <p14:creationId xmlns:p14="http://schemas.microsoft.com/office/powerpoint/2010/main" val="4076202159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810367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6819" r:id="rId1"/>
    <p:sldLayoutId id="2147486820" r:id="rId2"/>
    <p:sldLayoutId id="2147486821" r:id="rId3"/>
    <p:sldLayoutId id="2147486822" r:id="rId4"/>
    <p:sldLayoutId id="2147486823" r:id="rId5"/>
    <p:sldLayoutId id="2147486824" r:id="rId6"/>
    <p:sldLayoutId id="2147486825" r:id="rId7"/>
    <p:sldLayoutId id="2147486826" r:id="rId8"/>
  </p:sldLayoutIdLst>
  <p:transition spd="med">
    <p:fade/>
  </p:transition>
  <p:hf sldNum="0"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3000" b="0" kern="1200">
          <a:solidFill>
            <a:schemeClr val="tx1"/>
          </a:solidFill>
          <a:latin typeface="+mj-lt"/>
          <a:ea typeface="+mj-ea"/>
          <a:cs typeface="Arial"/>
        </a:defRPr>
      </a:lvl1pPr>
    </p:titleStyle>
    <p:bodyStyle>
      <a:lvl1pPr marL="114300" indent="-114300" algn="l" defTabSz="457200" rtl="0" eaLnBrk="1" latinLnBrk="0" hangingPunct="1">
        <a:lnSpc>
          <a:spcPct val="100000"/>
        </a:lnSpc>
        <a:spcBef>
          <a:spcPts val="30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Arial"/>
        <a:buChar char="•"/>
        <a:tabLst/>
        <a:defRPr sz="2000" b="0" kern="1200">
          <a:solidFill>
            <a:schemeClr val="tx1"/>
          </a:solidFill>
          <a:latin typeface="+mn-lt"/>
          <a:ea typeface="+mn-ea"/>
          <a:cs typeface="Arial"/>
        </a:defRPr>
      </a:lvl1pPr>
      <a:lvl2pPr marL="404813" indent="-120650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tabLst/>
        <a:defRPr sz="1800" b="0" kern="1200">
          <a:solidFill>
            <a:schemeClr val="tx1"/>
          </a:solidFill>
          <a:latin typeface="+mn-lt"/>
          <a:ea typeface="+mn-ea"/>
          <a:cs typeface="Arial"/>
        </a:defRPr>
      </a:lvl2pPr>
      <a:lvl3pPr marL="742950" indent="-120650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tabLst/>
        <a:defRPr sz="1600" b="0" kern="1200">
          <a:solidFill>
            <a:schemeClr val="tx1"/>
          </a:solidFill>
          <a:latin typeface="+mn-lt"/>
          <a:ea typeface="+mn-ea"/>
          <a:cs typeface="Arial"/>
        </a:defRPr>
      </a:lvl3pPr>
      <a:lvl4pPr marL="1216152" indent="-173736" algn="l" defTabSz="4572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400" b="0" kern="1200">
          <a:solidFill>
            <a:schemeClr val="tx1"/>
          </a:solidFill>
          <a:latin typeface="+mn-lt"/>
          <a:ea typeface="+mn-ea"/>
          <a:cs typeface="Arial"/>
        </a:defRPr>
      </a:lvl4pPr>
      <a:lvl5pPr marL="1370012" indent="0" algn="l" defTabSz="457200" rtl="0" eaLnBrk="1" latinLnBrk="0" hangingPunct="1">
        <a:lnSpc>
          <a:spcPts val="19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None/>
        <a:defRPr lang="en-US" sz="1400" b="0" kern="1200" dirty="0">
          <a:solidFill>
            <a:schemeClr val="tx1"/>
          </a:solidFill>
          <a:latin typeface="+mn-lt"/>
          <a:ea typeface="+mn-ea"/>
          <a:cs typeface="Arial"/>
        </a:defRPr>
      </a:lvl5pPr>
      <a:lvl6pPr marL="1773238" indent="-177800" algn="l" defTabSz="401638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tabLst>
          <a:tab pos="1484313" algn="l"/>
        </a:tabLst>
        <a:defRPr sz="1400" b="0" kern="1200">
          <a:solidFill>
            <a:schemeClr val="tx1"/>
          </a:solidFill>
          <a:latin typeface="Arial"/>
          <a:ea typeface="+mn-ea"/>
          <a:cs typeface="Arial"/>
        </a:defRPr>
      </a:lvl6pPr>
      <a:lvl7pPr marL="2062163" indent="-1762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0" kern="1200">
          <a:solidFill>
            <a:schemeClr val="tx1"/>
          </a:solidFill>
          <a:latin typeface="Arial"/>
          <a:ea typeface="+mn-ea"/>
          <a:cs typeface="Arial"/>
        </a:defRPr>
      </a:lvl7pPr>
      <a:lvl8pPr marL="2286000" indent="-173038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0" kern="1200">
          <a:solidFill>
            <a:schemeClr val="tx1"/>
          </a:solidFill>
          <a:latin typeface="Arial"/>
          <a:ea typeface="+mn-ea"/>
          <a:cs typeface="Arial"/>
        </a:defRPr>
      </a:lvl8pPr>
      <a:lvl9pPr marL="2452688" indent="-1635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github.com/esri/arcgis-pro-sdk/wiki/ProConcepts-Framework#webviewbrowser-control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Esri/arcgis-pro-sdk/wiki/Tech-Sessions#2022-palm-springs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93920C1D-231F-45E4-BC8E-06D1C17F4BEB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371601" y="3590157"/>
            <a:ext cx="5486400" cy="490333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dirty="0"/>
              <a:t>Wolf Kaiser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FEDD93B-A2A7-4FBF-822A-5E67B28BACD5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1360511" y="1903228"/>
            <a:ext cx="6397142" cy="1471497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ArcGIS Pro SDK for .NET: </a:t>
            </a:r>
            <a:r>
              <a:rPr lang="en-US" dirty="0" err="1"/>
              <a:t>WebViewBrowser</a:t>
            </a:r>
            <a:r>
              <a:rPr lang="en-US" dirty="0"/>
              <a:t> Control and Webview2</a:t>
            </a:r>
          </a:p>
        </p:txBody>
      </p:sp>
    </p:spTree>
    <p:extLst>
      <p:ext uri="{BB962C8B-B14F-4D97-AF65-F5344CB8AC3E}">
        <p14:creationId xmlns:p14="http://schemas.microsoft.com/office/powerpoint/2010/main" val="3337118286"/>
      </p:ext>
    </p:extLst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ED11DFC-CEA1-4DC2-B4C6-2C6FA0D2FFC2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914400" y="1634247"/>
            <a:ext cx="10369296" cy="4503905"/>
          </a:xfrm>
          <a:prstGeom prst="rect">
            <a:avLst/>
          </a:prstGeom>
        </p:spPr>
        <p:txBody>
          <a:bodyPr/>
          <a:lstStyle/>
          <a:p>
            <a:r>
              <a:rPr lang="en-US" sz="2400" dirty="0"/>
              <a:t>ArcGIS Pro </a:t>
            </a:r>
            <a:r>
              <a:rPr lang="en-US" sz="2400" dirty="0" err="1"/>
              <a:t>WebViewBrowser</a:t>
            </a:r>
            <a:r>
              <a:rPr lang="en-US" sz="2400" dirty="0"/>
              <a:t> control</a:t>
            </a:r>
          </a:p>
          <a:p>
            <a:pPr lvl="1"/>
            <a:r>
              <a:rPr lang="en-US" sz="2000" dirty="0"/>
              <a:t>Thin wrapper based on Microsoft's WebView2 control</a:t>
            </a:r>
          </a:p>
          <a:p>
            <a:pPr lvl="1"/>
            <a:r>
              <a:rPr lang="en-US" sz="2000" dirty="0"/>
              <a:t>Replacement control for any existing usages of </a:t>
            </a:r>
            <a:r>
              <a:rPr lang="en-US" sz="2000" dirty="0" err="1"/>
              <a:t>ChromiumWebBrowser</a:t>
            </a:r>
            <a:r>
              <a:rPr lang="en-US" sz="2000" dirty="0"/>
              <a:t> and the </a:t>
            </a:r>
            <a:r>
              <a:rPr lang="en-US" sz="2000" dirty="0" err="1"/>
              <a:t>CefSharp</a:t>
            </a:r>
            <a:r>
              <a:rPr lang="en-US" sz="2000" dirty="0"/>
              <a:t> browser in general</a:t>
            </a:r>
          </a:p>
          <a:p>
            <a:r>
              <a:rPr lang="en-US" sz="2400" dirty="0"/>
              <a:t>Documentation</a:t>
            </a:r>
          </a:p>
          <a:p>
            <a:r>
              <a:rPr lang="en-US" sz="2400" dirty="0">
                <a:hlinkClick r:id="rId2"/>
              </a:rPr>
              <a:t>https://github.com/esri/arcgis-pro-sdk/wiki/ProConcepts-Framework#webviewbrowser-control</a:t>
            </a:r>
            <a:r>
              <a:rPr lang="en-US" sz="2400" dirty="0"/>
              <a:t>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6DB55C4-F69A-4421-B8F4-909BF9F3D41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14400" y="914400"/>
            <a:ext cx="10369296" cy="46166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Demo Overview</a:t>
            </a:r>
          </a:p>
        </p:txBody>
      </p:sp>
    </p:spTree>
    <p:extLst>
      <p:ext uri="{BB962C8B-B14F-4D97-AF65-F5344CB8AC3E}">
        <p14:creationId xmlns:p14="http://schemas.microsoft.com/office/powerpoint/2010/main" val="843199978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71117AF-21B3-476D-8002-20B6127A94E1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7026877" y="4048758"/>
            <a:ext cx="4427728" cy="27699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C12A005-C59F-4B86-BB3C-7297AB8E49C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976871" y="2963663"/>
            <a:ext cx="4527741" cy="981016"/>
          </a:xfrm>
          <a:prstGeom prst="rect">
            <a:avLst/>
          </a:prstGeom>
        </p:spPr>
        <p:txBody>
          <a:bodyPr/>
          <a:lstStyle/>
          <a:p>
            <a:r>
              <a:rPr lang="en-US" dirty="0" err="1"/>
              <a:t>ProWindow</a:t>
            </a:r>
            <a:r>
              <a:rPr lang="en-US" dirty="0"/>
              <a:t> with Webview2</a:t>
            </a:r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58885990-55A8-477D-A244-C65C47DA0198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>
          <a:blip r:embed="rId2"/>
          <a:srcRect t="9534" b="9534"/>
          <a:stretch>
            <a:fillRect/>
          </a:stretch>
        </p:blipFill>
        <p:spPr>
          <a:xfrm>
            <a:off x="684213" y="1757363"/>
            <a:ext cx="5943600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402150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2702AA-F057-43BE-B486-0DD4429067E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14400" y="914400"/>
            <a:ext cx="10369296" cy="461665"/>
          </a:xfrm>
          <a:prstGeom prst="rect">
            <a:avLst/>
          </a:prstGeom>
        </p:spPr>
        <p:txBody>
          <a:bodyPr/>
          <a:lstStyle/>
          <a:p>
            <a:r>
              <a:rPr lang="en-US" b="0" dirty="0"/>
              <a:t>ArcGIS Pro SDK for .NET – Technical Sessions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5226676A-04D9-4171-8701-C312E3E848A8}"/>
              </a:ext>
            </a:extLst>
          </p:cNvPr>
          <p:cNvGraphicFramePr>
            <a:graphicFrameLocks noGrp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3921842938"/>
              </p:ext>
            </p:extLst>
          </p:nvPr>
        </p:nvGraphicFramePr>
        <p:xfrm>
          <a:off x="250899" y="2252220"/>
          <a:ext cx="11709399" cy="3546633"/>
        </p:xfrm>
        <a:graphic>
          <a:graphicData uri="http://schemas.openxmlformats.org/drawingml/2006/table">
            <a:tbl>
              <a:tblPr firstRow="1">
                <a:tableStyleId>{22838BEF-8BB2-4498-84A7-C5851F593DF1}</a:tableStyleId>
              </a:tblPr>
              <a:tblGrid>
                <a:gridCol w="1451720">
                  <a:extLst>
                    <a:ext uri="{9D8B030D-6E8A-4147-A177-3AD203B41FA5}">
                      <a16:colId xmlns:a16="http://schemas.microsoft.com/office/drawing/2014/main" val="1488540618"/>
                    </a:ext>
                  </a:extLst>
                </a:gridCol>
                <a:gridCol w="2167771">
                  <a:extLst>
                    <a:ext uri="{9D8B030D-6E8A-4147-A177-3AD203B41FA5}">
                      <a16:colId xmlns:a16="http://schemas.microsoft.com/office/drawing/2014/main" val="4139165684"/>
                    </a:ext>
                  </a:extLst>
                </a:gridCol>
                <a:gridCol w="5341823">
                  <a:extLst>
                    <a:ext uri="{9D8B030D-6E8A-4147-A177-3AD203B41FA5}">
                      <a16:colId xmlns:a16="http://schemas.microsoft.com/office/drawing/2014/main" val="323322535"/>
                    </a:ext>
                  </a:extLst>
                </a:gridCol>
                <a:gridCol w="2748085">
                  <a:extLst>
                    <a:ext uri="{9D8B030D-6E8A-4147-A177-3AD203B41FA5}">
                      <a16:colId xmlns:a16="http://schemas.microsoft.com/office/drawing/2014/main" val="3773691281"/>
                    </a:ext>
                  </a:extLst>
                </a:gridCol>
              </a:tblGrid>
              <a:tr h="267630"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Date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Time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Session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Location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8074445"/>
                  </a:ext>
                </a:extLst>
              </a:tr>
              <a:tr h="417399">
                <a:tc rowSpan="3"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Tue, Mar 8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1:00 p.m. - 2:00 p.m.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Approaches for Pro Extensibility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Mojave Learning Center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996787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2:30 p.m. - 3:30 p.m.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Understanding the Sketch Tool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Mesquite B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1650134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</a:rPr>
                        <a:t>5:30 p.m. - 6:30 p.m.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 dirty="0">
                          <a:effectLst/>
                        </a:rPr>
                        <a:t>Using Graphic Elements with Maps and Layouts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 dirty="0">
                          <a:effectLst/>
                        </a:rPr>
                        <a:t>Mojave Learning Center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8604696"/>
                  </a:ext>
                </a:extLst>
              </a:tr>
              <a:tr h="417399">
                <a:tc rowSpan="3"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Wed, Mar 9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1:00 p.m. - 2:00 p.m.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What's New in the Geodatabase and Utility Network APIs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Mesquite G-H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6457270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4:00 p.m. - 5:00 p.m.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ArcGIS Pro SDK for .NET:  COGO API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Primrose A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1282337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endParaRPr lang="en-US" sz="16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5:30 p.m. - 6:30 p.m.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ArcGIS Pro SDK for .NET:  Layout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Mesquite C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907969"/>
                  </a:ext>
                </a:extLst>
              </a:tr>
              <a:tr h="417399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5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Thu, Mar 10</a:t>
                      </a:r>
                      <a:endParaRPr lang="en-US" sz="15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10:30 a.m. - 11:30 a.m.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ArcGIS Pro SDK for .NET:  Parcel Fabric API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Santa Rosa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1585087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1:00 p.m. — 2:00 p.m.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Improving Your </a:t>
                      </a:r>
                      <a:r>
                        <a:rPr lang="en-US" sz="15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Dockpane</a:t>
                      </a:r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and </a:t>
                      </a:r>
                      <a:r>
                        <a:rPr lang="en-US" sz="15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ProWindow</a:t>
                      </a:r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Design Patterns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Primrose B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2650888"/>
                  </a:ext>
                </a:extLst>
              </a:tr>
            </a:tbl>
          </a:graphicData>
        </a:graphic>
      </p:graphicFrame>
      <p:sp>
        <p:nvSpPr>
          <p:cNvPr id="12" name="Title 1">
            <a:extLst>
              <a:ext uri="{FF2B5EF4-FFF2-40B4-BE49-F238E27FC236}">
                <a16:creationId xmlns:a16="http://schemas.microsoft.com/office/drawing/2014/main" id="{6EB8AC1A-63F8-4615-B87B-862F6EDD90BD}"/>
              </a:ext>
            </a:extLst>
          </p:cNvPr>
          <p:cNvSpPr txBox="1">
            <a:spLocks/>
          </p:cNvSpPr>
          <p:nvPr/>
        </p:nvSpPr>
        <p:spPr>
          <a:xfrm>
            <a:off x="250899" y="1743765"/>
            <a:ext cx="10826496" cy="246221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sz="1600" b="0" i="1" dirty="0">
                <a:solidFill>
                  <a:srgbClr val="00B0F0"/>
                </a:solidFill>
              </a:rPr>
              <a:t>NOTE</a:t>
            </a:r>
            <a:r>
              <a:rPr lang="en-US" sz="1600" b="0" dirty="0">
                <a:solidFill>
                  <a:srgbClr val="00B0F0"/>
                </a:solidFill>
              </a:rPr>
              <a:t>:  </a:t>
            </a:r>
            <a:r>
              <a:rPr lang="en-US" sz="1600" b="0" dirty="0"/>
              <a:t>Session titles are led by “ArcGIS Pro SDK for .NET” in online agenda 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0610B97-1107-4D5A-B549-7F0BE667618F}"/>
              </a:ext>
            </a:extLst>
          </p:cNvPr>
          <p:cNvSpPr txBox="1">
            <a:spLocks/>
          </p:cNvSpPr>
          <p:nvPr/>
        </p:nvSpPr>
        <p:spPr>
          <a:xfrm>
            <a:off x="998826" y="206159"/>
            <a:ext cx="10826496" cy="492443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sz="3200" b="0" dirty="0"/>
              <a:t>Developer Summit – March 8 – 11, 2022</a:t>
            </a:r>
            <a:endParaRPr lang="en-US" sz="32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2A5E9E4-EE13-41B5-B103-BE5D6C01FAC4}"/>
              </a:ext>
            </a:extLst>
          </p:cNvPr>
          <p:cNvSpPr/>
          <p:nvPr/>
        </p:nvSpPr>
        <p:spPr>
          <a:xfrm>
            <a:off x="250899" y="6046836"/>
            <a:ext cx="943601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Search the online Detailed Agenda using “Pro SDK” for more information:</a:t>
            </a:r>
          </a:p>
          <a:p>
            <a:r>
              <a:rPr lang="en-US" dirty="0"/>
              <a:t>https://www.esri.com/en-us/about/events/devsummit/agenda/agenda/detail</a:t>
            </a:r>
          </a:p>
        </p:txBody>
      </p:sp>
    </p:spTree>
    <p:extLst>
      <p:ext uri="{BB962C8B-B14F-4D97-AF65-F5344CB8AC3E}">
        <p14:creationId xmlns:p14="http://schemas.microsoft.com/office/powerpoint/2010/main" val="553032379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2702AA-F057-43BE-B486-0DD4429067E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08090" y="324515"/>
            <a:ext cx="10369296" cy="461665"/>
          </a:xfrm>
          <a:prstGeom prst="rect">
            <a:avLst/>
          </a:prstGeom>
        </p:spPr>
        <p:txBody>
          <a:bodyPr/>
          <a:lstStyle/>
          <a:p>
            <a:r>
              <a:rPr lang="en-US" b="0" dirty="0"/>
              <a:t>ArcGIS Pro SDK for .NET – Demo Theater Sessions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5226676A-04D9-4171-8701-C312E3E848A8}"/>
              </a:ext>
            </a:extLst>
          </p:cNvPr>
          <p:cNvGraphicFramePr>
            <a:graphicFrameLocks noGrp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2684738528"/>
              </p:ext>
            </p:extLst>
          </p:nvPr>
        </p:nvGraphicFramePr>
        <p:xfrm>
          <a:off x="408090" y="1288120"/>
          <a:ext cx="11375819" cy="2489330"/>
        </p:xfrm>
        <a:graphic>
          <a:graphicData uri="http://schemas.openxmlformats.org/drawingml/2006/table">
            <a:tbl>
              <a:tblPr firstRow="1">
                <a:tableStyleId>{7DF18680-E054-41AD-8BC1-D1AEF772440D}</a:tableStyleId>
              </a:tblPr>
              <a:tblGrid>
                <a:gridCol w="1496374">
                  <a:extLst>
                    <a:ext uri="{9D8B030D-6E8A-4147-A177-3AD203B41FA5}">
                      <a16:colId xmlns:a16="http://schemas.microsoft.com/office/drawing/2014/main" val="1488540618"/>
                    </a:ext>
                  </a:extLst>
                </a:gridCol>
                <a:gridCol w="2143888">
                  <a:extLst>
                    <a:ext uri="{9D8B030D-6E8A-4147-A177-3AD203B41FA5}">
                      <a16:colId xmlns:a16="http://schemas.microsoft.com/office/drawing/2014/main" val="4139165684"/>
                    </a:ext>
                  </a:extLst>
                </a:gridCol>
                <a:gridCol w="4828235">
                  <a:extLst>
                    <a:ext uri="{9D8B030D-6E8A-4147-A177-3AD203B41FA5}">
                      <a16:colId xmlns:a16="http://schemas.microsoft.com/office/drawing/2014/main" val="323322535"/>
                    </a:ext>
                  </a:extLst>
                </a:gridCol>
                <a:gridCol w="2907322">
                  <a:extLst>
                    <a:ext uri="{9D8B030D-6E8A-4147-A177-3AD203B41FA5}">
                      <a16:colId xmlns:a16="http://schemas.microsoft.com/office/drawing/2014/main" val="3773691281"/>
                    </a:ext>
                  </a:extLst>
                </a:gridCol>
              </a:tblGrid>
              <a:tr h="38813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Date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Time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Session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Location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8074445"/>
                  </a:ext>
                </a:extLst>
              </a:tr>
              <a:tr h="388138">
                <a:tc rowSpan="3"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600" u="none" strike="noStrike" kern="1200" dirty="0">
                          <a:effectLst/>
                        </a:rPr>
                        <a:t>Wed, Mar 9</a:t>
                      </a:r>
                      <a:endParaRPr lang="en-US" sz="16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2:30 p.m. - 3:00 p.m.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Customize Galleries and </a:t>
                      </a:r>
                      <a:r>
                        <a:rPr lang="en-US" sz="150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Comboboxes</a:t>
                      </a:r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with Templates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Demo Theater 1: Oasis 1-2</a:t>
                      </a: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3659967875"/>
                  </a:ext>
                </a:extLst>
              </a:tr>
              <a:tr h="38813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3:15 p.m. - 3:45 p.m.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b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WebViewBrowser</a:t>
                      </a:r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Control and Webview2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Demo Theater 1: Oasis 1-2</a:t>
                      </a: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448729988"/>
                  </a:ext>
                </a:extLst>
              </a:tr>
              <a:tr h="388138">
                <a:tc vMerge="1"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endParaRPr lang="en-US" sz="16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3:15 p.m. - 3:45 p.m.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Topology in the ArcGIS Pro SDK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pt-BR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Demo Theater 3: Mesquite D-E</a:t>
                      </a:r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3851161786"/>
                  </a:ext>
                </a:extLst>
              </a:tr>
              <a:tr h="388138">
                <a:tc rowSpan="2"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Thu, Mar 10</a:t>
                      </a: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11:15 a.m. - 11:45 a.m.</a:t>
                      </a:r>
                    </a:p>
                  </a:txBody>
                  <a:tcPr marL="45720" marR="4572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Versioning Variations: An In-Depth Look at Using ArcGIS Pro SDK with Geodatabase Versioning</a:t>
                      </a:r>
                    </a:p>
                  </a:txBody>
                  <a:tcPr marL="45720" marR="4572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pt-BR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Demo Theater 3: Mesquite D-E</a:t>
                      </a:r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1707772"/>
                  </a:ext>
                </a:extLst>
              </a:tr>
              <a:tr h="388138">
                <a:tc vMerge="1"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endParaRPr lang="en-US" sz="16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6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1:00 p.m. - 1:30 p.m.</a:t>
                      </a: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6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ArcGIS Pro SDK for .NET: The </a:t>
                      </a:r>
                      <a:r>
                        <a:rPr lang="en-US" sz="1600" b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TableControl</a:t>
                      </a:r>
                      <a:endParaRPr lang="sv-SE" sz="16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pt-BR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Demo Theater 3: Mesquite D-E</a:t>
                      </a:r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5856176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B33F5727-5B01-4297-A57D-A6D1CC665CD5}"/>
              </a:ext>
            </a:extLst>
          </p:cNvPr>
          <p:cNvSpPr txBox="1">
            <a:spLocks/>
          </p:cNvSpPr>
          <p:nvPr/>
        </p:nvSpPr>
        <p:spPr>
          <a:xfrm>
            <a:off x="377536" y="4325215"/>
            <a:ext cx="10826496" cy="369332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b="0" dirty="0"/>
              <a:t>The Road Ahead:  ArcGIS Pro</a:t>
            </a:r>
          </a:p>
        </p:txBody>
      </p:sp>
      <p:graphicFrame>
        <p:nvGraphicFramePr>
          <p:cNvPr id="5" name="Content Placeholder 6">
            <a:extLst>
              <a:ext uri="{FF2B5EF4-FFF2-40B4-BE49-F238E27FC236}">
                <a16:creationId xmlns:a16="http://schemas.microsoft.com/office/drawing/2014/main" id="{7761FE37-E7B7-486A-9DA1-C37F49E681B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56567923"/>
              </p:ext>
            </p:extLst>
          </p:nvPr>
        </p:nvGraphicFramePr>
        <p:xfrm>
          <a:off x="377536" y="5017302"/>
          <a:ext cx="11125985" cy="776276"/>
        </p:xfrm>
        <a:graphic>
          <a:graphicData uri="http://schemas.openxmlformats.org/drawingml/2006/table">
            <a:tbl>
              <a:tblPr firstRow="1">
                <a:tableStyleId>{7DF18680-E054-41AD-8BC1-D1AEF772440D}</a:tableStyleId>
              </a:tblPr>
              <a:tblGrid>
                <a:gridCol w="1463511">
                  <a:extLst>
                    <a:ext uri="{9D8B030D-6E8A-4147-A177-3AD203B41FA5}">
                      <a16:colId xmlns:a16="http://schemas.microsoft.com/office/drawing/2014/main" val="1488540618"/>
                    </a:ext>
                  </a:extLst>
                </a:gridCol>
                <a:gridCol w="2096804">
                  <a:extLst>
                    <a:ext uri="{9D8B030D-6E8A-4147-A177-3AD203B41FA5}">
                      <a16:colId xmlns:a16="http://schemas.microsoft.com/office/drawing/2014/main" val="4139165684"/>
                    </a:ext>
                  </a:extLst>
                </a:gridCol>
                <a:gridCol w="4879031">
                  <a:extLst>
                    <a:ext uri="{9D8B030D-6E8A-4147-A177-3AD203B41FA5}">
                      <a16:colId xmlns:a16="http://schemas.microsoft.com/office/drawing/2014/main" val="323322535"/>
                    </a:ext>
                  </a:extLst>
                </a:gridCol>
                <a:gridCol w="2686639">
                  <a:extLst>
                    <a:ext uri="{9D8B030D-6E8A-4147-A177-3AD203B41FA5}">
                      <a16:colId xmlns:a16="http://schemas.microsoft.com/office/drawing/2014/main" val="3773691281"/>
                    </a:ext>
                  </a:extLst>
                </a:gridCol>
              </a:tblGrid>
              <a:tr h="38813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Date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u="none" strike="noStrike" dirty="0">
                          <a:effectLst/>
                        </a:rPr>
                        <a:t>Time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u="none" strike="noStrike" dirty="0">
                          <a:effectLst/>
                        </a:rPr>
                        <a:t>Session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u="none" strike="noStrike" dirty="0">
                          <a:effectLst/>
                        </a:rPr>
                        <a:t>Location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8074445"/>
                  </a:ext>
                </a:extLst>
              </a:tr>
              <a:tr h="388138"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Thu, Mar 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6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2:30 p.m. - 3:30 p.m.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600" b="0" u="none" strike="noStrike" kern="1200" dirty="0">
                          <a:effectLst/>
                        </a:rPr>
                        <a:t>ArcGIS Pro: The Road Ahead</a:t>
                      </a:r>
                      <a:endParaRPr lang="en-US" sz="16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6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Primrose C-D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199386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2659123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2702AA-F057-43BE-B486-0DD4429067E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14400" y="914400"/>
            <a:ext cx="10369296" cy="461665"/>
          </a:xfrm>
          <a:prstGeom prst="rect">
            <a:avLst/>
          </a:prstGeom>
        </p:spPr>
        <p:txBody>
          <a:bodyPr/>
          <a:lstStyle/>
          <a:p>
            <a:r>
              <a:rPr lang="en-US" b="0" dirty="0">
                <a:ea typeface="+mj-lt"/>
                <a:cs typeface="+mj-lt"/>
                <a:hlinkClick r:id="rId3"/>
              </a:rPr>
              <a:t>https://github.com/Esri/arcgis-pro-sdk/wiki/Tech-Sessions#2022-palm-springs</a:t>
            </a: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1FDBBAE-1680-4DFB-8EE4-EFD2C1CE4754}"/>
              </a:ext>
            </a:extLst>
          </p:cNvPr>
          <p:cNvSpPr txBox="1">
            <a:spLocks/>
          </p:cNvSpPr>
          <p:nvPr/>
        </p:nvSpPr>
        <p:spPr>
          <a:xfrm>
            <a:off x="350240" y="190182"/>
            <a:ext cx="10826496" cy="492443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sz="3200" b="0" dirty="0"/>
              <a:t>Pro SDK Sessions on GitHub</a:t>
            </a:r>
          </a:p>
        </p:txBody>
      </p:sp>
      <p:pic>
        <p:nvPicPr>
          <p:cNvPr id="10" name="Picture 10" descr="Qr code&#10;&#10;Description automatically generated">
            <a:extLst>
              <a:ext uri="{FF2B5EF4-FFF2-40B4-BE49-F238E27FC236}">
                <a16:creationId xmlns:a16="http://schemas.microsoft.com/office/drawing/2014/main" id="{1EE97B47-7568-4FD2-95A0-3BBB794A28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7158" y="3429000"/>
            <a:ext cx="2743200" cy="2697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787883"/>
      </p:ext>
    </p:extLst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9567472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1_Esri_Corporate_Template-Dark">
  <a:themeElements>
    <a:clrScheme name="Esri Branding Colors 2013_Blue Background 1">
      <a:dk1>
        <a:sysClr val="windowText" lastClr="000000"/>
      </a:dk1>
      <a:lt1>
        <a:sysClr val="window" lastClr="FFFFFF"/>
      </a:lt1>
      <a:dk2>
        <a:srgbClr val="007AC2"/>
      </a:dk2>
      <a:lt2>
        <a:srgbClr val="FFFF96"/>
      </a:lt2>
      <a:accent1>
        <a:srgbClr val="35AC46"/>
      </a:accent1>
      <a:accent2>
        <a:srgbClr val="AAD04B"/>
      </a:accent2>
      <a:accent3>
        <a:srgbClr val="F89927"/>
      </a:accent3>
      <a:accent4>
        <a:srgbClr val="00B9F2"/>
      </a:accent4>
      <a:accent5>
        <a:srgbClr val="8E499B"/>
      </a:accent5>
      <a:accent6>
        <a:srgbClr val="BE9969"/>
      </a:accent6>
      <a:hlink>
        <a:srgbClr val="C0E8FF"/>
      </a:hlink>
      <a:folHlink>
        <a:srgbClr val="81D0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00ABF5"/>
        </a:solidFill>
        <a:ln w="19050">
          <a:solidFill>
            <a:srgbClr val="FFFFFF">
              <a:alpha val="41961"/>
            </a:srgbClr>
          </a:solidFill>
          <a:miter lim="800000"/>
          <a:headEnd type="none" w="med" len="med"/>
          <a:tailEnd type="none" w="med" len="med"/>
        </a:ln>
        <a:effectLst/>
      </a:spPr>
      <a:bodyPr vert="horz" wrap="square" lIns="0" tIns="0" rIns="0" bIns="0" numCol="1" rtlCol="0" anchor="ctr" anchorCtr="1" compatLnSpc="1">
        <a:prstTxWarp prst="textNoShape">
          <a:avLst/>
        </a:prstTxWarp>
        <a:noAutofit/>
      </a:bodyPr>
      <a:lstStyle>
        <a:defPPr algn="ctr" eaLnBrk="0" fontAlgn="base" hangingPunct="0">
          <a:spcBef>
            <a:spcPct val="0"/>
          </a:spcBef>
          <a:spcAft>
            <a:spcPct val="0"/>
          </a:spcAft>
          <a:defRPr sz="1400" dirty="0">
            <a:solidFill>
              <a:prstClr val="white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noFill/>
        <a:ln w="50800" cap="flat" cmpd="sng" algn="ctr">
          <a:solidFill>
            <a:srgbClr val="00B0F0"/>
          </a:solidFill>
          <a:prstDash val="solid"/>
          <a:round/>
          <a:headEnd type="none" w="med" len="med"/>
          <a:tailEnd type="none"/>
        </a:ln>
        <a:effectLst>
          <a:outerShdw blurRad="25400" algn="ctr" rotWithShape="0">
            <a:schemeClr val="accent4">
              <a:lumMod val="20000"/>
              <a:lumOff val="80000"/>
              <a:alpha val="41000"/>
            </a:schemeClr>
          </a:outerShdw>
        </a:effectLst>
      </a:spPr>
      <a:bodyPr/>
      <a:lstStyle/>
    </a:lnDef>
    <a:txDef>
      <a:spPr>
        <a:noFill/>
        <a:effectLst/>
      </a:spPr>
      <a:bodyPr wrap="none" lIns="0" tIns="0" rIns="0" bIns="0" rtlCol="0">
        <a:noAutofit/>
      </a:bodyPr>
      <a:lstStyle>
        <a:defPPr algn="l" eaLnBrk="0" hangingPunct="0">
          <a:defRPr sz="1400" dirty="0" err="1" smtClean="0"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dev-summit-2022-ppt-template-updated-0122" id="{74E80B15-0ACE-8C4D-A980-C626E2B85541}" vid="{2DB75426-E831-3442-9C76-3AF28092146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.xml"/></Relationships>
</file>

<file path=customXml/_rels/item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.xml"/></Relationships>
</file>

<file path=customXml/_rels/item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.xml"/></Relationships>
</file>

<file path=customXml/_rels/item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.xml"/></Relationships>
</file>

<file path=customXml/_rels/item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.xml"/></Relationships>
</file>

<file path=customXml/_rels/item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.xml"/></Relationships>
</file>

<file path=customXml/_rels/item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.xml"/></Relationships>
</file>

<file path=customXml/_rels/item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.xml"/></Relationships>
</file>

<file path=customXml/_rels/item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.xml"/></Relationships>
</file>

<file path=customXml/_rels/item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.xml"/></Relationships>
</file>

<file path=customXml/_rels/item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.xml"/></Relationships>
</file>

<file path=customXml/_rels/item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.xml"/></Relationships>
</file>

<file path=customXml/_rels/item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.xml"/></Relationships>
</file>

<file path=customXml/_rels/item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.xml"/></Relationships>
</file>

<file path=customXml/_rels/item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.xml"/></Relationships>
</file>

<file path=customXml/_rels/item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.xml"/></Relationships>
</file>

<file path=customXml/_rels/item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.xml"/></Relationships>
</file>

<file path=customXml/_rels/item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.xml"/></Relationships>
</file>

<file path=customXml/_rels/item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.xml"/></Relationships>
</file>

<file path=customXml/_rels/item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.xml"/></Relationships>
</file>

<file path=customXml/_rels/item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.xml"/></Relationships>
</file>

<file path=customXml/_rels/item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.xml"/></Relationships>
</file>

<file path=customXml/_rels/item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.xml"/></Relationships>
</file>

<file path=customXml/_rels/item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.xml"/></Relationships>
</file>

<file path=customXml/_rels/item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.xml"/></Relationships>
</file>

<file path=customXml/_rels/item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.xml"/></Relationships>
</file>

<file path=customXml/_rels/item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.xml"/></Relationships>
</file>

<file path=customXml/_rels/item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.xml"/></Relationships>
</file>

<file path=customXml/_rels/item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.xml"/></Relationships>
</file>

<file path=customXml/_rels/item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.xml"/></Relationships>
</file>

<file path=customXml/_rels/item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.xml"/></Relationships>
</file>

<file path=customXml/_rels/item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.xml"/></Relationships>
</file>

<file path=customXml/_rels/item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.xml"/></Relationships>
</file>

<file path=customXml/_rels/item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.xml"/></Relationships>
</file>

<file path=customXml/_rels/item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EsriMapsInfo xmlns="ESRI.ArcGIS.Mapping.OfficeIntegration.PowerPointInfo">
  <Version>Version1</Version>
  <RequiresSignIn>False</RequiresSignIn>
</EsriMapsInfo>
</file>

<file path=customXml/item10.xml><?xml version="1.0" encoding="utf-8"?>
<EsriMapsInfo xmlns="ESRI.ArcGIS.Mapping.OfficeIntegration.PowerPointInfo">
  <Version>Version1</Version>
  <RequiresSignIn>False</RequiresSignIn>
</EsriMapsInfo>
</file>

<file path=customXml/item11.xml><?xml version="1.0" encoding="utf-8"?>
<EsriMapsInfo xmlns="ESRI.ArcGIS.Mapping.OfficeIntegration.PowerPointInfo">
  <Version>Version1</Version>
  <RequiresSignIn>False</RequiresSignIn>
</EsriMapsInfo>
</file>

<file path=customXml/item12.xml><?xml version="1.0" encoding="utf-8"?>
<EsriMapsInfo xmlns="ESRI.ArcGIS.Mapping.OfficeIntegration.PowerPointInfo">
  <Version>Version1</Version>
  <RequiresSignIn>False</RequiresSignIn>
</EsriMapsInfo>
</file>

<file path=customXml/item13.xml><?xml version="1.0" encoding="utf-8"?>
<EsriMapsInfo xmlns="ESRI.ArcGIS.Mapping.OfficeIntegration.PowerPointInfo">
  <Version>Version1</Version>
  <RequiresSignIn>False</RequiresSignIn>
</EsriMapsInfo>
</file>

<file path=customXml/item14.xml><?xml version="1.0" encoding="utf-8"?>
<EsriMapsInfo xmlns="ESRI.ArcGIS.Mapping.OfficeIntegration.PowerPointInfo">
  <Version>Version1</Version>
  <RequiresSignIn>False</RequiresSignIn>
</EsriMapsInfo>
</file>

<file path=customXml/item15.xml><?xml version="1.0" encoding="utf-8"?>
<EsriMapsInfo xmlns="ESRI.ArcGIS.Mapping.OfficeIntegration.PowerPointInfo">
  <Version>Version1</Version>
  <RequiresSignIn>False</RequiresSignIn>
</EsriMapsInfo>
</file>

<file path=customXml/item16.xml><?xml version="1.0" encoding="utf-8"?>
<EsriMapsInfo xmlns="ESRI.ArcGIS.Mapping.OfficeIntegration.PowerPointInfo">
  <Version>Version1</Version>
  <RequiresSignIn>False</RequiresSignIn>
</EsriMapsInfo>
</file>

<file path=customXml/item17.xml><?xml version="1.0" encoding="utf-8"?>
<EsriMapsInfo xmlns="ESRI.ArcGIS.Mapping.OfficeIntegration.PowerPointInfo">
  <Version>Version1</Version>
  <RequiresSignIn>False</RequiresSignIn>
</EsriMapsInfo>
</file>

<file path=customXml/item18.xml><?xml version="1.0" encoding="utf-8"?>
<EsriMapsInfo xmlns="ESRI.ArcGIS.Mapping.OfficeIntegration.PowerPointInfo">
  <Version>Version1</Version>
  <RequiresSignIn>False</RequiresSignIn>
</EsriMapsInfo>
</file>

<file path=customXml/item19.xml><?xml version="1.0" encoding="utf-8"?>
<EsriMapsInfo xmlns="ESRI.ArcGIS.Mapping.OfficeIntegration.PowerPointInfo">
  <Version>Version1</Version>
  <RequiresSignIn>False</RequiresSignIn>
</EsriMapsInfo>
</file>

<file path=customXml/item2.xml><?xml version="1.0" encoding="utf-8"?>
<EsriMapsInfo xmlns="ESRI.ArcGIS.Mapping.OfficeIntegration.PowerPointInfo">
  <Version>Version1</Version>
  <RequiresSignIn>False</RequiresSignIn>
</EsriMapsInfo>
</file>

<file path=customXml/item20.xml><?xml version="1.0" encoding="utf-8"?>
<EsriMapsInfo xmlns="ESRI.ArcGIS.Mapping.OfficeIntegration.PowerPointInfo">
  <Version>Version1</Version>
  <RequiresSignIn>False</RequiresSignIn>
</EsriMapsInfo>
</file>

<file path=customXml/item21.xml><?xml version="1.0" encoding="utf-8"?>
<EsriMapsInfo xmlns="ESRI.ArcGIS.Mapping.OfficeIntegration.PowerPointInfo">
  <Version>Version1</Version>
  <RequiresSignIn>False</RequiresSignIn>
</EsriMapsInfo>
</file>

<file path=customXml/item22.xml><?xml version="1.0" encoding="utf-8"?>
<EsriMapsInfo xmlns="ESRI.ArcGIS.Mapping.OfficeIntegration.PowerPointInfo">
  <Version>Version1</Version>
  <RequiresSignIn>False</RequiresSignIn>
</EsriMapsInfo>
</file>

<file path=customXml/item23.xml><?xml version="1.0" encoding="utf-8"?>
<EsriMapsInfo xmlns="ESRI.ArcGIS.Mapping.OfficeIntegration.PowerPointInfo">
  <Version>Version1</Version>
  <RequiresSignIn>False</RequiresSignIn>
</EsriMapsInfo>
</file>

<file path=customXml/item24.xml><?xml version="1.0" encoding="utf-8"?>
<EsriMapsInfo xmlns="ESRI.ArcGIS.Mapping.OfficeIntegration.PowerPointInfo">
  <Version>Version1</Version>
  <RequiresSignIn>False</RequiresSignIn>
</EsriMapsInfo>
</file>

<file path=customXml/item25.xml><?xml version="1.0" encoding="utf-8"?>
<EsriMapsInfo xmlns="ESRI.ArcGIS.Mapping.OfficeIntegration.PowerPointInfo">
  <Version>Version1</Version>
  <RequiresSignIn>False</RequiresSignIn>
</EsriMapsInfo>
</file>

<file path=customXml/item26.xml><?xml version="1.0" encoding="utf-8"?>
<EsriMapsInfo xmlns="ESRI.ArcGIS.Mapping.OfficeIntegration.PowerPointInfo">
  <Version>Version1</Version>
  <RequiresSignIn>False</RequiresSignIn>
</EsriMapsInfo>
</file>

<file path=customXml/item27.xml><?xml version="1.0" encoding="utf-8"?>
<EsriMapsInfo xmlns="ESRI.ArcGIS.Mapping.OfficeIntegration.PowerPointInfo">
  <Version>Version1</Version>
  <RequiresSignIn>False</RequiresSignIn>
</EsriMapsInfo>
</file>

<file path=customXml/item28.xml><?xml version="1.0" encoding="utf-8"?>
<EsriMapsInfo xmlns="ESRI.ArcGIS.Mapping.OfficeIntegration.PowerPointInfo">
  <Version>Version1</Version>
  <RequiresSignIn>False</RequiresSignIn>
</EsriMapsInfo>
</file>

<file path=customXml/item29.xml><?xml version="1.0" encoding="utf-8"?>
<EsriMapsInfo xmlns="ESRI.ArcGIS.Mapping.OfficeIntegration.PowerPointInfo">
  <Version>Version1</Version>
  <RequiresSignIn>False</RequiresSignIn>
</EsriMapsInfo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0.xml><?xml version="1.0" encoding="utf-8"?>
<EsriMapsInfo xmlns="ESRI.ArcGIS.Mapping.OfficeIntegration.PowerPointInfo">
  <Version>Version1</Version>
  <RequiresSignIn>False</RequiresSignIn>
</EsriMapsInfo>
</file>

<file path=customXml/item31.xml><?xml version="1.0" encoding="utf-8"?>
<EsriMapsInfo xmlns="ESRI.ArcGIS.Mapping.OfficeIntegration.PowerPointInfo">
  <Version>Version1</Version>
  <RequiresSignIn>False</RequiresSignIn>
</EsriMapsInfo>
</file>

<file path=customXml/item32.xml><?xml version="1.0" encoding="utf-8"?>
<EsriMapsInfo xmlns="ESRI.ArcGIS.Mapping.OfficeIntegration.PowerPointInfo">
  <Version>Version1</Version>
  <RequiresSignIn>False</RequiresSignIn>
</EsriMapsInfo>
</file>

<file path=customXml/item33.xml><?xml version="1.0" encoding="utf-8"?>
<EsriMapsInfo xmlns="ESRI.ArcGIS.Mapping.OfficeIntegration.PowerPointInfo">
  <Version>Version1</Version>
  <RequiresSignIn>False</RequiresSignIn>
</EsriMapsInfo>
</file>

<file path=customXml/item34.xml><?xml version="1.0" encoding="utf-8"?>
<EsriMapsInfo xmlns="ESRI.ArcGIS.Mapping.OfficeIntegration.PowerPointInfo">
  <Version>Version1</Version>
  <RequiresSignIn>False</RequiresSignIn>
</EsriMapsInfo>
</file>

<file path=customXml/item35.xml><?xml version="1.0" encoding="utf-8"?>
<EsriMapsInfo xmlns="ESRI.ArcGIS.Mapping.OfficeIntegration.PowerPointInfo">
  <Version>Version1</Version>
  <RequiresSignIn>False</RequiresSignIn>
</EsriMapsInfo>
</file>

<file path=customXml/item36.xml><?xml version="1.0" encoding="utf-8"?>
<EsriMapsInfo xmlns="ESRI.ArcGIS.Mapping.OfficeIntegration.PowerPointInfo">
  <Version>Version1</Version>
  <RequiresSignIn>False</RequiresSignIn>
</EsriMapsInfo>
</file>

<file path=customXml/item37.xml><?xml version="1.0" encoding="utf-8"?>
<EsriMapsInfo xmlns="ESRI.ArcGIS.Mapping.OfficeIntegration.PowerPointInfo">
  <Version>Version1</Version>
  <RequiresSignIn>False</RequiresSignIn>
</EsriMapsInfo>
</file>

<file path=customXml/item38.xml><?xml version="1.0" encoding="utf-8"?>
<EsriMapsInfo xmlns="ESRI.ArcGIS.Mapping.OfficeIntegration.PowerPointInfo">
  <Version>Version1</Version>
  <RequiresSignIn>False</RequiresSignIn>
</EsriMapsInfo>
</file>

<file path=customXml/item39.xml><?xml version="1.0" encoding="utf-8"?>
<EsriMapsInfo xmlns="ESRI.ArcGIS.Mapping.OfficeIntegration.PowerPointInfo">
  <Version>Version1</Version>
  <RequiresSignIn>False</RequiresSignIn>
</EsriMapsInfo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40.xml><?xml version="1.0" encoding="utf-8"?>
<EsriMapsInfo xmlns="ESRI.ArcGIS.Mapping.OfficeIntegration.PowerPointInfo">
  <Version>Version1</Version>
  <RequiresSignIn>False</RequiresSignIn>
</EsriMapsInfo>
</file>

<file path=customXml/item41.xml><?xml version="1.0" encoding="utf-8"?>
<EsriMapsInfo xmlns="ESRI.ArcGIS.Mapping.OfficeIntegration.PowerPointInfo">
  <Version>Version1</Version>
  <RequiresSignIn>False</RequiresSignIn>
</EsriMapsInfo>
</file>

<file path=customXml/item42.xml><?xml version="1.0" encoding="utf-8"?>
<EsriMapsInfo xmlns="ESRI.ArcGIS.Mapping.OfficeIntegration.PowerPointInfo">
  <Version>Version1</Version>
  <RequiresSignIn>False</RequiresSignIn>
</EsriMapsInfo>
</file>

<file path=customXml/item43.xml><?xml version="1.0" encoding="utf-8"?>
<EsriMapsInfo xmlns="ESRI.ArcGIS.Mapping.OfficeIntegration.PowerPointInfo">
  <Version>Version1</Version>
  <RequiresSignIn>False</RequiresSignIn>
</EsriMapsInfo>
</file>

<file path=customXml/item44.xml><?xml version="1.0" encoding="utf-8"?>
<EsriMapsInfo xmlns="ESRI.ArcGIS.Mapping.OfficeIntegration.PowerPointInfo">
  <Version>Version1</Version>
  <RequiresSignIn>False</RequiresSignIn>
</EsriMapsInfo>
</file>

<file path=customXml/item45.xml><?xml version="1.0" encoding="utf-8"?>
<EsriMapsInfo xmlns="ESRI.ArcGIS.Mapping.OfficeIntegration.PowerPointInfo">
  <Version>Version1</Version>
  <RequiresSignIn>False</RequiresSignIn>
</EsriMapsInfo>
</file>

<file path=customXml/item46.xml><?xml version="1.0" encoding="utf-8"?>
<EsriMapsInfo xmlns="ESRI.ArcGIS.Mapping.OfficeIntegration.PowerPointInfo">
  <Version>Version1</Version>
  <RequiresSignIn>False</RequiresSignIn>
</EsriMapsInfo>
</file>

<file path=customXml/item47.xml><?xml version="1.0" encoding="utf-8"?>
<EsriMapsInfo xmlns="ESRI.ArcGIS.Mapping.OfficeIntegration.PowerPointInfo">
  <Version>Version1</Version>
  <RequiresSignIn>False</RequiresSignIn>
</EsriMapsInfo>
</file>

<file path=customXml/item48.xml><?xml version="1.0" encoding="utf-8"?>
<EsriMapsInfo xmlns="ESRI.ArcGIS.Mapping.OfficeIntegration.PowerPointInfo">
  <Version>Version1</Version>
  <RequiresSignIn>False</RequiresSignIn>
</EsriMapsInfo>
</file>

<file path=customXml/item49.xml><?xml version="1.0" encoding="utf-8"?>
<EsriMapsInfo xmlns="ESRI.ArcGIS.Mapping.OfficeIntegration.PowerPointInfo">
  <Version>Version1</Version>
  <RequiresSignIn>False</RequiresSignIn>
</EsriMapsInfo>
</file>

<file path=customXml/item5.xml><?xml version="1.0" encoding="utf-8"?>
<EsriMapsInfo xmlns="ESRI.ArcGIS.Mapping.OfficeIntegration.PowerPointInfo">
  <Version>Version1</Version>
  <RequiresSignIn>False</RequiresSignIn>
</EsriMapsInfo>
</file>

<file path=customXml/item50.xml><?xml version="1.0" encoding="utf-8"?>
<EsriMapsInfo xmlns="ESRI.ArcGIS.Mapping.OfficeIntegration.PowerPointInfo">
  <Version>Version1</Version>
  <RequiresSignIn>False</RequiresSignIn>
</EsriMapsInfo>
</file>

<file path=customXml/item51.xml><?xml version="1.0" encoding="utf-8"?>
<EsriMapsInfo xmlns="ESRI.ArcGIS.Mapping.OfficeIntegration.PowerPointInfo">
  <Version>Version1</Version>
  <RequiresSignIn>False</RequiresSignIn>
</EsriMapsInfo>
</file>

<file path=customXml/item52.xml><?xml version="1.0" encoding="utf-8"?>
<EsriMapsInfo xmlns="ESRI.ArcGIS.Mapping.OfficeIntegration.PowerPointInfo">
  <Version>Version1</Version>
  <RequiresSignIn>False</RequiresSignIn>
</EsriMapsInfo>
</file>

<file path=customXml/item53.xml><?xml version="1.0" encoding="utf-8"?>
<EsriMapsInfo xmlns="ESRI.ArcGIS.Mapping.OfficeIntegration.PowerPointInfo">
  <Version>Version1</Version>
  <RequiresSignIn>False</RequiresSignIn>
</EsriMapsInfo>
</file>

<file path=customXml/item54.xml><?xml version="1.0" encoding="utf-8"?>
<EsriMapsInfo xmlns="ESRI.ArcGIS.Mapping.OfficeIntegration.PowerPointInfo">
  <Version>Version1</Version>
  <RequiresSignIn>False</RequiresSignIn>
</EsriMapsInfo>
</file>

<file path=customXml/item55.xml><?xml version="1.0" encoding="utf-8"?>
<EsriMapsInfo xmlns="ESRI.ArcGIS.Mapping.OfficeIntegration.PowerPointInfo">
  <Version>Version1</Version>
  <RequiresSignIn>False</RequiresSignIn>
</EsriMapsInfo>
</file>

<file path=customXml/item56.xml><?xml version="1.0" encoding="utf-8"?>
<EsriMapsInfo xmlns="ESRI.ArcGIS.Mapping.OfficeIntegration.PowerPointInfo">
  <Version>Version1</Version>
  <RequiresSignIn>False</RequiresSignIn>
</EsriMapsInfo>
</file>

<file path=customXml/item57.xml><?xml version="1.0" encoding="utf-8"?>
<EsriMapsInfo xmlns="ESRI.ArcGIS.Mapping.OfficeIntegration.PowerPointInfo">
  <Version>Version1</Version>
  <RequiresSignIn>False</RequiresSignIn>
</EsriMapsInfo>
</file>

<file path=customXml/item58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CCB09B909685840A5AA5DC537182835" ma:contentTypeVersion="1" ma:contentTypeDescription="Create a new document." ma:contentTypeScope="" ma:versionID="647b6714bcbd012a02104274568241a2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4dcce58c87e9fcebab8021569449a8d0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Scheduling Start Date is a site column created by the Publishing feature. It is used to specify the date and time on which this page will first appear to site visitors.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Scheduling End Date is a site column created by the Publishing feature. It is used to specify the date and time on which this page will no longer appear to site visitors.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9.xml><?xml version="1.0" encoding="utf-8"?>
<EsriMapsInfo xmlns="ESRI.ArcGIS.Mapping.OfficeIntegration.PowerPointInfo">
  <Version>Version1</Version>
  <RequiresSignIn>False</RequiresSignIn>
</EsriMapsInfo>
</file>

<file path=customXml/item6.xml><?xml version="1.0" encoding="utf-8"?>
<EsriMapsInfo xmlns="ESRI.ArcGIS.Mapping.OfficeIntegration.PowerPointInfo">
  <Version>Version1</Version>
  <RequiresSignIn>False</RequiresSignIn>
</EsriMapsInfo>
</file>

<file path=customXml/item60.xml><?xml version="1.0" encoding="utf-8"?>
<EsriMapsInfo xmlns="ESRI.ArcGIS.Mapping.OfficeIntegration.PowerPointInfo">
  <Version>Version1</Version>
  <RequiresSignIn>False</RequiresSignIn>
</EsriMapsInfo>
</file>

<file path=customXml/item61.xml><?xml version="1.0" encoding="utf-8"?>
<EsriMapsInfo xmlns="ESRI.ArcGIS.Mapping.OfficeIntegration.PowerPointInfo">
  <Version>Version1</Version>
  <RequiresSignIn>False</RequiresSignIn>
</EsriMapsInfo>
</file>

<file path=customXml/item62.xml><?xml version="1.0" encoding="utf-8"?>
<EsriMapsInfo xmlns="ESRI.ArcGIS.Mapping.OfficeIntegration.PowerPointInfo">
  <Version>Version1</Version>
  <RequiresSignIn>False</RequiresSignIn>
</EsriMapsInfo>
</file>

<file path=customXml/item63.xml><?xml version="1.0" encoding="utf-8"?>
<EsriMapsInfo xmlns="ESRI.ArcGIS.Mapping.OfficeIntegration.PowerPointInfo">
  <Version>Version1</Version>
  <RequiresSignIn>False</RequiresSignIn>
</EsriMapsInfo>
</file>

<file path=customXml/item64.xml><?xml version="1.0" encoding="utf-8"?>
<EsriMapsInfo xmlns="ESRI.ArcGIS.Mapping.OfficeIntegration.PowerPointInfo">
  <Version>Version1</Version>
  <RequiresSignIn>False</RequiresSignIn>
</EsriMapsInfo>
</file>

<file path=customXml/item65.xml><?xml version="1.0" encoding="utf-8"?>
<EsriMapsInfo xmlns="ESRI.ArcGIS.Mapping.OfficeIntegration.PowerPointInfo">
  <Version>Version1</Version>
  <RequiresSignIn>False</RequiresSignIn>
</EsriMapsInfo>
</file>

<file path=customXml/item66.xml><?xml version="1.0" encoding="utf-8"?>
<EsriMapsInfo xmlns="ESRI.ArcGIS.Mapping.OfficeIntegration.PowerPointInfo">
  <Version>Version1</Version>
  <RequiresSignIn>False</RequiresSignIn>
</EsriMapsInfo>
</file>

<file path=customXml/item67.xml><?xml version="1.0" encoding="utf-8"?>
<EsriMapsInfo xmlns="ESRI.ArcGIS.Mapping.OfficeIntegration.PowerPointInfo">
  <Version>Version1</Version>
  <RequiresSignIn>False</RequiresSignIn>
</EsriMapsInfo>
</file>

<file path=customXml/item68.xml><?xml version="1.0" encoding="utf-8"?>
<EsriMapsInfo xmlns="ESRI.ArcGIS.Mapping.OfficeIntegration.PowerPointInfo">
  <Version>Version1</Version>
  <RequiresSignIn>False</RequiresSignIn>
</EsriMapsInfo>
</file>

<file path=customXml/item7.xml><?xml version="1.0" encoding="utf-8"?>
<EsriMapsInfo xmlns="ESRI.ArcGIS.Mapping.OfficeIntegration.PowerPointInfo">
  <Version>Version1</Version>
  <RequiresSignIn>False</RequiresSignIn>
</EsriMapsInfo>
</file>

<file path=customXml/item8.xml><?xml version="1.0" encoding="utf-8"?>
<EsriMapsInfo xmlns="ESRI.ArcGIS.Mapping.OfficeIntegration.PowerPointInfo">
  <Version>Version1</Version>
  <RequiresSignIn>False</RequiresSignIn>
</EsriMapsInfo>
</file>

<file path=customXml/item9.xml><?xml version="1.0" encoding="utf-8"?>
<EsriMapsInfo xmlns="ESRI.ArcGIS.Mapping.OfficeIntegration.PowerPointInfo">
  <Version>Version1</Version>
  <RequiresSignIn>False</RequiresSignIn>
</EsriMapsInfo>
</file>

<file path=customXml/itemProps1.xml><?xml version="1.0" encoding="utf-8"?>
<ds:datastoreItem xmlns:ds="http://schemas.openxmlformats.org/officeDocument/2006/customXml" ds:itemID="{4ADFB73A-380D-41FC-8C37-7155886326FA}">
  <ds:schemaRefs>
    <ds:schemaRef ds:uri="ESRI.ArcGIS.Mapping.OfficeIntegration.PowerPointInfo"/>
  </ds:schemaRefs>
</ds:datastoreItem>
</file>

<file path=customXml/itemProps10.xml><?xml version="1.0" encoding="utf-8"?>
<ds:datastoreItem xmlns:ds="http://schemas.openxmlformats.org/officeDocument/2006/customXml" ds:itemID="{10846DB9-88C0-41D7-ACE4-BEC3A7488A03}">
  <ds:schemaRefs>
    <ds:schemaRef ds:uri="ESRI.ArcGIS.Mapping.OfficeIntegration.PowerPointInfo"/>
  </ds:schemaRefs>
</ds:datastoreItem>
</file>

<file path=customXml/itemProps11.xml><?xml version="1.0" encoding="utf-8"?>
<ds:datastoreItem xmlns:ds="http://schemas.openxmlformats.org/officeDocument/2006/customXml" ds:itemID="{EB8D7141-3508-4B4E-8051-37E3E4C09D17}">
  <ds:schemaRefs>
    <ds:schemaRef ds:uri="ESRI.ArcGIS.Mapping.OfficeIntegration.PowerPointInfo"/>
  </ds:schemaRefs>
</ds:datastoreItem>
</file>

<file path=customXml/itemProps12.xml><?xml version="1.0" encoding="utf-8"?>
<ds:datastoreItem xmlns:ds="http://schemas.openxmlformats.org/officeDocument/2006/customXml" ds:itemID="{096117C4-1661-4D3B-B9F6-BC19E0F3E90B}">
  <ds:schemaRefs>
    <ds:schemaRef ds:uri="ESRI.ArcGIS.Mapping.OfficeIntegration.PowerPointInfo"/>
  </ds:schemaRefs>
</ds:datastoreItem>
</file>

<file path=customXml/itemProps13.xml><?xml version="1.0" encoding="utf-8"?>
<ds:datastoreItem xmlns:ds="http://schemas.openxmlformats.org/officeDocument/2006/customXml" ds:itemID="{22A42D4B-0AAE-44C9-A2EF-48BDE1C5260A}">
  <ds:schemaRefs>
    <ds:schemaRef ds:uri="ESRI.ArcGIS.Mapping.OfficeIntegration.PowerPointInfo"/>
  </ds:schemaRefs>
</ds:datastoreItem>
</file>

<file path=customXml/itemProps14.xml><?xml version="1.0" encoding="utf-8"?>
<ds:datastoreItem xmlns:ds="http://schemas.openxmlformats.org/officeDocument/2006/customXml" ds:itemID="{DE4ACD9E-0233-451D-890D-5732E05DB574}">
  <ds:schemaRefs>
    <ds:schemaRef ds:uri="ESRI.ArcGIS.Mapping.OfficeIntegration.PowerPointInfo"/>
  </ds:schemaRefs>
</ds:datastoreItem>
</file>

<file path=customXml/itemProps15.xml><?xml version="1.0" encoding="utf-8"?>
<ds:datastoreItem xmlns:ds="http://schemas.openxmlformats.org/officeDocument/2006/customXml" ds:itemID="{A77C5B54-CA1C-4010-8D5D-ED406825EBB7}">
  <ds:schemaRefs>
    <ds:schemaRef ds:uri="ESRI.ArcGIS.Mapping.OfficeIntegration.PowerPointInfo"/>
  </ds:schemaRefs>
</ds:datastoreItem>
</file>

<file path=customXml/itemProps16.xml><?xml version="1.0" encoding="utf-8"?>
<ds:datastoreItem xmlns:ds="http://schemas.openxmlformats.org/officeDocument/2006/customXml" ds:itemID="{FDE85643-3216-4103-A1BD-63F5E1D42D73}">
  <ds:schemaRefs>
    <ds:schemaRef ds:uri="ESRI.ArcGIS.Mapping.OfficeIntegration.PowerPointInfo"/>
  </ds:schemaRefs>
</ds:datastoreItem>
</file>

<file path=customXml/itemProps17.xml><?xml version="1.0" encoding="utf-8"?>
<ds:datastoreItem xmlns:ds="http://schemas.openxmlformats.org/officeDocument/2006/customXml" ds:itemID="{653D88A7-0F5E-41C5-A5C5-47DF37C594C5}">
  <ds:schemaRefs>
    <ds:schemaRef ds:uri="ESRI.ArcGIS.Mapping.OfficeIntegration.PowerPointInfo"/>
  </ds:schemaRefs>
</ds:datastoreItem>
</file>

<file path=customXml/itemProps18.xml><?xml version="1.0" encoding="utf-8"?>
<ds:datastoreItem xmlns:ds="http://schemas.openxmlformats.org/officeDocument/2006/customXml" ds:itemID="{DB399249-DB96-4601-9BA5-97791613CF3A}">
  <ds:schemaRefs>
    <ds:schemaRef ds:uri="ESRI.ArcGIS.Mapping.OfficeIntegration.PowerPointInfo"/>
  </ds:schemaRefs>
</ds:datastoreItem>
</file>

<file path=customXml/itemProps19.xml><?xml version="1.0" encoding="utf-8"?>
<ds:datastoreItem xmlns:ds="http://schemas.openxmlformats.org/officeDocument/2006/customXml" ds:itemID="{AE5A340C-916E-449C-AA30-CD41B151A0D4}">
  <ds:schemaRefs>
    <ds:schemaRef ds:uri="ESRI.ArcGIS.Mapping.OfficeIntegration.PowerPointInfo"/>
  </ds:schemaRefs>
</ds:datastoreItem>
</file>

<file path=customXml/itemProps2.xml><?xml version="1.0" encoding="utf-8"?>
<ds:datastoreItem xmlns:ds="http://schemas.openxmlformats.org/officeDocument/2006/customXml" ds:itemID="{C1BF2448-6CBA-44DB-9E22-BED59BA834DF}">
  <ds:schemaRefs>
    <ds:schemaRef ds:uri="ESRI.ArcGIS.Mapping.OfficeIntegration.PowerPointInfo"/>
  </ds:schemaRefs>
</ds:datastoreItem>
</file>

<file path=customXml/itemProps20.xml><?xml version="1.0" encoding="utf-8"?>
<ds:datastoreItem xmlns:ds="http://schemas.openxmlformats.org/officeDocument/2006/customXml" ds:itemID="{9E56F111-9E55-4604-91C2-8352AE933430}">
  <ds:schemaRefs>
    <ds:schemaRef ds:uri="ESRI.ArcGIS.Mapping.OfficeIntegration.PowerPointInfo"/>
  </ds:schemaRefs>
</ds:datastoreItem>
</file>

<file path=customXml/itemProps21.xml><?xml version="1.0" encoding="utf-8"?>
<ds:datastoreItem xmlns:ds="http://schemas.openxmlformats.org/officeDocument/2006/customXml" ds:itemID="{F29452FE-972E-43F8-B54C-969F4C69C00B}">
  <ds:schemaRefs>
    <ds:schemaRef ds:uri="ESRI.ArcGIS.Mapping.OfficeIntegration.PowerPointInfo"/>
  </ds:schemaRefs>
</ds:datastoreItem>
</file>

<file path=customXml/itemProps22.xml><?xml version="1.0" encoding="utf-8"?>
<ds:datastoreItem xmlns:ds="http://schemas.openxmlformats.org/officeDocument/2006/customXml" ds:itemID="{352E5095-9B98-4AF0-9861-BDC020ABBCFC}">
  <ds:schemaRefs>
    <ds:schemaRef ds:uri="ESRI.ArcGIS.Mapping.OfficeIntegration.PowerPointInfo"/>
  </ds:schemaRefs>
</ds:datastoreItem>
</file>

<file path=customXml/itemProps23.xml><?xml version="1.0" encoding="utf-8"?>
<ds:datastoreItem xmlns:ds="http://schemas.openxmlformats.org/officeDocument/2006/customXml" ds:itemID="{53220D22-8257-492D-8F60-ECE474D7C478}">
  <ds:schemaRefs>
    <ds:schemaRef ds:uri="ESRI.ArcGIS.Mapping.OfficeIntegration.PowerPointInfo"/>
  </ds:schemaRefs>
</ds:datastoreItem>
</file>

<file path=customXml/itemProps24.xml><?xml version="1.0" encoding="utf-8"?>
<ds:datastoreItem xmlns:ds="http://schemas.openxmlformats.org/officeDocument/2006/customXml" ds:itemID="{E940B40D-12DB-4BFA-BBB6-2269FD71FF92}">
  <ds:schemaRefs>
    <ds:schemaRef ds:uri="ESRI.ArcGIS.Mapping.OfficeIntegration.PowerPointInfo"/>
  </ds:schemaRefs>
</ds:datastoreItem>
</file>

<file path=customXml/itemProps25.xml><?xml version="1.0" encoding="utf-8"?>
<ds:datastoreItem xmlns:ds="http://schemas.openxmlformats.org/officeDocument/2006/customXml" ds:itemID="{D4E2A01F-BEC1-4558-9AD1-A87ED70D910B}">
  <ds:schemaRefs>
    <ds:schemaRef ds:uri="ESRI.ArcGIS.Mapping.OfficeIntegration.PowerPointInfo"/>
  </ds:schemaRefs>
</ds:datastoreItem>
</file>

<file path=customXml/itemProps26.xml><?xml version="1.0" encoding="utf-8"?>
<ds:datastoreItem xmlns:ds="http://schemas.openxmlformats.org/officeDocument/2006/customXml" ds:itemID="{7A70D44C-B768-49FE-A70F-C6199D3EE9A7}">
  <ds:schemaRefs>
    <ds:schemaRef ds:uri="ESRI.ArcGIS.Mapping.OfficeIntegration.PowerPointInfo"/>
  </ds:schemaRefs>
</ds:datastoreItem>
</file>

<file path=customXml/itemProps27.xml><?xml version="1.0" encoding="utf-8"?>
<ds:datastoreItem xmlns:ds="http://schemas.openxmlformats.org/officeDocument/2006/customXml" ds:itemID="{612F64FD-E61D-43DE-A84B-8FC0DA8FC26C}">
  <ds:schemaRefs>
    <ds:schemaRef ds:uri="ESRI.ArcGIS.Mapping.OfficeIntegration.PowerPointInfo"/>
  </ds:schemaRefs>
</ds:datastoreItem>
</file>

<file path=customXml/itemProps28.xml><?xml version="1.0" encoding="utf-8"?>
<ds:datastoreItem xmlns:ds="http://schemas.openxmlformats.org/officeDocument/2006/customXml" ds:itemID="{86B5FFB5-BF2F-45EA-BC75-C41726A8F251}">
  <ds:schemaRefs>
    <ds:schemaRef ds:uri="ESRI.ArcGIS.Mapping.OfficeIntegration.PowerPointInfo"/>
  </ds:schemaRefs>
</ds:datastoreItem>
</file>

<file path=customXml/itemProps29.xml><?xml version="1.0" encoding="utf-8"?>
<ds:datastoreItem xmlns:ds="http://schemas.openxmlformats.org/officeDocument/2006/customXml" ds:itemID="{B7E6AAC2-10E8-4F0C-BCC5-34BD332F8972}">
  <ds:schemaRefs>
    <ds:schemaRef ds:uri="ESRI.ArcGIS.Mapping.OfficeIntegration.PowerPointInfo"/>
  </ds:schemaRefs>
</ds:datastoreItem>
</file>

<file path=customXml/itemProps3.xml><?xml version="1.0" encoding="utf-8"?>
<ds:datastoreItem xmlns:ds="http://schemas.openxmlformats.org/officeDocument/2006/customXml" ds:itemID="{E1A338E5-2E37-4973-87E6-4C02B0B7F460}">
  <ds:schemaRefs>
    <ds:schemaRef ds:uri="http://schemas.microsoft.com/sharepoint/v3/contenttype/forms"/>
  </ds:schemaRefs>
</ds:datastoreItem>
</file>

<file path=customXml/itemProps30.xml><?xml version="1.0" encoding="utf-8"?>
<ds:datastoreItem xmlns:ds="http://schemas.openxmlformats.org/officeDocument/2006/customXml" ds:itemID="{5B58CDD1-2BF6-415B-A256-DBBCC6A48D56}">
  <ds:schemaRefs>
    <ds:schemaRef ds:uri="ESRI.ArcGIS.Mapping.OfficeIntegration.PowerPointInfo"/>
  </ds:schemaRefs>
</ds:datastoreItem>
</file>

<file path=customXml/itemProps31.xml><?xml version="1.0" encoding="utf-8"?>
<ds:datastoreItem xmlns:ds="http://schemas.openxmlformats.org/officeDocument/2006/customXml" ds:itemID="{76859AF2-E75C-459B-8657-EEEA80BC8153}">
  <ds:schemaRefs>
    <ds:schemaRef ds:uri="ESRI.ArcGIS.Mapping.OfficeIntegration.PowerPointInfo"/>
  </ds:schemaRefs>
</ds:datastoreItem>
</file>

<file path=customXml/itemProps32.xml><?xml version="1.0" encoding="utf-8"?>
<ds:datastoreItem xmlns:ds="http://schemas.openxmlformats.org/officeDocument/2006/customXml" ds:itemID="{C9037CA3-5499-457D-8238-F29CBEBDF143}">
  <ds:schemaRefs>
    <ds:schemaRef ds:uri="ESRI.ArcGIS.Mapping.OfficeIntegration.PowerPointInfo"/>
  </ds:schemaRefs>
</ds:datastoreItem>
</file>

<file path=customXml/itemProps33.xml><?xml version="1.0" encoding="utf-8"?>
<ds:datastoreItem xmlns:ds="http://schemas.openxmlformats.org/officeDocument/2006/customXml" ds:itemID="{EE9F405B-FE7A-4AB8-9CB8-9A75FBA69A95}">
  <ds:schemaRefs>
    <ds:schemaRef ds:uri="ESRI.ArcGIS.Mapping.OfficeIntegration.PowerPointInfo"/>
  </ds:schemaRefs>
</ds:datastoreItem>
</file>

<file path=customXml/itemProps34.xml><?xml version="1.0" encoding="utf-8"?>
<ds:datastoreItem xmlns:ds="http://schemas.openxmlformats.org/officeDocument/2006/customXml" ds:itemID="{328DCA66-548E-4424-83E1-09FFD45EE4B0}">
  <ds:schemaRefs>
    <ds:schemaRef ds:uri="ESRI.ArcGIS.Mapping.OfficeIntegration.PowerPointInfo"/>
  </ds:schemaRefs>
</ds:datastoreItem>
</file>

<file path=customXml/itemProps35.xml><?xml version="1.0" encoding="utf-8"?>
<ds:datastoreItem xmlns:ds="http://schemas.openxmlformats.org/officeDocument/2006/customXml" ds:itemID="{3A5DA3C3-46A0-47F8-855A-99C7684A98A2}">
  <ds:schemaRefs>
    <ds:schemaRef ds:uri="ESRI.ArcGIS.Mapping.OfficeIntegration.PowerPointInfo"/>
  </ds:schemaRefs>
</ds:datastoreItem>
</file>

<file path=customXml/itemProps36.xml><?xml version="1.0" encoding="utf-8"?>
<ds:datastoreItem xmlns:ds="http://schemas.openxmlformats.org/officeDocument/2006/customXml" ds:itemID="{AC4EB402-C456-4A26-8A92-B48606FF9264}">
  <ds:schemaRefs>
    <ds:schemaRef ds:uri="ESRI.ArcGIS.Mapping.OfficeIntegration.PowerPointInfo"/>
  </ds:schemaRefs>
</ds:datastoreItem>
</file>

<file path=customXml/itemProps37.xml><?xml version="1.0" encoding="utf-8"?>
<ds:datastoreItem xmlns:ds="http://schemas.openxmlformats.org/officeDocument/2006/customXml" ds:itemID="{E5F80E3B-5636-41B2-898D-5D17189605B7}">
  <ds:schemaRefs>
    <ds:schemaRef ds:uri="ESRI.ArcGIS.Mapping.OfficeIntegration.PowerPointInfo"/>
  </ds:schemaRefs>
</ds:datastoreItem>
</file>

<file path=customXml/itemProps38.xml><?xml version="1.0" encoding="utf-8"?>
<ds:datastoreItem xmlns:ds="http://schemas.openxmlformats.org/officeDocument/2006/customXml" ds:itemID="{C4AF463C-FA8B-436D-9853-3318650FDAB8}">
  <ds:schemaRefs>
    <ds:schemaRef ds:uri="ESRI.ArcGIS.Mapping.OfficeIntegration.PowerPointInfo"/>
  </ds:schemaRefs>
</ds:datastoreItem>
</file>

<file path=customXml/itemProps39.xml><?xml version="1.0" encoding="utf-8"?>
<ds:datastoreItem xmlns:ds="http://schemas.openxmlformats.org/officeDocument/2006/customXml" ds:itemID="{039A5E78-EC42-40DE-A05E-1C7FCA140310}">
  <ds:schemaRefs>
    <ds:schemaRef ds:uri="ESRI.ArcGIS.Mapping.OfficeIntegration.PowerPointInfo"/>
  </ds:schemaRefs>
</ds:datastoreItem>
</file>

<file path=customXml/itemProps4.xml><?xml version="1.0" encoding="utf-8"?>
<ds:datastoreItem xmlns:ds="http://schemas.openxmlformats.org/officeDocument/2006/customXml" ds:itemID="{81E133DB-697E-4C10-B192-8899027B1EC6}">
  <ds:schemaRefs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purl.org/dc/dcmitype/"/>
    <ds:schemaRef ds:uri="http://purl.org/dc/terms/"/>
    <ds:schemaRef ds:uri="http://schemas.openxmlformats.org/package/2006/metadata/core-properties"/>
    <ds:schemaRef ds:uri="http://schemas.microsoft.com/office/infopath/2007/PartnerControls"/>
    <ds:schemaRef ds:uri="http://schemas.microsoft.com/sharepoint/v3"/>
    <ds:schemaRef ds:uri="http://www.w3.org/XML/1998/namespace"/>
  </ds:schemaRefs>
</ds:datastoreItem>
</file>

<file path=customXml/itemProps40.xml><?xml version="1.0" encoding="utf-8"?>
<ds:datastoreItem xmlns:ds="http://schemas.openxmlformats.org/officeDocument/2006/customXml" ds:itemID="{B0302D17-5923-4CC0-9EB4-0E57930F5A8E}">
  <ds:schemaRefs>
    <ds:schemaRef ds:uri="ESRI.ArcGIS.Mapping.OfficeIntegration.PowerPointInfo"/>
  </ds:schemaRefs>
</ds:datastoreItem>
</file>

<file path=customXml/itemProps41.xml><?xml version="1.0" encoding="utf-8"?>
<ds:datastoreItem xmlns:ds="http://schemas.openxmlformats.org/officeDocument/2006/customXml" ds:itemID="{E559A846-F914-4753-A2DC-D33AFE44114C}">
  <ds:schemaRefs>
    <ds:schemaRef ds:uri="ESRI.ArcGIS.Mapping.OfficeIntegration.PowerPointInfo"/>
  </ds:schemaRefs>
</ds:datastoreItem>
</file>

<file path=customXml/itemProps42.xml><?xml version="1.0" encoding="utf-8"?>
<ds:datastoreItem xmlns:ds="http://schemas.openxmlformats.org/officeDocument/2006/customXml" ds:itemID="{DA46DABE-45F1-4E65-A939-497CB70F357D}">
  <ds:schemaRefs>
    <ds:schemaRef ds:uri="ESRI.ArcGIS.Mapping.OfficeIntegration.PowerPointInfo"/>
  </ds:schemaRefs>
</ds:datastoreItem>
</file>

<file path=customXml/itemProps43.xml><?xml version="1.0" encoding="utf-8"?>
<ds:datastoreItem xmlns:ds="http://schemas.openxmlformats.org/officeDocument/2006/customXml" ds:itemID="{16EF6D11-DC4F-410C-A4BF-DF081B432591}">
  <ds:schemaRefs>
    <ds:schemaRef ds:uri="ESRI.ArcGIS.Mapping.OfficeIntegration.PowerPointInfo"/>
  </ds:schemaRefs>
</ds:datastoreItem>
</file>

<file path=customXml/itemProps44.xml><?xml version="1.0" encoding="utf-8"?>
<ds:datastoreItem xmlns:ds="http://schemas.openxmlformats.org/officeDocument/2006/customXml" ds:itemID="{71658D62-F010-45F1-9326-EDC465FED48E}">
  <ds:schemaRefs>
    <ds:schemaRef ds:uri="ESRI.ArcGIS.Mapping.OfficeIntegration.PowerPointInfo"/>
  </ds:schemaRefs>
</ds:datastoreItem>
</file>

<file path=customXml/itemProps45.xml><?xml version="1.0" encoding="utf-8"?>
<ds:datastoreItem xmlns:ds="http://schemas.openxmlformats.org/officeDocument/2006/customXml" ds:itemID="{A2D97EB6-C9B5-45C6-85A6-D4FE6E1D9856}">
  <ds:schemaRefs>
    <ds:schemaRef ds:uri="ESRI.ArcGIS.Mapping.OfficeIntegration.PowerPointInfo"/>
  </ds:schemaRefs>
</ds:datastoreItem>
</file>

<file path=customXml/itemProps46.xml><?xml version="1.0" encoding="utf-8"?>
<ds:datastoreItem xmlns:ds="http://schemas.openxmlformats.org/officeDocument/2006/customXml" ds:itemID="{3E253610-1BBE-4C16-A1DA-4D6F07A3A74E}">
  <ds:schemaRefs>
    <ds:schemaRef ds:uri="ESRI.ArcGIS.Mapping.OfficeIntegration.PowerPointInfo"/>
  </ds:schemaRefs>
</ds:datastoreItem>
</file>

<file path=customXml/itemProps47.xml><?xml version="1.0" encoding="utf-8"?>
<ds:datastoreItem xmlns:ds="http://schemas.openxmlformats.org/officeDocument/2006/customXml" ds:itemID="{D6F15B81-7660-4E9F-B613-8AA4F84B6DA3}">
  <ds:schemaRefs>
    <ds:schemaRef ds:uri="ESRI.ArcGIS.Mapping.OfficeIntegration.PowerPointInfo"/>
  </ds:schemaRefs>
</ds:datastoreItem>
</file>

<file path=customXml/itemProps48.xml><?xml version="1.0" encoding="utf-8"?>
<ds:datastoreItem xmlns:ds="http://schemas.openxmlformats.org/officeDocument/2006/customXml" ds:itemID="{2672FF5B-1ADC-45B0-9698-61421F5761E7}">
  <ds:schemaRefs>
    <ds:schemaRef ds:uri="ESRI.ArcGIS.Mapping.OfficeIntegration.PowerPointInfo"/>
  </ds:schemaRefs>
</ds:datastoreItem>
</file>

<file path=customXml/itemProps49.xml><?xml version="1.0" encoding="utf-8"?>
<ds:datastoreItem xmlns:ds="http://schemas.openxmlformats.org/officeDocument/2006/customXml" ds:itemID="{EF0D8C03-B10D-4D20-AC38-CA6799A7A314}">
  <ds:schemaRefs>
    <ds:schemaRef ds:uri="ESRI.ArcGIS.Mapping.OfficeIntegration.PowerPointInfo"/>
  </ds:schemaRefs>
</ds:datastoreItem>
</file>

<file path=customXml/itemProps5.xml><?xml version="1.0" encoding="utf-8"?>
<ds:datastoreItem xmlns:ds="http://schemas.openxmlformats.org/officeDocument/2006/customXml" ds:itemID="{905F88FE-324F-4FBE-89BB-9CEE04D6CACF}">
  <ds:schemaRefs>
    <ds:schemaRef ds:uri="ESRI.ArcGIS.Mapping.OfficeIntegration.PowerPointInfo"/>
  </ds:schemaRefs>
</ds:datastoreItem>
</file>

<file path=customXml/itemProps50.xml><?xml version="1.0" encoding="utf-8"?>
<ds:datastoreItem xmlns:ds="http://schemas.openxmlformats.org/officeDocument/2006/customXml" ds:itemID="{33F5FE6F-FF86-471A-919E-6C74E3669390}">
  <ds:schemaRefs>
    <ds:schemaRef ds:uri="ESRI.ArcGIS.Mapping.OfficeIntegration.PowerPointInfo"/>
  </ds:schemaRefs>
</ds:datastoreItem>
</file>

<file path=customXml/itemProps51.xml><?xml version="1.0" encoding="utf-8"?>
<ds:datastoreItem xmlns:ds="http://schemas.openxmlformats.org/officeDocument/2006/customXml" ds:itemID="{94844715-80D4-4BDB-8DF0-52D9314E2485}">
  <ds:schemaRefs>
    <ds:schemaRef ds:uri="ESRI.ArcGIS.Mapping.OfficeIntegration.PowerPointInfo"/>
  </ds:schemaRefs>
</ds:datastoreItem>
</file>

<file path=customXml/itemProps52.xml><?xml version="1.0" encoding="utf-8"?>
<ds:datastoreItem xmlns:ds="http://schemas.openxmlformats.org/officeDocument/2006/customXml" ds:itemID="{2FE51124-E413-4DA5-9E06-A6EB32D0C127}">
  <ds:schemaRefs>
    <ds:schemaRef ds:uri="ESRI.ArcGIS.Mapping.OfficeIntegration.PowerPointInfo"/>
  </ds:schemaRefs>
</ds:datastoreItem>
</file>

<file path=customXml/itemProps53.xml><?xml version="1.0" encoding="utf-8"?>
<ds:datastoreItem xmlns:ds="http://schemas.openxmlformats.org/officeDocument/2006/customXml" ds:itemID="{AB25B40B-929A-4CD0-B9AB-7142442027B6}">
  <ds:schemaRefs>
    <ds:schemaRef ds:uri="ESRI.ArcGIS.Mapping.OfficeIntegration.PowerPointInfo"/>
  </ds:schemaRefs>
</ds:datastoreItem>
</file>

<file path=customXml/itemProps54.xml><?xml version="1.0" encoding="utf-8"?>
<ds:datastoreItem xmlns:ds="http://schemas.openxmlformats.org/officeDocument/2006/customXml" ds:itemID="{C3102E66-5C5A-4AAF-9C94-24819091B61E}">
  <ds:schemaRefs>
    <ds:schemaRef ds:uri="ESRI.ArcGIS.Mapping.OfficeIntegration.PowerPointInfo"/>
  </ds:schemaRefs>
</ds:datastoreItem>
</file>

<file path=customXml/itemProps55.xml><?xml version="1.0" encoding="utf-8"?>
<ds:datastoreItem xmlns:ds="http://schemas.openxmlformats.org/officeDocument/2006/customXml" ds:itemID="{FB58F897-2A4D-4309-8E20-83FD28E6FE27}">
  <ds:schemaRefs>
    <ds:schemaRef ds:uri="ESRI.ArcGIS.Mapping.OfficeIntegration.PowerPointInfo"/>
  </ds:schemaRefs>
</ds:datastoreItem>
</file>

<file path=customXml/itemProps56.xml><?xml version="1.0" encoding="utf-8"?>
<ds:datastoreItem xmlns:ds="http://schemas.openxmlformats.org/officeDocument/2006/customXml" ds:itemID="{7147CA22-2BC4-4917-83D2-7CA4C34A80D4}">
  <ds:schemaRefs>
    <ds:schemaRef ds:uri="ESRI.ArcGIS.Mapping.OfficeIntegration.PowerPointInfo"/>
  </ds:schemaRefs>
</ds:datastoreItem>
</file>

<file path=customXml/itemProps57.xml><?xml version="1.0" encoding="utf-8"?>
<ds:datastoreItem xmlns:ds="http://schemas.openxmlformats.org/officeDocument/2006/customXml" ds:itemID="{7684026F-E81F-4167-824A-3AA1BAEAE133}">
  <ds:schemaRefs>
    <ds:schemaRef ds:uri="ESRI.ArcGIS.Mapping.OfficeIntegration.PowerPointInfo"/>
  </ds:schemaRefs>
</ds:datastoreItem>
</file>

<file path=customXml/itemProps58.xml><?xml version="1.0" encoding="utf-8"?>
<ds:datastoreItem xmlns:ds="http://schemas.openxmlformats.org/officeDocument/2006/customXml" ds:itemID="{8B8D6152-B933-4294-8151-3CF2A1B01FF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59.xml><?xml version="1.0" encoding="utf-8"?>
<ds:datastoreItem xmlns:ds="http://schemas.openxmlformats.org/officeDocument/2006/customXml" ds:itemID="{D32008F3-64AC-45EB-A05B-F6120AE62290}">
  <ds:schemaRefs>
    <ds:schemaRef ds:uri="ESRI.ArcGIS.Mapping.OfficeIntegration.PowerPointInfo"/>
  </ds:schemaRefs>
</ds:datastoreItem>
</file>

<file path=customXml/itemProps6.xml><?xml version="1.0" encoding="utf-8"?>
<ds:datastoreItem xmlns:ds="http://schemas.openxmlformats.org/officeDocument/2006/customXml" ds:itemID="{4617AF64-94DB-48BB-8BE2-3BCF6B12593F}">
  <ds:schemaRefs>
    <ds:schemaRef ds:uri="ESRI.ArcGIS.Mapping.OfficeIntegration.PowerPointInfo"/>
  </ds:schemaRefs>
</ds:datastoreItem>
</file>

<file path=customXml/itemProps60.xml><?xml version="1.0" encoding="utf-8"?>
<ds:datastoreItem xmlns:ds="http://schemas.openxmlformats.org/officeDocument/2006/customXml" ds:itemID="{9DC677B7-6D9E-42B7-AD1F-75D1804EAF7D}">
  <ds:schemaRefs>
    <ds:schemaRef ds:uri="ESRI.ArcGIS.Mapping.OfficeIntegration.PowerPointInfo"/>
  </ds:schemaRefs>
</ds:datastoreItem>
</file>

<file path=customXml/itemProps61.xml><?xml version="1.0" encoding="utf-8"?>
<ds:datastoreItem xmlns:ds="http://schemas.openxmlformats.org/officeDocument/2006/customXml" ds:itemID="{18DF8D07-6137-4D85-8010-4650942E033A}">
  <ds:schemaRefs>
    <ds:schemaRef ds:uri="ESRI.ArcGIS.Mapping.OfficeIntegration.PowerPointInfo"/>
  </ds:schemaRefs>
</ds:datastoreItem>
</file>

<file path=customXml/itemProps62.xml><?xml version="1.0" encoding="utf-8"?>
<ds:datastoreItem xmlns:ds="http://schemas.openxmlformats.org/officeDocument/2006/customXml" ds:itemID="{5A1E471A-DB16-4174-9D85-6F159A344CDB}">
  <ds:schemaRefs>
    <ds:schemaRef ds:uri="ESRI.ArcGIS.Mapping.OfficeIntegration.PowerPointInfo"/>
  </ds:schemaRefs>
</ds:datastoreItem>
</file>

<file path=customXml/itemProps63.xml><?xml version="1.0" encoding="utf-8"?>
<ds:datastoreItem xmlns:ds="http://schemas.openxmlformats.org/officeDocument/2006/customXml" ds:itemID="{6D2D132B-596B-4D69-A43B-566EB6C10C03}">
  <ds:schemaRefs>
    <ds:schemaRef ds:uri="ESRI.ArcGIS.Mapping.OfficeIntegration.PowerPointInfo"/>
  </ds:schemaRefs>
</ds:datastoreItem>
</file>

<file path=customXml/itemProps64.xml><?xml version="1.0" encoding="utf-8"?>
<ds:datastoreItem xmlns:ds="http://schemas.openxmlformats.org/officeDocument/2006/customXml" ds:itemID="{8EED6C1C-A455-42E4-8CBE-649F5A755068}">
  <ds:schemaRefs>
    <ds:schemaRef ds:uri="ESRI.ArcGIS.Mapping.OfficeIntegration.PowerPointInfo"/>
  </ds:schemaRefs>
</ds:datastoreItem>
</file>

<file path=customXml/itemProps65.xml><?xml version="1.0" encoding="utf-8"?>
<ds:datastoreItem xmlns:ds="http://schemas.openxmlformats.org/officeDocument/2006/customXml" ds:itemID="{E47732B9-9C1B-4723-B4AA-A21238C5DF44}">
  <ds:schemaRefs>
    <ds:schemaRef ds:uri="ESRI.ArcGIS.Mapping.OfficeIntegration.PowerPointInfo"/>
  </ds:schemaRefs>
</ds:datastoreItem>
</file>

<file path=customXml/itemProps66.xml><?xml version="1.0" encoding="utf-8"?>
<ds:datastoreItem xmlns:ds="http://schemas.openxmlformats.org/officeDocument/2006/customXml" ds:itemID="{998905D7-FE59-48DE-A74A-5B0009B7827F}">
  <ds:schemaRefs>
    <ds:schemaRef ds:uri="ESRI.ArcGIS.Mapping.OfficeIntegration.PowerPointInfo"/>
  </ds:schemaRefs>
</ds:datastoreItem>
</file>

<file path=customXml/itemProps67.xml><?xml version="1.0" encoding="utf-8"?>
<ds:datastoreItem xmlns:ds="http://schemas.openxmlformats.org/officeDocument/2006/customXml" ds:itemID="{2C9ABD96-756D-41D3-909F-6F7B4C6B6E1F}">
  <ds:schemaRefs>
    <ds:schemaRef ds:uri="ESRI.ArcGIS.Mapping.OfficeIntegration.PowerPointInfo"/>
  </ds:schemaRefs>
</ds:datastoreItem>
</file>

<file path=customXml/itemProps68.xml><?xml version="1.0" encoding="utf-8"?>
<ds:datastoreItem xmlns:ds="http://schemas.openxmlformats.org/officeDocument/2006/customXml" ds:itemID="{9E8787D6-C7B8-48EC-8C13-4069AE6320BD}">
  <ds:schemaRefs>
    <ds:schemaRef ds:uri="ESRI.ArcGIS.Mapping.OfficeIntegration.PowerPointInfo"/>
  </ds:schemaRefs>
</ds:datastoreItem>
</file>

<file path=customXml/itemProps7.xml><?xml version="1.0" encoding="utf-8"?>
<ds:datastoreItem xmlns:ds="http://schemas.openxmlformats.org/officeDocument/2006/customXml" ds:itemID="{55235559-86B9-428B-8DAF-8EE6262226D5}">
  <ds:schemaRefs>
    <ds:schemaRef ds:uri="ESRI.ArcGIS.Mapping.OfficeIntegration.PowerPointInfo"/>
  </ds:schemaRefs>
</ds:datastoreItem>
</file>

<file path=customXml/itemProps8.xml><?xml version="1.0" encoding="utf-8"?>
<ds:datastoreItem xmlns:ds="http://schemas.openxmlformats.org/officeDocument/2006/customXml" ds:itemID="{4ADFB689-BC87-4869-ADD0-8C3555150450}">
  <ds:schemaRefs>
    <ds:schemaRef ds:uri="ESRI.ArcGIS.Mapping.OfficeIntegration.PowerPointInfo"/>
  </ds:schemaRefs>
</ds:datastoreItem>
</file>

<file path=customXml/itemProps9.xml><?xml version="1.0" encoding="utf-8"?>
<ds:datastoreItem xmlns:ds="http://schemas.openxmlformats.org/officeDocument/2006/customXml" ds:itemID="{F6EFD530-1E3E-47B8-A55C-19EC63E3C655}">
  <ds:schemaRefs>
    <ds:schemaRef ds:uri="ESRI.ArcGIS.Mapping.OfficeIntegration.PowerPointInfo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g400077-UC-PPT-Tmplt-Esri-5-19 (1)</Template>
  <TotalTime>0</TotalTime>
  <Words>512</Words>
  <Application>Microsoft Office PowerPoint</Application>
  <PresentationFormat>Widescreen</PresentationFormat>
  <Paragraphs>81</Paragraphs>
  <Slides>7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Lucida Grande</vt:lpstr>
      <vt:lpstr>1_Esri_Corporate_Template-Dark</vt:lpstr>
      <vt:lpstr>ArcGIS Pro SDK for .NET: WebViewBrowser Control and Webview2</vt:lpstr>
      <vt:lpstr>Demo Overview</vt:lpstr>
      <vt:lpstr>ProWindow with Webview2</vt:lpstr>
      <vt:lpstr>ArcGIS Pro SDK for .NET – Technical Sessions</vt:lpstr>
      <vt:lpstr>ArcGIS Pro SDK for .NET – Demo Theater Sessions</vt:lpstr>
      <vt:lpstr>https://github.com/Esri/arcgis-pro-sdk/wiki/Tech-Sessions#2022-palm-springs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Build Modern Desktop Solutions with ArcGIS Pro</dc:title>
  <dc:creator/>
  <cp:lastModifiedBy/>
  <cp:revision>29</cp:revision>
  <cp:lastPrinted>2019-04-30T20:56:12Z</cp:lastPrinted>
  <dcterms:created xsi:type="dcterms:W3CDTF">2019-06-07T19:06:35Z</dcterms:created>
  <dcterms:modified xsi:type="dcterms:W3CDTF">2022-03-06T15:31:41Z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0x0101007CCB09B909685840A5AA5DC537182835</vt:lpwstr>
  </property>
</Properties>
</file>