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6799" r:id="rId69"/>
  </p:sldMasterIdLst>
  <p:notesMasterIdLst>
    <p:notesMasterId r:id="rId134"/>
  </p:notesMasterIdLst>
  <p:handoutMasterIdLst>
    <p:handoutMasterId r:id="rId135"/>
  </p:handoutMasterIdLst>
  <p:sldIdLst>
    <p:sldId id="690" r:id="rId70"/>
    <p:sldId id="767" r:id="rId71"/>
    <p:sldId id="832" r:id="rId72"/>
    <p:sldId id="813" r:id="rId73"/>
    <p:sldId id="915" r:id="rId74"/>
    <p:sldId id="834" r:id="rId75"/>
    <p:sldId id="938" r:id="rId76"/>
    <p:sldId id="939" r:id="rId77"/>
    <p:sldId id="916" r:id="rId78"/>
    <p:sldId id="917" r:id="rId79"/>
    <p:sldId id="924" r:id="rId80"/>
    <p:sldId id="935" r:id="rId81"/>
    <p:sldId id="936" r:id="rId82"/>
    <p:sldId id="940" r:id="rId83"/>
    <p:sldId id="919" r:id="rId84"/>
    <p:sldId id="937" r:id="rId85"/>
    <p:sldId id="921" r:id="rId86"/>
    <p:sldId id="925" r:id="rId87"/>
    <p:sldId id="920" r:id="rId88"/>
    <p:sldId id="922" r:id="rId89"/>
    <p:sldId id="941" r:id="rId90"/>
    <p:sldId id="942" r:id="rId91"/>
    <p:sldId id="943" r:id="rId92"/>
    <p:sldId id="824" r:id="rId93"/>
    <p:sldId id="837" r:id="rId94"/>
    <p:sldId id="877" r:id="rId95"/>
    <p:sldId id="927" r:id="rId96"/>
    <p:sldId id="907" r:id="rId97"/>
    <p:sldId id="792" r:id="rId98"/>
    <p:sldId id="698" r:id="rId99"/>
    <p:sldId id="833" r:id="rId100"/>
    <p:sldId id="866" r:id="rId101"/>
    <p:sldId id="835" r:id="rId102"/>
    <p:sldId id="836" r:id="rId103"/>
    <p:sldId id="806" r:id="rId104"/>
    <p:sldId id="838" r:id="rId105"/>
    <p:sldId id="894" r:id="rId106"/>
    <p:sldId id="908" r:id="rId107"/>
    <p:sldId id="902" r:id="rId108"/>
    <p:sldId id="931" r:id="rId109"/>
    <p:sldId id="934" r:id="rId110"/>
    <p:sldId id="900" r:id="rId111"/>
    <p:sldId id="879" r:id="rId112"/>
    <p:sldId id="903" r:id="rId113"/>
    <p:sldId id="901" r:id="rId114"/>
    <p:sldId id="904" r:id="rId115"/>
    <p:sldId id="905" r:id="rId116"/>
    <p:sldId id="930" r:id="rId117"/>
    <p:sldId id="914" r:id="rId118"/>
    <p:sldId id="928" r:id="rId119"/>
    <p:sldId id="945" r:id="rId120"/>
    <p:sldId id="944" r:id="rId121"/>
    <p:sldId id="948" r:id="rId122"/>
    <p:sldId id="950" r:id="rId123"/>
    <p:sldId id="949" r:id="rId124"/>
    <p:sldId id="951" r:id="rId125"/>
    <p:sldId id="946" r:id="rId126"/>
    <p:sldId id="947" r:id="rId127"/>
    <p:sldId id="789" r:id="rId128"/>
    <p:sldId id="781" r:id="rId129"/>
    <p:sldId id="888" r:id="rId130"/>
    <p:sldId id="997" r:id="rId131"/>
    <p:sldId id="739" r:id="rId132"/>
    <p:sldId id="728" r:id="rId1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alk-In" id="{B4AA3D15-D40E-F045-BF5E-0FA76BA4CC6D}">
          <p14:sldIdLst>
            <p14:sldId id="690"/>
          </p14:sldIdLst>
        </p14:section>
        <p14:section name="YOUR PRESENATATION" id="{88A75BE7-9891-0649-8603-A4248CBF5D51}">
          <p14:sldIdLst>
            <p14:sldId id="767"/>
            <p14:sldId id="832"/>
            <p14:sldId id="813"/>
            <p14:sldId id="915"/>
            <p14:sldId id="834"/>
            <p14:sldId id="938"/>
            <p14:sldId id="939"/>
            <p14:sldId id="916"/>
            <p14:sldId id="917"/>
            <p14:sldId id="924"/>
            <p14:sldId id="935"/>
            <p14:sldId id="936"/>
            <p14:sldId id="940"/>
            <p14:sldId id="919"/>
            <p14:sldId id="937"/>
            <p14:sldId id="921"/>
            <p14:sldId id="925"/>
            <p14:sldId id="920"/>
            <p14:sldId id="922"/>
            <p14:sldId id="941"/>
            <p14:sldId id="942"/>
            <p14:sldId id="943"/>
            <p14:sldId id="824"/>
            <p14:sldId id="837"/>
            <p14:sldId id="877"/>
            <p14:sldId id="927"/>
            <p14:sldId id="907"/>
            <p14:sldId id="792"/>
            <p14:sldId id="698"/>
            <p14:sldId id="833"/>
            <p14:sldId id="866"/>
            <p14:sldId id="835"/>
            <p14:sldId id="836"/>
            <p14:sldId id="806"/>
            <p14:sldId id="838"/>
            <p14:sldId id="894"/>
            <p14:sldId id="908"/>
            <p14:sldId id="902"/>
            <p14:sldId id="931"/>
            <p14:sldId id="934"/>
            <p14:sldId id="900"/>
            <p14:sldId id="879"/>
            <p14:sldId id="903"/>
            <p14:sldId id="901"/>
            <p14:sldId id="904"/>
            <p14:sldId id="905"/>
            <p14:sldId id="930"/>
            <p14:sldId id="914"/>
            <p14:sldId id="928"/>
            <p14:sldId id="945"/>
            <p14:sldId id="944"/>
            <p14:sldId id="948"/>
            <p14:sldId id="950"/>
            <p14:sldId id="949"/>
            <p14:sldId id="951"/>
            <p14:sldId id="946"/>
            <p14:sldId id="947"/>
            <p14:sldId id="789"/>
            <p14:sldId id="781"/>
            <p14:sldId id="888"/>
            <p14:sldId id="997"/>
          </p14:sldIdLst>
        </p14:section>
        <p14:section name="Walk-Out" id="{E1C5B446-A4D8-DA45-AB19-A4578A7B68EC}">
          <p14:sldIdLst>
            <p14:sldId id="739"/>
            <p14:sldId id="728"/>
          </p14:sldIdLst>
        </p14:section>
        <p14:section name="2022 Esri Dev Summit" id="{9384B04E-CB95-D647-BA34-75E7A6BE993D}">
          <p14:sldIdLst/>
        </p14:section>
      </p14:sectionLst>
    </p:ex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FB8F"/>
    <a:srgbClr val="00EC86"/>
    <a:srgbClr val="01114F"/>
    <a:srgbClr val="C3E3F7"/>
    <a:srgbClr val="027ECF"/>
    <a:srgbClr val="C9F2FF"/>
    <a:srgbClr val="FFFFFF"/>
    <a:srgbClr val="828218"/>
    <a:srgbClr val="828219"/>
    <a:srgbClr val="C8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120" autoAdjust="0"/>
    <p:restoredTop sz="88367" autoAdjust="0"/>
  </p:normalViewPr>
  <p:slideViewPr>
    <p:cSldViewPr snapToGrid="0">
      <p:cViewPr varScale="1">
        <p:scale>
          <a:sx n="97" d="100"/>
          <a:sy n="97" d="100"/>
        </p:scale>
        <p:origin x="624" y="84"/>
      </p:cViewPr>
      <p:guideLst>
        <p:guide orient="horz" pos="430"/>
        <p:guide orient="horz" pos="3888"/>
        <p:guide pos="576"/>
        <p:guide pos="7104"/>
        <p:guide pos="431"/>
        <p:guide pos="7247"/>
      </p:guideLst>
    </p:cSldViewPr>
  </p:slideViewPr>
  <p:notesTextViewPr>
    <p:cViewPr>
      <p:scale>
        <a:sx n="125" d="100"/>
        <a:sy n="125" d="100"/>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117" Type="http://schemas.openxmlformats.org/officeDocument/2006/relationships/slide" Target="slides/slide48.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customXml" Target="../customXml/item68.xml"/><Relationship Id="rId84" Type="http://schemas.openxmlformats.org/officeDocument/2006/relationships/slide" Target="slides/slide15.xml"/><Relationship Id="rId89" Type="http://schemas.openxmlformats.org/officeDocument/2006/relationships/slide" Target="slides/slide20.xml"/><Relationship Id="rId112" Type="http://schemas.openxmlformats.org/officeDocument/2006/relationships/slide" Target="slides/slide43.xml"/><Relationship Id="rId133" Type="http://schemas.openxmlformats.org/officeDocument/2006/relationships/slide" Target="slides/slide64.xml"/><Relationship Id="rId138" Type="http://schemas.openxmlformats.org/officeDocument/2006/relationships/theme" Target="theme/theme1.xml"/><Relationship Id="rId16" Type="http://schemas.openxmlformats.org/officeDocument/2006/relationships/customXml" Target="../customXml/item16.xml"/><Relationship Id="rId107" Type="http://schemas.openxmlformats.org/officeDocument/2006/relationships/slide" Target="slides/slide38.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5.xml"/><Relationship Id="rId79" Type="http://schemas.openxmlformats.org/officeDocument/2006/relationships/slide" Target="slides/slide10.xml"/><Relationship Id="rId102" Type="http://schemas.openxmlformats.org/officeDocument/2006/relationships/slide" Target="slides/slide33.xml"/><Relationship Id="rId123" Type="http://schemas.openxmlformats.org/officeDocument/2006/relationships/slide" Target="slides/slide54.xml"/><Relationship Id="rId128" Type="http://schemas.openxmlformats.org/officeDocument/2006/relationships/slide" Target="slides/slide59.xml"/><Relationship Id="rId5" Type="http://schemas.openxmlformats.org/officeDocument/2006/relationships/customXml" Target="../customXml/item5.xml"/><Relationship Id="rId90" Type="http://schemas.openxmlformats.org/officeDocument/2006/relationships/slide" Target="slides/slide21.xml"/><Relationship Id="rId95" Type="http://schemas.openxmlformats.org/officeDocument/2006/relationships/slide" Target="slides/slide26.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slideMaster" Target="slideMasters/slideMaster1.xml"/><Relationship Id="rId113" Type="http://schemas.openxmlformats.org/officeDocument/2006/relationships/slide" Target="slides/slide44.xml"/><Relationship Id="rId118" Type="http://schemas.openxmlformats.org/officeDocument/2006/relationships/slide" Target="slides/slide49.xml"/><Relationship Id="rId134" Type="http://schemas.openxmlformats.org/officeDocument/2006/relationships/notesMaster" Target="notesMasters/notesMaster1.xml"/><Relationship Id="rId139" Type="http://schemas.openxmlformats.org/officeDocument/2006/relationships/tableStyles" Target="tableStyles.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3.xml"/><Relationship Id="rId80" Type="http://schemas.openxmlformats.org/officeDocument/2006/relationships/slide" Target="slides/slide11.xml"/><Relationship Id="rId85" Type="http://schemas.openxmlformats.org/officeDocument/2006/relationships/slide" Target="slides/slide16.xml"/><Relationship Id="rId93" Type="http://schemas.openxmlformats.org/officeDocument/2006/relationships/slide" Target="slides/slide24.xml"/><Relationship Id="rId98" Type="http://schemas.openxmlformats.org/officeDocument/2006/relationships/slide" Target="slides/slide29.xml"/><Relationship Id="rId121" Type="http://schemas.openxmlformats.org/officeDocument/2006/relationships/slide" Target="slides/slide52.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customXml" Target="../customXml/item59.xml"/><Relationship Id="rId67" Type="http://schemas.openxmlformats.org/officeDocument/2006/relationships/customXml" Target="../customXml/item67.xml"/><Relationship Id="rId103" Type="http://schemas.openxmlformats.org/officeDocument/2006/relationships/slide" Target="slides/slide34.xml"/><Relationship Id="rId108" Type="http://schemas.openxmlformats.org/officeDocument/2006/relationships/slide" Target="slides/slide39.xml"/><Relationship Id="rId116" Type="http://schemas.openxmlformats.org/officeDocument/2006/relationships/slide" Target="slides/slide47.xml"/><Relationship Id="rId124" Type="http://schemas.openxmlformats.org/officeDocument/2006/relationships/slide" Target="slides/slide55.xml"/><Relationship Id="rId129" Type="http://schemas.openxmlformats.org/officeDocument/2006/relationships/slide" Target="slides/slide60.xml"/><Relationship Id="rId137" Type="http://schemas.openxmlformats.org/officeDocument/2006/relationships/viewProps" Target="viewProps.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customXml" Target="../customXml/item62.xml"/><Relationship Id="rId70" Type="http://schemas.openxmlformats.org/officeDocument/2006/relationships/slide" Target="slides/slide1.xml"/><Relationship Id="rId75" Type="http://schemas.openxmlformats.org/officeDocument/2006/relationships/slide" Target="slides/slide6.xml"/><Relationship Id="rId83" Type="http://schemas.openxmlformats.org/officeDocument/2006/relationships/slide" Target="slides/slide14.xml"/><Relationship Id="rId88" Type="http://schemas.openxmlformats.org/officeDocument/2006/relationships/slide" Target="slides/slide19.xml"/><Relationship Id="rId91" Type="http://schemas.openxmlformats.org/officeDocument/2006/relationships/slide" Target="slides/slide22.xml"/><Relationship Id="rId96" Type="http://schemas.openxmlformats.org/officeDocument/2006/relationships/slide" Target="slides/slide27.xml"/><Relationship Id="rId111" Type="http://schemas.openxmlformats.org/officeDocument/2006/relationships/slide" Target="slides/slide42.xml"/><Relationship Id="rId132" Type="http://schemas.openxmlformats.org/officeDocument/2006/relationships/slide" Target="slides/slide63.xml"/><Relationship Id="rId14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6" Type="http://schemas.openxmlformats.org/officeDocument/2006/relationships/slide" Target="slides/slide37.xml"/><Relationship Id="rId114" Type="http://schemas.openxmlformats.org/officeDocument/2006/relationships/slide" Target="slides/slide45.xml"/><Relationship Id="rId119" Type="http://schemas.openxmlformats.org/officeDocument/2006/relationships/slide" Target="slides/slide50.xml"/><Relationship Id="rId127" Type="http://schemas.openxmlformats.org/officeDocument/2006/relationships/slide" Target="slides/slide58.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slide" Target="slides/slide4.xml"/><Relationship Id="rId78" Type="http://schemas.openxmlformats.org/officeDocument/2006/relationships/slide" Target="slides/slide9.xml"/><Relationship Id="rId81" Type="http://schemas.openxmlformats.org/officeDocument/2006/relationships/slide" Target="slides/slide12.xml"/><Relationship Id="rId86" Type="http://schemas.openxmlformats.org/officeDocument/2006/relationships/slide" Target="slides/slide17.xml"/><Relationship Id="rId94" Type="http://schemas.openxmlformats.org/officeDocument/2006/relationships/slide" Target="slides/slide25.xml"/><Relationship Id="rId99" Type="http://schemas.openxmlformats.org/officeDocument/2006/relationships/slide" Target="slides/slide30.xml"/><Relationship Id="rId101" Type="http://schemas.openxmlformats.org/officeDocument/2006/relationships/slide" Target="slides/slide32.xml"/><Relationship Id="rId122" Type="http://schemas.openxmlformats.org/officeDocument/2006/relationships/slide" Target="slides/slide53.xml"/><Relationship Id="rId130" Type="http://schemas.openxmlformats.org/officeDocument/2006/relationships/slide" Target="slides/slide61.xml"/><Relationship Id="rId135"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40.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7.xml"/><Relationship Id="rId97" Type="http://schemas.openxmlformats.org/officeDocument/2006/relationships/slide" Target="slides/slide28.xml"/><Relationship Id="rId104" Type="http://schemas.openxmlformats.org/officeDocument/2006/relationships/slide" Target="slides/slide35.xml"/><Relationship Id="rId120" Type="http://schemas.openxmlformats.org/officeDocument/2006/relationships/slide" Target="slides/slide51.xml"/><Relationship Id="rId125" Type="http://schemas.openxmlformats.org/officeDocument/2006/relationships/slide" Target="slides/slide56.xml"/><Relationship Id="rId7" Type="http://schemas.openxmlformats.org/officeDocument/2006/relationships/customXml" Target="../customXml/item7.xml"/><Relationship Id="rId71" Type="http://schemas.openxmlformats.org/officeDocument/2006/relationships/slide" Target="slides/slide2.xml"/><Relationship Id="rId92" Type="http://schemas.openxmlformats.org/officeDocument/2006/relationships/slide" Target="slides/slide23.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slide" Target="slides/slide18.xml"/><Relationship Id="rId110" Type="http://schemas.openxmlformats.org/officeDocument/2006/relationships/slide" Target="slides/slide41.xml"/><Relationship Id="rId115" Type="http://schemas.openxmlformats.org/officeDocument/2006/relationships/slide" Target="slides/slide46.xml"/><Relationship Id="rId131" Type="http://schemas.openxmlformats.org/officeDocument/2006/relationships/slide" Target="slides/slide62.xml"/><Relationship Id="rId136" Type="http://schemas.openxmlformats.org/officeDocument/2006/relationships/presProps" Target="presProps.xml"/><Relationship Id="rId61" Type="http://schemas.openxmlformats.org/officeDocument/2006/relationships/customXml" Target="../customXml/item61.xml"/><Relationship Id="rId82" Type="http://schemas.openxmlformats.org/officeDocument/2006/relationships/slide" Target="slides/slide13.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8.xml"/><Relationship Id="rId100" Type="http://schemas.openxmlformats.org/officeDocument/2006/relationships/slide" Target="slides/slide31.xml"/><Relationship Id="rId105" Type="http://schemas.openxmlformats.org/officeDocument/2006/relationships/slide" Target="slides/slide36.xml"/><Relationship Id="rId126" Type="http://schemas.openxmlformats.org/officeDocument/2006/relationships/slide" Target="slides/slide5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yle Heinemann" userId="da775492-65fc-4dd1-a89e-23411025bdb6" providerId="ADAL" clId="{87B58D5F-781D-3A41-9CA5-B477A21B2D11}"/>
    <pc:docChg chg="addSld modSld">
      <pc:chgData name="Kyle Heinemann" userId="da775492-65fc-4dd1-a89e-23411025bdb6" providerId="ADAL" clId="{87B58D5F-781D-3A41-9CA5-B477A21B2D11}" dt="2021-12-03T16:07:42.782" v="1"/>
      <pc:docMkLst>
        <pc:docMk/>
      </pc:docMkLst>
      <pc:sldChg chg="add">
        <pc:chgData name="Kyle Heinemann" userId="da775492-65fc-4dd1-a89e-23411025bdb6" providerId="ADAL" clId="{87B58D5F-781D-3A41-9CA5-B477A21B2D11}" dt="2021-12-03T16:07:38.405" v="0"/>
        <pc:sldMkLst>
          <pc:docMk/>
          <pc:sldMk cId="3867125662" sldId="736"/>
        </pc:sldMkLst>
      </pc:sldChg>
      <pc:sldChg chg="add">
        <pc:chgData name="Kyle Heinemann" userId="da775492-65fc-4dd1-a89e-23411025bdb6" providerId="ADAL" clId="{87B58D5F-781D-3A41-9CA5-B477A21B2D11}" dt="2021-12-03T16:07:42.782" v="1"/>
        <pc:sldMkLst>
          <pc:docMk/>
          <pc:sldMk cId="3480183443" sldId="737"/>
        </pc:sldMkLst>
      </pc:sldChg>
    </pc:docChg>
  </pc:docChgLst>
  <pc:docChgLst>
    <pc:chgData name="Kyle Heinemann" userId="da775492-65fc-4dd1-a89e-23411025bdb6" providerId="ADAL" clId="{BFFF2776-73B4-8943-962B-D5BB27C0A96F}"/>
    <pc:docChg chg="modSld">
      <pc:chgData name="Kyle Heinemann" userId="da775492-65fc-4dd1-a89e-23411025bdb6" providerId="ADAL" clId="{BFFF2776-73B4-8943-962B-D5BB27C0A96F}" dt="2022-01-05T22:51:12.847" v="0"/>
      <pc:docMkLst>
        <pc:docMk/>
      </pc:docMkLst>
      <pc:sldChg chg="modSp mod">
        <pc:chgData name="Kyle Heinemann" userId="da775492-65fc-4dd1-a89e-23411025bdb6" providerId="ADAL" clId="{BFFF2776-73B4-8943-962B-D5BB27C0A96F}" dt="2022-01-05T22:51:12.847" v="0"/>
        <pc:sldMkLst>
          <pc:docMk/>
          <pc:sldMk cId="4293013150" sldId="613"/>
        </pc:sldMkLst>
        <pc:spChg chg="mod">
          <ac:chgData name="Kyle Heinemann" userId="da775492-65fc-4dd1-a89e-23411025bdb6" providerId="ADAL" clId="{BFFF2776-73B4-8943-962B-D5BB27C0A96F}" dt="2022-01-05T22:51:12.847" v="0"/>
          <ac:spMkLst>
            <pc:docMk/>
            <pc:sldMk cId="4293013150" sldId="613"/>
            <ac:spMk id="10" creationId="{03808ECC-C584-E141-8D30-A0DBB8FE4E77}"/>
          </ac:spMkLst>
        </pc:spChg>
      </pc:sldChg>
    </pc:docChg>
  </pc:docChgLst>
  <pc:docChgLst>
    <pc:chgData name="Kyle Heinemann" userId="da775492-65fc-4dd1-a89e-23411025bdb6" providerId="ADAL" clId="{9BCA62CF-FD37-FF45-85F9-2266F19C30E5}"/>
    <pc:docChg chg="undo redo custSel addSld delSld modSld modSection">
      <pc:chgData name="Kyle Heinemann" userId="da775492-65fc-4dd1-a89e-23411025bdb6" providerId="ADAL" clId="{9BCA62CF-FD37-FF45-85F9-2266F19C30E5}" dt="2022-01-14T22:35:33.321" v="103" actId="2696"/>
      <pc:docMkLst>
        <pc:docMk/>
      </pc:docMkLst>
      <pc:sldChg chg="addSp delSp modSp mod">
        <pc:chgData name="Kyle Heinemann" userId="da775492-65fc-4dd1-a89e-23411025bdb6" providerId="ADAL" clId="{9BCA62CF-FD37-FF45-85F9-2266F19C30E5}" dt="2022-01-14T22:35:26.845" v="101" actId="29295"/>
        <pc:sldMkLst>
          <pc:docMk/>
          <pc:sldMk cId="1637934908" sldId="712"/>
        </pc:sldMkLst>
        <pc:spChg chg="add mod">
          <ac:chgData name="Kyle Heinemann" userId="da775492-65fc-4dd1-a89e-23411025bdb6" providerId="ADAL" clId="{9BCA62CF-FD37-FF45-85F9-2266F19C30E5}" dt="2022-01-14T22:34:58.990" v="40" actId="1076"/>
          <ac:spMkLst>
            <pc:docMk/>
            <pc:sldMk cId="1637934908" sldId="712"/>
            <ac:spMk id="6" creationId="{8850C38A-DFEB-6349-94A5-499FEFA6A060}"/>
          </ac:spMkLst>
        </pc:spChg>
        <pc:spChg chg="add mod">
          <ac:chgData name="Kyle Heinemann" userId="da775492-65fc-4dd1-a89e-23411025bdb6" providerId="ADAL" clId="{9BCA62CF-FD37-FF45-85F9-2266F19C30E5}" dt="2022-01-14T22:34:58.990" v="40" actId="1076"/>
          <ac:spMkLst>
            <pc:docMk/>
            <pc:sldMk cId="1637934908" sldId="712"/>
            <ac:spMk id="7" creationId="{7381F224-72DC-4241-BB75-3F1CF2EA7BE1}"/>
          </ac:spMkLst>
        </pc:spChg>
        <pc:spChg chg="add mod">
          <ac:chgData name="Kyle Heinemann" userId="da775492-65fc-4dd1-a89e-23411025bdb6" providerId="ADAL" clId="{9BCA62CF-FD37-FF45-85F9-2266F19C30E5}" dt="2022-01-14T22:34:58.990" v="40" actId="1076"/>
          <ac:spMkLst>
            <pc:docMk/>
            <pc:sldMk cId="1637934908" sldId="712"/>
            <ac:spMk id="8" creationId="{2ABEA1C3-E185-194D-A4A0-17D7FB34F4D1}"/>
          </ac:spMkLst>
        </pc:spChg>
        <pc:spChg chg="add mod">
          <ac:chgData name="Kyle Heinemann" userId="da775492-65fc-4dd1-a89e-23411025bdb6" providerId="ADAL" clId="{9BCA62CF-FD37-FF45-85F9-2266F19C30E5}" dt="2022-01-14T22:34:58.990" v="40" actId="1076"/>
          <ac:spMkLst>
            <pc:docMk/>
            <pc:sldMk cId="1637934908" sldId="712"/>
            <ac:spMk id="9" creationId="{22C61F03-0729-9245-855D-63132C33B863}"/>
          </ac:spMkLst>
        </pc:spChg>
        <pc:spChg chg="del">
          <ac:chgData name="Kyle Heinemann" userId="da775492-65fc-4dd1-a89e-23411025bdb6" providerId="ADAL" clId="{9BCA62CF-FD37-FF45-85F9-2266F19C30E5}" dt="2022-01-14T22:29:57.323" v="0" actId="478"/>
          <ac:spMkLst>
            <pc:docMk/>
            <pc:sldMk cId="1637934908" sldId="712"/>
            <ac:spMk id="19" creationId="{5EF3386D-F7C4-A64C-9BFF-5D0790C4ED0F}"/>
          </ac:spMkLst>
        </pc:spChg>
        <pc:spChg chg="mod">
          <ac:chgData name="Kyle Heinemann" userId="da775492-65fc-4dd1-a89e-23411025bdb6" providerId="ADAL" clId="{9BCA62CF-FD37-FF45-85F9-2266F19C30E5}" dt="2022-01-14T22:29:58.171" v="1"/>
          <ac:spMkLst>
            <pc:docMk/>
            <pc:sldMk cId="1637934908" sldId="712"/>
            <ac:spMk id="20" creationId="{A245444C-72F6-E14A-88A4-70F42AFA4637}"/>
          </ac:spMkLst>
        </pc:spChg>
        <pc:spChg chg="add mod">
          <ac:chgData name="Kyle Heinemann" userId="da775492-65fc-4dd1-a89e-23411025bdb6" providerId="ADAL" clId="{9BCA62CF-FD37-FF45-85F9-2266F19C30E5}" dt="2022-01-14T22:34:58.990" v="40" actId="1076"/>
          <ac:spMkLst>
            <pc:docMk/>
            <pc:sldMk cId="1637934908" sldId="712"/>
            <ac:spMk id="24" creationId="{7325D5B9-3AFA-3E47-8138-65F8D5447E69}"/>
          </ac:spMkLst>
        </pc:spChg>
        <pc:spChg chg="add mod">
          <ac:chgData name="Kyle Heinemann" userId="da775492-65fc-4dd1-a89e-23411025bdb6" providerId="ADAL" clId="{9BCA62CF-FD37-FF45-85F9-2266F19C30E5}" dt="2022-01-14T22:34:58.990" v="40" actId="1076"/>
          <ac:spMkLst>
            <pc:docMk/>
            <pc:sldMk cId="1637934908" sldId="712"/>
            <ac:spMk id="25" creationId="{D1F45432-308A-FD46-A157-211CA1060763}"/>
          </ac:spMkLst>
        </pc:spChg>
        <pc:spChg chg="add mod">
          <ac:chgData name="Kyle Heinemann" userId="da775492-65fc-4dd1-a89e-23411025bdb6" providerId="ADAL" clId="{9BCA62CF-FD37-FF45-85F9-2266F19C30E5}" dt="2022-01-14T22:34:58.990" v="40" actId="1076"/>
          <ac:spMkLst>
            <pc:docMk/>
            <pc:sldMk cId="1637934908" sldId="712"/>
            <ac:spMk id="26" creationId="{54874BB2-3872-7441-8F1A-21BE13B6AB72}"/>
          </ac:spMkLst>
        </pc:spChg>
        <pc:spChg chg="add mod">
          <ac:chgData name="Kyle Heinemann" userId="da775492-65fc-4dd1-a89e-23411025bdb6" providerId="ADAL" clId="{9BCA62CF-FD37-FF45-85F9-2266F19C30E5}" dt="2022-01-14T22:35:15.036" v="46" actId="121"/>
          <ac:spMkLst>
            <pc:docMk/>
            <pc:sldMk cId="1637934908" sldId="712"/>
            <ac:spMk id="35" creationId="{D0EDFF76-F4F1-A34E-9DBE-9B61D5A3B7D0}"/>
          </ac:spMkLst>
        </pc:spChg>
        <pc:grpChg chg="add">
          <ac:chgData name="Kyle Heinemann" userId="da775492-65fc-4dd1-a89e-23411025bdb6" providerId="ADAL" clId="{9BCA62CF-FD37-FF45-85F9-2266F19C30E5}" dt="2022-01-14T22:34:59.721" v="41" actId="164"/>
          <ac:grpSpMkLst>
            <pc:docMk/>
            <pc:sldMk cId="1637934908" sldId="712"/>
            <ac:grpSpMk id="2" creationId="{FC037533-8F12-9149-A013-DC018BEB5650}"/>
          </ac:grpSpMkLst>
        </pc:grpChg>
        <pc:grpChg chg="add mod">
          <ac:chgData name="Kyle Heinemann" userId="da775492-65fc-4dd1-a89e-23411025bdb6" providerId="ADAL" clId="{9BCA62CF-FD37-FF45-85F9-2266F19C30E5}" dt="2022-01-14T22:34:58.990" v="40" actId="1076"/>
          <ac:grpSpMkLst>
            <pc:docMk/>
            <pc:sldMk cId="1637934908" sldId="712"/>
            <ac:grpSpMk id="11" creationId="{E95F50F2-B02E-8941-8C91-626D3BA0D883}"/>
          </ac:grpSpMkLst>
        </pc:grpChg>
        <pc:grpChg chg="add mod">
          <ac:chgData name="Kyle Heinemann" userId="da775492-65fc-4dd1-a89e-23411025bdb6" providerId="ADAL" clId="{9BCA62CF-FD37-FF45-85F9-2266F19C30E5}" dt="2022-01-14T22:34:58.990" v="40" actId="1076"/>
          <ac:grpSpMkLst>
            <pc:docMk/>
            <pc:sldMk cId="1637934908" sldId="712"/>
            <ac:grpSpMk id="15" creationId="{D813EF59-4A51-BB4E-BB9D-E289BD721B77}"/>
          </ac:grpSpMkLst>
        </pc:grpChg>
        <pc:grpChg chg="mod">
          <ac:chgData name="Kyle Heinemann" userId="da775492-65fc-4dd1-a89e-23411025bdb6" providerId="ADAL" clId="{9BCA62CF-FD37-FF45-85F9-2266F19C30E5}" dt="2022-01-14T22:34:09.458" v="23" actId="1076"/>
          <ac:grpSpMkLst>
            <pc:docMk/>
            <pc:sldMk cId="1637934908" sldId="712"/>
            <ac:grpSpMk id="18" creationId="{EF9F74E8-D9FA-604C-BF75-131A52C85E4B}"/>
          </ac:grpSpMkLst>
        </pc:grpChg>
        <pc:grpChg chg="add mod">
          <ac:chgData name="Kyle Heinemann" userId="da775492-65fc-4dd1-a89e-23411025bdb6" providerId="ADAL" clId="{9BCA62CF-FD37-FF45-85F9-2266F19C30E5}" dt="2022-01-14T22:34:58.990" v="40" actId="1076"/>
          <ac:grpSpMkLst>
            <pc:docMk/>
            <pc:sldMk cId="1637934908" sldId="712"/>
            <ac:grpSpMk id="27" creationId="{7B09CCB2-AEFA-EF4B-8AE5-DFD06235A12F}"/>
          </ac:grpSpMkLst>
        </pc:grpChg>
        <pc:grpChg chg="mod">
          <ac:chgData name="Kyle Heinemann" userId="da775492-65fc-4dd1-a89e-23411025bdb6" providerId="ADAL" clId="{9BCA62CF-FD37-FF45-85F9-2266F19C30E5}" dt="2022-01-14T22:29:58.171" v="1"/>
          <ac:grpSpMkLst>
            <pc:docMk/>
            <pc:sldMk cId="1637934908" sldId="712"/>
            <ac:grpSpMk id="29" creationId="{AE96365D-2F2E-F145-9AEC-B04A2C49EC98}"/>
          </ac:grpSpMkLst>
        </pc:grpChg>
        <pc:grpChg chg="add mod">
          <ac:chgData name="Kyle Heinemann" userId="da775492-65fc-4dd1-a89e-23411025bdb6" providerId="ADAL" clId="{9BCA62CF-FD37-FF45-85F9-2266F19C30E5}" dt="2022-01-14T22:34:58.990" v="40" actId="1076"/>
          <ac:grpSpMkLst>
            <pc:docMk/>
            <pc:sldMk cId="1637934908" sldId="712"/>
            <ac:grpSpMk id="32" creationId="{91B469A5-7119-2C47-A3F3-564E7B700B6A}"/>
          </ac:grpSpMkLst>
        </pc:grpChg>
        <pc:picChg chg="mod">
          <ac:chgData name="Kyle Heinemann" userId="da775492-65fc-4dd1-a89e-23411025bdb6" providerId="ADAL" clId="{9BCA62CF-FD37-FF45-85F9-2266F19C30E5}" dt="2022-01-14T22:29:58.171" v="1"/>
          <ac:picMkLst>
            <pc:docMk/>
            <pc:sldMk cId="1637934908" sldId="712"/>
            <ac:picMk id="12" creationId="{82BAE032-2B26-DE41-A77A-C598B4D52DFF}"/>
          </ac:picMkLst>
        </pc:picChg>
        <pc:picChg chg="mod">
          <ac:chgData name="Kyle Heinemann" userId="da775492-65fc-4dd1-a89e-23411025bdb6" providerId="ADAL" clId="{9BCA62CF-FD37-FF45-85F9-2266F19C30E5}" dt="2022-01-14T22:29:58.171" v="1"/>
          <ac:picMkLst>
            <pc:docMk/>
            <pc:sldMk cId="1637934908" sldId="712"/>
            <ac:picMk id="13" creationId="{C7884134-DBB4-B847-9A8D-F25810AEE454}"/>
          </ac:picMkLst>
        </pc:picChg>
        <pc:picChg chg="mod">
          <ac:chgData name="Kyle Heinemann" userId="da775492-65fc-4dd1-a89e-23411025bdb6" providerId="ADAL" clId="{9BCA62CF-FD37-FF45-85F9-2266F19C30E5}" dt="2022-01-14T22:29:58.171" v="1"/>
          <ac:picMkLst>
            <pc:docMk/>
            <pc:sldMk cId="1637934908" sldId="712"/>
            <ac:picMk id="14" creationId="{2068E54C-C8B3-9A4F-AD47-CFAC8BD3280A}"/>
          </ac:picMkLst>
        </pc:picChg>
        <pc:picChg chg="mod">
          <ac:chgData name="Kyle Heinemann" userId="da775492-65fc-4dd1-a89e-23411025bdb6" providerId="ADAL" clId="{9BCA62CF-FD37-FF45-85F9-2266F19C30E5}" dt="2022-01-14T22:29:58.171" v="1"/>
          <ac:picMkLst>
            <pc:docMk/>
            <pc:sldMk cId="1637934908" sldId="712"/>
            <ac:picMk id="16" creationId="{0F4EDA14-5500-A54D-A0CF-045D632D880C}"/>
          </ac:picMkLst>
        </pc:picChg>
        <pc:picChg chg="mod modCrop">
          <ac:chgData name="Kyle Heinemann" userId="da775492-65fc-4dd1-a89e-23411025bdb6" providerId="ADAL" clId="{9BCA62CF-FD37-FF45-85F9-2266F19C30E5}" dt="2022-01-14T22:35:26.845" v="101" actId="29295"/>
          <ac:picMkLst>
            <pc:docMk/>
            <pc:sldMk cId="1637934908" sldId="712"/>
            <ac:picMk id="17" creationId="{41F11C67-49EA-B34D-8F5A-4A36D5A202C8}"/>
          </ac:picMkLst>
        </pc:picChg>
        <pc:picChg chg="mod">
          <ac:chgData name="Kyle Heinemann" userId="da775492-65fc-4dd1-a89e-23411025bdb6" providerId="ADAL" clId="{9BCA62CF-FD37-FF45-85F9-2266F19C30E5}" dt="2022-01-14T22:29:58.171" v="1"/>
          <ac:picMkLst>
            <pc:docMk/>
            <pc:sldMk cId="1637934908" sldId="712"/>
            <ac:picMk id="21" creationId="{72F83291-46D9-2F40-BB40-0949D3FBACBC}"/>
          </ac:picMkLst>
        </pc:picChg>
        <pc:picChg chg="mod">
          <ac:chgData name="Kyle Heinemann" userId="da775492-65fc-4dd1-a89e-23411025bdb6" providerId="ADAL" clId="{9BCA62CF-FD37-FF45-85F9-2266F19C30E5}" dt="2022-01-14T22:29:58.171" v="1"/>
          <ac:picMkLst>
            <pc:docMk/>
            <pc:sldMk cId="1637934908" sldId="712"/>
            <ac:picMk id="22" creationId="{B2F083CE-761F-5B44-9D60-E3E9B263286F}"/>
          </ac:picMkLst>
        </pc:picChg>
        <pc:picChg chg="mod">
          <ac:chgData name="Kyle Heinemann" userId="da775492-65fc-4dd1-a89e-23411025bdb6" providerId="ADAL" clId="{9BCA62CF-FD37-FF45-85F9-2266F19C30E5}" dt="2022-01-14T22:29:58.171" v="1"/>
          <ac:picMkLst>
            <pc:docMk/>
            <pc:sldMk cId="1637934908" sldId="712"/>
            <ac:picMk id="23" creationId="{535DF100-CBD9-074D-9733-47200FA381A6}"/>
          </ac:picMkLst>
        </pc:picChg>
        <pc:picChg chg="mod">
          <ac:chgData name="Kyle Heinemann" userId="da775492-65fc-4dd1-a89e-23411025bdb6" providerId="ADAL" clId="{9BCA62CF-FD37-FF45-85F9-2266F19C30E5}" dt="2022-01-14T22:29:58.171" v="1"/>
          <ac:picMkLst>
            <pc:docMk/>
            <pc:sldMk cId="1637934908" sldId="712"/>
            <ac:picMk id="28" creationId="{ED94FC9A-361F-E542-80E7-EE83F10342E8}"/>
          </ac:picMkLst>
        </pc:picChg>
        <pc:picChg chg="mod">
          <ac:chgData name="Kyle Heinemann" userId="da775492-65fc-4dd1-a89e-23411025bdb6" providerId="ADAL" clId="{9BCA62CF-FD37-FF45-85F9-2266F19C30E5}" dt="2022-01-14T22:29:58.171" v="1"/>
          <ac:picMkLst>
            <pc:docMk/>
            <pc:sldMk cId="1637934908" sldId="712"/>
            <ac:picMk id="30" creationId="{03A02BF9-8C1C-C945-94E0-B8B7B3A05789}"/>
          </ac:picMkLst>
        </pc:picChg>
        <pc:picChg chg="mod">
          <ac:chgData name="Kyle Heinemann" userId="da775492-65fc-4dd1-a89e-23411025bdb6" providerId="ADAL" clId="{9BCA62CF-FD37-FF45-85F9-2266F19C30E5}" dt="2022-01-14T22:29:58.171" v="1"/>
          <ac:picMkLst>
            <pc:docMk/>
            <pc:sldMk cId="1637934908" sldId="712"/>
            <ac:picMk id="31" creationId="{2021EAAF-504B-F242-96B1-8415531BBD30}"/>
          </ac:picMkLst>
        </pc:picChg>
        <pc:picChg chg="mod">
          <ac:chgData name="Kyle Heinemann" userId="da775492-65fc-4dd1-a89e-23411025bdb6" providerId="ADAL" clId="{9BCA62CF-FD37-FF45-85F9-2266F19C30E5}" dt="2022-01-14T22:29:58.171" v="1"/>
          <ac:picMkLst>
            <pc:docMk/>
            <pc:sldMk cId="1637934908" sldId="712"/>
            <ac:picMk id="33" creationId="{1BB21591-AE0C-3742-A944-98DACB66526A}"/>
          </ac:picMkLst>
        </pc:picChg>
        <pc:picChg chg="mod">
          <ac:chgData name="Kyle Heinemann" userId="da775492-65fc-4dd1-a89e-23411025bdb6" providerId="ADAL" clId="{9BCA62CF-FD37-FF45-85F9-2266F19C30E5}" dt="2022-01-14T22:29:58.171" v="1"/>
          <ac:picMkLst>
            <pc:docMk/>
            <pc:sldMk cId="1637934908" sldId="712"/>
            <ac:picMk id="34" creationId="{FBC2D592-CDE5-3D45-8854-33F318214AED}"/>
          </ac:picMkLst>
        </pc:picChg>
        <pc:picChg chg="add mod modCrop">
          <ac:chgData name="Kyle Heinemann" userId="da775492-65fc-4dd1-a89e-23411025bdb6" providerId="ADAL" clId="{9BCA62CF-FD37-FF45-85F9-2266F19C30E5}" dt="2022-01-14T22:34:48.527" v="37" actId="1076"/>
          <ac:picMkLst>
            <pc:docMk/>
            <pc:sldMk cId="1637934908" sldId="712"/>
            <ac:picMk id="36" creationId="{6CE3CB30-3726-F743-AA20-B0CF1E356A57}"/>
          </ac:picMkLst>
        </pc:picChg>
      </pc:sldChg>
      <pc:sldChg chg="add del">
        <pc:chgData name="Kyle Heinemann" userId="da775492-65fc-4dd1-a89e-23411025bdb6" providerId="ADAL" clId="{9BCA62CF-FD37-FF45-85F9-2266F19C30E5}" dt="2022-01-14T22:30:57.824" v="17" actId="2696"/>
        <pc:sldMkLst>
          <pc:docMk/>
          <pc:sldMk cId="3867125662" sldId="736"/>
        </pc:sldMkLst>
      </pc:sldChg>
      <pc:sldChg chg="add del">
        <pc:chgData name="Kyle Heinemann" userId="da775492-65fc-4dd1-a89e-23411025bdb6" providerId="ADAL" clId="{9BCA62CF-FD37-FF45-85F9-2266F19C30E5}" dt="2022-01-14T22:35:33.321" v="103" actId="2696"/>
        <pc:sldMkLst>
          <pc:docMk/>
          <pc:sldMk cId="2413399132" sldId="738"/>
        </pc:sldMkLst>
      </pc:sldChg>
      <pc:sldChg chg="add">
        <pc:chgData name="Kyle Heinemann" userId="da775492-65fc-4dd1-a89e-23411025bdb6" providerId="ADAL" clId="{9BCA62CF-FD37-FF45-85F9-2266F19C30E5}" dt="2022-01-14T22:35:32.047" v="102"/>
        <pc:sldMkLst>
          <pc:docMk/>
          <pc:sldMk cId="1329688628" sldId="73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B4AB64-BB16-014D-AF59-00877FFB5348}" type="datetimeFigureOut">
              <a:rPr lang="en-US" smtClean="0"/>
              <a:t>3/3/2022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9BED56D-3A20-2943-930A-2361A9DDC1ED}" type="slidenum">
              <a:rPr lang="en-US" smtClean="0"/>
              <a:t>‹#›</a:t>
            </a:fld>
            <a:endParaRPr lang="en-US"/>
          </a:p>
        </p:txBody>
      </p:sp>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5498D241-0AB7-BC44-80E8-F0A20AF46E9E}" type="datetimeFigureOut">
              <a:rPr lang="en-US" smtClean="0"/>
              <a:pPr/>
              <a:t>3/3/2022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a:p>
        </p:txBody>
      </p:sp>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esri.com/arcgis-blog/products/arcgis-enterprise/data-management/how-do-i-license-my-arcgis-parcel-fabric/"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1</a:t>
            </a:fld>
            <a:endParaRPr lang="en-US" dirty="0"/>
          </a:p>
        </p:txBody>
      </p:sp>
    </p:spTree>
    <p:extLst>
      <p:ext uri="{BB962C8B-B14F-4D97-AF65-F5344CB8AC3E}">
        <p14:creationId xmlns:p14="http://schemas.microsoft.com/office/powerpoint/2010/main" val="2731573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of the data model. The parcel fabric is a controller dataset for standard feature classes… but feature classes that have a predefined set of fields and names.</a:t>
            </a:r>
          </a:p>
          <a:p>
            <a:r>
              <a:rPr lang="en-US" dirty="0"/>
              <a:t>The fabric also leverages the geodatabase topology and attribute rules. The fabric also let’s you define your own named parcel types, such as Tax  or Lot, and so on.</a:t>
            </a:r>
          </a:p>
          <a:p>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10</a:t>
            </a:fld>
            <a:endParaRPr lang="en-US" dirty="0"/>
          </a:p>
        </p:txBody>
      </p:sp>
    </p:spTree>
    <p:extLst>
      <p:ext uri="{BB962C8B-B14F-4D97-AF65-F5344CB8AC3E}">
        <p14:creationId xmlns:p14="http://schemas.microsoft.com/office/powerpoint/2010/main" val="17400397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of the data model. The parcel fabric is a controller dataset for standard feature classes… but feature classes that have a predefined set of fields and names.</a:t>
            </a:r>
          </a:p>
          <a:p>
            <a:r>
              <a:rPr lang="en-US" dirty="0"/>
              <a:t>The fabric also leverages the geodatabase topology and attribute rules. The fabric also let’s you define your own named parcel types, such as Tax  or Lot, and so on.</a:t>
            </a:r>
          </a:p>
          <a:p>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11</a:t>
            </a:fld>
            <a:endParaRPr lang="en-US" dirty="0"/>
          </a:p>
        </p:txBody>
      </p:sp>
    </p:spTree>
    <p:extLst>
      <p:ext uri="{BB962C8B-B14F-4D97-AF65-F5344CB8AC3E}">
        <p14:creationId xmlns:p14="http://schemas.microsoft.com/office/powerpoint/2010/main" val="8901674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of the data model. The parcel fabric is a controller dataset for standard feature classes… but feature classes that have a predefined set of fields and names.</a:t>
            </a:r>
          </a:p>
          <a:p>
            <a:r>
              <a:rPr lang="en-US" dirty="0"/>
              <a:t>The fabric also leverages the geodatabase topology and attribute rules. The fabric also let’s you define your own named parcel types, such as Tax  or Lot, and so on.</a:t>
            </a:r>
          </a:p>
          <a:p>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12</a:t>
            </a:fld>
            <a:endParaRPr lang="en-US" dirty="0"/>
          </a:p>
        </p:txBody>
      </p:sp>
    </p:spTree>
    <p:extLst>
      <p:ext uri="{BB962C8B-B14F-4D97-AF65-F5344CB8AC3E}">
        <p14:creationId xmlns:p14="http://schemas.microsoft.com/office/powerpoint/2010/main" val="620530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of the data model. The parcel fabric is a controller dataset for standard feature classes… but feature classes that have a predefined set of fields and names.</a:t>
            </a:r>
          </a:p>
          <a:p>
            <a:r>
              <a:rPr lang="en-US" dirty="0"/>
              <a:t>The fabric also leverages the geodatabase topology and attribute rules. The fabric also let’s you define your own named parcel types, such as Tax  or Lot, and so on.</a:t>
            </a:r>
          </a:p>
          <a:p>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13</a:t>
            </a:fld>
            <a:endParaRPr lang="en-US" dirty="0"/>
          </a:p>
        </p:txBody>
      </p:sp>
    </p:spTree>
    <p:extLst>
      <p:ext uri="{BB962C8B-B14F-4D97-AF65-F5344CB8AC3E}">
        <p14:creationId xmlns:p14="http://schemas.microsoft.com/office/powerpoint/2010/main" val="3879376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of the data model. The parcel fabric is a controller dataset for standard feature classes… but feature classes that have a predefined set of fields and names.</a:t>
            </a:r>
          </a:p>
          <a:p>
            <a:r>
              <a:rPr lang="en-US" dirty="0"/>
              <a:t>The fabric also leverages the geodatabase topology and attribute rules. The fabric also let’s you define your own named parcel types, such as Tax  or Lot, and so on.</a:t>
            </a:r>
          </a:p>
          <a:p>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14</a:t>
            </a:fld>
            <a:endParaRPr lang="en-US" dirty="0"/>
          </a:p>
        </p:txBody>
      </p:sp>
    </p:spTree>
    <p:extLst>
      <p:ext uri="{BB962C8B-B14F-4D97-AF65-F5344CB8AC3E}">
        <p14:creationId xmlns:p14="http://schemas.microsoft.com/office/powerpoint/2010/main" val="21021318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of the data model. The parcel fabric is a controller dataset for standard feature classes… but feature classes that have a predefined set of fields and names.</a:t>
            </a:r>
          </a:p>
          <a:p>
            <a:r>
              <a:rPr lang="en-US" dirty="0"/>
              <a:t>The fabric also leverages the geodatabase topology and attribute rules. The fabric also let’s you define your own named parcel types, such as Tax  or Lot, and so on.</a:t>
            </a:r>
          </a:p>
          <a:p>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15</a:t>
            </a:fld>
            <a:endParaRPr lang="en-US" dirty="0"/>
          </a:p>
        </p:txBody>
      </p:sp>
    </p:spTree>
    <p:extLst>
      <p:ext uri="{BB962C8B-B14F-4D97-AF65-F5344CB8AC3E}">
        <p14:creationId xmlns:p14="http://schemas.microsoft.com/office/powerpoint/2010/main" val="10600177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of the data model. The parcel fabric is a controller dataset for standard feature classes… but feature classes that have a predefined set of fields and names.</a:t>
            </a:r>
          </a:p>
          <a:p>
            <a:r>
              <a:rPr lang="en-US" dirty="0"/>
              <a:t>The fabric also leverages the geodatabase topology and attribute rules. The fabric also let’s you define your own named parcel types, such as Tax  or Lot, and so on.</a:t>
            </a:r>
          </a:p>
          <a:p>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16</a:t>
            </a:fld>
            <a:endParaRPr lang="en-US" dirty="0"/>
          </a:p>
        </p:txBody>
      </p:sp>
    </p:spTree>
    <p:extLst>
      <p:ext uri="{BB962C8B-B14F-4D97-AF65-F5344CB8AC3E}">
        <p14:creationId xmlns:p14="http://schemas.microsoft.com/office/powerpoint/2010/main" val="2137066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of the data model. The parcel fabric is a controller dataset for standard feature classes… but feature classes that have a predefined set of fields and names.</a:t>
            </a:r>
          </a:p>
          <a:p>
            <a:r>
              <a:rPr lang="en-US" dirty="0"/>
              <a:t>The fabric also leverages the geodatabase topology and attribute rules. The fabric also let’s you define your own named parcel types, such as Tax  or Lot, and so on.</a:t>
            </a:r>
          </a:p>
          <a:p>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17</a:t>
            </a:fld>
            <a:endParaRPr lang="en-US" dirty="0"/>
          </a:p>
        </p:txBody>
      </p:sp>
    </p:spTree>
    <p:extLst>
      <p:ext uri="{BB962C8B-B14F-4D97-AF65-F5344CB8AC3E}">
        <p14:creationId xmlns:p14="http://schemas.microsoft.com/office/powerpoint/2010/main" val="4935820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of the data model. The parcel fabric is a controller dataset for standard feature classes… but feature classes that have a predefined set of fields and names.</a:t>
            </a:r>
          </a:p>
          <a:p>
            <a:r>
              <a:rPr lang="en-US" dirty="0"/>
              <a:t>The fabric also leverages the geodatabase topology and attribute rules. The fabric also let’s you define your own named parcel types, such as Tax  or Lot, and so on.</a:t>
            </a:r>
          </a:p>
          <a:p>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18</a:t>
            </a:fld>
            <a:endParaRPr lang="en-US" dirty="0"/>
          </a:p>
        </p:txBody>
      </p:sp>
    </p:spTree>
    <p:extLst>
      <p:ext uri="{BB962C8B-B14F-4D97-AF65-F5344CB8AC3E}">
        <p14:creationId xmlns:p14="http://schemas.microsoft.com/office/powerpoint/2010/main" val="8214961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of the data model. The parcel fabric is a controller dataset for standard feature classes… but feature classes that have a predefined set of fields and names.</a:t>
            </a:r>
          </a:p>
          <a:p>
            <a:r>
              <a:rPr lang="en-US" dirty="0"/>
              <a:t>The fabric also leverages the geodatabase topology and attribute rules. The fabric also let’s you define your own named parcel types, such as Tax  or Lot, and so on.</a:t>
            </a:r>
          </a:p>
          <a:p>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19</a:t>
            </a:fld>
            <a:endParaRPr lang="en-US" dirty="0"/>
          </a:p>
        </p:txBody>
      </p:sp>
    </p:spTree>
    <p:extLst>
      <p:ext uri="{BB962C8B-B14F-4D97-AF65-F5344CB8AC3E}">
        <p14:creationId xmlns:p14="http://schemas.microsoft.com/office/powerpoint/2010/main" val="13625391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a:t>
            </a:fld>
            <a:endParaRPr lang="en-US" dirty="0"/>
          </a:p>
        </p:txBody>
      </p:sp>
    </p:spTree>
    <p:extLst>
      <p:ext uri="{BB962C8B-B14F-4D97-AF65-F5344CB8AC3E}">
        <p14:creationId xmlns:p14="http://schemas.microsoft.com/office/powerpoint/2010/main" val="34437397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of the data model. The parcel fabric is a controller dataset for standard feature classes… but feature classes that have a predefined set of fields and names.</a:t>
            </a:r>
          </a:p>
          <a:p>
            <a:r>
              <a:rPr lang="en-US" dirty="0"/>
              <a:t>The fabric also leverages the geodatabase topology and attribute rules. The fabric also let’s you define your own named parcel types, such as Tax  or Lot, and so on.</a:t>
            </a:r>
          </a:p>
          <a:p>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20</a:t>
            </a:fld>
            <a:endParaRPr lang="en-US" dirty="0"/>
          </a:p>
        </p:txBody>
      </p:sp>
    </p:spTree>
    <p:extLst>
      <p:ext uri="{BB962C8B-B14F-4D97-AF65-F5344CB8AC3E}">
        <p14:creationId xmlns:p14="http://schemas.microsoft.com/office/powerpoint/2010/main" val="41830725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of the data model. The parcel fabric is a controller dataset for standard feature classes… but feature classes that have a predefined set of fields and names.</a:t>
            </a:r>
          </a:p>
          <a:p>
            <a:r>
              <a:rPr lang="en-US" dirty="0"/>
              <a:t>The fabric also leverages the geodatabase topology and attribute rules. The fabric also let’s you define your own named parcel types, such as Tax  or Lot, and so on.</a:t>
            </a:r>
          </a:p>
          <a:p>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21</a:t>
            </a:fld>
            <a:endParaRPr lang="en-US" dirty="0"/>
          </a:p>
        </p:txBody>
      </p:sp>
    </p:spTree>
    <p:extLst>
      <p:ext uri="{BB962C8B-B14F-4D97-AF65-F5344CB8AC3E}">
        <p14:creationId xmlns:p14="http://schemas.microsoft.com/office/powerpoint/2010/main" val="35882839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of the data model. The parcel fabric is a controller dataset for standard feature classes… but feature classes that have a predefined set of fields and names.</a:t>
            </a:r>
          </a:p>
          <a:p>
            <a:r>
              <a:rPr lang="en-US" dirty="0"/>
              <a:t>The fabric also leverages the geodatabase topology and attribute rules. The fabric also let’s you define your own named parcel types, such as Tax  or Lot, and so on.</a:t>
            </a:r>
          </a:p>
          <a:p>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22</a:t>
            </a:fld>
            <a:endParaRPr lang="en-US" dirty="0"/>
          </a:p>
        </p:txBody>
      </p:sp>
    </p:spTree>
    <p:extLst>
      <p:ext uri="{BB962C8B-B14F-4D97-AF65-F5344CB8AC3E}">
        <p14:creationId xmlns:p14="http://schemas.microsoft.com/office/powerpoint/2010/main" val="28515272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of the data model. The parcel fabric is a controller dataset for standard feature classes… but feature classes that have a predefined set of fields and names.</a:t>
            </a:r>
          </a:p>
          <a:p>
            <a:r>
              <a:rPr lang="en-US" dirty="0"/>
              <a:t>The fabric also leverages the geodatabase topology and attribute rules. The fabric also let’s you define your own named parcel types, such as Tax  or Lot, and so on.</a:t>
            </a:r>
          </a:p>
          <a:p>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23</a:t>
            </a:fld>
            <a:endParaRPr lang="en-US" dirty="0"/>
          </a:p>
        </p:txBody>
      </p:sp>
    </p:spTree>
    <p:extLst>
      <p:ext uri="{BB962C8B-B14F-4D97-AF65-F5344CB8AC3E}">
        <p14:creationId xmlns:p14="http://schemas.microsoft.com/office/powerpoint/2010/main" val="18960976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access the fabric data through a number of extension methods available from the parcel layer.</a:t>
            </a: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24</a:t>
            </a:fld>
            <a:endParaRPr lang="en-US" dirty="0"/>
          </a:p>
        </p:txBody>
      </p:sp>
    </p:spTree>
    <p:extLst>
      <p:ext uri="{BB962C8B-B14F-4D97-AF65-F5344CB8AC3E}">
        <p14:creationId xmlns:p14="http://schemas.microsoft.com/office/powerpoint/2010/main" val="10656644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a:ea typeface="+mn-ea"/>
                <a:cs typeface="+mn-cs"/>
              </a:rPr>
              <a:t>Here’s some more information about the parcel layer that helps us with our code … there can only be one parcel layer per map … that is enforced by ArcGIS Pro client … so that if you try to drag a second fabric onto the map in the UI you will get a message that says you’re only allowed to have one…and similarly… if you try to add a second parcel layer via code you’ll also be prevented and an </a:t>
            </a:r>
            <a:r>
              <a:rPr lang="en-US" sz="1200" kern="1200" dirty="0" err="1">
                <a:solidFill>
                  <a:schemeClr val="tx1"/>
                </a:solidFill>
                <a:effectLst/>
                <a:latin typeface="Arial"/>
                <a:ea typeface="+mn-ea"/>
                <a:cs typeface="+mn-cs"/>
              </a:rPr>
              <a:t>error’d</a:t>
            </a:r>
            <a:r>
              <a:rPr lang="en-US" sz="1200" kern="1200" dirty="0">
                <a:solidFill>
                  <a:schemeClr val="tx1"/>
                </a:solidFill>
                <a:effectLst/>
                <a:latin typeface="Arial"/>
                <a:ea typeface="+mn-ea"/>
                <a:cs typeface="+mn-cs"/>
              </a:rPr>
              <a:t> be returned.</a:t>
            </a:r>
          </a:p>
          <a:p>
            <a:endParaRPr lang="en-US" sz="1200" kern="1200" dirty="0">
              <a:solidFill>
                <a:schemeClr val="tx1"/>
              </a:solidFill>
              <a:effectLst/>
              <a:latin typeface="Arial"/>
              <a:ea typeface="+mn-ea"/>
              <a:cs typeface="+mn-cs"/>
            </a:endParaRPr>
          </a:p>
          <a:p>
            <a:r>
              <a:rPr lang="en-US" sz="1200" kern="1200" dirty="0">
                <a:solidFill>
                  <a:schemeClr val="tx1"/>
                </a:solidFill>
                <a:effectLst/>
                <a:latin typeface="Arial"/>
                <a:ea typeface="+mn-ea"/>
                <a:cs typeface="+mn-cs"/>
              </a:rPr>
              <a:t>This means that when we're writing code to get our parcel layer we can do it with just this single line … get the layers as a flattened list from the active map view that are of type </a:t>
            </a:r>
            <a:r>
              <a:rPr lang="en-US" sz="1200" kern="1200" dirty="0" err="1">
                <a:solidFill>
                  <a:schemeClr val="tx1"/>
                </a:solidFill>
                <a:effectLst/>
                <a:latin typeface="Arial"/>
                <a:ea typeface="+mn-ea"/>
                <a:cs typeface="+mn-cs"/>
              </a:rPr>
              <a:t>ParcelLayer</a:t>
            </a:r>
            <a:r>
              <a:rPr lang="en-US" sz="1200" kern="1200" dirty="0">
                <a:solidFill>
                  <a:schemeClr val="tx1"/>
                </a:solidFill>
                <a:effectLst/>
                <a:latin typeface="Arial"/>
                <a:ea typeface="+mn-ea"/>
                <a:cs typeface="+mn-cs"/>
              </a:rPr>
              <a:t>, and then all we need to do is get the first one confirm the returned object is not null.. and we’re off and running…</a:t>
            </a:r>
          </a:p>
        </p:txBody>
      </p:sp>
      <p:sp>
        <p:nvSpPr>
          <p:cNvPr id="4" name="Slide Number Placeholder 3"/>
          <p:cNvSpPr>
            <a:spLocks noGrp="1"/>
          </p:cNvSpPr>
          <p:nvPr>
            <p:ph type="sldNum" sz="quarter" idx="5"/>
          </p:nvPr>
        </p:nvSpPr>
        <p:spPr/>
        <p:txBody>
          <a:bodyPr/>
          <a:lstStyle/>
          <a:p>
            <a:fld id="{3E7143C0-4F23-B545-9533-520B5A87CA1E}" type="slidenum">
              <a:rPr lang="en-US" smtClean="0"/>
              <a:pPr/>
              <a:t>25</a:t>
            </a:fld>
            <a:endParaRPr lang="en-US" dirty="0"/>
          </a:p>
        </p:txBody>
      </p:sp>
    </p:spTree>
    <p:extLst>
      <p:ext uri="{BB962C8B-B14F-4D97-AF65-F5344CB8AC3E}">
        <p14:creationId xmlns:p14="http://schemas.microsoft.com/office/powerpoint/2010/main" val="17701879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set and get the active record via the API… you can use these Parcel Layer extensions… these are 2 examples of extension methods on the parcel layer…</a:t>
            </a:r>
          </a:p>
        </p:txBody>
      </p:sp>
      <p:sp>
        <p:nvSpPr>
          <p:cNvPr id="4" name="Slide Number Placeholder 3"/>
          <p:cNvSpPr>
            <a:spLocks noGrp="1"/>
          </p:cNvSpPr>
          <p:nvPr>
            <p:ph type="sldNum" sz="quarter" idx="5"/>
          </p:nvPr>
        </p:nvSpPr>
        <p:spPr/>
        <p:txBody>
          <a:bodyPr/>
          <a:lstStyle/>
          <a:p>
            <a:fld id="{3E7143C0-4F23-B545-9533-520B5A87CA1E}" type="slidenum">
              <a:rPr lang="en-US" smtClean="0"/>
              <a:pPr/>
              <a:t>26</a:t>
            </a:fld>
            <a:endParaRPr lang="en-US" dirty="0"/>
          </a:p>
        </p:txBody>
      </p:sp>
    </p:spTree>
    <p:extLst>
      <p:ext uri="{BB962C8B-B14F-4D97-AF65-F5344CB8AC3E}">
        <p14:creationId xmlns:p14="http://schemas.microsoft.com/office/powerpoint/2010/main" val="35303440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full list of all the extension methods available from the parcel layer, to help us access the fabric data. We’ll be featuring just a few of these in this session…</a:t>
            </a:r>
          </a:p>
        </p:txBody>
      </p:sp>
      <p:sp>
        <p:nvSpPr>
          <p:cNvPr id="4" name="Slide Number Placeholder 3"/>
          <p:cNvSpPr>
            <a:spLocks noGrp="1"/>
          </p:cNvSpPr>
          <p:nvPr>
            <p:ph type="sldNum" sz="quarter" idx="5"/>
          </p:nvPr>
        </p:nvSpPr>
        <p:spPr/>
        <p:txBody>
          <a:bodyPr/>
          <a:lstStyle/>
          <a:p>
            <a:fld id="{3E7143C0-4F23-B545-9533-520B5A87CA1E}" type="slidenum">
              <a:rPr lang="en-US" smtClean="0"/>
              <a:pPr/>
              <a:t>27</a:t>
            </a:fld>
            <a:endParaRPr lang="en-US" dirty="0"/>
          </a:p>
        </p:txBody>
      </p:sp>
    </p:spTree>
    <p:extLst>
      <p:ext uri="{BB962C8B-B14F-4D97-AF65-F5344CB8AC3E}">
        <p14:creationId xmlns:p14="http://schemas.microsoft.com/office/powerpoint/2010/main" val="33917086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 a quick not on license checking… the parcel editing functionality is available with the Standard and Advanced license levels. When writing code with the Parcel Fabric API you should check license level to avoid an exception. Here’s a code snippet that presents a message if the license level of the client application is at Basic level. Ken will also show this license check soon.</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Each editor will need a Parcel Fabric User Type extension.   There is a blog that explains this: </a:t>
            </a:r>
            <a:r>
              <a:rPr lang="en-US" sz="1200" u="sng" kern="1200" dirty="0">
                <a:solidFill>
                  <a:schemeClr val="tx1"/>
                </a:solidFill>
                <a:effectLst/>
                <a:latin typeface="Arial"/>
                <a:ea typeface="+mn-ea"/>
                <a:cs typeface="+mn-cs"/>
                <a:hlinkClick r:id="rId3"/>
              </a:rPr>
              <a:t>How do I license my ArcGIS Parcel Fabric?</a:t>
            </a:r>
            <a:endParaRPr lang="en-US" sz="1200" kern="1200" dirty="0">
              <a:solidFill>
                <a:schemeClr val="tx1"/>
              </a:solidFill>
              <a:effectLst/>
              <a:latin typeface="Arial"/>
              <a:ea typeface="+mn-ea"/>
              <a:cs typeface="+mn-cs"/>
            </a:endParaRPr>
          </a:p>
          <a:p>
            <a:endParaRPr lang="en-US" dirty="0"/>
          </a:p>
          <a:p>
            <a:r>
              <a:rPr lang="en-US" dirty="0"/>
              <a:t>https://www.esri.com/arcgis-blog/products/arcgis-enterprise/data-management/how-do-i-license-my-arcgis-parcel-fabric/</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28</a:t>
            </a:fld>
            <a:endParaRPr lang="en-US" dirty="0"/>
          </a:p>
        </p:txBody>
      </p:sp>
    </p:spTree>
    <p:extLst>
      <p:ext uri="{BB962C8B-B14F-4D97-AF65-F5344CB8AC3E}">
        <p14:creationId xmlns:p14="http://schemas.microsoft.com/office/powerpoint/2010/main" val="13508201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Parcel type consists of a pair of simple feature classes.  A line feature class and a polygon feature class.  The parcel fabric can have as many parcel types as needed.  Tax, Encumbrances, PLSS, easements and any others.</a:t>
            </a:r>
          </a:p>
          <a:p>
            <a:endParaRPr lang="en-US" dirty="0"/>
          </a:p>
          <a:p>
            <a:r>
              <a:rPr lang="en-US" dirty="0"/>
              <a:t>Keep in mind that the parcel fabric API is a DML-only API.  Creating new feature classes  (or parcel types), extending a parcel type’s schema or adding rules, domains, subtypes and such must be done with Geoprocessing tools or the Pro client.</a:t>
            </a:r>
          </a:p>
          <a:p>
            <a:endParaRPr lang="en-US" dirty="0"/>
          </a:p>
          <a:p>
            <a:r>
              <a:rPr lang="en-US" dirty="0"/>
              <a:t>To accomplish these tasks in a custom application, the Pro SDK has classes to execute any geoprocessing tool or script tool.</a:t>
            </a:r>
          </a:p>
        </p:txBody>
      </p:sp>
      <p:sp>
        <p:nvSpPr>
          <p:cNvPr id="4" name="Slide Number Placeholder 3"/>
          <p:cNvSpPr>
            <a:spLocks noGrp="1"/>
          </p:cNvSpPr>
          <p:nvPr>
            <p:ph type="sldNum" sz="quarter" idx="5"/>
          </p:nvPr>
        </p:nvSpPr>
        <p:spPr/>
        <p:txBody>
          <a:bodyPr/>
          <a:lstStyle/>
          <a:p>
            <a:fld id="{3E7143C0-4F23-B545-9533-520B5A87CA1E}" type="slidenum">
              <a:rPr lang="en-US" smtClean="0"/>
              <a:pPr/>
              <a:t>29</a:t>
            </a:fld>
            <a:endParaRPr lang="en-US" dirty="0"/>
          </a:p>
        </p:txBody>
      </p:sp>
    </p:spTree>
    <p:extLst>
      <p:ext uri="{BB962C8B-B14F-4D97-AF65-F5344CB8AC3E}">
        <p14:creationId xmlns:p14="http://schemas.microsoft.com/office/powerpoint/2010/main" val="26636908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a:t>
            </a:fld>
            <a:endParaRPr lang="en-US" dirty="0"/>
          </a:p>
        </p:txBody>
      </p:sp>
    </p:spTree>
    <p:extLst>
      <p:ext uri="{BB962C8B-B14F-4D97-AF65-F5344CB8AC3E}">
        <p14:creationId xmlns:p14="http://schemas.microsoft.com/office/powerpoint/2010/main" val="29971351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30</a:t>
            </a:fld>
            <a:endParaRPr lang="en-US" dirty="0"/>
          </a:p>
        </p:txBody>
      </p:sp>
    </p:spTree>
    <p:extLst>
      <p:ext uri="{BB962C8B-B14F-4D97-AF65-F5344CB8AC3E}">
        <p14:creationId xmlns:p14="http://schemas.microsoft.com/office/powerpoint/2010/main" val="40738140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31</a:t>
            </a:fld>
            <a:endParaRPr lang="en-US" dirty="0"/>
          </a:p>
        </p:txBody>
      </p:sp>
    </p:spTree>
    <p:extLst>
      <p:ext uri="{BB962C8B-B14F-4D97-AF65-F5344CB8AC3E}">
        <p14:creationId xmlns:p14="http://schemas.microsoft.com/office/powerpoint/2010/main" val="38965273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parcel fabric can be used in both a single-use as well as a multi-use environment. When the parcel layer is used to get the fabric data… for the multi-user case, it is being accessed via published feature services and is using the branch versioning model. The parcel API is designed around this services-oriented architecture, but those same layers can also be used to point to, and work with, a fabric created and stored in a file geodatabase. Since a fabric stored in the file geodatabase has the same schema, for the most part …the same API coding patterns apply for the single-use environment as for the multi-user environment. </a:t>
            </a:r>
          </a:p>
          <a:p>
            <a:endParaRPr lang="en-US" dirty="0"/>
          </a:p>
          <a:p>
            <a:r>
              <a:rPr lang="en-US" dirty="0"/>
              <a:t>In a few minutes as part of Ken’s demo you’ll see how to create and connect to a branch version.</a:t>
            </a:r>
          </a:p>
        </p:txBody>
      </p:sp>
      <p:sp>
        <p:nvSpPr>
          <p:cNvPr id="4" name="Slide Number Placeholder 3"/>
          <p:cNvSpPr>
            <a:spLocks noGrp="1"/>
          </p:cNvSpPr>
          <p:nvPr>
            <p:ph type="sldNum" sz="quarter" idx="5"/>
          </p:nvPr>
        </p:nvSpPr>
        <p:spPr/>
        <p:txBody>
          <a:bodyPr/>
          <a:lstStyle/>
          <a:p>
            <a:fld id="{3E7143C0-4F23-B545-9533-520B5A87CA1E}" type="slidenum">
              <a:rPr lang="en-US" smtClean="0"/>
              <a:pPr/>
              <a:t>32</a:t>
            </a:fld>
            <a:endParaRPr lang="en-US" dirty="0"/>
          </a:p>
        </p:txBody>
      </p:sp>
    </p:spTree>
    <p:extLst>
      <p:ext uri="{BB962C8B-B14F-4D97-AF65-F5344CB8AC3E}">
        <p14:creationId xmlns:p14="http://schemas.microsoft.com/office/powerpoint/2010/main" val="19752336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OK let’s get to the API… There are two key functional areas… the first is the parcel layer… that allows us to access the data, and the second is the Edit Operations framework… for the parcel layer the Parcel Editing API leverages the pre-defined and well-known information model, and for editing it extends the standard framework for Edit Operations.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33</a:t>
            </a:fld>
            <a:endParaRPr lang="en-US" dirty="0"/>
          </a:p>
        </p:txBody>
      </p:sp>
    </p:spTree>
    <p:extLst>
      <p:ext uri="{BB962C8B-B14F-4D97-AF65-F5344CB8AC3E}">
        <p14:creationId xmlns:p14="http://schemas.microsoft.com/office/powerpoint/2010/main" val="9646017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a:ea typeface="+mn-ea"/>
                <a:cs typeface="+mn-cs"/>
              </a:rPr>
              <a:t>Taking a look at this slide this is what you would see if you attend at the beginning editing session. </a:t>
            </a:r>
          </a:p>
          <a:p>
            <a:r>
              <a:rPr lang="en-US" sz="1200" kern="1200" dirty="0">
                <a:solidFill>
                  <a:schemeClr val="tx1"/>
                </a:solidFill>
                <a:effectLst/>
                <a:latin typeface="Arial"/>
                <a:ea typeface="+mn-ea"/>
                <a:cs typeface="+mn-cs"/>
              </a:rPr>
              <a:t>This is the workflow for you as a programmer. You would initially instantiate a new edit operation, specify the Edit for that edit operation and then execute the edit operation.</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34</a:t>
            </a:fld>
            <a:endParaRPr lang="en-US" dirty="0"/>
          </a:p>
        </p:txBody>
      </p:sp>
    </p:spTree>
    <p:extLst>
      <p:ext uri="{BB962C8B-B14F-4D97-AF65-F5344CB8AC3E}">
        <p14:creationId xmlns:p14="http://schemas.microsoft.com/office/powerpoint/2010/main" val="21067729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If we just tag the word parcel on the front before the word edit in each of these cases … this is how the parcel fabric API works so it's just leveraging of the existing framework, and expanding on it.</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35</a:t>
            </a:fld>
            <a:endParaRPr lang="en-US" dirty="0"/>
          </a:p>
        </p:txBody>
      </p:sp>
    </p:spTree>
    <p:extLst>
      <p:ext uri="{BB962C8B-B14F-4D97-AF65-F5344CB8AC3E}">
        <p14:creationId xmlns:p14="http://schemas.microsoft.com/office/powerpoint/2010/main" val="31568689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a:t>Here’s an example of that, in this case we are instantiating the edit operation with a name property as the string “Create Parcel Seeds” and that string will appear in the UI in the undo/redo stack, and the other property, </a:t>
            </a:r>
            <a:r>
              <a:rPr lang="en-US" dirty="0" err="1"/>
              <a:t>SelectNewFeatures</a:t>
            </a:r>
            <a:r>
              <a:rPr lang="en-US" dirty="0"/>
              <a:t>, is getting set to true so for this code the new features are parcel seeds, and so when the operation completes they’ll show up selected in Pro.</a:t>
            </a:r>
          </a:p>
          <a:p>
            <a:endParaRPr lang="en-US" dirty="0"/>
          </a:p>
          <a:p>
            <a:r>
              <a:rPr lang="en-US" dirty="0"/>
              <a:t>… and then we get down the function we’re calling – it is one of the new parcel API functions “</a:t>
            </a:r>
            <a:r>
              <a:rPr lang="en-US" dirty="0" err="1"/>
              <a:t>CreateParcelSeedsByRecord</a:t>
            </a:r>
            <a:r>
              <a:rPr lang="en-US" dirty="0"/>
              <a:t>” and you can see here that the function takes a </a:t>
            </a:r>
            <a:r>
              <a:rPr lang="en-US" dirty="0" err="1"/>
              <a:t>ParcelLayer</a:t>
            </a:r>
            <a:r>
              <a:rPr lang="en-US" dirty="0"/>
              <a:t> as the first parameter the </a:t>
            </a:r>
            <a:r>
              <a:rPr lang="en-US" dirty="0" err="1"/>
              <a:t>guid</a:t>
            </a:r>
            <a:r>
              <a:rPr lang="en-US" dirty="0"/>
              <a:t> value of the record object. That second parameter means that only the closed loops of lines that are </a:t>
            </a:r>
            <a:r>
              <a:rPr lang="en-US"/>
              <a:t>within </a:t>
            </a:r>
            <a:r>
              <a:rPr lang="en-US" b="1"/>
              <a:t>that </a:t>
            </a:r>
            <a:r>
              <a:rPr lang="en-US" dirty="0"/>
              <a:t>record will be used to create the seeds.</a:t>
            </a:r>
          </a:p>
          <a:p>
            <a:endParaRPr lang="en-US" dirty="0"/>
          </a:p>
          <a:p>
            <a:r>
              <a:rPr lang="en-US" dirty="0" err="1"/>
              <a:t>BuildParcelsByExtent</a:t>
            </a:r>
            <a:endParaRPr lang="en-US" dirty="0"/>
          </a:p>
          <a:p>
            <a:r>
              <a:rPr lang="en-US" dirty="0" err="1"/>
              <a:t>BuildParcelsByRecord</a:t>
            </a:r>
            <a:endParaRPr lang="en-US" dirty="0"/>
          </a:p>
          <a:p>
            <a:r>
              <a:rPr lang="en-US" dirty="0" err="1"/>
              <a:t>ChangeParcelType</a:t>
            </a:r>
            <a:endParaRPr lang="en-US" dirty="0"/>
          </a:p>
          <a:p>
            <a:r>
              <a:rPr lang="en-US" dirty="0" err="1"/>
              <a:t>CopyLineFeaturesToParcelType</a:t>
            </a:r>
            <a:endParaRPr lang="en-US" dirty="0"/>
          </a:p>
          <a:p>
            <a:r>
              <a:rPr lang="en-US" dirty="0" err="1"/>
              <a:t>CopyParcelLinesToParcelType</a:t>
            </a:r>
            <a:endParaRPr lang="en-US" dirty="0"/>
          </a:p>
          <a:p>
            <a:r>
              <a:rPr lang="en-US" dirty="0" err="1"/>
              <a:t>CreateParcelSeedsByRecord</a:t>
            </a:r>
            <a:endParaRPr lang="en-US" dirty="0"/>
          </a:p>
          <a:p>
            <a:r>
              <a:rPr lang="en-US" dirty="0" err="1"/>
              <a:t>DeleteParcels</a:t>
            </a:r>
            <a:endParaRPr lang="en-US" dirty="0"/>
          </a:p>
          <a:p>
            <a:r>
              <a:rPr lang="en-US" dirty="0" err="1"/>
              <a:t>DuplicateParcels</a:t>
            </a:r>
            <a:endParaRPr lang="en-US" dirty="0"/>
          </a:p>
          <a:p>
            <a:r>
              <a:rPr lang="en-US" dirty="0" err="1"/>
              <a:t>RetireFeaturesToRecord</a:t>
            </a:r>
            <a:endParaRPr lang="en-US" dirty="0"/>
          </a:p>
          <a:p>
            <a:r>
              <a:rPr lang="en-US" dirty="0" err="1"/>
              <a:t>SetParcelHistoryCurrent</a:t>
            </a:r>
            <a:endParaRPr lang="en-US" dirty="0"/>
          </a:p>
          <a:p>
            <a:r>
              <a:rPr lang="en-US" dirty="0" err="1"/>
              <a:t>SetParcelHistoryRetired</a:t>
            </a:r>
            <a:endParaRPr lang="en-US" dirty="0"/>
          </a:p>
          <a:p>
            <a:r>
              <a:rPr lang="en-US" dirty="0" err="1"/>
              <a:t>ShrinkParcelsToSeeds</a:t>
            </a:r>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36</a:t>
            </a:fld>
            <a:endParaRPr lang="en-US" dirty="0"/>
          </a:p>
        </p:txBody>
      </p:sp>
    </p:spTree>
    <p:extLst>
      <p:ext uri="{BB962C8B-B14F-4D97-AF65-F5344CB8AC3E}">
        <p14:creationId xmlns:p14="http://schemas.microsoft.com/office/powerpoint/2010/main" val="17185932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full list of all the parcel API related editing functions. We won’t be going through each of these in this session, but we’ll show </a:t>
            </a:r>
          </a:p>
          <a:p>
            <a:endParaRPr lang="en-US" dirty="0"/>
          </a:p>
          <a:p>
            <a:r>
              <a:rPr lang="en-US" dirty="0" err="1"/>
              <a:t>BuildParcelsByExtent</a:t>
            </a:r>
            <a:endParaRPr lang="en-US" dirty="0"/>
          </a:p>
          <a:p>
            <a:r>
              <a:rPr lang="en-US" dirty="0" err="1"/>
              <a:t>BuildParcelsByRecord</a:t>
            </a:r>
            <a:endParaRPr lang="en-US" dirty="0"/>
          </a:p>
          <a:p>
            <a:r>
              <a:rPr lang="en-US" dirty="0" err="1"/>
              <a:t>ChangeParcelType</a:t>
            </a:r>
            <a:endParaRPr lang="en-US" dirty="0"/>
          </a:p>
          <a:p>
            <a:r>
              <a:rPr lang="en-US" dirty="0" err="1"/>
              <a:t>CopyLineFeaturesToParcelType</a:t>
            </a:r>
            <a:endParaRPr lang="en-US" dirty="0"/>
          </a:p>
          <a:p>
            <a:r>
              <a:rPr lang="en-US" dirty="0" err="1"/>
              <a:t>CopyParcelLinesToParcelType</a:t>
            </a:r>
            <a:endParaRPr lang="en-US" dirty="0"/>
          </a:p>
          <a:p>
            <a:r>
              <a:rPr lang="en-US" dirty="0" err="1"/>
              <a:t>CreateParcelSeedsByRecord</a:t>
            </a:r>
            <a:endParaRPr lang="en-US" dirty="0"/>
          </a:p>
          <a:p>
            <a:r>
              <a:rPr lang="en-US" dirty="0" err="1"/>
              <a:t>DeleteParcels</a:t>
            </a:r>
            <a:endParaRPr lang="en-US" dirty="0"/>
          </a:p>
          <a:p>
            <a:r>
              <a:rPr lang="en-US" dirty="0" err="1"/>
              <a:t>DuplicateParcels</a:t>
            </a:r>
            <a:endParaRPr lang="en-US" dirty="0"/>
          </a:p>
          <a:p>
            <a:r>
              <a:rPr lang="en-US" dirty="0" err="1"/>
              <a:t>RetireFeaturesToRecord</a:t>
            </a:r>
            <a:endParaRPr lang="en-US" dirty="0"/>
          </a:p>
          <a:p>
            <a:r>
              <a:rPr lang="en-US" dirty="0" err="1"/>
              <a:t>SetParcelHistoryCurrent</a:t>
            </a:r>
            <a:endParaRPr lang="en-US" dirty="0"/>
          </a:p>
          <a:p>
            <a:r>
              <a:rPr lang="en-US" dirty="0" err="1"/>
              <a:t>SetParcelHistoryRetired</a:t>
            </a:r>
            <a:endParaRPr lang="en-US" dirty="0"/>
          </a:p>
          <a:p>
            <a:r>
              <a:rPr lang="en-US" dirty="0" err="1"/>
              <a:t>ShrinkParcelsToSeeds</a:t>
            </a:r>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37</a:t>
            </a:fld>
            <a:endParaRPr lang="en-US" dirty="0"/>
          </a:p>
        </p:txBody>
      </p:sp>
    </p:spTree>
    <p:extLst>
      <p:ext uri="{BB962C8B-B14F-4D97-AF65-F5344CB8AC3E}">
        <p14:creationId xmlns:p14="http://schemas.microsoft.com/office/powerpoint/2010/main" val="25029179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session you’ll hear us refer to the Active Record… What does this active record actually mean? </a:t>
            </a: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38</a:t>
            </a:fld>
            <a:endParaRPr lang="en-US" dirty="0"/>
          </a:p>
        </p:txBody>
      </p:sp>
    </p:spTree>
    <p:extLst>
      <p:ext uri="{BB962C8B-B14F-4D97-AF65-F5344CB8AC3E}">
        <p14:creationId xmlns:p14="http://schemas.microsoft.com/office/powerpoint/2010/main" val="24257533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This is a term that's applied in the context of the client…. In the Pro client when there is a parcel layer in the map … the UI shows a Heads Up display, indicating what the active record is.</a:t>
            </a:r>
          </a:p>
          <a:p>
            <a:r>
              <a:rPr lang="en-US" sz="1200" kern="1200" dirty="0">
                <a:solidFill>
                  <a:schemeClr val="tx1"/>
                </a:solidFill>
                <a:effectLst/>
                <a:latin typeface="Arial"/>
                <a:ea typeface="+mn-ea"/>
                <a:cs typeface="+mn-cs"/>
              </a:rPr>
              <a:t>So here we see that the record is SP12-32, and any new data created with this record will represented by this record.</a:t>
            </a:r>
          </a:p>
        </p:txBody>
      </p:sp>
      <p:sp>
        <p:nvSpPr>
          <p:cNvPr id="4" name="Slide Number Placeholder 3"/>
          <p:cNvSpPr>
            <a:spLocks noGrp="1"/>
          </p:cNvSpPr>
          <p:nvPr>
            <p:ph type="sldNum" sz="quarter" idx="5"/>
          </p:nvPr>
        </p:nvSpPr>
        <p:spPr/>
        <p:txBody>
          <a:bodyPr/>
          <a:lstStyle/>
          <a:p>
            <a:fld id="{3E7143C0-4F23-B545-9533-520B5A87CA1E}" type="slidenum">
              <a:rPr lang="en-US" smtClean="0"/>
              <a:pPr/>
              <a:t>39</a:t>
            </a:fld>
            <a:endParaRPr lang="en-US" dirty="0"/>
          </a:p>
        </p:txBody>
      </p:sp>
    </p:spTree>
    <p:extLst>
      <p:ext uri="{BB962C8B-B14F-4D97-AF65-F5344CB8AC3E}">
        <p14:creationId xmlns:p14="http://schemas.microsoft.com/office/powerpoint/2010/main" val="38461679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of the data model. The parcel fabric is a controller dataset for standard feature classes… but feature classes that have a predefined set of fields and names.</a:t>
            </a:r>
          </a:p>
          <a:p>
            <a:r>
              <a:rPr lang="en-US" dirty="0"/>
              <a:t>The fabric also leverages the geodatabase topology and attribute rules. The fabric also let’s you define your own named parcel types, such as Tax  or Lot, and so on.</a:t>
            </a:r>
          </a:p>
          <a:p>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a:t>
            </a:fld>
            <a:endParaRPr lang="en-US" dirty="0"/>
          </a:p>
        </p:txBody>
      </p:sp>
    </p:spTree>
    <p:extLst>
      <p:ext uri="{BB962C8B-B14F-4D97-AF65-F5344CB8AC3E}">
        <p14:creationId xmlns:p14="http://schemas.microsoft.com/office/powerpoint/2010/main" val="28660363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40</a:t>
            </a:fld>
            <a:endParaRPr lang="en-US" dirty="0"/>
          </a:p>
        </p:txBody>
      </p:sp>
    </p:spTree>
    <p:extLst>
      <p:ext uri="{BB962C8B-B14F-4D97-AF65-F5344CB8AC3E}">
        <p14:creationId xmlns:p14="http://schemas.microsoft.com/office/powerpoint/2010/main" val="36921393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full list of all the parcel API related editing functions. We won’t be going through each of these in this session, but we’ll show </a:t>
            </a:r>
          </a:p>
          <a:p>
            <a:endParaRPr lang="en-US" dirty="0"/>
          </a:p>
          <a:p>
            <a:r>
              <a:rPr lang="en-US" dirty="0" err="1"/>
              <a:t>BuildParcelsByExtent</a:t>
            </a:r>
            <a:endParaRPr lang="en-US" dirty="0"/>
          </a:p>
          <a:p>
            <a:r>
              <a:rPr lang="en-US" dirty="0" err="1"/>
              <a:t>BuildParcelsByRecord</a:t>
            </a:r>
            <a:endParaRPr lang="en-US" dirty="0"/>
          </a:p>
          <a:p>
            <a:r>
              <a:rPr lang="en-US" dirty="0" err="1"/>
              <a:t>ChangeParcelType</a:t>
            </a:r>
            <a:endParaRPr lang="en-US" dirty="0"/>
          </a:p>
          <a:p>
            <a:r>
              <a:rPr lang="en-US" dirty="0" err="1"/>
              <a:t>CopyLineFeaturesToParcelType</a:t>
            </a:r>
            <a:endParaRPr lang="en-US" dirty="0"/>
          </a:p>
          <a:p>
            <a:r>
              <a:rPr lang="en-US" dirty="0" err="1"/>
              <a:t>CopyParcelLinesToParcelType</a:t>
            </a:r>
            <a:endParaRPr lang="en-US" dirty="0"/>
          </a:p>
          <a:p>
            <a:r>
              <a:rPr lang="en-US" dirty="0" err="1"/>
              <a:t>CreateParcelSeedsByRecord</a:t>
            </a:r>
            <a:endParaRPr lang="en-US" dirty="0"/>
          </a:p>
          <a:p>
            <a:r>
              <a:rPr lang="en-US" dirty="0" err="1"/>
              <a:t>DeleteParcels</a:t>
            </a:r>
            <a:endParaRPr lang="en-US" dirty="0"/>
          </a:p>
          <a:p>
            <a:r>
              <a:rPr lang="en-US" dirty="0" err="1"/>
              <a:t>DuplicateParcels</a:t>
            </a:r>
            <a:endParaRPr lang="en-US" dirty="0"/>
          </a:p>
          <a:p>
            <a:r>
              <a:rPr lang="en-US" dirty="0" err="1"/>
              <a:t>RetireFeaturesToRecord</a:t>
            </a:r>
            <a:endParaRPr lang="en-US" dirty="0"/>
          </a:p>
          <a:p>
            <a:r>
              <a:rPr lang="en-US" dirty="0" err="1"/>
              <a:t>SetParcelHistoryCurrent</a:t>
            </a:r>
            <a:endParaRPr lang="en-US" dirty="0"/>
          </a:p>
          <a:p>
            <a:r>
              <a:rPr lang="en-US" dirty="0" err="1"/>
              <a:t>SetParcelHistoryRetired</a:t>
            </a:r>
            <a:endParaRPr lang="en-US" dirty="0"/>
          </a:p>
          <a:p>
            <a:r>
              <a:rPr lang="en-US" dirty="0" err="1"/>
              <a:t>ShrinkParcelsToSeeds</a:t>
            </a:r>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41</a:t>
            </a:fld>
            <a:endParaRPr lang="en-US" dirty="0"/>
          </a:p>
        </p:txBody>
      </p:sp>
    </p:spTree>
    <p:extLst>
      <p:ext uri="{BB962C8B-B14F-4D97-AF65-F5344CB8AC3E}">
        <p14:creationId xmlns:p14="http://schemas.microsoft.com/office/powerpoint/2010/main" val="40704760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As you saw when Ken created the point, he was just using the standard editing API to set the Create function on the </a:t>
            </a:r>
            <a:r>
              <a:rPr lang="en-US" sz="1200" dirty="0" err="1"/>
              <a:t>EditOperation</a:t>
            </a:r>
            <a:r>
              <a:rPr lang="en-US" sz="1200" dirty="0"/>
              <a:t> then he ran execute. There was no Parcel API involved in that call, though in the previous steps Ken </a:t>
            </a:r>
            <a:r>
              <a:rPr lang="en-US" sz="1200" dirty="0" err="1"/>
              <a:t>Ken</a:t>
            </a:r>
            <a:r>
              <a:rPr lang="en-US" sz="1200" dirty="0"/>
              <a:t> had set an Active Record, and so the new feature was assigned the GUID of that active record.</a:t>
            </a:r>
          </a:p>
          <a:p>
            <a:endParaRPr lang="en-US" sz="1200" dirty="0"/>
          </a:p>
          <a:p>
            <a:r>
              <a:rPr lang="en-US" sz="1200" dirty="0"/>
              <a:t>As programmers you have complete access to all of the other API outside of these Parcel specific API functions, meaning that the parcel layer and parcel editing API is not the only way that you can access the data … </a:t>
            </a:r>
          </a:p>
          <a:p>
            <a:endParaRPr lang="en-US" sz="1200" dirty="0"/>
          </a:p>
          <a:p>
            <a:r>
              <a:rPr lang="en-US" sz="1200" dirty="0"/>
              <a:t>In fact as Ken will demonstrate next, the Dataset Administration side of the parcel fabric is a DML-only API, back to Ken for more on what this means…</a:t>
            </a:r>
            <a:endParaRPr lang="en-US" sz="1100" dirty="0"/>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42</a:t>
            </a:fld>
            <a:endParaRPr lang="en-US" dirty="0"/>
          </a:p>
        </p:txBody>
      </p:sp>
    </p:spTree>
    <p:extLst>
      <p:ext uri="{BB962C8B-B14F-4D97-AF65-F5344CB8AC3E}">
        <p14:creationId xmlns:p14="http://schemas.microsoft.com/office/powerpoint/2010/main" val="35738463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Part of the built-in parcel fabric behavior includes its ability to track parcel lineage. Ken will show this in more detail in the next demo,  Here we’ll use a parcel merge as an example.</a:t>
            </a:r>
          </a:p>
          <a:p>
            <a:r>
              <a:rPr lang="en-US" dirty="0"/>
              <a:t>Parcels 230 and 220 are already in an existing record. A new record is created to represent the legal transaction for the Merge operation, and the new parcel is called 500.</a:t>
            </a:r>
          </a:p>
        </p:txBody>
      </p:sp>
      <p:sp>
        <p:nvSpPr>
          <p:cNvPr id="4" name="Slide Number Placeholder 3"/>
          <p:cNvSpPr>
            <a:spLocks noGrp="1"/>
          </p:cNvSpPr>
          <p:nvPr>
            <p:ph type="sldNum" sz="quarter" idx="5"/>
          </p:nvPr>
        </p:nvSpPr>
        <p:spPr/>
        <p:txBody>
          <a:bodyPr/>
          <a:lstStyle/>
          <a:p>
            <a:fld id="{3E7143C0-4F23-B545-9533-520B5A87CA1E}" type="slidenum">
              <a:rPr lang="en-US" smtClean="0"/>
              <a:pPr/>
              <a:t>43</a:t>
            </a:fld>
            <a:endParaRPr lang="en-US" dirty="0"/>
          </a:p>
        </p:txBody>
      </p:sp>
    </p:spTree>
    <p:extLst>
      <p:ext uri="{BB962C8B-B14F-4D97-AF65-F5344CB8AC3E}">
        <p14:creationId xmlns:p14="http://schemas.microsoft.com/office/powerpoint/2010/main" val="210839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fabric schema includes two fields called </a:t>
            </a:r>
            <a:r>
              <a:rPr lang="en-US" dirty="0" err="1"/>
              <a:t>CreatedByRecord</a:t>
            </a:r>
            <a:r>
              <a:rPr lang="en-US" dirty="0"/>
              <a:t> and the </a:t>
            </a:r>
            <a:r>
              <a:rPr lang="en-US" dirty="0" err="1"/>
              <a:t>RetiredByRecord</a:t>
            </a:r>
            <a:r>
              <a:rPr lang="en-US" dirty="0"/>
              <a:t> found on all the feature classes. These hold the globally unique id value of the Record that the feature was either created by or that is was retired by. In this case we can see that after the Merge Parcel 500 has a </a:t>
            </a:r>
            <a:r>
              <a:rPr lang="en-US" dirty="0" err="1"/>
              <a:t>CreatedByRecord</a:t>
            </a:r>
            <a:r>
              <a:rPr lang="en-US" dirty="0"/>
              <a:t> value that also appears in the </a:t>
            </a:r>
            <a:r>
              <a:rPr lang="en-US" dirty="0" err="1"/>
              <a:t>RetiredByRecord</a:t>
            </a:r>
            <a:r>
              <a:rPr lang="en-US" dirty="0"/>
              <a:t> fields of the </a:t>
            </a:r>
            <a:r>
              <a:rPr lang="en-US" dirty="0" err="1"/>
              <a:t>oringal</a:t>
            </a:r>
            <a:r>
              <a:rPr lang="en-US" dirty="0"/>
              <a:t> 2 parcels. Those original parcels 230 and 220 are now retired and marked as historical and 500 has an empty / null value in its </a:t>
            </a:r>
            <a:r>
              <a:rPr lang="en-US" dirty="0" err="1"/>
              <a:t>RetiredByRecord</a:t>
            </a:r>
            <a:r>
              <a:rPr lang="en-US" dirty="0"/>
              <a:t> field because it is now current.</a:t>
            </a:r>
          </a:p>
        </p:txBody>
      </p:sp>
      <p:sp>
        <p:nvSpPr>
          <p:cNvPr id="4" name="Slide Number Placeholder 3"/>
          <p:cNvSpPr>
            <a:spLocks noGrp="1"/>
          </p:cNvSpPr>
          <p:nvPr>
            <p:ph type="sldNum" sz="quarter" idx="5"/>
          </p:nvPr>
        </p:nvSpPr>
        <p:spPr/>
        <p:txBody>
          <a:bodyPr/>
          <a:lstStyle/>
          <a:p>
            <a:fld id="{3E7143C0-4F23-B545-9533-520B5A87CA1E}" type="slidenum">
              <a:rPr lang="en-US" smtClean="0"/>
              <a:pPr/>
              <a:t>44</a:t>
            </a:fld>
            <a:endParaRPr lang="en-US" dirty="0"/>
          </a:p>
        </p:txBody>
      </p:sp>
    </p:spTree>
    <p:extLst>
      <p:ext uri="{BB962C8B-B14F-4D97-AF65-F5344CB8AC3E}">
        <p14:creationId xmlns:p14="http://schemas.microsoft.com/office/powerpoint/2010/main" val="12625484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using the parcel API functions to create or update parcel features, it is often useful to be able to access those features for further action.</a:t>
            </a:r>
          </a:p>
          <a:p>
            <a:endParaRPr lang="en-US" dirty="0"/>
          </a:p>
          <a:p>
            <a:r>
              <a:rPr lang="en-US" dirty="0"/>
              <a:t>The </a:t>
            </a:r>
            <a:r>
              <a:rPr lang="en-US" dirty="0" err="1"/>
              <a:t>ParcelEditToken</a:t>
            </a:r>
            <a:r>
              <a:rPr lang="en-US" dirty="0"/>
              <a:t> can be used for this purpose. If the additional action includes further edits of those features, then usually you will want to make sure those additional edits occur within the same edit operation.</a:t>
            </a:r>
          </a:p>
          <a:p>
            <a:r>
              <a:rPr lang="en-US" dirty="0"/>
              <a:t>You do that using a chained edit operation. You may otherwise end up with multiple undo’s on the undo/redo stack when from your users point of view they’ve really only applied a single editing action.</a:t>
            </a:r>
          </a:p>
        </p:txBody>
      </p:sp>
      <p:sp>
        <p:nvSpPr>
          <p:cNvPr id="4" name="Slide Number Placeholder 3"/>
          <p:cNvSpPr>
            <a:spLocks noGrp="1"/>
          </p:cNvSpPr>
          <p:nvPr>
            <p:ph type="sldNum" sz="quarter" idx="5"/>
          </p:nvPr>
        </p:nvSpPr>
        <p:spPr/>
        <p:txBody>
          <a:bodyPr/>
          <a:lstStyle/>
          <a:p>
            <a:fld id="{3E7143C0-4F23-B545-9533-520B5A87CA1E}" type="slidenum">
              <a:rPr lang="en-US" smtClean="0"/>
              <a:pPr/>
              <a:t>45</a:t>
            </a:fld>
            <a:endParaRPr lang="en-US" dirty="0"/>
          </a:p>
        </p:txBody>
      </p:sp>
    </p:spTree>
    <p:extLst>
      <p:ext uri="{BB962C8B-B14F-4D97-AF65-F5344CB8AC3E}">
        <p14:creationId xmlns:p14="http://schemas.microsoft.com/office/powerpoint/2010/main" val="34189374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a quick code snippet to show how to set it up …. the Parcel API edit function returns a parcel edit token. When using the token, make sure that you pass in the parcel feature layers as well on the third parameter. While it’s an optional variable in general, you do need it there, because the parcel edit token will return the modified and selected features for the layers you specify… that parameter is a List of feature layers</a:t>
            </a:r>
          </a:p>
        </p:txBody>
      </p:sp>
      <p:sp>
        <p:nvSpPr>
          <p:cNvPr id="4" name="Slide Number Placeholder 3"/>
          <p:cNvSpPr>
            <a:spLocks noGrp="1"/>
          </p:cNvSpPr>
          <p:nvPr>
            <p:ph type="sldNum" sz="quarter" idx="5"/>
          </p:nvPr>
        </p:nvSpPr>
        <p:spPr/>
        <p:txBody>
          <a:bodyPr/>
          <a:lstStyle/>
          <a:p>
            <a:fld id="{3E7143C0-4F23-B545-9533-520B5A87CA1E}" type="slidenum">
              <a:rPr lang="en-US" smtClean="0"/>
              <a:pPr/>
              <a:t>46</a:t>
            </a:fld>
            <a:endParaRPr lang="en-US" dirty="0"/>
          </a:p>
        </p:txBody>
      </p:sp>
    </p:spTree>
    <p:extLst>
      <p:ext uri="{BB962C8B-B14F-4D97-AF65-F5344CB8AC3E}">
        <p14:creationId xmlns:p14="http://schemas.microsoft.com/office/powerpoint/2010/main" val="171419408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we can see here that in this case we’re looking only at the parcel types for Tax and for Lines, and that we are building that list feature layers controlled by the fabric.</a:t>
            </a:r>
          </a:p>
        </p:txBody>
      </p:sp>
      <p:sp>
        <p:nvSpPr>
          <p:cNvPr id="4" name="Slide Number Placeholder 3"/>
          <p:cNvSpPr>
            <a:spLocks noGrp="1"/>
          </p:cNvSpPr>
          <p:nvPr>
            <p:ph type="sldNum" sz="quarter" idx="5"/>
          </p:nvPr>
        </p:nvSpPr>
        <p:spPr/>
        <p:txBody>
          <a:bodyPr/>
          <a:lstStyle/>
          <a:p>
            <a:fld id="{3E7143C0-4F23-B545-9533-520B5A87CA1E}" type="slidenum">
              <a:rPr lang="en-US" smtClean="0"/>
              <a:pPr/>
              <a:t>47</a:t>
            </a:fld>
            <a:endParaRPr lang="en-US" dirty="0"/>
          </a:p>
        </p:txBody>
      </p:sp>
    </p:spTree>
    <p:extLst>
      <p:ext uri="{BB962C8B-B14F-4D97-AF65-F5344CB8AC3E}">
        <p14:creationId xmlns:p14="http://schemas.microsoft.com/office/powerpoint/2010/main" val="227399706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48</a:t>
            </a:fld>
            <a:endParaRPr lang="en-US" dirty="0"/>
          </a:p>
        </p:txBody>
      </p:sp>
    </p:spTree>
    <p:extLst>
      <p:ext uri="{BB962C8B-B14F-4D97-AF65-F5344CB8AC3E}">
        <p14:creationId xmlns:p14="http://schemas.microsoft.com/office/powerpoint/2010/main" val="12939614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and speaking of the sample, I’ll now go through the add-in and sample data to demonstrate a custom application that covers much of what we’ve discussed today.</a:t>
            </a:r>
          </a:p>
        </p:txBody>
      </p:sp>
      <p:sp>
        <p:nvSpPr>
          <p:cNvPr id="4" name="Slide Number Placeholder 3"/>
          <p:cNvSpPr>
            <a:spLocks noGrp="1"/>
          </p:cNvSpPr>
          <p:nvPr>
            <p:ph type="sldNum" sz="quarter" idx="5"/>
          </p:nvPr>
        </p:nvSpPr>
        <p:spPr/>
        <p:txBody>
          <a:bodyPr/>
          <a:lstStyle/>
          <a:p>
            <a:fld id="{3E7143C0-4F23-B545-9533-520B5A87CA1E}" type="slidenum">
              <a:rPr lang="en-US" smtClean="0"/>
              <a:pPr/>
              <a:t>49</a:t>
            </a:fld>
            <a:endParaRPr lang="en-US" dirty="0"/>
          </a:p>
        </p:txBody>
      </p:sp>
    </p:spTree>
    <p:extLst>
      <p:ext uri="{BB962C8B-B14F-4D97-AF65-F5344CB8AC3E}">
        <p14:creationId xmlns:p14="http://schemas.microsoft.com/office/powerpoint/2010/main" val="2569877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of the data model. The parcel fabric is a controller dataset for standard feature classes… but feature classes that have a predefined set of fields and names.</a:t>
            </a:r>
          </a:p>
          <a:p>
            <a:r>
              <a:rPr lang="en-US" dirty="0"/>
              <a:t>The fabric also leverages the geodatabase topology and attribute rules. The fabric also let’s you define your own named parcel types, such as Tax  or Lot, and so on.</a:t>
            </a:r>
          </a:p>
          <a:p>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a:t>
            </a:fld>
            <a:endParaRPr lang="en-US" dirty="0"/>
          </a:p>
        </p:txBody>
      </p:sp>
    </p:spTree>
    <p:extLst>
      <p:ext uri="{BB962C8B-B14F-4D97-AF65-F5344CB8AC3E}">
        <p14:creationId xmlns:p14="http://schemas.microsoft.com/office/powerpoint/2010/main" val="148408432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a:ea typeface="+mn-ea"/>
                <a:cs typeface="+mn-cs"/>
              </a:rPr>
              <a:t>That brings us to the end of the session, but before we end, here are some resources… </a:t>
            </a:r>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50</a:t>
            </a:fld>
            <a:endParaRPr lang="en-US" dirty="0"/>
          </a:p>
        </p:txBody>
      </p:sp>
    </p:spTree>
    <p:extLst>
      <p:ext uri="{BB962C8B-B14F-4D97-AF65-F5344CB8AC3E}">
        <p14:creationId xmlns:p14="http://schemas.microsoft.com/office/powerpoint/2010/main" val="34529950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using the parcel API functions to create or update parcel features, it is often useful to be able to access those features for further action.</a:t>
            </a:r>
          </a:p>
          <a:p>
            <a:endParaRPr lang="en-US" dirty="0"/>
          </a:p>
          <a:p>
            <a:r>
              <a:rPr lang="en-US" dirty="0"/>
              <a:t>The </a:t>
            </a:r>
            <a:r>
              <a:rPr lang="en-US" dirty="0" err="1"/>
              <a:t>ParcelEditToken</a:t>
            </a:r>
            <a:r>
              <a:rPr lang="en-US" dirty="0"/>
              <a:t> can be used for this purpose. If the additional action includes further edits of those features, then usually you will want to make sure those additional edits occur within the same edit operation.</a:t>
            </a:r>
          </a:p>
          <a:p>
            <a:r>
              <a:rPr lang="en-US" dirty="0"/>
              <a:t>You do that using a chained edit operation. You may otherwise end up with multiple undo’s on the undo/redo stack when from your users point of view they’ve really only applied a single editing action.</a:t>
            </a:r>
          </a:p>
        </p:txBody>
      </p:sp>
      <p:sp>
        <p:nvSpPr>
          <p:cNvPr id="4" name="Slide Number Placeholder 3"/>
          <p:cNvSpPr>
            <a:spLocks noGrp="1"/>
          </p:cNvSpPr>
          <p:nvPr>
            <p:ph type="sldNum" sz="quarter" idx="5"/>
          </p:nvPr>
        </p:nvSpPr>
        <p:spPr/>
        <p:txBody>
          <a:bodyPr/>
          <a:lstStyle/>
          <a:p>
            <a:fld id="{3E7143C0-4F23-B545-9533-520B5A87CA1E}" type="slidenum">
              <a:rPr lang="en-US" smtClean="0"/>
              <a:pPr/>
              <a:t>51</a:t>
            </a:fld>
            <a:endParaRPr lang="en-US" dirty="0"/>
          </a:p>
        </p:txBody>
      </p:sp>
    </p:spTree>
    <p:extLst>
      <p:ext uri="{BB962C8B-B14F-4D97-AF65-F5344CB8AC3E}">
        <p14:creationId xmlns:p14="http://schemas.microsoft.com/office/powerpoint/2010/main" val="42384970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using the parcel API functions to create or update parcel features, it is often useful to be able to access those features for further action.</a:t>
            </a:r>
          </a:p>
          <a:p>
            <a:endParaRPr lang="en-US" dirty="0"/>
          </a:p>
          <a:p>
            <a:r>
              <a:rPr lang="en-US" dirty="0"/>
              <a:t>The </a:t>
            </a:r>
            <a:r>
              <a:rPr lang="en-US" dirty="0" err="1"/>
              <a:t>ParcelEditToken</a:t>
            </a:r>
            <a:r>
              <a:rPr lang="en-US" dirty="0"/>
              <a:t> can be used for this purpose. If the additional action includes further edits of those features, then usually you will want to make sure those additional edits occur within the same edit operation.</a:t>
            </a:r>
          </a:p>
          <a:p>
            <a:r>
              <a:rPr lang="en-US" dirty="0"/>
              <a:t>You do that using a chained edit operation. You may otherwise end up with multiple undo’s on the undo/redo stack when from your users point of view they’ve really only applied a single editing action.</a:t>
            </a:r>
          </a:p>
        </p:txBody>
      </p:sp>
      <p:sp>
        <p:nvSpPr>
          <p:cNvPr id="4" name="Slide Number Placeholder 3"/>
          <p:cNvSpPr>
            <a:spLocks noGrp="1"/>
          </p:cNvSpPr>
          <p:nvPr>
            <p:ph type="sldNum" sz="quarter" idx="5"/>
          </p:nvPr>
        </p:nvSpPr>
        <p:spPr/>
        <p:txBody>
          <a:bodyPr/>
          <a:lstStyle/>
          <a:p>
            <a:fld id="{3E7143C0-4F23-B545-9533-520B5A87CA1E}" type="slidenum">
              <a:rPr lang="en-US" smtClean="0"/>
              <a:pPr/>
              <a:t>52</a:t>
            </a:fld>
            <a:endParaRPr lang="en-US" dirty="0"/>
          </a:p>
        </p:txBody>
      </p:sp>
    </p:spTree>
    <p:extLst>
      <p:ext uri="{BB962C8B-B14F-4D97-AF65-F5344CB8AC3E}">
        <p14:creationId xmlns:p14="http://schemas.microsoft.com/office/powerpoint/2010/main" val="358504589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53</a:t>
            </a:fld>
            <a:endParaRPr lang="en-US" dirty="0"/>
          </a:p>
        </p:txBody>
      </p:sp>
    </p:spTree>
    <p:extLst>
      <p:ext uri="{BB962C8B-B14F-4D97-AF65-F5344CB8AC3E}">
        <p14:creationId xmlns:p14="http://schemas.microsoft.com/office/powerpoint/2010/main" val="376747119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54</a:t>
            </a:fld>
            <a:endParaRPr lang="en-US" dirty="0"/>
          </a:p>
        </p:txBody>
      </p:sp>
    </p:spTree>
    <p:extLst>
      <p:ext uri="{BB962C8B-B14F-4D97-AF65-F5344CB8AC3E}">
        <p14:creationId xmlns:p14="http://schemas.microsoft.com/office/powerpoint/2010/main" val="331302243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55</a:t>
            </a:fld>
            <a:endParaRPr lang="en-US" dirty="0"/>
          </a:p>
        </p:txBody>
      </p:sp>
    </p:spTree>
    <p:extLst>
      <p:ext uri="{BB962C8B-B14F-4D97-AF65-F5344CB8AC3E}">
        <p14:creationId xmlns:p14="http://schemas.microsoft.com/office/powerpoint/2010/main" val="117487691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56</a:t>
            </a:fld>
            <a:endParaRPr lang="en-US" dirty="0"/>
          </a:p>
        </p:txBody>
      </p:sp>
    </p:spTree>
    <p:extLst>
      <p:ext uri="{BB962C8B-B14F-4D97-AF65-F5344CB8AC3E}">
        <p14:creationId xmlns:p14="http://schemas.microsoft.com/office/powerpoint/2010/main" val="39580205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using the parcel API functions to create or update parcel features, it is often useful to be able to access those features for further action.</a:t>
            </a:r>
          </a:p>
          <a:p>
            <a:endParaRPr lang="en-US" dirty="0"/>
          </a:p>
          <a:p>
            <a:r>
              <a:rPr lang="en-US" dirty="0"/>
              <a:t>The </a:t>
            </a:r>
            <a:r>
              <a:rPr lang="en-US" dirty="0" err="1"/>
              <a:t>ParcelEditToken</a:t>
            </a:r>
            <a:r>
              <a:rPr lang="en-US" dirty="0"/>
              <a:t> can be used for this purpose. If the additional action includes further edits of those features, then usually you will want to make sure those additional edits occur within the same edit operation.</a:t>
            </a:r>
          </a:p>
          <a:p>
            <a:r>
              <a:rPr lang="en-US" dirty="0"/>
              <a:t>You do that using a chained edit operation. You may otherwise end up with multiple undo’s on the undo/redo stack when from your users point of view they’ve really only applied a single editing action.</a:t>
            </a:r>
          </a:p>
        </p:txBody>
      </p:sp>
      <p:sp>
        <p:nvSpPr>
          <p:cNvPr id="4" name="Slide Number Placeholder 3"/>
          <p:cNvSpPr>
            <a:spLocks noGrp="1"/>
          </p:cNvSpPr>
          <p:nvPr>
            <p:ph type="sldNum" sz="quarter" idx="5"/>
          </p:nvPr>
        </p:nvSpPr>
        <p:spPr/>
        <p:txBody>
          <a:bodyPr/>
          <a:lstStyle/>
          <a:p>
            <a:fld id="{3E7143C0-4F23-B545-9533-520B5A87CA1E}" type="slidenum">
              <a:rPr lang="en-US" smtClean="0"/>
              <a:pPr/>
              <a:t>57</a:t>
            </a:fld>
            <a:endParaRPr lang="en-US" dirty="0"/>
          </a:p>
        </p:txBody>
      </p:sp>
    </p:spTree>
    <p:extLst>
      <p:ext uri="{BB962C8B-B14F-4D97-AF65-F5344CB8AC3E}">
        <p14:creationId xmlns:p14="http://schemas.microsoft.com/office/powerpoint/2010/main" val="122318096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using the parcel API functions to create or update parcel features, it is often useful to be able to access those features for further action.</a:t>
            </a:r>
          </a:p>
          <a:p>
            <a:endParaRPr lang="en-US" dirty="0"/>
          </a:p>
          <a:p>
            <a:r>
              <a:rPr lang="en-US" dirty="0"/>
              <a:t>The </a:t>
            </a:r>
            <a:r>
              <a:rPr lang="en-US" dirty="0" err="1"/>
              <a:t>ParcelEditToken</a:t>
            </a:r>
            <a:r>
              <a:rPr lang="en-US" dirty="0"/>
              <a:t> can be used for this purpose. If the additional action includes further edits of those features, then usually you will want to make sure those additional edits occur within the same edit operation.</a:t>
            </a:r>
          </a:p>
          <a:p>
            <a:r>
              <a:rPr lang="en-US" dirty="0"/>
              <a:t>You do that using a chained edit operation. You may otherwise end up with multiple undo’s on the undo/redo stack when from your users point of view they’ve really only applied a single editing action.</a:t>
            </a:r>
          </a:p>
        </p:txBody>
      </p:sp>
      <p:sp>
        <p:nvSpPr>
          <p:cNvPr id="4" name="Slide Number Placeholder 3"/>
          <p:cNvSpPr>
            <a:spLocks noGrp="1"/>
          </p:cNvSpPr>
          <p:nvPr>
            <p:ph type="sldNum" sz="quarter" idx="5"/>
          </p:nvPr>
        </p:nvSpPr>
        <p:spPr/>
        <p:txBody>
          <a:bodyPr/>
          <a:lstStyle/>
          <a:p>
            <a:fld id="{3E7143C0-4F23-B545-9533-520B5A87CA1E}" type="slidenum">
              <a:rPr lang="en-US" smtClean="0"/>
              <a:pPr/>
              <a:t>58</a:t>
            </a:fld>
            <a:endParaRPr lang="en-US" dirty="0"/>
          </a:p>
        </p:txBody>
      </p:sp>
    </p:spTree>
    <p:extLst>
      <p:ext uri="{BB962C8B-B14F-4D97-AF65-F5344CB8AC3E}">
        <p14:creationId xmlns:p14="http://schemas.microsoft.com/office/powerpoint/2010/main" val="335848181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a:ea typeface="+mn-ea"/>
                <a:cs typeface="+mn-cs"/>
              </a:rPr>
              <a:t>That brings us to the end of the session, but before we end, here are some resources… </a:t>
            </a:r>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59</a:t>
            </a:fld>
            <a:endParaRPr lang="en-US" dirty="0"/>
          </a:p>
        </p:txBody>
      </p:sp>
    </p:spTree>
    <p:extLst>
      <p:ext uri="{BB962C8B-B14F-4D97-AF65-F5344CB8AC3E}">
        <p14:creationId xmlns:p14="http://schemas.microsoft.com/office/powerpoint/2010/main" val="701888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a:ea typeface="+mn-ea"/>
                <a:cs typeface="+mn-cs"/>
              </a:rPr>
              <a:t>The general order of operations follows these five basic steps of: creating a record object, creating </a:t>
            </a:r>
            <a:r>
              <a:rPr lang="en-US" sz="1200" kern="1200" dirty="0" err="1">
                <a:solidFill>
                  <a:schemeClr val="tx1"/>
                </a:solidFill>
                <a:effectLst/>
                <a:latin typeface="Arial"/>
                <a:ea typeface="+mn-ea"/>
                <a:cs typeface="+mn-cs"/>
              </a:rPr>
              <a:t>cogo</a:t>
            </a:r>
            <a:r>
              <a:rPr lang="en-US" sz="1200" kern="1200" dirty="0">
                <a:solidFill>
                  <a:schemeClr val="tx1"/>
                </a:solidFill>
                <a:effectLst/>
                <a:latin typeface="Arial"/>
                <a:ea typeface="+mn-ea"/>
                <a:cs typeface="+mn-cs"/>
              </a:rPr>
              <a:t> lines from a source document such as the one that </a:t>
            </a:r>
          </a:p>
          <a:p>
            <a:r>
              <a:rPr lang="en-US" sz="1200" kern="1200" dirty="0">
                <a:solidFill>
                  <a:schemeClr val="tx1"/>
                </a:solidFill>
                <a:effectLst/>
                <a:latin typeface="Arial"/>
                <a:ea typeface="+mn-ea"/>
                <a:cs typeface="+mn-cs"/>
              </a:rPr>
              <a:t>you see on the right, creating parcel seeds for parcels. I'll talk about what those are and then attribute them and build the seeds to create complete parcels.</a:t>
            </a:r>
          </a:p>
          <a:p>
            <a:endParaRPr lang="en-US" b="1" i="1"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6</a:t>
            </a:fld>
            <a:endParaRPr lang="en-US" dirty="0"/>
          </a:p>
        </p:txBody>
      </p:sp>
    </p:spTree>
    <p:extLst>
      <p:ext uri="{BB962C8B-B14F-4D97-AF65-F5344CB8AC3E}">
        <p14:creationId xmlns:p14="http://schemas.microsoft.com/office/powerpoint/2010/main" val="370598924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…there is a pro concepts page that you can get to from this link and this goes through a lot of what you've seen here today and that includes the code snippets you saw in this session, and many others as well…</a:t>
            </a:r>
          </a:p>
        </p:txBody>
      </p:sp>
      <p:sp>
        <p:nvSpPr>
          <p:cNvPr id="4" name="Slide Number Placeholder 3"/>
          <p:cNvSpPr>
            <a:spLocks noGrp="1"/>
          </p:cNvSpPr>
          <p:nvPr>
            <p:ph type="sldNum" sz="quarter" idx="5"/>
          </p:nvPr>
        </p:nvSpPr>
        <p:spPr/>
        <p:txBody>
          <a:bodyPr/>
          <a:lstStyle/>
          <a:p>
            <a:fld id="{3E7143C0-4F23-B545-9533-520B5A87CA1E}" type="slidenum">
              <a:rPr lang="en-US" smtClean="0"/>
              <a:pPr/>
              <a:t>60</a:t>
            </a:fld>
            <a:endParaRPr lang="en-US" dirty="0"/>
          </a:p>
        </p:txBody>
      </p:sp>
    </p:spTree>
    <p:extLst>
      <p:ext uri="{BB962C8B-B14F-4D97-AF65-F5344CB8AC3E}">
        <p14:creationId xmlns:p14="http://schemas.microsoft.com/office/powerpoint/2010/main" val="347133501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…and then there's also all the sample code and data from this presentation … it will is all available to you … here… via this link or QR code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At that location you will find a folder called “introduction to the parcel fabric API” and from that you can get this content.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61</a:t>
            </a:fld>
            <a:endParaRPr lang="en-US" dirty="0"/>
          </a:p>
        </p:txBody>
      </p:sp>
    </p:spTree>
    <p:extLst>
      <p:ext uri="{BB962C8B-B14F-4D97-AF65-F5344CB8AC3E}">
        <p14:creationId xmlns:p14="http://schemas.microsoft.com/office/powerpoint/2010/main" val="367128681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62</a:t>
            </a:fld>
            <a:endParaRPr lang="en-US" dirty="0"/>
          </a:p>
        </p:txBody>
      </p:sp>
    </p:spTree>
    <p:extLst>
      <p:ext uri="{BB962C8B-B14F-4D97-AF65-F5344CB8AC3E}">
        <p14:creationId xmlns:p14="http://schemas.microsoft.com/office/powerpoint/2010/main" val="87978017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63</a:t>
            </a:fld>
            <a:endParaRPr lang="en-US" dirty="0"/>
          </a:p>
        </p:txBody>
      </p:sp>
    </p:spTree>
    <p:extLst>
      <p:ext uri="{BB962C8B-B14F-4D97-AF65-F5344CB8AC3E}">
        <p14:creationId xmlns:p14="http://schemas.microsoft.com/office/powerpoint/2010/main" val="218762471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64</a:t>
            </a:fld>
            <a:endParaRPr lang="en-US" dirty="0"/>
          </a:p>
        </p:txBody>
      </p:sp>
    </p:spTree>
    <p:extLst>
      <p:ext uri="{BB962C8B-B14F-4D97-AF65-F5344CB8AC3E}">
        <p14:creationId xmlns:p14="http://schemas.microsoft.com/office/powerpoint/2010/main" val="3808015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of the data model. The parcel fabric is a controller dataset for standard feature classes… but feature classes that have a predefined set of fields and names.</a:t>
            </a:r>
          </a:p>
          <a:p>
            <a:r>
              <a:rPr lang="en-US" dirty="0"/>
              <a:t>The fabric also leverages the geodatabase topology and attribute rules. The fabric also let’s you define your own named parcel types, such as Tax  or Lot, and so on.</a:t>
            </a:r>
          </a:p>
          <a:p>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7</a:t>
            </a:fld>
            <a:endParaRPr lang="en-US" dirty="0"/>
          </a:p>
        </p:txBody>
      </p:sp>
    </p:spTree>
    <p:extLst>
      <p:ext uri="{BB962C8B-B14F-4D97-AF65-F5344CB8AC3E}">
        <p14:creationId xmlns:p14="http://schemas.microsoft.com/office/powerpoint/2010/main" val="23211517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of the data model. The parcel fabric is a controller dataset for standard feature classes… but feature classes that have a predefined set of fields and names.</a:t>
            </a:r>
          </a:p>
          <a:p>
            <a:r>
              <a:rPr lang="en-US" dirty="0"/>
              <a:t>The fabric also leverages the geodatabase topology and attribute rules. The fabric also let’s you define your own named parcel types, such as Tax  or Lot, and so on.</a:t>
            </a:r>
          </a:p>
          <a:p>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8</a:t>
            </a:fld>
            <a:endParaRPr lang="en-US" dirty="0"/>
          </a:p>
        </p:txBody>
      </p:sp>
    </p:spTree>
    <p:extLst>
      <p:ext uri="{BB962C8B-B14F-4D97-AF65-F5344CB8AC3E}">
        <p14:creationId xmlns:p14="http://schemas.microsoft.com/office/powerpoint/2010/main" val="2472851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overview of the data model. The parcel fabric is a controller dataset for standard feature classes… but feature classes that have a predefined set of fields and names.</a:t>
            </a:r>
          </a:p>
          <a:p>
            <a:r>
              <a:rPr lang="en-US" dirty="0"/>
              <a:t>The fabric also leverages the geodatabase topology and attribute rules. The fabric also let’s you define your own named parcel types, such as Tax  or Lot, and so on.</a:t>
            </a:r>
          </a:p>
          <a:p>
            <a:r>
              <a:rPr lang="en-US" dirty="0"/>
              <a:t>Because they are standard there is nothing preventing you from adding your own fields and extending the schema.</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9</a:t>
            </a:fld>
            <a:endParaRPr lang="en-US" dirty="0"/>
          </a:p>
        </p:txBody>
      </p:sp>
    </p:spTree>
    <p:extLst>
      <p:ext uri="{BB962C8B-B14F-4D97-AF65-F5344CB8AC3E}">
        <p14:creationId xmlns:p14="http://schemas.microsoft.com/office/powerpoint/2010/main" val="12502249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600" b="0" baseline="0">
                <a:solidFill>
                  <a:schemeClr val="tx1"/>
                </a:solidFill>
              </a:defRPr>
            </a:lvl1pPr>
          </a:lstStyle>
          <a:p>
            <a:r>
              <a:rPr lang="en-US" dirty="0"/>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rgbClr val="C3E3F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of Presenter(s)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3/3/2022</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9" name="Picture 8" descr="Esri logo with The Science of Where tagline">
            <a:extLst>
              <a:ext uri="{FF2B5EF4-FFF2-40B4-BE49-F238E27FC236}">
                <a16:creationId xmlns:a16="http://schemas.microsoft.com/office/drawing/2014/main" id="{BAE1F197-8276-8D41-95D6-51EDCC85066F}"/>
              </a:ext>
            </a:extLst>
          </p:cNvPr>
          <p:cNvPicPr>
            <a:picLocks noChangeAspect="1"/>
          </p:cNvPicPr>
          <p:nvPr userDrawn="1"/>
        </p:nvPicPr>
        <p:blipFill>
          <a:blip r:embed="rId2" cstate="screen">
            <a:alphaModFix amt="75000"/>
            <a:extLst>
              <a:ext uri="{28A0092B-C50C-407E-A947-70E740481C1C}">
                <a14:useLocalDpi xmlns:a14="http://schemas.microsoft.com/office/drawing/2010/main"/>
              </a:ext>
            </a:extLst>
          </a:blip>
          <a:stretch>
            <a:fillRect/>
          </a:stretch>
        </p:blipFill>
        <p:spPr>
          <a:xfrm>
            <a:off x="9542736" y="395608"/>
            <a:ext cx="2392198" cy="739642"/>
          </a:xfrm>
          <a:prstGeom prst="rect">
            <a:avLst/>
          </a:prstGeom>
        </p:spPr>
      </p:pic>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bg>
      <p:bgPr>
        <a:gradFill flip="none" rotWithShape="1">
          <a:gsLst>
            <a:gs pos="38000">
              <a:srgbClr val="064D9E"/>
            </a:gs>
            <a:gs pos="55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976872" y="3980828"/>
            <a:ext cx="4427728"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6976872" y="2462092"/>
            <a:ext cx="4427728" cy="1477328"/>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Demo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3/3/2022</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Picture</a:t>
            </a:r>
          </a:p>
        </p:txBody>
      </p:sp>
    </p:spTree>
    <p:extLst>
      <p:ext uri="{BB962C8B-B14F-4D97-AF65-F5344CB8AC3E}">
        <p14:creationId xmlns:p14="http://schemas.microsoft.com/office/powerpoint/2010/main" val="2038196971"/>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0" baseline="0">
                <a:solidFill>
                  <a:schemeClr val="tx1"/>
                </a:solidFill>
              </a:defRPr>
            </a:lvl1pPr>
          </a:lstStyle>
          <a:p>
            <a:r>
              <a:rPr lang="en-US" dirty="0"/>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dirty="0"/>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3/3/2022</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198752500"/>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dirty="0"/>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dirty="0"/>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3/3/2022</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741332608"/>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sri">
    <p:bg>
      <p:bgPr>
        <a:gradFill flip="none" rotWithShape="1">
          <a:gsLst>
            <a:gs pos="0">
              <a:srgbClr val="002859"/>
            </a:gs>
            <a:gs pos="100000">
              <a:srgbClr val="002859"/>
            </a:gs>
            <a:gs pos="55000">
              <a:srgbClr val="064D9E"/>
            </a:gs>
            <a:gs pos="38000">
              <a:srgbClr val="064D9E"/>
            </a:gs>
          </a:gsLst>
          <a:lin ang="5400000" scaled="0"/>
          <a:tileRect/>
        </a:gradFill>
        <a:effectLst/>
      </p:bgPr>
    </p:bg>
    <p:spTree>
      <p:nvGrpSpPr>
        <p:cNvPr id="1" name=""/>
        <p:cNvGrpSpPr/>
        <p:nvPr/>
      </p:nvGrpSpPr>
      <p:grpSpPr>
        <a:xfrm>
          <a:off x="0" y="0"/>
          <a:ext cx="0" cy="0"/>
          <a:chOff x="0" y="0"/>
          <a:chExt cx="0" cy="0"/>
        </a:xfrm>
      </p:grpSpPr>
      <p:pic>
        <p:nvPicPr>
          <p:cNvPr id="3" name="Picture 2" descr="large Esri logo with The Science of Where tagline">
            <a:extLst>
              <a:ext uri="{FF2B5EF4-FFF2-40B4-BE49-F238E27FC236}">
                <a16:creationId xmlns:a16="http://schemas.microsoft.com/office/drawing/2014/main" id="{9496024E-64D0-4946-9D72-1637B8F523E6}"/>
              </a:ext>
            </a:extLst>
          </p:cNvPr>
          <p:cNvPicPr>
            <a:picLocks noChangeAspect="1"/>
          </p:cNvPicPr>
          <p:nvPr userDrawn="1"/>
        </p:nvPicPr>
        <p:blipFill>
          <a:blip r:embed="rId2"/>
          <a:stretch>
            <a:fillRect/>
          </a:stretch>
        </p:blipFill>
        <p:spPr>
          <a:xfrm>
            <a:off x="3059008" y="2489995"/>
            <a:ext cx="6073984" cy="1878011"/>
          </a:xfrm>
          <a:prstGeom prst="rect">
            <a:avLst/>
          </a:prstGeom>
        </p:spPr>
      </p:pic>
    </p:spTree>
    <p:extLst>
      <p:ext uri="{BB962C8B-B14F-4D97-AF65-F5344CB8AC3E}">
        <p14:creationId xmlns:p14="http://schemas.microsoft.com/office/powerpoint/2010/main" val="1726245688"/>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Content and Taglline">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A5A8CDF-B04C-41D3-90E6-1B24FA66A1A1}"/>
              </a:ext>
            </a:extLst>
          </p:cNvPr>
          <p:cNvGrpSpPr/>
          <p:nvPr userDrawn="1"/>
        </p:nvGrpSpPr>
        <p:grpSpPr>
          <a:xfrm>
            <a:off x="2" y="0"/>
            <a:ext cx="12192000" cy="6859283"/>
            <a:chOff x="0" y="-1284"/>
            <a:chExt cx="12192000" cy="6859283"/>
          </a:xfrm>
          <a:effectLst/>
        </p:grpSpPr>
        <p:sp>
          <p:nvSpPr>
            <p:cNvPr id="15" name="Rectangle 14">
              <a:extLst>
                <a:ext uri="{FF2B5EF4-FFF2-40B4-BE49-F238E27FC236}">
                  <a16:creationId xmlns:a16="http://schemas.microsoft.com/office/drawing/2014/main" id="{E0AC0321-6A44-45FA-8031-EAF3247227E3}"/>
                </a:ext>
              </a:extLst>
            </p:cNvPr>
            <p:cNvSpPr/>
            <p:nvPr/>
          </p:nvSpPr>
          <p:spPr bwMode="auto">
            <a:xfrm>
              <a:off x="0" y="0"/>
              <a:ext cx="12192000" cy="6857999"/>
            </a:xfrm>
            <a:prstGeom prst="rect">
              <a:avLst/>
            </a:prstGeom>
            <a:gradFill flip="none" rotWithShape="1">
              <a:gsLst>
                <a:gs pos="0">
                  <a:srgbClr val="6BEAC7"/>
                </a:gs>
                <a:gs pos="85000">
                  <a:srgbClr val="0192FF"/>
                </a:gs>
              </a:gsLst>
              <a:lin ang="135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6" name="Picture 15">
              <a:extLst>
                <a:ext uri="{FF2B5EF4-FFF2-40B4-BE49-F238E27FC236}">
                  <a16:creationId xmlns:a16="http://schemas.microsoft.com/office/drawing/2014/main" id="{F0929492-D88E-4EE9-AB7A-44B22C3ACD1B}"/>
                </a:ext>
              </a:extLst>
            </p:cNvPr>
            <p:cNvPicPr>
              <a:picLocks noChangeAspect="1"/>
            </p:cNvPicPr>
            <p:nvPr/>
          </p:nvPicPr>
          <p:blipFill>
            <a:blip r:embed="rId2">
              <a:alphaModFix amt="70000"/>
              <a:extLst>
                <a:ext uri="{28A0092B-C50C-407E-A947-70E740481C1C}">
                  <a14:useLocalDpi xmlns:a14="http://schemas.microsoft.com/office/drawing/2010/main" val="0"/>
                </a:ext>
              </a:extLst>
            </a:blip>
            <a:stretch>
              <a:fillRect/>
            </a:stretch>
          </p:blipFill>
          <p:spPr>
            <a:xfrm>
              <a:off x="7010400" y="-1284"/>
              <a:ext cx="5181600" cy="2799837"/>
            </a:xfrm>
            <a:prstGeom prst="rect">
              <a:avLst/>
            </a:prstGeom>
            <a:ln>
              <a:noFill/>
            </a:ln>
          </p:spPr>
        </p:pic>
        <p:pic>
          <p:nvPicPr>
            <p:cNvPr id="17" name="Picture 16">
              <a:extLst>
                <a:ext uri="{FF2B5EF4-FFF2-40B4-BE49-F238E27FC236}">
                  <a16:creationId xmlns:a16="http://schemas.microsoft.com/office/drawing/2014/main" id="{6BFEB574-E7B2-4804-B1EC-882EDC2501A5}"/>
                </a:ext>
              </a:extLst>
            </p:cNvPr>
            <p:cNvPicPr>
              <a:picLocks noChangeAspect="1"/>
            </p:cNvPicPr>
            <p:nvPr/>
          </p:nvPicPr>
          <p:blipFill rotWithShape="1">
            <a:blip r:embed="rId3">
              <a:alphaModFix amt="58000"/>
              <a:extLst>
                <a:ext uri="{28A0092B-C50C-407E-A947-70E740481C1C}">
                  <a14:useLocalDpi xmlns:a14="http://schemas.microsoft.com/office/drawing/2010/main" val="0"/>
                </a:ext>
              </a:extLst>
            </a:blip>
            <a:srcRect b="32826"/>
            <a:stretch/>
          </p:blipFill>
          <p:spPr>
            <a:xfrm>
              <a:off x="2" y="4682564"/>
              <a:ext cx="12191998" cy="2175435"/>
            </a:xfrm>
            <a:prstGeom prst="rect">
              <a:avLst/>
            </a:prstGeom>
            <a:ln>
              <a:noFill/>
            </a:ln>
            <a:effectLst/>
          </p:spPr>
        </p:pic>
      </p:grpSp>
      <p:sp>
        <p:nvSpPr>
          <p:cNvPr id="18" name="Title 8">
            <a:extLst>
              <a:ext uri="{FF2B5EF4-FFF2-40B4-BE49-F238E27FC236}">
                <a16:creationId xmlns:a16="http://schemas.microsoft.com/office/drawing/2014/main" id="{3DCA2033-CA7D-495C-958A-19D3CA4DE484}"/>
              </a:ext>
            </a:extLst>
          </p:cNvPr>
          <p:cNvSpPr>
            <a:spLocks noGrp="1"/>
          </p:cNvSpPr>
          <p:nvPr>
            <p:ph type="title"/>
          </p:nvPr>
        </p:nvSpPr>
        <p:spPr>
          <a:xfrm>
            <a:off x="685800" y="682625"/>
            <a:ext cx="10826496" cy="369332"/>
          </a:xfrm>
        </p:spPr>
        <p:txBody>
          <a:bodyPr/>
          <a:lstStyle/>
          <a:p>
            <a:pPr algn="l"/>
            <a:r>
              <a:rPr lang="en-US" sz="2800" b="0"/>
              <a:t>Headline Here</a:t>
            </a:r>
            <a:endParaRPr lang="en-US" sz="2800" b="0" dirty="0"/>
          </a:p>
        </p:txBody>
      </p:sp>
      <p:sp>
        <p:nvSpPr>
          <p:cNvPr id="19" name="Content Placeholder 1">
            <a:extLst>
              <a:ext uri="{FF2B5EF4-FFF2-40B4-BE49-F238E27FC236}">
                <a16:creationId xmlns:a16="http://schemas.microsoft.com/office/drawing/2014/main" id="{A0AF6DE7-FB64-49FD-96AF-0590F2771749}"/>
              </a:ext>
            </a:extLst>
          </p:cNvPr>
          <p:cNvSpPr>
            <a:spLocks noGrp="1"/>
          </p:cNvSpPr>
          <p:nvPr>
            <p:ph sz="quarter" idx="10"/>
          </p:nvPr>
        </p:nvSpPr>
        <p:spPr>
          <a:xfrm>
            <a:off x="914400" y="1828800"/>
            <a:ext cx="10369296" cy="3429000"/>
          </a:xfrm>
        </p:spPr>
        <p:txBody>
          <a:bodyPr/>
          <a:lstStyle/>
          <a:p>
            <a:pPr marL="0" indent="0">
              <a:buNone/>
            </a:pPr>
            <a:r>
              <a:rPr lang="en-US" b="0" dirty="0"/>
              <a:t>Text goes here</a:t>
            </a:r>
          </a:p>
        </p:txBody>
      </p:sp>
    </p:spTree>
    <p:extLst>
      <p:ext uri="{BB962C8B-B14F-4D97-AF65-F5344CB8AC3E}">
        <p14:creationId xmlns:p14="http://schemas.microsoft.com/office/powerpoint/2010/main" val="18966337"/>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nchor="b"/>
          <a:lstStyle>
            <a:lvl1pPr>
              <a:defRPr sz="3000"/>
            </a:lvl1pPr>
          </a:lstStyle>
          <a:p>
            <a:r>
              <a:rPr lang="en-US" dirty="0"/>
              <a:t>Click to Edit Title</a:t>
            </a:r>
          </a:p>
        </p:txBody>
      </p:sp>
      <p:sp>
        <p:nvSpPr>
          <p:cNvPr id="5" name="Content Placeholder 4"/>
          <p:cNvSpPr>
            <a:spLocks noGrp="1"/>
          </p:cNvSpPr>
          <p:nvPr>
            <p:ph sz="quarter" idx="10"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3/3/2022</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lstStyle>
            <a:lvl1pPr>
              <a:defRPr lang="en-US" sz="3000" b="0" kern="1200" spc="0" dirty="0" smtClean="0">
                <a:solidFill>
                  <a:schemeClr val="tx1"/>
                </a:solidFill>
                <a:latin typeface="+mj-lt"/>
                <a:ea typeface="+mj-ea"/>
                <a:cs typeface="Arial"/>
              </a:defRPr>
            </a:lvl1pPr>
          </a:lstStyle>
          <a:p>
            <a:r>
              <a:rPr lang="en-US" dirty="0"/>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rgbClr val="C3E3F7"/>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p>
            <a:pPr lvl="0"/>
            <a:r>
              <a:rPr lang="en-US" dirty="0"/>
              <a:t>Click to Edit Text</a:t>
            </a:r>
          </a:p>
          <a:p>
            <a:pPr lvl="1"/>
            <a:r>
              <a:rPr lang="en-US" dirty="0"/>
              <a:t>Second level</a:t>
            </a:r>
          </a:p>
          <a:p>
            <a:pPr lvl="2"/>
            <a:r>
              <a:rPr lang="en-US" dirty="0"/>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3/3/2022</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57200"/>
          </a:xfrm>
          <a:noFill/>
        </p:spPr>
        <p:txBody>
          <a:bodyPr vert="horz" wrap="square" lIns="0" tIns="0" rIns="0" bIns="0" rtlCol="0" anchor="b">
            <a:spAutoFit/>
          </a:bodyPr>
          <a:lstStyle>
            <a:lvl1pPr>
              <a:defRPr lang="en-US" b="0" dirty="0"/>
            </a:lvl1pPr>
          </a:lstStyle>
          <a:p>
            <a:pPr lvl="0"/>
            <a:r>
              <a:rPr lang="en-US" dirty="0"/>
              <a:t>Click to Edit Title</a:t>
            </a:r>
          </a:p>
        </p:txBody>
      </p:sp>
      <p:sp>
        <p:nvSpPr>
          <p:cNvPr id="4" name="Content Placeholder 3"/>
          <p:cNvSpPr>
            <a:spLocks noGrp="1"/>
          </p:cNvSpPr>
          <p:nvPr>
            <p:ph sz="half" idx="2" hasCustomPrompt="1"/>
          </p:nvPr>
        </p:nvSpPr>
        <p:spPr>
          <a:xfrm>
            <a:off x="914400" y="20574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dirty="0"/>
              <a:t>Click to Edit Text</a:t>
            </a:r>
          </a:p>
          <a:p>
            <a:pPr lvl="1"/>
            <a:r>
              <a:rPr lang="en-US" dirty="0"/>
              <a:t>Second level</a:t>
            </a:r>
          </a:p>
          <a:p>
            <a:pPr lvl="2"/>
            <a:r>
              <a:rPr lang="en-US" dirty="0"/>
              <a:t>Third level</a:t>
            </a:r>
          </a:p>
        </p:txBody>
      </p:sp>
      <p:sp>
        <p:nvSpPr>
          <p:cNvPr id="7" name="Text Placeholder 6"/>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3/3/2022</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14400" y="914400"/>
            <a:ext cx="10369296" cy="457200"/>
          </a:xfrm>
        </p:spPr>
        <p:txBody>
          <a:bodyPr/>
          <a:lstStyle>
            <a:lvl1pPr>
              <a:defRPr b="0"/>
            </a:lvl1pPr>
          </a:lstStyle>
          <a:p>
            <a:r>
              <a:rPr lang="en-US" dirty="0"/>
              <a:t>Click to Edit Title</a:t>
            </a:r>
          </a:p>
        </p:txBody>
      </p:sp>
      <p:sp>
        <p:nvSpPr>
          <p:cNvPr id="9" name="Content Placeholder 21"/>
          <p:cNvSpPr>
            <a:spLocks noGrp="1"/>
          </p:cNvSpPr>
          <p:nvPr>
            <p:ph sz="quarter" idx="18"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914400" y="1399031"/>
            <a:ext cx="10369296" cy="276999"/>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800" b="0" kern="1200" dirty="0" smtClean="0">
                <a:solidFill>
                  <a:srgbClr val="C3E3F7"/>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dirty="0"/>
              <a:t>Click to Edit Subtitle (optional)</a:t>
            </a:r>
          </a:p>
        </p:txBody>
      </p:sp>
      <p:sp>
        <p:nvSpPr>
          <p:cNvPr id="12" name="Text Placeholder 25"/>
          <p:cNvSpPr>
            <a:spLocks noGrp="1"/>
          </p:cNvSpPr>
          <p:nvPr>
            <p:ph type="body" sz="quarter" idx="20" hasCustomPrompt="1"/>
          </p:nvPr>
        </p:nvSpPr>
        <p:spPr>
          <a:xfrm>
            <a:off x="914400" y="6185356"/>
            <a:ext cx="1059789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3/3/2022</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865473994"/>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flip="none" rotWithShape="1">
          <a:gsLst>
            <a:gs pos="75000">
              <a:srgbClr val="0C4799"/>
            </a:gs>
            <a:gs pos="10000">
              <a:srgbClr val="008BDD"/>
            </a:gs>
          </a:gsLst>
          <a:lin ang="81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3/3/2022</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3/3/2022</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3/3/2022</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bg>
      <p:bgPr>
        <a:gradFill flip="none" rotWithShape="1">
          <a:gsLst>
            <a:gs pos="55000">
              <a:srgbClr val="064D9E"/>
            </a:gs>
            <a:gs pos="38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4401" y="3512743"/>
            <a:ext cx="8683722"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Section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3/3/2022</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926849955"/>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75000">
              <a:srgbClr val="0C4799"/>
            </a:gs>
            <a:gs pos="10000">
              <a:srgbClr val="008DDE"/>
            </a:gs>
          </a:gsLst>
          <a:lin ang="81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914400"/>
            <a:ext cx="10369296" cy="461665"/>
          </a:xfrm>
          <a:prstGeom prst="rect">
            <a:avLst/>
          </a:prstGeom>
          <a:noFill/>
        </p:spPr>
        <p:txBody>
          <a:bodyPr vert="horz" wrap="square" lIns="0" tIns="0" rIns="0" bIns="0" rtlCol="0" anchor="b">
            <a:spAutoFit/>
          </a:bodyPr>
          <a:lstStyle/>
          <a:p>
            <a:r>
              <a:rPr lang="en-US" dirty="0"/>
              <a:t>Click to Edit Title</a:t>
            </a:r>
          </a:p>
        </p:txBody>
      </p:sp>
      <p:sp>
        <p:nvSpPr>
          <p:cNvPr id="3" name="Text Placeholder 2"/>
          <p:cNvSpPr>
            <a:spLocks noGrp="1"/>
          </p:cNvSpPr>
          <p:nvPr>
            <p:ph type="body" idx="1"/>
          </p:nvPr>
        </p:nvSpPr>
        <p:spPr>
          <a:xfrm>
            <a:off x="914400" y="2057400"/>
            <a:ext cx="10361957" cy="3429000"/>
          </a:xfrm>
          <a:prstGeom prst="rect">
            <a:avLst/>
          </a:prstGeom>
          <a:noFill/>
        </p:spPr>
        <p:txBody>
          <a:bodyPr vert="horz" lIns="0" tIns="0" rIns="0" bIns="0" rtlCol="0">
            <a:noAutofit/>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3/3/2022</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6800" r:id="rId1"/>
    <p:sldLayoutId id="2147486801" r:id="rId2"/>
    <p:sldLayoutId id="2147486802" r:id="rId3"/>
    <p:sldLayoutId id="2147486803" r:id="rId4"/>
    <p:sldLayoutId id="2147486804" r:id="rId5"/>
    <p:sldLayoutId id="2147486805" r:id="rId6"/>
    <p:sldLayoutId id="2147486806" r:id="rId7"/>
    <p:sldLayoutId id="2147486807" r:id="rId8"/>
    <p:sldLayoutId id="2147486822" r:id="rId9"/>
    <p:sldLayoutId id="2147486823" r:id="rId10"/>
    <p:sldLayoutId id="2147486811" r:id="rId11"/>
    <p:sldLayoutId id="2147486812" r:id="rId12"/>
    <p:sldLayoutId id="2147486816" r:id="rId13"/>
    <p:sldLayoutId id="2147486824" r:id="rId14"/>
  </p:sldLayoutIdLst>
  <p:transition spd="med">
    <p:fade/>
  </p:transition>
  <p:hf sldNum="0" hdr="0" ftr="0" dt="0"/>
  <p:txStyles>
    <p:title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p:titleStyle>
    <p:body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24.pn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3.xml"/><Relationship Id="rId1" Type="http://schemas.openxmlformats.org/officeDocument/2006/relationships/slideLayout" Target="../slideLayouts/slideLayout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4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7.png"/><Relationship Id="rId7" Type="http://schemas.openxmlformats.org/officeDocument/2006/relationships/image" Target="../media/image34.png"/><Relationship Id="rId2" Type="http://schemas.openxmlformats.org/officeDocument/2006/relationships/notesSlide" Target="../notesSlides/notesSlide44.xml"/><Relationship Id="rId1" Type="http://schemas.openxmlformats.org/officeDocument/2006/relationships/slideLayout" Target="../slideLayouts/slideLayout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6.png"/></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7.xml"/><Relationship Id="rId1" Type="http://schemas.openxmlformats.org/officeDocument/2006/relationships/slideLayout" Target="../slideLayouts/slideLayout4.xml"/><Relationship Id="rId5" Type="http://schemas.openxmlformats.org/officeDocument/2006/relationships/image" Target="../media/image38.png"/><Relationship Id="rId4" Type="http://schemas.openxmlformats.org/officeDocument/2006/relationships/image" Target="../media/image37.png"/></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8.xml"/><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9.xml"/><Relationship Id="rId1" Type="http://schemas.openxmlformats.org/officeDocument/2006/relationships/slideLayout" Target="../slideLayouts/slideLayout10.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5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5.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5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6.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0.xml"/><Relationship Id="rId1" Type="http://schemas.openxmlformats.org/officeDocument/2006/relationships/slideLayout" Target="../slideLayouts/slideLayout4.xml"/><Relationship Id="rId5" Type="http://schemas.openxmlformats.org/officeDocument/2006/relationships/hyperlink" Target="https://github.com/esri/arcgis-pro-sdk/wiki/ProSnippets-ParcelFabric" TargetMode="External"/><Relationship Id="rId4" Type="http://schemas.openxmlformats.org/officeDocument/2006/relationships/hyperlink" Target="https://github.com/esri/arcgis-pro-sdk/wiki/ProConcepts-Parcel-Fabric"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1.xml"/><Relationship Id="rId1" Type="http://schemas.openxmlformats.org/officeDocument/2006/relationships/slideLayout" Target="../slideLayouts/slideLayout4.xml"/><Relationship Id="rId5" Type="http://schemas.openxmlformats.org/officeDocument/2006/relationships/image" Target="../media/image42.png"/><Relationship Id="rId4" Type="http://schemas.openxmlformats.org/officeDocument/2006/relationships/hyperlink" Target="https://github.com/Esri/arcgis-pro-sdk/wiki/Tech-Sessions#2022-palm-springs" TargetMode="External"/></Relationships>
</file>

<file path=ppt/slides/_rels/slide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2.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8" Type="http://schemas.openxmlformats.org/officeDocument/2006/relationships/image" Target="../media/image48.tiff"/><Relationship Id="rId3" Type="http://schemas.openxmlformats.org/officeDocument/2006/relationships/image" Target="../media/image43.png"/><Relationship Id="rId7" Type="http://schemas.openxmlformats.org/officeDocument/2006/relationships/image" Target="../media/image47.jpg"/><Relationship Id="rId12" Type="http://schemas.openxmlformats.org/officeDocument/2006/relationships/image" Target="../media/image52.jpg"/><Relationship Id="rId2" Type="http://schemas.openxmlformats.org/officeDocument/2006/relationships/notesSlide" Target="../notesSlides/notesSlide63.xml"/><Relationship Id="rId1" Type="http://schemas.openxmlformats.org/officeDocument/2006/relationships/slideLayout" Target="../slideLayouts/slideLayout8.xml"/><Relationship Id="rId6" Type="http://schemas.openxmlformats.org/officeDocument/2006/relationships/image" Target="../media/image46.svg"/><Relationship Id="rId11" Type="http://schemas.openxmlformats.org/officeDocument/2006/relationships/image" Target="../media/image51.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s>
</file>

<file path=ppt/slides/_rels/slide6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4.xml"/><Relationship Id="rId1" Type="http://schemas.openxmlformats.org/officeDocument/2006/relationships/slideLayout" Target="../slideLayouts/slideLayout8.xml"/><Relationship Id="rId5" Type="http://schemas.openxmlformats.org/officeDocument/2006/relationships/image" Target="../media/image2.png"/><Relationship Id="rId4" Type="http://schemas.openxmlformats.org/officeDocument/2006/relationships/image" Target="../media/image54.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57B6EFE0-2CD7-4593-AD4B-5EC4FC106FA4}"/>
              </a:ext>
            </a:extLst>
          </p:cNvPr>
          <p:cNvGrpSpPr/>
          <p:nvPr/>
        </p:nvGrpSpPr>
        <p:grpSpPr>
          <a:xfrm>
            <a:off x="0" y="-1"/>
            <a:ext cx="12192000" cy="6858002"/>
            <a:chOff x="0" y="-1"/>
            <a:chExt cx="12192000" cy="6858002"/>
          </a:xfrm>
        </p:grpSpPr>
        <p:sp>
          <p:nvSpPr>
            <p:cNvPr id="6" name="Rectangle 5">
              <a:extLst>
                <a:ext uri="{FF2B5EF4-FFF2-40B4-BE49-F238E27FC236}">
                  <a16:creationId xmlns:a16="http://schemas.microsoft.com/office/drawing/2014/main" id="{F99AF391-F74F-4CD1-A5E8-FB2D721632BE}"/>
                </a:ext>
              </a:extLst>
            </p:cNvPr>
            <p:cNvSpPr/>
            <p:nvPr/>
          </p:nvSpPr>
          <p:spPr bwMode="auto">
            <a:xfrm>
              <a:off x="0" y="-1"/>
              <a:ext cx="12192000" cy="6858001"/>
            </a:xfrm>
            <a:prstGeom prst="rect">
              <a:avLst/>
            </a:prstGeom>
            <a:gradFill flip="none" rotWithShape="1">
              <a:gsLst>
                <a:gs pos="68000">
                  <a:srgbClr val="0B1A38">
                    <a:alpha val="0"/>
                  </a:srgbClr>
                </a:gs>
                <a:gs pos="100000">
                  <a:srgbClr val="080F24">
                    <a:alpha val="85980"/>
                  </a:srgb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7" name="Rectangle 6">
              <a:extLst>
                <a:ext uri="{FF2B5EF4-FFF2-40B4-BE49-F238E27FC236}">
                  <a16:creationId xmlns:a16="http://schemas.microsoft.com/office/drawing/2014/main" id="{35D64230-2FA0-4811-B2FA-F4AF6C9E19DA}"/>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8" name="Picture 7" descr="A screenshot of a video game&#10;&#10;Description automatically generated">
              <a:extLst>
                <a:ext uri="{FF2B5EF4-FFF2-40B4-BE49-F238E27FC236}">
                  <a16:creationId xmlns:a16="http://schemas.microsoft.com/office/drawing/2014/main" id="{68493371-4059-4FB5-B197-9CE0258D495C}"/>
                </a:ext>
              </a:extLst>
            </p:cNvPr>
            <p:cNvPicPr>
              <a:picLocks noChangeAspect="1"/>
            </p:cNvPicPr>
            <p:nvPr/>
          </p:nvPicPr>
          <p:blipFill rotWithShape="1">
            <a:blip r:embed="rId3"/>
            <a:srcRect l="21929"/>
            <a:stretch/>
          </p:blipFill>
          <p:spPr>
            <a:xfrm>
              <a:off x="2673530" y="0"/>
              <a:ext cx="9518469" cy="6858000"/>
            </a:xfrm>
            <a:prstGeom prst="rect">
              <a:avLst/>
            </a:prstGeom>
          </p:spPr>
        </p:pic>
        <p:sp>
          <p:nvSpPr>
            <p:cNvPr id="9" name="DEV 2022">
              <a:extLst>
                <a:ext uri="{FF2B5EF4-FFF2-40B4-BE49-F238E27FC236}">
                  <a16:creationId xmlns:a16="http://schemas.microsoft.com/office/drawing/2014/main" id="{CF6EB0BD-528E-46DB-A5DD-5CA9B01F8319}"/>
                </a:ext>
              </a:extLst>
            </p:cNvPr>
            <p:cNvSpPr txBox="1">
              <a:spLocks/>
            </p:cNvSpPr>
            <p:nvPr/>
          </p:nvSpPr>
          <p:spPr bwMode="white">
            <a:xfrm>
              <a:off x="1362073" y="6034895"/>
              <a:ext cx="4329425" cy="606772"/>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lnSpc>
                  <a:spcPct val="90000"/>
                </a:lnSpc>
                <a:spcAft>
                  <a:spcPts val="0"/>
                </a:spcAft>
              </a:pPr>
              <a:r>
                <a:rPr lang="en-US" sz="1600" b="1" i="1" dirty="0">
                  <a:solidFill>
                    <a:srgbClr val="C3E3F7">
                      <a:alpha val="50000"/>
                    </a:srgbClr>
                  </a:solidFill>
                </a:rPr>
                <a:t>2022 ESRI DEVELOPER SUMMIT</a:t>
              </a:r>
              <a:endParaRPr lang="en-US" sz="1600" i="1" dirty="0">
                <a:solidFill>
                  <a:srgbClr val="C3E3F7">
                    <a:alpha val="50000"/>
                  </a:srgbClr>
                </a:solidFill>
              </a:endParaRPr>
            </a:p>
          </p:txBody>
        </p:sp>
        <p:pic>
          <p:nvPicPr>
            <p:cNvPr id="10" name="Picture 9">
              <a:extLst>
                <a:ext uri="{FF2B5EF4-FFF2-40B4-BE49-F238E27FC236}">
                  <a16:creationId xmlns:a16="http://schemas.microsoft.com/office/drawing/2014/main" id="{C96DFC21-B22C-4F3D-AC53-9A7AF1ABD09D}"/>
                </a:ext>
              </a:extLst>
            </p:cNvPr>
            <p:cNvPicPr>
              <a:picLocks noChangeAspect="1"/>
            </p:cNvPicPr>
            <p:nvPr/>
          </p:nvPicPr>
          <p:blipFill>
            <a:blip r:embed="rId4" cstate="screen">
              <a:alphaModFix amt="55000"/>
              <a:extLst>
                <a:ext uri="{28A0092B-C50C-407E-A947-70E740481C1C}">
                  <a14:useLocalDpi xmlns:a14="http://schemas.microsoft.com/office/drawing/2010/main"/>
                </a:ext>
              </a:extLst>
            </a:blip>
            <a:srcRect/>
            <a:stretch/>
          </p:blipFill>
          <p:spPr>
            <a:xfrm>
              <a:off x="822484" y="654271"/>
              <a:ext cx="2007343" cy="620648"/>
            </a:xfrm>
            <a:prstGeom prst="rect">
              <a:avLst/>
            </a:prstGeom>
          </p:spPr>
        </p:pic>
      </p:grpSp>
      <p:sp>
        <p:nvSpPr>
          <p:cNvPr id="61" name="Subtitle 60">
            <a:extLst>
              <a:ext uri="{FF2B5EF4-FFF2-40B4-BE49-F238E27FC236}">
                <a16:creationId xmlns:a16="http://schemas.microsoft.com/office/drawing/2014/main" id="{D3140B26-EF4F-9140-861F-74099371C76F}"/>
              </a:ext>
            </a:extLst>
          </p:cNvPr>
          <p:cNvSpPr>
            <a:spLocks noGrp="1"/>
          </p:cNvSpPr>
          <p:nvPr>
            <p:ph type="subTitle" idx="1"/>
          </p:nvPr>
        </p:nvSpPr>
        <p:spPr>
          <a:xfrm>
            <a:off x="1549693" y="3315446"/>
            <a:ext cx="8534401" cy="659713"/>
          </a:xfrm>
        </p:spPr>
        <p:txBody>
          <a:bodyPr/>
          <a:lstStyle/>
          <a:p>
            <a:pPr algn="l"/>
            <a:r>
              <a:rPr lang="en-US" sz="2800" dirty="0">
                <a:solidFill>
                  <a:srgbClr val="1EF1BA"/>
                </a:solidFill>
              </a:rPr>
              <a:t>Tim Hodson &amp; Ken Galliher</a:t>
            </a:r>
          </a:p>
        </p:txBody>
      </p:sp>
      <p:sp>
        <p:nvSpPr>
          <p:cNvPr id="2" name="Title 1">
            <a:extLst>
              <a:ext uri="{FF2B5EF4-FFF2-40B4-BE49-F238E27FC236}">
                <a16:creationId xmlns:a16="http://schemas.microsoft.com/office/drawing/2014/main" id="{891519FC-7D8D-8945-8148-8F965EFCAFFA}"/>
              </a:ext>
            </a:extLst>
          </p:cNvPr>
          <p:cNvSpPr>
            <a:spLocks noGrp="1"/>
          </p:cNvSpPr>
          <p:nvPr>
            <p:ph type="ctrTitle"/>
          </p:nvPr>
        </p:nvSpPr>
        <p:spPr>
          <a:xfrm>
            <a:off x="1560842" y="1190886"/>
            <a:ext cx="8525773" cy="1775339"/>
          </a:xfrm>
        </p:spPr>
        <p:txBody>
          <a:bodyPr/>
          <a:lstStyle/>
          <a:p>
            <a:pPr algn="l"/>
            <a:r>
              <a:rPr lang="en-US" sz="4800" b="0" dirty="0"/>
              <a:t>ArcGIS Pro SDK for .NET : Parcel Fabric API</a:t>
            </a:r>
          </a:p>
        </p:txBody>
      </p:sp>
    </p:spTree>
    <p:extLst>
      <p:ext uri="{BB962C8B-B14F-4D97-AF65-F5344CB8AC3E}">
        <p14:creationId xmlns:p14="http://schemas.microsoft.com/office/powerpoint/2010/main" val="3823213702"/>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75000">
              <a:srgbClr val="87FB8F"/>
            </a:gs>
            <a:gs pos="10000">
              <a:srgbClr val="008DDE"/>
            </a:gs>
          </a:gsLst>
          <a:lin ang="8100000" scaled="1"/>
          <a:tileRect/>
        </a:gra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CC631EDD-A5E7-4E7A-A9FE-99119D4AE00F}"/>
              </a:ext>
            </a:extLst>
          </p:cNvPr>
          <p:cNvGrpSpPr/>
          <p:nvPr/>
        </p:nvGrpSpPr>
        <p:grpSpPr>
          <a:xfrm>
            <a:off x="0" y="0"/>
            <a:ext cx="12192000" cy="6858001"/>
            <a:chOff x="0" y="0"/>
            <a:chExt cx="12192000" cy="6858001"/>
          </a:xfrm>
        </p:grpSpPr>
        <p:sp>
          <p:nvSpPr>
            <p:cNvPr id="7" name="Rectangle 6">
              <a:extLst>
                <a:ext uri="{FF2B5EF4-FFF2-40B4-BE49-F238E27FC236}">
                  <a16:creationId xmlns:a16="http://schemas.microsoft.com/office/drawing/2014/main" id="{239F9C7D-A820-4E93-91EB-284D4D6DC1BA}"/>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8" name="Picture 7">
              <a:extLst>
                <a:ext uri="{FF2B5EF4-FFF2-40B4-BE49-F238E27FC236}">
                  <a16:creationId xmlns:a16="http://schemas.microsoft.com/office/drawing/2014/main" id="{64F84CE5-C1AA-4158-94CB-CF3AECBA3E78}"/>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Parcel Fabric Data Model</a:t>
            </a:r>
          </a:p>
        </p:txBody>
      </p:sp>
      <p:pic>
        <p:nvPicPr>
          <p:cNvPr id="3" name="Picture 2" descr="Diagram&#10;&#10;Description automatically generated">
            <a:extLst>
              <a:ext uri="{FF2B5EF4-FFF2-40B4-BE49-F238E27FC236}">
                <a16:creationId xmlns:a16="http://schemas.microsoft.com/office/drawing/2014/main" id="{2BC8A3C4-DAC3-4518-9A44-6F35D2256EE2}"/>
              </a:ext>
            </a:extLst>
          </p:cNvPr>
          <p:cNvPicPr>
            <a:picLocks noChangeAspect="1"/>
          </p:cNvPicPr>
          <p:nvPr/>
        </p:nvPicPr>
        <p:blipFill>
          <a:blip r:embed="rId4"/>
          <a:stretch>
            <a:fillRect/>
          </a:stretch>
        </p:blipFill>
        <p:spPr>
          <a:xfrm>
            <a:off x="609429" y="1709410"/>
            <a:ext cx="4942857" cy="3933333"/>
          </a:xfrm>
          <a:prstGeom prst="rect">
            <a:avLst/>
          </a:prstGeom>
        </p:spPr>
      </p:pic>
      <p:sp>
        <p:nvSpPr>
          <p:cNvPr id="17" name="Title 11">
            <a:extLst>
              <a:ext uri="{FF2B5EF4-FFF2-40B4-BE49-F238E27FC236}">
                <a16:creationId xmlns:a16="http://schemas.microsoft.com/office/drawing/2014/main" id="{F0DC962C-8A05-4B05-BF6F-195A9E0DD34F}"/>
              </a:ext>
            </a:extLst>
          </p:cNvPr>
          <p:cNvSpPr>
            <a:spLocks noGrp="1"/>
          </p:cNvSpPr>
          <p:nvPr>
            <p:ph type="title"/>
          </p:nvPr>
        </p:nvSpPr>
        <p:spPr>
          <a:xfrm>
            <a:off x="685800" y="682625"/>
            <a:ext cx="10826496" cy="492443"/>
          </a:xfrm>
        </p:spPr>
        <p:txBody>
          <a:bodyPr/>
          <a:lstStyle/>
          <a:p>
            <a:r>
              <a:rPr lang="en-US" sz="3200" dirty="0"/>
              <a:t>Data Model</a:t>
            </a:r>
          </a:p>
        </p:txBody>
      </p:sp>
      <p:sp>
        <p:nvSpPr>
          <p:cNvPr id="9" name="Rectangle 8">
            <a:extLst>
              <a:ext uri="{FF2B5EF4-FFF2-40B4-BE49-F238E27FC236}">
                <a16:creationId xmlns:a16="http://schemas.microsoft.com/office/drawing/2014/main" id="{778657FE-ADEF-4E65-9F51-DFAD4325906B}"/>
              </a:ext>
            </a:extLst>
          </p:cNvPr>
          <p:cNvSpPr/>
          <p:nvPr/>
        </p:nvSpPr>
        <p:spPr bwMode="auto">
          <a:xfrm>
            <a:off x="1730476" y="2215579"/>
            <a:ext cx="2406443" cy="979905"/>
          </a:xfrm>
          <a:prstGeom prst="rect">
            <a:avLst/>
          </a:prstGeom>
          <a:noFill/>
          <a:ln w="5715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4" name="Picture 3">
            <a:extLst>
              <a:ext uri="{FF2B5EF4-FFF2-40B4-BE49-F238E27FC236}">
                <a16:creationId xmlns:a16="http://schemas.microsoft.com/office/drawing/2014/main" id="{0A2FCD01-CA9D-4CD9-AB3C-829132607616}"/>
              </a:ext>
            </a:extLst>
          </p:cNvPr>
          <p:cNvPicPr>
            <a:picLocks noChangeAspect="1"/>
          </p:cNvPicPr>
          <p:nvPr/>
        </p:nvPicPr>
        <p:blipFill>
          <a:blip r:embed="rId5"/>
          <a:stretch>
            <a:fillRect/>
          </a:stretch>
        </p:blipFill>
        <p:spPr>
          <a:xfrm>
            <a:off x="6018382" y="1178333"/>
            <a:ext cx="5340000" cy="4422857"/>
          </a:xfrm>
          <a:prstGeom prst="rect">
            <a:avLst/>
          </a:prstGeom>
        </p:spPr>
      </p:pic>
    </p:spTree>
    <p:extLst>
      <p:ext uri="{BB962C8B-B14F-4D97-AF65-F5344CB8AC3E}">
        <p14:creationId xmlns:p14="http://schemas.microsoft.com/office/powerpoint/2010/main" val="3648147198"/>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8F1B1A90-AB53-4BC8-9C11-6133CA81B05B}"/>
              </a:ext>
            </a:extLst>
          </p:cNvPr>
          <p:cNvGrpSpPr/>
          <p:nvPr/>
        </p:nvGrpSpPr>
        <p:grpSpPr>
          <a:xfrm>
            <a:off x="0" y="0"/>
            <a:ext cx="12192000" cy="6858001"/>
            <a:chOff x="0" y="0"/>
            <a:chExt cx="12192000" cy="6858001"/>
          </a:xfrm>
        </p:grpSpPr>
        <p:sp>
          <p:nvSpPr>
            <p:cNvPr id="7" name="Rectangle 6">
              <a:extLst>
                <a:ext uri="{FF2B5EF4-FFF2-40B4-BE49-F238E27FC236}">
                  <a16:creationId xmlns:a16="http://schemas.microsoft.com/office/drawing/2014/main" id="{C32A60DF-F0E2-4C67-B9B7-D46A6ABC2A6E}"/>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8" name="Picture 7">
              <a:extLst>
                <a:ext uri="{FF2B5EF4-FFF2-40B4-BE49-F238E27FC236}">
                  <a16:creationId xmlns:a16="http://schemas.microsoft.com/office/drawing/2014/main" id="{F2BD6AFD-E040-4EB5-9369-C2C9B5B514B8}"/>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Parcel Fabric Data Model</a:t>
            </a:r>
          </a:p>
        </p:txBody>
      </p:sp>
      <p:pic>
        <p:nvPicPr>
          <p:cNvPr id="3" name="Picture 2" descr="Diagram&#10;&#10;Description automatically generated">
            <a:extLst>
              <a:ext uri="{FF2B5EF4-FFF2-40B4-BE49-F238E27FC236}">
                <a16:creationId xmlns:a16="http://schemas.microsoft.com/office/drawing/2014/main" id="{2BC8A3C4-DAC3-4518-9A44-6F35D2256EE2}"/>
              </a:ext>
            </a:extLst>
          </p:cNvPr>
          <p:cNvPicPr>
            <a:picLocks noChangeAspect="1"/>
          </p:cNvPicPr>
          <p:nvPr/>
        </p:nvPicPr>
        <p:blipFill>
          <a:blip r:embed="rId4"/>
          <a:stretch>
            <a:fillRect/>
          </a:stretch>
        </p:blipFill>
        <p:spPr>
          <a:xfrm>
            <a:off x="609429" y="1709410"/>
            <a:ext cx="4942857" cy="3933333"/>
          </a:xfrm>
          <a:prstGeom prst="rect">
            <a:avLst/>
          </a:prstGeom>
        </p:spPr>
      </p:pic>
      <p:sp>
        <p:nvSpPr>
          <p:cNvPr id="17" name="Title 11">
            <a:extLst>
              <a:ext uri="{FF2B5EF4-FFF2-40B4-BE49-F238E27FC236}">
                <a16:creationId xmlns:a16="http://schemas.microsoft.com/office/drawing/2014/main" id="{F0DC962C-8A05-4B05-BF6F-195A9E0DD34F}"/>
              </a:ext>
            </a:extLst>
          </p:cNvPr>
          <p:cNvSpPr>
            <a:spLocks noGrp="1"/>
          </p:cNvSpPr>
          <p:nvPr>
            <p:ph type="title"/>
          </p:nvPr>
        </p:nvSpPr>
        <p:spPr>
          <a:xfrm>
            <a:off x="685800" y="682625"/>
            <a:ext cx="10826496" cy="492443"/>
          </a:xfrm>
        </p:spPr>
        <p:txBody>
          <a:bodyPr/>
          <a:lstStyle/>
          <a:p>
            <a:r>
              <a:rPr lang="en-US" sz="3200" dirty="0"/>
              <a:t>Data Model</a:t>
            </a:r>
          </a:p>
        </p:txBody>
      </p:sp>
      <p:pic>
        <p:nvPicPr>
          <p:cNvPr id="4" name="Picture 3">
            <a:extLst>
              <a:ext uri="{FF2B5EF4-FFF2-40B4-BE49-F238E27FC236}">
                <a16:creationId xmlns:a16="http://schemas.microsoft.com/office/drawing/2014/main" id="{C647B77B-944F-4EBD-AEC6-6CE24F7D59A7}"/>
              </a:ext>
            </a:extLst>
          </p:cNvPr>
          <p:cNvPicPr>
            <a:picLocks noChangeAspect="1"/>
          </p:cNvPicPr>
          <p:nvPr/>
        </p:nvPicPr>
        <p:blipFill>
          <a:blip r:embed="rId5"/>
          <a:stretch>
            <a:fillRect/>
          </a:stretch>
        </p:blipFill>
        <p:spPr>
          <a:xfrm>
            <a:off x="1996000" y="1331679"/>
            <a:ext cx="8200000" cy="5276190"/>
          </a:xfrm>
          <a:prstGeom prst="rect">
            <a:avLst/>
          </a:prstGeom>
        </p:spPr>
      </p:pic>
    </p:spTree>
    <p:extLst>
      <p:ext uri="{BB962C8B-B14F-4D97-AF65-F5344CB8AC3E}">
        <p14:creationId xmlns:p14="http://schemas.microsoft.com/office/powerpoint/2010/main" val="1287941516"/>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8F1B1A90-AB53-4BC8-9C11-6133CA81B05B}"/>
              </a:ext>
            </a:extLst>
          </p:cNvPr>
          <p:cNvGrpSpPr/>
          <p:nvPr/>
        </p:nvGrpSpPr>
        <p:grpSpPr>
          <a:xfrm>
            <a:off x="0" y="0"/>
            <a:ext cx="12192000" cy="6858001"/>
            <a:chOff x="0" y="0"/>
            <a:chExt cx="12192000" cy="6858001"/>
          </a:xfrm>
        </p:grpSpPr>
        <p:sp>
          <p:nvSpPr>
            <p:cNvPr id="7" name="Rectangle 6">
              <a:extLst>
                <a:ext uri="{FF2B5EF4-FFF2-40B4-BE49-F238E27FC236}">
                  <a16:creationId xmlns:a16="http://schemas.microsoft.com/office/drawing/2014/main" id="{C32A60DF-F0E2-4C67-B9B7-D46A6ABC2A6E}"/>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8" name="Picture 7">
              <a:extLst>
                <a:ext uri="{FF2B5EF4-FFF2-40B4-BE49-F238E27FC236}">
                  <a16:creationId xmlns:a16="http://schemas.microsoft.com/office/drawing/2014/main" id="{F2BD6AFD-E040-4EB5-9369-C2C9B5B514B8}"/>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Parcel Fabric Data Model</a:t>
            </a:r>
          </a:p>
        </p:txBody>
      </p:sp>
      <p:pic>
        <p:nvPicPr>
          <p:cNvPr id="3" name="Picture 2" descr="Diagram&#10;&#10;Description automatically generated">
            <a:extLst>
              <a:ext uri="{FF2B5EF4-FFF2-40B4-BE49-F238E27FC236}">
                <a16:creationId xmlns:a16="http://schemas.microsoft.com/office/drawing/2014/main" id="{2BC8A3C4-DAC3-4518-9A44-6F35D2256EE2}"/>
              </a:ext>
            </a:extLst>
          </p:cNvPr>
          <p:cNvPicPr>
            <a:picLocks noChangeAspect="1"/>
          </p:cNvPicPr>
          <p:nvPr/>
        </p:nvPicPr>
        <p:blipFill>
          <a:blip r:embed="rId4"/>
          <a:stretch>
            <a:fillRect/>
          </a:stretch>
        </p:blipFill>
        <p:spPr>
          <a:xfrm>
            <a:off x="609429" y="1709410"/>
            <a:ext cx="4942857" cy="3933333"/>
          </a:xfrm>
          <a:prstGeom prst="rect">
            <a:avLst/>
          </a:prstGeom>
        </p:spPr>
      </p:pic>
      <p:sp>
        <p:nvSpPr>
          <p:cNvPr id="17" name="Title 11">
            <a:extLst>
              <a:ext uri="{FF2B5EF4-FFF2-40B4-BE49-F238E27FC236}">
                <a16:creationId xmlns:a16="http://schemas.microsoft.com/office/drawing/2014/main" id="{F0DC962C-8A05-4B05-BF6F-195A9E0DD34F}"/>
              </a:ext>
            </a:extLst>
          </p:cNvPr>
          <p:cNvSpPr>
            <a:spLocks noGrp="1"/>
          </p:cNvSpPr>
          <p:nvPr>
            <p:ph type="title"/>
          </p:nvPr>
        </p:nvSpPr>
        <p:spPr>
          <a:xfrm>
            <a:off x="685800" y="682625"/>
            <a:ext cx="10826496" cy="492443"/>
          </a:xfrm>
        </p:spPr>
        <p:txBody>
          <a:bodyPr/>
          <a:lstStyle/>
          <a:p>
            <a:r>
              <a:rPr lang="en-US" sz="3200" dirty="0"/>
              <a:t>Data Model</a:t>
            </a:r>
          </a:p>
        </p:txBody>
      </p:sp>
      <p:pic>
        <p:nvPicPr>
          <p:cNvPr id="4" name="Picture 3">
            <a:extLst>
              <a:ext uri="{FF2B5EF4-FFF2-40B4-BE49-F238E27FC236}">
                <a16:creationId xmlns:a16="http://schemas.microsoft.com/office/drawing/2014/main" id="{C647B77B-944F-4EBD-AEC6-6CE24F7D59A7}"/>
              </a:ext>
            </a:extLst>
          </p:cNvPr>
          <p:cNvPicPr>
            <a:picLocks noChangeAspect="1"/>
          </p:cNvPicPr>
          <p:nvPr/>
        </p:nvPicPr>
        <p:blipFill>
          <a:blip r:embed="rId5"/>
          <a:stretch>
            <a:fillRect/>
          </a:stretch>
        </p:blipFill>
        <p:spPr>
          <a:xfrm>
            <a:off x="1996000" y="1331679"/>
            <a:ext cx="8200000" cy="5276190"/>
          </a:xfrm>
          <a:prstGeom prst="rect">
            <a:avLst/>
          </a:prstGeom>
        </p:spPr>
      </p:pic>
      <p:sp>
        <p:nvSpPr>
          <p:cNvPr id="10" name="Rectangle 9">
            <a:extLst>
              <a:ext uri="{FF2B5EF4-FFF2-40B4-BE49-F238E27FC236}">
                <a16:creationId xmlns:a16="http://schemas.microsoft.com/office/drawing/2014/main" id="{4D1AA94B-8B13-4BB2-B4E1-099375606812}"/>
              </a:ext>
            </a:extLst>
          </p:cNvPr>
          <p:cNvSpPr/>
          <p:nvPr/>
        </p:nvSpPr>
        <p:spPr bwMode="auto">
          <a:xfrm>
            <a:off x="7020233" y="2831690"/>
            <a:ext cx="3175768" cy="304800"/>
          </a:xfrm>
          <a:prstGeom prst="rect">
            <a:avLst/>
          </a:prstGeom>
          <a:noFill/>
          <a:ln w="5715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696005575"/>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A25DAC82-0B92-43E0-BB0A-12F01E4C0DA9}"/>
              </a:ext>
            </a:extLst>
          </p:cNvPr>
          <p:cNvGrpSpPr/>
          <p:nvPr/>
        </p:nvGrpSpPr>
        <p:grpSpPr>
          <a:xfrm>
            <a:off x="0" y="0"/>
            <a:ext cx="12192000" cy="6858001"/>
            <a:chOff x="0" y="0"/>
            <a:chExt cx="12192000" cy="6858001"/>
          </a:xfrm>
        </p:grpSpPr>
        <p:sp>
          <p:nvSpPr>
            <p:cNvPr id="7" name="Rectangle 6">
              <a:extLst>
                <a:ext uri="{FF2B5EF4-FFF2-40B4-BE49-F238E27FC236}">
                  <a16:creationId xmlns:a16="http://schemas.microsoft.com/office/drawing/2014/main" id="{5145C01C-F4D6-4558-888C-4B0AB85D54D1}"/>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8" name="Picture 7">
              <a:extLst>
                <a:ext uri="{FF2B5EF4-FFF2-40B4-BE49-F238E27FC236}">
                  <a16:creationId xmlns:a16="http://schemas.microsoft.com/office/drawing/2014/main" id="{EC4637CB-9861-4904-9D05-00E81F904368}"/>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Parcel Fabric Data Model</a:t>
            </a:r>
          </a:p>
        </p:txBody>
      </p:sp>
      <p:pic>
        <p:nvPicPr>
          <p:cNvPr id="3" name="Picture 2" descr="Diagram&#10;&#10;Description automatically generated">
            <a:extLst>
              <a:ext uri="{FF2B5EF4-FFF2-40B4-BE49-F238E27FC236}">
                <a16:creationId xmlns:a16="http://schemas.microsoft.com/office/drawing/2014/main" id="{2BC8A3C4-DAC3-4518-9A44-6F35D2256EE2}"/>
              </a:ext>
            </a:extLst>
          </p:cNvPr>
          <p:cNvPicPr>
            <a:picLocks noChangeAspect="1"/>
          </p:cNvPicPr>
          <p:nvPr/>
        </p:nvPicPr>
        <p:blipFill>
          <a:blip r:embed="rId4"/>
          <a:stretch>
            <a:fillRect/>
          </a:stretch>
        </p:blipFill>
        <p:spPr>
          <a:xfrm>
            <a:off x="609429" y="1709410"/>
            <a:ext cx="4942857" cy="3933333"/>
          </a:xfrm>
          <a:prstGeom prst="rect">
            <a:avLst/>
          </a:prstGeom>
        </p:spPr>
      </p:pic>
      <p:sp>
        <p:nvSpPr>
          <p:cNvPr id="17" name="Title 11">
            <a:extLst>
              <a:ext uri="{FF2B5EF4-FFF2-40B4-BE49-F238E27FC236}">
                <a16:creationId xmlns:a16="http://schemas.microsoft.com/office/drawing/2014/main" id="{F0DC962C-8A05-4B05-BF6F-195A9E0DD34F}"/>
              </a:ext>
            </a:extLst>
          </p:cNvPr>
          <p:cNvSpPr>
            <a:spLocks noGrp="1"/>
          </p:cNvSpPr>
          <p:nvPr>
            <p:ph type="title"/>
          </p:nvPr>
        </p:nvSpPr>
        <p:spPr>
          <a:xfrm>
            <a:off x="685800" y="682625"/>
            <a:ext cx="10826496" cy="492443"/>
          </a:xfrm>
        </p:spPr>
        <p:txBody>
          <a:bodyPr/>
          <a:lstStyle/>
          <a:p>
            <a:r>
              <a:rPr lang="en-US" sz="3200" dirty="0"/>
              <a:t>Data Model</a:t>
            </a:r>
          </a:p>
        </p:txBody>
      </p:sp>
      <p:sp>
        <p:nvSpPr>
          <p:cNvPr id="9" name="Rectangle 8">
            <a:extLst>
              <a:ext uri="{FF2B5EF4-FFF2-40B4-BE49-F238E27FC236}">
                <a16:creationId xmlns:a16="http://schemas.microsoft.com/office/drawing/2014/main" id="{58A1BAED-58E5-43E2-BCF2-0ECC9E5AA78D}"/>
              </a:ext>
            </a:extLst>
          </p:cNvPr>
          <p:cNvSpPr/>
          <p:nvPr/>
        </p:nvSpPr>
        <p:spPr bwMode="auto">
          <a:xfrm>
            <a:off x="674414" y="3559277"/>
            <a:ext cx="4493954" cy="1111046"/>
          </a:xfrm>
          <a:prstGeom prst="rect">
            <a:avLst/>
          </a:prstGeom>
          <a:noFill/>
          <a:ln w="5715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4" name="Picture 3">
            <a:extLst>
              <a:ext uri="{FF2B5EF4-FFF2-40B4-BE49-F238E27FC236}">
                <a16:creationId xmlns:a16="http://schemas.microsoft.com/office/drawing/2014/main" id="{979F9EDF-4840-49AB-BB52-B1AD6FE507D5}"/>
              </a:ext>
            </a:extLst>
          </p:cNvPr>
          <p:cNvPicPr>
            <a:picLocks noChangeAspect="1"/>
          </p:cNvPicPr>
          <p:nvPr/>
        </p:nvPicPr>
        <p:blipFill>
          <a:blip r:embed="rId5"/>
          <a:stretch>
            <a:fillRect/>
          </a:stretch>
        </p:blipFill>
        <p:spPr>
          <a:xfrm>
            <a:off x="6007608" y="1179576"/>
            <a:ext cx="5340000" cy="4422857"/>
          </a:xfrm>
          <a:prstGeom prst="rect">
            <a:avLst/>
          </a:prstGeom>
        </p:spPr>
      </p:pic>
    </p:spTree>
    <p:extLst>
      <p:ext uri="{BB962C8B-B14F-4D97-AF65-F5344CB8AC3E}">
        <p14:creationId xmlns:p14="http://schemas.microsoft.com/office/powerpoint/2010/main" val="3698216969"/>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A25DAC82-0B92-43E0-BB0A-12F01E4C0DA9}"/>
              </a:ext>
            </a:extLst>
          </p:cNvPr>
          <p:cNvGrpSpPr/>
          <p:nvPr/>
        </p:nvGrpSpPr>
        <p:grpSpPr>
          <a:xfrm>
            <a:off x="0" y="0"/>
            <a:ext cx="12192000" cy="6858001"/>
            <a:chOff x="0" y="0"/>
            <a:chExt cx="12192000" cy="6858001"/>
          </a:xfrm>
        </p:grpSpPr>
        <p:sp>
          <p:nvSpPr>
            <p:cNvPr id="7" name="Rectangle 6">
              <a:extLst>
                <a:ext uri="{FF2B5EF4-FFF2-40B4-BE49-F238E27FC236}">
                  <a16:creationId xmlns:a16="http://schemas.microsoft.com/office/drawing/2014/main" id="{5145C01C-F4D6-4558-888C-4B0AB85D54D1}"/>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8" name="Picture 7">
              <a:extLst>
                <a:ext uri="{FF2B5EF4-FFF2-40B4-BE49-F238E27FC236}">
                  <a16:creationId xmlns:a16="http://schemas.microsoft.com/office/drawing/2014/main" id="{EC4637CB-9861-4904-9D05-00E81F904368}"/>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Parcel Fabric Data Model</a:t>
            </a:r>
          </a:p>
        </p:txBody>
      </p:sp>
      <p:pic>
        <p:nvPicPr>
          <p:cNvPr id="3" name="Picture 2" descr="Diagram&#10;&#10;Description automatically generated">
            <a:extLst>
              <a:ext uri="{FF2B5EF4-FFF2-40B4-BE49-F238E27FC236}">
                <a16:creationId xmlns:a16="http://schemas.microsoft.com/office/drawing/2014/main" id="{2BC8A3C4-DAC3-4518-9A44-6F35D2256EE2}"/>
              </a:ext>
            </a:extLst>
          </p:cNvPr>
          <p:cNvPicPr>
            <a:picLocks noChangeAspect="1"/>
          </p:cNvPicPr>
          <p:nvPr/>
        </p:nvPicPr>
        <p:blipFill>
          <a:blip r:embed="rId4"/>
          <a:stretch>
            <a:fillRect/>
          </a:stretch>
        </p:blipFill>
        <p:spPr>
          <a:xfrm>
            <a:off x="609429" y="1709410"/>
            <a:ext cx="4942857" cy="3933333"/>
          </a:xfrm>
          <a:prstGeom prst="rect">
            <a:avLst/>
          </a:prstGeom>
        </p:spPr>
      </p:pic>
      <p:sp>
        <p:nvSpPr>
          <p:cNvPr id="17" name="Title 11">
            <a:extLst>
              <a:ext uri="{FF2B5EF4-FFF2-40B4-BE49-F238E27FC236}">
                <a16:creationId xmlns:a16="http://schemas.microsoft.com/office/drawing/2014/main" id="{F0DC962C-8A05-4B05-BF6F-195A9E0DD34F}"/>
              </a:ext>
            </a:extLst>
          </p:cNvPr>
          <p:cNvSpPr>
            <a:spLocks noGrp="1"/>
          </p:cNvSpPr>
          <p:nvPr>
            <p:ph type="title"/>
          </p:nvPr>
        </p:nvSpPr>
        <p:spPr>
          <a:xfrm>
            <a:off x="685800" y="682625"/>
            <a:ext cx="10826496" cy="492443"/>
          </a:xfrm>
        </p:spPr>
        <p:txBody>
          <a:bodyPr/>
          <a:lstStyle/>
          <a:p>
            <a:r>
              <a:rPr lang="en-US" sz="3200" dirty="0"/>
              <a:t>Data Model</a:t>
            </a:r>
          </a:p>
        </p:txBody>
      </p:sp>
      <p:sp>
        <p:nvSpPr>
          <p:cNvPr id="9" name="Rectangle 8">
            <a:extLst>
              <a:ext uri="{FF2B5EF4-FFF2-40B4-BE49-F238E27FC236}">
                <a16:creationId xmlns:a16="http://schemas.microsoft.com/office/drawing/2014/main" id="{58A1BAED-58E5-43E2-BCF2-0ECC9E5AA78D}"/>
              </a:ext>
            </a:extLst>
          </p:cNvPr>
          <p:cNvSpPr/>
          <p:nvPr/>
        </p:nvSpPr>
        <p:spPr bwMode="auto">
          <a:xfrm>
            <a:off x="674414" y="3559277"/>
            <a:ext cx="4493954" cy="1111046"/>
          </a:xfrm>
          <a:prstGeom prst="rect">
            <a:avLst/>
          </a:prstGeom>
          <a:noFill/>
          <a:ln w="5715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4" name="Picture 3">
            <a:extLst>
              <a:ext uri="{FF2B5EF4-FFF2-40B4-BE49-F238E27FC236}">
                <a16:creationId xmlns:a16="http://schemas.microsoft.com/office/drawing/2014/main" id="{979F9EDF-4840-49AB-BB52-B1AD6FE507D5}"/>
              </a:ext>
            </a:extLst>
          </p:cNvPr>
          <p:cNvPicPr>
            <a:picLocks noChangeAspect="1"/>
          </p:cNvPicPr>
          <p:nvPr/>
        </p:nvPicPr>
        <p:blipFill>
          <a:blip r:embed="rId5"/>
          <a:stretch>
            <a:fillRect/>
          </a:stretch>
        </p:blipFill>
        <p:spPr>
          <a:xfrm>
            <a:off x="6007608" y="1179576"/>
            <a:ext cx="5340000" cy="4422857"/>
          </a:xfrm>
          <a:prstGeom prst="rect">
            <a:avLst/>
          </a:prstGeom>
        </p:spPr>
      </p:pic>
    </p:spTree>
    <p:extLst>
      <p:ext uri="{BB962C8B-B14F-4D97-AF65-F5344CB8AC3E}">
        <p14:creationId xmlns:p14="http://schemas.microsoft.com/office/powerpoint/2010/main" val="1380860920"/>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D0B2B9CC-9F77-4932-8235-FAE405B41D7C}"/>
              </a:ext>
            </a:extLst>
          </p:cNvPr>
          <p:cNvGrpSpPr/>
          <p:nvPr/>
        </p:nvGrpSpPr>
        <p:grpSpPr>
          <a:xfrm>
            <a:off x="0" y="0"/>
            <a:ext cx="12192000" cy="6858001"/>
            <a:chOff x="0" y="0"/>
            <a:chExt cx="12192000" cy="6858001"/>
          </a:xfrm>
        </p:grpSpPr>
        <p:sp>
          <p:nvSpPr>
            <p:cNvPr id="8" name="Rectangle 7">
              <a:extLst>
                <a:ext uri="{FF2B5EF4-FFF2-40B4-BE49-F238E27FC236}">
                  <a16:creationId xmlns:a16="http://schemas.microsoft.com/office/drawing/2014/main" id="{BC2C6AD4-3E93-4F36-937D-3D3FAAED165C}"/>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8823A842-D7CC-4310-A3E2-0417849026DA}"/>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Parcel Fabric Data Model</a:t>
            </a:r>
          </a:p>
        </p:txBody>
      </p:sp>
      <p:pic>
        <p:nvPicPr>
          <p:cNvPr id="3" name="Picture 2" descr="Diagram&#10;&#10;Description automatically generated">
            <a:extLst>
              <a:ext uri="{FF2B5EF4-FFF2-40B4-BE49-F238E27FC236}">
                <a16:creationId xmlns:a16="http://schemas.microsoft.com/office/drawing/2014/main" id="{2BC8A3C4-DAC3-4518-9A44-6F35D2256EE2}"/>
              </a:ext>
            </a:extLst>
          </p:cNvPr>
          <p:cNvPicPr>
            <a:picLocks noChangeAspect="1"/>
          </p:cNvPicPr>
          <p:nvPr/>
        </p:nvPicPr>
        <p:blipFill>
          <a:blip r:embed="rId4"/>
          <a:stretch>
            <a:fillRect/>
          </a:stretch>
        </p:blipFill>
        <p:spPr>
          <a:xfrm>
            <a:off x="609429" y="1709410"/>
            <a:ext cx="4942857" cy="3933333"/>
          </a:xfrm>
          <a:prstGeom prst="rect">
            <a:avLst/>
          </a:prstGeom>
        </p:spPr>
      </p:pic>
      <p:sp>
        <p:nvSpPr>
          <p:cNvPr id="17" name="Title 11">
            <a:extLst>
              <a:ext uri="{FF2B5EF4-FFF2-40B4-BE49-F238E27FC236}">
                <a16:creationId xmlns:a16="http://schemas.microsoft.com/office/drawing/2014/main" id="{F0DC962C-8A05-4B05-BF6F-195A9E0DD34F}"/>
              </a:ext>
            </a:extLst>
          </p:cNvPr>
          <p:cNvSpPr>
            <a:spLocks noGrp="1"/>
          </p:cNvSpPr>
          <p:nvPr>
            <p:ph type="title"/>
          </p:nvPr>
        </p:nvSpPr>
        <p:spPr>
          <a:xfrm>
            <a:off x="685800" y="682625"/>
            <a:ext cx="10826496" cy="492443"/>
          </a:xfrm>
        </p:spPr>
        <p:txBody>
          <a:bodyPr/>
          <a:lstStyle/>
          <a:p>
            <a:r>
              <a:rPr lang="en-US" sz="3200" dirty="0"/>
              <a:t>Data Model</a:t>
            </a:r>
          </a:p>
        </p:txBody>
      </p:sp>
      <p:pic>
        <p:nvPicPr>
          <p:cNvPr id="6" name="Picture 5">
            <a:extLst>
              <a:ext uri="{FF2B5EF4-FFF2-40B4-BE49-F238E27FC236}">
                <a16:creationId xmlns:a16="http://schemas.microsoft.com/office/drawing/2014/main" id="{956D72B0-CBCE-4D9A-9AD1-E00932EC0FE5}"/>
              </a:ext>
            </a:extLst>
          </p:cNvPr>
          <p:cNvPicPr>
            <a:picLocks noChangeAspect="1"/>
          </p:cNvPicPr>
          <p:nvPr/>
        </p:nvPicPr>
        <p:blipFill>
          <a:blip r:embed="rId5"/>
          <a:stretch>
            <a:fillRect/>
          </a:stretch>
        </p:blipFill>
        <p:spPr>
          <a:xfrm>
            <a:off x="2887748" y="1175068"/>
            <a:ext cx="7104762" cy="4904762"/>
          </a:xfrm>
          <a:prstGeom prst="rect">
            <a:avLst/>
          </a:prstGeom>
        </p:spPr>
      </p:pic>
      <p:sp>
        <p:nvSpPr>
          <p:cNvPr id="10" name="Rectangle 9">
            <a:extLst>
              <a:ext uri="{FF2B5EF4-FFF2-40B4-BE49-F238E27FC236}">
                <a16:creationId xmlns:a16="http://schemas.microsoft.com/office/drawing/2014/main" id="{AC39B503-FD3D-485C-A2B4-1910B2DA439A}"/>
              </a:ext>
            </a:extLst>
          </p:cNvPr>
          <p:cNvSpPr/>
          <p:nvPr/>
        </p:nvSpPr>
        <p:spPr bwMode="auto">
          <a:xfrm>
            <a:off x="5722375" y="4109884"/>
            <a:ext cx="4270136" cy="894736"/>
          </a:xfrm>
          <a:prstGeom prst="rect">
            <a:avLst/>
          </a:prstGeom>
          <a:noFill/>
          <a:ln w="5715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1937428554"/>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D0B2B9CC-9F77-4932-8235-FAE405B41D7C}"/>
              </a:ext>
            </a:extLst>
          </p:cNvPr>
          <p:cNvGrpSpPr/>
          <p:nvPr/>
        </p:nvGrpSpPr>
        <p:grpSpPr>
          <a:xfrm>
            <a:off x="0" y="0"/>
            <a:ext cx="12192000" cy="6858001"/>
            <a:chOff x="0" y="0"/>
            <a:chExt cx="12192000" cy="6858001"/>
          </a:xfrm>
        </p:grpSpPr>
        <p:sp>
          <p:nvSpPr>
            <p:cNvPr id="8" name="Rectangle 7">
              <a:extLst>
                <a:ext uri="{FF2B5EF4-FFF2-40B4-BE49-F238E27FC236}">
                  <a16:creationId xmlns:a16="http://schemas.microsoft.com/office/drawing/2014/main" id="{BC2C6AD4-3E93-4F36-937D-3D3FAAED165C}"/>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8823A842-D7CC-4310-A3E2-0417849026DA}"/>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Parcel Fabric Data Model</a:t>
            </a:r>
          </a:p>
        </p:txBody>
      </p:sp>
      <p:pic>
        <p:nvPicPr>
          <p:cNvPr id="3" name="Picture 2" descr="Diagram&#10;&#10;Description automatically generated">
            <a:extLst>
              <a:ext uri="{FF2B5EF4-FFF2-40B4-BE49-F238E27FC236}">
                <a16:creationId xmlns:a16="http://schemas.microsoft.com/office/drawing/2014/main" id="{2BC8A3C4-DAC3-4518-9A44-6F35D2256EE2}"/>
              </a:ext>
            </a:extLst>
          </p:cNvPr>
          <p:cNvPicPr>
            <a:picLocks noChangeAspect="1"/>
          </p:cNvPicPr>
          <p:nvPr/>
        </p:nvPicPr>
        <p:blipFill>
          <a:blip r:embed="rId4"/>
          <a:stretch>
            <a:fillRect/>
          </a:stretch>
        </p:blipFill>
        <p:spPr>
          <a:xfrm>
            <a:off x="609429" y="1709410"/>
            <a:ext cx="4942857" cy="3933333"/>
          </a:xfrm>
          <a:prstGeom prst="rect">
            <a:avLst/>
          </a:prstGeom>
        </p:spPr>
      </p:pic>
      <p:sp>
        <p:nvSpPr>
          <p:cNvPr id="17" name="Title 11">
            <a:extLst>
              <a:ext uri="{FF2B5EF4-FFF2-40B4-BE49-F238E27FC236}">
                <a16:creationId xmlns:a16="http://schemas.microsoft.com/office/drawing/2014/main" id="{F0DC962C-8A05-4B05-BF6F-195A9E0DD34F}"/>
              </a:ext>
            </a:extLst>
          </p:cNvPr>
          <p:cNvSpPr>
            <a:spLocks noGrp="1"/>
          </p:cNvSpPr>
          <p:nvPr>
            <p:ph type="title"/>
          </p:nvPr>
        </p:nvSpPr>
        <p:spPr>
          <a:xfrm>
            <a:off x="685800" y="682625"/>
            <a:ext cx="10826496" cy="492443"/>
          </a:xfrm>
        </p:spPr>
        <p:txBody>
          <a:bodyPr/>
          <a:lstStyle/>
          <a:p>
            <a:r>
              <a:rPr lang="en-US" sz="3200" dirty="0"/>
              <a:t>Data Model</a:t>
            </a:r>
          </a:p>
        </p:txBody>
      </p:sp>
      <p:pic>
        <p:nvPicPr>
          <p:cNvPr id="6" name="Picture 5">
            <a:extLst>
              <a:ext uri="{FF2B5EF4-FFF2-40B4-BE49-F238E27FC236}">
                <a16:creationId xmlns:a16="http://schemas.microsoft.com/office/drawing/2014/main" id="{956D72B0-CBCE-4D9A-9AD1-E00932EC0FE5}"/>
              </a:ext>
            </a:extLst>
          </p:cNvPr>
          <p:cNvPicPr>
            <a:picLocks noChangeAspect="1"/>
          </p:cNvPicPr>
          <p:nvPr/>
        </p:nvPicPr>
        <p:blipFill>
          <a:blip r:embed="rId5"/>
          <a:stretch>
            <a:fillRect/>
          </a:stretch>
        </p:blipFill>
        <p:spPr>
          <a:xfrm>
            <a:off x="2887748" y="1175068"/>
            <a:ext cx="7104762" cy="4904762"/>
          </a:xfrm>
          <a:prstGeom prst="rect">
            <a:avLst/>
          </a:prstGeom>
        </p:spPr>
      </p:pic>
      <p:sp>
        <p:nvSpPr>
          <p:cNvPr id="10" name="Rectangle 9">
            <a:extLst>
              <a:ext uri="{FF2B5EF4-FFF2-40B4-BE49-F238E27FC236}">
                <a16:creationId xmlns:a16="http://schemas.microsoft.com/office/drawing/2014/main" id="{AC39B503-FD3D-485C-A2B4-1910B2DA439A}"/>
              </a:ext>
            </a:extLst>
          </p:cNvPr>
          <p:cNvSpPr/>
          <p:nvPr/>
        </p:nvSpPr>
        <p:spPr bwMode="auto">
          <a:xfrm>
            <a:off x="8239431" y="4109884"/>
            <a:ext cx="1753079" cy="393290"/>
          </a:xfrm>
          <a:prstGeom prst="rect">
            <a:avLst/>
          </a:prstGeom>
          <a:noFill/>
          <a:ln w="5715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94336490"/>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E00378B9-5165-468D-A4D5-B3A7E2BB7640}"/>
              </a:ext>
            </a:extLst>
          </p:cNvPr>
          <p:cNvGrpSpPr/>
          <p:nvPr/>
        </p:nvGrpSpPr>
        <p:grpSpPr>
          <a:xfrm>
            <a:off x="0" y="0"/>
            <a:ext cx="12192000" cy="6858001"/>
            <a:chOff x="0" y="0"/>
            <a:chExt cx="12192000" cy="6858001"/>
          </a:xfrm>
        </p:grpSpPr>
        <p:sp>
          <p:nvSpPr>
            <p:cNvPr id="7" name="Rectangle 6">
              <a:extLst>
                <a:ext uri="{FF2B5EF4-FFF2-40B4-BE49-F238E27FC236}">
                  <a16:creationId xmlns:a16="http://schemas.microsoft.com/office/drawing/2014/main" id="{C3F5067E-6C7D-456F-93E8-91EAE0800B1F}"/>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8" name="Picture 7">
              <a:extLst>
                <a:ext uri="{FF2B5EF4-FFF2-40B4-BE49-F238E27FC236}">
                  <a16:creationId xmlns:a16="http://schemas.microsoft.com/office/drawing/2014/main" id="{F890F61F-5A00-4443-B1ED-C6B67FA8A361}"/>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Parcel Fabric Data Model</a:t>
            </a:r>
          </a:p>
        </p:txBody>
      </p:sp>
      <p:pic>
        <p:nvPicPr>
          <p:cNvPr id="3" name="Picture 2" descr="Diagram&#10;&#10;Description automatically generated">
            <a:extLst>
              <a:ext uri="{FF2B5EF4-FFF2-40B4-BE49-F238E27FC236}">
                <a16:creationId xmlns:a16="http://schemas.microsoft.com/office/drawing/2014/main" id="{2BC8A3C4-DAC3-4518-9A44-6F35D2256EE2}"/>
              </a:ext>
            </a:extLst>
          </p:cNvPr>
          <p:cNvPicPr>
            <a:picLocks noChangeAspect="1"/>
          </p:cNvPicPr>
          <p:nvPr/>
        </p:nvPicPr>
        <p:blipFill>
          <a:blip r:embed="rId4"/>
          <a:stretch>
            <a:fillRect/>
          </a:stretch>
        </p:blipFill>
        <p:spPr>
          <a:xfrm>
            <a:off x="609429" y="1709410"/>
            <a:ext cx="4942857" cy="3933333"/>
          </a:xfrm>
          <a:prstGeom prst="rect">
            <a:avLst/>
          </a:prstGeom>
        </p:spPr>
      </p:pic>
      <p:sp>
        <p:nvSpPr>
          <p:cNvPr id="17" name="Title 11">
            <a:extLst>
              <a:ext uri="{FF2B5EF4-FFF2-40B4-BE49-F238E27FC236}">
                <a16:creationId xmlns:a16="http://schemas.microsoft.com/office/drawing/2014/main" id="{F0DC962C-8A05-4B05-BF6F-195A9E0DD34F}"/>
              </a:ext>
            </a:extLst>
          </p:cNvPr>
          <p:cNvSpPr>
            <a:spLocks noGrp="1"/>
          </p:cNvSpPr>
          <p:nvPr>
            <p:ph type="title"/>
          </p:nvPr>
        </p:nvSpPr>
        <p:spPr>
          <a:xfrm>
            <a:off x="685800" y="682625"/>
            <a:ext cx="10826496" cy="492443"/>
          </a:xfrm>
        </p:spPr>
        <p:txBody>
          <a:bodyPr/>
          <a:lstStyle/>
          <a:p>
            <a:r>
              <a:rPr lang="en-US" sz="3200" dirty="0"/>
              <a:t>Data Model</a:t>
            </a:r>
          </a:p>
        </p:txBody>
      </p:sp>
      <p:pic>
        <p:nvPicPr>
          <p:cNvPr id="2" name="Picture 1">
            <a:extLst>
              <a:ext uri="{FF2B5EF4-FFF2-40B4-BE49-F238E27FC236}">
                <a16:creationId xmlns:a16="http://schemas.microsoft.com/office/drawing/2014/main" id="{28FCDEA0-5AEA-45D4-B986-57312F1AB6B9}"/>
              </a:ext>
            </a:extLst>
          </p:cNvPr>
          <p:cNvPicPr>
            <a:picLocks noChangeAspect="1"/>
          </p:cNvPicPr>
          <p:nvPr/>
        </p:nvPicPr>
        <p:blipFill>
          <a:blip r:embed="rId5"/>
          <a:stretch>
            <a:fillRect/>
          </a:stretch>
        </p:blipFill>
        <p:spPr>
          <a:xfrm>
            <a:off x="6810315" y="0"/>
            <a:ext cx="5381685" cy="6858000"/>
          </a:xfrm>
          <a:prstGeom prst="rect">
            <a:avLst/>
          </a:prstGeom>
        </p:spPr>
      </p:pic>
      <p:sp>
        <p:nvSpPr>
          <p:cNvPr id="9" name="Rectangle 8">
            <a:extLst>
              <a:ext uri="{FF2B5EF4-FFF2-40B4-BE49-F238E27FC236}">
                <a16:creationId xmlns:a16="http://schemas.microsoft.com/office/drawing/2014/main" id="{46F7E239-EFE9-4168-B95D-C5CD9598BFC1}"/>
              </a:ext>
            </a:extLst>
          </p:cNvPr>
          <p:cNvSpPr/>
          <p:nvPr/>
        </p:nvSpPr>
        <p:spPr bwMode="auto">
          <a:xfrm>
            <a:off x="1484670" y="4611329"/>
            <a:ext cx="2772697" cy="943896"/>
          </a:xfrm>
          <a:prstGeom prst="rect">
            <a:avLst/>
          </a:prstGeom>
          <a:noFill/>
          <a:ln w="5715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4" name="Picture 3">
            <a:extLst>
              <a:ext uri="{FF2B5EF4-FFF2-40B4-BE49-F238E27FC236}">
                <a16:creationId xmlns:a16="http://schemas.microsoft.com/office/drawing/2014/main" id="{EB6574A5-9816-4B6B-A079-20097D7AA2C4}"/>
              </a:ext>
            </a:extLst>
          </p:cNvPr>
          <p:cNvPicPr>
            <a:picLocks noChangeAspect="1"/>
          </p:cNvPicPr>
          <p:nvPr/>
        </p:nvPicPr>
        <p:blipFill>
          <a:blip r:embed="rId6"/>
          <a:stretch>
            <a:fillRect/>
          </a:stretch>
        </p:blipFill>
        <p:spPr>
          <a:xfrm>
            <a:off x="6813258" y="0"/>
            <a:ext cx="5381685" cy="6858000"/>
          </a:xfrm>
          <a:prstGeom prst="rect">
            <a:avLst/>
          </a:prstGeom>
        </p:spPr>
      </p:pic>
    </p:spTree>
    <p:extLst>
      <p:ext uri="{BB962C8B-B14F-4D97-AF65-F5344CB8AC3E}">
        <p14:creationId xmlns:p14="http://schemas.microsoft.com/office/powerpoint/2010/main" val="2309771964"/>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4A56A15-273E-4FF6-B07B-6A4EA09B5875}"/>
              </a:ext>
            </a:extLst>
          </p:cNvPr>
          <p:cNvGrpSpPr/>
          <p:nvPr/>
        </p:nvGrpSpPr>
        <p:grpSpPr>
          <a:xfrm>
            <a:off x="0" y="0"/>
            <a:ext cx="12192000" cy="6858001"/>
            <a:chOff x="0" y="0"/>
            <a:chExt cx="12192000" cy="6858001"/>
          </a:xfrm>
        </p:grpSpPr>
        <p:sp>
          <p:nvSpPr>
            <p:cNvPr id="9" name="Rectangle 8">
              <a:extLst>
                <a:ext uri="{FF2B5EF4-FFF2-40B4-BE49-F238E27FC236}">
                  <a16:creationId xmlns:a16="http://schemas.microsoft.com/office/drawing/2014/main" id="{ABDF865E-1D6E-4D64-B1F9-0632C39AD2E9}"/>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a:extLst>
                <a:ext uri="{FF2B5EF4-FFF2-40B4-BE49-F238E27FC236}">
                  <a16:creationId xmlns:a16="http://schemas.microsoft.com/office/drawing/2014/main" id="{DB3BCE81-AA23-404C-9B70-FCFF6687EECF}"/>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Parcel Fabric Data Model</a:t>
            </a:r>
          </a:p>
        </p:txBody>
      </p:sp>
      <p:pic>
        <p:nvPicPr>
          <p:cNvPr id="3" name="Picture 2" descr="Diagram&#10;&#10;Description automatically generated">
            <a:extLst>
              <a:ext uri="{FF2B5EF4-FFF2-40B4-BE49-F238E27FC236}">
                <a16:creationId xmlns:a16="http://schemas.microsoft.com/office/drawing/2014/main" id="{2BC8A3C4-DAC3-4518-9A44-6F35D2256EE2}"/>
              </a:ext>
            </a:extLst>
          </p:cNvPr>
          <p:cNvPicPr>
            <a:picLocks noChangeAspect="1"/>
          </p:cNvPicPr>
          <p:nvPr/>
        </p:nvPicPr>
        <p:blipFill>
          <a:blip r:embed="rId4"/>
          <a:stretch>
            <a:fillRect/>
          </a:stretch>
        </p:blipFill>
        <p:spPr>
          <a:xfrm>
            <a:off x="609429" y="1709410"/>
            <a:ext cx="4942857" cy="3933333"/>
          </a:xfrm>
          <a:prstGeom prst="rect">
            <a:avLst/>
          </a:prstGeom>
        </p:spPr>
      </p:pic>
      <p:sp>
        <p:nvSpPr>
          <p:cNvPr id="17" name="Title 11">
            <a:extLst>
              <a:ext uri="{FF2B5EF4-FFF2-40B4-BE49-F238E27FC236}">
                <a16:creationId xmlns:a16="http://schemas.microsoft.com/office/drawing/2014/main" id="{F0DC962C-8A05-4B05-BF6F-195A9E0DD34F}"/>
              </a:ext>
            </a:extLst>
          </p:cNvPr>
          <p:cNvSpPr>
            <a:spLocks noGrp="1"/>
          </p:cNvSpPr>
          <p:nvPr>
            <p:ph type="title"/>
          </p:nvPr>
        </p:nvSpPr>
        <p:spPr>
          <a:xfrm>
            <a:off x="685800" y="682625"/>
            <a:ext cx="10826496" cy="492443"/>
          </a:xfrm>
        </p:spPr>
        <p:txBody>
          <a:bodyPr/>
          <a:lstStyle/>
          <a:p>
            <a:r>
              <a:rPr lang="en-US" sz="3200" dirty="0"/>
              <a:t>Data Model</a:t>
            </a:r>
          </a:p>
        </p:txBody>
      </p:sp>
      <p:pic>
        <p:nvPicPr>
          <p:cNvPr id="2" name="Picture 1">
            <a:extLst>
              <a:ext uri="{FF2B5EF4-FFF2-40B4-BE49-F238E27FC236}">
                <a16:creationId xmlns:a16="http://schemas.microsoft.com/office/drawing/2014/main" id="{28FCDEA0-5AEA-45D4-B986-57312F1AB6B9}"/>
              </a:ext>
            </a:extLst>
          </p:cNvPr>
          <p:cNvPicPr>
            <a:picLocks noChangeAspect="1"/>
          </p:cNvPicPr>
          <p:nvPr/>
        </p:nvPicPr>
        <p:blipFill>
          <a:blip r:embed="rId5"/>
          <a:stretch>
            <a:fillRect/>
          </a:stretch>
        </p:blipFill>
        <p:spPr>
          <a:xfrm>
            <a:off x="6810315" y="0"/>
            <a:ext cx="5381685" cy="6858000"/>
          </a:xfrm>
          <a:prstGeom prst="rect">
            <a:avLst/>
          </a:prstGeom>
        </p:spPr>
      </p:pic>
    </p:spTree>
    <p:extLst>
      <p:ext uri="{BB962C8B-B14F-4D97-AF65-F5344CB8AC3E}">
        <p14:creationId xmlns:p14="http://schemas.microsoft.com/office/powerpoint/2010/main" val="1548797261"/>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2A44F469-2073-4775-B95E-74AB2681F86D}"/>
              </a:ext>
            </a:extLst>
          </p:cNvPr>
          <p:cNvGrpSpPr/>
          <p:nvPr/>
        </p:nvGrpSpPr>
        <p:grpSpPr>
          <a:xfrm>
            <a:off x="0" y="0"/>
            <a:ext cx="12192000" cy="6858001"/>
            <a:chOff x="0" y="0"/>
            <a:chExt cx="12192000" cy="6858001"/>
          </a:xfrm>
        </p:grpSpPr>
        <p:sp>
          <p:nvSpPr>
            <p:cNvPr id="8" name="Rectangle 7">
              <a:extLst>
                <a:ext uri="{FF2B5EF4-FFF2-40B4-BE49-F238E27FC236}">
                  <a16:creationId xmlns:a16="http://schemas.microsoft.com/office/drawing/2014/main" id="{7891DDD4-43EE-4DC2-A737-161D7639769D}"/>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75E775C2-0A20-4B3A-82FC-91DF35A50615}"/>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Parcel Fabric Data Model</a:t>
            </a:r>
          </a:p>
        </p:txBody>
      </p:sp>
      <p:pic>
        <p:nvPicPr>
          <p:cNvPr id="3" name="Picture 2" descr="Diagram&#10;&#10;Description automatically generated">
            <a:extLst>
              <a:ext uri="{FF2B5EF4-FFF2-40B4-BE49-F238E27FC236}">
                <a16:creationId xmlns:a16="http://schemas.microsoft.com/office/drawing/2014/main" id="{2BC8A3C4-DAC3-4518-9A44-6F35D2256EE2}"/>
              </a:ext>
            </a:extLst>
          </p:cNvPr>
          <p:cNvPicPr>
            <a:picLocks noChangeAspect="1"/>
          </p:cNvPicPr>
          <p:nvPr/>
        </p:nvPicPr>
        <p:blipFill>
          <a:blip r:embed="rId4"/>
          <a:stretch>
            <a:fillRect/>
          </a:stretch>
        </p:blipFill>
        <p:spPr>
          <a:xfrm>
            <a:off x="609429" y="1709410"/>
            <a:ext cx="4942857" cy="3933333"/>
          </a:xfrm>
          <a:prstGeom prst="rect">
            <a:avLst/>
          </a:prstGeom>
        </p:spPr>
      </p:pic>
      <p:sp>
        <p:nvSpPr>
          <p:cNvPr id="17" name="Title 11">
            <a:extLst>
              <a:ext uri="{FF2B5EF4-FFF2-40B4-BE49-F238E27FC236}">
                <a16:creationId xmlns:a16="http://schemas.microsoft.com/office/drawing/2014/main" id="{F0DC962C-8A05-4B05-BF6F-195A9E0DD34F}"/>
              </a:ext>
            </a:extLst>
          </p:cNvPr>
          <p:cNvSpPr>
            <a:spLocks noGrp="1"/>
          </p:cNvSpPr>
          <p:nvPr>
            <p:ph type="title"/>
          </p:nvPr>
        </p:nvSpPr>
        <p:spPr>
          <a:xfrm>
            <a:off x="685800" y="682625"/>
            <a:ext cx="10826496" cy="492443"/>
          </a:xfrm>
        </p:spPr>
        <p:txBody>
          <a:bodyPr/>
          <a:lstStyle/>
          <a:p>
            <a:r>
              <a:rPr lang="en-US" sz="3200" dirty="0"/>
              <a:t>Data Model</a:t>
            </a:r>
          </a:p>
        </p:txBody>
      </p:sp>
      <p:pic>
        <p:nvPicPr>
          <p:cNvPr id="6" name="Picture 5">
            <a:extLst>
              <a:ext uri="{FF2B5EF4-FFF2-40B4-BE49-F238E27FC236}">
                <a16:creationId xmlns:a16="http://schemas.microsoft.com/office/drawing/2014/main" id="{956D72B0-CBCE-4D9A-9AD1-E00932EC0FE5}"/>
              </a:ext>
            </a:extLst>
          </p:cNvPr>
          <p:cNvPicPr>
            <a:picLocks noChangeAspect="1"/>
          </p:cNvPicPr>
          <p:nvPr/>
        </p:nvPicPr>
        <p:blipFill>
          <a:blip r:embed="rId5"/>
          <a:stretch>
            <a:fillRect/>
          </a:stretch>
        </p:blipFill>
        <p:spPr>
          <a:xfrm>
            <a:off x="2887748" y="1175068"/>
            <a:ext cx="7104762" cy="4904762"/>
          </a:xfrm>
          <a:prstGeom prst="rect">
            <a:avLst/>
          </a:prstGeom>
        </p:spPr>
      </p:pic>
      <p:sp>
        <p:nvSpPr>
          <p:cNvPr id="10" name="Rectangle 9">
            <a:extLst>
              <a:ext uri="{FF2B5EF4-FFF2-40B4-BE49-F238E27FC236}">
                <a16:creationId xmlns:a16="http://schemas.microsoft.com/office/drawing/2014/main" id="{4F7A23AE-0B77-4426-9AC3-BA76005281E4}"/>
              </a:ext>
            </a:extLst>
          </p:cNvPr>
          <p:cNvSpPr/>
          <p:nvPr/>
        </p:nvSpPr>
        <p:spPr bwMode="auto">
          <a:xfrm>
            <a:off x="8239431" y="4109884"/>
            <a:ext cx="1753079" cy="393290"/>
          </a:xfrm>
          <a:prstGeom prst="rect">
            <a:avLst/>
          </a:prstGeom>
          <a:noFill/>
          <a:ln w="5715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3098346145"/>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CE1BAD8A-0E27-4423-BC59-3884E9EEA20E}"/>
              </a:ext>
            </a:extLst>
          </p:cNvPr>
          <p:cNvGrpSpPr/>
          <p:nvPr/>
        </p:nvGrpSpPr>
        <p:grpSpPr>
          <a:xfrm>
            <a:off x="0" y="0"/>
            <a:ext cx="12192000" cy="6858001"/>
            <a:chOff x="0" y="0"/>
            <a:chExt cx="12192000" cy="6858001"/>
          </a:xfrm>
        </p:grpSpPr>
        <p:sp>
          <p:nvSpPr>
            <p:cNvPr id="6" name="Rectangle 5">
              <a:extLst>
                <a:ext uri="{FF2B5EF4-FFF2-40B4-BE49-F238E27FC236}">
                  <a16:creationId xmlns:a16="http://schemas.microsoft.com/office/drawing/2014/main" id="{A46C7625-55B5-484F-B8E2-9FA26AA0FF7F}"/>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7" name="Picture 6">
              <a:extLst>
                <a:ext uri="{FF2B5EF4-FFF2-40B4-BE49-F238E27FC236}">
                  <a16:creationId xmlns:a16="http://schemas.microsoft.com/office/drawing/2014/main" id="{DBEEA764-F868-4A37-9DD1-7A6248AB2E60}"/>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744181"/>
            <a:ext cx="10826496" cy="492443"/>
          </a:xfrm>
        </p:spPr>
        <p:txBody>
          <a:bodyPr/>
          <a:lstStyle/>
          <a:p>
            <a:r>
              <a:rPr lang="en-US" sz="3200" dirty="0"/>
              <a:t>Session Overview</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561720"/>
            <a:ext cx="10369296" cy="4534279"/>
          </a:xfrm>
        </p:spPr>
        <p:txBody>
          <a:bodyPr/>
          <a:lstStyle/>
          <a:p>
            <a:r>
              <a:rPr lang="en-US" sz="2800" dirty="0"/>
              <a:t>Parcel Fabric Conceptual Overview </a:t>
            </a:r>
          </a:p>
          <a:p>
            <a:pPr lvl="1"/>
            <a:r>
              <a:rPr lang="en-US" sz="2400" dirty="0"/>
              <a:t>Data Model</a:t>
            </a:r>
          </a:p>
          <a:p>
            <a:pPr lvl="1"/>
            <a:r>
              <a:rPr lang="en-US" sz="2400" dirty="0"/>
              <a:t>Parcel Layer</a:t>
            </a:r>
          </a:p>
          <a:p>
            <a:pPr marL="0" indent="0">
              <a:buNone/>
            </a:pPr>
            <a:endParaRPr lang="en-US" sz="2800" dirty="0"/>
          </a:p>
          <a:p>
            <a:r>
              <a:rPr lang="en-US" sz="2800" dirty="0"/>
              <a:t>Parcel Editing API for Pro</a:t>
            </a:r>
          </a:p>
          <a:p>
            <a:pPr lvl="1"/>
            <a:r>
              <a:rPr lang="en-US" sz="2400" dirty="0"/>
              <a:t>Multi-user and Single user</a:t>
            </a:r>
          </a:p>
          <a:p>
            <a:pPr lvl="1"/>
            <a:r>
              <a:rPr lang="en-US" sz="2400" dirty="0"/>
              <a:t>Active Record (order of operations)</a:t>
            </a:r>
          </a:p>
          <a:p>
            <a:pPr lvl="1"/>
            <a:r>
              <a:rPr lang="en-US" sz="2400" dirty="0"/>
              <a:t>Parcel lineage</a:t>
            </a:r>
          </a:p>
          <a:p>
            <a:pPr lvl="1"/>
            <a:r>
              <a:rPr lang="en-US" sz="2400" dirty="0"/>
              <a:t>Using the Parcel Edit token</a:t>
            </a:r>
          </a:p>
          <a:p>
            <a:pPr lvl="1"/>
            <a:endParaRPr lang="en-US" sz="2400" dirty="0"/>
          </a:p>
          <a:p>
            <a:pPr lvl="1"/>
            <a:endParaRPr lang="en-US" sz="24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Parcel Fabric API</a:t>
            </a:r>
          </a:p>
        </p:txBody>
      </p:sp>
    </p:spTree>
    <p:extLst>
      <p:ext uri="{BB962C8B-B14F-4D97-AF65-F5344CB8AC3E}">
        <p14:creationId xmlns:p14="http://schemas.microsoft.com/office/powerpoint/2010/main" val="2719656916"/>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2778029E-597B-4D75-A80C-544F765CC16A}"/>
              </a:ext>
            </a:extLst>
          </p:cNvPr>
          <p:cNvGrpSpPr/>
          <p:nvPr/>
        </p:nvGrpSpPr>
        <p:grpSpPr>
          <a:xfrm>
            <a:off x="0" y="0"/>
            <a:ext cx="12192000" cy="6858001"/>
            <a:chOff x="0" y="0"/>
            <a:chExt cx="12192000" cy="6858001"/>
          </a:xfrm>
        </p:grpSpPr>
        <p:sp>
          <p:nvSpPr>
            <p:cNvPr id="12" name="Rectangle 11">
              <a:extLst>
                <a:ext uri="{FF2B5EF4-FFF2-40B4-BE49-F238E27FC236}">
                  <a16:creationId xmlns:a16="http://schemas.microsoft.com/office/drawing/2014/main" id="{73BBD6A8-A7EB-4568-A925-2B41C5F62238}"/>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AA00DDCE-7D47-4CD8-8EAA-205734437106}"/>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Parcel Fabric Data Model</a:t>
            </a:r>
          </a:p>
        </p:txBody>
      </p:sp>
      <p:pic>
        <p:nvPicPr>
          <p:cNvPr id="3" name="Picture 2" descr="Diagram&#10;&#10;Description automatically generated">
            <a:extLst>
              <a:ext uri="{FF2B5EF4-FFF2-40B4-BE49-F238E27FC236}">
                <a16:creationId xmlns:a16="http://schemas.microsoft.com/office/drawing/2014/main" id="{2BC8A3C4-DAC3-4518-9A44-6F35D2256EE2}"/>
              </a:ext>
            </a:extLst>
          </p:cNvPr>
          <p:cNvPicPr>
            <a:picLocks noChangeAspect="1"/>
          </p:cNvPicPr>
          <p:nvPr/>
        </p:nvPicPr>
        <p:blipFill>
          <a:blip r:embed="rId4"/>
          <a:stretch>
            <a:fillRect/>
          </a:stretch>
        </p:blipFill>
        <p:spPr>
          <a:xfrm>
            <a:off x="609429" y="1709410"/>
            <a:ext cx="4942857" cy="3933333"/>
          </a:xfrm>
          <a:prstGeom prst="rect">
            <a:avLst/>
          </a:prstGeom>
        </p:spPr>
      </p:pic>
      <p:sp>
        <p:nvSpPr>
          <p:cNvPr id="17" name="Title 11">
            <a:extLst>
              <a:ext uri="{FF2B5EF4-FFF2-40B4-BE49-F238E27FC236}">
                <a16:creationId xmlns:a16="http://schemas.microsoft.com/office/drawing/2014/main" id="{F0DC962C-8A05-4B05-BF6F-195A9E0DD34F}"/>
              </a:ext>
            </a:extLst>
          </p:cNvPr>
          <p:cNvSpPr>
            <a:spLocks noGrp="1"/>
          </p:cNvSpPr>
          <p:nvPr>
            <p:ph type="title"/>
          </p:nvPr>
        </p:nvSpPr>
        <p:spPr>
          <a:xfrm>
            <a:off x="685800" y="682625"/>
            <a:ext cx="10826496" cy="492443"/>
          </a:xfrm>
        </p:spPr>
        <p:txBody>
          <a:bodyPr/>
          <a:lstStyle/>
          <a:p>
            <a:r>
              <a:rPr lang="en-US" sz="3200" dirty="0"/>
              <a:t>Data Model</a:t>
            </a:r>
          </a:p>
        </p:txBody>
      </p:sp>
      <p:pic>
        <p:nvPicPr>
          <p:cNvPr id="5" name="Picture 4">
            <a:extLst>
              <a:ext uri="{FF2B5EF4-FFF2-40B4-BE49-F238E27FC236}">
                <a16:creationId xmlns:a16="http://schemas.microsoft.com/office/drawing/2014/main" id="{BD4B4F96-A05D-4DE8-A2FE-9773F2AD0278}"/>
              </a:ext>
            </a:extLst>
          </p:cNvPr>
          <p:cNvPicPr>
            <a:picLocks noChangeAspect="1"/>
          </p:cNvPicPr>
          <p:nvPr/>
        </p:nvPicPr>
        <p:blipFill>
          <a:blip r:embed="rId5"/>
          <a:stretch>
            <a:fillRect/>
          </a:stretch>
        </p:blipFill>
        <p:spPr>
          <a:xfrm>
            <a:off x="6834857" y="0"/>
            <a:ext cx="5357143" cy="7508571"/>
          </a:xfrm>
          <a:prstGeom prst="rect">
            <a:avLst/>
          </a:prstGeom>
        </p:spPr>
      </p:pic>
      <p:sp>
        <p:nvSpPr>
          <p:cNvPr id="6" name="TextBox 5">
            <a:extLst>
              <a:ext uri="{FF2B5EF4-FFF2-40B4-BE49-F238E27FC236}">
                <a16:creationId xmlns:a16="http://schemas.microsoft.com/office/drawing/2014/main" id="{B74A140F-8A12-44C0-9DDC-D579AF94C131}"/>
              </a:ext>
            </a:extLst>
          </p:cNvPr>
          <p:cNvSpPr txBox="1"/>
          <p:nvPr/>
        </p:nvSpPr>
        <p:spPr>
          <a:xfrm>
            <a:off x="4434520" y="4711998"/>
            <a:ext cx="1297858" cy="698090"/>
          </a:xfrm>
          <a:prstGeom prst="rect">
            <a:avLst/>
          </a:prstGeom>
          <a:noFill/>
          <a:effectLst/>
        </p:spPr>
        <p:txBody>
          <a:bodyPr wrap="square" lIns="0" tIns="0" rIns="0" bIns="0" rtlCol="0">
            <a:noAutofit/>
          </a:bodyPr>
          <a:lstStyle/>
          <a:p>
            <a:pPr algn="l" eaLnBrk="0" hangingPunct="0"/>
            <a:r>
              <a:rPr lang="en-US" sz="4000" dirty="0">
                <a:solidFill>
                  <a:schemeClr val="bg2">
                    <a:lumMod val="75000"/>
                  </a:schemeClr>
                </a:solidFill>
              </a:rPr>
              <a:t>x </a:t>
            </a:r>
            <a:r>
              <a:rPr lang="en-US" sz="4000" dirty="0">
                <a:solidFill>
                  <a:schemeClr val="bg2">
                    <a:lumMod val="75000"/>
                  </a:schemeClr>
                </a:solidFill>
                <a:ea typeface="+mn-ea"/>
                <a:cs typeface="+mn-cs"/>
              </a:rPr>
              <a:t>2</a:t>
            </a:r>
          </a:p>
        </p:txBody>
      </p:sp>
      <p:pic>
        <p:nvPicPr>
          <p:cNvPr id="2" name="Picture 1">
            <a:extLst>
              <a:ext uri="{FF2B5EF4-FFF2-40B4-BE49-F238E27FC236}">
                <a16:creationId xmlns:a16="http://schemas.microsoft.com/office/drawing/2014/main" id="{3B2CAF10-16BD-46FC-9063-FFE3149121D9}"/>
              </a:ext>
            </a:extLst>
          </p:cNvPr>
          <p:cNvPicPr>
            <a:picLocks noChangeAspect="1"/>
          </p:cNvPicPr>
          <p:nvPr/>
        </p:nvPicPr>
        <p:blipFill>
          <a:blip r:embed="rId6"/>
          <a:stretch>
            <a:fillRect/>
          </a:stretch>
        </p:blipFill>
        <p:spPr>
          <a:xfrm>
            <a:off x="6834856" y="-1"/>
            <a:ext cx="5357143" cy="7508571"/>
          </a:xfrm>
          <a:prstGeom prst="rect">
            <a:avLst/>
          </a:prstGeom>
        </p:spPr>
      </p:pic>
      <p:sp>
        <p:nvSpPr>
          <p:cNvPr id="15" name="Rectangle 14">
            <a:extLst>
              <a:ext uri="{FF2B5EF4-FFF2-40B4-BE49-F238E27FC236}">
                <a16:creationId xmlns:a16="http://schemas.microsoft.com/office/drawing/2014/main" id="{C02714BA-D5D5-4E30-A372-61CA8BC849B2}"/>
              </a:ext>
            </a:extLst>
          </p:cNvPr>
          <p:cNvSpPr/>
          <p:nvPr/>
        </p:nvSpPr>
        <p:spPr bwMode="auto">
          <a:xfrm>
            <a:off x="1484670" y="4611329"/>
            <a:ext cx="2772697" cy="943896"/>
          </a:xfrm>
          <a:prstGeom prst="rect">
            <a:avLst/>
          </a:prstGeom>
          <a:noFill/>
          <a:ln w="5715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4155579046"/>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2778029E-597B-4D75-A80C-544F765CC16A}"/>
              </a:ext>
            </a:extLst>
          </p:cNvPr>
          <p:cNvGrpSpPr/>
          <p:nvPr/>
        </p:nvGrpSpPr>
        <p:grpSpPr>
          <a:xfrm>
            <a:off x="0" y="0"/>
            <a:ext cx="12192000" cy="6858001"/>
            <a:chOff x="0" y="0"/>
            <a:chExt cx="12192000" cy="6858001"/>
          </a:xfrm>
        </p:grpSpPr>
        <p:sp>
          <p:nvSpPr>
            <p:cNvPr id="12" name="Rectangle 11">
              <a:extLst>
                <a:ext uri="{FF2B5EF4-FFF2-40B4-BE49-F238E27FC236}">
                  <a16:creationId xmlns:a16="http://schemas.microsoft.com/office/drawing/2014/main" id="{73BBD6A8-A7EB-4568-A925-2B41C5F62238}"/>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AA00DDCE-7D47-4CD8-8EAA-205734437106}"/>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Parcel Fabric Data Model</a:t>
            </a:r>
          </a:p>
        </p:txBody>
      </p:sp>
      <p:sp>
        <p:nvSpPr>
          <p:cNvPr id="17" name="Title 11">
            <a:extLst>
              <a:ext uri="{FF2B5EF4-FFF2-40B4-BE49-F238E27FC236}">
                <a16:creationId xmlns:a16="http://schemas.microsoft.com/office/drawing/2014/main" id="{F0DC962C-8A05-4B05-BF6F-195A9E0DD34F}"/>
              </a:ext>
            </a:extLst>
          </p:cNvPr>
          <p:cNvSpPr>
            <a:spLocks noGrp="1"/>
          </p:cNvSpPr>
          <p:nvPr>
            <p:ph type="title"/>
          </p:nvPr>
        </p:nvSpPr>
        <p:spPr>
          <a:xfrm>
            <a:off x="685800" y="682625"/>
            <a:ext cx="10826496" cy="492443"/>
          </a:xfrm>
        </p:spPr>
        <p:txBody>
          <a:bodyPr/>
          <a:lstStyle/>
          <a:p>
            <a:r>
              <a:rPr lang="en-US" sz="3200" dirty="0"/>
              <a:t>Data Model</a:t>
            </a:r>
          </a:p>
        </p:txBody>
      </p:sp>
      <p:pic>
        <p:nvPicPr>
          <p:cNvPr id="4" name="Picture 3">
            <a:extLst>
              <a:ext uri="{FF2B5EF4-FFF2-40B4-BE49-F238E27FC236}">
                <a16:creationId xmlns:a16="http://schemas.microsoft.com/office/drawing/2014/main" id="{D30C14C3-6148-4DA4-8072-9A4FDB7F73F9}"/>
              </a:ext>
            </a:extLst>
          </p:cNvPr>
          <p:cNvPicPr>
            <a:picLocks noChangeAspect="1"/>
          </p:cNvPicPr>
          <p:nvPr/>
        </p:nvPicPr>
        <p:blipFill>
          <a:blip r:embed="rId4"/>
          <a:stretch>
            <a:fillRect/>
          </a:stretch>
        </p:blipFill>
        <p:spPr>
          <a:xfrm>
            <a:off x="5077714" y="362095"/>
            <a:ext cx="7114286" cy="5076190"/>
          </a:xfrm>
          <a:prstGeom prst="rect">
            <a:avLst/>
          </a:prstGeom>
        </p:spPr>
      </p:pic>
      <p:pic>
        <p:nvPicPr>
          <p:cNvPr id="3" name="Picture 2" descr="Diagram&#10;&#10;Description automatically generated">
            <a:extLst>
              <a:ext uri="{FF2B5EF4-FFF2-40B4-BE49-F238E27FC236}">
                <a16:creationId xmlns:a16="http://schemas.microsoft.com/office/drawing/2014/main" id="{2BC8A3C4-DAC3-4518-9A44-6F35D2256EE2}"/>
              </a:ext>
            </a:extLst>
          </p:cNvPr>
          <p:cNvPicPr>
            <a:picLocks noChangeAspect="1"/>
          </p:cNvPicPr>
          <p:nvPr/>
        </p:nvPicPr>
        <p:blipFill>
          <a:blip r:embed="rId5"/>
          <a:stretch>
            <a:fillRect/>
          </a:stretch>
        </p:blipFill>
        <p:spPr>
          <a:xfrm>
            <a:off x="609429" y="1709410"/>
            <a:ext cx="4942857" cy="3933333"/>
          </a:xfrm>
          <a:prstGeom prst="rect">
            <a:avLst/>
          </a:prstGeom>
        </p:spPr>
      </p:pic>
      <p:sp>
        <p:nvSpPr>
          <p:cNvPr id="15" name="Rectangle 14">
            <a:extLst>
              <a:ext uri="{FF2B5EF4-FFF2-40B4-BE49-F238E27FC236}">
                <a16:creationId xmlns:a16="http://schemas.microsoft.com/office/drawing/2014/main" id="{C02714BA-D5D5-4E30-A372-61CA8BC849B2}"/>
              </a:ext>
            </a:extLst>
          </p:cNvPr>
          <p:cNvSpPr/>
          <p:nvPr/>
        </p:nvSpPr>
        <p:spPr bwMode="auto">
          <a:xfrm>
            <a:off x="3657600" y="1709409"/>
            <a:ext cx="2104222" cy="1375314"/>
          </a:xfrm>
          <a:prstGeom prst="rect">
            <a:avLst/>
          </a:prstGeom>
          <a:noFill/>
          <a:ln w="5715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1593743258"/>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2778029E-597B-4D75-A80C-544F765CC16A}"/>
              </a:ext>
            </a:extLst>
          </p:cNvPr>
          <p:cNvGrpSpPr/>
          <p:nvPr/>
        </p:nvGrpSpPr>
        <p:grpSpPr>
          <a:xfrm>
            <a:off x="0" y="0"/>
            <a:ext cx="12192000" cy="6858001"/>
            <a:chOff x="0" y="0"/>
            <a:chExt cx="12192000" cy="6858001"/>
          </a:xfrm>
        </p:grpSpPr>
        <p:sp>
          <p:nvSpPr>
            <p:cNvPr id="12" name="Rectangle 11">
              <a:extLst>
                <a:ext uri="{FF2B5EF4-FFF2-40B4-BE49-F238E27FC236}">
                  <a16:creationId xmlns:a16="http://schemas.microsoft.com/office/drawing/2014/main" id="{73BBD6A8-A7EB-4568-A925-2B41C5F62238}"/>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AA00DDCE-7D47-4CD8-8EAA-205734437106}"/>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Parcel Fabric Data Model</a:t>
            </a:r>
          </a:p>
        </p:txBody>
      </p:sp>
      <p:sp>
        <p:nvSpPr>
          <p:cNvPr id="17" name="Title 11">
            <a:extLst>
              <a:ext uri="{FF2B5EF4-FFF2-40B4-BE49-F238E27FC236}">
                <a16:creationId xmlns:a16="http://schemas.microsoft.com/office/drawing/2014/main" id="{F0DC962C-8A05-4B05-BF6F-195A9E0DD34F}"/>
              </a:ext>
            </a:extLst>
          </p:cNvPr>
          <p:cNvSpPr>
            <a:spLocks noGrp="1"/>
          </p:cNvSpPr>
          <p:nvPr>
            <p:ph type="title"/>
          </p:nvPr>
        </p:nvSpPr>
        <p:spPr>
          <a:xfrm>
            <a:off x="685800" y="682625"/>
            <a:ext cx="10826496" cy="492443"/>
          </a:xfrm>
        </p:spPr>
        <p:txBody>
          <a:bodyPr/>
          <a:lstStyle/>
          <a:p>
            <a:r>
              <a:rPr lang="en-US" sz="3200" dirty="0"/>
              <a:t>Data Model</a:t>
            </a:r>
          </a:p>
        </p:txBody>
      </p:sp>
      <p:pic>
        <p:nvPicPr>
          <p:cNvPr id="2" name="Picture 1">
            <a:extLst>
              <a:ext uri="{FF2B5EF4-FFF2-40B4-BE49-F238E27FC236}">
                <a16:creationId xmlns:a16="http://schemas.microsoft.com/office/drawing/2014/main" id="{529287C2-9AAE-422C-B778-36A459D0D894}"/>
              </a:ext>
            </a:extLst>
          </p:cNvPr>
          <p:cNvPicPr>
            <a:picLocks noChangeAspect="1"/>
          </p:cNvPicPr>
          <p:nvPr/>
        </p:nvPicPr>
        <p:blipFill>
          <a:blip r:embed="rId4"/>
          <a:stretch>
            <a:fillRect/>
          </a:stretch>
        </p:blipFill>
        <p:spPr>
          <a:xfrm>
            <a:off x="5375881" y="0"/>
            <a:ext cx="7257143" cy="6447619"/>
          </a:xfrm>
          <a:prstGeom prst="rect">
            <a:avLst/>
          </a:prstGeom>
        </p:spPr>
      </p:pic>
      <p:pic>
        <p:nvPicPr>
          <p:cNvPr id="3" name="Picture 2" descr="Diagram&#10;&#10;Description automatically generated">
            <a:extLst>
              <a:ext uri="{FF2B5EF4-FFF2-40B4-BE49-F238E27FC236}">
                <a16:creationId xmlns:a16="http://schemas.microsoft.com/office/drawing/2014/main" id="{2BC8A3C4-DAC3-4518-9A44-6F35D2256EE2}"/>
              </a:ext>
            </a:extLst>
          </p:cNvPr>
          <p:cNvPicPr>
            <a:picLocks noChangeAspect="1"/>
          </p:cNvPicPr>
          <p:nvPr/>
        </p:nvPicPr>
        <p:blipFill>
          <a:blip r:embed="rId5"/>
          <a:stretch>
            <a:fillRect/>
          </a:stretch>
        </p:blipFill>
        <p:spPr>
          <a:xfrm>
            <a:off x="609429" y="1709410"/>
            <a:ext cx="4942857" cy="3933333"/>
          </a:xfrm>
          <a:prstGeom prst="rect">
            <a:avLst/>
          </a:prstGeom>
        </p:spPr>
      </p:pic>
    </p:spTree>
    <p:extLst>
      <p:ext uri="{BB962C8B-B14F-4D97-AF65-F5344CB8AC3E}">
        <p14:creationId xmlns:p14="http://schemas.microsoft.com/office/powerpoint/2010/main" val="2874314894"/>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2778029E-597B-4D75-A80C-544F765CC16A}"/>
              </a:ext>
            </a:extLst>
          </p:cNvPr>
          <p:cNvGrpSpPr/>
          <p:nvPr/>
        </p:nvGrpSpPr>
        <p:grpSpPr>
          <a:xfrm>
            <a:off x="0" y="0"/>
            <a:ext cx="12192000" cy="6858001"/>
            <a:chOff x="0" y="0"/>
            <a:chExt cx="12192000" cy="6858001"/>
          </a:xfrm>
        </p:grpSpPr>
        <p:sp>
          <p:nvSpPr>
            <p:cNvPr id="12" name="Rectangle 11">
              <a:extLst>
                <a:ext uri="{FF2B5EF4-FFF2-40B4-BE49-F238E27FC236}">
                  <a16:creationId xmlns:a16="http://schemas.microsoft.com/office/drawing/2014/main" id="{73BBD6A8-A7EB-4568-A925-2B41C5F62238}"/>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AA00DDCE-7D47-4CD8-8EAA-205734437106}"/>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Parcel Fabric Data Model</a:t>
            </a:r>
          </a:p>
        </p:txBody>
      </p:sp>
      <p:sp>
        <p:nvSpPr>
          <p:cNvPr id="17" name="Title 11">
            <a:extLst>
              <a:ext uri="{FF2B5EF4-FFF2-40B4-BE49-F238E27FC236}">
                <a16:creationId xmlns:a16="http://schemas.microsoft.com/office/drawing/2014/main" id="{F0DC962C-8A05-4B05-BF6F-195A9E0DD34F}"/>
              </a:ext>
            </a:extLst>
          </p:cNvPr>
          <p:cNvSpPr>
            <a:spLocks noGrp="1"/>
          </p:cNvSpPr>
          <p:nvPr>
            <p:ph type="title"/>
          </p:nvPr>
        </p:nvSpPr>
        <p:spPr>
          <a:xfrm>
            <a:off x="685800" y="682625"/>
            <a:ext cx="10826496" cy="492443"/>
          </a:xfrm>
        </p:spPr>
        <p:txBody>
          <a:bodyPr/>
          <a:lstStyle/>
          <a:p>
            <a:r>
              <a:rPr lang="en-US" sz="3200" dirty="0"/>
              <a:t>Data Model</a:t>
            </a:r>
          </a:p>
        </p:txBody>
      </p:sp>
      <p:pic>
        <p:nvPicPr>
          <p:cNvPr id="2" name="Picture 1">
            <a:extLst>
              <a:ext uri="{FF2B5EF4-FFF2-40B4-BE49-F238E27FC236}">
                <a16:creationId xmlns:a16="http://schemas.microsoft.com/office/drawing/2014/main" id="{529287C2-9AAE-422C-B778-36A459D0D894}"/>
              </a:ext>
            </a:extLst>
          </p:cNvPr>
          <p:cNvPicPr>
            <a:picLocks noChangeAspect="1"/>
          </p:cNvPicPr>
          <p:nvPr/>
        </p:nvPicPr>
        <p:blipFill>
          <a:blip r:embed="rId4"/>
          <a:stretch>
            <a:fillRect/>
          </a:stretch>
        </p:blipFill>
        <p:spPr>
          <a:xfrm>
            <a:off x="5375881" y="0"/>
            <a:ext cx="7257143" cy="6447619"/>
          </a:xfrm>
          <a:prstGeom prst="rect">
            <a:avLst/>
          </a:prstGeom>
        </p:spPr>
      </p:pic>
      <p:pic>
        <p:nvPicPr>
          <p:cNvPr id="3" name="Picture 2" descr="Diagram&#10;&#10;Description automatically generated">
            <a:extLst>
              <a:ext uri="{FF2B5EF4-FFF2-40B4-BE49-F238E27FC236}">
                <a16:creationId xmlns:a16="http://schemas.microsoft.com/office/drawing/2014/main" id="{2BC8A3C4-DAC3-4518-9A44-6F35D2256EE2}"/>
              </a:ext>
            </a:extLst>
          </p:cNvPr>
          <p:cNvPicPr>
            <a:picLocks noChangeAspect="1"/>
          </p:cNvPicPr>
          <p:nvPr/>
        </p:nvPicPr>
        <p:blipFill>
          <a:blip r:embed="rId5"/>
          <a:stretch>
            <a:fillRect/>
          </a:stretch>
        </p:blipFill>
        <p:spPr>
          <a:xfrm>
            <a:off x="609429" y="1709410"/>
            <a:ext cx="4942857" cy="3933333"/>
          </a:xfrm>
          <a:prstGeom prst="rect">
            <a:avLst/>
          </a:prstGeom>
        </p:spPr>
      </p:pic>
      <p:sp>
        <p:nvSpPr>
          <p:cNvPr id="9" name="Rectangle 8">
            <a:extLst>
              <a:ext uri="{FF2B5EF4-FFF2-40B4-BE49-F238E27FC236}">
                <a16:creationId xmlns:a16="http://schemas.microsoft.com/office/drawing/2014/main" id="{053C37D6-4441-4FCE-B04A-FA0C2F935F5D}"/>
              </a:ext>
            </a:extLst>
          </p:cNvPr>
          <p:cNvSpPr/>
          <p:nvPr/>
        </p:nvSpPr>
        <p:spPr bwMode="auto">
          <a:xfrm>
            <a:off x="5414575" y="5900085"/>
            <a:ext cx="2104222" cy="368513"/>
          </a:xfrm>
          <a:prstGeom prst="rect">
            <a:avLst/>
          </a:prstGeom>
          <a:noFill/>
          <a:ln w="5715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52893103"/>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4900189-2095-4A9E-B5BB-4EEDCCAED19B}"/>
              </a:ext>
            </a:extLst>
          </p:cNvPr>
          <p:cNvPicPr>
            <a:picLocks noChangeAspect="1"/>
          </p:cNvPicPr>
          <p:nvPr/>
        </p:nvPicPr>
        <p:blipFill>
          <a:blip r:embed="rId3"/>
          <a:stretch>
            <a:fillRect/>
          </a:stretch>
        </p:blipFill>
        <p:spPr>
          <a:xfrm>
            <a:off x="0" y="0"/>
            <a:ext cx="12192000" cy="6857999"/>
          </a:xfrm>
          <a:prstGeom prst="rect">
            <a:avLst/>
          </a:prstGeom>
        </p:spPr>
      </p:pic>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Layer</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421341"/>
            <a:ext cx="4728117" cy="3429000"/>
          </a:xfrm>
        </p:spPr>
        <p:txBody>
          <a:bodyPr/>
          <a:lstStyle/>
          <a:p>
            <a:r>
              <a:rPr lang="en-US" sz="2800" dirty="0"/>
              <a:t>Access the Parcel Fabric data via the Parcel Layer</a:t>
            </a:r>
          </a:p>
          <a:p>
            <a:endParaRPr lang="en-US" sz="2800" dirty="0"/>
          </a:p>
          <a:p>
            <a:pPr marL="0" indent="0">
              <a:buNone/>
            </a:pPr>
            <a:endParaRPr lang="en-US" sz="2800" dirty="0"/>
          </a:p>
          <a:p>
            <a:pPr marL="0" indent="0">
              <a:buNone/>
            </a:pPr>
            <a:endParaRPr lang="en-US" sz="2800" dirty="0"/>
          </a:p>
          <a:p>
            <a:pPr marL="0" indent="0">
              <a:buNone/>
            </a:pPr>
            <a:endParaRPr lang="en-US" sz="2800" dirty="0"/>
          </a:p>
          <a:p>
            <a:pPr marL="0" indent="0">
              <a:buNone/>
            </a:pPr>
            <a:endParaRPr lang="en-US" sz="2800" dirty="0"/>
          </a:p>
          <a:p>
            <a:pPr marL="0" indent="0">
              <a:buNone/>
            </a:pPr>
            <a:endParaRPr lang="en-US" sz="28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dirty="0"/>
          </a:p>
        </p:txBody>
      </p:sp>
      <p:pic>
        <p:nvPicPr>
          <p:cNvPr id="3" name="Picture 2" descr="Diagram&#10;&#10;Description automatically generated">
            <a:extLst>
              <a:ext uri="{FF2B5EF4-FFF2-40B4-BE49-F238E27FC236}">
                <a16:creationId xmlns:a16="http://schemas.microsoft.com/office/drawing/2014/main" id="{19E219D7-3A58-46B7-93F6-1237A0EF918C}"/>
              </a:ext>
            </a:extLst>
          </p:cNvPr>
          <p:cNvPicPr>
            <a:picLocks noChangeAspect="1"/>
          </p:cNvPicPr>
          <p:nvPr/>
        </p:nvPicPr>
        <p:blipFill>
          <a:blip r:embed="rId4"/>
          <a:stretch>
            <a:fillRect/>
          </a:stretch>
        </p:blipFill>
        <p:spPr>
          <a:xfrm>
            <a:off x="5813088" y="1579778"/>
            <a:ext cx="5486571" cy="4366000"/>
          </a:xfrm>
          <a:prstGeom prst="rect">
            <a:avLst/>
          </a:prstGeom>
        </p:spPr>
      </p:pic>
      <p:sp>
        <p:nvSpPr>
          <p:cNvPr id="31" name="Rectangle 30">
            <a:extLst>
              <a:ext uri="{FF2B5EF4-FFF2-40B4-BE49-F238E27FC236}">
                <a16:creationId xmlns:a16="http://schemas.microsoft.com/office/drawing/2014/main" id="{131F16F5-BBA2-4C5B-800A-B2279BB1EBEE}"/>
              </a:ext>
            </a:extLst>
          </p:cNvPr>
          <p:cNvSpPr/>
          <p:nvPr/>
        </p:nvSpPr>
        <p:spPr bwMode="auto">
          <a:xfrm>
            <a:off x="6908800" y="2072641"/>
            <a:ext cx="2621280" cy="1056640"/>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97473495"/>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A63C7B6-7BF8-4B29-A458-642676A44452}"/>
              </a:ext>
            </a:extLst>
          </p:cNvPr>
          <p:cNvPicPr>
            <a:picLocks noChangeAspect="1"/>
          </p:cNvPicPr>
          <p:nvPr/>
        </p:nvPicPr>
        <p:blipFill>
          <a:blip r:embed="rId3"/>
          <a:stretch>
            <a:fillRect/>
          </a:stretch>
        </p:blipFill>
        <p:spPr>
          <a:xfrm>
            <a:off x="0" y="0"/>
            <a:ext cx="12192000" cy="6857999"/>
          </a:xfrm>
          <a:prstGeom prst="rect">
            <a:avLst/>
          </a:prstGeom>
        </p:spPr>
      </p:pic>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Layer</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399" y="1421341"/>
            <a:ext cx="9177455" cy="3429000"/>
          </a:xfrm>
        </p:spPr>
        <p:txBody>
          <a:bodyPr/>
          <a:lstStyle/>
          <a:p>
            <a:r>
              <a:rPr lang="en-US" sz="2800" dirty="0"/>
              <a:t>One parcel layer per map enforced by the system:</a:t>
            </a:r>
          </a:p>
          <a:p>
            <a:pPr marL="0" indent="0">
              <a:buNone/>
            </a:pPr>
            <a:endParaRPr lang="en-US" sz="2800" dirty="0"/>
          </a:p>
          <a:p>
            <a:pPr marL="0" indent="0">
              <a:buNone/>
            </a:pPr>
            <a:endParaRPr lang="en-US" sz="2800" dirty="0"/>
          </a:p>
          <a:p>
            <a:pPr marL="0" indent="0">
              <a:buNone/>
            </a:pPr>
            <a:endParaRPr lang="en-US" sz="2800" dirty="0"/>
          </a:p>
          <a:p>
            <a:pPr marL="0" indent="0">
              <a:buNone/>
            </a:pPr>
            <a:endParaRPr lang="en-US" sz="1100" dirty="0"/>
          </a:p>
          <a:p>
            <a:r>
              <a:rPr lang="en-US" sz="2800" dirty="0"/>
              <a:t>Access parcel layer as follows:</a:t>
            </a:r>
          </a:p>
          <a:p>
            <a:pPr marL="0" indent="0">
              <a:buNone/>
            </a:pPr>
            <a:endParaRPr lang="en-US" sz="2800" dirty="0"/>
          </a:p>
          <a:p>
            <a:pPr marL="0" indent="0">
              <a:buNone/>
            </a:pPr>
            <a:endParaRPr lang="en-US" sz="2800" dirty="0"/>
          </a:p>
          <a:p>
            <a:pPr marL="0" indent="0">
              <a:buNone/>
            </a:pPr>
            <a:endParaRPr lang="en-US" sz="2800" dirty="0"/>
          </a:p>
          <a:p>
            <a:pPr marL="0" indent="0">
              <a:buNone/>
            </a:pPr>
            <a:endParaRPr lang="en-US" sz="28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dirty="0"/>
          </a:p>
        </p:txBody>
      </p:sp>
      <p:pic>
        <p:nvPicPr>
          <p:cNvPr id="4" name="Picture 3" descr="A screenshot of a cell phone&#10;&#10;Description automatically generated">
            <a:extLst>
              <a:ext uri="{FF2B5EF4-FFF2-40B4-BE49-F238E27FC236}">
                <a16:creationId xmlns:a16="http://schemas.microsoft.com/office/drawing/2014/main" id="{B5104012-DEDC-45E7-901D-26DA19C6D308}"/>
              </a:ext>
            </a:extLst>
          </p:cNvPr>
          <p:cNvPicPr>
            <a:picLocks noChangeAspect="1"/>
          </p:cNvPicPr>
          <p:nvPr/>
        </p:nvPicPr>
        <p:blipFill>
          <a:blip r:embed="rId4"/>
          <a:stretch>
            <a:fillRect/>
          </a:stretch>
        </p:blipFill>
        <p:spPr>
          <a:xfrm>
            <a:off x="1118382" y="2027645"/>
            <a:ext cx="4342858" cy="1657142"/>
          </a:xfrm>
          <a:prstGeom prst="rect">
            <a:avLst/>
          </a:prstGeom>
        </p:spPr>
      </p:pic>
      <p:pic>
        <p:nvPicPr>
          <p:cNvPr id="2" name="Picture 1">
            <a:extLst>
              <a:ext uri="{FF2B5EF4-FFF2-40B4-BE49-F238E27FC236}">
                <a16:creationId xmlns:a16="http://schemas.microsoft.com/office/drawing/2014/main" id="{D853D400-0359-4F96-B179-D608F9F29C70}"/>
              </a:ext>
            </a:extLst>
          </p:cNvPr>
          <p:cNvPicPr>
            <a:picLocks noChangeAspect="1"/>
          </p:cNvPicPr>
          <p:nvPr/>
        </p:nvPicPr>
        <p:blipFill>
          <a:blip r:embed="rId5"/>
          <a:stretch>
            <a:fillRect/>
          </a:stretch>
        </p:blipFill>
        <p:spPr>
          <a:xfrm>
            <a:off x="1" y="4871404"/>
            <a:ext cx="12240000" cy="1105715"/>
          </a:xfrm>
          <a:prstGeom prst="rect">
            <a:avLst/>
          </a:prstGeom>
        </p:spPr>
      </p:pic>
    </p:spTree>
    <p:extLst>
      <p:ext uri="{BB962C8B-B14F-4D97-AF65-F5344CB8AC3E}">
        <p14:creationId xmlns:p14="http://schemas.microsoft.com/office/powerpoint/2010/main" val="2681995097"/>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B2684B33-A4F2-44DB-BDB5-3C528F5EA620}"/>
              </a:ext>
            </a:extLst>
          </p:cNvPr>
          <p:cNvGrpSpPr/>
          <p:nvPr/>
        </p:nvGrpSpPr>
        <p:grpSpPr>
          <a:xfrm>
            <a:off x="0" y="0"/>
            <a:ext cx="12192000" cy="6858001"/>
            <a:chOff x="0" y="0"/>
            <a:chExt cx="12192000" cy="6858001"/>
          </a:xfrm>
        </p:grpSpPr>
        <p:sp>
          <p:nvSpPr>
            <p:cNvPr id="7" name="Rectangle 6">
              <a:extLst>
                <a:ext uri="{FF2B5EF4-FFF2-40B4-BE49-F238E27FC236}">
                  <a16:creationId xmlns:a16="http://schemas.microsoft.com/office/drawing/2014/main" id="{54C809AF-2BC5-4673-B1EA-C1AAF674AE12}"/>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8" name="Picture 7">
              <a:extLst>
                <a:ext uri="{FF2B5EF4-FFF2-40B4-BE49-F238E27FC236}">
                  <a16:creationId xmlns:a16="http://schemas.microsoft.com/office/drawing/2014/main" id="{71C6FF65-4971-48B5-AC00-70BB1AC9113F}"/>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Layer</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421341"/>
            <a:ext cx="7794702" cy="3429000"/>
          </a:xfrm>
        </p:spPr>
        <p:txBody>
          <a:bodyPr/>
          <a:lstStyle/>
          <a:p>
            <a:r>
              <a:rPr lang="en-US" sz="2800" dirty="0"/>
              <a:t>Access the Parcel Fabric via the Parcel Layer</a:t>
            </a:r>
          </a:p>
          <a:p>
            <a:endParaRPr lang="en-US" sz="2800" dirty="0"/>
          </a:p>
          <a:p>
            <a:r>
              <a:rPr lang="en-US" sz="2800" dirty="0"/>
              <a:t>Extension methods on layer </a:t>
            </a:r>
          </a:p>
          <a:p>
            <a:endParaRPr lang="en-US" sz="2800" dirty="0"/>
          </a:p>
          <a:p>
            <a:r>
              <a:rPr lang="en-US" sz="2800" dirty="0"/>
              <a:t>For example:</a:t>
            </a:r>
          </a:p>
          <a:p>
            <a:endParaRPr lang="en-US" sz="2800" dirty="0"/>
          </a:p>
          <a:p>
            <a:pPr marL="0" indent="0">
              <a:buNone/>
            </a:pPr>
            <a:endParaRPr lang="en-US" sz="2800" dirty="0"/>
          </a:p>
          <a:p>
            <a:pPr marL="0" indent="0">
              <a:buNone/>
            </a:pPr>
            <a:endParaRPr lang="en-US" sz="2800" dirty="0"/>
          </a:p>
          <a:p>
            <a:pPr marL="0" indent="0">
              <a:buNone/>
            </a:pPr>
            <a:endParaRPr lang="en-US" sz="28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dirty="0"/>
          </a:p>
        </p:txBody>
      </p:sp>
      <p:pic>
        <p:nvPicPr>
          <p:cNvPr id="32" name="Picture 31" descr="A screenshot of a cell phone&#10;&#10;Description automatically generated">
            <a:extLst>
              <a:ext uri="{FF2B5EF4-FFF2-40B4-BE49-F238E27FC236}">
                <a16:creationId xmlns:a16="http://schemas.microsoft.com/office/drawing/2014/main" id="{51540BD2-E378-4BFF-A3D9-6CE9F2C8E1DE}"/>
              </a:ext>
            </a:extLst>
          </p:cNvPr>
          <p:cNvPicPr>
            <a:picLocks noChangeAspect="1"/>
          </p:cNvPicPr>
          <p:nvPr/>
        </p:nvPicPr>
        <p:blipFill>
          <a:blip r:embed="rId4"/>
          <a:stretch>
            <a:fillRect/>
          </a:stretch>
        </p:blipFill>
        <p:spPr>
          <a:xfrm>
            <a:off x="1118384" y="4654938"/>
            <a:ext cx="8228571" cy="1581429"/>
          </a:xfrm>
          <a:prstGeom prst="rect">
            <a:avLst/>
          </a:prstGeom>
        </p:spPr>
      </p:pic>
    </p:spTree>
    <p:extLst>
      <p:ext uri="{BB962C8B-B14F-4D97-AF65-F5344CB8AC3E}">
        <p14:creationId xmlns:p14="http://schemas.microsoft.com/office/powerpoint/2010/main" val="3804325869"/>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62D7531-9234-4207-BE38-4144D2AD2D2D}"/>
              </a:ext>
            </a:extLst>
          </p:cNvPr>
          <p:cNvPicPr>
            <a:picLocks noChangeAspect="1"/>
          </p:cNvPicPr>
          <p:nvPr/>
        </p:nvPicPr>
        <p:blipFill>
          <a:blip r:embed="rId3"/>
          <a:stretch>
            <a:fillRect/>
          </a:stretch>
        </p:blipFill>
        <p:spPr>
          <a:xfrm>
            <a:off x="0" y="0"/>
            <a:ext cx="12192000" cy="6857999"/>
          </a:xfrm>
          <a:prstGeom prst="rect">
            <a:avLst/>
          </a:prstGeom>
        </p:spPr>
      </p:pic>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Layer – Extension Methods</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505524" y="1569087"/>
            <a:ext cx="4334834" cy="3549566"/>
          </a:xfrm>
        </p:spPr>
        <p:txBody>
          <a:bodyPr/>
          <a:lstStyle/>
          <a:p>
            <a:r>
              <a:rPr lang="en-US" sz="2200" dirty="0" err="1"/>
              <a:t>GetParcelFabric</a:t>
            </a:r>
            <a:endParaRPr lang="en-US" sz="2200" dirty="0"/>
          </a:p>
          <a:p>
            <a:r>
              <a:rPr lang="en-US" sz="2200" dirty="0" err="1"/>
              <a:t>GetParcelFeatures</a:t>
            </a:r>
            <a:endParaRPr lang="en-US" sz="2200" dirty="0"/>
          </a:p>
          <a:p>
            <a:r>
              <a:rPr lang="en-US" sz="2200" dirty="0" err="1"/>
              <a:t>GetActiveRecord</a:t>
            </a:r>
            <a:endParaRPr lang="en-US" sz="2200" dirty="0"/>
          </a:p>
          <a:p>
            <a:r>
              <a:rPr lang="en-US" sz="2200" dirty="0" err="1"/>
              <a:t>SetActiveRecord</a:t>
            </a:r>
            <a:endParaRPr lang="en-US" sz="2200" dirty="0"/>
          </a:p>
          <a:p>
            <a:r>
              <a:rPr lang="en-US" sz="2200" dirty="0" err="1"/>
              <a:t>SetActiveRecordAsync</a:t>
            </a:r>
            <a:endParaRPr lang="en-US" sz="2200" dirty="0"/>
          </a:p>
          <a:p>
            <a:r>
              <a:rPr lang="en-US" sz="2200" dirty="0" err="1"/>
              <a:t>GetRecordAsync</a:t>
            </a:r>
            <a:endParaRPr lang="en-US" sz="2200" dirty="0"/>
          </a:p>
          <a:p>
            <a:r>
              <a:rPr lang="en-US" sz="2200" dirty="0" err="1"/>
              <a:t>GetParcelTypeNames</a:t>
            </a:r>
            <a:endParaRPr lang="en-US" sz="2200" dirty="0"/>
          </a:p>
          <a:p>
            <a:endParaRPr lang="en-US" sz="2200" dirty="0"/>
          </a:p>
          <a:p>
            <a:pPr marL="0" indent="0">
              <a:buNone/>
            </a:pPr>
            <a:endParaRPr lang="en-US" sz="16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dirty="0"/>
          </a:p>
        </p:txBody>
      </p:sp>
      <p:sp>
        <p:nvSpPr>
          <p:cNvPr id="6" name="Content Placeholder 9">
            <a:extLst>
              <a:ext uri="{FF2B5EF4-FFF2-40B4-BE49-F238E27FC236}">
                <a16:creationId xmlns:a16="http://schemas.microsoft.com/office/drawing/2014/main" id="{4BC5A1E2-E134-40B5-94CB-161D49615024}"/>
              </a:ext>
            </a:extLst>
          </p:cNvPr>
          <p:cNvSpPr txBox="1">
            <a:spLocks/>
          </p:cNvSpPr>
          <p:nvPr/>
        </p:nvSpPr>
        <p:spPr>
          <a:xfrm>
            <a:off x="6071843" y="1569087"/>
            <a:ext cx="5754029" cy="3619140"/>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200" dirty="0" err="1"/>
              <a:t>GetRecordsLayerAsync</a:t>
            </a:r>
            <a:endParaRPr lang="en-US" sz="2200" dirty="0"/>
          </a:p>
          <a:p>
            <a:r>
              <a:rPr lang="en-US" sz="2200" dirty="0" err="1"/>
              <a:t>GetConnectionLinesLayerAsync</a:t>
            </a:r>
            <a:endParaRPr lang="en-US" sz="2200" dirty="0"/>
          </a:p>
          <a:p>
            <a:r>
              <a:rPr lang="en-US" sz="2200" dirty="0" err="1"/>
              <a:t>GetPointsLayerAsync</a:t>
            </a:r>
            <a:endParaRPr lang="en-US" sz="2200" dirty="0"/>
          </a:p>
          <a:p>
            <a:r>
              <a:rPr lang="en-US" sz="2200" dirty="0" err="1"/>
              <a:t>GetParcelLineLayerByTypeName</a:t>
            </a:r>
            <a:endParaRPr lang="en-US" sz="2200" dirty="0"/>
          </a:p>
          <a:p>
            <a:r>
              <a:rPr lang="en-US" sz="2200" dirty="0" err="1"/>
              <a:t>GetHistoricParcelLineLayerByTypeName</a:t>
            </a:r>
            <a:endParaRPr lang="en-US" sz="2200" dirty="0"/>
          </a:p>
          <a:p>
            <a:r>
              <a:rPr lang="en-US" sz="2200" dirty="0" err="1"/>
              <a:t>GetParcelPolygonLayerByTypeName</a:t>
            </a:r>
            <a:endParaRPr lang="en-US" sz="2200" dirty="0"/>
          </a:p>
          <a:p>
            <a:r>
              <a:rPr lang="en-US" sz="2200" dirty="0" err="1"/>
              <a:t>GetHistoricParcelPolygonLayerByTypeName</a:t>
            </a:r>
            <a:endParaRPr lang="en-US" sz="2200" dirty="0"/>
          </a:p>
          <a:p>
            <a:pPr lvl="1"/>
            <a:endParaRPr lang="en-US" sz="2200" dirty="0"/>
          </a:p>
          <a:p>
            <a:pPr marL="0" indent="0">
              <a:buFont typeface="Arial"/>
              <a:buNone/>
            </a:pPr>
            <a:endParaRPr lang="en-US" sz="2200" dirty="0"/>
          </a:p>
          <a:p>
            <a:pPr marL="0" indent="0">
              <a:buFont typeface="Arial"/>
              <a:buNone/>
            </a:pPr>
            <a:endParaRPr lang="en-US" sz="2200" dirty="0"/>
          </a:p>
          <a:p>
            <a:pPr marL="0" indent="0">
              <a:buFont typeface="Arial"/>
              <a:buNone/>
            </a:pPr>
            <a:endParaRPr lang="en-US" sz="2200" dirty="0"/>
          </a:p>
        </p:txBody>
      </p:sp>
    </p:spTree>
    <p:extLst>
      <p:ext uri="{BB962C8B-B14F-4D97-AF65-F5344CB8AC3E}">
        <p14:creationId xmlns:p14="http://schemas.microsoft.com/office/powerpoint/2010/main" val="4165310592"/>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2177286E-7280-4111-AB2D-260E565473E5}"/>
              </a:ext>
            </a:extLst>
          </p:cNvPr>
          <p:cNvGrpSpPr/>
          <p:nvPr/>
        </p:nvGrpSpPr>
        <p:grpSpPr>
          <a:xfrm>
            <a:off x="0" y="0"/>
            <a:ext cx="12192000" cy="6858001"/>
            <a:chOff x="0" y="0"/>
            <a:chExt cx="12192000" cy="6858001"/>
          </a:xfrm>
        </p:grpSpPr>
        <p:sp>
          <p:nvSpPr>
            <p:cNvPr id="7" name="Rectangle 6">
              <a:extLst>
                <a:ext uri="{FF2B5EF4-FFF2-40B4-BE49-F238E27FC236}">
                  <a16:creationId xmlns:a16="http://schemas.microsoft.com/office/drawing/2014/main" id="{B46680B2-895A-476A-A646-7F079AB1E09B}"/>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8" name="Picture 7">
              <a:extLst>
                <a:ext uri="{FF2B5EF4-FFF2-40B4-BE49-F238E27FC236}">
                  <a16:creationId xmlns:a16="http://schemas.microsoft.com/office/drawing/2014/main" id="{6A0DB1FC-1131-4765-B9D2-B12BA50FB20E}"/>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Quick note on license checking</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a:p>
        </p:txBody>
      </p:sp>
      <p:sp>
        <p:nvSpPr>
          <p:cNvPr id="30" name="Content Placeholder 9">
            <a:extLst>
              <a:ext uri="{FF2B5EF4-FFF2-40B4-BE49-F238E27FC236}">
                <a16:creationId xmlns:a16="http://schemas.microsoft.com/office/drawing/2014/main" id="{F2F48A64-D382-4B49-871D-686B8B5A3A5E}"/>
              </a:ext>
            </a:extLst>
          </p:cNvPr>
          <p:cNvSpPr txBox="1">
            <a:spLocks/>
          </p:cNvSpPr>
          <p:nvPr/>
        </p:nvSpPr>
        <p:spPr>
          <a:xfrm>
            <a:off x="687263" y="1732617"/>
            <a:ext cx="9928040" cy="4501165"/>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lang="en-US" sz="1400" b="1"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800" b="0" dirty="0"/>
              <a:t>Checking for a license via the API</a:t>
            </a:r>
          </a:p>
        </p:txBody>
      </p:sp>
      <p:pic>
        <p:nvPicPr>
          <p:cNvPr id="2" name="Picture 1">
            <a:extLst>
              <a:ext uri="{FF2B5EF4-FFF2-40B4-BE49-F238E27FC236}">
                <a16:creationId xmlns:a16="http://schemas.microsoft.com/office/drawing/2014/main" id="{A7EAD185-CC97-4B4C-AC91-249294CDD75E}"/>
              </a:ext>
            </a:extLst>
          </p:cNvPr>
          <p:cNvPicPr>
            <a:picLocks noChangeAspect="1"/>
          </p:cNvPicPr>
          <p:nvPr/>
        </p:nvPicPr>
        <p:blipFill>
          <a:blip r:embed="rId4"/>
          <a:stretch>
            <a:fillRect/>
          </a:stretch>
        </p:blipFill>
        <p:spPr>
          <a:xfrm>
            <a:off x="1601018" y="2923344"/>
            <a:ext cx="8112857" cy="2481428"/>
          </a:xfrm>
          <a:prstGeom prst="rect">
            <a:avLst/>
          </a:prstGeom>
        </p:spPr>
      </p:pic>
    </p:spTree>
    <p:extLst>
      <p:ext uri="{BB962C8B-B14F-4D97-AF65-F5344CB8AC3E}">
        <p14:creationId xmlns:p14="http://schemas.microsoft.com/office/powerpoint/2010/main" val="3723432677"/>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2806BA9-A435-49F7-9D1C-0F824294A5F4}"/>
              </a:ext>
            </a:extLst>
          </p:cNvPr>
          <p:cNvPicPr>
            <a:picLocks noChangeAspect="1"/>
          </p:cNvPicPr>
          <p:nvPr/>
        </p:nvPicPr>
        <p:blipFill>
          <a:blip r:embed="rId3"/>
          <a:stretch>
            <a:fillRect/>
          </a:stretch>
        </p:blipFill>
        <p:spPr>
          <a:xfrm>
            <a:off x="0" y="0"/>
            <a:ext cx="12192000" cy="6857999"/>
          </a:xfrm>
          <a:prstGeom prst="rect">
            <a:avLst/>
          </a:prstGeom>
        </p:spPr>
      </p:pic>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Layer</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a:xfrm>
            <a:off x="687263" y="6177085"/>
            <a:ext cx="10826495" cy="215444"/>
          </a:xfrm>
        </p:spPr>
        <p:txBody>
          <a:bodyPr/>
          <a:lstStyle/>
          <a:p>
            <a:r>
              <a:rPr lang="en-US" dirty="0"/>
              <a:t>Parcel Types</a:t>
            </a:r>
          </a:p>
        </p:txBody>
      </p:sp>
      <p:sp>
        <p:nvSpPr>
          <p:cNvPr id="6" name="Content Placeholder 5">
            <a:extLst>
              <a:ext uri="{FF2B5EF4-FFF2-40B4-BE49-F238E27FC236}">
                <a16:creationId xmlns:a16="http://schemas.microsoft.com/office/drawing/2014/main" id="{65027665-A754-43B6-8A30-A465427AA290}"/>
              </a:ext>
            </a:extLst>
          </p:cNvPr>
          <p:cNvSpPr>
            <a:spLocks noGrp="1"/>
          </p:cNvSpPr>
          <p:nvPr>
            <p:ph sz="half" idx="2"/>
          </p:nvPr>
        </p:nvSpPr>
        <p:spPr>
          <a:xfrm>
            <a:off x="914400" y="1665509"/>
            <a:ext cx="10369296" cy="3278177"/>
          </a:xfrm>
        </p:spPr>
        <p:txBody>
          <a:bodyPr/>
          <a:lstStyle/>
          <a:p>
            <a:r>
              <a:rPr lang="en-US" sz="2800" dirty="0"/>
              <a:t>Parcel Type </a:t>
            </a:r>
          </a:p>
          <a:p>
            <a:endParaRPr lang="en-US" sz="2800" dirty="0"/>
          </a:p>
          <a:p>
            <a:endParaRPr lang="en-US" sz="2800" dirty="0"/>
          </a:p>
          <a:p>
            <a:endParaRPr lang="en-US" sz="1100" dirty="0"/>
          </a:p>
          <a:p>
            <a:r>
              <a:rPr lang="en-US" sz="2800" dirty="0"/>
              <a:t>DML-only API for schema-related changes:</a:t>
            </a:r>
          </a:p>
          <a:p>
            <a:pPr lvl="1"/>
            <a:r>
              <a:rPr lang="en-US" sz="2400" dirty="0"/>
              <a:t>Dataset creation, schema modification, attribute rules etc. via Python</a:t>
            </a:r>
          </a:p>
          <a:p>
            <a:pPr lvl="1"/>
            <a:r>
              <a:rPr lang="en-US" sz="2400" dirty="0"/>
              <a:t>Geoprocessing tools can be executed from Pro </a:t>
            </a:r>
            <a:r>
              <a:rPr lang="en-US" sz="2400" dirty="0" err="1"/>
              <a:t>.Net</a:t>
            </a:r>
            <a:r>
              <a:rPr lang="en-US" sz="2400" dirty="0"/>
              <a:t> SDK</a:t>
            </a:r>
          </a:p>
        </p:txBody>
      </p:sp>
      <p:pic>
        <p:nvPicPr>
          <p:cNvPr id="5" name="Picture 4">
            <a:extLst>
              <a:ext uri="{FF2B5EF4-FFF2-40B4-BE49-F238E27FC236}">
                <a16:creationId xmlns:a16="http://schemas.microsoft.com/office/drawing/2014/main" id="{AEF3B57D-E9D7-42D1-BEA5-35C2C6067F89}"/>
              </a:ext>
            </a:extLst>
          </p:cNvPr>
          <p:cNvPicPr>
            <a:picLocks noChangeAspect="1"/>
          </p:cNvPicPr>
          <p:nvPr/>
        </p:nvPicPr>
        <p:blipFill>
          <a:blip r:embed="rId4"/>
          <a:stretch>
            <a:fillRect/>
          </a:stretch>
        </p:blipFill>
        <p:spPr>
          <a:xfrm>
            <a:off x="1112626" y="4960089"/>
            <a:ext cx="9924271" cy="1222896"/>
          </a:xfrm>
          <a:prstGeom prst="rect">
            <a:avLst/>
          </a:prstGeom>
        </p:spPr>
      </p:pic>
      <p:pic>
        <p:nvPicPr>
          <p:cNvPr id="3" name="Picture 2">
            <a:extLst>
              <a:ext uri="{FF2B5EF4-FFF2-40B4-BE49-F238E27FC236}">
                <a16:creationId xmlns:a16="http://schemas.microsoft.com/office/drawing/2014/main" id="{6482CE88-CCEC-4CB1-80D1-D81BB0E58084}"/>
              </a:ext>
            </a:extLst>
          </p:cNvPr>
          <p:cNvPicPr>
            <a:picLocks noChangeAspect="1"/>
          </p:cNvPicPr>
          <p:nvPr/>
        </p:nvPicPr>
        <p:blipFill>
          <a:blip r:embed="rId5"/>
          <a:stretch>
            <a:fillRect/>
          </a:stretch>
        </p:blipFill>
        <p:spPr>
          <a:xfrm>
            <a:off x="1203408" y="2172417"/>
            <a:ext cx="3285465" cy="1160343"/>
          </a:xfrm>
          <a:prstGeom prst="rect">
            <a:avLst/>
          </a:prstGeom>
        </p:spPr>
      </p:pic>
    </p:spTree>
    <p:extLst>
      <p:ext uri="{BB962C8B-B14F-4D97-AF65-F5344CB8AC3E}">
        <p14:creationId xmlns:p14="http://schemas.microsoft.com/office/powerpoint/2010/main" val="4061423630"/>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32E7FB0-3314-4EBB-B92E-CE9B3CD5B90F}"/>
              </a:ext>
            </a:extLst>
          </p:cNvPr>
          <p:cNvGrpSpPr/>
          <p:nvPr/>
        </p:nvGrpSpPr>
        <p:grpSpPr>
          <a:xfrm>
            <a:off x="0" y="0"/>
            <a:ext cx="12192000" cy="6858001"/>
            <a:chOff x="0" y="0"/>
            <a:chExt cx="12192000" cy="6858001"/>
          </a:xfrm>
        </p:grpSpPr>
        <p:sp>
          <p:nvSpPr>
            <p:cNvPr id="5" name="Rectangle 4">
              <a:extLst>
                <a:ext uri="{FF2B5EF4-FFF2-40B4-BE49-F238E27FC236}">
                  <a16:creationId xmlns:a16="http://schemas.microsoft.com/office/drawing/2014/main" id="{05D73637-189C-49EC-A622-A3E1A672838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6" name="Picture 5" descr="A screenshot of a video game&#10;&#10;Description automatically generated with medium confidence">
              <a:extLst>
                <a:ext uri="{FF2B5EF4-FFF2-40B4-BE49-F238E27FC236}">
                  <a16:creationId xmlns:a16="http://schemas.microsoft.com/office/drawing/2014/main" id="{5BA88D8F-821A-4C6C-B597-0512251363E0}"/>
                </a:ext>
              </a:extLst>
            </p:cNvPr>
            <p:cNvPicPr>
              <a:picLocks noChangeAspect="1"/>
            </p:cNvPicPr>
            <p:nvPr/>
          </p:nvPicPr>
          <p:blipFill>
            <a:blip r:embed="rId3"/>
            <a:stretch>
              <a:fillRect/>
            </a:stretch>
          </p:blipFill>
          <p:spPr>
            <a:xfrm>
              <a:off x="6350" y="0"/>
              <a:ext cx="12179300" cy="6858000"/>
            </a:xfrm>
            <a:prstGeom prst="rect">
              <a:avLst/>
            </a:prstGeom>
          </p:spPr>
        </p:pic>
      </p:gr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1594625" y="1337316"/>
            <a:ext cx="6668429" cy="1675988"/>
          </a:xfrm>
        </p:spPr>
        <p:txBody>
          <a:bodyPr/>
          <a:lstStyle/>
          <a:p>
            <a:r>
              <a:rPr lang="en-US" dirty="0"/>
              <a:t>Parcel Fabric Conceptual Overview</a:t>
            </a:r>
          </a:p>
        </p:txBody>
      </p:sp>
    </p:spTree>
    <p:extLst>
      <p:ext uri="{BB962C8B-B14F-4D97-AF65-F5344CB8AC3E}">
        <p14:creationId xmlns:p14="http://schemas.microsoft.com/office/powerpoint/2010/main" val="168913398"/>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FB5768D-1587-420D-9F8A-12081FB4A384}"/>
              </a:ext>
            </a:extLst>
          </p:cNvPr>
          <p:cNvGrpSpPr/>
          <p:nvPr/>
        </p:nvGrpSpPr>
        <p:grpSpPr>
          <a:xfrm>
            <a:off x="0" y="-1"/>
            <a:ext cx="12192000" cy="6858002"/>
            <a:chOff x="0" y="-1"/>
            <a:chExt cx="12192000" cy="6858002"/>
          </a:xfrm>
        </p:grpSpPr>
        <p:sp>
          <p:nvSpPr>
            <p:cNvPr id="8" name="Rectangle 7">
              <a:extLst>
                <a:ext uri="{FF2B5EF4-FFF2-40B4-BE49-F238E27FC236}">
                  <a16:creationId xmlns:a16="http://schemas.microsoft.com/office/drawing/2014/main" id="{AAA68245-5573-4FC2-BB61-DE7812CE8134}"/>
                </a:ext>
              </a:extLst>
            </p:cNvPr>
            <p:cNvSpPr/>
            <p:nvPr/>
          </p:nvSpPr>
          <p:spPr bwMode="auto">
            <a:xfrm>
              <a:off x="0" y="-1"/>
              <a:ext cx="12192000" cy="6858001"/>
            </a:xfrm>
            <a:prstGeom prst="rect">
              <a:avLst/>
            </a:prstGeom>
            <a:gradFill flip="none" rotWithShape="1">
              <a:gsLst>
                <a:gs pos="68000">
                  <a:srgbClr val="0B1A38">
                    <a:alpha val="0"/>
                  </a:srgbClr>
                </a:gs>
                <a:gs pos="100000">
                  <a:srgbClr val="080F24">
                    <a:alpha val="85980"/>
                  </a:srgb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9" name="Rectangle 8">
              <a:extLst>
                <a:ext uri="{FF2B5EF4-FFF2-40B4-BE49-F238E27FC236}">
                  <a16:creationId xmlns:a16="http://schemas.microsoft.com/office/drawing/2014/main" id="{9740FCC9-B594-4691-9FC8-68AA19AB032F}"/>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descr="A screenshot of a video game&#10;&#10;Description automatically generated">
              <a:extLst>
                <a:ext uri="{FF2B5EF4-FFF2-40B4-BE49-F238E27FC236}">
                  <a16:creationId xmlns:a16="http://schemas.microsoft.com/office/drawing/2014/main" id="{12F1104A-646F-404D-B05F-A0BDF76D5D88}"/>
                </a:ext>
              </a:extLst>
            </p:cNvPr>
            <p:cNvPicPr>
              <a:picLocks noChangeAspect="1"/>
            </p:cNvPicPr>
            <p:nvPr/>
          </p:nvPicPr>
          <p:blipFill rotWithShape="1">
            <a:blip r:embed="rId3"/>
            <a:srcRect l="22500"/>
            <a:stretch/>
          </p:blipFill>
          <p:spPr>
            <a:xfrm>
              <a:off x="2743200" y="0"/>
              <a:ext cx="9448800" cy="6858000"/>
            </a:xfrm>
            <a:prstGeom prst="rect">
              <a:avLst/>
            </a:prstGeom>
          </p:spPr>
        </p:pic>
        <p:sp>
          <p:nvSpPr>
            <p:cNvPr id="11" name="DEV 2022">
              <a:extLst>
                <a:ext uri="{FF2B5EF4-FFF2-40B4-BE49-F238E27FC236}">
                  <a16:creationId xmlns:a16="http://schemas.microsoft.com/office/drawing/2014/main" id="{128DE4F8-87CE-4AFC-B781-61FF2B21728C}"/>
                </a:ext>
              </a:extLst>
            </p:cNvPr>
            <p:cNvSpPr txBox="1">
              <a:spLocks/>
            </p:cNvSpPr>
            <p:nvPr/>
          </p:nvSpPr>
          <p:spPr bwMode="white">
            <a:xfrm>
              <a:off x="1362073" y="6034895"/>
              <a:ext cx="4329425" cy="606772"/>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lnSpc>
                  <a:spcPct val="90000"/>
                </a:lnSpc>
                <a:spcAft>
                  <a:spcPts val="0"/>
                </a:spcAft>
              </a:pPr>
              <a:r>
                <a:rPr lang="en-US" sz="1600" b="1" i="1" dirty="0">
                  <a:solidFill>
                    <a:srgbClr val="C3E3F7">
                      <a:alpha val="50000"/>
                    </a:srgbClr>
                  </a:solidFill>
                </a:rPr>
                <a:t>2022 ESRI DEVELOPER SUMMIT</a:t>
              </a:r>
              <a:endParaRPr lang="en-US" sz="1600" i="1" dirty="0">
                <a:solidFill>
                  <a:srgbClr val="C3E3F7">
                    <a:alpha val="50000"/>
                  </a:srgbClr>
                </a:solidFill>
              </a:endParaRPr>
            </a:p>
          </p:txBody>
        </p:sp>
        <p:pic>
          <p:nvPicPr>
            <p:cNvPr id="12" name="Picture 11">
              <a:extLst>
                <a:ext uri="{FF2B5EF4-FFF2-40B4-BE49-F238E27FC236}">
                  <a16:creationId xmlns:a16="http://schemas.microsoft.com/office/drawing/2014/main" id="{DD65DACF-7833-4BDB-8095-983A7FE4FA04}"/>
                </a:ext>
              </a:extLst>
            </p:cNvPr>
            <p:cNvPicPr>
              <a:picLocks noChangeAspect="1"/>
            </p:cNvPicPr>
            <p:nvPr/>
          </p:nvPicPr>
          <p:blipFill>
            <a:blip r:embed="rId4" cstate="screen">
              <a:alphaModFix amt="55000"/>
              <a:extLst>
                <a:ext uri="{28A0092B-C50C-407E-A947-70E740481C1C}">
                  <a14:useLocalDpi xmlns:a14="http://schemas.microsoft.com/office/drawing/2010/main"/>
                </a:ext>
              </a:extLst>
            </a:blip>
            <a:srcRect/>
            <a:stretch/>
          </p:blipFill>
          <p:spPr>
            <a:xfrm>
              <a:off x="822484" y="654271"/>
              <a:ext cx="2007343" cy="620648"/>
            </a:xfrm>
            <a:prstGeom prst="rect">
              <a:avLst/>
            </a:prstGeom>
          </p:spPr>
        </p:pic>
      </p:grpSp>
      <p:sp>
        <p:nvSpPr>
          <p:cNvPr id="3" name="Text Placeholder 2">
            <a:extLst>
              <a:ext uri="{FF2B5EF4-FFF2-40B4-BE49-F238E27FC236}">
                <a16:creationId xmlns:a16="http://schemas.microsoft.com/office/drawing/2014/main" id="{3900A067-10B5-0740-9B8E-094820E2263C}"/>
              </a:ext>
            </a:extLst>
          </p:cNvPr>
          <p:cNvSpPr>
            <a:spLocks noGrp="1"/>
          </p:cNvSpPr>
          <p:nvPr>
            <p:ph type="body" idx="1"/>
          </p:nvPr>
        </p:nvSpPr>
        <p:spPr>
          <a:xfrm>
            <a:off x="1517213" y="3005929"/>
            <a:ext cx="8221903" cy="307777"/>
          </a:xfrm>
        </p:spPr>
        <p:txBody>
          <a:bodyPr/>
          <a:lstStyle/>
          <a:p>
            <a:pPr>
              <a:spcBef>
                <a:spcPts val="300"/>
              </a:spcBef>
              <a:spcAft>
                <a:spcPts val="600"/>
              </a:spcAft>
            </a:pPr>
            <a:r>
              <a:rPr lang="en-US" sz="2000" dirty="0">
                <a:solidFill>
                  <a:srgbClr val="1EF1BA"/>
                </a:solidFill>
              </a:rPr>
              <a:t>Add Parcel Types, get Dataset Properties</a:t>
            </a:r>
          </a:p>
        </p:txBody>
      </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1517213" y="1487193"/>
            <a:ext cx="5485754" cy="1477328"/>
          </a:xfrm>
        </p:spPr>
        <p:txBody>
          <a:bodyPr/>
          <a:lstStyle/>
          <a:p>
            <a:r>
              <a:rPr lang="en-US" b="0" dirty="0"/>
              <a:t>DEMO: Fabric Data Model</a:t>
            </a:r>
          </a:p>
        </p:txBody>
      </p:sp>
    </p:spTree>
    <p:extLst>
      <p:ext uri="{BB962C8B-B14F-4D97-AF65-F5344CB8AC3E}">
        <p14:creationId xmlns:p14="http://schemas.microsoft.com/office/powerpoint/2010/main" val="203304712"/>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D7DE12C8-210B-493B-9F33-BDE6B1CE7695}"/>
              </a:ext>
            </a:extLst>
          </p:cNvPr>
          <p:cNvGrpSpPr/>
          <p:nvPr/>
        </p:nvGrpSpPr>
        <p:grpSpPr>
          <a:xfrm>
            <a:off x="0" y="0"/>
            <a:ext cx="12192000" cy="6858001"/>
            <a:chOff x="0" y="0"/>
            <a:chExt cx="12192000" cy="6858001"/>
          </a:xfrm>
        </p:grpSpPr>
        <p:sp>
          <p:nvSpPr>
            <p:cNvPr id="5" name="Rectangle 4">
              <a:extLst>
                <a:ext uri="{FF2B5EF4-FFF2-40B4-BE49-F238E27FC236}">
                  <a16:creationId xmlns:a16="http://schemas.microsoft.com/office/drawing/2014/main" id="{11344140-E950-49AA-8940-A7F34043AA2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6" name="Picture 5" descr="A screenshot of a video game&#10;&#10;Description automatically generated with medium confidence">
              <a:extLst>
                <a:ext uri="{FF2B5EF4-FFF2-40B4-BE49-F238E27FC236}">
                  <a16:creationId xmlns:a16="http://schemas.microsoft.com/office/drawing/2014/main" id="{AAD4A1D1-0542-4EBE-A878-2645E09ED599}"/>
                </a:ext>
              </a:extLst>
            </p:cNvPr>
            <p:cNvPicPr>
              <a:picLocks noChangeAspect="1"/>
            </p:cNvPicPr>
            <p:nvPr/>
          </p:nvPicPr>
          <p:blipFill>
            <a:blip r:embed="rId3"/>
            <a:stretch>
              <a:fillRect/>
            </a:stretch>
          </p:blipFill>
          <p:spPr>
            <a:xfrm>
              <a:off x="6350" y="0"/>
              <a:ext cx="12179300" cy="6858000"/>
            </a:xfrm>
            <a:prstGeom prst="rect">
              <a:avLst/>
            </a:prstGeom>
          </p:spPr>
        </p:pic>
      </p:gr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1516566" y="2226577"/>
            <a:ext cx="5296830" cy="738664"/>
          </a:xfrm>
        </p:spPr>
        <p:txBody>
          <a:bodyPr/>
          <a:lstStyle/>
          <a:p>
            <a:r>
              <a:rPr lang="en-US" dirty="0"/>
              <a:t>Parcel Editing API</a:t>
            </a:r>
          </a:p>
        </p:txBody>
      </p:sp>
    </p:spTree>
    <p:extLst>
      <p:ext uri="{BB962C8B-B14F-4D97-AF65-F5344CB8AC3E}">
        <p14:creationId xmlns:p14="http://schemas.microsoft.com/office/powerpoint/2010/main" val="2422501566"/>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541C2F3-7226-48A5-86FB-7F0E693A4290}"/>
              </a:ext>
            </a:extLst>
          </p:cNvPr>
          <p:cNvGrpSpPr/>
          <p:nvPr/>
        </p:nvGrpSpPr>
        <p:grpSpPr>
          <a:xfrm>
            <a:off x="0" y="0"/>
            <a:ext cx="12192000" cy="6858001"/>
            <a:chOff x="0" y="0"/>
            <a:chExt cx="12192000" cy="6858001"/>
          </a:xfrm>
        </p:grpSpPr>
        <p:sp>
          <p:nvSpPr>
            <p:cNvPr id="6" name="Rectangle 5">
              <a:extLst>
                <a:ext uri="{FF2B5EF4-FFF2-40B4-BE49-F238E27FC236}">
                  <a16:creationId xmlns:a16="http://schemas.microsoft.com/office/drawing/2014/main" id="{F28B5BAE-87A9-4900-86D8-AF078035D34E}"/>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7" name="Picture 6">
              <a:extLst>
                <a:ext uri="{FF2B5EF4-FFF2-40B4-BE49-F238E27FC236}">
                  <a16:creationId xmlns:a16="http://schemas.microsoft.com/office/drawing/2014/main" id="{3BB037B1-A339-4F73-B219-8FE67ED555AD}"/>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Editing API</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a:p>
        </p:txBody>
      </p:sp>
      <p:sp>
        <p:nvSpPr>
          <p:cNvPr id="30" name="Content Placeholder 9">
            <a:extLst>
              <a:ext uri="{FF2B5EF4-FFF2-40B4-BE49-F238E27FC236}">
                <a16:creationId xmlns:a16="http://schemas.microsoft.com/office/drawing/2014/main" id="{F2F48A64-D382-4B49-871D-686B8B5A3A5E}"/>
              </a:ext>
            </a:extLst>
          </p:cNvPr>
          <p:cNvSpPr txBox="1">
            <a:spLocks/>
          </p:cNvSpPr>
          <p:nvPr/>
        </p:nvSpPr>
        <p:spPr>
          <a:xfrm>
            <a:off x="687263" y="1732617"/>
            <a:ext cx="9928040" cy="4501165"/>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lang="en-US" sz="1400" b="1"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800" b="0" dirty="0"/>
              <a:t>API is designed based on a services architecture</a:t>
            </a:r>
          </a:p>
          <a:p>
            <a:pPr marL="0" indent="0">
              <a:buNone/>
            </a:pPr>
            <a:endParaRPr lang="en-US" sz="2800" b="0" dirty="0"/>
          </a:p>
          <a:p>
            <a:r>
              <a:rPr lang="en-US" sz="2800" b="0" dirty="0"/>
              <a:t>Multi-user environment </a:t>
            </a:r>
          </a:p>
          <a:p>
            <a:pPr lvl="1"/>
            <a:r>
              <a:rPr lang="en-US" sz="2400" b="0" dirty="0"/>
              <a:t>fabric accessed via services </a:t>
            </a:r>
          </a:p>
          <a:p>
            <a:r>
              <a:rPr lang="en-US" sz="2800" b="0" dirty="0"/>
              <a:t>Single use model </a:t>
            </a:r>
          </a:p>
          <a:p>
            <a:pPr lvl="1"/>
            <a:r>
              <a:rPr lang="en-US" sz="2400" b="0" dirty="0"/>
              <a:t>works directly on a file geodatabase</a:t>
            </a:r>
          </a:p>
          <a:p>
            <a:endParaRPr lang="en-US" sz="2800" b="0" dirty="0"/>
          </a:p>
        </p:txBody>
      </p:sp>
    </p:spTree>
    <p:extLst>
      <p:ext uri="{BB962C8B-B14F-4D97-AF65-F5344CB8AC3E}">
        <p14:creationId xmlns:p14="http://schemas.microsoft.com/office/powerpoint/2010/main" val="4092601588"/>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A4304ADA-33BD-4248-B1A9-5CD4F1CDF9A6}"/>
              </a:ext>
            </a:extLst>
          </p:cNvPr>
          <p:cNvGrpSpPr/>
          <p:nvPr/>
        </p:nvGrpSpPr>
        <p:grpSpPr>
          <a:xfrm>
            <a:off x="0" y="0"/>
            <a:ext cx="12192000" cy="6858001"/>
            <a:chOff x="0" y="0"/>
            <a:chExt cx="12192000" cy="6858001"/>
          </a:xfrm>
        </p:grpSpPr>
        <p:sp>
          <p:nvSpPr>
            <p:cNvPr id="6" name="Rectangle 5">
              <a:extLst>
                <a:ext uri="{FF2B5EF4-FFF2-40B4-BE49-F238E27FC236}">
                  <a16:creationId xmlns:a16="http://schemas.microsoft.com/office/drawing/2014/main" id="{87752611-8967-49CE-B3EF-A8F9DD61DDFF}"/>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7" name="Picture 6">
              <a:extLst>
                <a:ext uri="{FF2B5EF4-FFF2-40B4-BE49-F238E27FC236}">
                  <a16:creationId xmlns:a16="http://schemas.microsoft.com/office/drawing/2014/main" id="{D623976A-417F-4C6E-B84C-4799E3DD5E39}"/>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Editing API in Pro</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dirty="0"/>
          </a:p>
        </p:txBody>
      </p:sp>
      <p:sp>
        <p:nvSpPr>
          <p:cNvPr id="30" name="Content Placeholder 9">
            <a:extLst>
              <a:ext uri="{FF2B5EF4-FFF2-40B4-BE49-F238E27FC236}">
                <a16:creationId xmlns:a16="http://schemas.microsoft.com/office/drawing/2014/main" id="{F2F48A64-D382-4B49-871D-686B8B5A3A5E}"/>
              </a:ext>
            </a:extLst>
          </p:cNvPr>
          <p:cNvSpPr txBox="1">
            <a:spLocks/>
          </p:cNvSpPr>
          <p:nvPr/>
        </p:nvSpPr>
        <p:spPr>
          <a:xfrm>
            <a:off x="687263" y="1742777"/>
            <a:ext cx="9928040" cy="4251428"/>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lang="en-US" sz="1400" b="1"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800" b="0" dirty="0"/>
              <a:t>Access parcel data via Parcel Layer</a:t>
            </a:r>
          </a:p>
          <a:p>
            <a:pPr lvl="1"/>
            <a:r>
              <a:rPr lang="en-US" sz="2400" b="0" dirty="0"/>
              <a:t>Leverages pre-defined data model of the parcel fabric</a:t>
            </a:r>
          </a:p>
          <a:p>
            <a:endParaRPr lang="en-US" sz="2800" b="0" dirty="0"/>
          </a:p>
          <a:p>
            <a:r>
              <a:rPr lang="en-US" sz="2800" b="0" dirty="0"/>
              <a:t>Edit the data via Edit Operations</a:t>
            </a:r>
          </a:p>
          <a:p>
            <a:pPr lvl="1"/>
            <a:r>
              <a:rPr lang="en-US" sz="2400" b="0" dirty="0"/>
              <a:t>Uses and Extends the standard Edit Operations framework</a:t>
            </a:r>
          </a:p>
          <a:p>
            <a:endParaRPr lang="en-US" sz="2400" dirty="0"/>
          </a:p>
          <a:p>
            <a:endParaRPr lang="en-US" sz="2400" dirty="0"/>
          </a:p>
          <a:p>
            <a:endParaRPr lang="en-US" sz="2400" dirty="0"/>
          </a:p>
        </p:txBody>
      </p:sp>
    </p:spTree>
    <p:extLst>
      <p:ext uri="{BB962C8B-B14F-4D97-AF65-F5344CB8AC3E}">
        <p14:creationId xmlns:p14="http://schemas.microsoft.com/office/powerpoint/2010/main" val="847741899"/>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5BC73698-0077-4847-B2ED-17C680CE0066}"/>
              </a:ext>
            </a:extLst>
          </p:cNvPr>
          <p:cNvGrpSpPr/>
          <p:nvPr/>
        </p:nvGrpSpPr>
        <p:grpSpPr>
          <a:xfrm>
            <a:off x="0" y="0"/>
            <a:ext cx="12192000" cy="6858001"/>
            <a:chOff x="0" y="0"/>
            <a:chExt cx="12192000" cy="6858001"/>
          </a:xfrm>
        </p:grpSpPr>
        <p:sp>
          <p:nvSpPr>
            <p:cNvPr id="6" name="Rectangle 5">
              <a:extLst>
                <a:ext uri="{FF2B5EF4-FFF2-40B4-BE49-F238E27FC236}">
                  <a16:creationId xmlns:a16="http://schemas.microsoft.com/office/drawing/2014/main" id="{46BAE67C-7E64-40DC-AC32-F1364F66A20E}"/>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7" name="Picture 6">
              <a:extLst>
                <a:ext uri="{FF2B5EF4-FFF2-40B4-BE49-F238E27FC236}">
                  <a16:creationId xmlns:a16="http://schemas.microsoft.com/office/drawing/2014/main" id="{D8EFF425-427D-4E9C-8A46-B61FEFAF5C9A}"/>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Edit Operations - Workflow</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727200"/>
            <a:ext cx="10369296" cy="3882814"/>
          </a:xfrm>
        </p:spPr>
        <p:txBody>
          <a:bodyPr/>
          <a:lstStyle/>
          <a:p>
            <a:r>
              <a:rPr lang="en-US" sz="2800" dirty="0"/>
              <a:t>Instantiate a new </a:t>
            </a:r>
            <a:r>
              <a:rPr lang="en-US" sz="2800" dirty="0" err="1"/>
              <a:t>EditOperation</a:t>
            </a:r>
            <a:endParaRPr lang="en-US" sz="2800" dirty="0"/>
          </a:p>
          <a:p>
            <a:r>
              <a:rPr lang="en-US" sz="2800" dirty="0"/>
              <a:t>Specify the edit to be performed</a:t>
            </a:r>
          </a:p>
          <a:p>
            <a:r>
              <a:rPr lang="en-US" sz="2800" dirty="0"/>
              <a:t>Execute the operation</a:t>
            </a:r>
          </a:p>
          <a:p>
            <a:pPr lvl="1"/>
            <a:endParaRPr lang="en-US" sz="2000" dirty="0"/>
          </a:p>
          <a:p>
            <a:pPr lvl="1"/>
            <a:endParaRPr lang="en-US" sz="20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dirty="0"/>
          </a:p>
        </p:txBody>
      </p:sp>
    </p:spTree>
    <p:extLst>
      <p:ext uri="{BB962C8B-B14F-4D97-AF65-F5344CB8AC3E}">
        <p14:creationId xmlns:p14="http://schemas.microsoft.com/office/powerpoint/2010/main" val="2254750102"/>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1941BAEF-A7F1-4B0E-B0D9-EA0EE3AEC2A9}"/>
              </a:ext>
            </a:extLst>
          </p:cNvPr>
          <p:cNvGrpSpPr/>
          <p:nvPr/>
        </p:nvGrpSpPr>
        <p:grpSpPr>
          <a:xfrm>
            <a:off x="0" y="0"/>
            <a:ext cx="12192000" cy="6858001"/>
            <a:chOff x="0" y="0"/>
            <a:chExt cx="12192000" cy="6858001"/>
          </a:xfrm>
        </p:grpSpPr>
        <p:sp>
          <p:nvSpPr>
            <p:cNvPr id="6" name="Rectangle 5">
              <a:extLst>
                <a:ext uri="{FF2B5EF4-FFF2-40B4-BE49-F238E27FC236}">
                  <a16:creationId xmlns:a16="http://schemas.microsoft.com/office/drawing/2014/main" id="{F660E3B1-EC31-427C-B6D1-1EE0B7A2059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7" name="Picture 6">
              <a:extLst>
                <a:ext uri="{FF2B5EF4-FFF2-40B4-BE49-F238E27FC236}">
                  <a16:creationId xmlns:a16="http://schemas.microsoft.com/office/drawing/2014/main" id="{82BF77BF-962C-4AAD-BC93-99E23F76E81E}"/>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i="1" dirty="0">
                <a:solidFill>
                  <a:schemeClr val="tx2"/>
                </a:solidFill>
              </a:rPr>
              <a:t>Parcel</a:t>
            </a:r>
            <a:r>
              <a:rPr lang="en-US" sz="3200" dirty="0"/>
              <a:t> Edit Operations - Workflow</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727200"/>
            <a:ext cx="10369296" cy="3882814"/>
          </a:xfrm>
        </p:spPr>
        <p:txBody>
          <a:bodyPr/>
          <a:lstStyle/>
          <a:p>
            <a:r>
              <a:rPr lang="en-US" sz="2800" dirty="0"/>
              <a:t>Instantiate a new </a:t>
            </a:r>
            <a:r>
              <a:rPr lang="en-US" sz="2800" dirty="0" err="1"/>
              <a:t>EditOperation</a:t>
            </a:r>
            <a:endParaRPr lang="en-US" sz="2800" dirty="0"/>
          </a:p>
          <a:p>
            <a:r>
              <a:rPr lang="en-US" sz="2800" dirty="0"/>
              <a:t>Specify the </a:t>
            </a:r>
            <a:r>
              <a:rPr lang="en-US" sz="2800" i="1" dirty="0">
                <a:solidFill>
                  <a:schemeClr val="tx2"/>
                </a:solidFill>
              </a:rPr>
              <a:t>parcel</a:t>
            </a:r>
            <a:r>
              <a:rPr lang="en-US" sz="2800" i="1" dirty="0"/>
              <a:t> </a:t>
            </a:r>
            <a:r>
              <a:rPr lang="en-US" sz="2800" dirty="0"/>
              <a:t>edit to be performed</a:t>
            </a:r>
          </a:p>
          <a:p>
            <a:r>
              <a:rPr lang="en-US" sz="2800" dirty="0"/>
              <a:t>Execute the operation</a:t>
            </a:r>
          </a:p>
          <a:p>
            <a:pPr lvl="1"/>
            <a:endParaRPr lang="en-US" sz="2000" dirty="0"/>
          </a:p>
          <a:p>
            <a:pPr lvl="1"/>
            <a:endParaRPr lang="en-US" sz="20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dirty="0"/>
          </a:p>
        </p:txBody>
      </p:sp>
    </p:spTree>
    <p:extLst>
      <p:ext uri="{BB962C8B-B14F-4D97-AF65-F5344CB8AC3E}">
        <p14:creationId xmlns:p14="http://schemas.microsoft.com/office/powerpoint/2010/main" val="2605937425"/>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27E089B-EE7B-4AEB-A7DE-7A4FD676992B}"/>
              </a:ext>
            </a:extLst>
          </p:cNvPr>
          <p:cNvGrpSpPr/>
          <p:nvPr/>
        </p:nvGrpSpPr>
        <p:grpSpPr>
          <a:xfrm>
            <a:off x="0" y="0"/>
            <a:ext cx="12192000" cy="6858001"/>
            <a:chOff x="0" y="0"/>
            <a:chExt cx="12192000" cy="6858001"/>
          </a:xfrm>
        </p:grpSpPr>
        <p:sp>
          <p:nvSpPr>
            <p:cNvPr id="7" name="Rectangle 6">
              <a:extLst>
                <a:ext uri="{FF2B5EF4-FFF2-40B4-BE49-F238E27FC236}">
                  <a16:creationId xmlns:a16="http://schemas.microsoft.com/office/drawing/2014/main" id="{D15596EC-D382-4F21-8ECB-563F0827A627}"/>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8" name="Picture 7">
              <a:extLst>
                <a:ext uri="{FF2B5EF4-FFF2-40B4-BE49-F238E27FC236}">
                  <a16:creationId xmlns:a16="http://schemas.microsoft.com/office/drawing/2014/main" id="{6C124851-80B3-48D7-AC9B-09AD1F4B784D}"/>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i="1" dirty="0">
                <a:solidFill>
                  <a:schemeClr val="tx2"/>
                </a:solidFill>
              </a:rPr>
              <a:t>Parcel</a:t>
            </a:r>
            <a:r>
              <a:rPr lang="en-US" sz="3200" dirty="0"/>
              <a:t> Edit Operations - Workflow</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727200"/>
            <a:ext cx="10369296" cy="1539957"/>
          </a:xfrm>
        </p:spPr>
        <p:txBody>
          <a:bodyPr/>
          <a:lstStyle/>
          <a:p>
            <a:r>
              <a:rPr lang="en-US" sz="2800" dirty="0"/>
              <a:t>Instantiate a new </a:t>
            </a:r>
            <a:r>
              <a:rPr lang="en-US" sz="2800" dirty="0" err="1"/>
              <a:t>EditOperation</a:t>
            </a:r>
            <a:endParaRPr lang="en-US" sz="2800" dirty="0"/>
          </a:p>
          <a:p>
            <a:r>
              <a:rPr lang="en-US" sz="2800" dirty="0"/>
              <a:t>Specify the </a:t>
            </a:r>
            <a:r>
              <a:rPr lang="en-US" sz="2800" i="1" dirty="0">
                <a:solidFill>
                  <a:schemeClr val="tx2"/>
                </a:solidFill>
              </a:rPr>
              <a:t>parcel</a:t>
            </a:r>
            <a:r>
              <a:rPr lang="en-US" sz="2800" i="1" dirty="0"/>
              <a:t> </a:t>
            </a:r>
            <a:r>
              <a:rPr lang="en-US" sz="2800" dirty="0"/>
              <a:t>edit to be performed</a:t>
            </a:r>
          </a:p>
          <a:p>
            <a:r>
              <a:rPr lang="en-US" sz="2800" dirty="0"/>
              <a:t>Execute the operation</a:t>
            </a:r>
          </a:p>
          <a:p>
            <a:pPr lvl="1"/>
            <a:endParaRPr lang="en-US" sz="2000" dirty="0"/>
          </a:p>
          <a:p>
            <a:pPr lvl="1"/>
            <a:endParaRPr lang="en-US" sz="20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dirty="0"/>
          </a:p>
        </p:txBody>
      </p:sp>
      <p:pic>
        <p:nvPicPr>
          <p:cNvPr id="2" name="Picture 1">
            <a:extLst>
              <a:ext uri="{FF2B5EF4-FFF2-40B4-BE49-F238E27FC236}">
                <a16:creationId xmlns:a16="http://schemas.microsoft.com/office/drawing/2014/main" id="{F7FBA47A-B746-44C3-9F16-948389D54B59}"/>
              </a:ext>
            </a:extLst>
          </p:cNvPr>
          <p:cNvPicPr>
            <a:picLocks noChangeAspect="1"/>
          </p:cNvPicPr>
          <p:nvPr/>
        </p:nvPicPr>
        <p:blipFill>
          <a:blip r:embed="rId4"/>
          <a:stretch>
            <a:fillRect/>
          </a:stretch>
        </p:blipFill>
        <p:spPr>
          <a:xfrm>
            <a:off x="606000" y="3267157"/>
            <a:ext cx="10980000" cy="3162857"/>
          </a:xfrm>
          <a:prstGeom prst="rect">
            <a:avLst/>
          </a:prstGeom>
        </p:spPr>
      </p:pic>
    </p:spTree>
    <p:extLst>
      <p:ext uri="{BB962C8B-B14F-4D97-AF65-F5344CB8AC3E}">
        <p14:creationId xmlns:p14="http://schemas.microsoft.com/office/powerpoint/2010/main" val="2703938968"/>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D64116B0-90B2-458C-99D5-CECEDD892224}"/>
              </a:ext>
            </a:extLst>
          </p:cNvPr>
          <p:cNvGrpSpPr/>
          <p:nvPr/>
        </p:nvGrpSpPr>
        <p:grpSpPr>
          <a:xfrm>
            <a:off x="0" y="0"/>
            <a:ext cx="12192000" cy="6858001"/>
            <a:chOff x="0" y="0"/>
            <a:chExt cx="12192000" cy="6858001"/>
          </a:xfrm>
        </p:grpSpPr>
        <p:sp>
          <p:nvSpPr>
            <p:cNvPr id="7" name="Rectangle 6">
              <a:extLst>
                <a:ext uri="{FF2B5EF4-FFF2-40B4-BE49-F238E27FC236}">
                  <a16:creationId xmlns:a16="http://schemas.microsoft.com/office/drawing/2014/main" id="{EECF5EB3-D79D-4290-BF13-EB1060D0CD9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8" name="Picture 7">
              <a:extLst>
                <a:ext uri="{FF2B5EF4-FFF2-40B4-BE49-F238E27FC236}">
                  <a16:creationId xmlns:a16="http://schemas.microsoft.com/office/drawing/2014/main" id="{C48996DF-5132-44E6-83CD-FB42AD136048}"/>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i="1" dirty="0">
                <a:solidFill>
                  <a:schemeClr val="tx2"/>
                </a:solidFill>
              </a:rPr>
              <a:t>Parcel</a:t>
            </a:r>
            <a:r>
              <a:rPr lang="en-US" sz="3200" dirty="0"/>
              <a:t> Edit Operations </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727200"/>
            <a:ext cx="10369296" cy="3882814"/>
          </a:xfrm>
        </p:spPr>
        <p:txBody>
          <a:bodyPr/>
          <a:lstStyle/>
          <a:p>
            <a:pPr lvl="1"/>
            <a:endParaRPr lang="en-US" sz="2000" dirty="0"/>
          </a:p>
          <a:p>
            <a:pPr lvl="1"/>
            <a:endParaRPr lang="en-US" sz="20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dirty="0"/>
          </a:p>
        </p:txBody>
      </p:sp>
      <p:sp>
        <p:nvSpPr>
          <p:cNvPr id="18" name="Content Placeholder 9">
            <a:extLst>
              <a:ext uri="{FF2B5EF4-FFF2-40B4-BE49-F238E27FC236}">
                <a16:creationId xmlns:a16="http://schemas.microsoft.com/office/drawing/2014/main" id="{4D0F8371-A680-4D0D-9A0D-87982315681D}"/>
              </a:ext>
            </a:extLst>
          </p:cNvPr>
          <p:cNvSpPr txBox="1">
            <a:spLocks/>
          </p:cNvSpPr>
          <p:nvPr/>
        </p:nvSpPr>
        <p:spPr>
          <a:xfrm>
            <a:off x="1066799" y="1596563"/>
            <a:ext cx="5224383" cy="4578811"/>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lang="en-US" sz="1400" b="1"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200" b="0" dirty="0" err="1"/>
              <a:t>AssignFeaturesToRecord</a:t>
            </a:r>
            <a:endParaRPr lang="en-US" sz="2200" b="0" dirty="0"/>
          </a:p>
          <a:p>
            <a:r>
              <a:rPr lang="en-US" sz="2200" b="0" dirty="0" err="1"/>
              <a:t>BuildParcelsByExtent</a:t>
            </a:r>
            <a:endParaRPr lang="en-US" sz="2200" b="0" dirty="0"/>
          </a:p>
          <a:p>
            <a:r>
              <a:rPr lang="en-US" sz="2200" b="0" dirty="0" err="1"/>
              <a:t>BuildParcelsByRecord</a:t>
            </a:r>
            <a:endParaRPr lang="en-US" sz="2200" b="0" dirty="0"/>
          </a:p>
          <a:p>
            <a:r>
              <a:rPr lang="en-US" sz="2200" b="0" dirty="0" err="1"/>
              <a:t>ChangeParcelType</a:t>
            </a:r>
            <a:endParaRPr lang="en-US" sz="2200" b="0" dirty="0"/>
          </a:p>
          <a:p>
            <a:r>
              <a:rPr lang="en-US" sz="2200" b="0" dirty="0" err="1"/>
              <a:t>CopyLineFeaturesToParcelType</a:t>
            </a:r>
            <a:endParaRPr lang="en-US" sz="2200" b="0" dirty="0"/>
          </a:p>
          <a:p>
            <a:r>
              <a:rPr lang="en-US" sz="2200" b="0" dirty="0" err="1"/>
              <a:t>CopyParcelLinesToParcelType</a:t>
            </a:r>
            <a:endParaRPr lang="en-US" sz="2200" b="0" dirty="0"/>
          </a:p>
          <a:p>
            <a:r>
              <a:rPr lang="en-US" sz="2200" b="0" dirty="0" err="1"/>
              <a:t>CreateParcelSeedsByRecord</a:t>
            </a:r>
            <a:endParaRPr lang="en-US" sz="2200" b="0" dirty="0"/>
          </a:p>
        </p:txBody>
      </p:sp>
      <p:sp>
        <p:nvSpPr>
          <p:cNvPr id="9" name="Content Placeholder 9">
            <a:extLst>
              <a:ext uri="{FF2B5EF4-FFF2-40B4-BE49-F238E27FC236}">
                <a16:creationId xmlns:a16="http://schemas.microsoft.com/office/drawing/2014/main" id="{D15F6061-5810-48EF-A4CE-BA20774CB874}"/>
              </a:ext>
            </a:extLst>
          </p:cNvPr>
          <p:cNvSpPr txBox="1">
            <a:spLocks/>
          </p:cNvSpPr>
          <p:nvPr/>
        </p:nvSpPr>
        <p:spPr>
          <a:xfrm>
            <a:off x="6850558" y="1583633"/>
            <a:ext cx="4827920" cy="4578811"/>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lang="en-US" sz="1400" b="1"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200" b="0" dirty="0" err="1"/>
              <a:t>DeleteParcels</a:t>
            </a:r>
            <a:endParaRPr lang="en-US" sz="2200" b="0" dirty="0"/>
          </a:p>
          <a:p>
            <a:r>
              <a:rPr lang="en-US" sz="2200" b="0" dirty="0" err="1"/>
              <a:t>DuplicateParcels</a:t>
            </a:r>
            <a:endParaRPr lang="en-US" sz="2200" b="0" dirty="0"/>
          </a:p>
          <a:p>
            <a:r>
              <a:rPr lang="en-US" sz="2200" b="0" dirty="0" err="1"/>
              <a:t>ReassignFeaturesToRecord</a:t>
            </a:r>
            <a:endParaRPr lang="en-US" sz="2200" b="0" dirty="0"/>
          </a:p>
          <a:p>
            <a:r>
              <a:rPr lang="en-US" sz="2200" b="0" dirty="0" err="1"/>
              <a:t>RetireFeaturesToRecord</a:t>
            </a:r>
            <a:endParaRPr lang="en-US" sz="2200" b="0" dirty="0"/>
          </a:p>
          <a:p>
            <a:r>
              <a:rPr lang="en-US" sz="2200" b="0" dirty="0" err="1"/>
              <a:t>SetParcelHistoryCurrent</a:t>
            </a:r>
            <a:endParaRPr lang="en-US" sz="2200" b="0" dirty="0"/>
          </a:p>
          <a:p>
            <a:r>
              <a:rPr lang="en-US" sz="2200" b="0" dirty="0" err="1"/>
              <a:t>SetParcelHistoryRetired</a:t>
            </a:r>
            <a:endParaRPr lang="en-US" sz="2200" b="0" dirty="0"/>
          </a:p>
          <a:p>
            <a:r>
              <a:rPr lang="en-US" sz="2200" b="0" dirty="0" err="1"/>
              <a:t>ShrinkParcelsToSeeds</a:t>
            </a:r>
            <a:endParaRPr lang="en-US" sz="2200" b="0" dirty="0"/>
          </a:p>
          <a:p>
            <a:pPr lvl="1"/>
            <a:endParaRPr lang="en-US" sz="1600" b="0" dirty="0"/>
          </a:p>
        </p:txBody>
      </p:sp>
    </p:spTree>
    <p:extLst>
      <p:ext uri="{BB962C8B-B14F-4D97-AF65-F5344CB8AC3E}">
        <p14:creationId xmlns:p14="http://schemas.microsoft.com/office/powerpoint/2010/main" val="441914183"/>
      </p:ext>
    </p:extLst>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7F23566-F0E0-4D80-AB65-DEF8A841FEE5}"/>
              </a:ext>
            </a:extLst>
          </p:cNvPr>
          <p:cNvGrpSpPr/>
          <p:nvPr/>
        </p:nvGrpSpPr>
        <p:grpSpPr>
          <a:xfrm>
            <a:off x="0" y="0"/>
            <a:ext cx="12192000" cy="6858001"/>
            <a:chOff x="0" y="0"/>
            <a:chExt cx="12192000" cy="6858001"/>
          </a:xfrm>
        </p:grpSpPr>
        <p:sp>
          <p:nvSpPr>
            <p:cNvPr id="8" name="Rectangle 7">
              <a:extLst>
                <a:ext uri="{FF2B5EF4-FFF2-40B4-BE49-F238E27FC236}">
                  <a16:creationId xmlns:a16="http://schemas.microsoft.com/office/drawing/2014/main" id="{501E1277-615E-4AC4-911D-1A731A339065}"/>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00A09129-EA37-471E-90B4-9228FEA1CBA6}"/>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What is the Active Record?</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421340"/>
            <a:ext cx="9183757" cy="3945789"/>
          </a:xfrm>
        </p:spPr>
        <p:txBody>
          <a:bodyPr/>
          <a:lstStyle/>
          <a:p>
            <a:r>
              <a:rPr lang="en-US" sz="2800" dirty="0"/>
              <a:t>Pro client context</a:t>
            </a:r>
          </a:p>
          <a:p>
            <a:r>
              <a:rPr lang="en-US" sz="2800" dirty="0"/>
              <a:t>New or existing record</a:t>
            </a:r>
          </a:p>
          <a:p>
            <a:endParaRPr lang="en-US" sz="2800" dirty="0"/>
          </a:p>
          <a:p>
            <a:pPr marL="0" indent="0">
              <a:buNone/>
            </a:pPr>
            <a:endParaRPr lang="en-US" sz="2800" dirty="0"/>
          </a:p>
          <a:p>
            <a:pPr marL="0" indent="0">
              <a:buNone/>
            </a:pPr>
            <a:endParaRPr lang="en-US" sz="2800" dirty="0"/>
          </a:p>
          <a:p>
            <a:pPr marL="0" indent="0">
              <a:buNone/>
            </a:pPr>
            <a:endParaRPr lang="en-US" sz="2800" dirty="0"/>
          </a:p>
          <a:p>
            <a:pPr marL="0" indent="0">
              <a:buNone/>
            </a:pPr>
            <a:endParaRPr lang="en-US" sz="2800" dirty="0"/>
          </a:p>
          <a:p>
            <a:pPr marL="0" indent="0">
              <a:buNone/>
            </a:pPr>
            <a:endParaRPr lang="en-US" sz="28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dirty="0"/>
          </a:p>
        </p:txBody>
      </p:sp>
      <p:pic>
        <p:nvPicPr>
          <p:cNvPr id="11" name="Picture 10" descr="A close up of text on a white background&#10;&#10;Description automatically generated">
            <a:extLst>
              <a:ext uri="{FF2B5EF4-FFF2-40B4-BE49-F238E27FC236}">
                <a16:creationId xmlns:a16="http://schemas.microsoft.com/office/drawing/2014/main" id="{12997EAB-4A33-4ED7-8D8B-59D4F978AA03}"/>
              </a:ext>
            </a:extLst>
          </p:cNvPr>
          <p:cNvPicPr>
            <a:picLocks noChangeAspect="1"/>
          </p:cNvPicPr>
          <p:nvPr/>
        </p:nvPicPr>
        <p:blipFill>
          <a:blip r:embed="rId4"/>
          <a:stretch>
            <a:fillRect/>
          </a:stretch>
        </p:blipFill>
        <p:spPr>
          <a:xfrm>
            <a:off x="6730760" y="557432"/>
            <a:ext cx="5113463" cy="5410669"/>
          </a:xfrm>
          <a:prstGeom prst="rect">
            <a:avLst/>
          </a:prstGeom>
        </p:spPr>
      </p:pic>
    </p:spTree>
    <p:extLst>
      <p:ext uri="{BB962C8B-B14F-4D97-AF65-F5344CB8AC3E}">
        <p14:creationId xmlns:p14="http://schemas.microsoft.com/office/powerpoint/2010/main" val="3933217688"/>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F2F5434C-4975-4B80-8D36-EEBFA0393A1F}"/>
              </a:ext>
            </a:extLst>
          </p:cNvPr>
          <p:cNvGrpSpPr/>
          <p:nvPr/>
        </p:nvGrpSpPr>
        <p:grpSpPr>
          <a:xfrm>
            <a:off x="0" y="0"/>
            <a:ext cx="12192000" cy="6858001"/>
            <a:chOff x="0" y="0"/>
            <a:chExt cx="12192000" cy="6858001"/>
          </a:xfrm>
        </p:grpSpPr>
        <p:sp>
          <p:nvSpPr>
            <p:cNvPr id="9" name="Rectangle 8">
              <a:extLst>
                <a:ext uri="{FF2B5EF4-FFF2-40B4-BE49-F238E27FC236}">
                  <a16:creationId xmlns:a16="http://schemas.microsoft.com/office/drawing/2014/main" id="{F4BC303C-9CCF-4EE2-8F3D-E33FC6591127}"/>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1" name="Picture 10">
              <a:extLst>
                <a:ext uri="{FF2B5EF4-FFF2-40B4-BE49-F238E27FC236}">
                  <a16:creationId xmlns:a16="http://schemas.microsoft.com/office/drawing/2014/main" id="{CD3782AE-18A5-4870-BF50-959B7A153852}"/>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What is the Active Record?</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421341"/>
            <a:ext cx="4598143" cy="3429000"/>
          </a:xfrm>
        </p:spPr>
        <p:txBody>
          <a:bodyPr/>
          <a:lstStyle/>
          <a:p>
            <a:r>
              <a:rPr lang="en-US" sz="2800" dirty="0"/>
              <a:t>Active Record</a:t>
            </a:r>
          </a:p>
          <a:p>
            <a:endParaRPr lang="en-US" sz="3200" dirty="0"/>
          </a:p>
          <a:p>
            <a:pPr marL="0" indent="0">
              <a:buNone/>
            </a:pPr>
            <a:endParaRPr lang="en-US" sz="3200" dirty="0"/>
          </a:p>
          <a:p>
            <a:pPr marL="0" indent="0">
              <a:buNone/>
            </a:pPr>
            <a:endParaRPr lang="en-US" sz="3200" dirty="0"/>
          </a:p>
          <a:p>
            <a:pPr marL="0" indent="0">
              <a:buNone/>
            </a:pPr>
            <a:endParaRPr lang="en-US" sz="3200" dirty="0"/>
          </a:p>
          <a:p>
            <a:pPr marL="0" indent="0">
              <a:buNone/>
            </a:pPr>
            <a:endParaRPr lang="en-US" sz="3200" dirty="0"/>
          </a:p>
          <a:p>
            <a:pPr marL="0" indent="0">
              <a:buNone/>
            </a:pPr>
            <a:endParaRPr lang="en-US" sz="32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dirty="0"/>
          </a:p>
        </p:txBody>
      </p:sp>
      <p:pic>
        <p:nvPicPr>
          <p:cNvPr id="2" name="Picture 1">
            <a:extLst>
              <a:ext uri="{FF2B5EF4-FFF2-40B4-BE49-F238E27FC236}">
                <a16:creationId xmlns:a16="http://schemas.microsoft.com/office/drawing/2014/main" id="{C775E9DE-72F4-42B1-8271-D082A9A83F51}"/>
              </a:ext>
            </a:extLst>
          </p:cNvPr>
          <p:cNvPicPr>
            <a:picLocks noChangeAspect="1"/>
          </p:cNvPicPr>
          <p:nvPr/>
        </p:nvPicPr>
        <p:blipFill>
          <a:blip r:embed="rId4"/>
          <a:stretch>
            <a:fillRect/>
          </a:stretch>
        </p:blipFill>
        <p:spPr>
          <a:xfrm>
            <a:off x="2567634" y="2157903"/>
            <a:ext cx="7056732" cy="4458086"/>
          </a:xfrm>
          <a:prstGeom prst="rect">
            <a:avLst/>
          </a:prstGeom>
        </p:spPr>
      </p:pic>
      <p:sp>
        <p:nvSpPr>
          <p:cNvPr id="31" name="Rectangle 30">
            <a:extLst>
              <a:ext uri="{FF2B5EF4-FFF2-40B4-BE49-F238E27FC236}">
                <a16:creationId xmlns:a16="http://schemas.microsoft.com/office/drawing/2014/main" id="{131F16F5-BBA2-4C5B-800A-B2279BB1EBEE}"/>
              </a:ext>
            </a:extLst>
          </p:cNvPr>
          <p:cNvSpPr/>
          <p:nvPr/>
        </p:nvSpPr>
        <p:spPr bwMode="auto">
          <a:xfrm>
            <a:off x="5123544" y="3487788"/>
            <a:ext cx="2621280" cy="1056640"/>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1025673380"/>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B3DA1E36-EE04-467F-A2F2-8860F8B4C70C}"/>
              </a:ext>
            </a:extLst>
          </p:cNvPr>
          <p:cNvGrpSpPr/>
          <p:nvPr/>
        </p:nvGrpSpPr>
        <p:grpSpPr>
          <a:xfrm>
            <a:off x="0" y="0"/>
            <a:ext cx="12192000" cy="6858001"/>
            <a:chOff x="0" y="0"/>
            <a:chExt cx="12192000" cy="6858001"/>
          </a:xfrm>
        </p:grpSpPr>
        <p:sp>
          <p:nvSpPr>
            <p:cNvPr id="6" name="Rectangle 5">
              <a:extLst>
                <a:ext uri="{FF2B5EF4-FFF2-40B4-BE49-F238E27FC236}">
                  <a16:creationId xmlns:a16="http://schemas.microsoft.com/office/drawing/2014/main" id="{289825F2-C14B-49C1-967B-B442A13597B9}"/>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7" name="Picture 6">
              <a:extLst>
                <a:ext uri="{FF2B5EF4-FFF2-40B4-BE49-F238E27FC236}">
                  <a16:creationId xmlns:a16="http://schemas.microsoft.com/office/drawing/2014/main" id="{C72C71CA-B0B8-4E47-A889-F952022FB401}"/>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dirty="0"/>
          </a:p>
        </p:txBody>
      </p:sp>
      <p:sp>
        <p:nvSpPr>
          <p:cNvPr id="17" name="Title 11">
            <a:extLst>
              <a:ext uri="{FF2B5EF4-FFF2-40B4-BE49-F238E27FC236}">
                <a16:creationId xmlns:a16="http://schemas.microsoft.com/office/drawing/2014/main" id="{F0DC962C-8A05-4B05-BF6F-195A9E0DD34F}"/>
              </a:ext>
            </a:extLst>
          </p:cNvPr>
          <p:cNvSpPr>
            <a:spLocks noGrp="1"/>
          </p:cNvSpPr>
          <p:nvPr>
            <p:ph type="title"/>
          </p:nvPr>
        </p:nvSpPr>
        <p:spPr>
          <a:xfrm>
            <a:off x="685800" y="682626"/>
            <a:ext cx="10826496" cy="492443"/>
          </a:xfrm>
        </p:spPr>
        <p:txBody>
          <a:bodyPr/>
          <a:lstStyle/>
          <a:p>
            <a:r>
              <a:rPr lang="en-US" sz="3200" dirty="0"/>
              <a:t>Conceptual Overview</a:t>
            </a:r>
          </a:p>
        </p:txBody>
      </p:sp>
      <p:sp>
        <p:nvSpPr>
          <p:cNvPr id="8" name="Content Placeholder 9">
            <a:extLst>
              <a:ext uri="{FF2B5EF4-FFF2-40B4-BE49-F238E27FC236}">
                <a16:creationId xmlns:a16="http://schemas.microsoft.com/office/drawing/2014/main" id="{9B3144CE-D69D-45C6-9B98-772B65B2555F}"/>
              </a:ext>
            </a:extLst>
          </p:cNvPr>
          <p:cNvSpPr txBox="1">
            <a:spLocks/>
          </p:cNvSpPr>
          <p:nvPr/>
        </p:nvSpPr>
        <p:spPr>
          <a:xfrm>
            <a:off x="687263" y="1742777"/>
            <a:ext cx="9928040" cy="4251428"/>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lang="en-US" sz="1400" b="1"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800" b="0" dirty="0"/>
              <a:t>Parcel Fabric Data Model</a:t>
            </a:r>
            <a:endParaRPr lang="en-US" sz="2400" b="0" dirty="0"/>
          </a:p>
          <a:p>
            <a:endParaRPr lang="en-US" sz="2800" b="0" dirty="0"/>
          </a:p>
          <a:p>
            <a:r>
              <a:rPr lang="en-US" sz="2800" b="0" dirty="0"/>
              <a:t>Parcel Layer</a:t>
            </a:r>
          </a:p>
        </p:txBody>
      </p:sp>
    </p:spTree>
    <p:extLst>
      <p:ext uri="{BB962C8B-B14F-4D97-AF65-F5344CB8AC3E}">
        <p14:creationId xmlns:p14="http://schemas.microsoft.com/office/powerpoint/2010/main" val="1989149769"/>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45D20515-E7F2-433F-972D-B6BADF6AB85A}"/>
              </a:ext>
            </a:extLst>
          </p:cNvPr>
          <p:cNvGrpSpPr/>
          <p:nvPr/>
        </p:nvGrpSpPr>
        <p:grpSpPr>
          <a:xfrm>
            <a:off x="0" y="-1"/>
            <a:ext cx="12192000" cy="6858002"/>
            <a:chOff x="0" y="-1"/>
            <a:chExt cx="12192000" cy="6858002"/>
          </a:xfrm>
        </p:grpSpPr>
        <p:sp>
          <p:nvSpPr>
            <p:cNvPr id="8" name="Rectangle 7">
              <a:extLst>
                <a:ext uri="{FF2B5EF4-FFF2-40B4-BE49-F238E27FC236}">
                  <a16:creationId xmlns:a16="http://schemas.microsoft.com/office/drawing/2014/main" id="{0DA77E9D-FBC6-4858-AA3D-3D31F2AAEDBB}"/>
                </a:ext>
              </a:extLst>
            </p:cNvPr>
            <p:cNvSpPr/>
            <p:nvPr/>
          </p:nvSpPr>
          <p:spPr bwMode="auto">
            <a:xfrm>
              <a:off x="0" y="-1"/>
              <a:ext cx="12192000" cy="6858001"/>
            </a:xfrm>
            <a:prstGeom prst="rect">
              <a:avLst/>
            </a:prstGeom>
            <a:gradFill flip="none" rotWithShape="1">
              <a:gsLst>
                <a:gs pos="68000">
                  <a:srgbClr val="0B1A38">
                    <a:alpha val="0"/>
                  </a:srgbClr>
                </a:gs>
                <a:gs pos="100000">
                  <a:srgbClr val="080F24">
                    <a:alpha val="85980"/>
                  </a:srgb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9" name="Rectangle 8">
              <a:extLst>
                <a:ext uri="{FF2B5EF4-FFF2-40B4-BE49-F238E27FC236}">
                  <a16:creationId xmlns:a16="http://schemas.microsoft.com/office/drawing/2014/main" id="{AB10A2DF-D297-48FF-B234-FAF93E0E604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descr="A screenshot of a video game&#10;&#10;Description automatically generated">
              <a:extLst>
                <a:ext uri="{FF2B5EF4-FFF2-40B4-BE49-F238E27FC236}">
                  <a16:creationId xmlns:a16="http://schemas.microsoft.com/office/drawing/2014/main" id="{275299CA-2BD5-49D6-AEC2-79E624FEE97C}"/>
                </a:ext>
              </a:extLst>
            </p:cNvPr>
            <p:cNvPicPr>
              <a:picLocks noChangeAspect="1"/>
            </p:cNvPicPr>
            <p:nvPr/>
          </p:nvPicPr>
          <p:blipFill rotWithShape="1">
            <a:blip r:embed="rId3"/>
            <a:srcRect l="22500"/>
            <a:stretch/>
          </p:blipFill>
          <p:spPr>
            <a:xfrm>
              <a:off x="2743200" y="0"/>
              <a:ext cx="9448800" cy="6858000"/>
            </a:xfrm>
            <a:prstGeom prst="rect">
              <a:avLst/>
            </a:prstGeom>
          </p:spPr>
        </p:pic>
        <p:sp>
          <p:nvSpPr>
            <p:cNvPr id="11" name="DEV 2022">
              <a:extLst>
                <a:ext uri="{FF2B5EF4-FFF2-40B4-BE49-F238E27FC236}">
                  <a16:creationId xmlns:a16="http://schemas.microsoft.com/office/drawing/2014/main" id="{C08DC33F-3427-4EB9-90BD-B43654C36E29}"/>
                </a:ext>
              </a:extLst>
            </p:cNvPr>
            <p:cNvSpPr txBox="1">
              <a:spLocks/>
            </p:cNvSpPr>
            <p:nvPr/>
          </p:nvSpPr>
          <p:spPr bwMode="white">
            <a:xfrm>
              <a:off x="1362073" y="6034895"/>
              <a:ext cx="4329425" cy="606772"/>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lnSpc>
                  <a:spcPct val="90000"/>
                </a:lnSpc>
                <a:spcAft>
                  <a:spcPts val="0"/>
                </a:spcAft>
              </a:pPr>
              <a:r>
                <a:rPr lang="en-US" sz="1600" b="1" i="1" dirty="0">
                  <a:solidFill>
                    <a:srgbClr val="C3E3F7">
                      <a:alpha val="50000"/>
                    </a:srgbClr>
                  </a:solidFill>
                </a:rPr>
                <a:t>2022 ESRI DEVELOPER SUMMIT</a:t>
              </a:r>
              <a:endParaRPr lang="en-US" sz="1600" i="1" dirty="0">
                <a:solidFill>
                  <a:srgbClr val="C3E3F7">
                    <a:alpha val="50000"/>
                  </a:srgbClr>
                </a:solidFill>
              </a:endParaRPr>
            </a:p>
          </p:txBody>
        </p:sp>
        <p:pic>
          <p:nvPicPr>
            <p:cNvPr id="12" name="Picture 11">
              <a:extLst>
                <a:ext uri="{FF2B5EF4-FFF2-40B4-BE49-F238E27FC236}">
                  <a16:creationId xmlns:a16="http://schemas.microsoft.com/office/drawing/2014/main" id="{283B058B-F894-484F-BD6D-D046698B69C9}"/>
                </a:ext>
              </a:extLst>
            </p:cNvPr>
            <p:cNvPicPr>
              <a:picLocks noChangeAspect="1"/>
            </p:cNvPicPr>
            <p:nvPr/>
          </p:nvPicPr>
          <p:blipFill>
            <a:blip r:embed="rId4" cstate="screen">
              <a:alphaModFix amt="55000"/>
              <a:extLst>
                <a:ext uri="{28A0092B-C50C-407E-A947-70E740481C1C}">
                  <a14:useLocalDpi xmlns:a14="http://schemas.microsoft.com/office/drawing/2010/main"/>
                </a:ext>
              </a:extLst>
            </a:blip>
            <a:srcRect/>
            <a:stretch/>
          </p:blipFill>
          <p:spPr>
            <a:xfrm>
              <a:off x="822484" y="654271"/>
              <a:ext cx="2007343" cy="620648"/>
            </a:xfrm>
            <a:prstGeom prst="rect">
              <a:avLst/>
            </a:prstGeom>
          </p:spPr>
        </p:pic>
      </p:grpSp>
      <p:sp>
        <p:nvSpPr>
          <p:cNvPr id="3" name="Text Placeholder 2">
            <a:extLst>
              <a:ext uri="{FF2B5EF4-FFF2-40B4-BE49-F238E27FC236}">
                <a16:creationId xmlns:a16="http://schemas.microsoft.com/office/drawing/2014/main" id="{3900A067-10B5-0740-9B8E-094820E2263C}"/>
              </a:ext>
            </a:extLst>
          </p:cNvPr>
          <p:cNvSpPr>
            <a:spLocks noGrp="1"/>
          </p:cNvSpPr>
          <p:nvPr>
            <p:ph type="body" idx="1"/>
          </p:nvPr>
        </p:nvSpPr>
        <p:spPr>
          <a:xfrm>
            <a:off x="1526566" y="3006169"/>
            <a:ext cx="8221903" cy="307777"/>
          </a:xfrm>
        </p:spPr>
        <p:txBody>
          <a:bodyPr/>
          <a:lstStyle/>
          <a:p>
            <a:pPr>
              <a:spcBef>
                <a:spcPts val="300"/>
              </a:spcBef>
              <a:spcAft>
                <a:spcPts val="600"/>
              </a:spcAft>
            </a:pPr>
            <a:r>
              <a:rPr lang="en-US" sz="2000" dirty="0">
                <a:solidFill>
                  <a:srgbClr val="1EF1BA"/>
                </a:solidFill>
              </a:rPr>
              <a:t>Using Active Record Part 1</a:t>
            </a:r>
          </a:p>
        </p:txBody>
      </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1526565" y="1487433"/>
            <a:ext cx="5523165" cy="1477328"/>
          </a:xfrm>
        </p:spPr>
        <p:txBody>
          <a:bodyPr/>
          <a:lstStyle/>
          <a:p>
            <a:r>
              <a:rPr lang="en-US" b="0" dirty="0"/>
              <a:t>DEMO: Create Record &amp; Add Point</a:t>
            </a:r>
          </a:p>
        </p:txBody>
      </p:sp>
    </p:spTree>
    <p:extLst>
      <p:ext uri="{BB962C8B-B14F-4D97-AF65-F5344CB8AC3E}">
        <p14:creationId xmlns:p14="http://schemas.microsoft.com/office/powerpoint/2010/main" val="2252946785"/>
      </p:ext>
    </p:extLst>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D64116B0-90B2-458C-99D5-CECEDD892224}"/>
              </a:ext>
            </a:extLst>
          </p:cNvPr>
          <p:cNvGrpSpPr/>
          <p:nvPr/>
        </p:nvGrpSpPr>
        <p:grpSpPr>
          <a:xfrm>
            <a:off x="0" y="0"/>
            <a:ext cx="12192000" cy="6858001"/>
            <a:chOff x="0" y="0"/>
            <a:chExt cx="12192000" cy="6858001"/>
          </a:xfrm>
        </p:grpSpPr>
        <p:sp>
          <p:nvSpPr>
            <p:cNvPr id="7" name="Rectangle 6">
              <a:extLst>
                <a:ext uri="{FF2B5EF4-FFF2-40B4-BE49-F238E27FC236}">
                  <a16:creationId xmlns:a16="http://schemas.microsoft.com/office/drawing/2014/main" id="{EECF5EB3-D79D-4290-BF13-EB1060D0CD9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8" name="Picture 7">
              <a:extLst>
                <a:ext uri="{FF2B5EF4-FFF2-40B4-BE49-F238E27FC236}">
                  <a16:creationId xmlns:a16="http://schemas.microsoft.com/office/drawing/2014/main" id="{C48996DF-5132-44E6-83CD-FB42AD136048}"/>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i="1" dirty="0">
                <a:solidFill>
                  <a:schemeClr val="tx2"/>
                </a:solidFill>
              </a:rPr>
              <a:t>Parcel</a:t>
            </a:r>
            <a:r>
              <a:rPr lang="en-US" sz="3200" dirty="0"/>
              <a:t> Edit Operations </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727200"/>
            <a:ext cx="10369296" cy="3882814"/>
          </a:xfrm>
        </p:spPr>
        <p:txBody>
          <a:bodyPr/>
          <a:lstStyle/>
          <a:p>
            <a:pPr lvl="1"/>
            <a:endParaRPr lang="en-US" sz="2000" dirty="0"/>
          </a:p>
          <a:p>
            <a:pPr lvl="1"/>
            <a:endParaRPr lang="en-US" sz="20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Parcel specific editing API, and yet….</a:t>
            </a:r>
          </a:p>
        </p:txBody>
      </p:sp>
      <p:sp>
        <p:nvSpPr>
          <p:cNvPr id="18" name="Content Placeholder 9">
            <a:extLst>
              <a:ext uri="{FF2B5EF4-FFF2-40B4-BE49-F238E27FC236}">
                <a16:creationId xmlns:a16="http://schemas.microsoft.com/office/drawing/2014/main" id="{4D0F8371-A680-4D0D-9A0D-87982315681D}"/>
              </a:ext>
            </a:extLst>
          </p:cNvPr>
          <p:cNvSpPr txBox="1">
            <a:spLocks/>
          </p:cNvSpPr>
          <p:nvPr/>
        </p:nvSpPr>
        <p:spPr>
          <a:xfrm>
            <a:off x="1066799" y="1596563"/>
            <a:ext cx="5224383" cy="4578811"/>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lang="en-US" sz="1400" b="1"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200" b="0" dirty="0" err="1"/>
              <a:t>AssignFeaturesToRecord</a:t>
            </a:r>
            <a:endParaRPr lang="en-US" sz="2200" b="0" dirty="0"/>
          </a:p>
          <a:p>
            <a:r>
              <a:rPr lang="en-US" sz="2200" b="0" dirty="0" err="1"/>
              <a:t>BuildParcelsByExtent</a:t>
            </a:r>
            <a:endParaRPr lang="en-US" sz="2200" b="0" dirty="0"/>
          </a:p>
          <a:p>
            <a:r>
              <a:rPr lang="en-US" sz="2200" b="0" dirty="0" err="1"/>
              <a:t>BuildParcelsByRecord</a:t>
            </a:r>
            <a:endParaRPr lang="en-US" sz="2200" b="0" dirty="0"/>
          </a:p>
          <a:p>
            <a:r>
              <a:rPr lang="en-US" sz="2200" b="0" dirty="0" err="1"/>
              <a:t>ChangeParcelType</a:t>
            </a:r>
            <a:endParaRPr lang="en-US" sz="2200" b="0" dirty="0"/>
          </a:p>
          <a:p>
            <a:r>
              <a:rPr lang="en-US" sz="2200" b="0" dirty="0" err="1"/>
              <a:t>CopyLineFeaturesToParcelType</a:t>
            </a:r>
            <a:endParaRPr lang="en-US" sz="2200" b="0" dirty="0"/>
          </a:p>
          <a:p>
            <a:r>
              <a:rPr lang="en-US" sz="2200" b="0" dirty="0" err="1"/>
              <a:t>CopyParcelLinesToParcelType</a:t>
            </a:r>
            <a:endParaRPr lang="en-US" sz="2200" b="0" dirty="0"/>
          </a:p>
          <a:p>
            <a:r>
              <a:rPr lang="en-US" sz="2200" b="0" dirty="0" err="1"/>
              <a:t>CreateParcelSeedsByRecord</a:t>
            </a:r>
            <a:endParaRPr lang="en-US" sz="2200" b="0" dirty="0"/>
          </a:p>
        </p:txBody>
      </p:sp>
      <p:sp>
        <p:nvSpPr>
          <p:cNvPr id="9" name="Content Placeholder 9">
            <a:extLst>
              <a:ext uri="{FF2B5EF4-FFF2-40B4-BE49-F238E27FC236}">
                <a16:creationId xmlns:a16="http://schemas.microsoft.com/office/drawing/2014/main" id="{D15F6061-5810-48EF-A4CE-BA20774CB874}"/>
              </a:ext>
            </a:extLst>
          </p:cNvPr>
          <p:cNvSpPr txBox="1">
            <a:spLocks/>
          </p:cNvSpPr>
          <p:nvPr/>
        </p:nvSpPr>
        <p:spPr>
          <a:xfrm>
            <a:off x="6850558" y="1583633"/>
            <a:ext cx="4827920" cy="4578811"/>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lang="en-US" sz="1400" b="1"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200" b="0" dirty="0" err="1"/>
              <a:t>DeleteParcels</a:t>
            </a:r>
            <a:endParaRPr lang="en-US" sz="2200" b="0" dirty="0"/>
          </a:p>
          <a:p>
            <a:r>
              <a:rPr lang="en-US" sz="2200" b="0" dirty="0" err="1"/>
              <a:t>DuplicateParcels</a:t>
            </a:r>
            <a:endParaRPr lang="en-US" sz="2200" b="0" dirty="0"/>
          </a:p>
          <a:p>
            <a:r>
              <a:rPr lang="en-US" sz="2200" b="0" dirty="0" err="1"/>
              <a:t>ReassignFeaturesToRecord</a:t>
            </a:r>
            <a:endParaRPr lang="en-US" sz="2200" b="0" dirty="0"/>
          </a:p>
          <a:p>
            <a:r>
              <a:rPr lang="en-US" sz="2200" b="0" dirty="0" err="1"/>
              <a:t>RetireFeaturesToRecord</a:t>
            </a:r>
            <a:endParaRPr lang="en-US" sz="2200" b="0" dirty="0"/>
          </a:p>
          <a:p>
            <a:r>
              <a:rPr lang="en-US" sz="2200" b="0" dirty="0" err="1"/>
              <a:t>SetParcelHistoryCurrent</a:t>
            </a:r>
            <a:endParaRPr lang="en-US" sz="2200" b="0" dirty="0"/>
          </a:p>
          <a:p>
            <a:r>
              <a:rPr lang="en-US" sz="2200" b="0" dirty="0" err="1"/>
              <a:t>SetParcelHistoryRetired</a:t>
            </a:r>
            <a:endParaRPr lang="en-US" sz="2200" b="0" dirty="0"/>
          </a:p>
          <a:p>
            <a:r>
              <a:rPr lang="en-US" sz="2200" b="0" dirty="0" err="1"/>
              <a:t>ShrinkParcelsToSeeds</a:t>
            </a:r>
            <a:endParaRPr lang="en-US" sz="2200" b="0" dirty="0"/>
          </a:p>
          <a:p>
            <a:pPr lvl="1"/>
            <a:endParaRPr lang="en-US" sz="1600" b="0" dirty="0"/>
          </a:p>
        </p:txBody>
      </p:sp>
    </p:spTree>
    <p:extLst>
      <p:ext uri="{BB962C8B-B14F-4D97-AF65-F5344CB8AC3E}">
        <p14:creationId xmlns:p14="http://schemas.microsoft.com/office/powerpoint/2010/main" val="3270905268"/>
      </p:ext>
    </p:extLst>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4F953506-7E0B-4C43-86CE-842FB5C6B2DD}"/>
              </a:ext>
            </a:extLst>
          </p:cNvPr>
          <p:cNvGrpSpPr/>
          <p:nvPr/>
        </p:nvGrpSpPr>
        <p:grpSpPr>
          <a:xfrm>
            <a:off x="0" y="0"/>
            <a:ext cx="12192000" cy="6858001"/>
            <a:chOff x="0" y="0"/>
            <a:chExt cx="12192000" cy="6858001"/>
          </a:xfrm>
        </p:grpSpPr>
        <p:sp>
          <p:nvSpPr>
            <p:cNvPr id="8" name="Rectangle 7">
              <a:extLst>
                <a:ext uri="{FF2B5EF4-FFF2-40B4-BE49-F238E27FC236}">
                  <a16:creationId xmlns:a16="http://schemas.microsoft.com/office/drawing/2014/main" id="{D5B87219-8BCC-4879-85CF-5CDC006CF5CE}"/>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36687C65-A5DB-4DD5-940C-8134E4A47496}"/>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API – Not a Closed System</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421340"/>
            <a:ext cx="5323061" cy="4290273"/>
          </a:xfrm>
        </p:spPr>
        <p:txBody>
          <a:bodyPr/>
          <a:lstStyle/>
          <a:p>
            <a:endParaRPr lang="en-US" sz="2600" dirty="0"/>
          </a:p>
          <a:p>
            <a:pPr marL="0" indent="0">
              <a:buNone/>
            </a:pPr>
            <a:endParaRPr lang="en-US" sz="2200" dirty="0"/>
          </a:p>
          <a:p>
            <a:pPr marL="0" indent="0">
              <a:buNone/>
            </a:pPr>
            <a:endParaRPr lang="en-US" sz="2400" dirty="0"/>
          </a:p>
          <a:p>
            <a:pPr marL="0" indent="0">
              <a:buNone/>
            </a:pPr>
            <a:endParaRPr lang="en-US" sz="2400" dirty="0"/>
          </a:p>
          <a:p>
            <a:pPr marL="0" indent="0">
              <a:buNone/>
            </a:pPr>
            <a:endParaRPr lang="en-US" sz="24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dirty="0"/>
          </a:p>
        </p:txBody>
      </p:sp>
      <p:sp>
        <p:nvSpPr>
          <p:cNvPr id="20" name="Content Placeholder 9">
            <a:extLst>
              <a:ext uri="{FF2B5EF4-FFF2-40B4-BE49-F238E27FC236}">
                <a16:creationId xmlns:a16="http://schemas.microsoft.com/office/drawing/2014/main" id="{53B98AA4-3E22-41FE-8E8A-41BCD190AEC1}"/>
              </a:ext>
            </a:extLst>
          </p:cNvPr>
          <p:cNvSpPr txBox="1">
            <a:spLocks/>
          </p:cNvSpPr>
          <p:nvPr/>
        </p:nvSpPr>
        <p:spPr>
          <a:xfrm>
            <a:off x="1066800" y="1573740"/>
            <a:ext cx="9427029" cy="4290273"/>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lang="en-US" sz="1400" b="1"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endParaRPr lang="en-US" sz="2600" dirty="0"/>
          </a:p>
          <a:p>
            <a:pPr marL="0" indent="0">
              <a:buFont typeface="Arial"/>
              <a:buNone/>
            </a:pPr>
            <a:endParaRPr lang="en-US" sz="2200" dirty="0"/>
          </a:p>
          <a:p>
            <a:pPr marL="0" indent="0">
              <a:buFont typeface="Arial"/>
              <a:buNone/>
            </a:pPr>
            <a:endParaRPr lang="en-US" sz="2400" dirty="0"/>
          </a:p>
          <a:p>
            <a:pPr marL="0" indent="0">
              <a:buFont typeface="Arial"/>
              <a:buNone/>
            </a:pPr>
            <a:endParaRPr lang="en-US" sz="2400" dirty="0"/>
          </a:p>
          <a:p>
            <a:pPr marL="0" indent="0">
              <a:buFont typeface="Arial"/>
              <a:buNone/>
            </a:pPr>
            <a:endParaRPr lang="en-US" sz="2400" dirty="0"/>
          </a:p>
        </p:txBody>
      </p:sp>
      <p:sp>
        <p:nvSpPr>
          <p:cNvPr id="22" name="Content Placeholder 5">
            <a:extLst>
              <a:ext uri="{FF2B5EF4-FFF2-40B4-BE49-F238E27FC236}">
                <a16:creationId xmlns:a16="http://schemas.microsoft.com/office/drawing/2014/main" id="{C9E08B79-D0F6-48A5-8D32-E06B1F703EEF}"/>
              </a:ext>
            </a:extLst>
          </p:cNvPr>
          <p:cNvSpPr txBox="1">
            <a:spLocks/>
          </p:cNvSpPr>
          <p:nvPr/>
        </p:nvSpPr>
        <p:spPr>
          <a:xfrm>
            <a:off x="914400" y="1665509"/>
            <a:ext cx="10369296" cy="4198503"/>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lang="en-US" sz="1400" b="1"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800" b="0" dirty="0"/>
              <a:t>Parcel Fabric is a Controller dataset</a:t>
            </a:r>
          </a:p>
          <a:p>
            <a:pPr lvl="1"/>
            <a:r>
              <a:rPr lang="en-US" sz="2400" b="0" dirty="0"/>
              <a:t>Features are standard</a:t>
            </a:r>
          </a:p>
          <a:p>
            <a:pPr lvl="1"/>
            <a:r>
              <a:rPr lang="en-US" sz="2400" b="0" dirty="0"/>
              <a:t>Standard API can be used on parcel features</a:t>
            </a:r>
          </a:p>
          <a:p>
            <a:pPr lvl="1"/>
            <a:endParaRPr lang="en-US" sz="2400" b="0" dirty="0"/>
          </a:p>
          <a:p>
            <a:r>
              <a:rPr lang="en-US" sz="2800" b="0" dirty="0"/>
              <a:t>You can use ALL of the API with parcel fabric layers and features</a:t>
            </a:r>
          </a:p>
          <a:p>
            <a:endParaRPr lang="en-US" sz="2800" b="0" dirty="0"/>
          </a:p>
          <a:p>
            <a:r>
              <a:rPr lang="en-US" sz="2800" b="0" dirty="0"/>
              <a:t>Setting Active record plays a role in “parcel behavior”</a:t>
            </a:r>
          </a:p>
          <a:p>
            <a:pPr marL="0" indent="0">
              <a:buNone/>
            </a:pPr>
            <a:endParaRPr lang="en-US" sz="2800" b="0" dirty="0"/>
          </a:p>
        </p:txBody>
      </p:sp>
    </p:spTree>
    <p:extLst>
      <p:ext uri="{BB962C8B-B14F-4D97-AF65-F5344CB8AC3E}">
        <p14:creationId xmlns:p14="http://schemas.microsoft.com/office/powerpoint/2010/main" val="3055891156"/>
      </p:ext>
    </p:extLst>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B294FA25-8D08-408B-A475-6DDF1FCF9B2C}"/>
              </a:ext>
            </a:extLst>
          </p:cNvPr>
          <p:cNvGrpSpPr/>
          <p:nvPr/>
        </p:nvGrpSpPr>
        <p:grpSpPr>
          <a:xfrm>
            <a:off x="0" y="0"/>
            <a:ext cx="12192000" cy="6858001"/>
            <a:chOff x="0" y="0"/>
            <a:chExt cx="12192000" cy="6858001"/>
          </a:xfrm>
        </p:grpSpPr>
        <p:sp>
          <p:nvSpPr>
            <p:cNvPr id="13" name="Rectangle 12">
              <a:extLst>
                <a:ext uri="{FF2B5EF4-FFF2-40B4-BE49-F238E27FC236}">
                  <a16:creationId xmlns:a16="http://schemas.microsoft.com/office/drawing/2014/main" id="{0763B0DF-99C4-496E-9EA1-2EED334B5B4A}"/>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5" name="Picture 14">
              <a:extLst>
                <a:ext uri="{FF2B5EF4-FFF2-40B4-BE49-F238E27FC236}">
                  <a16:creationId xmlns:a16="http://schemas.microsoft.com/office/drawing/2014/main" id="{61437214-67EB-4CCC-B479-1743B1CF6379}"/>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Lineage</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a:xfrm>
            <a:off x="687263" y="6177085"/>
            <a:ext cx="10826495" cy="215444"/>
          </a:xfrm>
        </p:spPr>
        <p:txBody>
          <a:bodyPr/>
          <a:lstStyle/>
          <a:p>
            <a:r>
              <a:rPr lang="en-US" dirty="0"/>
              <a:t>Parcel Lineage</a:t>
            </a:r>
          </a:p>
        </p:txBody>
      </p:sp>
      <p:sp>
        <p:nvSpPr>
          <p:cNvPr id="6" name="Content Placeholder 5">
            <a:extLst>
              <a:ext uri="{FF2B5EF4-FFF2-40B4-BE49-F238E27FC236}">
                <a16:creationId xmlns:a16="http://schemas.microsoft.com/office/drawing/2014/main" id="{65027665-A754-43B6-8A30-A465427AA290}"/>
              </a:ext>
            </a:extLst>
          </p:cNvPr>
          <p:cNvSpPr>
            <a:spLocks noGrp="1"/>
          </p:cNvSpPr>
          <p:nvPr>
            <p:ph sz="half" idx="2"/>
          </p:nvPr>
        </p:nvSpPr>
        <p:spPr>
          <a:xfrm>
            <a:off x="914400" y="1828800"/>
            <a:ext cx="10369296" cy="3170992"/>
          </a:xfrm>
        </p:spPr>
        <p:txBody>
          <a:bodyPr/>
          <a:lstStyle/>
          <a:p>
            <a:r>
              <a:rPr lang="en-US" sz="2800" dirty="0"/>
              <a:t>Merge example</a:t>
            </a:r>
          </a:p>
          <a:p>
            <a:endParaRPr lang="en-US" sz="2400" dirty="0"/>
          </a:p>
        </p:txBody>
      </p:sp>
      <p:pic>
        <p:nvPicPr>
          <p:cNvPr id="7" name="Picture 6" descr="A close up of a sign&#10;&#10;Description automatically generated">
            <a:extLst>
              <a:ext uri="{FF2B5EF4-FFF2-40B4-BE49-F238E27FC236}">
                <a16:creationId xmlns:a16="http://schemas.microsoft.com/office/drawing/2014/main" id="{CB7C038A-C907-44A0-814A-532D24575AEC}"/>
              </a:ext>
            </a:extLst>
          </p:cNvPr>
          <p:cNvPicPr>
            <a:picLocks noChangeAspect="1"/>
          </p:cNvPicPr>
          <p:nvPr/>
        </p:nvPicPr>
        <p:blipFill>
          <a:blip r:embed="rId4"/>
          <a:stretch>
            <a:fillRect/>
          </a:stretch>
        </p:blipFill>
        <p:spPr>
          <a:xfrm>
            <a:off x="948781" y="3020871"/>
            <a:ext cx="2985714" cy="2314286"/>
          </a:xfrm>
          <a:prstGeom prst="rect">
            <a:avLst/>
          </a:prstGeom>
        </p:spPr>
      </p:pic>
      <p:pic>
        <p:nvPicPr>
          <p:cNvPr id="9" name="Picture 8" descr="A picture containing street, table&#10;&#10;Description automatically generated">
            <a:extLst>
              <a:ext uri="{FF2B5EF4-FFF2-40B4-BE49-F238E27FC236}">
                <a16:creationId xmlns:a16="http://schemas.microsoft.com/office/drawing/2014/main" id="{15452B42-7E4F-4F8C-B4C9-054493670583}"/>
              </a:ext>
            </a:extLst>
          </p:cNvPr>
          <p:cNvPicPr>
            <a:picLocks noChangeAspect="1"/>
          </p:cNvPicPr>
          <p:nvPr/>
        </p:nvPicPr>
        <p:blipFill>
          <a:blip r:embed="rId5"/>
          <a:stretch>
            <a:fillRect/>
          </a:stretch>
        </p:blipFill>
        <p:spPr>
          <a:xfrm>
            <a:off x="5133904" y="1549798"/>
            <a:ext cx="2814285" cy="2371428"/>
          </a:xfrm>
          <a:prstGeom prst="rect">
            <a:avLst/>
          </a:prstGeom>
        </p:spPr>
      </p:pic>
      <p:pic>
        <p:nvPicPr>
          <p:cNvPr id="11" name="Picture 10" descr="A close up of a sign&#10;&#10;Description automatically generated">
            <a:extLst>
              <a:ext uri="{FF2B5EF4-FFF2-40B4-BE49-F238E27FC236}">
                <a16:creationId xmlns:a16="http://schemas.microsoft.com/office/drawing/2014/main" id="{A50C7B2B-43FA-4A69-9837-2FECE022345D}"/>
              </a:ext>
            </a:extLst>
          </p:cNvPr>
          <p:cNvPicPr>
            <a:picLocks noChangeAspect="1"/>
          </p:cNvPicPr>
          <p:nvPr/>
        </p:nvPicPr>
        <p:blipFill>
          <a:blip r:embed="rId6"/>
          <a:stretch>
            <a:fillRect/>
          </a:stretch>
        </p:blipFill>
        <p:spPr>
          <a:xfrm>
            <a:off x="5158614" y="4139887"/>
            <a:ext cx="2714286" cy="2342858"/>
          </a:xfrm>
          <a:prstGeom prst="rect">
            <a:avLst/>
          </a:prstGeom>
        </p:spPr>
      </p:pic>
      <p:sp>
        <p:nvSpPr>
          <p:cNvPr id="20" name="Arrow: Right 19">
            <a:extLst>
              <a:ext uri="{FF2B5EF4-FFF2-40B4-BE49-F238E27FC236}">
                <a16:creationId xmlns:a16="http://schemas.microsoft.com/office/drawing/2014/main" id="{775F1FF4-4CA8-4EE1-8E39-823DC184F042}"/>
              </a:ext>
              <a:ext uri="{C183D7F6-B498-43B3-948B-1728B52AA6E4}">
                <adec:decorative xmlns:adec="http://schemas.microsoft.com/office/drawing/2017/decorative" val="0"/>
              </a:ext>
            </a:extLst>
          </p:cNvPr>
          <p:cNvSpPr/>
          <p:nvPr/>
        </p:nvSpPr>
        <p:spPr bwMode="auto">
          <a:xfrm>
            <a:off x="3605612" y="3847293"/>
            <a:ext cx="1330960" cy="598904"/>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1400" b="1" dirty="0">
                <a:solidFill>
                  <a:srgbClr val="000000"/>
                </a:solidFill>
                <a:latin typeface="Arial" charset="0"/>
                <a:ea typeface="ＭＳ Ｐゴシック" pitchFamily="16" charset="-128"/>
                <a:cs typeface="ＭＳ Ｐゴシック" pitchFamily="-97" charset="-128"/>
              </a:rPr>
              <a:t>Merge</a:t>
            </a:r>
          </a:p>
        </p:txBody>
      </p:sp>
    </p:spTree>
    <p:extLst>
      <p:ext uri="{BB962C8B-B14F-4D97-AF65-F5344CB8AC3E}">
        <p14:creationId xmlns:p14="http://schemas.microsoft.com/office/powerpoint/2010/main" val="1544892748"/>
      </p:ext>
    </p:extLst>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4EE1930B-EFDA-467D-BA91-A809DCA16DEC}"/>
              </a:ext>
            </a:extLst>
          </p:cNvPr>
          <p:cNvGrpSpPr/>
          <p:nvPr/>
        </p:nvGrpSpPr>
        <p:grpSpPr>
          <a:xfrm>
            <a:off x="0" y="0"/>
            <a:ext cx="12192000" cy="6858001"/>
            <a:chOff x="0" y="0"/>
            <a:chExt cx="12192000" cy="6858001"/>
          </a:xfrm>
        </p:grpSpPr>
        <p:sp>
          <p:nvSpPr>
            <p:cNvPr id="16" name="Rectangle 15">
              <a:extLst>
                <a:ext uri="{FF2B5EF4-FFF2-40B4-BE49-F238E27FC236}">
                  <a16:creationId xmlns:a16="http://schemas.microsoft.com/office/drawing/2014/main" id="{329C75C4-3F86-451F-93EA-976DC060DC4B}"/>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8" name="Picture 17">
              <a:extLst>
                <a:ext uri="{FF2B5EF4-FFF2-40B4-BE49-F238E27FC236}">
                  <a16:creationId xmlns:a16="http://schemas.microsoft.com/office/drawing/2014/main" id="{9BA65E10-C74B-4639-A833-C4FBE5EF24EB}"/>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Lineage</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a:xfrm>
            <a:off x="687263" y="6177085"/>
            <a:ext cx="10826495" cy="215444"/>
          </a:xfrm>
        </p:spPr>
        <p:txBody>
          <a:bodyPr/>
          <a:lstStyle/>
          <a:p>
            <a:r>
              <a:rPr lang="en-US" dirty="0"/>
              <a:t>Parcel Lineage</a:t>
            </a:r>
          </a:p>
        </p:txBody>
      </p:sp>
      <p:sp>
        <p:nvSpPr>
          <p:cNvPr id="6" name="Content Placeholder 5">
            <a:extLst>
              <a:ext uri="{FF2B5EF4-FFF2-40B4-BE49-F238E27FC236}">
                <a16:creationId xmlns:a16="http://schemas.microsoft.com/office/drawing/2014/main" id="{65027665-A754-43B6-8A30-A465427AA290}"/>
              </a:ext>
            </a:extLst>
          </p:cNvPr>
          <p:cNvSpPr>
            <a:spLocks noGrp="1"/>
          </p:cNvSpPr>
          <p:nvPr>
            <p:ph sz="half" idx="2"/>
          </p:nvPr>
        </p:nvSpPr>
        <p:spPr>
          <a:xfrm>
            <a:off x="914400" y="1828800"/>
            <a:ext cx="10369296" cy="3170992"/>
          </a:xfrm>
        </p:spPr>
        <p:txBody>
          <a:bodyPr/>
          <a:lstStyle/>
          <a:p>
            <a:r>
              <a:rPr lang="en-US" sz="2800" dirty="0"/>
              <a:t>Merge example</a:t>
            </a:r>
          </a:p>
          <a:p>
            <a:endParaRPr lang="en-US" sz="2400" dirty="0"/>
          </a:p>
        </p:txBody>
      </p:sp>
      <p:pic>
        <p:nvPicPr>
          <p:cNvPr id="7" name="Picture 6" descr="A close up of a sign&#10;&#10;Description automatically generated">
            <a:extLst>
              <a:ext uri="{FF2B5EF4-FFF2-40B4-BE49-F238E27FC236}">
                <a16:creationId xmlns:a16="http://schemas.microsoft.com/office/drawing/2014/main" id="{CB7C038A-C907-44A0-814A-532D24575AEC}"/>
              </a:ext>
            </a:extLst>
          </p:cNvPr>
          <p:cNvPicPr>
            <a:picLocks noChangeAspect="1"/>
          </p:cNvPicPr>
          <p:nvPr/>
        </p:nvPicPr>
        <p:blipFill>
          <a:blip r:embed="rId4"/>
          <a:stretch>
            <a:fillRect/>
          </a:stretch>
        </p:blipFill>
        <p:spPr>
          <a:xfrm>
            <a:off x="948781" y="3020871"/>
            <a:ext cx="2985714" cy="2314286"/>
          </a:xfrm>
          <a:prstGeom prst="rect">
            <a:avLst/>
          </a:prstGeom>
        </p:spPr>
      </p:pic>
      <p:pic>
        <p:nvPicPr>
          <p:cNvPr id="9" name="Picture 8" descr="A picture containing street, table&#10;&#10;Description automatically generated">
            <a:extLst>
              <a:ext uri="{FF2B5EF4-FFF2-40B4-BE49-F238E27FC236}">
                <a16:creationId xmlns:a16="http://schemas.microsoft.com/office/drawing/2014/main" id="{15452B42-7E4F-4F8C-B4C9-054493670583}"/>
              </a:ext>
            </a:extLst>
          </p:cNvPr>
          <p:cNvPicPr>
            <a:picLocks noChangeAspect="1"/>
          </p:cNvPicPr>
          <p:nvPr/>
        </p:nvPicPr>
        <p:blipFill>
          <a:blip r:embed="rId5"/>
          <a:stretch>
            <a:fillRect/>
          </a:stretch>
        </p:blipFill>
        <p:spPr>
          <a:xfrm>
            <a:off x="5133904" y="1549798"/>
            <a:ext cx="2814285" cy="2371428"/>
          </a:xfrm>
          <a:prstGeom prst="rect">
            <a:avLst/>
          </a:prstGeom>
        </p:spPr>
      </p:pic>
      <p:pic>
        <p:nvPicPr>
          <p:cNvPr id="11" name="Picture 10" descr="A close up of a sign&#10;&#10;Description automatically generated">
            <a:extLst>
              <a:ext uri="{FF2B5EF4-FFF2-40B4-BE49-F238E27FC236}">
                <a16:creationId xmlns:a16="http://schemas.microsoft.com/office/drawing/2014/main" id="{A50C7B2B-43FA-4A69-9837-2FECE022345D}"/>
              </a:ext>
            </a:extLst>
          </p:cNvPr>
          <p:cNvPicPr>
            <a:picLocks noChangeAspect="1"/>
          </p:cNvPicPr>
          <p:nvPr/>
        </p:nvPicPr>
        <p:blipFill>
          <a:blip r:embed="rId6"/>
          <a:stretch>
            <a:fillRect/>
          </a:stretch>
        </p:blipFill>
        <p:spPr>
          <a:xfrm>
            <a:off x="5158614" y="4139887"/>
            <a:ext cx="2714286" cy="2342858"/>
          </a:xfrm>
          <a:prstGeom prst="rect">
            <a:avLst/>
          </a:prstGeom>
        </p:spPr>
      </p:pic>
      <p:sp>
        <p:nvSpPr>
          <p:cNvPr id="20" name="Arrow: Right 19">
            <a:extLst>
              <a:ext uri="{FF2B5EF4-FFF2-40B4-BE49-F238E27FC236}">
                <a16:creationId xmlns:a16="http://schemas.microsoft.com/office/drawing/2014/main" id="{775F1FF4-4CA8-4EE1-8E39-823DC184F042}"/>
              </a:ext>
              <a:ext uri="{C183D7F6-B498-43B3-948B-1728B52AA6E4}">
                <adec:decorative xmlns:adec="http://schemas.microsoft.com/office/drawing/2017/decorative" val="0"/>
              </a:ext>
            </a:extLst>
          </p:cNvPr>
          <p:cNvSpPr/>
          <p:nvPr/>
        </p:nvSpPr>
        <p:spPr bwMode="auto">
          <a:xfrm>
            <a:off x="3605612" y="3847293"/>
            <a:ext cx="1330960" cy="598904"/>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1400" b="1" dirty="0">
                <a:solidFill>
                  <a:srgbClr val="000000"/>
                </a:solidFill>
                <a:latin typeface="Arial" charset="0"/>
                <a:ea typeface="ＭＳ Ｐゴシック" pitchFamily="16" charset="-128"/>
                <a:cs typeface="ＭＳ Ｐゴシック" pitchFamily="-97" charset="-128"/>
              </a:rPr>
              <a:t>Merge</a:t>
            </a:r>
          </a:p>
        </p:txBody>
      </p:sp>
      <p:pic>
        <p:nvPicPr>
          <p:cNvPr id="17" name="Picture 16" descr="A screenshot of a cell phone&#10;&#10;Description automatically generated">
            <a:extLst>
              <a:ext uri="{FF2B5EF4-FFF2-40B4-BE49-F238E27FC236}">
                <a16:creationId xmlns:a16="http://schemas.microsoft.com/office/drawing/2014/main" id="{21A30AF1-19FF-4B4B-819D-6E6C4C12913A}"/>
              </a:ext>
            </a:extLst>
          </p:cNvPr>
          <p:cNvPicPr>
            <a:picLocks noChangeAspect="1"/>
          </p:cNvPicPr>
          <p:nvPr/>
        </p:nvPicPr>
        <p:blipFill>
          <a:blip r:embed="rId7"/>
          <a:stretch>
            <a:fillRect/>
          </a:stretch>
        </p:blipFill>
        <p:spPr>
          <a:xfrm>
            <a:off x="8081515" y="4136576"/>
            <a:ext cx="3485714" cy="780952"/>
          </a:xfrm>
          <a:prstGeom prst="rect">
            <a:avLst/>
          </a:prstGeom>
        </p:spPr>
      </p:pic>
      <p:pic>
        <p:nvPicPr>
          <p:cNvPr id="19" name="Picture 18" descr="A screenshot of a cell phone&#10;&#10;Description automatically generated">
            <a:extLst>
              <a:ext uri="{FF2B5EF4-FFF2-40B4-BE49-F238E27FC236}">
                <a16:creationId xmlns:a16="http://schemas.microsoft.com/office/drawing/2014/main" id="{F7A698E1-70F7-4C0A-82DC-F224231CA004}"/>
              </a:ext>
            </a:extLst>
          </p:cNvPr>
          <p:cNvPicPr>
            <a:picLocks noChangeAspect="1"/>
          </p:cNvPicPr>
          <p:nvPr/>
        </p:nvPicPr>
        <p:blipFill>
          <a:blip r:embed="rId8"/>
          <a:stretch>
            <a:fillRect/>
          </a:stretch>
        </p:blipFill>
        <p:spPr>
          <a:xfrm>
            <a:off x="8085787" y="2460108"/>
            <a:ext cx="3390476" cy="809524"/>
          </a:xfrm>
          <a:prstGeom prst="rect">
            <a:avLst/>
          </a:prstGeom>
        </p:spPr>
      </p:pic>
      <p:pic>
        <p:nvPicPr>
          <p:cNvPr id="26" name="Picture 25" descr="A screenshot of a cell phone&#10;&#10;Description automatically generated">
            <a:extLst>
              <a:ext uri="{FF2B5EF4-FFF2-40B4-BE49-F238E27FC236}">
                <a16:creationId xmlns:a16="http://schemas.microsoft.com/office/drawing/2014/main" id="{360F59F1-F621-4D33-8BAB-7DED3073B2D4}"/>
              </a:ext>
            </a:extLst>
          </p:cNvPr>
          <p:cNvPicPr>
            <a:picLocks noChangeAspect="1"/>
          </p:cNvPicPr>
          <p:nvPr/>
        </p:nvPicPr>
        <p:blipFill>
          <a:blip r:embed="rId9"/>
          <a:stretch>
            <a:fillRect/>
          </a:stretch>
        </p:blipFill>
        <p:spPr>
          <a:xfrm>
            <a:off x="8081515" y="4995683"/>
            <a:ext cx="3485714" cy="780952"/>
          </a:xfrm>
          <a:prstGeom prst="rect">
            <a:avLst/>
          </a:prstGeom>
        </p:spPr>
      </p:pic>
      <p:sp>
        <p:nvSpPr>
          <p:cNvPr id="27" name="Rectangle 26">
            <a:extLst>
              <a:ext uri="{FF2B5EF4-FFF2-40B4-BE49-F238E27FC236}">
                <a16:creationId xmlns:a16="http://schemas.microsoft.com/office/drawing/2014/main" id="{952C22BA-728D-438A-9A5D-1052E515A559}"/>
              </a:ext>
            </a:extLst>
          </p:cNvPr>
          <p:cNvSpPr/>
          <p:nvPr/>
        </p:nvSpPr>
        <p:spPr bwMode="auto">
          <a:xfrm>
            <a:off x="9159763" y="4623025"/>
            <a:ext cx="2445224" cy="309886"/>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8" name="Rectangle 27">
            <a:extLst>
              <a:ext uri="{FF2B5EF4-FFF2-40B4-BE49-F238E27FC236}">
                <a16:creationId xmlns:a16="http://schemas.microsoft.com/office/drawing/2014/main" id="{98314B16-3C7A-4234-A9C1-52F90874D63C}"/>
              </a:ext>
            </a:extLst>
          </p:cNvPr>
          <p:cNvSpPr/>
          <p:nvPr/>
        </p:nvSpPr>
        <p:spPr bwMode="auto">
          <a:xfrm>
            <a:off x="9159763" y="5486625"/>
            <a:ext cx="2445224" cy="309886"/>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9" name="Rectangle 28">
            <a:extLst>
              <a:ext uri="{FF2B5EF4-FFF2-40B4-BE49-F238E27FC236}">
                <a16:creationId xmlns:a16="http://schemas.microsoft.com/office/drawing/2014/main" id="{B685A2E3-2923-4934-9772-34280218B27E}"/>
              </a:ext>
            </a:extLst>
          </p:cNvPr>
          <p:cNvSpPr/>
          <p:nvPr/>
        </p:nvSpPr>
        <p:spPr bwMode="auto">
          <a:xfrm>
            <a:off x="9088643" y="2702785"/>
            <a:ext cx="2445224" cy="309886"/>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1392929673"/>
      </p:ext>
    </p:extLst>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72FA4414-55E3-40B7-86D9-7E353A6C02D3}"/>
              </a:ext>
            </a:extLst>
          </p:cNvPr>
          <p:cNvGrpSpPr/>
          <p:nvPr/>
        </p:nvGrpSpPr>
        <p:grpSpPr>
          <a:xfrm>
            <a:off x="0" y="0"/>
            <a:ext cx="12192000" cy="6858001"/>
            <a:chOff x="0" y="0"/>
            <a:chExt cx="12192000" cy="6858001"/>
          </a:xfrm>
        </p:grpSpPr>
        <p:sp>
          <p:nvSpPr>
            <p:cNvPr id="10" name="Rectangle 9">
              <a:extLst>
                <a:ext uri="{FF2B5EF4-FFF2-40B4-BE49-F238E27FC236}">
                  <a16:creationId xmlns:a16="http://schemas.microsoft.com/office/drawing/2014/main" id="{6576F609-8BD5-4110-9A35-237B828C6C0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1" name="Picture 10">
              <a:extLst>
                <a:ext uri="{FF2B5EF4-FFF2-40B4-BE49-F238E27FC236}">
                  <a16:creationId xmlns:a16="http://schemas.microsoft.com/office/drawing/2014/main" id="{469D005A-3BF4-4A67-87D2-2BB833232008}"/>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Fabric – Parcel Edit Token</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a:xfrm>
            <a:off x="687263" y="6177085"/>
            <a:ext cx="10826495" cy="215444"/>
          </a:xfrm>
        </p:spPr>
        <p:txBody>
          <a:bodyPr/>
          <a:lstStyle/>
          <a:p>
            <a:r>
              <a:rPr lang="en-US" dirty="0"/>
              <a:t>Parcel Edit Token</a:t>
            </a:r>
          </a:p>
        </p:txBody>
      </p:sp>
      <p:sp>
        <p:nvSpPr>
          <p:cNvPr id="6" name="Content Placeholder 5">
            <a:extLst>
              <a:ext uri="{FF2B5EF4-FFF2-40B4-BE49-F238E27FC236}">
                <a16:creationId xmlns:a16="http://schemas.microsoft.com/office/drawing/2014/main" id="{65027665-A754-43B6-8A30-A465427AA290}"/>
              </a:ext>
            </a:extLst>
          </p:cNvPr>
          <p:cNvSpPr>
            <a:spLocks noGrp="1"/>
          </p:cNvSpPr>
          <p:nvPr>
            <p:ph sz="half" idx="2"/>
          </p:nvPr>
        </p:nvSpPr>
        <p:spPr>
          <a:xfrm>
            <a:off x="914400" y="1828800"/>
            <a:ext cx="10369296" cy="3170992"/>
          </a:xfrm>
        </p:spPr>
        <p:txBody>
          <a:bodyPr/>
          <a:lstStyle/>
          <a:p>
            <a:r>
              <a:rPr lang="en-US" sz="2800" dirty="0"/>
              <a:t>Access Edited Parcel features for further action</a:t>
            </a:r>
          </a:p>
          <a:p>
            <a:pPr lvl="1"/>
            <a:r>
              <a:rPr lang="en-US" sz="2400" dirty="0"/>
              <a:t>Created Features</a:t>
            </a:r>
          </a:p>
          <a:p>
            <a:pPr lvl="1"/>
            <a:r>
              <a:rPr lang="en-US" sz="2400" dirty="0"/>
              <a:t>Modified Features</a:t>
            </a:r>
          </a:p>
          <a:p>
            <a:endParaRPr lang="en-US" sz="2800" dirty="0"/>
          </a:p>
          <a:p>
            <a:r>
              <a:rPr lang="en-US" sz="2800" dirty="0"/>
              <a:t>Combine with Chained Edit Operations </a:t>
            </a:r>
          </a:p>
          <a:p>
            <a:pPr lvl="1"/>
            <a:r>
              <a:rPr lang="en-US" sz="2400" dirty="0"/>
              <a:t>single undo/redo item</a:t>
            </a:r>
          </a:p>
          <a:p>
            <a:endParaRPr lang="en-US" sz="2800" dirty="0"/>
          </a:p>
          <a:p>
            <a:endParaRPr lang="en-US" sz="2800" dirty="0"/>
          </a:p>
        </p:txBody>
      </p:sp>
    </p:spTree>
    <p:extLst>
      <p:ext uri="{BB962C8B-B14F-4D97-AF65-F5344CB8AC3E}">
        <p14:creationId xmlns:p14="http://schemas.microsoft.com/office/powerpoint/2010/main" val="2457807706"/>
      </p:ext>
    </p:extLst>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5AD61D30-5F95-4669-918D-6AE9AE803A56}"/>
              </a:ext>
            </a:extLst>
          </p:cNvPr>
          <p:cNvGrpSpPr/>
          <p:nvPr/>
        </p:nvGrpSpPr>
        <p:grpSpPr>
          <a:xfrm>
            <a:off x="0" y="0"/>
            <a:ext cx="12192000" cy="6858001"/>
            <a:chOff x="0" y="0"/>
            <a:chExt cx="12192000" cy="6858001"/>
          </a:xfrm>
        </p:grpSpPr>
        <p:sp>
          <p:nvSpPr>
            <p:cNvPr id="8" name="Rectangle 7">
              <a:extLst>
                <a:ext uri="{FF2B5EF4-FFF2-40B4-BE49-F238E27FC236}">
                  <a16:creationId xmlns:a16="http://schemas.microsoft.com/office/drawing/2014/main" id="{1366AAEF-C5AE-4D4F-98B5-C7495376B5B4}"/>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9D132038-6C51-42BC-B4DD-A6D895C5ACAC}"/>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Fabric – Parcel Edit Token</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a:xfrm>
            <a:off x="687263" y="6177085"/>
            <a:ext cx="10826495" cy="215444"/>
          </a:xfrm>
        </p:spPr>
        <p:txBody>
          <a:bodyPr/>
          <a:lstStyle/>
          <a:p>
            <a:r>
              <a:rPr lang="en-US" dirty="0"/>
              <a:t>Parcel Edit Token</a:t>
            </a:r>
          </a:p>
        </p:txBody>
      </p:sp>
      <p:sp>
        <p:nvSpPr>
          <p:cNvPr id="6" name="Content Placeholder 5">
            <a:extLst>
              <a:ext uri="{FF2B5EF4-FFF2-40B4-BE49-F238E27FC236}">
                <a16:creationId xmlns:a16="http://schemas.microsoft.com/office/drawing/2014/main" id="{65027665-A754-43B6-8A30-A465427AA290}"/>
              </a:ext>
            </a:extLst>
          </p:cNvPr>
          <p:cNvSpPr>
            <a:spLocks noGrp="1"/>
          </p:cNvSpPr>
          <p:nvPr>
            <p:ph sz="half" idx="2"/>
          </p:nvPr>
        </p:nvSpPr>
        <p:spPr>
          <a:xfrm>
            <a:off x="914400" y="1828800"/>
            <a:ext cx="10369296" cy="3170992"/>
          </a:xfrm>
        </p:spPr>
        <p:txBody>
          <a:bodyPr/>
          <a:lstStyle/>
          <a:p>
            <a:r>
              <a:rPr lang="en-US" sz="2800" dirty="0"/>
              <a:t>Access Edited Parcel features for further action</a:t>
            </a:r>
          </a:p>
          <a:p>
            <a:pPr lvl="1"/>
            <a:endParaRPr lang="en-US" sz="2200" dirty="0"/>
          </a:p>
          <a:p>
            <a:endParaRPr lang="en-US" sz="2400" dirty="0"/>
          </a:p>
          <a:p>
            <a:endParaRPr lang="en-US" sz="2400" dirty="0"/>
          </a:p>
          <a:p>
            <a:endParaRPr lang="en-US" sz="2400" dirty="0"/>
          </a:p>
          <a:p>
            <a:endParaRPr lang="en-US" sz="2400" dirty="0"/>
          </a:p>
          <a:p>
            <a:pPr lvl="1"/>
            <a:endParaRPr lang="en-US" sz="2200" dirty="0"/>
          </a:p>
          <a:p>
            <a:endParaRPr lang="en-US" sz="2400" dirty="0"/>
          </a:p>
          <a:p>
            <a:endParaRPr lang="en-US" sz="2400" dirty="0"/>
          </a:p>
        </p:txBody>
      </p:sp>
      <p:pic>
        <p:nvPicPr>
          <p:cNvPr id="3" name="Picture 2">
            <a:extLst>
              <a:ext uri="{FF2B5EF4-FFF2-40B4-BE49-F238E27FC236}">
                <a16:creationId xmlns:a16="http://schemas.microsoft.com/office/drawing/2014/main" id="{C7E667B0-22A2-4ADF-ADEB-43D7AEF7AE0E}"/>
              </a:ext>
            </a:extLst>
          </p:cNvPr>
          <p:cNvPicPr>
            <a:picLocks noChangeAspect="1"/>
          </p:cNvPicPr>
          <p:nvPr/>
        </p:nvPicPr>
        <p:blipFill>
          <a:blip r:embed="rId4"/>
          <a:stretch>
            <a:fillRect/>
          </a:stretch>
        </p:blipFill>
        <p:spPr>
          <a:xfrm>
            <a:off x="1041002" y="2590007"/>
            <a:ext cx="9819048" cy="1200000"/>
          </a:xfrm>
          <a:prstGeom prst="rect">
            <a:avLst/>
          </a:prstGeom>
        </p:spPr>
      </p:pic>
    </p:spTree>
    <p:extLst>
      <p:ext uri="{BB962C8B-B14F-4D97-AF65-F5344CB8AC3E}">
        <p14:creationId xmlns:p14="http://schemas.microsoft.com/office/powerpoint/2010/main" val="2048311042"/>
      </p:ext>
    </p:extLst>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CF166DB-538B-4DF0-A564-0033D0592B40}"/>
              </a:ext>
            </a:extLst>
          </p:cNvPr>
          <p:cNvGrpSpPr/>
          <p:nvPr/>
        </p:nvGrpSpPr>
        <p:grpSpPr>
          <a:xfrm>
            <a:off x="0" y="0"/>
            <a:ext cx="12192000" cy="6858001"/>
            <a:chOff x="0" y="0"/>
            <a:chExt cx="12192000" cy="6858001"/>
          </a:xfrm>
        </p:grpSpPr>
        <p:sp>
          <p:nvSpPr>
            <p:cNvPr id="8" name="Rectangle 7">
              <a:extLst>
                <a:ext uri="{FF2B5EF4-FFF2-40B4-BE49-F238E27FC236}">
                  <a16:creationId xmlns:a16="http://schemas.microsoft.com/office/drawing/2014/main" id="{FBF07A37-1998-4B9F-8AC2-424C0FDB7129}"/>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8CC74D37-286D-442D-9B07-02F52C9C5BEE}"/>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Fabric – Parcel Edit Token</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a:xfrm>
            <a:off x="687263" y="6177085"/>
            <a:ext cx="10826495" cy="215444"/>
          </a:xfrm>
        </p:spPr>
        <p:txBody>
          <a:bodyPr/>
          <a:lstStyle/>
          <a:p>
            <a:r>
              <a:rPr lang="en-US" dirty="0"/>
              <a:t>Parcel Edit Token</a:t>
            </a:r>
          </a:p>
        </p:txBody>
      </p:sp>
      <p:sp>
        <p:nvSpPr>
          <p:cNvPr id="6" name="Content Placeholder 5">
            <a:extLst>
              <a:ext uri="{FF2B5EF4-FFF2-40B4-BE49-F238E27FC236}">
                <a16:creationId xmlns:a16="http://schemas.microsoft.com/office/drawing/2014/main" id="{65027665-A754-43B6-8A30-A465427AA290}"/>
              </a:ext>
            </a:extLst>
          </p:cNvPr>
          <p:cNvSpPr>
            <a:spLocks noGrp="1"/>
          </p:cNvSpPr>
          <p:nvPr>
            <p:ph sz="half" idx="2"/>
          </p:nvPr>
        </p:nvSpPr>
        <p:spPr>
          <a:xfrm>
            <a:off x="914400" y="1828800"/>
            <a:ext cx="10369296" cy="3170992"/>
          </a:xfrm>
        </p:spPr>
        <p:txBody>
          <a:bodyPr/>
          <a:lstStyle/>
          <a:p>
            <a:r>
              <a:rPr lang="en-US" sz="2800" dirty="0"/>
              <a:t>Access Edited Parcel features for further action</a:t>
            </a:r>
          </a:p>
          <a:p>
            <a:pPr lvl="1"/>
            <a:endParaRPr lang="en-US" sz="2200" dirty="0"/>
          </a:p>
          <a:p>
            <a:endParaRPr lang="en-US" sz="2400" dirty="0"/>
          </a:p>
          <a:p>
            <a:endParaRPr lang="en-US" sz="2400" dirty="0"/>
          </a:p>
          <a:p>
            <a:endParaRPr lang="en-US" sz="2400" dirty="0"/>
          </a:p>
          <a:p>
            <a:endParaRPr lang="en-US" sz="2400" dirty="0"/>
          </a:p>
          <a:p>
            <a:pPr lvl="1"/>
            <a:endParaRPr lang="en-US" sz="2200" dirty="0"/>
          </a:p>
          <a:p>
            <a:endParaRPr lang="en-US" sz="2400" dirty="0"/>
          </a:p>
          <a:p>
            <a:endParaRPr lang="en-US" sz="2400" dirty="0"/>
          </a:p>
        </p:txBody>
      </p:sp>
      <p:pic>
        <p:nvPicPr>
          <p:cNvPr id="3" name="Picture 2">
            <a:extLst>
              <a:ext uri="{FF2B5EF4-FFF2-40B4-BE49-F238E27FC236}">
                <a16:creationId xmlns:a16="http://schemas.microsoft.com/office/drawing/2014/main" id="{C7E667B0-22A2-4ADF-ADEB-43D7AEF7AE0E}"/>
              </a:ext>
            </a:extLst>
          </p:cNvPr>
          <p:cNvPicPr>
            <a:picLocks noChangeAspect="1"/>
          </p:cNvPicPr>
          <p:nvPr/>
        </p:nvPicPr>
        <p:blipFill>
          <a:blip r:embed="rId4"/>
          <a:stretch>
            <a:fillRect/>
          </a:stretch>
        </p:blipFill>
        <p:spPr>
          <a:xfrm>
            <a:off x="781227" y="4511716"/>
            <a:ext cx="9819048" cy="1200000"/>
          </a:xfrm>
          <a:prstGeom prst="rect">
            <a:avLst/>
          </a:prstGeom>
        </p:spPr>
      </p:pic>
      <p:pic>
        <p:nvPicPr>
          <p:cNvPr id="2" name="Picture 1">
            <a:extLst>
              <a:ext uri="{FF2B5EF4-FFF2-40B4-BE49-F238E27FC236}">
                <a16:creationId xmlns:a16="http://schemas.microsoft.com/office/drawing/2014/main" id="{839C078F-6A88-4565-B3C2-005EC8290082}"/>
              </a:ext>
            </a:extLst>
          </p:cNvPr>
          <p:cNvPicPr>
            <a:picLocks noChangeAspect="1"/>
          </p:cNvPicPr>
          <p:nvPr/>
        </p:nvPicPr>
        <p:blipFill>
          <a:blip r:embed="rId5"/>
          <a:stretch>
            <a:fillRect/>
          </a:stretch>
        </p:blipFill>
        <p:spPr>
          <a:xfrm>
            <a:off x="786476" y="2300428"/>
            <a:ext cx="10619048" cy="2257143"/>
          </a:xfrm>
          <a:prstGeom prst="rect">
            <a:avLst/>
          </a:prstGeom>
        </p:spPr>
      </p:pic>
    </p:spTree>
    <p:extLst>
      <p:ext uri="{BB962C8B-B14F-4D97-AF65-F5344CB8AC3E}">
        <p14:creationId xmlns:p14="http://schemas.microsoft.com/office/powerpoint/2010/main" val="268920775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45D20515-E7F2-433F-972D-B6BADF6AB85A}"/>
              </a:ext>
            </a:extLst>
          </p:cNvPr>
          <p:cNvGrpSpPr/>
          <p:nvPr/>
        </p:nvGrpSpPr>
        <p:grpSpPr>
          <a:xfrm>
            <a:off x="0" y="-1"/>
            <a:ext cx="12192000" cy="6858002"/>
            <a:chOff x="0" y="-1"/>
            <a:chExt cx="12192000" cy="6858002"/>
          </a:xfrm>
        </p:grpSpPr>
        <p:sp>
          <p:nvSpPr>
            <p:cNvPr id="8" name="Rectangle 7">
              <a:extLst>
                <a:ext uri="{FF2B5EF4-FFF2-40B4-BE49-F238E27FC236}">
                  <a16:creationId xmlns:a16="http://schemas.microsoft.com/office/drawing/2014/main" id="{0DA77E9D-FBC6-4858-AA3D-3D31F2AAEDBB}"/>
                </a:ext>
              </a:extLst>
            </p:cNvPr>
            <p:cNvSpPr/>
            <p:nvPr/>
          </p:nvSpPr>
          <p:spPr bwMode="auto">
            <a:xfrm>
              <a:off x="0" y="-1"/>
              <a:ext cx="12192000" cy="6858001"/>
            </a:xfrm>
            <a:prstGeom prst="rect">
              <a:avLst/>
            </a:prstGeom>
            <a:gradFill flip="none" rotWithShape="1">
              <a:gsLst>
                <a:gs pos="68000">
                  <a:srgbClr val="0B1A38">
                    <a:alpha val="0"/>
                  </a:srgbClr>
                </a:gs>
                <a:gs pos="100000">
                  <a:srgbClr val="080F24">
                    <a:alpha val="85980"/>
                  </a:srgb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9" name="Rectangle 8">
              <a:extLst>
                <a:ext uri="{FF2B5EF4-FFF2-40B4-BE49-F238E27FC236}">
                  <a16:creationId xmlns:a16="http://schemas.microsoft.com/office/drawing/2014/main" id="{AB10A2DF-D297-48FF-B234-FAF93E0E604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descr="A screenshot of a video game&#10;&#10;Description automatically generated">
              <a:extLst>
                <a:ext uri="{FF2B5EF4-FFF2-40B4-BE49-F238E27FC236}">
                  <a16:creationId xmlns:a16="http://schemas.microsoft.com/office/drawing/2014/main" id="{275299CA-2BD5-49D6-AEC2-79E624FEE97C}"/>
                </a:ext>
              </a:extLst>
            </p:cNvPr>
            <p:cNvPicPr>
              <a:picLocks noChangeAspect="1"/>
            </p:cNvPicPr>
            <p:nvPr/>
          </p:nvPicPr>
          <p:blipFill rotWithShape="1">
            <a:blip r:embed="rId3"/>
            <a:srcRect l="22500"/>
            <a:stretch/>
          </p:blipFill>
          <p:spPr>
            <a:xfrm>
              <a:off x="2743200" y="0"/>
              <a:ext cx="9448800" cy="6858000"/>
            </a:xfrm>
            <a:prstGeom prst="rect">
              <a:avLst/>
            </a:prstGeom>
          </p:spPr>
        </p:pic>
        <p:sp>
          <p:nvSpPr>
            <p:cNvPr id="11" name="DEV 2022">
              <a:extLst>
                <a:ext uri="{FF2B5EF4-FFF2-40B4-BE49-F238E27FC236}">
                  <a16:creationId xmlns:a16="http://schemas.microsoft.com/office/drawing/2014/main" id="{C08DC33F-3427-4EB9-90BD-B43654C36E29}"/>
                </a:ext>
              </a:extLst>
            </p:cNvPr>
            <p:cNvSpPr txBox="1">
              <a:spLocks/>
            </p:cNvSpPr>
            <p:nvPr/>
          </p:nvSpPr>
          <p:spPr bwMode="white">
            <a:xfrm>
              <a:off x="1362073" y="6034895"/>
              <a:ext cx="4329425" cy="606772"/>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lnSpc>
                  <a:spcPct val="90000"/>
                </a:lnSpc>
                <a:spcAft>
                  <a:spcPts val="0"/>
                </a:spcAft>
              </a:pPr>
              <a:r>
                <a:rPr lang="en-US" sz="1600" b="1" i="1" dirty="0">
                  <a:solidFill>
                    <a:srgbClr val="C3E3F7">
                      <a:alpha val="50000"/>
                    </a:srgbClr>
                  </a:solidFill>
                </a:rPr>
                <a:t>2022 ESRI DEVELOPER SUMMIT</a:t>
              </a:r>
              <a:endParaRPr lang="en-US" sz="1600" i="1" dirty="0">
                <a:solidFill>
                  <a:srgbClr val="C3E3F7">
                    <a:alpha val="50000"/>
                  </a:srgbClr>
                </a:solidFill>
              </a:endParaRPr>
            </a:p>
          </p:txBody>
        </p:sp>
        <p:pic>
          <p:nvPicPr>
            <p:cNvPr id="12" name="Picture 11">
              <a:extLst>
                <a:ext uri="{FF2B5EF4-FFF2-40B4-BE49-F238E27FC236}">
                  <a16:creationId xmlns:a16="http://schemas.microsoft.com/office/drawing/2014/main" id="{283B058B-F894-484F-BD6D-D046698B69C9}"/>
                </a:ext>
              </a:extLst>
            </p:cNvPr>
            <p:cNvPicPr>
              <a:picLocks noChangeAspect="1"/>
            </p:cNvPicPr>
            <p:nvPr/>
          </p:nvPicPr>
          <p:blipFill>
            <a:blip r:embed="rId4" cstate="screen">
              <a:alphaModFix amt="55000"/>
              <a:extLst>
                <a:ext uri="{28A0092B-C50C-407E-A947-70E740481C1C}">
                  <a14:useLocalDpi xmlns:a14="http://schemas.microsoft.com/office/drawing/2010/main"/>
                </a:ext>
              </a:extLst>
            </a:blip>
            <a:srcRect/>
            <a:stretch/>
          </p:blipFill>
          <p:spPr>
            <a:xfrm>
              <a:off x="822484" y="654271"/>
              <a:ext cx="2007343" cy="620648"/>
            </a:xfrm>
            <a:prstGeom prst="rect">
              <a:avLst/>
            </a:prstGeom>
          </p:spPr>
        </p:pic>
      </p:grpSp>
      <p:sp>
        <p:nvSpPr>
          <p:cNvPr id="3" name="Text Placeholder 2">
            <a:extLst>
              <a:ext uri="{FF2B5EF4-FFF2-40B4-BE49-F238E27FC236}">
                <a16:creationId xmlns:a16="http://schemas.microsoft.com/office/drawing/2014/main" id="{3900A067-10B5-0740-9B8E-094820E2263C}"/>
              </a:ext>
            </a:extLst>
          </p:cNvPr>
          <p:cNvSpPr>
            <a:spLocks noGrp="1"/>
          </p:cNvSpPr>
          <p:nvPr>
            <p:ph type="body" idx="1"/>
          </p:nvPr>
        </p:nvSpPr>
        <p:spPr>
          <a:xfrm>
            <a:off x="1526566" y="3006169"/>
            <a:ext cx="8221903" cy="307777"/>
          </a:xfrm>
        </p:spPr>
        <p:txBody>
          <a:bodyPr/>
          <a:lstStyle/>
          <a:p>
            <a:pPr>
              <a:spcBef>
                <a:spcPts val="300"/>
              </a:spcBef>
              <a:spcAft>
                <a:spcPts val="600"/>
              </a:spcAft>
            </a:pPr>
            <a:r>
              <a:rPr lang="en-US" sz="2000" dirty="0">
                <a:solidFill>
                  <a:srgbClr val="1EF1BA"/>
                </a:solidFill>
              </a:rPr>
              <a:t>Using Active Record Part 2</a:t>
            </a:r>
          </a:p>
        </p:txBody>
      </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1526565" y="1487435"/>
            <a:ext cx="5523165" cy="1477328"/>
          </a:xfrm>
        </p:spPr>
        <p:txBody>
          <a:bodyPr/>
          <a:lstStyle/>
          <a:p>
            <a:r>
              <a:rPr lang="en-US" b="0" dirty="0"/>
              <a:t>DEMO: Copy Lines, Build &amp; Remainder</a:t>
            </a:r>
          </a:p>
        </p:txBody>
      </p:sp>
    </p:spTree>
    <p:extLst>
      <p:ext uri="{BB962C8B-B14F-4D97-AF65-F5344CB8AC3E}">
        <p14:creationId xmlns:p14="http://schemas.microsoft.com/office/powerpoint/2010/main" val="3443161741"/>
      </p:ext>
    </p:extLst>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69165D14-DE5B-4284-9F83-1E103BD842FF}"/>
              </a:ext>
            </a:extLst>
          </p:cNvPr>
          <p:cNvGrpSpPr/>
          <p:nvPr/>
        </p:nvGrpSpPr>
        <p:grpSpPr>
          <a:xfrm>
            <a:off x="0" y="-1"/>
            <a:ext cx="12192000" cy="6858002"/>
            <a:chOff x="0" y="-1"/>
            <a:chExt cx="12192000" cy="6858002"/>
          </a:xfrm>
        </p:grpSpPr>
        <p:sp>
          <p:nvSpPr>
            <p:cNvPr id="16" name="Rectangle 15">
              <a:extLst>
                <a:ext uri="{FF2B5EF4-FFF2-40B4-BE49-F238E27FC236}">
                  <a16:creationId xmlns:a16="http://schemas.microsoft.com/office/drawing/2014/main" id="{0CCFE0E2-8528-4341-97F2-81BC018B7926}"/>
                </a:ext>
              </a:extLst>
            </p:cNvPr>
            <p:cNvSpPr/>
            <p:nvPr/>
          </p:nvSpPr>
          <p:spPr bwMode="auto">
            <a:xfrm>
              <a:off x="0" y="-1"/>
              <a:ext cx="12192000" cy="6858001"/>
            </a:xfrm>
            <a:prstGeom prst="rect">
              <a:avLst/>
            </a:prstGeom>
            <a:gradFill flip="none" rotWithShape="1">
              <a:gsLst>
                <a:gs pos="68000">
                  <a:srgbClr val="0B1A38">
                    <a:alpha val="0"/>
                  </a:srgbClr>
                </a:gs>
                <a:gs pos="100000">
                  <a:srgbClr val="080F24">
                    <a:alpha val="85980"/>
                  </a:srgb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17" name="Rectangle 16">
              <a:extLst>
                <a:ext uri="{FF2B5EF4-FFF2-40B4-BE49-F238E27FC236}">
                  <a16:creationId xmlns:a16="http://schemas.microsoft.com/office/drawing/2014/main" id="{805489DF-BF9F-470A-BF6A-F8717D551ABD}"/>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8" name="Picture 17" descr="A screenshot of a video game&#10;&#10;Description automatically generated">
              <a:extLst>
                <a:ext uri="{FF2B5EF4-FFF2-40B4-BE49-F238E27FC236}">
                  <a16:creationId xmlns:a16="http://schemas.microsoft.com/office/drawing/2014/main" id="{1A11F808-B28C-4E99-A6E1-14231E16CDF0}"/>
                </a:ext>
              </a:extLst>
            </p:cNvPr>
            <p:cNvPicPr>
              <a:picLocks noChangeAspect="1"/>
            </p:cNvPicPr>
            <p:nvPr/>
          </p:nvPicPr>
          <p:blipFill rotWithShape="1">
            <a:blip r:embed="rId3"/>
            <a:srcRect l="22500"/>
            <a:stretch/>
          </p:blipFill>
          <p:spPr>
            <a:xfrm>
              <a:off x="2743200" y="0"/>
              <a:ext cx="9448800" cy="6858000"/>
            </a:xfrm>
            <a:prstGeom prst="rect">
              <a:avLst/>
            </a:prstGeom>
          </p:spPr>
        </p:pic>
        <p:sp>
          <p:nvSpPr>
            <p:cNvPr id="19" name="DEV 2022">
              <a:extLst>
                <a:ext uri="{FF2B5EF4-FFF2-40B4-BE49-F238E27FC236}">
                  <a16:creationId xmlns:a16="http://schemas.microsoft.com/office/drawing/2014/main" id="{F70F8966-8D95-402D-97C7-7DECDF9FE11B}"/>
                </a:ext>
              </a:extLst>
            </p:cNvPr>
            <p:cNvSpPr txBox="1">
              <a:spLocks/>
            </p:cNvSpPr>
            <p:nvPr/>
          </p:nvSpPr>
          <p:spPr bwMode="white">
            <a:xfrm>
              <a:off x="1362073" y="6034895"/>
              <a:ext cx="4329425" cy="606772"/>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lnSpc>
                  <a:spcPct val="90000"/>
                </a:lnSpc>
                <a:spcAft>
                  <a:spcPts val="0"/>
                </a:spcAft>
              </a:pPr>
              <a:r>
                <a:rPr lang="en-US" sz="1600" b="1" i="1" dirty="0">
                  <a:solidFill>
                    <a:srgbClr val="C3E3F7">
                      <a:alpha val="50000"/>
                    </a:srgbClr>
                  </a:solidFill>
                </a:rPr>
                <a:t>2022 ESRI DEVELOPER SUMMIT</a:t>
              </a:r>
              <a:endParaRPr lang="en-US" sz="1600" i="1" dirty="0">
                <a:solidFill>
                  <a:srgbClr val="C3E3F7">
                    <a:alpha val="50000"/>
                  </a:srgbClr>
                </a:solidFill>
              </a:endParaRPr>
            </a:p>
          </p:txBody>
        </p:sp>
        <p:pic>
          <p:nvPicPr>
            <p:cNvPr id="20" name="Picture 19">
              <a:extLst>
                <a:ext uri="{FF2B5EF4-FFF2-40B4-BE49-F238E27FC236}">
                  <a16:creationId xmlns:a16="http://schemas.microsoft.com/office/drawing/2014/main" id="{3AB3B8A0-2A16-40BA-85C4-516CBAD78956}"/>
                </a:ext>
              </a:extLst>
            </p:cNvPr>
            <p:cNvPicPr>
              <a:picLocks noChangeAspect="1"/>
            </p:cNvPicPr>
            <p:nvPr/>
          </p:nvPicPr>
          <p:blipFill>
            <a:blip r:embed="rId4" cstate="screen">
              <a:alphaModFix amt="55000"/>
              <a:extLst>
                <a:ext uri="{28A0092B-C50C-407E-A947-70E740481C1C}">
                  <a14:useLocalDpi xmlns:a14="http://schemas.microsoft.com/office/drawing/2010/main"/>
                </a:ext>
              </a:extLst>
            </a:blip>
            <a:srcRect/>
            <a:stretch/>
          </p:blipFill>
          <p:spPr>
            <a:xfrm>
              <a:off x="822484" y="654271"/>
              <a:ext cx="2007343" cy="620648"/>
            </a:xfrm>
            <a:prstGeom prst="rect">
              <a:avLst/>
            </a:prstGeom>
          </p:spPr>
        </p:pic>
      </p:grpSp>
      <p:sp>
        <p:nvSpPr>
          <p:cNvPr id="6" name="Text Placeholder 5"/>
          <p:cNvSpPr>
            <a:spLocks noGrp="1"/>
          </p:cNvSpPr>
          <p:nvPr>
            <p:ph type="body" idx="1"/>
          </p:nvPr>
        </p:nvSpPr>
        <p:spPr>
          <a:xfrm>
            <a:off x="1523655" y="3908503"/>
            <a:ext cx="4527741" cy="307777"/>
          </a:xfrm>
        </p:spPr>
        <p:txBody>
          <a:bodyPr/>
          <a:lstStyle/>
          <a:p>
            <a:pPr>
              <a:spcBef>
                <a:spcPts val="300"/>
              </a:spcBef>
              <a:spcAft>
                <a:spcPts val="600"/>
              </a:spcAft>
            </a:pPr>
            <a:r>
              <a:rPr lang="en-US" sz="2000" dirty="0">
                <a:solidFill>
                  <a:srgbClr val="1EF1BA"/>
                </a:solidFill>
              </a:rPr>
              <a:t>Putting it all together</a:t>
            </a:r>
          </a:p>
        </p:txBody>
      </p:sp>
      <p:sp>
        <p:nvSpPr>
          <p:cNvPr id="5" name="Title 4"/>
          <p:cNvSpPr>
            <a:spLocks noGrp="1"/>
          </p:cNvSpPr>
          <p:nvPr>
            <p:ph type="title"/>
          </p:nvPr>
        </p:nvSpPr>
        <p:spPr>
          <a:xfrm>
            <a:off x="1523655" y="1261626"/>
            <a:ext cx="6153628" cy="2430544"/>
          </a:xfrm>
        </p:spPr>
        <p:txBody>
          <a:bodyPr/>
          <a:lstStyle/>
          <a:p>
            <a:r>
              <a:rPr lang="en-US" sz="4800" b="0" dirty="0"/>
              <a:t>DEMO: Construct Parcels from Traverse Files</a:t>
            </a:r>
          </a:p>
        </p:txBody>
      </p:sp>
    </p:spTree>
    <p:extLst>
      <p:ext uri="{BB962C8B-B14F-4D97-AF65-F5344CB8AC3E}">
        <p14:creationId xmlns:p14="http://schemas.microsoft.com/office/powerpoint/2010/main" val="2094224228"/>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302582CC-664A-446E-806A-D33F2BFA530A}"/>
              </a:ext>
            </a:extLst>
          </p:cNvPr>
          <p:cNvGrpSpPr/>
          <p:nvPr/>
        </p:nvGrpSpPr>
        <p:grpSpPr>
          <a:xfrm>
            <a:off x="0" y="0"/>
            <a:ext cx="12192000" cy="6858001"/>
            <a:chOff x="0" y="0"/>
            <a:chExt cx="12192000" cy="6858001"/>
          </a:xfrm>
        </p:grpSpPr>
        <p:sp>
          <p:nvSpPr>
            <p:cNvPr id="6" name="Rectangle 5">
              <a:extLst>
                <a:ext uri="{FF2B5EF4-FFF2-40B4-BE49-F238E27FC236}">
                  <a16:creationId xmlns:a16="http://schemas.microsoft.com/office/drawing/2014/main" id="{A8EAB64B-CB8A-47C5-8F1C-0731F3C9B00F}"/>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7" name="Picture 6">
              <a:extLst>
                <a:ext uri="{FF2B5EF4-FFF2-40B4-BE49-F238E27FC236}">
                  <a16:creationId xmlns:a16="http://schemas.microsoft.com/office/drawing/2014/main" id="{B7234D3D-CF74-4B90-BFF9-6D161434BE80}"/>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Parcel Fabric Data Model</a:t>
            </a:r>
          </a:p>
        </p:txBody>
      </p:sp>
      <p:pic>
        <p:nvPicPr>
          <p:cNvPr id="3" name="Picture 2" descr="Diagram&#10;&#10;Description automatically generated">
            <a:extLst>
              <a:ext uri="{FF2B5EF4-FFF2-40B4-BE49-F238E27FC236}">
                <a16:creationId xmlns:a16="http://schemas.microsoft.com/office/drawing/2014/main" id="{2BC8A3C4-DAC3-4518-9A44-6F35D2256EE2}"/>
              </a:ext>
            </a:extLst>
          </p:cNvPr>
          <p:cNvPicPr>
            <a:picLocks noChangeAspect="1"/>
          </p:cNvPicPr>
          <p:nvPr/>
        </p:nvPicPr>
        <p:blipFill>
          <a:blip r:embed="rId4"/>
          <a:stretch>
            <a:fillRect/>
          </a:stretch>
        </p:blipFill>
        <p:spPr>
          <a:xfrm>
            <a:off x="2817849" y="1489280"/>
            <a:ext cx="5486571" cy="4366000"/>
          </a:xfrm>
          <a:prstGeom prst="rect">
            <a:avLst/>
          </a:prstGeom>
        </p:spPr>
      </p:pic>
      <p:sp>
        <p:nvSpPr>
          <p:cNvPr id="17" name="Title 11">
            <a:extLst>
              <a:ext uri="{FF2B5EF4-FFF2-40B4-BE49-F238E27FC236}">
                <a16:creationId xmlns:a16="http://schemas.microsoft.com/office/drawing/2014/main" id="{F0DC962C-8A05-4B05-BF6F-195A9E0DD34F}"/>
              </a:ext>
            </a:extLst>
          </p:cNvPr>
          <p:cNvSpPr>
            <a:spLocks noGrp="1"/>
          </p:cNvSpPr>
          <p:nvPr>
            <p:ph type="title"/>
          </p:nvPr>
        </p:nvSpPr>
        <p:spPr>
          <a:xfrm>
            <a:off x="685800" y="682625"/>
            <a:ext cx="10826496" cy="492443"/>
          </a:xfrm>
        </p:spPr>
        <p:txBody>
          <a:bodyPr/>
          <a:lstStyle/>
          <a:p>
            <a:r>
              <a:rPr lang="en-US" sz="3200" dirty="0"/>
              <a:t>Data Model</a:t>
            </a:r>
          </a:p>
        </p:txBody>
      </p:sp>
    </p:spTree>
    <p:extLst>
      <p:ext uri="{BB962C8B-B14F-4D97-AF65-F5344CB8AC3E}">
        <p14:creationId xmlns:p14="http://schemas.microsoft.com/office/powerpoint/2010/main" val="3089932407"/>
      </p:ext>
    </p:extLst>
  </p:cSld>
  <p:clrMapOvr>
    <a:masterClrMapping/>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FF696CC-016C-47BA-A3CD-DA36E8BD33E0}"/>
              </a:ext>
            </a:extLst>
          </p:cNvPr>
          <p:cNvGrpSpPr/>
          <p:nvPr/>
        </p:nvGrpSpPr>
        <p:grpSpPr>
          <a:xfrm>
            <a:off x="0" y="0"/>
            <a:ext cx="12192000" cy="6858001"/>
            <a:chOff x="0" y="0"/>
            <a:chExt cx="12192000" cy="6858001"/>
          </a:xfrm>
        </p:grpSpPr>
        <p:sp>
          <p:nvSpPr>
            <p:cNvPr id="5" name="Rectangle 4">
              <a:extLst>
                <a:ext uri="{FF2B5EF4-FFF2-40B4-BE49-F238E27FC236}">
                  <a16:creationId xmlns:a16="http://schemas.microsoft.com/office/drawing/2014/main" id="{2F869A11-4580-4625-BC9F-4228EA2A9236}"/>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6" name="Picture 5" descr="A screenshot of a video game&#10;&#10;Description automatically generated with medium confidence">
              <a:extLst>
                <a:ext uri="{FF2B5EF4-FFF2-40B4-BE49-F238E27FC236}">
                  <a16:creationId xmlns:a16="http://schemas.microsoft.com/office/drawing/2014/main" id="{BBD47E70-AE77-42FF-81E9-91EA7F8A17E2}"/>
                </a:ext>
              </a:extLst>
            </p:cNvPr>
            <p:cNvPicPr>
              <a:picLocks noChangeAspect="1"/>
            </p:cNvPicPr>
            <p:nvPr/>
          </p:nvPicPr>
          <p:blipFill>
            <a:blip r:embed="rId3"/>
            <a:stretch>
              <a:fillRect/>
            </a:stretch>
          </p:blipFill>
          <p:spPr>
            <a:xfrm>
              <a:off x="6350" y="0"/>
              <a:ext cx="12179300" cy="6858000"/>
            </a:xfrm>
            <a:prstGeom prst="rect">
              <a:avLst/>
            </a:prstGeom>
          </p:spPr>
        </p:pic>
      </p:gr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1553497" y="1497382"/>
            <a:ext cx="6459794" cy="2215991"/>
          </a:xfrm>
        </p:spPr>
        <p:txBody>
          <a:bodyPr/>
          <a:lstStyle/>
          <a:p>
            <a:r>
              <a:rPr lang="en-US" b="0" dirty="0"/>
              <a:t>Parcel Fabric </a:t>
            </a:r>
            <a:r>
              <a:rPr lang="en-US" b="0" dirty="0" err="1"/>
              <a:t>.Net</a:t>
            </a:r>
            <a:r>
              <a:rPr lang="en-US" b="0" dirty="0"/>
              <a:t> API What’s Next in ArcGIS Pro 3.0?</a:t>
            </a:r>
          </a:p>
        </p:txBody>
      </p:sp>
    </p:spTree>
    <p:extLst>
      <p:ext uri="{BB962C8B-B14F-4D97-AF65-F5344CB8AC3E}">
        <p14:creationId xmlns:p14="http://schemas.microsoft.com/office/powerpoint/2010/main" val="646788273"/>
      </p:ext>
    </p:extLst>
  </p:cSld>
  <p:clrMapOvr>
    <a:masterClrMapping/>
  </p:clrMapOvr>
  <p:transition spd="med">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72FA4414-55E3-40B7-86D9-7E353A6C02D3}"/>
              </a:ext>
            </a:extLst>
          </p:cNvPr>
          <p:cNvGrpSpPr/>
          <p:nvPr/>
        </p:nvGrpSpPr>
        <p:grpSpPr>
          <a:xfrm>
            <a:off x="0" y="0"/>
            <a:ext cx="12192000" cy="6858001"/>
            <a:chOff x="0" y="0"/>
            <a:chExt cx="12192000" cy="6858001"/>
          </a:xfrm>
        </p:grpSpPr>
        <p:sp>
          <p:nvSpPr>
            <p:cNvPr id="10" name="Rectangle 9">
              <a:extLst>
                <a:ext uri="{FF2B5EF4-FFF2-40B4-BE49-F238E27FC236}">
                  <a16:creationId xmlns:a16="http://schemas.microsoft.com/office/drawing/2014/main" id="{6576F609-8BD5-4110-9A35-237B828C6C0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1" name="Picture 10">
              <a:extLst>
                <a:ext uri="{FF2B5EF4-FFF2-40B4-BE49-F238E27FC236}">
                  <a16:creationId xmlns:a16="http://schemas.microsoft.com/office/drawing/2014/main" id="{469D005A-3BF4-4A67-87D2-2BB833232008}"/>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Fabric </a:t>
            </a:r>
            <a:r>
              <a:rPr lang="en-US" sz="3200" dirty="0" err="1"/>
              <a:t>.Net</a:t>
            </a:r>
            <a:r>
              <a:rPr lang="en-US" sz="3200" dirty="0"/>
              <a:t> API 3.0</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a:xfrm>
            <a:off x="687263" y="6177085"/>
            <a:ext cx="10826495" cy="215444"/>
          </a:xfrm>
        </p:spPr>
        <p:txBody>
          <a:bodyPr/>
          <a:lstStyle/>
          <a:p>
            <a:r>
              <a:rPr lang="en-US" dirty="0"/>
              <a:t>Parcel Edit Token</a:t>
            </a:r>
          </a:p>
        </p:txBody>
      </p:sp>
      <p:sp>
        <p:nvSpPr>
          <p:cNvPr id="6" name="Content Placeholder 5">
            <a:extLst>
              <a:ext uri="{FF2B5EF4-FFF2-40B4-BE49-F238E27FC236}">
                <a16:creationId xmlns:a16="http://schemas.microsoft.com/office/drawing/2014/main" id="{65027665-A754-43B6-8A30-A465427AA290}"/>
              </a:ext>
            </a:extLst>
          </p:cNvPr>
          <p:cNvSpPr>
            <a:spLocks noGrp="1"/>
          </p:cNvSpPr>
          <p:nvPr>
            <p:ph sz="half" idx="2"/>
          </p:nvPr>
        </p:nvSpPr>
        <p:spPr>
          <a:xfrm>
            <a:off x="914400" y="1828800"/>
            <a:ext cx="10369296" cy="3170992"/>
          </a:xfrm>
        </p:spPr>
        <p:txBody>
          <a:bodyPr/>
          <a:lstStyle/>
          <a:p>
            <a:r>
              <a:rPr lang="en-US" sz="2800" dirty="0"/>
              <a:t>New functionality</a:t>
            </a:r>
          </a:p>
          <a:p>
            <a:pPr lvl="1"/>
            <a:endParaRPr lang="en-US" sz="2600" dirty="0"/>
          </a:p>
          <a:p>
            <a:r>
              <a:rPr lang="en-US" sz="2800" dirty="0"/>
              <a:t>Breaking changes &amp; improvements</a:t>
            </a:r>
          </a:p>
          <a:p>
            <a:pPr marL="0" indent="0">
              <a:buNone/>
            </a:pPr>
            <a:endParaRPr lang="en-US" sz="2800" dirty="0"/>
          </a:p>
          <a:p>
            <a:endParaRPr lang="en-US" sz="2800" dirty="0"/>
          </a:p>
        </p:txBody>
      </p:sp>
    </p:spTree>
    <p:extLst>
      <p:ext uri="{BB962C8B-B14F-4D97-AF65-F5344CB8AC3E}">
        <p14:creationId xmlns:p14="http://schemas.microsoft.com/office/powerpoint/2010/main" val="211269225"/>
      </p:ext>
    </p:extLst>
  </p:cSld>
  <p:clrMapOvr>
    <a:masterClrMapping/>
  </p:clrMapOvr>
  <p:transition spd="med">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72FA4414-55E3-40B7-86D9-7E353A6C02D3}"/>
              </a:ext>
            </a:extLst>
          </p:cNvPr>
          <p:cNvGrpSpPr/>
          <p:nvPr/>
        </p:nvGrpSpPr>
        <p:grpSpPr>
          <a:xfrm>
            <a:off x="0" y="0"/>
            <a:ext cx="12192000" cy="6858001"/>
            <a:chOff x="0" y="0"/>
            <a:chExt cx="12192000" cy="6858001"/>
          </a:xfrm>
        </p:grpSpPr>
        <p:sp>
          <p:nvSpPr>
            <p:cNvPr id="10" name="Rectangle 9">
              <a:extLst>
                <a:ext uri="{FF2B5EF4-FFF2-40B4-BE49-F238E27FC236}">
                  <a16:creationId xmlns:a16="http://schemas.microsoft.com/office/drawing/2014/main" id="{6576F609-8BD5-4110-9A35-237B828C6C0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1" name="Picture 10">
              <a:extLst>
                <a:ext uri="{FF2B5EF4-FFF2-40B4-BE49-F238E27FC236}">
                  <a16:creationId xmlns:a16="http://schemas.microsoft.com/office/drawing/2014/main" id="{469D005A-3BF4-4A67-87D2-2BB833232008}"/>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Fabric </a:t>
            </a:r>
            <a:r>
              <a:rPr lang="en-US" sz="3200" dirty="0" err="1"/>
              <a:t>.Net</a:t>
            </a:r>
            <a:r>
              <a:rPr lang="en-US" sz="3200" dirty="0"/>
              <a:t> API 3.0</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a:xfrm>
            <a:off x="687263" y="6177085"/>
            <a:ext cx="10826495" cy="215444"/>
          </a:xfrm>
        </p:spPr>
        <p:txBody>
          <a:bodyPr/>
          <a:lstStyle/>
          <a:p>
            <a:r>
              <a:rPr lang="en-US" dirty="0"/>
              <a:t>Parcel Edit Token</a:t>
            </a:r>
          </a:p>
        </p:txBody>
      </p:sp>
      <p:sp>
        <p:nvSpPr>
          <p:cNvPr id="6" name="Content Placeholder 5">
            <a:extLst>
              <a:ext uri="{FF2B5EF4-FFF2-40B4-BE49-F238E27FC236}">
                <a16:creationId xmlns:a16="http://schemas.microsoft.com/office/drawing/2014/main" id="{65027665-A754-43B6-8A30-A465427AA290}"/>
              </a:ext>
            </a:extLst>
          </p:cNvPr>
          <p:cNvSpPr>
            <a:spLocks noGrp="1"/>
          </p:cNvSpPr>
          <p:nvPr>
            <p:ph sz="half" idx="2"/>
          </p:nvPr>
        </p:nvSpPr>
        <p:spPr>
          <a:xfrm>
            <a:off x="914400" y="1828800"/>
            <a:ext cx="10369296" cy="3170992"/>
          </a:xfrm>
        </p:spPr>
        <p:txBody>
          <a:bodyPr/>
          <a:lstStyle/>
          <a:p>
            <a:r>
              <a:rPr lang="en-US" sz="2800" dirty="0"/>
              <a:t>New functionality</a:t>
            </a:r>
          </a:p>
          <a:p>
            <a:pPr lvl="1"/>
            <a:r>
              <a:rPr lang="en-US" sz="2600" dirty="0"/>
              <a:t>Navigate between the elements of a parcel: Get clockwise-ordered sequence of lines &amp; points</a:t>
            </a:r>
          </a:p>
          <a:p>
            <a:pPr lvl="1"/>
            <a:r>
              <a:rPr lang="en-US" sz="2600" dirty="0" err="1"/>
              <a:t>SelectionSet</a:t>
            </a:r>
            <a:r>
              <a:rPr lang="en-US" sz="2600" dirty="0"/>
              <a:t> object – Parcel API impact</a:t>
            </a:r>
          </a:p>
          <a:p>
            <a:endParaRPr lang="en-US" sz="2800" dirty="0"/>
          </a:p>
          <a:p>
            <a:pPr lvl="1"/>
            <a:endParaRPr lang="en-US" sz="2600" dirty="0"/>
          </a:p>
          <a:p>
            <a:pPr marL="0" indent="0">
              <a:buNone/>
            </a:pPr>
            <a:endParaRPr lang="en-US" sz="2800" dirty="0"/>
          </a:p>
          <a:p>
            <a:endParaRPr lang="en-US" sz="2800" dirty="0"/>
          </a:p>
        </p:txBody>
      </p:sp>
    </p:spTree>
    <p:extLst>
      <p:ext uri="{BB962C8B-B14F-4D97-AF65-F5344CB8AC3E}">
        <p14:creationId xmlns:p14="http://schemas.microsoft.com/office/powerpoint/2010/main" val="2346272228"/>
      </p:ext>
    </p:extLst>
  </p:cSld>
  <p:clrMapOvr>
    <a:masterClrMapping/>
  </p:clrMapOvr>
  <p:transition spd="med">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72FA4414-55E3-40B7-86D9-7E353A6C02D3}"/>
              </a:ext>
            </a:extLst>
          </p:cNvPr>
          <p:cNvGrpSpPr/>
          <p:nvPr/>
        </p:nvGrpSpPr>
        <p:grpSpPr>
          <a:xfrm>
            <a:off x="0" y="0"/>
            <a:ext cx="12192000" cy="6858001"/>
            <a:chOff x="0" y="0"/>
            <a:chExt cx="12192000" cy="6858001"/>
          </a:xfrm>
        </p:grpSpPr>
        <p:sp>
          <p:nvSpPr>
            <p:cNvPr id="10" name="Rectangle 9">
              <a:extLst>
                <a:ext uri="{FF2B5EF4-FFF2-40B4-BE49-F238E27FC236}">
                  <a16:creationId xmlns:a16="http://schemas.microsoft.com/office/drawing/2014/main" id="{6576F609-8BD5-4110-9A35-237B828C6C0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1" name="Picture 10">
              <a:extLst>
                <a:ext uri="{FF2B5EF4-FFF2-40B4-BE49-F238E27FC236}">
                  <a16:creationId xmlns:a16="http://schemas.microsoft.com/office/drawing/2014/main" id="{469D005A-3BF4-4A67-87D2-2BB833232008}"/>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Fabric </a:t>
            </a:r>
            <a:r>
              <a:rPr lang="en-US" sz="3200" dirty="0" err="1"/>
              <a:t>.Net</a:t>
            </a:r>
            <a:r>
              <a:rPr lang="en-US" sz="3200" dirty="0"/>
              <a:t> API 3.0</a:t>
            </a:r>
          </a:p>
        </p:txBody>
      </p:sp>
      <p:sp>
        <p:nvSpPr>
          <p:cNvPr id="6" name="Content Placeholder 5">
            <a:extLst>
              <a:ext uri="{FF2B5EF4-FFF2-40B4-BE49-F238E27FC236}">
                <a16:creationId xmlns:a16="http://schemas.microsoft.com/office/drawing/2014/main" id="{65027665-A754-43B6-8A30-A465427AA290}"/>
              </a:ext>
            </a:extLst>
          </p:cNvPr>
          <p:cNvSpPr>
            <a:spLocks noGrp="1"/>
          </p:cNvSpPr>
          <p:nvPr>
            <p:ph sz="half" idx="2"/>
          </p:nvPr>
        </p:nvSpPr>
        <p:spPr>
          <a:xfrm>
            <a:off x="914400" y="1828801"/>
            <a:ext cx="10369296" cy="963560"/>
          </a:xfrm>
        </p:spPr>
        <p:txBody>
          <a:bodyPr/>
          <a:lstStyle/>
          <a:p>
            <a:r>
              <a:rPr lang="en-US" sz="2800" dirty="0"/>
              <a:t>Breaking change: </a:t>
            </a:r>
            <a:r>
              <a:rPr lang="en-US" sz="2600" dirty="0"/>
              <a:t>Parcel Edit Token</a:t>
            </a:r>
          </a:p>
          <a:p>
            <a:r>
              <a:rPr lang="en-US" sz="2600" dirty="0"/>
              <a:t>Current:</a:t>
            </a:r>
          </a:p>
          <a:p>
            <a:pPr lvl="1"/>
            <a:endParaRPr lang="en-US" sz="2600" dirty="0"/>
          </a:p>
          <a:p>
            <a:pPr marL="0" indent="0">
              <a:buNone/>
            </a:pPr>
            <a:endParaRPr lang="en-US" sz="2800" dirty="0"/>
          </a:p>
          <a:p>
            <a:endParaRPr lang="en-US" sz="2800" dirty="0"/>
          </a:p>
        </p:txBody>
      </p:sp>
      <p:sp>
        <p:nvSpPr>
          <p:cNvPr id="3" name="Text Placeholder 2">
            <a:extLst>
              <a:ext uri="{FF2B5EF4-FFF2-40B4-BE49-F238E27FC236}">
                <a16:creationId xmlns:a16="http://schemas.microsoft.com/office/drawing/2014/main" id="{7069F0A4-8328-4D90-AC0F-D37DE5782C98}"/>
              </a:ext>
            </a:extLst>
          </p:cNvPr>
          <p:cNvSpPr>
            <a:spLocks noGrp="1"/>
          </p:cNvSpPr>
          <p:nvPr>
            <p:ph type="body" sz="quarter" idx="14"/>
          </p:nvPr>
        </p:nvSpPr>
        <p:spPr/>
        <p:txBody>
          <a:bodyPr/>
          <a:lstStyle/>
          <a:p>
            <a:endParaRPr lang="en-US" dirty="0"/>
          </a:p>
        </p:txBody>
      </p:sp>
      <p:pic>
        <p:nvPicPr>
          <p:cNvPr id="4" name="Picture 3" descr="Graphical user interface, text, application&#10;&#10;Description automatically generated">
            <a:extLst>
              <a:ext uri="{FF2B5EF4-FFF2-40B4-BE49-F238E27FC236}">
                <a16:creationId xmlns:a16="http://schemas.microsoft.com/office/drawing/2014/main" id="{6D274364-596A-4492-B4EE-02056B5CA5C5}"/>
              </a:ext>
            </a:extLst>
          </p:cNvPr>
          <p:cNvPicPr>
            <a:picLocks noChangeAspect="1"/>
          </p:cNvPicPr>
          <p:nvPr/>
        </p:nvPicPr>
        <p:blipFill>
          <a:blip r:embed="rId4"/>
          <a:stretch>
            <a:fillRect/>
          </a:stretch>
        </p:blipFill>
        <p:spPr>
          <a:xfrm>
            <a:off x="1069030" y="2851389"/>
            <a:ext cx="8638095" cy="3266667"/>
          </a:xfrm>
          <a:prstGeom prst="rect">
            <a:avLst/>
          </a:prstGeom>
        </p:spPr>
      </p:pic>
    </p:spTree>
    <p:extLst>
      <p:ext uri="{BB962C8B-B14F-4D97-AF65-F5344CB8AC3E}">
        <p14:creationId xmlns:p14="http://schemas.microsoft.com/office/powerpoint/2010/main" val="3402482305"/>
      </p:ext>
    </p:extLst>
  </p:cSld>
  <p:clrMapOvr>
    <a:masterClrMapping/>
  </p:clrMapOvr>
  <p:transition spd="med">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72FA4414-55E3-40B7-86D9-7E353A6C02D3}"/>
              </a:ext>
            </a:extLst>
          </p:cNvPr>
          <p:cNvGrpSpPr/>
          <p:nvPr/>
        </p:nvGrpSpPr>
        <p:grpSpPr>
          <a:xfrm>
            <a:off x="0" y="0"/>
            <a:ext cx="12192000" cy="6858001"/>
            <a:chOff x="0" y="0"/>
            <a:chExt cx="12192000" cy="6858001"/>
          </a:xfrm>
        </p:grpSpPr>
        <p:sp>
          <p:nvSpPr>
            <p:cNvPr id="10" name="Rectangle 9">
              <a:extLst>
                <a:ext uri="{FF2B5EF4-FFF2-40B4-BE49-F238E27FC236}">
                  <a16:creationId xmlns:a16="http://schemas.microsoft.com/office/drawing/2014/main" id="{6576F609-8BD5-4110-9A35-237B828C6C0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1" name="Picture 10">
              <a:extLst>
                <a:ext uri="{FF2B5EF4-FFF2-40B4-BE49-F238E27FC236}">
                  <a16:creationId xmlns:a16="http://schemas.microsoft.com/office/drawing/2014/main" id="{469D005A-3BF4-4A67-87D2-2BB833232008}"/>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Fabric </a:t>
            </a:r>
            <a:r>
              <a:rPr lang="en-US" sz="3200" dirty="0" err="1"/>
              <a:t>.Net</a:t>
            </a:r>
            <a:r>
              <a:rPr lang="en-US" sz="3200" dirty="0"/>
              <a:t> API 3.0</a:t>
            </a:r>
          </a:p>
        </p:txBody>
      </p:sp>
      <p:sp>
        <p:nvSpPr>
          <p:cNvPr id="6" name="Content Placeholder 5">
            <a:extLst>
              <a:ext uri="{FF2B5EF4-FFF2-40B4-BE49-F238E27FC236}">
                <a16:creationId xmlns:a16="http://schemas.microsoft.com/office/drawing/2014/main" id="{65027665-A754-43B6-8A30-A465427AA290}"/>
              </a:ext>
            </a:extLst>
          </p:cNvPr>
          <p:cNvSpPr>
            <a:spLocks noGrp="1"/>
          </p:cNvSpPr>
          <p:nvPr>
            <p:ph sz="half" idx="2"/>
          </p:nvPr>
        </p:nvSpPr>
        <p:spPr>
          <a:xfrm>
            <a:off x="914400" y="1828801"/>
            <a:ext cx="10369296" cy="963560"/>
          </a:xfrm>
        </p:spPr>
        <p:txBody>
          <a:bodyPr/>
          <a:lstStyle/>
          <a:p>
            <a:r>
              <a:rPr lang="en-US" sz="2800" dirty="0"/>
              <a:t>Breaking change: </a:t>
            </a:r>
            <a:r>
              <a:rPr lang="en-US" sz="2600" dirty="0"/>
              <a:t>Parcel Edit Token</a:t>
            </a:r>
          </a:p>
          <a:p>
            <a:r>
              <a:rPr lang="en-US" sz="2600" dirty="0"/>
              <a:t>Current:</a:t>
            </a:r>
          </a:p>
          <a:p>
            <a:pPr lvl="1"/>
            <a:endParaRPr lang="en-US" sz="2600" dirty="0"/>
          </a:p>
          <a:p>
            <a:pPr marL="0" indent="0">
              <a:buNone/>
            </a:pPr>
            <a:endParaRPr lang="en-US" sz="2800" dirty="0"/>
          </a:p>
          <a:p>
            <a:endParaRPr lang="en-US" sz="2800" dirty="0"/>
          </a:p>
        </p:txBody>
      </p:sp>
      <p:sp>
        <p:nvSpPr>
          <p:cNvPr id="3" name="Text Placeholder 2">
            <a:extLst>
              <a:ext uri="{FF2B5EF4-FFF2-40B4-BE49-F238E27FC236}">
                <a16:creationId xmlns:a16="http://schemas.microsoft.com/office/drawing/2014/main" id="{7069F0A4-8328-4D90-AC0F-D37DE5782C98}"/>
              </a:ext>
            </a:extLst>
          </p:cNvPr>
          <p:cNvSpPr>
            <a:spLocks noGrp="1"/>
          </p:cNvSpPr>
          <p:nvPr>
            <p:ph type="body" sz="quarter" idx="14"/>
          </p:nvPr>
        </p:nvSpPr>
        <p:spPr/>
        <p:txBody>
          <a:bodyPr/>
          <a:lstStyle/>
          <a:p>
            <a:endParaRPr lang="en-US" dirty="0"/>
          </a:p>
        </p:txBody>
      </p:sp>
      <p:pic>
        <p:nvPicPr>
          <p:cNvPr id="4" name="Picture 3" descr="Graphical user interface, text, application&#10;&#10;Description automatically generated">
            <a:extLst>
              <a:ext uri="{FF2B5EF4-FFF2-40B4-BE49-F238E27FC236}">
                <a16:creationId xmlns:a16="http://schemas.microsoft.com/office/drawing/2014/main" id="{6D274364-596A-4492-B4EE-02056B5CA5C5}"/>
              </a:ext>
            </a:extLst>
          </p:cNvPr>
          <p:cNvPicPr>
            <a:picLocks noChangeAspect="1"/>
          </p:cNvPicPr>
          <p:nvPr/>
        </p:nvPicPr>
        <p:blipFill>
          <a:blip r:embed="rId4"/>
          <a:stretch>
            <a:fillRect/>
          </a:stretch>
        </p:blipFill>
        <p:spPr>
          <a:xfrm>
            <a:off x="1069030" y="2851389"/>
            <a:ext cx="8638095" cy="3266667"/>
          </a:xfrm>
          <a:prstGeom prst="rect">
            <a:avLst/>
          </a:prstGeom>
        </p:spPr>
      </p:pic>
      <p:sp>
        <p:nvSpPr>
          <p:cNvPr id="13" name="Rectangle 12">
            <a:extLst>
              <a:ext uri="{FF2B5EF4-FFF2-40B4-BE49-F238E27FC236}">
                <a16:creationId xmlns:a16="http://schemas.microsoft.com/office/drawing/2014/main" id="{1DDC31F3-CB4B-4713-ABD9-C3080DC20224}"/>
              </a:ext>
            </a:extLst>
          </p:cNvPr>
          <p:cNvSpPr/>
          <p:nvPr/>
        </p:nvSpPr>
        <p:spPr bwMode="auto">
          <a:xfrm>
            <a:off x="2035276" y="4559792"/>
            <a:ext cx="6656439" cy="395666"/>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868725699"/>
      </p:ext>
    </p:extLst>
  </p:cSld>
  <p:clrMapOvr>
    <a:masterClrMapping/>
  </p:clrMapOvr>
  <p:transition spd="med">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72FA4414-55E3-40B7-86D9-7E353A6C02D3}"/>
              </a:ext>
            </a:extLst>
          </p:cNvPr>
          <p:cNvGrpSpPr/>
          <p:nvPr/>
        </p:nvGrpSpPr>
        <p:grpSpPr>
          <a:xfrm>
            <a:off x="0" y="0"/>
            <a:ext cx="12192000" cy="6858001"/>
            <a:chOff x="0" y="0"/>
            <a:chExt cx="12192000" cy="6858001"/>
          </a:xfrm>
        </p:grpSpPr>
        <p:sp>
          <p:nvSpPr>
            <p:cNvPr id="10" name="Rectangle 9">
              <a:extLst>
                <a:ext uri="{FF2B5EF4-FFF2-40B4-BE49-F238E27FC236}">
                  <a16:creationId xmlns:a16="http://schemas.microsoft.com/office/drawing/2014/main" id="{6576F609-8BD5-4110-9A35-237B828C6C0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1" name="Picture 10">
              <a:extLst>
                <a:ext uri="{FF2B5EF4-FFF2-40B4-BE49-F238E27FC236}">
                  <a16:creationId xmlns:a16="http://schemas.microsoft.com/office/drawing/2014/main" id="{469D005A-3BF4-4A67-87D2-2BB833232008}"/>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Fabric </a:t>
            </a:r>
            <a:r>
              <a:rPr lang="en-US" sz="3200" dirty="0" err="1"/>
              <a:t>.Net</a:t>
            </a:r>
            <a:r>
              <a:rPr lang="en-US" sz="3200" dirty="0"/>
              <a:t> API 3.0</a:t>
            </a:r>
          </a:p>
        </p:txBody>
      </p:sp>
      <p:sp>
        <p:nvSpPr>
          <p:cNvPr id="6" name="Content Placeholder 5">
            <a:extLst>
              <a:ext uri="{FF2B5EF4-FFF2-40B4-BE49-F238E27FC236}">
                <a16:creationId xmlns:a16="http://schemas.microsoft.com/office/drawing/2014/main" id="{65027665-A754-43B6-8A30-A465427AA290}"/>
              </a:ext>
            </a:extLst>
          </p:cNvPr>
          <p:cNvSpPr>
            <a:spLocks noGrp="1"/>
          </p:cNvSpPr>
          <p:nvPr>
            <p:ph sz="half" idx="2"/>
          </p:nvPr>
        </p:nvSpPr>
        <p:spPr>
          <a:xfrm>
            <a:off x="914400" y="1828801"/>
            <a:ext cx="10369296" cy="963560"/>
          </a:xfrm>
        </p:spPr>
        <p:txBody>
          <a:bodyPr/>
          <a:lstStyle/>
          <a:p>
            <a:r>
              <a:rPr lang="en-US" sz="2800" dirty="0"/>
              <a:t>Breaking change: </a:t>
            </a:r>
            <a:r>
              <a:rPr lang="en-US" sz="2600" dirty="0"/>
              <a:t>Parcel Edit Token</a:t>
            </a:r>
          </a:p>
          <a:p>
            <a:r>
              <a:rPr lang="en-US" sz="2600" dirty="0"/>
              <a:t>ArcGIS Pro 3.0: New </a:t>
            </a:r>
            <a:r>
              <a:rPr lang="en-US" sz="2600" dirty="0" err="1"/>
              <a:t>SelectionSet</a:t>
            </a:r>
            <a:r>
              <a:rPr lang="en-US" sz="2600" dirty="0"/>
              <a:t> Object</a:t>
            </a:r>
          </a:p>
          <a:p>
            <a:pPr lvl="1"/>
            <a:endParaRPr lang="en-US" sz="2600" dirty="0"/>
          </a:p>
          <a:p>
            <a:pPr marL="0" indent="0">
              <a:buNone/>
            </a:pPr>
            <a:endParaRPr lang="en-US" sz="2800" dirty="0"/>
          </a:p>
          <a:p>
            <a:endParaRPr lang="en-US" sz="2800" dirty="0"/>
          </a:p>
        </p:txBody>
      </p:sp>
      <p:sp>
        <p:nvSpPr>
          <p:cNvPr id="3" name="Text Placeholder 2">
            <a:extLst>
              <a:ext uri="{FF2B5EF4-FFF2-40B4-BE49-F238E27FC236}">
                <a16:creationId xmlns:a16="http://schemas.microsoft.com/office/drawing/2014/main" id="{7069F0A4-8328-4D90-AC0F-D37DE5782C98}"/>
              </a:ext>
            </a:extLst>
          </p:cNvPr>
          <p:cNvSpPr>
            <a:spLocks noGrp="1"/>
          </p:cNvSpPr>
          <p:nvPr>
            <p:ph type="body" sz="quarter" idx="14"/>
          </p:nvPr>
        </p:nvSpPr>
        <p:spPr/>
        <p:txBody>
          <a:bodyPr/>
          <a:lstStyle/>
          <a:p>
            <a:endParaRPr lang="en-US" dirty="0"/>
          </a:p>
        </p:txBody>
      </p:sp>
      <p:pic>
        <p:nvPicPr>
          <p:cNvPr id="5" name="Picture 4">
            <a:extLst>
              <a:ext uri="{FF2B5EF4-FFF2-40B4-BE49-F238E27FC236}">
                <a16:creationId xmlns:a16="http://schemas.microsoft.com/office/drawing/2014/main" id="{A2091755-EB2E-470A-94D2-1F37F1A66BD9}"/>
              </a:ext>
            </a:extLst>
          </p:cNvPr>
          <p:cNvPicPr>
            <a:picLocks noChangeAspect="1"/>
          </p:cNvPicPr>
          <p:nvPr/>
        </p:nvPicPr>
        <p:blipFill>
          <a:blip r:embed="rId4"/>
          <a:stretch>
            <a:fillRect/>
          </a:stretch>
        </p:blipFill>
        <p:spPr>
          <a:xfrm>
            <a:off x="1069570" y="2861992"/>
            <a:ext cx="7457143" cy="2714286"/>
          </a:xfrm>
          <a:prstGeom prst="rect">
            <a:avLst/>
          </a:prstGeom>
        </p:spPr>
      </p:pic>
    </p:spTree>
    <p:extLst>
      <p:ext uri="{BB962C8B-B14F-4D97-AF65-F5344CB8AC3E}">
        <p14:creationId xmlns:p14="http://schemas.microsoft.com/office/powerpoint/2010/main" val="544334377"/>
      </p:ext>
    </p:extLst>
  </p:cSld>
  <p:clrMapOvr>
    <a:masterClrMapping/>
  </p:clrMapOvr>
  <p:transition spd="med">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72FA4414-55E3-40B7-86D9-7E353A6C02D3}"/>
              </a:ext>
            </a:extLst>
          </p:cNvPr>
          <p:cNvGrpSpPr/>
          <p:nvPr/>
        </p:nvGrpSpPr>
        <p:grpSpPr>
          <a:xfrm>
            <a:off x="0" y="0"/>
            <a:ext cx="12192000" cy="6858001"/>
            <a:chOff x="0" y="0"/>
            <a:chExt cx="12192000" cy="6858001"/>
          </a:xfrm>
        </p:grpSpPr>
        <p:sp>
          <p:nvSpPr>
            <p:cNvPr id="10" name="Rectangle 9">
              <a:extLst>
                <a:ext uri="{FF2B5EF4-FFF2-40B4-BE49-F238E27FC236}">
                  <a16:creationId xmlns:a16="http://schemas.microsoft.com/office/drawing/2014/main" id="{6576F609-8BD5-4110-9A35-237B828C6C0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1" name="Picture 10">
              <a:extLst>
                <a:ext uri="{FF2B5EF4-FFF2-40B4-BE49-F238E27FC236}">
                  <a16:creationId xmlns:a16="http://schemas.microsoft.com/office/drawing/2014/main" id="{469D005A-3BF4-4A67-87D2-2BB833232008}"/>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Fabric </a:t>
            </a:r>
            <a:r>
              <a:rPr lang="en-US" sz="3200" dirty="0" err="1"/>
              <a:t>.Net</a:t>
            </a:r>
            <a:r>
              <a:rPr lang="en-US" sz="3200" dirty="0"/>
              <a:t> API 3.0</a:t>
            </a:r>
          </a:p>
        </p:txBody>
      </p:sp>
      <p:sp>
        <p:nvSpPr>
          <p:cNvPr id="6" name="Content Placeholder 5">
            <a:extLst>
              <a:ext uri="{FF2B5EF4-FFF2-40B4-BE49-F238E27FC236}">
                <a16:creationId xmlns:a16="http://schemas.microsoft.com/office/drawing/2014/main" id="{65027665-A754-43B6-8A30-A465427AA290}"/>
              </a:ext>
            </a:extLst>
          </p:cNvPr>
          <p:cNvSpPr>
            <a:spLocks noGrp="1"/>
          </p:cNvSpPr>
          <p:nvPr>
            <p:ph sz="half" idx="2"/>
          </p:nvPr>
        </p:nvSpPr>
        <p:spPr>
          <a:xfrm>
            <a:off x="914400" y="1828801"/>
            <a:ext cx="10369296" cy="963560"/>
          </a:xfrm>
        </p:spPr>
        <p:txBody>
          <a:bodyPr/>
          <a:lstStyle/>
          <a:p>
            <a:r>
              <a:rPr lang="en-US" sz="2800" dirty="0"/>
              <a:t>Breaking change: </a:t>
            </a:r>
            <a:r>
              <a:rPr lang="en-US" sz="2600" dirty="0"/>
              <a:t>Parcel Edit Token</a:t>
            </a:r>
          </a:p>
          <a:p>
            <a:r>
              <a:rPr lang="en-US" sz="2600" dirty="0"/>
              <a:t>ArcGIS Pro 3.0: New </a:t>
            </a:r>
            <a:r>
              <a:rPr lang="en-US" sz="2600" dirty="0" err="1"/>
              <a:t>SelectionSet</a:t>
            </a:r>
            <a:r>
              <a:rPr lang="en-US" sz="2600" dirty="0"/>
              <a:t> Object</a:t>
            </a:r>
          </a:p>
          <a:p>
            <a:pPr lvl="1"/>
            <a:endParaRPr lang="en-US" sz="2600" dirty="0"/>
          </a:p>
          <a:p>
            <a:pPr marL="0" indent="0">
              <a:buNone/>
            </a:pPr>
            <a:endParaRPr lang="en-US" sz="2800" dirty="0"/>
          </a:p>
          <a:p>
            <a:endParaRPr lang="en-US" sz="2800" dirty="0"/>
          </a:p>
        </p:txBody>
      </p:sp>
      <p:sp>
        <p:nvSpPr>
          <p:cNvPr id="3" name="Text Placeholder 2">
            <a:extLst>
              <a:ext uri="{FF2B5EF4-FFF2-40B4-BE49-F238E27FC236}">
                <a16:creationId xmlns:a16="http://schemas.microsoft.com/office/drawing/2014/main" id="{7069F0A4-8328-4D90-AC0F-D37DE5782C98}"/>
              </a:ext>
            </a:extLst>
          </p:cNvPr>
          <p:cNvSpPr>
            <a:spLocks noGrp="1"/>
          </p:cNvSpPr>
          <p:nvPr>
            <p:ph type="body" sz="quarter" idx="14"/>
          </p:nvPr>
        </p:nvSpPr>
        <p:spPr/>
        <p:txBody>
          <a:bodyPr/>
          <a:lstStyle/>
          <a:p>
            <a:endParaRPr lang="en-US" dirty="0"/>
          </a:p>
        </p:txBody>
      </p:sp>
      <p:pic>
        <p:nvPicPr>
          <p:cNvPr id="5" name="Picture 4">
            <a:extLst>
              <a:ext uri="{FF2B5EF4-FFF2-40B4-BE49-F238E27FC236}">
                <a16:creationId xmlns:a16="http://schemas.microsoft.com/office/drawing/2014/main" id="{A2091755-EB2E-470A-94D2-1F37F1A66BD9}"/>
              </a:ext>
            </a:extLst>
          </p:cNvPr>
          <p:cNvPicPr>
            <a:picLocks noChangeAspect="1"/>
          </p:cNvPicPr>
          <p:nvPr/>
        </p:nvPicPr>
        <p:blipFill>
          <a:blip r:embed="rId4"/>
          <a:stretch>
            <a:fillRect/>
          </a:stretch>
        </p:blipFill>
        <p:spPr>
          <a:xfrm>
            <a:off x="1069570" y="2861992"/>
            <a:ext cx="7457143" cy="2714286"/>
          </a:xfrm>
          <a:prstGeom prst="rect">
            <a:avLst/>
          </a:prstGeom>
        </p:spPr>
      </p:pic>
      <p:sp>
        <p:nvSpPr>
          <p:cNvPr id="13" name="Rectangle 12">
            <a:extLst>
              <a:ext uri="{FF2B5EF4-FFF2-40B4-BE49-F238E27FC236}">
                <a16:creationId xmlns:a16="http://schemas.microsoft.com/office/drawing/2014/main" id="{412AC38F-B4A9-4F10-A90B-3960EE0C208D}"/>
              </a:ext>
            </a:extLst>
          </p:cNvPr>
          <p:cNvSpPr/>
          <p:nvPr/>
        </p:nvSpPr>
        <p:spPr bwMode="auto">
          <a:xfrm>
            <a:off x="2035277" y="4068174"/>
            <a:ext cx="2172930" cy="395666"/>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140365492"/>
      </p:ext>
    </p:extLst>
  </p:cSld>
  <p:clrMapOvr>
    <a:masterClrMapping/>
  </p:clrMapOvr>
  <p:transition spd="med">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72FA4414-55E3-40B7-86D9-7E353A6C02D3}"/>
              </a:ext>
            </a:extLst>
          </p:cNvPr>
          <p:cNvGrpSpPr/>
          <p:nvPr/>
        </p:nvGrpSpPr>
        <p:grpSpPr>
          <a:xfrm>
            <a:off x="0" y="0"/>
            <a:ext cx="12192000" cy="6858001"/>
            <a:chOff x="0" y="0"/>
            <a:chExt cx="12192000" cy="6858001"/>
          </a:xfrm>
        </p:grpSpPr>
        <p:sp>
          <p:nvSpPr>
            <p:cNvPr id="10" name="Rectangle 9">
              <a:extLst>
                <a:ext uri="{FF2B5EF4-FFF2-40B4-BE49-F238E27FC236}">
                  <a16:creationId xmlns:a16="http://schemas.microsoft.com/office/drawing/2014/main" id="{6576F609-8BD5-4110-9A35-237B828C6C0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1" name="Picture 10">
              <a:extLst>
                <a:ext uri="{FF2B5EF4-FFF2-40B4-BE49-F238E27FC236}">
                  <a16:creationId xmlns:a16="http://schemas.microsoft.com/office/drawing/2014/main" id="{469D005A-3BF4-4A67-87D2-2BB833232008}"/>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Fabric </a:t>
            </a:r>
            <a:r>
              <a:rPr lang="en-US" sz="3200" dirty="0" err="1"/>
              <a:t>.Net</a:t>
            </a:r>
            <a:r>
              <a:rPr lang="en-US" sz="3200" dirty="0"/>
              <a:t> API 3.0</a:t>
            </a:r>
          </a:p>
        </p:txBody>
      </p:sp>
      <p:sp>
        <p:nvSpPr>
          <p:cNvPr id="6" name="Content Placeholder 5">
            <a:extLst>
              <a:ext uri="{FF2B5EF4-FFF2-40B4-BE49-F238E27FC236}">
                <a16:creationId xmlns:a16="http://schemas.microsoft.com/office/drawing/2014/main" id="{65027665-A754-43B6-8A30-A465427AA290}"/>
              </a:ext>
            </a:extLst>
          </p:cNvPr>
          <p:cNvSpPr>
            <a:spLocks noGrp="1"/>
          </p:cNvSpPr>
          <p:nvPr>
            <p:ph sz="half" idx="2"/>
          </p:nvPr>
        </p:nvSpPr>
        <p:spPr>
          <a:xfrm>
            <a:off x="914400" y="1828801"/>
            <a:ext cx="10369296" cy="963560"/>
          </a:xfrm>
        </p:spPr>
        <p:txBody>
          <a:bodyPr/>
          <a:lstStyle/>
          <a:p>
            <a:r>
              <a:rPr lang="en-US" sz="2800" dirty="0"/>
              <a:t>Breaking change: </a:t>
            </a:r>
            <a:r>
              <a:rPr lang="en-US" sz="2600" dirty="0"/>
              <a:t>Function name changes</a:t>
            </a:r>
          </a:p>
          <a:p>
            <a:pPr lvl="1"/>
            <a:endParaRPr lang="en-US" sz="2600" dirty="0"/>
          </a:p>
          <a:p>
            <a:pPr marL="0" indent="0">
              <a:buNone/>
            </a:pPr>
            <a:endParaRPr lang="en-US" sz="2800" dirty="0"/>
          </a:p>
          <a:p>
            <a:endParaRPr lang="en-US" sz="2800" dirty="0"/>
          </a:p>
        </p:txBody>
      </p:sp>
      <p:sp>
        <p:nvSpPr>
          <p:cNvPr id="8" name="Content Placeholder 9">
            <a:extLst>
              <a:ext uri="{FF2B5EF4-FFF2-40B4-BE49-F238E27FC236}">
                <a16:creationId xmlns:a16="http://schemas.microsoft.com/office/drawing/2014/main" id="{7449F9EE-F7A4-4EFB-85B9-519E6B15F1F4}"/>
              </a:ext>
            </a:extLst>
          </p:cNvPr>
          <p:cNvSpPr txBox="1">
            <a:spLocks/>
          </p:cNvSpPr>
          <p:nvPr/>
        </p:nvSpPr>
        <p:spPr>
          <a:xfrm>
            <a:off x="1759973" y="2979431"/>
            <a:ext cx="6597446" cy="2280827"/>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400" dirty="0"/>
              <a:t>Current:</a:t>
            </a:r>
          </a:p>
          <a:p>
            <a:pPr lvl="1"/>
            <a:r>
              <a:rPr lang="en-US" sz="2400" dirty="0" err="1"/>
              <a:t>GetParcelLineLayerByTypeName</a:t>
            </a:r>
            <a:endParaRPr lang="en-US" sz="2400" dirty="0"/>
          </a:p>
          <a:p>
            <a:pPr lvl="1"/>
            <a:r>
              <a:rPr lang="en-US" sz="2400" dirty="0" err="1"/>
              <a:t>GetHistoricParcelLineLayerByTypeName</a:t>
            </a:r>
            <a:endParaRPr lang="en-US" sz="2400" dirty="0"/>
          </a:p>
          <a:p>
            <a:pPr lvl="1"/>
            <a:r>
              <a:rPr lang="en-US" sz="2400" dirty="0" err="1"/>
              <a:t>GetParcelPolygonLayerByTypeName</a:t>
            </a:r>
            <a:endParaRPr lang="en-US" sz="2400" dirty="0"/>
          </a:p>
          <a:p>
            <a:pPr lvl="1"/>
            <a:r>
              <a:rPr lang="en-US" sz="2400" dirty="0" err="1"/>
              <a:t>GetHistoricParcelPolygonLayerByTypeName</a:t>
            </a:r>
            <a:endParaRPr lang="en-US" sz="2400" dirty="0"/>
          </a:p>
          <a:p>
            <a:pPr lvl="1"/>
            <a:endParaRPr lang="en-US" sz="2400" dirty="0"/>
          </a:p>
          <a:p>
            <a:pPr marL="0" indent="0">
              <a:buFont typeface="Arial"/>
              <a:buNone/>
            </a:pPr>
            <a:endParaRPr lang="en-US" sz="2400" dirty="0"/>
          </a:p>
          <a:p>
            <a:pPr marL="0" indent="0">
              <a:buFont typeface="Arial"/>
              <a:buNone/>
            </a:pPr>
            <a:endParaRPr lang="en-US" sz="2400" dirty="0"/>
          </a:p>
          <a:p>
            <a:pPr marL="0" indent="0">
              <a:buFont typeface="Arial"/>
              <a:buNone/>
            </a:pPr>
            <a:endParaRPr lang="en-US" sz="2400" dirty="0"/>
          </a:p>
        </p:txBody>
      </p:sp>
      <p:sp>
        <p:nvSpPr>
          <p:cNvPr id="3" name="Text Placeholder 2">
            <a:extLst>
              <a:ext uri="{FF2B5EF4-FFF2-40B4-BE49-F238E27FC236}">
                <a16:creationId xmlns:a16="http://schemas.microsoft.com/office/drawing/2014/main" id="{7069F0A4-8328-4D90-AC0F-D37DE5782C98}"/>
              </a:ext>
            </a:extLst>
          </p:cNvPr>
          <p:cNvSpPr>
            <a:spLocks noGrp="1"/>
          </p:cNvSpPr>
          <p:nvPr>
            <p:ph type="body" sz="quarter" idx="14"/>
          </p:nvPr>
        </p:nvSpPr>
        <p:spPr/>
        <p:txBody>
          <a:bodyPr/>
          <a:lstStyle/>
          <a:p>
            <a:endParaRPr lang="en-US" dirty="0"/>
          </a:p>
        </p:txBody>
      </p:sp>
    </p:spTree>
    <p:extLst>
      <p:ext uri="{BB962C8B-B14F-4D97-AF65-F5344CB8AC3E}">
        <p14:creationId xmlns:p14="http://schemas.microsoft.com/office/powerpoint/2010/main" val="703872967"/>
      </p:ext>
    </p:extLst>
  </p:cSld>
  <p:clrMapOvr>
    <a:masterClrMapping/>
  </p:clrMapOvr>
  <p:transition spd="med">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72FA4414-55E3-40B7-86D9-7E353A6C02D3}"/>
              </a:ext>
            </a:extLst>
          </p:cNvPr>
          <p:cNvGrpSpPr/>
          <p:nvPr/>
        </p:nvGrpSpPr>
        <p:grpSpPr>
          <a:xfrm>
            <a:off x="0" y="0"/>
            <a:ext cx="12192000" cy="6858001"/>
            <a:chOff x="0" y="0"/>
            <a:chExt cx="12192000" cy="6858001"/>
          </a:xfrm>
        </p:grpSpPr>
        <p:sp>
          <p:nvSpPr>
            <p:cNvPr id="10" name="Rectangle 9">
              <a:extLst>
                <a:ext uri="{FF2B5EF4-FFF2-40B4-BE49-F238E27FC236}">
                  <a16:creationId xmlns:a16="http://schemas.microsoft.com/office/drawing/2014/main" id="{6576F609-8BD5-4110-9A35-237B828C6C0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1" name="Picture 10">
              <a:extLst>
                <a:ext uri="{FF2B5EF4-FFF2-40B4-BE49-F238E27FC236}">
                  <a16:creationId xmlns:a16="http://schemas.microsoft.com/office/drawing/2014/main" id="{469D005A-3BF4-4A67-87D2-2BB833232008}"/>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Fabric </a:t>
            </a:r>
            <a:r>
              <a:rPr lang="en-US" sz="3200" dirty="0" err="1"/>
              <a:t>.Net</a:t>
            </a:r>
            <a:r>
              <a:rPr lang="en-US" sz="3200" dirty="0"/>
              <a:t> API 3.0</a:t>
            </a:r>
          </a:p>
        </p:txBody>
      </p:sp>
      <p:sp>
        <p:nvSpPr>
          <p:cNvPr id="6" name="Content Placeholder 5">
            <a:extLst>
              <a:ext uri="{FF2B5EF4-FFF2-40B4-BE49-F238E27FC236}">
                <a16:creationId xmlns:a16="http://schemas.microsoft.com/office/drawing/2014/main" id="{65027665-A754-43B6-8A30-A465427AA290}"/>
              </a:ext>
            </a:extLst>
          </p:cNvPr>
          <p:cNvSpPr>
            <a:spLocks noGrp="1"/>
          </p:cNvSpPr>
          <p:nvPr>
            <p:ph sz="half" idx="2"/>
          </p:nvPr>
        </p:nvSpPr>
        <p:spPr>
          <a:xfrm>
            <a:off x="914400" y="1828801"/>
            <a:ext cx="10369296" cy="963560"/>
          </a:xfrm>
        </p:spPr>
        <p:txBody>
          <a:bodyPr/>
          <a:lstStyle/>
          <a:p>
            <a:r>
              <a:rPr lang="en-US" sz="2800" dirty="0"/>
              <a:t>Breaking change: </a:t>
            </a:r>
            <a:r>
              <a:rPr lang="en-US" sz="2600" dirty="0"/>
              <a:t>Function name changes</a:t>
            </a:r>
          </a:p>
          <a:p>
            <a:pPr lvl="1"/>
            <a:endParaRPr lang="en-US" sz="2600" dirty="0"/>
          </a:p>
          <a:p>
            <a:pPr marL="0" indent="0">
              <a:buNone/>
            </a:pPr>
            <a:endParaRPr lang="en-US" sz="2800" dirty="0"/>
          </a:p>
          <a:p>
            <a:endParaRPr lang="en-US" sz="2800" dirty="0"/>
          </a:p>
        </p:txBody>
      </p:sp>
      <p:sp>
        <p:nvSpPr>
          <p:cNvPr id="8" name="Content Placeholder 9">
            <a:extLst>
              <a:ext uri="{FF2B5EF4-FFF2-40B4-BE49-F238E27FC236}">
                <a16:creationId xmlns:a16="http://schemas.microsoft.com/office/drawing/2014/main" id="{7449F9EE-F7A4-4EFB-85B9-519E6B15F1F4}"/>
              </a:ext>
            </a:extLst>
          </p:cNvPr>
          <p:cNvSpPr txBox="1">
            <a:spLocks/>
          </p:cNvSpPr>
          <p:nvPr/>
        </p:nvSpPr>
        <p:spPr>
          <a:xfrm>
            <a:off x="1759973" y="2979431"/>
            <a:ext cx="8485240" cy="2280827"/>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400" dirty="0"/>
              <a:t>ArcGIS Pro 3.0:</a:t>
            </a:r>
          </a:p>
          <a:p>
            <a:pPr lvl="1"/>
            <a:r>
              <a:rPr lang="en-US" sz="2400" dirty="0" err="1"/>
              <a:t>GetParcelLineLayerByTypeNameAsync</a:t>
            </a:r>
            <a:endParaRPr lang="en-US" sz="2400" dirty="0"/>
          </a:p>
          <a:p>
            <a:pPr lvl="1"/>
            <a:r>
              <a:rPr lang="en-US" sz="2400" dirty="0" err="1"/>
              <a:t>GetHistoricParcelLineLayerByTypeNameAsync</a:t>
            </a:r>
            <a:endParaRPr lang="en-US" sz="2400" dirty="0"/>
          </a:p>
          <a:p>
            <a:pPr lvl="1"/>
            <a:r>
              <a:rPr lang="en-US" sz="2400" dirty="0" err="1"/>
              <a:t>GetParcelPolygonLayerByTypeNameAsync</a:t>
            </a:r>
            <a:endParaRPr lang="en-US" sz="2400" dirty="0"/>
          </a:p>
          <a:p>
            <a:pPr lvl="1"/>
            <a:r>
              <a:rPr lang="en-US" sz="2400" dirty="0" err="1"/>
              <a:t>GetHistoricParcelPolygonLayerByTypeNameAsync</a:t>
            </a:r>
            <a:endParaRPr lang="en-US" sz="2400" dirty="0"/>
          </a:p>
          <a:p>
            <a:pPr lvl="1"/>
            <a:endParaRPr lang="en-US" sz="2400" dirty="0"/>
          </a:p>
          <a:p>
            <a:pPr marL="0" indent="0">
              <a:buFont typeface="Arial"/>
              <a:buNone/>
            </a:pPr>
            <a:endParaRPr lang="en-US" sz="2400" dirty="0"/>
          </a:p>
          <a:p>
            <a:pPr marL="0" indent="0">
              <a:buFont typeface="Arial"/>
              <a:buNone/>
            </a:pPr>
            <a:endParaRPr lang="en-US" sz="2400" dirty="0"/>
          </a:p>
          <a:p>
            <a:pPr marL="0" indent="0">
              <a:buFont typeface="Arial"/>
              <a:buNone/>
            </a:pPr>
            <a:endParaRPr lang="en-US" sz="2400" dirty="0"/>
          </a:p>
        </p:txBody>
      </p:sp>
      <p:sp>
        <p:nvSpPr>
          <p:cNvPr id="3" name="Text Placeholder 2">
            <a:extLst>
              <a:ext uri="{FF2B5EF4-FFF2-40B4-BE49-F238E27FC236}">
                <a16:creationId xmlns:a16="http://schemas.microsoft.com/office/drawing/2014/main" id="{7069F0A4-8328-4D90-AC0F-D37DE5782C98}"/>
              </a:ext>
            </a:extLst>
          </p:cNvPr>
          <p:cNvSpPr>
            <a:spLocks noGrp="1"/>
          </p:cNvSpPr>
          <p:nvPr>
            <p:ph type="body" sz="quarter" idx="14"/>
          </p:nvPr>
        </p:nvSpPr>
        <p:spPr/>
        <p:txBody>
          <a:bodyPr/>
          <a:lstStyle/>
          <a:p>
            <a:endParaRPr lang="en-US" dirty="0"/>
          </a:p>
        </p:txBody>
      </p:sp>
    </p:spTree>
    <p:extLst>
      <p:ext uri="{BB962C8B-B14F-4D97-AF65-F5344CB8AC3E}">
        <p14:creationId xmlns:p14="http://schemas.microsoft.com/office/powerpoint/2010/main" val="4245982790"/>
      </p:ext>
    </p:extLst>
  </p:cSld>
  <p:clrMapOvr>
    <a:masterClrMapping/>
  </p:clrMapOvr>
  <p:transition spd="med">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FF696CC-016C-47BA-A3CD-DA36E8BD33E0}"/>
              </a:ext>
            </a:extLst>
          </p:cNvPr>
          <p:cNvGrpSpPr/>
          <p:nvPr/>
        </p:nvGrpSpPr>
        <p:grpSpPr>
          <a:xfrm>
            <a:off x="0" y="0"/>
            <a:ext cx="12192000" cy="6858001"/>
            <a:chOff x="0" y="0"/>
            <a:chExt cx="12192000" cy="6858001"/>
          </a:xfrm>
        </p:grpSpPr>
        <p:sp>
          <p:nvSpPr>
            <p:cNvPr id="5" name="Rectangle 4">
              <a:extLst>
                <a:ext uri="{FF2B5EF4-FFF2-40B4-BE49-F238E27FC236}">
                  <a16:creationId xmlns:a16="http://schemas.microsoft.com/office/drawing/2014/main" id="{2F869A11-4580-4625-BC9F-4228EA2A9236}"/>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6" name="Picture 5" descr="A screenshot of a video game&#10;&#10;Description automatically generated with medium confidence">
              <a:extLst>
                <a:ext uri="{FF2B5EF4-FFF2-40B4-BE49-F238E27FC236}">
                  <a16:creationId xmlns:a16="http://schemas.microsoft.com/office/drawing/2014/main" id="{BBD47E70-AE77-42FF-81E9-91EA7F8A17E2}"/>
                </a:ext>
              </a:extLst>
            </p:cNvPr>
            <p:cNvPicPr>
              <a:picLocks noChangeAspect="1"/>
            </p:cNvPicPr>
            <p:nvPr/>
          </p:nvPicPr>
          <p:blipFill>
            <a:blip r:embed="rId3"/>
            <a:stretch>
              <a:fillRect/>
            </a:stretch>
          </p:blipFill>
          <p:spPr>
            <a:xfrm>
              <a:off x="6350" y="0"/>
              <a:ext cx="12179300" cy="6858000"/>
            </a:xfrm>
            <a:prstGeom prst="rect">
              <a:avLst/>
            </a:prstGeom>
          </p:spPr>
        </p:pic>
      </p:gr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1553498" y="1498626"/>
            <a:ext cx="6459794" cy="1477328"/>
          </a:xfrm>
        </p:spPr>
        <p:txBody>
          <a:bodyPr/>
          <a:lstStyle/>
          <a:p>
            <a:r>
              <a:rPr lang="en-US" b="0" dirty="0"/>
              <a:t>Parcel Fabric </a:t>
            </a:r>
            <a:r>
              <a:rPr lang="en-US" b="0" dirty="0" err="1"/>
              <a:t>.Net</a:t>
            </a:r>
            <a:r>
              <a:rPr lang="en-US" b="0" dirty="0"/>
              <a:t> API Resources</a:t>
            </a:r>
          </a:p>
        </p:txBody>
      </p:sp>
    </p:spTree>
    <p:extLst>
      <p:ext uri="{BB962C8B-B14F-4D97-AF65-F5344CB8AC3E}">
        <p14:creationId xmlns:p14="http://schemas.microsoft.com/office/powerpoint/2010/main" val="2612237641"/>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00E14D0A-7EAA-43AB-8851-4631E0D25D1E}"/>
              </a:ext>
            </a:extLst>
          </p:cNvPr>
          <p:cNvGrpSpPr/>
          <p:nvPr/>
        </p:nvGrpSpPr>
        <p:grpSpPr>
          <a:xfrm>
            <a:off x="0" y="0"/>
            <a:ext cx="12192000" cy="6858001"/>
            <a:chOff x="0" y="0"/>
            <a:chExt cx="12192000" cy="6858001"/>
          </a:xfrm>
        </p:grpSpPr>
        <p:sp>
          <p:nvSpPr>
            <p:cNvPr id="19" name="Rectangle 18">
              <a:extLst>
                <a:ext uri="{FF2B5EF4-FFF2-40B4-BE49-F238E27FC236}">
                  <a16:creationId xmlns:a16="http://schemas.microsoft.com/office/drawing/2014/main" id="{B3129CF8-0571-414F-85DF-320A9BE8AFF9}"/>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20" name="Picture 19">
              <a:extLst>
                <a:ext uri="{FF2B5EF4-FFF2-40B4-BE49-F238E27FC236}">
                  <a16:creationId xmlns:a16="http://schemas.microsoft.com/office/drawing/2014/main" id="{37FF4672-54DC-441A-ADD5-C1867D24A47C}"/>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5954486" cy="492443"/>
          </a:xfrm>
        </p:spPr>
        <p:txBody>
          <a:bodyPr/>
          <a:lstStyle/>
          <a:p>
            <a:r>
              <a:rPr lang="en-US" sz="3200" dirty="0"/>
              <a:t>Data Model</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p:txBody>
          <a:bodyPr/>
          <a:lstStyle/>
          <a:p>
            <a:endParaRPr lang="en-US" dirty="0"/>
          </a:p>
          <a:p>
            <a:endParaRPr lang="en-US" dirty="0"/>
          </a:p>
          <a:p>
            <a:endParaRPr lang="en-US" dirty="0"/>
          </a:p>
          <a:p>
            <a:endParaRPr lang="en-US" dirty="0"/>
          </a:p>
          <a:p>
            <a:endParaRPr lang="en-US"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General User Workflow – Order of Operations</a:t>
            </a:r>
          </a:p>
        </p:txBody>
      </p:sp>
      <p:sp>
        <p:nvSpPr>
          <p:cNvPr id="31" name="Content Placeholder 9">
            <a:extLst>
              <a:ext uri="{FF2B5EF4-FFF2-40B4-BE49-F238E27FC236}">
                <a16:creationId xmlns:a16="http://schemas.microsoft.com/office/drawing/2014/main" id="{8519EC80-17DF-4676-B8AF-30756906FEA5}"/>
              </a:ext>
            </a:extLst>
          </p:cNvPr>
          <p:cNvSpPr txBox="1">
            <a:spLocks/>
          </p:cNvSpPr>
          <p:nvPr/>
        </p:nvSpPr>
        <p:spPr>
          <a:xfrm>
            <a:off x="457200" y="1828800"/>
            <a:ext cx="6273560" cy="3882814"/>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lang="en-US" sz="1400" b="1"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800" b="0" dirty="0"/>
              <a:t>Land Record (Subdivision plan)</a:t>
            </a:r>
          </a:p>
          <a:p>
            <a:pPr lvl="1"/>
            <a:r>
              <a:rPr lang="en-US" sz="2000" b="0" dirty="0"/>
              <a:t>1. Create a new Record</a:t>
            </a:r>
          </a:p>
          <a:p>
            <a:pPr lvl="1"/>
            <a:r>
              <a:rPr lang="en-US" sz="2000" b="0" dirty="0"/>
              <a:t>2. Create COGO lines</a:t>
            </a:r>
          </a:p>
          <a:p>
            <a:pPr lvl="1"/>
            <a:r>
              <a:rPr lang="en-US" sz="2000" b="0" dirty="0"/>
              <a:t>3. Create parcel seeds inside closed line loops</a:t>
            </a:r>
          </a:p>
          <a:p>
            <a:pPr lvl="1"/>
            <a:r>
              <a:rPr lang="en-US" sz="2000" b="0" dirty="0"/>
              <a:t>4. Attribute parcel seeds</a:t>
            </a:r>
          </a:p>
          <a:p>
            <a:pPr lvl="1"/>
            <a:r>
              <a:rPr lang="en-US" sz="2000" b="0" dirty="0"/>
              <a:t>5. BUILD to complete Parcels</a:t>
            </a:r>
          </a:p>
          <a:p>
            <a:pPr lvl="1"/>
            <a:endParaRPr lang="en-US" sz="2400" dirty="0"/>
          </a:p>
          <a:p>
            <a:pPr lvl="1"/>
            <a:endParaRPr lang="en-US" sz="2400" dirty="0"/>
          </a:p>
        </p:txBody>
      </p:sp>
      <p:pic>
        <p:nvPicPr>
          <p:cNvPr id="32" name="Picture 31" descr="A close up of text on a white background&#10;&#10;Description automatically generated">
            <a:extLst>
              <a:ext uri="{FF2B5EF4-FFF2-40B4-BE49-F238E27FC236}">
                <a16:creationId xmlns:a16="http://schemas.microsoft.com/office/drawing/2014/main" id="{E50136A2-DB7E-4D4E-BE03-EC3A1B0DC240}"/>
              </a:ext>
            </a:extLst>
          </p:cNvPr>
          <p:cNvPicPr>
            <a:picLocks noChangeAspect="1"/>
          </p:cNvPicPr>
          <p:nvPr/>
        </p:nvPicPr>
        <p:blipFill>
          <a:blip r:embed="rId4"/>
          <a:stretch>
            <a:fillRect/>
          </a:stretch>
        </p:blipFill>
        <p:spPr>
          <a:xfrm>
            <a:off x="6730760" y="557432"/>
            <a:ext cx="5113463" cy="5410669"/>
          </a:xfrm>
          <a:prstGeom prst="rect">
            <a:avLst/>
          </a:prstGeom>
        </p:spPr>
      </p:pic>
    </p:spTree>
    <p:extLst>
      <p:ext uri="{BB962C8B-B14F-4D97-AF65-F5344CB8AC3E}">
        <p14:creationId xmlns:p14="http://schemas.microsoft.com/office/powerpoint/2010/main" val="1868874311"/>
      </p:ext>
    </p:extLst>
  </p:cSld>
  <p:clrMapOvr>
    <a:masterClrMapping/>
  </p:clrMapOvr>
  <p:transition spd="med">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1BC19F6-50B5-4D52-8AEC-38C33B417074}"/>
              </a:ext>
            </a:extLst>
          </p:cNvPr>
          <p:cNvGrpSpPr/>
          <p:nvPr/>
        </p:nvGrpSpPr>
        <p:grpSpPr>
          <a:xfrm>
            <a:off x="0" y="-1"/>
            <a:ext cx="12192000" cy="6858002"/>
            <a:chOff x="0" y="-1"/>
            <a:chExt cx="12192000" cy="6858002"/>
          </a:xfrm>
        </p:grpSpPr>
        <p:sp>
          <p:nvSpPr>
            <p:cNvPr id="6" name="Rectangle 5">
              <a:extLst>
                <a:ext uri="{FF2B5EF4-FFF2-40B4-BE49-F238E27FC236}">
                  <a16:creationId xmlns:a16="http://schemas.microsoft.com/office/drawing/2014/main" id="{368D647A-2625-49A4-96E7-5ECBF05A9ABA}"/>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7" name="Rectangle 6">
              <a:extLst>
                <a:ext uri="{FF2B5EF4-FFF2-40B4-BE49-F238E27FC236}">
                  <a16:creationId xmlns:a16="http://schemas.microsoft.com/office/drawing/2014/main" id="{7A30B4F2-A00E-4F42-8860-7509E276A66F}"/>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8" name="Picture 7">
              <a:extLst>
                <a:ext uri="{FF2B5EF4-FFF2-40B4-BE49-F238E27FC236}">
                  <a16:creationId xmlns:a16="http://schemas.microsoft.com/office/drawing/2014/main" id="{191403E3-1E3F-4694-AC12-15F1C0782F06}"/>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5"/>
            <a:ext cx="10826496" cy="492443"/>
          </a:xfrm>
        </p:spPr>
        <p:txBody>
          <a:bodyPr/>
          <a:lstStyle/>
          <a:p>
            <a:r>
              <a:rPr lang="en-US" sz="3200" dirty="0"/>
              <a:t>Parcel Fabric SDK </a:t>
            </a:r>
            <a:r>
              <a:rPr lang="en-US" sz="3200" dirty="0" err="1"/>
              <a:t>.Net</a:t>
            </a:r>
            <a:r>
              <a:rPr lang="en-US" sz="3200" dirty="0"/>
              <a:t> Resources</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641987"/>
            <a:ext cx="10369296" cy="4277090"/>
          </a:xfrm>
        </p:spPr>
        <p:txBody>
          <a:bodyPr/>
          <a:lstStyle/>
          <a:p>
            <a:r>
              <a:rPr lang="en-US" sz="2800" dirty="0"/>
              <a:t>Pro Concepts page</a:t>
            </a:r>
            <a:endParaRPr lang="en-US" sz="2800" dirty="0">
              <a:hlinkClick r:id="rId4"/>
            </a:endParaRPr>
          </a:p>
          <a:p>
            <a:pPr lvl="1"/>
            <a:r>
              <a:rPr lang="en-US" sz="2400" dirty="0">
                <a:hlinkClick r:id="rId4"/>
              </a:rPr>
              <a:t>https://github.com/esri/arcgis-pro-sdk/wiki/ProConcepts-Parcel-Fabric</a:t>
            </a:r>
            <a:endParaRPr lang="en-US" sz="2400" dirty="0"/>
          </a:p>
          <a:p>
            <a:endParaRPr lang="en-US" sz="2800" dirty="0"/>
          </a:p>
          <a:p>
            <a:r>
              <a:rPr lang="en-US" sz="2800" dirty="0"/>
              <a:t>Pro Snippets</a:t>
            </a:r>
          </a:p>
          <a:p>
            <a:pPr lvl="1"/>
            <a:r>
              <a:rPr lang="en-US" sz="2400" dirty="0">
                <a:hlinkClick r:id="rId5"/>
              </a:rPr>
              <a:t>https://github.com/esri/arcgis-pro-sdk/wiki/ProSnippets-ParcelFabric</a:t>
            </a:r>
            <a:endParaRPr lang="en-US" sz="2400" dirty="0"/>
          </a:p>
          <a:p>
            <a:pPr lvl="1"/>
            <a:endParaRPr lang="en-US" sz="2400" dirty="0"/>
          </a:p>
          <a:p>
            <a:pPr marL="0" indent="0">
              <a:buNone/>
            </a:pPr>
            <a:endParaRPr lang="en-US" sz="2800" dirty="0"/>
          </a:p>
          <a:p>
            <a:pPr marL="0" indent="0">
              <a:buNone/>
            </a:pPr>
            <a:endParaRPr lang="en-US" sz="2800" dirty="0"/>
          </a:p>
          <a:p>
            <a:endParaRPr lang="en-US" sz="2800" dirty="0"/>
          </a:p>
          <a:p>
            <a:endParaRPr lang="en-US" sz="2800" dirty="0"/>
          </a:p>
          <a:p>
            <a:endParaRPr lang="en-US" sz="2800" dirty="0"/>
          </a:p>
          <a:p>
            <a:endParaRPr lang="en-US" sz="28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3834117031"/>
      </p:ext>
    </p:extLst>
  </p:cSld>
  <p:clrMapOvr>
    <a:masterClrMapping/>
  </p:clrMapOvr>
  <p:transition spd="med">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CBD5CFAB-3AE7-404B-9DD5-690A38A86BE1}"/>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70B8E9EC-ECB6-4E0F-AE26-235CB369D7F3}"/>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8" name="Rectangle 7">
              <a:extLst>
                <a:ext uri="{FF2B5EF4-FFF2-40B4-BE49-F238E27FC236}">
                  <a16:creationId xmlns:a16="http://schemas.microsoft.com/office/drawing/2014/main" id="{10ECD91B-F34B-451D-8097-3C86A7E14D13}"/>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A5BA0925-334A-4BAE-B424-AB0BE36609C2}"/>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5" name="Content Placeholder 13">
            <a:extLst>
              <a:ext uri="{FF2B5EF4-FFF2-40B4-BE49-F238E27FC236}">
                <a16:creationId xmlns:a16="http://schemas.microsoft.com/office/drawing/2014/main" id="{7FB5C75E-C676-4D35-8785-9FDC326FF875}"/>
              </a:ext>
            </a:extLst>
          </p:cNvPr>
          <p:cNvSpPr txBox="1">
            <a:spLocks/>
          </p:cNvSpPr>
          <p:nvPr/>
        </p:nvSpPr>
        <p:spPr>
          <a:xfrm>
            <a:off x="685800" y="1746039"/>
            <a:ext cx="11156576" cy="4594823"/>
          </a:xfrm>
          <a:prstGeom prst="rect">
            <a:avLst/>
          </a:prstGeom>
        </p:spPr>
        <p:txBody>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sz="2800" b="0" dirty="0"/>
              <a:t>Session content</a:t>
            </a:r>
          </a:p>
          <a:p>
            <a:pPr lvl="1"/>
            <a:r>
              <a:rPr lang="en-US" sz="2400" b="0" dirty="0"/>
              <a:t>Slides and Example code on </a:t>
            </a:r>
            <a:r>
              <a:rPr lang="en-US" sz="2400" b="0" dirty="0" err="1"/>
              <a:t>Github</a:t>
            </a:r>
            <a:r>
              <a:rPr lang="en-US" sz="2400" b="0" dirty="0"/>
              <a:t>:</a:t>
            </a:r>
          </a:p>
          <a:p>
            <a:pPr marL="283464" lvl="1" indent="0">
              <a:buNone/>
            </a:pPr>
            <a:endParaRPr lang="en-US" sz="2400" b="0" dirty="0"/>
          </a:p>
          <a:p>
            <a:pPr lvl="2"/>
            <a:endParaRPr lang="en-US" sz="2000" b="0" dirty="0"/>
          </a:p>
          <a:p>
            <a:pPr lvl="1"/>
            <a:endParaRPr lang="en-US" sz="2400" b="0" dirty="0"/>
          </a:p>
          <a:p>
            <a:pPr lvl="2"/>
            <a:endParaRPr lang="en-US" sz="2000" b="0" dirty="0"/>
          </a:p>
          <a:p>
            <a:pPr lvl="1"/>
            <a:endParaRPr lang="en-US" sz="2400" b="0" dirty="0"/>
          </a:p>
          <a:p>
            <a:pPr marL="621792" lvl="2" indent="0">
              <a:buNone/>
            </a:pPr>
            <a:endParaRPr lang="en-US" sz="2800" b="0" dirty="0"/>
          </a:p>
          <a:p>
            <a:pPr marL="283464" lvl="1" indent="0">
              <a:buNone/>
            </a:pPr>
            <a:endParaRPr lang="en-US" sz="2800" b="0" dirty="0"/>
          </a:p>
          <a:p>
            <a:pPr marL="283464" lvl="1" indent="0">
              <a:buNone/>
            </a:pPr>
            <a:endParaRPr lang="en-US" sz="2800" b="0" dirty="0"/>
          </a:p>
          <a:p>
            <a:pPr marL="621792" lvl="2" indent="0">
              <a:spcAft>
                <a:spcPts val="1000"/>
              </a:spcAft>
              <a:buNone/>
            </a:pPr>
            <a:endParaRPr lang="en-US" sz="2800" b="0" dirty="0"/>
          </a:p>
          <a:p>
            <a:pPr lvl="2">
              <a:spcAft>
                <a:spcPts val="1000"/>
              </a:spcAft>
            </a:pPr>
            <a:endParaRPr lang="en-US" sz="2800" b="0" dirty="0"/>
          </a:p>
          <a:p>
            <a:pPr lvl="2">
              <a:spcAft>
                <a:spcPts val="1000"/>
              </a:spcAft>
            </a:pPr>
            <a:endParaRPr lang="en-US" sz="2800" b="0" dirty="0"/>
          </a:p>
          <a:p>
            <a:endParaRPr lang="en-US" sz="2800" b="0" dirty="0"/>
          </a:p>
        </p:txBody>
      </p:sp>
      <p:sp>
        <p:nvSpPr>
          <p:cNvPr id="11" name="Title 11">
            <a:extLst>
              <a:ext uri="{FF2B5EF4-FFF2-40B4-BE49-F238E27FC236}">
                <a16:creationId xmlns:a16="http://schemas.microsoft.com/office/drawing/2014/main" id="{1562765E-DF95-4333-93BF-9D67AC7018A7}"/>
              </a:ext>
            </a:extLst>
          </p:cNvPr>
          <p:cNvSpPr>
            <a:spLocks noGrp="1"/>
          </p:cNvSpPr>
          <p:nvPr>
            <p:ph type="title"/>
          </p:nvPr>
        </p:nvSpPr>
        <p:spPr>
          <a:xfrm>
            <a:off x="685800" y="682625"/>
            <a:ext cx="10826496" cy="492443"/>
          </a:xfrm>
        </p:spPr>
        <p:txBody>
          <a:bodyPr/>
          <a:lstStyle/>
          <a:p>
            <a:r>
              <a:rPr lang="en-US" sz="3200" dirty="0"/>
              <a:t>Parcel Fabric SDK </a:t>
            </a:r>
            <a:r>
              <a:rPr lang="en-US" sz="3200" dirty="0" err="1"/>
              <a:t>.Net</a:t>
            </a:r>
            <a:r>
              <a:rPr lang="en-US" sz="3200" dirty="0"/>
              <a:t> Resources</a:t>
            </a:r>
          </a:p>
        </p:txBody>
      </p:sp>
      <p:sp>
        <p:nvSpPr>
          <p:cNvPr id="10" name="Title 1">
            <a:extLst>
              <a:ext uri="{FF2B5EF4-FFF2-40B4-BE49-F238E27FC236}">
                <a16:creationId xmlns:a16="http://schemas.microsoft.com/office/drawing/2014/main" id="{48E0EB38-EF66-405E-88F3-D81415F61EB0}"/>
              </a:ext>
            </a:extLst>
          </p:cNvPr>
          <p:cNvSpPr txBox="1">
            <a:spLocks/>
          </p:cNvSpPr>
          <p:nvPr/>
        </p:nvSpPr>
        <p:spPr>
          <a:xfrm>
            <a:off x="449177" y="2904983"/>
            <a:ext cx="10826496" cy="369332"/>
          </a:xfrm>
          <a:prstGeom prst="rect">
            <a:avLst/>
          </a:prstGeom>
          <a:noFill/>
        </p:spPr>
        <p:txBody>
          <a:bodyPr vert="horz" wrap="square" lIns="0" tIns="0" rIns="0" bIns="0" rtlCol="0" anchor="b">
            <a:spAutoFit/>
          </a:bodyPr>
          <a:lstStyle>
            <a:lvl1pPr algn="l" defTabSz="457200" rtl="0" eaLnBrk="1" latinLnBrk="0" hangingPunct="1">
              <a:lnSpc>
                <a:spcPct val="100000"/>
              </a:lnSpc>
              <a:spcBef>
                <a:spcPct val="0"/>
              </a:spcBef>
              <a:buNone/>
              <a:defRPr lang="en-US" sz="3000" b="0" kern="1200" dirty="0">
                <a:solidFill>
                  <a:schemeClr val="tx1"/>
                </a:solidFill>
                <a:latin typeface="+mj-lt"/>
                <a:ea typeface="+mj-ea"/>
                <a:cs typeface="Arial"/>
              </a:defRPr>
            </a:lvl1pPr>
          </a:lstStyle>
          <a:p>
            <a:r>
              <a:rPr lang="en-US" sz="2400" dirty="0">
                <a:ea typeface="+mj-lt"/>
                <a:cs typeface="+mj-lt"/>
                <a:hlinkClick r:id="rId4"/>
              </a:rPr>
              <a:t>https://github.com/Esri/arcgis-pro-sdk/wiki/Tech-Sessions#2022-palm-springs</a:t>
            </a:r>
            <a:endParaRPr lang="en-US" sz="2400" dirty="0"/>
          </a:p>
        </p:txBody>
      </p:sp>
      <p:pic>
        <p:nvPicPr>
          <p:cNvPr id="12" name="Picture 10" descr="Qr code&#10;&#10;Description automatically generated">
            <a:extLst>
              <a:ext uri="{FF2B5EF4-FFF2-40B4-BE49-F238E27FC236}">
                <a16:creationId xmlns:a16="http://schemas.microsoft.com/office/drawing/2014/main" id="{8814D138-470F-4ED0-B600-AB71B742E880}"/>
              </a:ext>
            </a:extLst>
          </p:cNvPr>
          <p:cNvPicPr>
            <a:picLocks noChangeAspect="1"/>
          </p:cNvPicPr>
          <p:nvPr/>
        </p:nvPicPr>
        <p:blipFill>
          <a:blip r:embed="rId5"/>
          <a:stretch>
            <a:fillRect/>
          </a:stretch>
        </p:blipFill>
        <p:spPr>
          <a:xfrm>
            <a:off x="4490825" y="3686666"/>
            <a:ext cx="2743200" cy="2697783"/>
          </a:xfrm>
          <a:prstGeom prst="rect">
            <a:avLst/>
          </a:prstGeom>
        </p:spPr>
      </p:pic>
    </p:spTree>
    <p:extLst>
      <p:ext uri="{BB962C8B-B14F-4D97-AF65-F5344CB8AC3E}">
        <p14:creationId xmlns:p14="http://schemas.microsoft.com/office/powerpoint/2010/main" val="1430797825"/>
      </p:ext>
    </p:extLst>
  </p:cSld>
  <p:clrMapOvr>
    <a:masterClrMapping/>
  </p:clrMapOvr>
  <p:transition spd="med">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id="{400EE5B8-1E21-4A4F-974F-E05DABF44A1E}"/>
              </a:ext>
            </a:extLst>
          </p:cNvPr>
          <p:cNvGrpSpPr/>
          <p:nvPr/>
        </p:nvGrpSpPr>
        <p:grpSpPr>
          <a:xfrm>
            <a:off x="0" y="0"/>
            <a:ext cx="12192000" cy="6858001"/>
            <a:chOff x="0" y="0"/>
            <a:chExt cx="12192000" cy="6858001"/>
          </a:xfrm>
        </p:grpSpPr>
        <p:sp>
          <p:nvSpPr>
            <p:cNvPr id="61" name="Rectangle 60">
              <a:extLst>
                <a:ext uri="{FF2B5EF4-FFF2-40B4-BE49-F238E27FC236}">
                  <a16:creationId xmlns:a16="http://schemas.microsoft.com/office/drawing/2014/main" id="{4A6CDC5D-4362-4DC7-A5C1-FB9DA275878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62" name="Picture 61">
              <a:extLst>
                <a:ext uri="{FF2B5EF4-FFF2-40B4-BE49-F238E27FC236}">
                  <a16:creationId xmlns:a16="http://schemas.microsoft.com/office/drawing/2014/main" id="{17ECE0D5-6782-40DB-BE2F-59C1BAA29A1C}"/>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2" name="Title 1">
            <a:extLst>
              <a:ext uri="{FF2B5EF4-FFF2-40B4-BE49-F238E27FC236}">
                <a16:creationId xmlns:a16="http://schemas.microsoft.com/office/drawing/2014/main" id="{232702AA-F057-43BE-B486-0DD4429067E1}"/>
              </a:ext>
            </a:extLst>
          </p:cNvPr>
          <p:cNvSpPr>
            <a:spLocks noGrp="1"/>
          </p:cNvSpPr>
          <p:nvPr>
            <p:ph type="title"/>
          </p:nvPr>
        </p:nvSpPr>
        <p:spPr>
          <a:xfrm>
            <a:off x="358981" y="587754"/>
            <a:ext cx="10826496" cy="369332"/>
          </a:xfrm>
        </p:spPr>
        <p:txBody>
          <a:bodyPr/>
          <a:lstStyle/>
          <a:p>
            <a:r>
              <a:rPr lang="en-US" b="0" dirty="0"/>
              <a:t>ArcGIS Pro SDK for .NET – Demo Theater Sessions</a:t>
            </a:r>
          </a:p>
        </p:txBody>
      </p:sp>
      <p:graphicFrame>
        <p:nvGraphicFramePr>
          <p:cNvPr id="7" name="Content Placeholder 6">
            <a:extLst>
              <a:ext uri="{FF2B5EF4-FFF2-40B4-BE49-F238E27FC236}">
                <a16:creationId xmlns:a16="http://schemas.microsoft.com/office/drawing/2014/main" id="{5226676A-04D9-4171-8701-C312E3E848A8}"/>
              </a:ext>
            </a:extLst>
          </p:cNvPr>
          <p:cNvGraphicFramePr>
            <a:graphicFrameLocks noGrp="1"/>
          </p:cNvGraphicFramePr>
          <p:nvPr>
            <p:ph sz="quarter" idx="10"/>
          </p:nvPr>
        </p:nvGraphicFramePr>
        <p:xfrm>
          <a:off x="358981" y="1209628"/>
          <a:ext cx="11375819" cy="2489330"/>
        </p:xfrm>
        <a:graphic>
          <a:graphicData uri="http://schemas.openxmlformats.org/drawingml/2006/table">
            <a:tbl>
              <a:tblPr firstRow="1">
                <a:tableStyleId>{7DF18680-E054-41AD-8BC1-D1AEF772440D}</a:tableStyleId>
              </a:tblPr>
              <a:tblGrid>
                <a:gridCol w="1496374">
                  <a:extLst>
                    <a:ext uri="{9D8B030D-6E8A-4147-A177-3AD203B41FA5}">
                      <a16:colId xmlns:a16="http://schemas.microsoft.com/office/drawing/2014/main" val="1488540618"/>
                    </a:ext>
                  </a:extLst>
                </a:gridCol>
                <a:gridCol w="2143888">
                  <a:extLst>
                    <a:ext uri="{9D8B030D-6E8A-4147-A177-3AD203B41FA5}">
                      <a16:colId xmlns:a16="http://schemas.microsoft.com/office/drawing/2014/main" val="4139165684"/>
                    </a:ext>
                  </a:extLst>
                </a:gridCol>
                <a:gridCol w="4828235">
                  <a:extLst>
                    <a:ext uri="{9D8B030D-6E8A-4147-A177-3AD203B41FA5}">
                      <a16:colId xmlns:a16="http://schemas.microsoft.com/office/drawing/2014/main" val="323322535"/>
                    </a:ext>
                  </a:extLst>
                </a:gridCol>
                <a:gridCol w="2907322">
                  <a:extLst>
                    <a:ext uri="{9D8B030D-6E8A-4147-A177-3AD203B41FA5}">
                      <a16:colId xmlns:a16="http://schemas.microsoft.com/office/drawing/2014/main" val="3773691281"/>
                    </a:ext>
                  </a:extLst>
                </a:gridCol>
              </a:tblGrid>
              <a:tr h="388138">
                <a:tc>
                  <a:txBody>
                    <a:bodyPr/>
                    <a:lstStyle/>
                    <a:p>
                      <a:pPr algn="ctr" fontAlgn="b"/>
                      <a:r>
                        <a:rPr lang="en-US" sz="1600" u="none" strike="noStrike" dirty="0">
                          <a:effectLst/>
                        </a:rPr>
                        <a:t>Date</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u="none" strike="noStrike" dirty="0">
                          <a:effectLst/>
                        </a:rPr>
                        <a:t>Time</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u="none" strike="noStrike" dirty="0">
                          <a:effectLst/>
                        </a:rPr>
                        <a:t>Session</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u="none" strike="noStrike" dirty="0">
                          <a:effectLst/>
                        </a:rPr>
                        <a:t>Location</a:t>
                      </a:r>
                      <a:endParaRPr lang="en-US" sz="1600" b="0" i="0" u="none" strike="noStrike" dirty="0">
                        <a:solidFill>
                          <a:srgbClr val="000000"/>
                        </a:solidFill>
                        <a:effectLst/>
                        <a:latin typeface="+mn-lt"/>
                      </a:endParaRPr>
                    </a:p>
                  </a:txBody>
                  <a:tcPr anchor="ctr">
                    <a:solidFill>
                      <a:srgbClr val="0070C0"/>
                    </a:solidFill>
                  </a:tcPr>
                </a:tc>
                <a:extLst>
                  <a:ext uri="{0D108BD9-81ED-4DB2-BD59-A6C34878D82A}">
                    <a16:rowId xmlns:a16="http://schemas.microsoft.com/office/drawing/2014/main" val="1338074445"/>
                  </a:ext>
                </a:extLst>
              </a:tr>
              <a:tr h="388138">
                <a:tc rowSpan="3">
                  <a:txBody>
                    <a:bodyPr/>
                    <a:lstStyle/>
                    <a:p>
                      <a:pPr marL="0" algn="l" defTabSz="457200" rtl="0" eaLnBrk="1" fontAlgn="b" latinLnBrk="0" hangingPunct="1"/>
                      <a:r>
                        <a:rPr lang="en-US" sz="1600" u="none" strike="noStrike" kern="1200" dirty="0">
                          <a:effectLst/>
                        </a:rPr>
                        <a:t>Wed, Mar 9</a:t>
                      </a:r>
                      <a:endParaRPr lang="en-US" sz="1600" b="1" u="none" strike="noStrike" kern="1200" dirty="0">
                        <a:solidFill>
                          <a:schemeClr val="dk1"/>
                        </a:solidFill>
                        <a:effectLst/>
                        <a:latin typeface="+mn-lt"/>
                        <a:ea typeface="+mn-ea"/>
                        <a:cs typeface="+mn-cs"/>
                      </a:endParaRPr>
                    </a:p>
                  </a:txBody>
                  <a:tcPr anchor="ct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2:30 p.m. - 3:00 p.m.</a:t>
                      </a:r>
                    </a:p>
                  </a:txBody>
                  <a:tcPr marL="45720" marR="45720" anchor="ctr"/>
                </a:tc>
                <a:tc>
                  <a:txBody>
                    <a:bodyPr/>
                    <a:lstStyle/>
                    <a:p>
                      <a:pPr marL="0" algn="l" defTabSz="457200" rtl="0" eaLnBrk="1" fontAlgn="b" latinLnBrk="0" hangingPunct="1"/>
                      <a:r>
                        <a:rPr lang="en-US" sz="1500" u="none" strike="noStrike" kern="1200" dirty="0">
                          <a:solidFill>
                            <a:schemeClr val="dk1"/>
                          </a:solidFill>
                          <a:effectLst/>
                          <a:latin typeface="+mn-lt"/>
                          <a:ea typeface="+mn-ea"/>
                          <a:cs typeface="+mn-cs"/>
                        </a:rPr>
                        <a:t>Customize Galleries and </a:t>
                      </a:r>
                      <a:r>
                        <a:rPr lang="en-US" sz="1500" u="none" strike="noStrike" kern="1200" dirty="0" err="1">
                          <a:solidFill>
                            <a:schemeClr val="dk1"/>
                          </a:solidFill>
                          <a:effectLst/>
                          <a:latin typeface="+mn-lt"/>
                          <a:ea typeface="+mn-ea"/>
                          <a:cs typeface="+mn-cs"/>
                        </a:rPr>
                        <a:t>Comboboxes</a:t>
                      </a:r>
                      <a:r>
                        <a:rPr lang="en-US" sz="1500" u="none" strike="noStrike" kern="1200" dirty="0">
                          <a:solidFill>
                            <a:schemeClr val="dk1"/>
                          </a:solidFill>
                          <a:effectLst/>
                          <a:latin typeface="+mn-lt"/>
                          <a:ea typeface="+mn-ea"/>
                          <a:cs typeface="+mn-cs"/>
                        </a:rPr>
                        <a:t> with Templates</a:t>
                      </a:r>
                    </a:p>
                  </a:txBody>
                  <a:tcPr marL="45720" marR="45720" anchor="ctr"/>
                </a:tc>
                <a:tc>
                  <a:txBody>
                    <a:bodyPr/>
                    <a:lstStyle/>
                    <a:p>
                      <a:pPr marL="0" algn="l" defTabSz="457200" rtl="0" eaLnBrk="1" fontAlgn="b" latinLnBrk="0" hangingPunct="1"/>
                      <a:r>
                        <a:rPr lang="en-US" sz="1500" u="none" strike="noStrike" kern="1200" dirty="0">
                          <a:solidFill>
                            <a:schemeClr val="dk1"/>
                          </a:solidFill>
                          <a:effectLst/>
                          <a:latin typeface="+mn-lt"/>
                          <a:ea typeface="+mn-ea"/>
                          <a:cs typeface="+mn-cs"/>
                        </a:rPr>
                        <a:t>Demo Theater 1: Oasis 1-2</a:t>
                      </a:r>
                    </a:p>
                  </a:txBody>
                  <a:tcPr marL="45720" marR="45720" anchor="ctr"/>
                </a:tc>
                <a:extLst>
                  <a:ext uri="{0D108BD9-81ED-4DB2-BD59-A6C34878D82A}">
                    <a16:rowId xmlns:a16="http://schemas.microsoft.com/office/drawing/2014/main" val="3659967875"/>
                  </a:ext>
                </a:extLst>
              </a:tr>
              <a:tr h="388138">
                <a:tc vMerge="1">
                  <a:txBody>
                    <a:bodyPr/>
                    <a:lstStyle/>
                    <a:p>
                      <a:endParaRPr lang="en-US"/>
                    </a:p>
                  </a:txBody>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dirty="0">
                          <a:solidFill>
                            <a:schemeClr val="dk1"/>
                          </a:solidFill>
                          <a:effectLst/>
                          <a:latin typeface="+mn-lt"/>
                          <a:ea typeface="+mn-ea"/>
                          <a:cs typeface="+mn-cs"/>
                        </a:rPr>
                        <a:t>3:15 p.m. - 3:45 p.m.</a:t>
                      </a:r>
                    </a:p>
                  </a:txBody>
                  <a:tcPr marL="45720" marR="45720" anchor="ctr"/>
                </a:tc>
                <a:tc>
                  <a:txBody>
                    <a:bodyPr/>
                    <a:lstStyle/>
                    <a:p>
                      <a:pPr marL="0" algn="l" defTabSz="457200" rtl="0" eaLnBrk="1" fontAlgn="b" latinLnBrk="0" hangingPunct="1"/>
                      <a:r>
                        <a:rPr lang="en-US" sz="1500" b="0" u="none" strike="noStrike" kern="1200" dirty="0" err="1">
                          <a:solidFill>
                            <a:schemeClr val="dk1"/>
                          </a:solidFill>
                          <a:effectLst/>
                          <a:latin typeface="+mn-lt"/>
                          <a:ea typeface="+mn-ea"/>
                          <a:cs typeface="+mn-cs"/>
                        </a:rPr>
                        <a:t>WebViewBrowser</a:t>
                      </a:r>
                      <a:r>
                        <a:rPr lang="en-US" sz="1500" b="0" u="none" strike="noStrike" kern="1200" dirty="0">
                          <a:solidFill>
                            <a:schemeClr val="dk1"/>
                          </a:solidFill>
                          <a:effectLst/>
                          <a:latin typeface="+mn-lt"/>
                          <a:ea typeface="+mn-ea"/>
                          <a:cs typeface="+mn-cs"/>
                        </a:rPr>
                        <a:t> Control and Webview2</a:t>
                      </a:r>
                    </a:p>
                  </a:txBody>
                  <a:tcPr marL="45720" marR="45720" anchor="ct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Demo Theater 1: Oasis 1-2</a:t>
                      </a:r>
                    </a:p>
                  </a:txBody>
                  <a:tcPr marL="45720" marR="45720" anchor="ctr"/>
                </a:tc>
                <a:extLst>
                  <a:ext uri="{0D108BD9-81ED-4DB2-BD59-A6C34878D82A}">
                    <a16:rowId xmlns:a16="http://schemas.microsoft.com/office/drawing/2014/main" val="1448729988"/>
                  </a:ext>
                </a:extLst>
              </a:tr>
              <a:tr h="388138">
                <a:tc vMerge="1">
                  <a:txBody>
                    <a:bodyPr/>
                    <a:lstStyle/>
                    <a:p>
                      <a:pPr marL="0" algn="l" defTabSz="457200" rtl="0" eaLnBrk="1" fontAlgn="b" latinLnBrk="0" hangingPunct="1"/>
                      <a:endParaRPr lang="en-US" sz="1600" b="1" u="none" strike="noStrike" kern="1200" dirty="0">
                        <a:solidFill>
                          <a:schemeClr val="dk1"/>
                        </a:solidFill>
                        <a:effectLst/>
                        <a:latin typeface="+mn-lt"/>
                        <a:ea typeface="+mn-ea"/>
                        <a:cs typeface="+mn-cs"/>
                      </a:endParaRPr>
                    </a:p>
                  </a:txBody>
                  <a:tcPr anchor="ct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dirty="0">
                          <a:solidFill>
                            <a:schemeClr val="dk1"/>
                          </a:solidFill>
                          <a:effectLst/>
                          <a:latin typeface="+mn-lt"/>
                          <a:ea typeface="+mn-ea"/>
                          <a:cs typeface="+mn-cs"/>
                        </a:rPr>
                        <a:t>3:15 p.m. - 3:45 p.m.</a:t>
                      </a:r>
                    </a:p>
                  </a:txBody>
                  <a:tcPr marL="45720" marR="45720" anchor="ct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Topology in the ArcGIS Pro SDK</a:t>
                      </a:r>
                    </a:p>
                  </a:txBody>
                  <a:tcPr marL="45720" marR="45720" anchor="ctr"/>
                </a:tc>
                <a:tc>
                  <a:txBody>
                    <a:bodyPr/>
                    <a:lstStyle/>
                    <a:p>
                      <a:pPr marL="0" algn="l" defTabSz="457200" rtl="0" eaLnBrk="1" fontAlgn="b" latinLnBrk="0" hangingPunct="1"/>
                      <a:r>
                        <a:rPr lang="pt-BR" sz="1500" b="0" u="none" strike="noStrike" kern="1200" dirty="0">
                          <a:solidFill>
                            <a:schemeClr val="dk1"/>
                          </a:solidFill>
                          <a:effectLst/>
                          <a:latin typeface="+mn-lt"/>
                          <a:ea typeface="+mn-ea"/>
                          <a:cs typeface="+mn-cs"/>
                        </a:rPr>
                        <a:t>Demo Theater 3: Mesquite D-E</a:t>
                      </a:r>
                      <a:endParaRPr lang="en-US" sz="1500" b="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3851161786"/>
                  </a:ext>
                </a:extLst>
              </a:tr>
              <a:tr h="388138">
                <a:tc rowSpan="2">
                  <a:txBody>
                    <a:bodyPr/>
                    <a:lstStyle/>
                    <a:p>
                      <a:pPr marL="0" algn="l" defTabSz="457200" rtl="0" eaLnBrk="1" fontAlgn="b" latinLnBrk="0" hangingPunct="1"/>
                      <a:r>
                        <a:rPr lang="en-US" sz="1600" u="none" strike="noStrike" kern="1200" dirty="0">
                          <a:solidFill>
                            <a:schemeClr val="dk1"/>
                          </a:solidFill>
                          <a:effectLst/>
                          <a:latin typeface="+mn-lt"/>
                          <a:ea typeface="+mn-ea"/>
                          <a:cs typeface="+mn-cs"/>
                        </a:rPr>
                        <a:t>Thu, Mar 10</a:t>
                      </a:r>
                    </a:p>
                  </a:txBody>
                  <a:tcPr anchor="ctr">
                    <a:solidFill>
                      <a:schemeClr val="accent4">
                        <a:lumMod val="20000"/>
                        <a:lumOff val="80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11:15 a.m. - 11:45 a.m.</a:t>
                      </a:r>
                    </a:p>
                  </a:txBody>
                  <a:tcPr marL="45720" marR="45720" anchor="ctr">
                    <a:solidFill>
                      <a:schemeClr val="accent4">
                        <a:lumMod val="20000"/>
                        <a:lumOff val="80000"/>
                      </a:schemeClr>
                    </a:solidFill>
                  </a:tcPr>
                </a:tc>
                <a:tc>
                  <a:txBody>
                    <a:bodyPr/>
                    <a:lstStyle/>
                    <a:p>
                      <a:pPr algn="l" fontAlgn="b"/>
                      <a:r>
                        <a:rPr lang="en-US" sz="1500" b="0" i="0" u="none" strike="noStrike" dirty="0">
                          <a:solidFill>
                            <a:srgbClr val="000000"/>
                          </a:solidFill>
                          <a:effectLst/>
                          <a:latin typeface="+mn-lt"/>
                        </a:rPr>
                        <a:t>Versioning Variations: An In-Depth Look at Using ArcGIS Pro SDK with Geodatabase Versioning</a:t>
                      </a:r>
                    </a:p>
                  </a:txBody>
                  <a:tcPr marL="45720" marR="45720" anchor="ctr">
                    <a:solidFill>
                      <a:schemeClr val="accent4">
                        <a:lumMod val="20000"/>
                        <a:lumOff val="80000"/>
                      </a:schemeClr>
                    </a:solidFill>
                  </a:tcPr>
                </a:tc>
                <a:tc>
                  <a:txBody>
                    <a:bodyPr/>
                    <a:lstStyle/>
                    <a:p>
                      <a:pPr marL="0" algn="l" defTabSz="457200" rtl="0" eaLnBrk="1" fontAlgn="b" latinLnBrk="0" hangingPunct="1"/>
                      <a:r>
                        <a:rPr lang="pt-BR" sz="1500" b="0" u="none" strike="noStrike" kern="1200" dirty="0">
                          <a:solidFill>
                            <a:schemeClr val="dk1"/>
                          </a:solidFill>
                          <a:effectLst/>
                          <a:latin typeface="+mn-lt"/>
                          <a:ea typeface="+mn-ea"/>
                          <a:cs typeface="+mn-cs"/>
                        </a:rPr>
                        <a:t>Demo Theater 3: Mesquite D-E</a:t>
                      </a:r>
                      <a:endParaRPr lang="en-US" sz="1500" b="0" u="none" strike="noStrike" kern="1200" dirty="0">
                        <a:solidFill>
                          <a:schemeClr val="dk1"/>
                        </a:solidFill>
                        <a:effectLst/>
                        <a:latin typeface="+mn-lt"/>
                        <a:ea typeface="+mn-ea"/>
                        <a:cs typeface="+mn-cs"/>
                      </a:endParaRPr>
                    </a:p>
                  </a:txBody>
                  <a:tcPr marL="45720" marR="45720" anchor="ctr">
                    <a:solidFill>
                      <a:schemeClr val="accent4">
                        <a:lumMod val="20000"/>
                        <a:lumOff val="80000"/>
                      </a:schemeClr>
                    </a:solidFill>
                  </a:tcPr>
                </a:tc>
                <a:extLst>
                  <a:ext uri="{0D108BD9-81ED-4DB2-BD59-A6C34878D82A}">
                    <a16:rowId xmlns:a16="http://schemas.microsoft.com/office/drawing/2014/main" val="2881707772"/>
                  </a:ext>
                </a:extLst>
              </a:tr>
              <a:tr h="388138">
                <a:tc vMerge="1">
                  <a:txBody>
                    <a:bodyPr/>
                    <a:lstStyle/>
                    <a:p>
                      <a:pPr marL="0" algn="l" defTabSz="457200" rtl="0" eaLnBrk="1" fontAlgn="b" latinLnBrk="0" hangingPunct="1"/>
                      <a:endParaRPr lang="en-US" sz="1600"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tc>
                  <a:txBody>
                    <a:bodyPr/>
                    <a:lstStyle/>
                    <a:p>
                      <a:pPr marL="0" algn="l" defTabSz="457200" rtl="0" eaLnBrk="1" fontAlgn="b" latinLnBrk="0" hangingPunct="1"/>
                      <a:r>
                        <a:rPr lang="en-US" sz="1600" b="0" u="none" strike="noStrike" kern="1200" dirty="0">
                          <a:solidFill>
                            <a:schemeClr val="dk1"/>
                          </a:solidFill>
                          <a:effectLst/>
                          <a:latin typeface="+mn-lt"/>
                          <a:ea typeface="+mn-ea"/>
                          <a:cs typeface="+mn-cs"/>
                        </a:rPr>
                        <a:t>1:00 p.m. - 1:30 p.m.</a:t>
                      </a:r>
                    </a:p>
                  </a:txBody>
                  <a:tcPr anchor="ctr">
                    <a:solidFill>
                      <a:schemeClr val="accent4">
                        <a:lumMod val="20000"/>
                        <a:lumOff val="80000"/>
                      </a:schemeClr>
                    </a:solidFill>
                  </a:tcPr>
                </a:tc>
                <a:tc>
                  <a:txBody>
                    <a:bodyPr/>
                    <a:lstStyle/>
                    <a:p>
                      <a:pPr marL="0" algn="l" defTabSz="457200" rtl="0" eaLnBrk="1" fontAlgn="b" latinLnBrk="0" hangingPunct="1"/>
                      <a:r>
                        <a:rPr lang="en-US" sz="1600" b="0" u="none" strike="noStrike" kern="1200" dirty="0">
                          <a:solidFill>
                            <a:schemeClr val="dk1"/>
                          </a:solidFill>
                          <a:effectLst/>
                          <a:latin typeface="+mn-lt"/>
                          <a:ea typeface="+mn-ea"/>
                          <a:cs typeface="+mn-cs"/>
                        </a:rPr>
                        <a:t>ArcGIS Pro SDK for .NET: The </a:t>
                      </a:r>
                      <a:r>
                        <a:rPr lang="en-US" sz="1600" b="0" u="none" strike="noStrike" kern="1200" dirty="0" err="1">
                          <a:solidFill>
                            <a:schemeClr val="dk1"/>
                          </a:solidFill>
                          <a:effectLst/>
                          <a:latin typeface="+mn-lt"/>
                          <a:ea typeface="+mn-ea"/>
                          <a:cs typeface="+mn-cs"/>
                        </a:rPr>
                        <a:t>TableControl</a:t>
                      </a:r>
                      <a:endParaRPr lang="sv-SE" sz="1600" b="0"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tc>
                  <a:txBody>
                    <a:bodyPr/>
                    <a:lstStyle/>
                    <a:p>
                      <a:pPr marL="0" algn="l" defTabSz="457200" rtl="0" eaLnBrk="1" fontAlgn="b" latinLnBrk="0" hangingPunct="1"/>
                      <a:r>
                        <a:rPr lang="pt-BR" sz="1500" b="0" u="none" strike="noStrike" kern="1200" dirty="0">
                          <a:solidFill>
                            <a:schemeClr val="dk1"/>
                          </a:solidFill>
                          <a:effectLst/>
                          <a:latin typeface="+mn-lt"/>
                          <a:ea typeface="+mn-ea"/>
                          <a:cs typeface="+mn-cs"/>
                        </a:rPr>
                        <a:t>Demo Theater 3: Mesquite D-E</a:t>
                      </a:r>
                      <a:endParaRPr lang="en-US" sz="1500" b="0"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extLst>
                  <a:ext uri="{0D108BD9-81ED-4DB2-BD59-A6C34878D82A}">
                    <a16:rowId xmlns:a16="http://schemas.microsoft.com/office/drawing/2014/main" val="3615856176"/>
                  </a:ext>
                </a:extLst>
              </a:tr>
            </a:tbl>
          </a:graphicData>
        </a:graphic>
      </p:graphicFrame>
      <p:sp>
        <p:nvSpPr>
          <p:cNvPr id="4" name="Title 1">
            <a:extLst>
              <a:ext uri="{FF2B5EF4-FFF2-40B4-BE49-F238E27FC236}">
                <a16:creationId xmlns:a16="http://schemas.microsoft.com/office/drawing/2014/main" id="{B33F5727-5B01-4297-A57D-A6D1CC665CD5}"/>
              </a:ext>
            </a:extLst>
          </p:cNvPr>
          <p:cNvSpPr txBox="1">
            <a:spLocks/>
          </p:cNvSpPr>
          <p:nvPr/>
        </p:nvSpPr>
        <p:spPr>
          <a:xfrm>
            <a:off x="377536" y="4325215"/>
            <a:ext cx="10826496" cy="369332"/>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r>
              <a:rPr lang="en-US" b="0" dirty="0"/>
              <a:t>The Road Ahead:  ArcGIS Pro</a:t>
            </a:r>
          </a:p>
        </p:txBody>
      </p:sp>
      <p:graphicFrame>
        <p:nvGraphicFramePr>
          <p:cNvPr id="5" name="Content Placeholder 6">
            <a:extLst>
              <a:ext uri="{FF2B5EF4-FFF2-40B4-BE49-F238E27FC236}">
                <a16:creationId xmlns:a16="http://schemas.microsoft.com/office/drawing/2014/main" id="{7761FE37-E7B7-486A-9DA1-C37F49E681BD}"/>
              </a:ext>
            </a:extLst>
          </p:cNvPr>
          <p:cNvGraphicFramePr>
            <a:graphicFrameLocks/>
          </p:cNvGraphicFramePr>
          <p:nvPr/>
        </p:nvGraphicFramePr>
        <p:xfrm>
          <a:off x="377536" y="4910977"/>
          <a:ext cx="11125985" cy="776276"/>
        </p:xfrm>
        <a:graphic>
          <a:graphicData uri="http://schemas.openxmlformats.org/drawingml/2006/table">
            <a:tbl>
              <a:tblPr firstRow="1">
                <a:tableStyleId>{7DF18680-E054-41AD-8BC1-D1AEF772440D}</a:tableStyleId>
              </a:tblPr>
              <a:tblGrid>
                <a:gridCol w="1463511">
                  <a:extLst>
                    <a:ext uri="{9D8B030D-6E8A-4147-A177-3AD203B41FA5}">
                      <a16:colId xmlns:a16="http://schemas.microsoft.com/office/drawing/2014/main" val="1488540618"/>
                    </a:ext>
                  </a:extLst>
                </a:gridCol>
                <a:gridCol w="2096804">
                  <a:extLst>
                    <a:ext uri="{9D8B030D-6E8A-4147-A177-3AD203B41FA5}">
                      <a16:colId xmlns:a16="http://schemas.microsoft.com/office/drawing/2014/main" val="4139165684"/>
                    </a:ext>
                  </a:extLst>
                </a:gridCol>
                <a:gridCol w="4879031">
                  <a:extLst>
                    <a:ext uri="{9D8B030D-6E8A-4147-A177-3AD203B41FA5}">
                      <a16:colId xmlns:a16="http://schemas.microsoft.com/office/drawing/2014/main" val="323322535"/>
                    </a:ext>
                  </a:extLst>
                </a:gridCol>
                <a:gridCol w="2686639">
                  <a:extLst>
                    <a:ext uri="{9D8B030D-6E8A-4147-A177-3AD203B41FA5}">
                      <a16:colId xmlns:a16="http://schemas.microsoft.com/office/drawing/2014/main" val="3773691281"/>
                    </a:ext>
                  </a:extLst>
                </a:gridCol>
              </a:tblGrid>
              <a:tr h="388138">
                <a:tc>
                  <a:txBody>
                    <a:bodyPr/>
                    <a:lstStyle/>
                    <a:p>
                      <a:pPr algn="ctr" fontAlgn="b"/>
                      <a:r>
                        <a:rPr lang="en-US" sz="1600" u="none" strike="noStrike" dirty="0">
                          <a:effectLst/>
                        </a:rPr>
                        <a:t>Date</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b="0" u="none" strike="noStrike" dirty="0">
                          <a:effectLst/>
                        </a:rPr>
                        <a:t>Time</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b="0" u="none" strike="noStrike" dirty="0">
                          <a:effectLst/>
                        </a:rPr>
                        <a:t>Session</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b="0" u="none" strike="noStrike" dirty="0">
                          <a:effectLst/>
                        </a:rPr>
                        <a:t>Location</a:t>
                      </a:r>
                      <a:endParaRPr lang="en-US" sz="1600" b="0" i="0" u="none" strike="noStrike" dirty="0">
                        <a:solidFill>
                          <a:srgbClr val="000000"/>
                        </a:solidFill>
                        <a:effectLst/>
                        <a:latin typeface="+mn-lt"/>
                      </a:endParaRPr>
                    </a:p>
                  </a:txBody>
                  <a:tcPr anchor="ctr">
                    <a:solidFill>
                      <a:srgbClr val="0070C0"/>
                    </a:solidFill>
                  </a:tcPr>
                </a:tc>
                <a:extLst>
                  <a:ext uri="{0D108BD9-81ED-4DB2-BD59-A6C34878D82A}">
                    <a16:rowId xmlns:a16="http://schemas.microsoft.com/office/drawing/2014/main" val="1338074445"/>
                  </a:ext>
                </a:extLst>
              </a:tr>
              <a:tr h="388138">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600" u="none" strike="noStrike" kern="1200" dirty="0">
                          <a:solidFill>
                            <a:schemeClr val="dk1"/>
                          </a:solidFill>
                          <a:effectLst/>
                          <a:latin typeface="+mn-lt"/>
                          <a:ea typeface="+mn-ea"/>
                          <a:cs typeface="+mn-cs"/>
                        </a:rPr>
                        <a:t>Thu, Mar 10</a:t>
                      </a:r>
                    </a:p>
                  </a:txBody>
                  <a:tcPr anchor="ctr"/>
                </a:tc>
                <a:tc>
                  <a:txBody>
                    <a:bodyPr/>
                    <a:lstStyle/>
                    <a:p>
                      <a:pPr marL="0" algn="l" defTabSz="457200" rtl="0" eaLnBrk="1" fontAlgn="b" latinLnBrk="0" hangingPunct="1"/>
                      <a:r>
                        <a:rPr lang="en-US" sz="1600" b="0" u="none" strike="noStrike" kern="1200" dirty="0">
                          <a:solidFill>
                            <a:schemeClr val="dk1"/>
                          </a:solidFill>
                          <a:effectLst/>
                          <a:latin typeface="+mn-lt"/>
                          <a:ea typeface="+mn-ea"/>
                          <a:cs typeface="+mn-cs"/>
                        </a:rPr>
                        <a:t>2:30 p.m. - 3:30 p.m.</a:t>
                      </a:r>
                    </a:p>
                  </a:txBody>
                  <a:tcPr anchor="ctr"/>
                </a:tc>
                <a:tc>
                  <a:txBody>
                    <a:bodyPr/>
                    <a:lstStyle/>
                    <a:p>
                      <a:pPr marL="0" algn="l" defTabSz="457200" rtl="0" eaLnBrk="1" fontAlgn="b" latinLnBrk="0" hangingPunct="1"/>
                      <a:r>
                        <a:rPr lang="en-US" sz="1600" b="0" u="none" strike="noStrike" kern="1200" dirty="0">
                          <a:effectLst/>
                        </a:rPr>
                        <a:t>ArcGIS Pro: The Road Ahead</a:t>
                      </a:r>
                      <a:endParaRPr lang="en-US" sz="1600" b="0" u="none" strike="noStrike" kern="1200" dirty="0">
                        <a:solidFill>
                          <a:schemeClr val="dk1"/>
                        </a:solidFill>
                        <a:effectLst/>
                        <a:latin typeface="+mn-lt"/>
                        <a:ea typeface="+mn-ea"/>
                        <a:cs typeface="+mn-cs"/>
                      </a:endParaRPr>
                    </a:p>
                  </a:txBody>
                  <a:tcPr anchor="ctr"/>
                </a:tc>
                <a:tc>
                  <a:txBody>
                    <a:bodyPr/>
                    <a:lstStyle/>
                    <a:p>
                      <a:pPr marL="0" algn="l" defTabSz="457200" rtl="0" eaLnBrk="1" fontAlgn="b" latinLnBrk="0" hangingPunct="1"/>
                      <a:r>
                        <a:rPr lang="en-US" sz="1600" b="0" u="none" strike="noStrike" kern="1200" dirty="0">
                          <a:solidFill>
                            <a:schemeClr val="dk1"/>
                          </a:solidFill>
                          <a:effectLst/>
                          <a:latin typeface="+mn-lt"/>
                          <a:ea typeface="+mn-ea"/>
                          <a:cs typeface="+mn-cs"/>
                        </a:rPr>
                        <a:t>Primrose C-D</a:t>
                      </a:r>
                    </a:p>
                  </a:txBody>
                  <a:tcPr anchor="ctr"/>
                </a:tc>
                <a:extLst>
                  <a:ext uri="{0D108BD9-81ED-4DB2-BD59-A6C34878D82A}">
                    <a16:rowId xmlns:a16="http://schemas.microsoft.com/office/drawing/2014/main" val="4119938680"/>
                  </a:ext>
                </a:extLst>
              </a:tr>
            </a:tbl>
          </a:graphicData>
        </a:graphic>
      </p:graphicFrame>
    </p:spTree>
    <p:extLst>
      <p:ext uri="{BB962C8B-B14F-4D97-AF65-F5344CB8AC3E}">
        <p14:creationId xmlns:p14="http://schemas.microsoft.com/office/powerpoint/2010/main" val="2372659123"/>
      </p:ext>
    </p:extLst>
  </p:cSld>
  <p:clrMapOvr>
    <a:masterClrMapping/>
  </p:clrMapOvr>
  <p:transition spd="med">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F9F74E8-D9FA-604C-BF75-131A52C85E4B}"/>
              </a:ext>
            </a:extLst>
          </p:cNvPr>
          <p:cNvGrpSpPr/>
          <p:nvPr/>
        </p:nvGrpSpPr>
        <p:grpSpPr>
          <a:xfrm>
            <a:off x="0" y="0"/>
            <a:ext cx="12192000" cy="6858001"/>
            <a:chOff x="0" y="0"/>
            <a:chExt cx="12192000" cy="6858001"/>
          </a:xfrm>
        </p:grpSpPr>
        <p:sp>
          <p:nvSpPr>
            <p:cNvPr id="10" name="Rectangle 9">
              <a:extLst>
                <a:ext uri="{FF2B5EF4-FFF2-40B4-BE49-F238E27FC236}">
                  <a16:creationId xmlns:a16="http://schemas.microsoft.com/office/drawing/2014/main" id="{BCF7C7AA-DEEE-DE47-82E8-1B203F974A94}"/>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7" name="Picture 16" descr="A picture containing graphical user interface&#10;&#10;Description automatically generated">
              <a:extLst>
                <a:ext uri="{FF2B5EF4-FFF2-40B4-BE49-F238E27FC236}">
                  <a16:creationId xmlns:a16="http://schemas.microsoft.com/office/drawing/2014/main" id="{41F11C67-49EA-B34D-8F5A-4A36D5A202C8}"/>
                </a:ext>
              </a:extLst>
            </p:cNvPr>
            <p:cNvPicPr>
              <a:picLocks noChangeAspect="1"/>
            </p:cNvPicPr>
            <p:nvPr/>
          </p:nvPicPr>
          <p:blipFill rotWithShape="1">
            <a:blip r:embed="rId3">
              <a:alphaModFix amt="61000"/>
            </a:blip>
            <a:srcRect r="47989"/>
            <a:stretch/>
          </p:blipFill>
          <p:spPr>
            <a:xfrm>
              <a:off x="0" y="0"/>
              <a:ext cx="5964371" cy="6450496"/>
            </a:xfrm>
            <a:prstGeom prst="rect">
              <a:avLst/>
            </a:prstGeom>
          </p:spPr>
        </p:pic>
      </p:grpSp>
      <p:grpSp>
        <p:nvGrpSpPr>
          <p:cNvPr id="2" name="Group 1">
            <a:extLst>
              <a:ext uri="{FF2B5EF4-FFF2-40B4-BE49-F238E27FC236}">
                <a16:creationId xmlns:a16="http://schemas.microsoft.com/office/drawing/2014/main" id="{FC037533-8F12-9149-A013-DC018BEB5650}"/>
              </a:ext>
            </a:extLst>
          </p:cNvPr>
          <p:cNvGrpSpPr/>
          <p:nvPr/>
        </p:nvGrpSpPr>
        <p:grpSpPr>
          <a:xfrm>
            <a:off x="1511487" y="1660234"/>
            <a:ext cx="9139025" cy="4336701"/>
            <a:chOff x="1511487" y="1660234"/>
            <a:chExt cx="9139025" cy="4336701"/>
          </a:xfrm>
        </p:grpSpPr>
        <p:sp>
          <p:nvSpPr>
            <p:cNvPr id="6" name="TextBox 5">
              <a:extLst>
                <a:ext uri="{FF2B5EF4-FFF2-40B4-BE49-F238E27FC236}">
                  <a16:creationId xmlns:a16="http://schemas.microsoft.com/office/drawing/2014/main" id="{8850C38A-DFEB-6349-94A5-499FEFA6A060}"/>
                </a:ext>
              </a:extLst>
            </p:cNvPr>
            <p:cNvSpPr txBox="1"/>
            <p:nvPr/>
          </p:nvSpPr>
          <p:spPr>
            <a:xfrm>
              <a:off x="1605700" y="1660234"/>
              <a:ext cx="1733298" cy="634695"/>
            </a:xfrm>
            <a:prstGeom prst="rect">
              <a:avLst/>
            </a:prstGeom>
            <a:noFill/>
            <a:effectLst/>
          </p:spPr>
          <p:txBody>
            <a:bodyPr wrap="square" lIns="0" tIns="0" rIns="0" bIns="0" rtlCol="0" anchor="ctr">
              <a:noAutofit/>
            </a:bodyPr>
            <a:lstStyle/>
            <a:p>
              <a:pPr algn="ctr" eaLnBrk="0" hangingPunct="0"/>
              <a:r>
                <a:rPr lang="en-US" sz="1400" dirty="0"/>
                <a:t>Download the Esri Events app and find your event</a:t>
              </a:r>
            </a:p>
          </p:txBody>
        </p:sp>
        <p:sp>
          <p:nvSpPr>
            <p:cNvPr id="7" name="TextBox 6">
              <a:extLst>
                <a:ext uri="{FF2B5EF4-FFF2-40B4-BE49-F238E27FC236}">
                  <a16:creationId xmlns:a16="http://schemas.microsoft.com/office/drawing/2014/main" id="{7381F224-72DC-4241-BB75-3F1CF2EA7BE1}"/>
                </a:ext>
              </a:extLst>
            </p:cNvPr>
            <p:cNvSpPr txBox="1"/>
            <p:nvPr/>
          </p:nvSpPr>
          <p:spPr>
            <a:xfrm>
              <a:off x="4011467" y="1660234"/>
              <a:ext cx="1733298" cy="634695"/>
            </a:xfrm>
            <a:prstGeom prst="rect">
              <a:avLst/>
            </a:prstGeom>
            <a:noFill/>
            <a:effectLst/>
          </p:spPr>
          <p:txBody>
            <a:bodyPr wrap="square" lIns="0" tIns="0" rIns="0" bIns="0" rtlCol="0" anchor="ctr">
              <a:noAutofit/>
            </a:bodyPr>
            <a:lstStyle/>
            <a:p>
              <a:pPr algn="ctr" eaLnBrk="0" hangingPunct="0"/>
              <a:r>
                <a:rPr lang="en-US" sz="1400" dirty="0">
                  <a:solidFill>
                    <a:srgbClr val="C3E3F7"/>
                  </a:solidFill>
                </a:rPr>
                <a:t>Select the session you attended</a:t>
              </a:r>
            </a:p>
          </p:txBody>
        </p:sp>
        <p:sp>
          <p:nvSpPr>
            <p:cNvPr id="8" name="TextBox 7">
              <a:extLst>
                <a:ext uri="{FF2B5EF4-FFF2-40B4-BE49-F238E27FC236}">
                  <a16:creationId xmlns:a16="http://schemas.microsoft.com/office/drawing/2014/main" id="{2ABEA1C3-E185-194D-A4A0-17D7FB34F4D1}"/>
                </a:ext>
              </a:extLst>
            </p:cNvPr>
            <p:cNvSpPr txBox="1"/>
            <p:nvPr/>
          </p:nvSpPr>
          <p:spPr>
            <a:xfrm>
              <a:off x="6417234" y="1660234"/>
              <a:ext cx="1733298" cy="634695"/>
            </a:xfrm>
            <a:prstGeom prst="rect">
              <a:avLst/>
            </a:prstGeom>
            <a:noFill/>
            <a:effectLst/>
          </p:spPr>
          <p:txBody>
            <a:bodyPr wrap="square" lIns="0" tIns="0" rIns="0" bIns="0" rtlCol="0" anchor="ctr">
              <a:noAutofit/>
            </a:bodyPr>
            <a:lstStyle/>
            <a:p>
              <a:pPr algn="ctr" eaLnBrk="0" hangingPunct="0"/>
              <a:r>
                <a:rPr lang="en-US" sz="1400" dirty="0"/>
                <a:t>Scroll down to “Survey”</a:t>
              </a:r>
            </a:p>
          </p:txBody>
        </p:sp>
        <p:sp>
          <p:nvSpPr>
            <p:cNvPr id="9" name="TextBox 8">
              <a:extLst>
                <a:ext uri="{FF2B5EF4-FFF2-40B4-BE49-F238E27FC236}">
                  <a16:creationId xmlns:a16="http://schemas.microsoft.com/office/drawing/2014/main" id="{22C61F03-0729-9245-855D-63132C33B863}"/>
                </a:ext>
              </a:extLst>
            </p:cNvPr>
            <p:cNvSpPr txBox="1"/>
            <p:nvPr/>
          </p:nvSpPr>
          <p:spPr>
            <a:xfrm>
              <a:off x="8823001" y="1660234"/>
              <a:ext cx="1733298" cy="634695"/>
            </a:xfrm>
            <a:prstGeom prst="rect">
              <a:avLst/>
            </a:prstGeom>
            <a:noFill/>
            <a:effectLst/>
          </p:spPr>
          <p:txBody>
            <a:bodyPr wrap="square" lIns="0" tIns="0" rIns="0" bIns="0" rtlCol="0" anchor="ctr">
              <a:noAutofit/>
            </a:bodyPr>
            <a:lstStyle/>
            <a:p>
              <a:pPr algn="ctr" eaLnBrk="0" hangingPunct="0"/>
              <a:r>
                <a:rPr lang="en-US" sz="1400" dirty="0">
                  <a:solidFill>
                    <a:srgbClr val="C3E3F7"/>
                  </a:solidFill>
                </a:rPr>
                <a:t>Log in to access the survey</a:t>
              </a:r>
            </a:p>
          </p:txBody>
        </p:sp>
        <p:grpSp>
          <p:nvGrpSpPr>
            <p:cNvPr id="11" name="Group 10">
              <a:extLst>
                <a:ext uri="{FF2B5EF4-FFF2-40B4-BE49-F238E27FC236}">
                  <a16:creationId xmlns:a16="http://schemas.microsoft.com/office/drawing/2014/main" id="{E95F50F2-B02E-8941-8C91-626D3BA0D883}"/>
                </a:ext>
              </a:extLst>
            </p:cNvPr>
            <p:cNvGrpSpPr/>
            <p:nvPr/>
          </p:nvGrpSpPr>
          <p:grpSpPr>
            <a:xfrm>
              <a:off x="3917254" y="2480866"/>
              <a:ext cx="1921724" cy="3516069"/>
              <a:chOff x="3125273" y="2289667"/>
              <a:chExt cx="1745068" cy="3192852"/>
            </a:xfrm>
          </p:grpSpPr>
          <p:pic>
            <p:nvPicPr>
              <p:cNvPr id="12" name="Picture 11" descr="A screenshot of a cell phone&#10;&#10;Description generated with very high confidence">
                <a:extLst>
                  <a:ext uri="{FF2B5EF4-FFF2-40B4-BE49-F238E27FC236}">
                    <a16:creationId xmlns:a16="http://schemas.microsoft.com/office/drawing/2014/main" id="{82BAE032-2B26-DE41-A77A-C598B4D52DF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197021" y="2443993"/>
                <a:ext cx="1607862" cy="2888675"/>
              </a:xfrm>
              <a:prstGeom prst="rect">
                <a:avLst/>
              </a:prstGeom>
            </p:spPr>
          </p:pic>
          <p:pic>
            <p:nvPicPr>
              <p:cNvPr id="13" name="Picture 8">
                <a:extLst>
                  <a:ext uri="{FF2B5EF4-FFF2-40B4-BE49-F238E27FC236}">
                    <a16:creationId xmlns:a16="http://schemas.microsoft.com/office/drawing/2014/main" id="{C7884134-DBB4-B847-9A8D-F25810AEE454}"/>
                  </a:ext>
                </a:extLst>
              </p:cNvPr>
              <p:cNvPicPr>
                <a:picLocks noChangeAspect="1"/>
              </p:cNvPicPr>
              <p:nvPr/>
            </p:nvPicPr>
            <p:blipFill>
              <a:blip r:embed="rId5">
                <a:alphaModFix amt="50000"/>
                <a:extLst>
                  <a:ext uri="{96DAC541-7B7A-43D3-8B79-37D633B846F1}">
                    <asvg:svgBlip xmlns:asvg="http://schemas.microsoft.com/office/drawing/2016/SVG/main" r:embed="rId6"/>
                  </a:ext>
                </a:extLst>
              </a:blip>
              <a:srcRect/>
              <a:stretch/>
            </p:blipFill>
            <p:spPr>
              <a:xfrm>
                <a:off x="3125273" y="2289667"/>
                <a:ext cx="1745068" cy="3192852"/>
              </a:xfrm>
              <a:prstGeom prst="rect">
                <a:avLst/>
              </a:prstGeom>
            </p:spPr>
          </p:pic>
          <p:pic>
            <p:nvPicPr>
              <p:cNvPr id="14" name="Picture 13">
                <a:extLst>
                  <a:ext uri="{FF2B5EF4-FFF2-40B4-BE49-F238E27FC236}">
                    <a16:creationId xmlns:a16="http://schemas.microsoft.com/office/drawing/2014/main" id="{2068E54C-C8B3-9A4F-AD47-CFAC8BD3280A}"/>
                  </a:ext>
                </a:extLst>
              </p:cNvPr>
              <p:cNvPicPr>
                <a:picLocks noChangeAspect="1"/>
              </p:cNvPicPr>
              <p:nvPr/>
            </p:nvPicPr>
            <p:blipFill rotWithShape="1">
              <a:blip r:embed="rId7"/>
              <a:srcRect t="5264" b="11908"/>
              <a:stretch/>
            </p:blipFill>
            <p:spPr>
              <a:xfrm>
                <a:off x="3184457" y="2416320"/>
                <a:ext cx="1627632" cy="2917493"/>
              </a:xfrm>
              <a:prstGeom prst="rect">
                <a:avLst/>
              </a:prstGeom>
            </p:spPr>
          </p:pic>
        </p:grpSp>
        <p:grpSp>
          <p:nvGrpSpPr>
            <p:cNvPr id="15" name="Group 14">
              <a:extLst>
                <a:ext uri="{FF2B5EF4-FFF2-40B4-BE49-F238E27FC236}">
                  <a16:creationId xmlns:a16="http://schemas.microsoft.com/office/drawing/2014/main" id="{D813EF59-4A51-BB4E-BB9D-E289BD721B77}"/>
                </a:ext>
              </a:extLst>
            </p:cNvPr>
            <p:cNvGrpSpPr/>
            <p:nvPr/>
          </p:nvGrpSpPr>
          <p:grpSpPr>
            <a:xfrm>
              <a:off x="6323021" y="2480866"/>
              <a:ext cx="1921724" cy="3516069"/>
              <a:chOff x="5226240" y="2289667"/>
              <a:chExt cx="1745068" cy="3192852"/>
            </a:xfrm>
          </p:grpSpPr>
          <p:pic>
            <p:nvPicPr>
              <p:cNvPr id="16" name="Picture 15">
                <a:extLst>
                  <a:ext uri="{FF2B5EF4-FFF2-40B4-BE49-F238E27FC236}">
                    <a16:creationId xmlns:a16="http://schemas.microsoft.com/office/drawing/2014/main" id="{0F4EDA14-5500-A54D-A0CF-045D632D880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292508" y="2463294"/>
                <a:ext cx="1618488" cy="2878751"/>
              </a:xfrm>
              <a:prstGeom prst="rect">
                <a:avLst/>
              </a:prstGeom>
            </p:spPr>
          </p:pic>
          <p:sp>
            <p:nvSpPr>
              <p:cNvPr id="20" name="Rectangle 19">
                <a:extLst>
                  <a:ext uri="{FF2B5EF4-FFF2-40B4-BE49-F238E27FC236}">
                    <a16:creationId xmlns:a16="http://schemas.microsoft.com/office/drawing/2014/main" id="{A245444C-72F6-E14A-88A4-70F42AFA4637}"/>
                  </a:ext>
                </a:extLst>
              </p:cNvPr>
              <p:cNvSpPr/>
              <p:nvPr/>
            </p:nvSpPr>
            <p:spPr bwMode="auto">
              <a:xfrm>
                <a:off x="5292508" y="2445031"/>
                <a:ext cx="1618488" cy="97438"/>
              </a:xfrm>
              <a:prstGeom prst="rect">
                <a:avLst/>
              </a:prstGeom>
              <a:solidFill>
                <a:srgbClr val="23232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21" name="Picture 8">
                <a:extLst>
                  <a:ext uri="{FF2B5EF4-FFF2-40B4-BE49-F238E27FC236}">
                    <a16:creationId xmlns:a16="http://schemas.microsoft.com/office/drawing/2014/main" id="{72F83291-46D9-2F40-BB40-0949D3FBACBC}"/>
                  </a:ext>
                </a:extLst>
              </p:cNvPr>
              <p:cNvPicPr>
                <a:picLocks noChangeAspect="1"/>
              </p:cNvPicPr>
              <p:nvPr/>
            </p:nvPicPr>
            <p:blipFill>
              <a:blip r:embed="rId5">
                <a:alphaModFix amt="50000"/>
                <a:extLst>
                  <a:ext uri="{96DAC541-7B7A-43D3-8B79-37D633B846F1}">
                    <asvg:svgBlip xmlns:asvg="http://schemas.microsoft.com/office/drawing/2016/SVG/main" r:embed="rId6"/>
                  </a:ext>
                </a:extLst>
              </a:blip>
              <a:srcRect/>
              <a:stretch/>
            </p:blipFill>
            <p:spPr>
              <a:xfrm>
                <a:off x="5226240" y="2289667"/>
                <a:ext cx="1745068" cy="3192852"/>
              </a:xfrm>
              <a:prstGeom prst="rect">
                <a:avLst/>
              </a:prstGeom>
            </p:spPr>
          </p:pic>
          <p:pic>
            <p:nvPicPr>
              <p:cNvPr id="22" name="Picture 21">
                <a:extLst>
                  <a:ext uri="{FF2B5EF4-FFF2-40B4-BE49-F238E27FC236}">
                    <a16:creationId xmlns:a16="http://schemas.microsoft.com/office/drawing/2014/main" id="{B2F083CE-761F-5B44-9D60-E3E9B263286F}"/>
                  </a:ext>
                </a:extLst>
              </p:cNvPr>
              <p:cNvPicPr>
                <a:picLocks noChangeAspect="1"/>
              </p:cNvPicPr>
              <p:nvPr/>
            </p:nvPicPr>
            <p:blipFill rotWithShape="1">
              <a:blip r:embed="rId9"/>
              <a:srcRect t="5528" b="11593"/>
              <a:stretch/>
            </p:blipFill>
            <p:spPr>
              <a:xfrm>
                <a:off x="5288838" y="2428985"/>
                <a:ext cx="1627632" cy="2919244"/>
              </a:xfrm>
              <a:prstGeom prst="rect">
                <a:avLst/>
              </a:prstGeom>
            </p:spPr>
          </p:pic>
          <p:pic>
            <p:nvPicPr>
              <p:cNvPr id="23" name="Picture 22">
                <a:extLst>
                  <a:ext uri="{FF2B5EF4-FFF2-40B4-BE49-F238E27FC236}">
                    <a16:creationId xmlns:a16="http://schemas.microsoft.com/office/drawing/2014/main" id="{535DF100-CBD9-074D-9733-47200FA381A6}"/>
                  </a:ext>
                </a:extLst>
              </p:cNvPr>
              <p:cNvPicPr>
                <a:picLocks noChangeAspect="1"/>
              </p:cNvPicPr>
              <p:nvPr/>
            </p:nvPicPr>
            <p:blipFill rotWithShape="1">
              <a:blip r:embed="rId9"/>
              <a:srcRect t="5528" b="88481"/>
              <a:stretch/>
            </p:blipFill>
            <p:spPr>
              <a:xfrm>
                <a:off x="5286686" y="2428985"/>
                <a:ext cx="1627632" cy="211014"/>
              </a:xfrm>
              <a:prstGeom prst="rect">
                <a:avLst/>
              </a:prstGeom>
            </p:spPr>
          </p:pic>
        </p:grpSp>
        <p:sp>
          <p:nvSpPr>
            <p:cNvPr id="24" name="Right Arrow 38">
              <a:extLst>
                <a:ext uri="{FF2B5EF4-FFF2-40B4-BE49-F238E27FC236}">
                  <a16:creationId xmlns:a16="http://schemas.microsoft.com/office/drawing/2014/main" id="{7325D5B9-3AFA-3E47-8138-65F8D5447E69}"/>
                </a:ext>
              </a:extLst>
            </p:cNvPr>
            <p:cNvSpPr/>
            <p:nvPr/>
          </p:nvSpPr>
          <p:spPr bwMode="auto">
            <a:xfrm>
              <a:off x="3208835" y="3609539"/>
              <a:ext cx="777941" cy="484727"/>
            </a:xfrm>
            <a:prstGeom prst="rightArrow">
              <a:avLst/>
            </a:prstGeom>
            <a:gradFill flip="none" rotWithShape="1">
              <a:gsLst>
                <a:gs pos="100000">
                  <a:schemeClr val="bg2">
                    <a:lumMod val="20000"/>
                    <a:lumOff val="80000"/>
                  </a:schemeClr>
                </a:gs>
                <a:gs pos="0">
                  <a:schemeClr val="bg2">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5" name="Right Arrow 38">
              <a:extLst>
                <a:ext uri="{FF2B5EF4-FFF2-40B4-BE49-F238E27FC236}">
                  <a16:creationId xmlns:a16="http://schemas.microsoft.com/office/drawing/2014/main" id="{D1F45432-308A-FD46-A157-211CA1060763}"/>
                </a:ext>
              </a:extLst>
            </p:cNvPr>
            <p:cNvSpPr/>
            <p:nvPr/>
          </p:nvSpPr>
          <p:spPr bwMode="auto">
            <a:xfrm>
              <a:off x="5609701" y="4327558"/>
              <a:ext cx="777941" cy="484727"/>
            </a:xfrm>
            <a:prstGeom prst="rightArrow">
              <a:avLst/>
            </a:prstGeom>
            <a:gradFill flip="none" rotWithShape="1">
              <a:gsLst>
                <a:gs pos="100000">
                  <a:schemeClr val="bg2">
                    <a:lumMod val="20000"/>
                    <a:lumOff val="80000"/>
                  </a:schemeClr>
                </a:gs>
                <a:gs pos="0">
                  <a:schemeClr val="bg2">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6" name="Right Arrow 38">
              <a:extLst>
                <a:ext uri="{FF2B5EF4-FFF2-40B4-BE49-F238E27FC236}">
                  <a16:creationId xmlns:a16="http://schemas.microsoft.com/office/drawing/2014/main" id="{54874BB2-3872-7441-8F1A-21BE13B6AB72}"/>
                </a:ext>
              </a:extLst>
            </p:cNvPr>
            <p:cNvSpPr/>
            <p:nvPr/>
          </p:nvSpPr>
          <p:spPr bwMode="auto">
            <a:xfrm>
              <a:off x="7935728" y="4327558"/>
              <a:ext cx="777941" cy="484727"/>
            </a:xfrm>
            <a:prstGeom prst="rightArrow">
              <a:avLst/>
            </a:prstGeom>
            <a:gradFill flip="none" rotWithShape="1">
              <a:gsLst>
                <a:gs pos="100000">
                  <a:schemeClr val="bg2">
                    <a:lumMod val="20000"/>
                    <a:lumOff val="80000"/>
                  </a:schemeClr>
                </a:gs>
                <a:gs pos="0">
                  <a:schemeClr val="bg2">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nvGrpSpPr>
            <p:cNvPr id="27" name="Group 26">
              <a:extLst>
                <a:ext uri="{FF2B5EF4-FFF2-40B4-BE49-F238E27FC236}">
                  <a16:creationId xmlns:a16="http://schemas.microsoft.com/office/drawing/2014/main" id="{7B09CCB2-AEFA-EF4B-8AE5-DFD06235A12F}"/>
                </a:ext>
              </a:extLst>
            </p:cNvPr>
            <p:cNvGrpSpPr/>
            <p:nvPr/>
          </p:nvGrpSpPr>
          <p:grpSpPr>
            <a:xfrm>
              <a:off x="8728788" y="2480866"/>
              <a:ext cx="1921724" cy="3516069"/>
              <a:chOff x="8728788" y="2289666"/>
              <a:chExt cx="1921724" cy="3516069"/>
            </a:xfrm>
          </p:grpSpPr>
          <p:pic>
            <p:nvPicPr>
              <p:cNvPr id="28" name="Picture 8">
                <a:extLst>
                  <a:ext uri="{FF2B5EF4-FFF2-40B4-BE49-F238E27FC236}">
                    <a16:creationId xmlns:a16="http://schemas.microsoft.com/office/drawing/2014/main" id="{ED94FC9A-361F-E542-80E7-EE83F10342E8}"/>
                  </a:ext>
                </a:extLst>
              </p:cNvPr>
              <p:cNvPicPr>
                <a:picLocks noChangeAspect="1"/>
              </p:cNvPicPr>
              <p:nvPr/>
            </p:nvPicPr>
            <p:blipFill>
              <a:blip r:embed="rId5">
                <a:alphaModFix amt="50000"/>
                <a:extLst>
                  <a:ext uri="{96DAC541-7B7A-43D3-8B79-37D633B846F1}">
                    <asvg:svgBlip xmlns:asvg="http://schemas.microsoft.com/office/drawing/2016/SVG/main" r:embed="rId6"/>
                  </a:ext>
                </a:extLst>
              </a:blip>
              <a:srcRect/>
              <a:stretch/>
            </p:blipFill>
            <p:spPr>
              <a:xfrm>
                <a:off x="8728788" y="2289666"/>
                <a:ext cx="1921724" cy="3516069"/>
              </a:xfrm>
              <a:prstGeom prst="rect">
                <a:avLst/>
              </a:prstGeom>
            </p:spPr>
          </p:pic>
          <p:grpSp>
            <p:nvGrpSpPr>
              <p:cNvPr id="29" name="Group 28">
                <a:extLst>
                  <a:ext uri="{FF2B5EF4-FFF2-40B4-BE49-F238E27FC236}">
                    <a16:creationId xmlns:a16="http://schemas.microsoft.com/office/drawing/2014/main" id="{AE96365D-2F2E-F145-9AEC-B04A2C49EC98}"/>
                  </a:ext>
                </a:extLst>
              </p:cNvPr>
              <p:cNvGrpSpPr/>
              <p:nvPr/>
            </p:nvGrpSpPr>
            <p:grpSpPr>
              <a:xfrm>
                <a:off x="8795989" y="2443515"/>
                <a:ext cx="1801368" cy="3214334"/>
                <a:chOff x="8795989" y="2443515"/>
                <a:chExt cx="1801368" cy="3214334"/>
              </a:xfrm>
            </p:grpSpPr>
            <p:pic>
              <p:nvPicPr>
                <p:cNvPr id="30" name="Picture 29">
                  <a:extLst>
                    <a:ext uri="{FF2B5EF4-FFF2-40B4-BE49-F238E27FC236}">
                      <a16:creationId xmlns:a16="http://schemas.microsoft.com/office/drawing/2014/main" id="{03A02BF9-8C1C-C945-94E0-B8B7B3A05789}"/>
                    </a:ext>
                  </a:extLst>
                </p:cNvPr>
                <p:cNvPicPr>
                  <a:picLocks noChangeAspect="1"/>
                </p:cNvPicPr>
                <p:nvPr/>
              </p:nvPicPr>
              <p:blipFill rotWithShape="1">
                <a:blip r:embed="rId10"/>
                <a:srcRect t="5776" b="89445"/>
                <a:stretch/>
              </p:blipFill>
              <p:spPr>
                <a:xfrm>
                  <a:off x="8795989" y="2443515"/>
                  <a:ext cx="1801368" cy="186411"/>
                </a:xfrm>
                <a:prstGeom prst="rect">
                  <a:avLst/>
                </a:prstGeom>
              </p:spPr>
            </p:pic>
            <p:pic>
              <p:nvPicPr>
                <p:cNvPr id="31" name="Picture 30">
                  <a:extLst>
                    <a:ext uri="{FF2B5EF4-FFF2-40B4-BE49-F238E27FC236}">
                      <a16:creationId xmlns:a16="http://schemas.microsoft.com/office/drawing/2014/main" id="{2021EAAF-504B-F242-96B1-8415531BBD30}"/>
                    </a:ext>
                  </a:extLst>
                </p:cNvPr>
                <p:cNvPicPr>
                  <a:picLocks noChangeAspect="1"/>
                </p:cNvPicPr>
                <p:nvPr/>
              </p:nvPicPr>
              <p:blipFill rotWithShape="1">
                <a:blip r:embed="rId11"/>
                <a:srcRect t="21917" b="493"/>
                <a:stretch/>
              </p:blipFill>
              <p:spPr>
                <a:xfrm>
                  <a:off x="8795990" y="2635248"/>
                  <a:ext cx="1799083" cy="3022601"/>
                </a:xfrm>
                <a:prstGeom prst="rect">
                  <a:avLst/>
                </a:prstGeom>
              </p:spPr>
            </p:pic>
          </p:grpSp>
        </p:grpSp>
        <p:grpSp>
          <p:nvGrpSpPr>
            <p:cNvPr id="32" name="Group 31">
              <a:extLst>
                <a:ext uri="{FF2B5EF4-FFF2-40B4-BE49-F238E27FC236}">
                  <a16:creationId xmlns:a16="http://schemas.microsoft.com/office/drawing/2014/main" id="{91B469A5-7119-2C47-A3F3-564E7B700B6A}"/>
                </a:ext>
              </a:extLst>
            </p:cNvPr>
            <p:cNvGrpSpPr/>
            <p:nvPr/>
          </p:nvGrpSpPr>
          <p:grpSpPr>
            <a:xfrm>
              <a:off x="1511487" y="2480866"/>
              <a:ext cx="1921724" cy="3516069"/>
              <a:chOff x="1511487" y="2289666"/>
              <a:chExt cx="1921724" cy="3516069"/>
            </a:xfrm>
          </p:grpSpPr>
          <p:pic>
            <p:nvPicPr>
              <p:cNvPr id="33" name="Picture 8">
                <a:extLst>
                  <a:ext uri="{FF2B5EF4-FFF2-40B4-BE49-F238E27FC236}">
                    <a16:creationId xmlns:a16="http://schemas.microsoft.com/office/drawing/2014/main" id="{1BB21591-AE0C-3742-A944-98DACB66526A}"/>
                  </a:ext>
                </a:extLst>
              </p:cNvPr>
              <p:cNvPicPr>
                <a:picLocks noChangeAspect="1"/>
              </p:cNvPicPr>
              <p:nvPr/>
            </p:nvPicPr>
            <p:blipFill>
              <a:blip r:embed="rId5">
                <a:alphaModFix amt="50000"/>
                <a:extLst>
                  <a:ext uri="{96DAC541-7B7A-43D3-8B79-37D633B846F1}">
                    <asvg:svgBlip xmlns:asvg="http://schemas.microsoft.com/office/drawing/2016/SVG/main" r:embed="rId6"/>
                  </a:ext>
                </a:extLst>
              </a:blip>
              <a:srcRect/>
              <a:stretch/>
            </p:blipFill>
            <p:spPr>
              <a:xfrm>
                <a:off x="1511487" y="2289666"/>
                <a:ext cx="1921724" cy="3516069"/>
              </a:xfrm>
              <a:prstGeom prst="rect">
                <a:avLst/>
              </a:prstGeom>
            </p:spPr>
          </p:pic>
          <p:pic>
            <p:nvPicPr>
              <p:cNvPr id="34" name="Picture 33">
                <a:extLst>
                  <a:ext uri="{FF2B5EF4-FFF2-40B4-BE49-F238E27FC236}">
                    <a16:creationId xmlns:a16="http://schemas.microsoft.com/office/drawing/2014/main" id="{FBC2D592-CDE5-3D45-8854-33F318214AED}"/>
                  </a:ext>
                </a:extLst>
              </p:cNvPr>
              <p:cNvPicPr>
                <a:picLocks noChangeAspect="1"/>
              </p:cNvPicPr>
              <p:nvPr/>
            </p:nvPicPr>
            <p:blipFill rotWithShape="1">
              <a:blip r:embed="rId12"/>
              <a:srcRect t="4161" b="12904"/>
              <a:stretch/>
            </p:blipFill>
            <p:spPr>
              <a:xfrm>
                <a:off x="1574581" y="2431279"/>
                <a:ext cx="1785525" cy="3204672"/>
              </a:xfrm>
              <a:prstGeom prst="rect">
                <a:avLst/>
              </a:prstGeom>
            </p:spPr>
          </p:pic>
        </p:grpSp>
      </p:grpSp>
      <p:sp>
        <p:nvSpPr>
          <p:cNvPr id="35" name="Title 2">
            <a:extLst>
              <a:ext uri="{FF2B5EF4-FFF2-40B4-BE49-F238E27FC236}">
                <a16:creationId xmlns:a16="http://schemas.microsoft.com/office/drawing/2014/main" id="{D0EDFF76-F4F1-A34E-9DBE-9B61D5A3B7D0}"/>
              </a:ext>
            </a:extLst>
          </p:cNvPr>
          <p:cNvSpPr txBox="1">
            <a:spLocks/>
          </p:cNvSpPr>
          <p:nvPr/>
        </p:nvSpPr>
        <p:spPr>
          <a:xfrm>
            <a:off x="914400" y="813569"/>
            <a:ext cx="10369296" cy="461665"/>
          </a:xfrm>
          <a:prstGeom prst="rect">
            <a:avLst/>
          </a:prstGeom>
        </p:spPr>
        <p:txBody>
          <a:bodyPr/>
          <a:lst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a:lstStyle>
          <a:p>
            <a:pPr algn="ctr"/>
            <a:r>
              <a:rPr lang="en-US" dirty="0"/>
              <a:t>Please Share Your Feedback in the App</a:t>
            </a:r>
          </a:p>
        </p:txBody>
      </p:sp>
      <p:pic>
        <p:nvPicPr>
          <p:cNvPr id="36" name="Picture 35" descr="A picture containing graphical user interface&#10;&#10;Description automatically generated">
            <a:extLst>
              <a:ext uri="{FF2B5EF4-FFF2-40B4-BE49-F238E27FC236}">
                <a16:creationId xmlns:a16="http://schemas.microsoft.com/office/drawing/2014/main" id="{6CE3CB30-3726-F743-AA20-B0CF1E356A57}"/>
              </a:ext>
            </a:extLst>
          </p:cNvPr>
          <p:cNvPicPr>
            <a:picLocks noChangeAspect="1"/>
          </p:cNvPicPr>
          <p:nvPr/>
        </p:nvPicPr>
        <p:blipFill rotWithShape="1">
          <a:blip r:embed="rId3"/>
          <a:srcRect l="48750"/>
          <a:stretch/>
        </p:blipFill>
        <p:spPr>
          <a:xfrm>
            <a:off x="6989068" y="1147464"/>
            <a:ext cx="5202932" cy="5710535"/>
          </a:xfrm>
          <a:prstGeom prst="rect">
            <a:avLst/>
          </a:prstGeom>
        </p:spPr>
      </p:pic>
    </p:spTree>
    <p:extLst>
      <p:ext uri="{BB962C8B-B14F-4D97-AF65-F5344CB8AC3E}">
        <p14:creationId xmlns:p14="http://schemas.microsoft.com/office/powerpoint/2010/main" val="1329688628"/>
      </p:ext>
    </p:extLst>
  </p:cSld>
  <p:clrMapOvr>
    <a:masterClrMapping/>
  </p:clrMapOvr>
  <p:transition spd="med">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60BEF217-0FE0-A742-8673-2A7AA7301D3B}"/>
              </a:ext>
            </a:extLst>
          </p:cNvPr>
          <p:cNvGrpSpPr/>
          <p:nvPr/>
        </p:nvGrpSpPr>
        <p:grpSpPr>
          <a:xfrm>
            <a:off x="0" y="-1"/>
            <a:ext cx="12192000" cy="6867664"/>
            <a:chOff x="0" y="-1"/>
            <a:chExt cx="12192000" cy="6867664"/>
          </a:xfrm>
        </p:grpSpPr>
        <p:sp>
          <p:nvSpPr>
            <p:cNvPr id="10" name="Rectangle 9">
              <a:extLst>
                <a:ext uri="{FF2B5EF4-FFF2-40B4-BE49-F238E27FC236}">
                  <a16:creationId xmlns:a16="http://schemas.microsoft.com/office/drawing/2014/main" id="{B5D46C39-C73E-8341-BE4D-A6FE0683144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21" name="Rectangle 20">
              <a:extLst>
                <a:ext uri="{FF2B5EF4-FFF2-40B4-BE49-F238E27FC236}">
                  <a16:creationId xmlns:a16="http://schemas.microsoft.com/office/drawing/2014/main" id="{47736CB9-A2A0-724A-AA73-BE36AA32FD84}"/>
                </a:ext>
              </a:extLst>
            </p:cNvPr>
            <p:cNvSpPr/>
            <p:nvPr/>
          </p:nvSpPr>
          <p:spPr bwMode="auto">
            <a:xfrm>
              <a:off x="0" y="9662"/>
              <a:ext cx="12192000" cy="6858001"/>
            </a:xfrm>
            <a:prstGeom prst="rect">
              <a:avLst/>
            </a:prstGeom>
            <a:gradFill flip="none" rotWithShape="1">
              <a:gsLst>
                <a:gs pos="40000">
                  <a:srgbClr val="0B1A38">
                    <a:alpha val="0"/>
                  </a:srgbClr>
                </a:gs>
                <a:gs pos="0">
                  <a:srgbClr val="080F24">
                    <a:alpha val="85980"/>
                  </a:srgbClr>
                </a:gs>
              </a:gsLst>
              <a:lin ang="168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20" name="Rectangle 19">
              <a:extLst>
                <a:ext uri="{FF2B5EF4-FFF2-40B4-BE49-F238E27FC236}">
                  <a16:creationId xmlns:a16="http://schemas.microsoft.com/office/drawing/2014/main" id="{D5FF3ADB-E582-7D42-AFF2-83EC15BAFDAE}"/>
                </a:ext>
              </a:extLst>
            </p:cNvPr>
            <p:cNvSpPr/>
            <p:nvPr/>
          </p:nvSpPr>
          <p:spPr bwMode="auto">
            <a:xfrm>
              <a:off x="0" y="-1"/>
              <a:ext cx="12192000" cy="6858001"/>
            </a:xfrm>
            <a:prstGeom prst="rect">
              <a:avLst/>
            </a:prstGeom>
            <a:gradFill flip="none" rotWithShape="1">
              <a:gsLst>
                <a:gs pos="46000">
                  <a:srgbClr val="0B1A38">
                    <a:alpha val="0"/>
                  </a:srgbClr>
                </a:gs>
                <a:gs pos="7000">
                  <a:srgbClr val="080F24">
                    <a:alpha val="85980"/>
                  </a:srgb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23" name="Picture 22" descr="Background pattern&#10;&#10;Description automatically generated">
              <a:extLst>
                <a:ext uri="{FF2B5EF4-FFF2-40B4-BE49-F238E27FC236}">
                  <a16:creationId xmlns:a16="http://schemas.microsoft.com/office/drawing/2014/main" id="{F13A02E3-35ED-BA41-BBE5-8ADB01E23AEE}"/>
                </a:ext>
              </a:extLst>
            </p:cNvPr>
            <p:cNvPicPr>
              <a:picLocks noChangeAspect="1"/>
            </p:cNvPicPr>
            <p:nvPr/>
          </p:nvPicPr>
          <p:blipFill>
            <a:blip r:embed="rId3">
              <a:alphaModFix amt="34000"/>
            </a:blip>
            <a:stretch>
              <a:fillRect/>
            </a:stretch>
          </p:blipFill>
          <p:spPr>
            <a:xfrm>
              <a:off x="0" y="0"/>
              <a:ext cx="12192000" cy="6858000"/>
            </a:xfrm>
            <a:prstGeom prst="rect">
              <a:avLst/>
            </a:prstGeom>
          </p:spPr>
        </p:pic>
        <p:pic>
          <p:nvPicPr>
            <p:cNvPr id="19" name="Picture 18" descr="Background pattern&#10;&#10;Description automatically generated">
              <a:extLst>
                <a:ext uri="{FF2B5EF4-FFF2-40B4-BE49-F238E27FC236}">
                  <a16:creationId xmlns:a16="http://schemas.microsoft.com/office/drawing/2014/main" id="{68EC4E4F-3D60-F044-A5A1-A5FAEBA9C1E7}"/>
                </a:ext>
              </a:extLst>
            </p:cNvPr>
            <p:cNvPicPr>
              <a:picLocks noChangeAspect="1"/>
            </p:cNvPicPr>
            <p:nvPr/>
          </p:nvPicPr>
          <p:blipFill>
            <a:blip r:embed="rId4"/>
            <a:stretch>
              <a:fillRect/>
            </a:stretch>
          </p:blipFill>
          <p:spPr>
            <a:xfrm>
              <a:off x="0" y="0"/>
              <a:ext cx="12192000" cy="6858000"/>
            </a:xfrm>
            <a:prstGeom prst="rect">
              <a:avLst/>
            </a:prstGeom>
          </p:spPr>
        </p:pic>
        <p:pic>
          <p:nvPicPr>
            <p:cNvPr id="9" name="Picture 8">
              <a:extLst>
                <a:ext uri="{FF2B5EF4-FFF2-40B4-BE49-F238E27FC236}">
                  <a16:creationId xmlns:a16="http://schemas.microsoft.com/office/drawing/2014/main" id="{458C3CC2-2836-8540-82C2-551689D37432}"/>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642763" y="2670486"/>
              <a:ext cx="4906474" cy="1517028"/>
            </a:xfrm>
            <a:prstGeom prst="rect">
              <a:avLst/>
            </a:prstGeom>
          </p:spPr>
        </p:pic>
        <p:sp>
          <p:nvSpPr>
            <p:cNvPr id="39" name="Rectangle 38">
              <a:extLst>
                <a:ext uri="{FF2B5EF4-FFF2-40B4-BE49-F238E27FC236}">
                  <a16:creationId xmlns:a16="http://schemas.microsoft.com/office/drawing/2014/main" id="{AD48158A-2CC7-B347-B5D6-B3552870633B}"/>
                </a:ext>
              </a:extLst>
            </p:cNvPr>
            <p:cNvSpPr/>
            <p:nvPr/>
          </p:nvSpPr>
          <p:spPr>
            <a:xfrm>
              <a:off x="2108384" y="6402195"/>
              <a:ext cx="3923608" cy="252883"/>
            </a:xfrm>
            <a:prstGeom prst="rect">
              <a:avLst/>
            </a:prstGeom>
          </p:spPr>
          <p:txBody>
            <a:bodyPr wrap="square">
              <a:spAutoFit/>
            </a:bodyPr>
            <a:lstStyle/>
            <a:p>
              <a:r>
                <a:rPr lang="en-US" sz="1050" dirty="0">
                  <a:solidFill>
                    <a:schemeClr val="tx1">
                      <a:alpha val="60000"/>
                    </a:schemeClr>
                  </a:solidFill>
                </a:rPr>
                <a:t>Copyright © 2022 Esri. All rights reserved.</a:t>
              </a:r>
            </a:p>
          </p:txBody>
        </p:sp>
      </p:grpSp>
    </p:spTree>
    <p:extLst>
      <p:ext uri="{BB962C8B-B14F-4D97-AF65-F5344CB8AC3E}">
        <p14:creationId xmlns:p14="http://schemas.microsoft.com/office/powerpoint/2010/main" val="868532563"/>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302582CC-664A-446E-806A-D33F2BFA530A}"/>
              </a:ext>
            </a:extLst>
          </p:cNvPr>
          <p:cNvGrpSpPr/>
          <p:nvPr/>
        </p:nvGrpSpPr>
        <p:grpSpPr>
          <a:xfrm>
            <a:off x="0" y="0"/>
            <a:ext cx="12192000" cy="6858001"/>
            <a:chOff x="0" y="0"/>
            <a:chExt cx="12192000" cy="6858001"/>
          </a:xfrm>
        </p:grpSpPr>
        <p:sp>
          <p:nvSpPr>
            <p:cNvPr id="6" name="Rectangle 5">
              <a:extLst>
                <a:ext uri="{FF2B5EF4-FFF2-40B4-BE49-F238E27FC236}">
                  <a16:creationId xmlns:a16="http://schemas.microsoft.com/office/drawing/2014/main" id="{A8EAB64B-CB8A-47C5-8F1C-0731F3C9B00F}"/>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7" name="Picture 6">
              <a:extLst>
                <a:ext uri="{FF2B5EF4-FFF2-40B4-BE49-F238E27FC236}">
                  <a16:creationId xmlns:a16="http://schemas.microsoft.com/office/drawing/2014/main" id="{B7234D3D-CF74-4B90-BFF9-6D161434BE80}"/>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Parcel Fabric Data Model</a:t>
            </a:r>
          </a:p>
        </p:txBody>
      </p:sp>
      <p:sp>
        <p:nvSpPr>
          <p:cNvPr id="17" name="Title 11">
            <a:extLst>
              <a:ext uri="{FF2B5EF4-FFF2-40B4-BE49-F238E27FC236}">
                <a16:creationId xmlns:a16="http://schemas.microsoft.com/office/drawing/2014/main" id="{F0DC962C-8A05-4B05-BF6F-195A9E0DD34F}"/>
              </a:ext>
            </a:extLst>
          </p:cNvPr>
          <p:cNvSpPr>
            <a:spLocks noGrp="1"/>
          </p:cNvSpPr>
          <p:nvPr>
            <p:ph type="title"/>
          </p:nvPr>
        </p:nvSpPr>
        <p:spPr>
          <a:xfrm>
            <a:off x="685800" y="682625"/>
            <a:ext cx="10826496" cy="492443"/>
          </a:xfrm>
        </p:spPr>
        <p:txBody>
          <a:bodyPr/>
          <a:lstStyle/>
          <a:p>
            <a:r>
              <a:rPr lang="en-US" sz="3200" dirty="0"/>
              <a:t>Data Model</a:t>
            </a:r>
          </a:p>
        </p:txBody>
      </p:sp>
      <p:pic>
        <p:nvPicPr>
          <p:cNvPr id="8" name="Picture 7" descr="Diagram&#10;&#10;Description automatically generated">
            <a:extLst>
              <a:ext uri="{FF2B5EF4-FFF2-40B4-BE49-F238E27FC236}">
                <a16:creationId xmlns:a16="http://schemas.microsoft.com/office/drawing/2014/main" id="{CC589F63-5D41-4EF3-B2D9-BF102FCCE53D}"/>
              </a:ext>
            </a:extLst>
          </p:cNvPr>
          <p:cNvPicPr>
            <a:picLocks noChangeAspect="1"/>
          </p:cNvPicPr>
          <p:nvPr/>
        </p:nvPicPr>
        <p:blipFill>
          <a:blip r:embed="rId4"/>
          <a:stretch>
            <a:fillRect/>
          </a:stretch>
        </p:blipFill>
        <p:spPr>
          <a:xfrm>
            <a:off x="609429" y="1709410"/>
            <a:ext cx="4942857" cy="3933333"/>
          </a:xfrm>
          <a:prstGeom prst="rect">
            <a:avLst/>
          </a:prstGeom>
        </p:spPr>
      </p:pic>
      <p:pic>
        <p:nvPicPr>
          <p:cNvPr id="9" name="Picture 8" descr="A close up of text on a white background&#10;&#10;Description automatically generated">
            <a:extLst>
              <a:ext uri="{FF2B5EF4-FFF2-40B4-BE49-F238E27FC236}">
                <a16:creationId xmlns:a16="http://schemas.microsoft.com/office/drawing/2014/main" id="{9DBE0D21-9401-4493-B1DC-F5A5E1E5629D}"/>
              </a:ext>
            </a:extLst>
          </p:cNvPr>
          <p:cNvPicPr>
            <a:picLocks noChangeAspect="1"/>
          </p:cNvPicPr>
          <p:nvPr/>
        </p:nvPicPr>
        <p:blipFill>
          <a:blip r:embed="rId5"/>
          <a:stretch>
            <a:fillRect/>
          </a:stretch>
        </p:blipFill>
        <p:spPr>
          <a:xfrm>
            <a:off x="6730760" y="557432"/>
            <a:ext cx="5113463" cy="5410669"/>
          </a:xfrm>
          <a:prstGeom prst="rect">
            <a:avLst/>
          </a:prstGeom>
        </p:spPr>
      </p:pic>
    </p:spTree>
    <p:extLst>
      <p:ext uri="{BB962C8B-B14F-4D97-AF65-F5344CB8AC3E}">
        <p14:creationId xmlns:p14="http://schemas.microsoft.com/office/powerpoint/2010/main" val="3271194158"/>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302582CC-664A-446E-806A-D33F2BFA530A}"/>
              </a:ext>
            </a:extLst>
          </p:cNvPr>
          <p:cNvGrpSpPr/>
          <p:nvPr/>
        </p:nvGrpSpPr>
        <p:grpSpPr>
          <a:xfrm>
            <a:off x="0" y="0"/>
            <a:ext cx="12192000" cy="6858001"/>
            <a:chOff x="0" y="0"/>
            <a:chExt cx="12192000" cy="6858001"/>
          </a:xfrm>
        </p:grpSpPr>
        <p:sp>
          <p:nvSpPr>
            <p:cNvPr id="6" name="Rectangle 5">
              <a:extLst>
                <a:ext uri="{FF2B5EF4-FFF2-40B4-BE49-F238E27FC236}">
                  <a16:creationId xmlns:a16="http://schemas.microsoft.com/office/drawing/2014/main" id="{A8EAB64B-CB8A-47C5-8F1C-0731F3C9B00F}"/>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7" name="Picture 6">
              <a:extLst>
                <a:ext uri="{FF2B5EF4-FFF2-40B4-BE49-F238E27FC236}">
                  <a16:creationId xmlns:a16="http://schemas.microsoft.com/office/drawing/2014/main" id="{B7234D3D-CF74-4B90-BFF9-6D161434BE80}"/>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Parcel Fabric Data Model</a:t>
            </a:r>
          </a:p>
        </p:txBody>
      </p:sp>
      <p:sp>
        <p:nvSpPr>
          <p:cNvPr id="17" name="Title 11">
            <a:extLst>
              <a:ext uri="{FF2B5EF4-FFF2-40B4-BE49-F238E27FC236}">
                <a16:creationId xmlns:a16="http://schemas.microsoft.com/office/drawing/2014/main" id="{F0DC962C-8A05-4B05-BF6F-195A9E0DD34F}"/>
              </a:ext>
            </a:extLst>
          </p:cNvPr>
          <p:cNvSpPr>
            <a:spLocks noGrp="1"/>
          </p:cNvSpPr>
          <p:nvPr>
            <p:ph type="title"/>
          </p:nvPr>
        </p:nvSpPr>
        <p:spPr>
          <a:xfrm>
            <a:off x="685800" y="682625"/>
            <a:ext cx="10826496" cy="492443"/>
          </a:xfrm>
        </p:spPr>
        <p:txBody>
          <a:bodyPr/>
          <a:lstStyle/>
          <a:p>
            <a:r>
              <a:rPr lang="en-US" sz="3200" dirty="0"/>
              <a:t>Data Model</a:t>
            </a:r>
          </a:p>
        </p:txBody>
      </p:sp>
      <p:pic>
        <p:nvPicPr>
          <p:cNvPr id="8" name="Picture 7" descr="Diagram&#10;&#10;Description automatically generated">
            <a:extLst>
              <a:ext uri="{FF2B5EF4-FFF2-40B4-BE49-F238E27FC236}">
                <a16:creationId xmlns:a16="http://schemas.microsoft.com/office/drawing/2014/main" id="{CC589F63-5D41-4EF3-B2D9-BF102FCCE53D}"/>
              </a:ext>
            </a:extLst>
          </p:cNvPr>
          <p:cNvPicPr>
            <a:picLocks noChangeAspect="1"/>
          </p:cNvPicPr>
          <p:nvPr/>
        </p:nvPicPr>
        <p:blipFill>
          <a:blip r:embed="rId4"/>
          <a:stretch>
            <a:fillRect/>
          </a:stretch>
        </p:blipFill>
        <p:spPr>
          <a:xfrm>
            <a:off x="609429" y="1709410"/>
            <a:ext cx="4942857" cy="3933333"/>
          </a:xfrm>
          <a:prstGeom prst="rect">
            <a:avLst/>
          </a:prstGeom>
        </p:spPr>
      </p:pic>
      <p:pic>
        <p:nvPicPr>
          <p:cNvPr id="9" name="Picture 8" descr="A close up of text on a white background&#10;&#10;Description automatically generated">
            <a:extLst>
              <a:ext uri="{FF2B5EF4-FFF2-40B4-BE49-F238E27FC236}">
                <a16:creationId xmlns:a16="http://schemas.microsoft.com/office/drawing/2014/main" id="{9DBE0D21-9401-4493-B1DC-F5A5E1E5629D}"/>
              </a:ext>
            </a:extLst>
          </p:cNvPr>
          <p:cNvPicPr>
            <a:picLocks noChangeAspect="1"/>
          </p:cNvPicPr>
          <p:nvPr/>
        </p:nvPicPr>
        <p:blipFill>
          <a:blip r:embed="rId5"/>
          <a:stretch>
            <a:fillRect/>
          </a:stretch>
        </p:blipFill>
        <p:spPr>
          <a:xfrm>
            <a:off x="6730760" y="557432"/>
            <a:ext cx="5113463" cy="5410669"/>
          </a:xfrm>
          <a:prstGeom prst="rect">
            <a:avLst/>
          </a:prstGeom>
        </p:spPr>
      </p:pic>
      <p:sp>
        <p:nvSpPr>
          <p:cNvPr id="10" name="Rectangle 9">
            <a:extLst>
              <a:ext uri="{FF2B5EF4-FFF2-40B4-BE49-F238E27FC236}">
                <a16:creationId xmlns:a16="http://schemas.microsoft.com/office/drawing/2014/main" id="{95E84B12-2BDE-4525-BFA2-B7C86F498970}"/>
              </a:ext>
            </a:extLst>
          </p:cNvPr>
          <p:cNvSpPr/>
          <p:nvPr/>
        </p:nvSpPr>
        <p:spPr bwMode="auto">
          <a:xfrm>
            <a:off x="685799" y="3526587"/>
            <a:ext cx="4668399" cy="2014898"/>
          </a:xfrm>
          <a:prstGeom prst="rect">
            <a:avLst/>
          </a:prstGeom>
          <a:noFill/>
          <a:ln w="5715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1" name="Rectangle 10">
            <a:extLst>
              <a:ext uri="{FF2B5EF4-FFF2-40B4-BE49-F238E27FC236}">
                <a16:creationId xmlns:a16="http://schemas.microsoft.com/office/drawing/2014/main" id="{04C633AB-46DD-4D97-9BBF-6EFF3C785A83}"/>
              </a:ext>
            </a:extLst>
          </p:cNvPr>
          <p:cNvSpPr/>
          <p:nvPr/>
        </p:nvSpPr>
        <p:spPr bwMode="auto">
          <a:xfrm>
            <a:off x="6717907" y="557431"/>
            <a:ext cx="5113463" cy="5410668"/>
          </a:xfrm>
          <a:prstGeom prst="rect">
            <a:avLst/>
          </a:prstGeom>
          <a:noFill/>
          <a:ln w="5715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249698447"/>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A25DAC82-0B92-43E0-BB0A-12F01E4C0DA9}"/>
              </a:ext>
            </a:extLst>
          </p:cNvPr>
          <p:cNvGrpSpPr/>
          <p:nvPr/>
        </p:nvGrpSpPr>
        <p:grpSpPr>
          <a:xfrm>
            <a:off x="0" y="0"/>
            <a:ext cx="12192000" cy="6858001"/>
            <a:chOff x="0" y="0"/>
            <a:chExt cx="12192000" cy="6858001"/>
          </a:xfrm>
        </p:grpSpPr>
        <p:sp>
          <p:nvSpPr>
            <p:cNvPr id="7" name="Rectangle 6">
              <a:extLst>
                <a:ext uri="{FF2B5EF4-FFF2-40B4-BE49-F238E27FC236}">
                  <a16:creationId xmlns:a16="http://schemas.microsoft.com/office/drawing/2014/main" id="{5145C01C-F4D6-4558-888C-4B0AB85D54D1}"/>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8" name="Picture 7">
              <a:extLst>
                <a:ext uri="{FF2B5EF4-FFF2-40B4-BE49-F238E27FC236}">
                  <a16:creationId xmlns:a16="http://schemas.microsoft.com/office/drawing/2014/main" id="{EC4637CB-9861-4904-9D05-00E81F904368}"/>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Parcel Fabric Data Model</a:t>
            </a:r>
          </a:p>
        </p:txBody>
      </p:sp>
      <p:pic>
        <p:nvPicPr>
          <p:cNvPr id="3" name="Picture 2" descr="Diagram&#10;&#10;Description automatically generated">
            <a:extLst>
              <a:ext uri="{FF2B5EF4-FFF2-40B4-BE49-F238E27FC236}">
                <a16:creationId xmlns:a16="http://schemas.microsoft.com/office/drawing/2014/main" id="{2BC8A3C4-DAC3-4518-9A44-6F35D2256EE2}"/>
              </a:ext>
            </a:extLst>
          </p:cNvPr>
          <p:cNvPicPr>
            <a:picLocks noChangeAspect="1"/>
          </p:cNvPicPr>
          <p:nvPr/>
        </p:nvPicPr>
        <p:blipFill>
          <a:blip r:embed="rId4"/>
          <a:stretch>
            <a:fillRect/>
          </a:stretch>
        </p:blipFill>
        <p:spPr>
          <a:xfrm>
            <a:off x="609429" y="1709410"/>
            <a:ext cx="4942857" cy="3933333"/>
          </a:xfrm>
          <a:prstGeom prst="rect">
            <a:avLst/>
          </a:prstGeom>
        </p:spPr>
      </p:pic>
      <p:sp>
        <p:nvSpPr>
          <p:cNvPr id="17" name="Title 11">
            <a:extLst>
              <a:ext uri="{FF2B5EF4-FFF2-40B4-BE49-F238E27FC236}">
                <a16:creationId xmlns:a16="http://schemas.microsoft.com/office/drawing/2014/main" id="{F0DC962C-8A05-4B05-BF6F-195A9E0DD34F}"/>
              </a:ext>
            </a:extLst>
          </p:cNvPr>
          <p:cNvSpPr>
            <a:spLocks noGrp="1"/>
          </p:cNvSpPr>
          <p:nvPr>
            <p:ph type="title"/>
          </p:nvPr>
        </p:nvSpPr>
        <p:spPr>
          <a:xfrm>
            <a:off x="685800" y="682625"/>
            <a:ext cx="10826496" cy="492443"/>
          </a:xfrm>
        </p:spPr>
        <p:txBody>
          <a:bodyPr/>
          <a:lstStyle/>
          <a:p>
            <a:r>
              <a:rPr lang="en-US" sz="3200" dirty="0"/>
              <a:t>Data Model</a:t>
            </a:r>
          </a:p>
        </p:txBody>
      </p:sp>
      <p:pic>
        <p:nvPicPr>
          <p:cNvPr id="2" name="Picture 1">
            <a:extLst>
              <a:ext uri="{FF2B5EF4-FFF2-40B4-BE49-F238E27FC236}">
                <a16:creationId xmlns:a16="http://schemas.microsoft.com/office/drawing/2014/main" id="{F736DB51-E799-4CF5-8C36-E471375A0FE3}"/>
              </a:ext>
            </a:extLst>
          </p:cNvPr>
          <p:cNvPicPr>
            <a:picLocks noChangeAspect="1"/>
          </p:cNvPicPr>
          <p:nvPr/>
        </p:nvPicPr>
        <p:blipFill>
          <a:blip r:embed="rId5"/>
          <a:stretch>
            <a:fillRect/>
          </a:stretch>
        </p:blipFill>
        <p:spPr>
          <a:xfrm>
            <a:off x="6010184" y="1175069"/>
            <a:ext cx="5340000" cy="4422857"/>
          </a:xfrm>
          <a:prstGeom prst="rect">
            <a:avLst/>
          </a:prstGeom>
        </p:spPr>
      </p:pic>
    </p:spTree>
    <p:extLst>
      <p:ext uri="{BB962C8B-B14F-4D97-AF65-F5344CB8AC3E}">
        <p14:creationId xmlns:p14="http://schemas.microsoft.com/office/powerpoint/2010/main" val="82878858"/>
      </p:ext>
    </p:extLst>
  </p:cSld>
  <p:clrMapOvr>
    <a:masterClrMapping/>
  </p:clrMapOvr>
  <p:transition spd="med">
    <p:fade/>
  </p:transition>
</p:sld>
</file>

<file path=ppt/theme/theme1.xml><?xml version="1.0" encoding="utf-8"?>
<a:theme xmlns:a="http://schemas.openxmlformats.org/drawingml/2006/main" name="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Esri-Corporate-Template-Dark v4.0.13.pptx" id="{E83DB189-4C52-A046-B44B-03CC0B7DDD03}" vid="{423F4F47-F8B4-2B4C-A5B7-9030C22796F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C2F19DF-D984-D24D-9D99-C01191070D67}">
  <we:reference id="eabe5385-62b0-465a-932e-5d906dc6f4ba" version="0.0.3.0"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ct:contentTypeSchema xmlns:ct="http://schemas.microsoft.com/office/2006/metadata/contentType" xmlns:ma="http://schemas.microsoft.com/office/2006/metadata/properties/metaAttributes" ct:_="" ma:_="" ma:contentTypeName="Document" ma:contentTypeID="0x01010053049FB6FED00E4DA16BDBD19956ADB8" ma:contentTypeVersion="7" ma:contentTypeDescription="Create a new document." ma:contentTypeScope="" ma:versionID="179368ab007227aa043c110a8fd1f771">
  <xsd:schema xmlns:xsd="http://www.w3.org/2001/XMLSchema" xmlns:xs="http://www.w3.org/2001/XMLSchema" xmlns:p="http://schemas.microsoft.com/office/2006/metadata/properties" xmlns:ns2="2f451dda-87f0-44fe-8155-a7a8ce8ced40" xmlns:ns3="2cca2253-b4b3-493a-b13d-4e35805225a7" targetNamespace="http://schemas.microsoft.com/office/2006/metadata/properties" ma:root="true" ma:fieldsID="0d5966a9769bfbc775853e8d0dbca08c" ns2:_="" ns3:_="">
    <xsd:import namespace="2f451dda-87f0-44fe-8155-a7a8ce8ced40"/>
    <xsd:import namespace="2cca2253-b4b3-493a-b13d-4e35805225a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451dda-87f0-44fe-8155-a7a8ce8ced4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cca2253-b4b3-493a-b13d-4e35805225a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mso-contentType ?>
<FormTemplates xmlns="http://schemas.microsoft.com/sharepoint/v3/contenttype/forms">
  <Display>DocumentLibraryForm</Display>
  <Edit>DocumentLibraryForm</Edit>
  <New>DocumentLibraryForm</New>
</FormTemplates>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p:properties xmlns:p="http://schemas.microsoft.com/office/2006/metadata/properties" xmlns:xsi="http://www.w3.org/2001/XMLSchema-instance" xmlns:pc="http://schemas.microsoft.com/office/infopath/2007/PartnerControls">
  <documentManagement/>
</p:properties>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EsriMapsInfo xmlns="ESRI.ArcGIS.Mapping.OfficeIntegration.PowerPointInfo">
  <Version>Version1</Version>
  <RequiresSignIn>False</RequiresSignIn>
</EsriMapsInfo>
</file>

<file path=customXml/item66.xml><?xml version="1.0" encoding="utf-8"?>
<EsriMapsInfo xmlns="ESRI.ArcGIS.Mapping.OfficeIntegration.PowerPointInfo">
  <Version>Version1</Version>
  <RequiresSignIn>False</RequiresSignIn>
</EsriMapsInfo>
</file>

<file path=customXml/item67.xml><?xml version="1.0" encoding="utf-8"?>
<EsriMapsInfo xmlns="ESRI.ArcGIS.Mapping.OfficeIntegration.PowerPointInfo">
  <Version>Version1</Version>
  <RequiresSignIn>False</RequiresSignIn>
</EsriMapsInfo>
</file>

<file path=customXml/item68.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22A42D4B-0AAE-44C9-A2EF-48BDE1C5260A}">
  <ds:schemaRefs>
    <ds:schemaRef ds:uri="ESRI.ArcGIS.Mapping.OfficeIntegration.PowerPointInfo"/>
  </ds:schemaRefs>
</ds:datastoreItem>
</file>

<file path=customXml/itemProps10.xml><?xml version="1.0" encoding="utf-8"?>
<ds:datastoreItem xmlns:ds="http://schemas.openxmlformats.org/officeDocument/2006/customXml" ds:itemID="{FB58F897-2A4D-4309-8E20-83FD28E6FE27}">
  <ds:schemaRefs>
    <ds:schemaRef ds:uri="ESRI.ArcGIS.Mapping.OfficeIntegration.PowerPointInfo"/>
  </ds:schemaRefs>
</ds:datastoreItem>
</file>

<file path=customXml/itemProps11.xml><?xml version="1.0" encoding="utf-8"?>
<ds:datastoreItem xmlns:ds="http://schemas.openxmlformats.org/officeDocument/2006/customXml" ds:itemID="{7A70D44C-B768-49FE-A70F-C6199D3EE9A7}">
  <ds:schemaRefs>
    <ds:schemaRef ds:uri="ESRI.ArcGIS.Mapping.OfficeIntegration.PowerPointInfo"/>
  </ds:schemaRefs>
</ds:datastoreItem>
</file>

<file path=customXml/itemProps12.xml><?xml version="1.0" encoding="utf-8"?>
<ds:datastoreItem xmlns:ds="http://schemas.openxmlformats.org/officeDocument/2006/customXml" ds:itemID="{5B58CDD1-2BF6-415B-A256-DBBCC6A48D56}">
  <ds:schemaRefs>
    <ds:schemaRef ds:uri="ESRI.ArcGIS.Mapping.OfficeIntegration.PowerPointInfo"/>
  </ds:schemaRefs>
</ds:datastoreItem>
</file>

<file path=customXml/itemProps13.xml><?xml version="1.0" encoding="utf-8"?>
<ds:datastoreItem xmlns:ds="http://schemas.openxmlformats.org/officeDocument/2006/customXml" ds:itemID="{EB8D7141-3508-4B4E-8051-37E3E4C09D17}">
  <ds:schemaRefs>
    <ds:schemaRef ds:uri="ESRI.ArcGIS.Mapping.OfficeIntegration.PowerPointInfo"/>
  </ds:schemaRefs>
</ds:datastoreItem>
</file>

<file path=customXml/itemProps14.xml><?xml version="1.0" encoding="utf-8"?>
<ds:datastoreItem xmlns:ds="http://schemas.openxmlformats.org/officeDocument/2006/customXml" ds:itemID="{AB25B40B-929A-4CD0-B9AB-7142442027B6}">
  <ds:schemaRefs>
    <ds:schemaRef ds:uri="ESRI.ArcGIS.Mapping.OfficeIntegration.PowerPointInfo"/>
  </ds:schemaRefs>
</ds:datastoreItem>
</file>

<file path=customXml/itemProps15.xml><?xml version="1.0" encoding="utf-8"?>
<ds:datastoreItem xmlns:ds="http://schemas.openxmlformats.org/officeDocument/2006/customXml" ds:itemID="{71658D62-F010-45F1-9326-EDC465FED48E}">
  <ds:schemaRefs>
    <ds:schemaRef ds:uri="ESRI.ArcGIS.Mapping.OfficeIntegration.PowerPointInfo"/>
  </ds:schemaRefs>
</ds:datastoreItem>
</file>

<file path=customXml/itemProps16.xml><?xml version="1.0" encoding="utf-8"?>
<ds:datastoreItem xmlns:ds="http://schemas.openxmlformats.org/officeDocument/2006/customXml" ds:itemID="{EF0D8C03-B10D-4D20-AC38-CA6799A7A314}">
  <ds:schemaRefs>
    <ds:schemaRef ds:uri="ESRI.ArcGIS.Mapping.OfficeIntegration.PowerPointInfo"/>
  </ds:schemaRefs>
</ds:datastoreItem>
</file>

<file path=customXml/itemProps17.xml><?xml version="1.0" encoding="utf-8"?>
<ds:datastoreItem xmlns:ds="http://schemas.openxmlformats.org/officeDocument/2006/customXml" ds:itemID="{4617AF64-94DB-48BB-8BE2-3BCF6B12593F}">
  <ds:schemaRefs>
    <ds:schemaRef ds:uri="ESRI.ArcGIS.Mapping.OfficeIntegration.PowerPointInfo"/>
  </ds:schemaRefs>
</ds:datastoreItem>
</file>

<file path=customXml/itemProps18.xml><?xml version="1.0" encoding="utf-8"?>
<ds:datastoreItem xmlns:ds="http://schemas.openxmlformats.org/officeDocument/2006/customXml" ds:itemID="{9DC677B7-6D9E-42B7-AD1F-75D1804EAF7D}">
  <ds:schemaRefs>
    <ds:schemaRef ds:uri="ESRI.ArcGIS.Mapping.OfficeIntegration.PowerPointInfo"/>
  </ds:schemaRefs>
</ds:datastoreItem>
</file>

<file path=customXml/itemProps19.xml><?xml version="1.0" encoding="utf-8"?>
<ds:datastoreItem xmlns:ds="http://schemas.openxmlformats.org/officeDocument/2006/customXml" ds:itemID="{F6EFD530-1E3E-47B8-A55C-19EC63E3C655}">
  <ds:schemaRefs>
    <ds:schemaRef ds:uri="ESRI.ArcGIS.Mapping.OfficeIntegration.PowerPointInfo"/>
  </ds:schemaRefs>
</ds:datastoreItem>
</file>

<file path=customXml/itemProps2.xml><?xml version="1.0" encoding="utf-8"?>
<ds:datastoreItem xmlns:ds="http://schemas.openxmlformats.org/officeDocument/2006/customXml" ds:itemID="{DE4ACD9E-0233-451D-890D-5732E05DB574}">
  <ds:schemaRefs>
    <ds:schemaRef ds:uri="ESRI.ArcGIS.Mapping.OfficeIntegration.PowerPointInfo"/>
  </ds:schemaRefs>
</ds:datastoreItem>
</file>

<file path=customXml/itemProps20.xml><?xml version="1.0" encoding="utf-8"?>
<ds:datastoreItem xmlns:ds="http://schemas.openxmlformats.org/officeDocument/2006/customXml" ds:itemID="{3A5DA3C3-46A0-47F8-855A-99C7684A98A2}">
  <ds:schemaRefs>
    <ds:schemaRef ds:uri="ESRI.ArcGIS.Mapping.OfficeIntegration.PowerPointInfo"/>
  </ds:schemaRefs>
</ds:datastoreItem>
</file>

<file path=customXml/itemProps21.xml><?xml version="1.0" encoding="utf-8"?>
<ds:datastoreItem xmlns:ds="http://schemas.openxmlformats.org/officeDocument/2006/customXml" ds:itemID="{096117C4-1661-4D3B-B9F6-BC19E0F3E90B}">
  <ds:schemaRefs>
    <ds:schemaRef ds:uri="ESRI.ArcGIS.Mapping.OfficeIntegration.PowerPointInfo"/>
  </ds:schemaRefs>
</ds:datastoreItem>
</file>

<file path=customXml/itemProps22.xml><?xml version="1.0" encoding="utf-8"?>
<ds:datastoreItem xmlns:ds="http://schemas.openxmlformats.org/officeDocument/2006/customXml" ds:itemID="{5A1E471A-DB16-4174-9D85-6F159A344CDB}">
  <ds:schemaRefs>
    <ds:schemaRef ds:uri="ESRI.ArcGIS.Mapping.OfficeIntegration.PowerPointInfo"/>
  </ds:schemaRefs>
</ds:datastoreItem>
</file>

<file path=customXml/itemProps23.xml><?xml version="1.0" encoding="utf-8"?>
<ds:datastoreItem xmlns:ds="http://schemas.openxmlformats.org/officeDocument/2006/customXml" ds:itemID="{C3102E66-5C5A-4AAF-9C94-24819091B61E}">
  <ds:schemaRefs>
    <ds:schemaRef ds:uri="ESRI.ArcGIS.Mapping.OfficeIntegration.PowerPointInfo"/>
  </ds:schemaRefs>
</ds:datastoreItem>
</file>

<file path=customXml/itemProps24.xml><?xml version="1.0" encoding="utf-8"?>
<ds:datastoreItem xmlns:ds="http://schemas.openxmlformats.org/officeDocument/2006/customXml" ds:itemID="{AE5A340C-916E-449C-AA30-CD41B151A0D4}">
  <ds:schemaRefs>
    <ds:schemaRef ds:uri="ESRI.ArcGIS.Mapping.OfficeIntegration.PowerPointInfo"/>
  </ds:schemaRefs>
</ds:datastoreItem>
</file>

<file path=customXml/itemProps25.xml><?xml version="1.0" encoding="utf-8"?>
<ds:datastoreItem xmlns:ds="http://schemas.openxmlformats.org/officeDocument/2006/customXml" ds:itemID="{4F718991-AE44-4915-B3FA-DF5B3A2FD8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451dda-87f0-44fe-8155-a7a8ce8ced40"/>
    <ds:schemaRef ds:uri="2cca2253-b4b3-493a-b13d-4e35805225a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6.xml><?xml version="1.0" encoding="utf-8"?>
<ds:datastoreItem xmlns:ds="http://schemas.openxmlformats.org/officeDocument/2006/customXml" ds:itemID="{D6F15B81-7660-4E9F-B613-8AA4F84B6DA3}">
  <ds:schemaRefs>
    <ds:schemaRef ds:uri="ESRI.ArcGIS.Mapping.OfficeIntegration.PowerPointInfo"/>
  </ds:schemaRefs>
</ds:datastoreItem>
</file>

<file path=customXml/itemProps27.xml><?xml version="1.0" encoding="utf-8"?>
<ds:datastoreItem xmlns:ds="http://schemas.openxmlformats.org/officeDocument/2006/customXml" ds:itemID="{7684026F-E81F-4167-824A-3AA1BAEAE133}">
  <ds:schemaRefs>
    <ds:schemaRef ds:uri="ESRI.ArcGIS.Mapping.OfficeIntegration.PowerPointInfo"/>
  </ds:schemaRefs>
</ds:datastoreItem>
</file>

<file path=customXml/itemProps28.xml><?xml version="1.0" encoding="utf-8"?>
<ds:datastoreItem xmlns:ds="http://schemas.openxmlformats.org/officeDocument/2006/customXml" ds:itemID="{18DF8D07-6137-4D85-8010-4650942E033A}">
  <ds:schemaRefs>
    <ds:schemaRef ds:uri="ESRI.ArcGIS.Mapping.OfficeIntegration.PowerPointInfo"/>
  </ds:schemaRefs>
</ds:datastoreItem>
</file>

<file path=customXml/itemProps29.xml><?xml version="1.0" encoding="utf-8"?>
<ds:datastoreItem xmlns:ds="http://schemas.openxmlformats.org/officeDocument/2006/customXml" ds:itemID="{86B5FFB5-BF2F-45EA-BC75-C41726A8F251}">
  <ds:schemaRefs>
    <ds:schemaRef ds:uri="ESRI.ArcGIS.Mapping.OfficeIntegration.PowerPointInfo"/>
  </ds:schemaRefs>
</ds:datastoreItem>
</file>

<file path=customXml/itemProps3.xml><?xml version="1.0" encoding="utf-8"?>
<ds:datastoreItem xmlns:ds="http://schemas.openxmlformats.org/officeDocument/2006/customXml" ds:itemID="{E1A338E5-2E37-4973-87E6-4C02B0B7F460}">
  <ds:schemaRefs>
    <ds:schemaRef ds:uri="http://schemas.microsoft.com/sharepoint/v3/contenttype/forms"/>
  </ds:schemaRefs>
</ds:datastoreItem>
</file>

<file path=customXml/itemProps30.xml><?xml version="1.0" encoding="utf-8"?>
<ds:datastoreItem xmlns:ds="http://schemas.openxmlformats.org/officeDocument/2006/customXml" ds:itemID="{352E5095-9B98-4AF0-9861-BDC020ABBCFC}">
  <ds:schemaRefs>
    <ds:schemaRef ds:uri="ESRI.ArcGIS.Mapping.OfficeIntegration.PowerPointInfo"/>
  </ds:schemaRefs>
</ds:datastoreItem>
</file>

<file path=customXml/itemProps31.xml><?xml version="1.0" encoding="utf-8"?>
<ds:datastoreItem xmlns:ds="http://schemas.openxmlformats.org/officeDocument/2006/customXml" ds:itemID="{10846DB9-88C0-41D7-ACE4-BEC3A7488A03}">
  <ds:schemaRefs>
    <ds:schemaRef ds:uri="ESRI.ArcGIS.Mapping.OfficeIntegration.PowerPointInfo"/>
  </ds:schemaRefs>
</ds:datastoreItem>
</file>

<file path=customXml/itemProps32.xml><?xml version="1.0" encoding="utf-8"?>
<ds:datastoreItem xmlns:ds="http://schemas.openxmlformats.org/officeDocument/2006/customXml" ds:itemID="{2FE51124-E413-4DA5-9E06-A6EB32D0C127}">
  <ds:schemaRefs>
    <ds:schemaRef ds:uri="ESRI.ArcGIS.Mapping.OfficeIntegration.PowerPointInfo"/>
  </ds:schemaRefs>
</ds:datastoreItem>
</file>

<file path=customXml/itemProps33.xml><?xml version="1.0" encoding="utf-8"?>
<ds:datastoreItem xmlns:ds="http://schemas.openxmlformats.org/officeDocument/2006/customXml" ds:itemID="{9E8787D6-C7B8-48EC-8C13-4069AE6320BD}">
  <ds:schemaRefs>
    <ds:schemaRef ds:uri="ESRI.ArcGIS.Mapping.OfficeIntegration.PowerPointInfo"/>
  </ds:schemaRefs>
</ds:datastoreItem>
</file>

<file path=customXml/itemProps34.xml><?xml version="1.0" encoding="utf-8"?>
<ds:datastoreItem xmlns:ds="http://schemas.openxmlformats.org/officeDocument/2006/customXml" ds:itemID="{7147CA22-2BC4-4917-83D2-7CA4C34A80D4}">
  <ds:schemaRefs>
    <ds:schemaRef ds:uri="ESRI.ArcGIS.Mapping.OfficeIntegration.PowerPointInfo"/>
  </ds:schemaRefs>
</ds:datastoreItem>
</file>

<file path=customXml/itemProps35.xml><?xml version="1.0" encoding="utf-8"?>
<ds:datastoreItem xmlns:ds="http://schemas.openxmlformats.org/officeDocument/2006/customXml" ds:itemID="{328DCA66-548E-4424-83E1-09FFD45EE4B0}">
  <ds:schemaRefs>
    <ds:schemaRef ds:uri="ESRI.ArcGIS.Mapping.OfficeIntegration.PowerPointInfo"/>
  </ds:schemaRefs>
</ds:datastoreItem>
</file>

<file path=customXml/itemProps36.xml><?xml version="1.0" encoding="utf-8"?>
<ds:datastoreItem xmlns:ds="http://schemas.openxmlformats.org/officeDocument/2006/customXml" ds:itemID="{81E133DB-697E-4C10-B192-8899027B1EC6}">
  <ds:schemaRefs>
    <ds:schemaRef ds:uri="http://purl.org/dc/terms/"/>
    <ds:schemaRef ds:uri="http://schemas.microsoft.com/office/infopath/2007/PartnerControls"/>
    <ds:schemaRef ds:uri="2f451dda-87f0-44fe-8155-a7a8ce8ced40"/>
    <ds:schemaRef ds:uri="http://purl.org/dc/dcmitype/"/>
    <ds:schemaRef ds:uri="http://schemas.microsoft.com/office/2006/documentManagement/types"/>
    <ds:schemaRef ds:uri="http://purl.org/dc/elements/1.1/"/>
    <ds:schemaRef ds:uri="http://www.w3.org/XML/1998/namespace"/>
    <ds:schemaRef ds:uri="http://schemas.openxmlformats.org/package/2006/metadata/core-properties"/>
    <ds:schemaRef ds:uri="2cca2253-b4b3-493a-b13d-4e35805225a7"/>
    <ds:schemaRef ds:uri="http://schemas.microsoft.com/office/2006/metadata/properties"/>
  </ds:schemaRefs>
</ds:datastoreItem>
</file>

<file path=customXml/itemProps37.xml><?xml version="1.0" encoding="utf-8"?>
<ds:datastoreItem xmlns:ds="http://schemas.openxmlformats.org/officeDocument/2006/customXml" ds:itemID="{2C9ABD96-756D-41D3-909F-6F7B4C6B6E1F}">
  <ds:schemaRefs>
    <ds:schemaRef ds:uri="ESRI.ArcGIS.Mapping.OfficeIntegration.PowerPointInfo"/>
  </ds:schemaRefs>
</ds:datastoreItem>
</file>

<file path=customXml/itemProps38.xml><?xml version="1.0" encoding="utf-8"?>
<ds:datastoreItem xmlns:ds="http://schemas.openxmlformats.org/officeDocument/2006/customXml" ds:itemID="{9E56F111-9E55-4604-91C2-8352AE933430}">
  <ds:schemaRefs>
    <ds:schemaRef ds:uri="ESRI.ArcGIS.Mapping.OfficeIntegration.PowerPointInfo"/>
  </ds:schemaRefs>
</ds:datastoreItem>
</file>

<file path=customXml/itemProps39.xml><?xml version="1.0" encoding="utf-8"?>
<ds:datastoreItem xmlns:ds="http://schemas.openxmlformats.org/officeDocument/2006/customXml" ds:itemID="{998905D7-FE59-48DE-A74A-5B0009B7827F}">
  <ds:schemaRefs>
    <ds:schemaRef ds:uri="ESRI.ArcGIS.Mapping.OfficeIntegration.PowerPointInfo"/>
  </ds:schemaRefs>
</ds:datastoreItem>
</file>

<file path=customXml/itemProps4.xml><?xml version="1.0" encoding="utf-8"?>
<ds:datastoreItem xmlns:ds="http://schemas.openxmlformats.org/officeDocument/2006/customXml" ds:itemID="{DA46DABE-45F1-4E65-A939-497CB70F357D}">
  <ds:schemaRefs>
    <ds:schemaRef ds:uri="ESRI.ArcGIS.Mapping.OfficeIntegration.PowerPointInfo"/>
  </ds:schemaRefs>
</ds:datastoreItem>
</file>

<file path=customXml/itemProps40.xml><?xml version="1.0" encoding="utf-8"?>
<ds:datastoreItem xmlns:ds="http://schemas.openxmlformats.org/officeDocument/2006/customXml" ds:itemID="{4ADFB689-BC87-4869-ADD0-8C3555150450}">
  <ds:schemaRefs>
    <ds:schemaRef ds:uri="ESRI.ArcGIS.Mapping.OfficeIntegration.PowerPointInfo"/>
  </ds:schemaRefs>
</ds:datastoreItem>
</file>

<file path=customXml/itemProps41.xml><?xml version="1.0" encoding="utf-8"?>
<ds:datastoreItem xmlns:ds="http://schemas.openxmlformats.org/officeDocument/2006/customXml" ds:itemID="{33F5FE6F-FF86-471A-919E-6C74E3669390}">
  <ds:schemaRefs>
    <ds:schemaRef ds:uri="ESRI.ArcGIS.Mapping.OfficeIntegration.PowerPointInfo"/>
  </ds:schemaRefs>
</ds:datastoreItem>
</file>

<file path=customXml/itemProps42.xml><?xml version="1.0" encoding="utf-8"?>
<ds:datastoreItem xmlns:ds="http://schemas.openxmlformats.org/officeDocument/2006/customXml" ds:itemID="{C9037CA3-5499-457D-8238-F29CBEBDF143}">
  <ds:schemaRefs>
    <ds:schemaRef ds:uri="ESRI.ArcGIS.Mapping.OfficeIntegration.PowerPointInfo"/>
  </ds:schemaRefs>
</ds:datastoreItem>
</file>

<file path=customXml/itemProps43.xml><?xml version="1.0" encoding="utf-8"?>
<ds:datastoreItem xmlns:ds="http://schemas.openxmlformats.org/officeDocument/2006/customXml" ds:itemID="{DB399249-DB96-4601-9BA5-97791613CF3A}">
  <ds:schemaRefs>
    <ds:schemaRef ds:uri="ESRI.ArcGIS.Mapping.OfficeIntegration.PowerPointInfo"/>
  </ds:schemaRefs>
</ds:datastoreItem>
</file>

<file path=customXml/itemProps44.xml><?xml version="1.0" encoding="utf-8"?>
<ds:datastoreItem xmlns:ds="http://schemas.openxmlformats.org/officeDocument/2006/customXml" ds:itemID="{C1BF2448-6CBA-44DB-9E22-BED59BA834DF}">
  <ds:schemaRefs>
    <ds:schemaRef ds:uri="ESRI.ArcGIS.Mapping.OfficeIntegration.PowerPointInfo"/>
  </ds:schemaRefs>
</ds:datastoreItem>
</file>

<file path=customXml/itemProps45.xml><?xml version="1.0" encoding="utf-8"?>
<ds:datastoreItem xmlns:ds="http://schemas.openxmlformats.org/officeDocument/2006/customXml" ds:itemID="{E559A846-F914-4753-A2DC-D33AFE44114C}">
  <ds:schemaRefs>
    <ds:schemaRef ds:uri="ESRI.ArcGIS.Mapping.OfficeIntegration.PowerPointInfo"/>
  </ds:schemaRefs>
</ds:datastoreItem>
</file>

<file path=customXml/itemProps46.xml><?xml version="1.0" encoding="utf-8"?>
<ds:datastoreItem xmlns:ds="http://schemas.openxmlformats.org/officeDocument/2006/customXml" ds:itemID="{653D88A7-0F5E-41C5-A5C5-47DF37C594C5}">
  <ds:schemaRefs>
    <ds:schemaRef ds:uri="ESRI.ArcGIS.Mapping.OfficeIntegration.PowerPointInfo"/>
  </ds:schemaRefs>
</ds:datastoreItem>
</file>

<file path=customXml/itemProps47.xml><?xml version="1.0" encoding="utf-8"?>
<ds:datastoreItem xmlns:ds="http://schemas.openxmlformats.org/officeDocument/2006/customXml" ds:itemID="{612F64FD-E61D-43DE-A84B-8FC0DA8FC26C}">
  <ds:schemaRefs>
    <ds:schemaRef ds:uri="ESRI.ArcGIS.Mapping.OfficeIntegration.PowerPointInfo"/>
  </ds:schemaRefs>
</ds:datastoreItem>
</file>

<file path=customXml/itemProps48.xml><?xml version="1.0" encoding="utf-8"?>
<ds:datastoreItem xmlns:ds="http://schemas.openxmlformats.org/officeDocument/2006/customXml" ds:itemID="{6D2D132B-596B-4D69-A43B-566EB6C10C03}">
  <ds:schemaRefs>
    <ds:schemaRef ds:uri="ESRI.ArcGIS.Mapping.OfficeIntegration.PowerPointInfo"/>
  </ds:schemaRefs>
</ds:datastoreItem>
</file>

<file path=customXml/itemProps49.xml><?xml version="1.0" encoding="utf-8"?>
<ds:datastoreItem xmlns:ds="http://schemas.openxmlformats.org/officeDocument/2006/customXml" ds:itemID="{A2D97EB6-C9B5-45C6-85A6-D4FE6E1D9856}">
  <ds:schemaRefs>
    <ds:schemaRef ds:uri="ESRI.ArcGIS.Mapping.OfficeIntegration.PowerPointInfo"/>
  </ds:schemaRefs>
</ds:datastoreItem>
</file>

<file path=customXml/itemProps5.xml><?xml version="1.0" encoding="utf-8"?>
<ds:datastoreItem xmlns:ds="http://schemas.openxmlformats.org/officeDocument/2006/customXml" ds:itemID="{4ADFB73A-380D-41FC-8C37-7155886326FA}">
  <ds:schemaRefs>
    <ds:schemaRef ds:uri="ESRI.ArcGIS.Mapping.OfficeIntegration.PowerPointInfo"/>
  </ds:schemaRefs>
</ds:datastoreItem>
</file>

<file path=customXml/itemProps50.xml><?xml version="1.0" encoding="utf-8"?>
<ds:datastoreItem xmlns:ds="http://schemas.openxmlformats.org/officeDocument/2006/customXml" ds:itemID="{AC4EB402-C456-4A26-8A92-B48606FF9264}">
  <ds:schemaRefs>
    <ds:schemaRef ds:uri="ESRI.ArcGIS.Mapping.OfficeIntegration.PowerPointInfo"/>
  </ds:schemaRefs>
</ds:datastoreItem>
</file>

<file path=customXml/itemProps51.xml><?xml version="1.0" encoding="utf-8"?>
<ds:datastoreItem xmlns:ds="http://schemas.openxmlformats.org/officeDocument/2006/customXml" ds:itemID="{B7E6AAC2-10E8-4F0C-BCC5-34BD332F8972}">
  <ds:schemaRefs>
    <ds:schemaRef ds:uri="ESRI.ArcGIS.Mapping.OfficeIntegration.PowerPointInfo"/>
  </ds:schemaRefs>
</ds:datastoreItem>
</file>

<file path=customXml/itemProps52.xml><?xml version="1.0" encoding="utf-8"?>
<ds:datastoreItem xmlns:ds="http://schemas.openxmlformats.org/officeDocument/2006/customXml" ds:itemID="{E5F80E3B-5636-41B2-898D-5D17189605B7}">
  <ds:schemaRefs>
    <ds:schemaRef ds:uri="ESRI.ArcGIS.Mapping.OfficeIntegration.PowerPointInfo"/>
  </ds:schemaRefs>
</ds:datastoreItem>
</file>

<file path=customXml/itemProps53.xml><?xml version="1.0" encoding="utf-8"?>
<ds:datastoreItem xmlns:ds="http://schemas.openxmlformats.org/officeDocument/2006/customXml" ds:itemID="{E47732B9-9C1B-4723-B4AA-A21238C5DF44}">
  <ds:schemaRefs>
    <ds:schemaRef ds:uri="ESRI.ArcGIS.Mapping.OfficeIntegration.PowerPointInfo"/>
  </ds:schemaRefs>
</ds:datastoreItem>
</file>

<file path=customXml/itemProps54.xml><?xml version="1.0" encoding="utf-8"?>
<ds:datastoreItem xmlns:ds="http://schemas.openxmlformats.org/officeDocument/2006/customXml" ds:itemID="{8EED6C1C-A455-42E4-8CBE-649F5A755068}">
  <ds:schemaRefs>
    <ds:schemaRef ds:uri="ESRI.ArcGIS.Mapping.OfficeIntegration.PowerPointInfo"/>
  </ds:schemaRefs>
</ds:datastoreItem>
</file>

<file path=customXml/itemProps55.xml><?xml version="1.0" encoding="utf-8"?>
<ds:datastoreItem xmlns:ds="http://schemas.openxmlformats.org/officeDocument/2006/customXml" ds:itemID="{D4E2A01F-BEC1-4558-9AD1-A87ED70D910B}">
  <ds:schemaRefs>
    <ds:schemaRef ds:uri="ESRI.ArcGIS.Mapping.OfficeIntegration.PowerPointInfo"/>
  </ds:schemaRefs>
</ds:datastoreItem>
</file>

<file path=customXml/itemProps56.xml><?xml version="1.0" encoding="utf-8"?>
<ds:datastoreItem xmlns:ds="http://schemas.openxmlformats.org/officeDocument/2006/customXml" ds:itemID="{905F88FE-324F-4FBE-89BB-9CEE04D6CACF}">
  <ds:schemaRefs>
    <ds:schemaRef ds:uri="ESRI.ArcGIS.Mapping.OfficeIntegration.PowerPointInfo"/>
  </ds:schemaRefs>
</ds:datastoreItem>
</file>

<file path=customXml/itemProps57.xml><?xml version="1.0" encoding="utf-8"?>
<ds:datastoreItem xmlns:ds="http://schemas.openxmlformats.org/officeDocument/2006/customXml" ds:itemID="{55235559-86B9-428B-8DAF-8EE6262226D5}">
  <ds:schemaRefs>
    <ds:schemaRef ds:uri="ESRI.ArcGIS.Mapping.OfficeIntegration.PowerPointInfo"/>
  </ds:schemaRefs>
</ds:datastoreItem>
</file>

<file path=customXml/itemProps58.xml><?xml version="1.0" encoding="utf-8"?>
<ds:datastoreItem xmlns:ds="http://schemas.openxmlformats.org/officeDocument/2006/customXml" ds:itemID="{E940B40D-12DB-4BFA-BBB6-2269FD71FF92}">
  <ds:schemaRefs>
    <ds:schemaRef ds:uri="ESRI.ArcGIS.Mapping.OfficeIntegration.PowerPointInfo"/>
  </ds:schemaRefs>
</ds:datastoreItem>
</file>

<file path=customXml/itemProps59.xml><?xml version="1.0" encoding="utf-8"?>
<ds:datastoreItem xmlns:ds="http://schemas.openxmlformats.org/officeDocument/2006/customXml" ds:itemID="{53220D22-8257-492D-8F60-ECE474D7C478}">
  <ds:schemaRefs>
    <ds:schemaRef ds:uri="ESRI.ArcGIS.Mapping.OfficeIntegration.PowerPointInfo"/>
  </ds:schemaRefs>
</ds:datastoreItem>
</file>

<file path=customXml/itemProps6.xml><?xml version="1.0" encoding="utf-8"?>
<ds:datastoreItem xmlns:ds="http://schemas.openxmlformats.org/officeDocument/2006/customXml" ds:itemID="{76859AF2-E75C-459B-8657-EEEA80BC8153}">
  <ds:schemaRefs>
    <ds:schemaRef ds:uri="ESRI.ArcGIS.Mapping.OfficeIntegration.PowerPointInfo"/>
  </ds:schemaRefs>
</ds:datastoreItem>
</file>

<file path=customXml/itemProps60.xml><?xml version="1.0" encoding="utf-8"?>
<ds:datastoreItem xmlns:ds="http://schemas.openxmlformats.org/officeDocument/2006/customXml" ds:itemID="{A77C5B54-CA1C-4010-8D5D-ED406825EBB7}">
  <ds:schemaRefs>
    <ds:schemaRef ds:uri="ESRI.ArcGIS.Mapping.OfficeIntegration.PowerPointInfo"/>
  </ds:schemaRefs>
</ds:datastoreItem>
</file>

<file path=customXml/itemProps61.xml><?xml version="1.0" encoding="utf-8"?>
<ds:datastoreItem xmlns:ds="http://schemas.openxmlformats.org/officeDocument/2006/customXml" ds:itemID="{D32008F3-64AC-45EB-A05B-F6120AE62290}">
  <ds:schemaRefs>
    <ds:schemaRef ds:uri="ESRI.ArcGIS.Mapping.OfficeIntegration.PowerPointInfo"/>
  </ds:schemaRefs>
</ds:datastoreItem>
</file>

<file path=customXml/itemProps62.xml><?xml version="1.0" encoding="utf-8"?>
<ds:datastoreItem xmlns:ds="http://schemas.openxmlformats.org/officeDocument/2006/customXml" ds:itemID="{F29452FE-972E-43F8-B54C-969F4C69C00B}">
  <ds:schemaRefs>
    <ds:schemaRef ds:uri="ESRI.ArcGIS.Mapping.OfficeIntegration.PowerPointInfo"/>
  </ds:schemaRefs>
</ds:datastoreItem>
</file>

<file path=customXml/itemProps63.xml><?xml version="1.0" encoding="utf-8"?>
<ds:datastoreItem xmlns:ds="http://schemas.openxmlformats.org/officeDocument/2006/customXml" ds:itemID="{EE9F405B-FE7A-4AB8-9CB8-9A75FBA69A95}">
  <ds:schemaRefs>
    <ds:schemaRef ds:uri="ESRI.ArcGIS.Mapping.OfficeIntegration.PowerPointInfo"/>
  </ds:schemaRefs>
</ds:datastoreItem>
</file>

<file path=customXml/itemProps64.xml><?xml version="1.0" encoding="utf-8"?>
<ds:datastoreItem xmlns:ds="http://schemas.openxmlformats.org/officeDocument/2006/customXml" ds:itemID="{94844715-80D4-4BDB-8DF0-52D9314E2485}">
  <ds:schemaRefs>
    <ds:schemaRef ds:uri="ESRI.ArcGIS.Mapping.OfficeIntegration.PowerPointInfo"/>
  </ds:schemaRefs>
</ds:datastoreItem>
</file>

<file path=customXml/itemProps65.xml><?xml version="1.0" encoding="utf-8"?>
<ds:datastoreItem xmlns:ds="http://schemas.openxmlformats.org/officeDocument/2006/customXml" ds:itemID="{2672FF5B-1ADC-45B0-9698-61421F5761E7}">
  <ds:schemaRefs>
    <ds:schemaRef ds:uri="ESRI.ArcGIS.Mapping.OfficeIntegration.PowerPointInfo"/>
  </ds:schemaRefs>
</ds:datastoreItem>
</file>

<file path=customXml/itemProps66.xml><?xml version="1.0" encoding="utf-8"?>
<ds:datastoreItem xmlns:ds="http://schemas.openxmlformats.org/officeDocument/2006/customXml" ds:itemID="{039A5E78-EC42-40DE-A05E-1C7FCA140310}">
  <ds:schemaRefs>
    <ds:schemaRef ds:uri="ESRI.ArcGIS.Mapping.OfficeIntegration.PowerPointInfo"/>
  </ds:schemaRefs>
</ds:datastoreItem>
</file>

<file path=customXml/itemProps67.xml><?xml version="1.0" encoding="utf-8"?>
<ds:datastoreItem xmlns:ds="http://schemas.openxmlformats.org/officeDocument/2006/customXml" ds:itemID="{C4AF463C-FA8B-436D-9853-3318650FDAB8}">
  <ds:schemaRefs>
    <ds:schemaRef ds:uri="ESRI.ArcGIS.Mapping.OfficeIntegration.PowerPointInfo"/>
  </ds:schemaRefs>
</ds:datastoreItem>
</file>

<file path=customXml/itemProps68.xml><?xml version="1.0" encoding="utf-8"?>
<ds:datastoreItem xmlns:ds="http://schemas.openxmlformats.org/officeDocument/2006/customXml" ds:itemID="{B0302D17-5923-4CC0-9EB4-0E57930F5A8E}">
  <ds:schemaRefs>
    <ds:schemaRef ds:uri="ESRI.ArcGIS.Mapping.OfficeIntegration.PowerPointInfo"/>
  </ds:schemaRefs>
</ds:datastoreItem>
</file>

<file path=customXml/itemProps7.xml><?xml version="1.0" encoding="utf-8"?>
<ds:datastoreItem xmlns:ds="http://schemas.openxmlformats.org/officeDocument/2006/customXml" ds:itemID="{16EF6D11-DC4F-410C-A4BF-DF081B432591}">
  <ds:schemaRefs>
    <ds:schemaRef ds:uri="ESRI.ArcGIS.Mapping.OfficeIntegration.PowerPointInfo"/>
  </ds:schemaRefs>
</ds:datastoreItem>
</file>

<file path=customXml/itemProps8.xml><?xml version="1.0" encoding="utf-8"?>
<ds:datastoreItem xmlns:ds="http://schemas.openxmlformats.org/officeDocument/2006/customXml" ds:itemID="{3E253610-1BBE-4C16-A1DA-4D6F07A3A74E}">
  <ds:schemaRefs>
    <ds:schemaRef ds:uri="ESRI.ArcGIS.Mapping.OfficeIntegration.PowerPointInfo"/>
  </ds:schemaRefs>
</ds:datastoreItem>
</file>

<file path=customXml/itemProps9.xml><?xml version="1.0" encoding="utf-8"?>
<ds:datastoreItem xmlns:ds="http://schemas.openxmlformats.org/officeDocument/2006/customXml" ds:itemID="{FDE85643-3216-4103-A1BD-63F5E1D42D73}">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Esri_Corporate_Template-Dark</Template>
  <TotalTime>8933</TotalTime>
  <Words>5146</Words>
  <Application>Microsoft Office PowerPoint</Application>
  <PresentationFormat>Widescreen</PresentationFormat>
  <Paragraphs>592</Paragraphs>
  <Slides>64</Slides>
  <Notes>64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64</vt:i4>
      </vt:variant>
    </vt:vector>
  </HeadingPairs>
  <TitlesOfParts>
    <vt:vector size="68" baseType="lpstr">
      <vt:lpstr>Arial</vt:lpstr>
      <vt:lpstr>Calibri</vt:lpstr>
      <vt:lpstr>Lucida Grande</vt:lpstr>
      <vt:lpstr>Esri_Corporate_Template-Dark</vt:lpstr>
      <vt:lpstr>ArcGIS Pro SDK for .NET : Parcel Fabric API</vt:lpstr>
      <vt:lpstr>Session Overview</vt:lpstr>
      <vt:lpstr>Parcel Fabric Conceptual Overview</vt:lpstr>
      <vt:lpstr>Conceptual Overview</vt:lpstr>
      <vt:lpstr>Data Model</vt:lpstr>
      <vt:lpstr>Data Model</vt:lpstr>
      <vt:lpstr>Data Model</vt:lpstr>
      <vt:lpstr>Data Model</vt:lpstr>
      <vt:lpstr>Data Model</vt:lpstr>
      <vt:lpstr>Data Model</vt:lpstr>
      <vt:lpstr>Data Model</vt:lpstr>
      <vt:lpstr>Data Model</vt:lpstr>
      <vt:lpstr>Data Model</vt:lpstr>
      <vt:lpstr>Data Model</vt:lpstr>
      <vt:lpstr>Data Model</vt:lpstr>
      <vt:lpstr>Data Model</vt:lpstr>
      <vt:lpstr>Data Model</vt:lpstr>
      <vt:lpstr>Data Model</vt:lpstr>
      <vt:lpstr>Data Model</vt:lpstr>
      <vt:lpstr>Data Model</vt:lpstr>
      <vt:lpstr>Data Model</vt:lpstr>
      <vt:lpstr>Data Model</vt:lpstr>
      <vt:lpstr>Data Model</vt:lpstr>
      <vt:lpstr>Parcel Layer</vt:lpstr>
      <vt:lpstr>Parcel Layer</vt:lpstr>
      <vt:lpstr>Parcel Layer</vt:lpstr>
      <vt:lpstr>Parcel Layer – Extension Methods</vt:lpstr>
      <vt:lpstr>Quick note on license checking</vt:lpstr>
      <vt:lpstr>Parcel Layer</vt:lpstr>
      <vt:lpstr>DEMO: Fabric Data Model</vt:lpstr>
      <vt:lpstr>Parcel Editing API</vt:lpstr>
      <vt:lpstr>Parcel Editing API</vt:lpstr>
      <vt:lpstr>Parcel Editing API in Pro</vt:lpstr>
      <vt:lpstr>Edit Operations - Workflow</vt:lpstr>
      <vt:lpstr>Parcel Edit Operations - Workflow</vt:lpstr>
      <vt:lpstr>Parcel Edit Operations - Workflow</vt:lpstr>
      <vt:lpstr>Parcel Edit Operations </vt:lpstr>
      <vt:lpstr>What is the Active Record?</vt:lpstr>
      <vt:lpstr>What is the Active Record?</vt:lpstr>
      <vt:lpstr>DEMO: Create Record &amp; Add Point</vt:lpstr>
      <vt:lpstr>Parcel Edit Operations </vt:lpstr>
      <vt:lpstr>Parcel API – Not a Closed System</vt:lpstr>
      <vt:lpstr>Parcel Lineage</vt:lpstr>
      <vt:lpstr>Parcel Lineage</vt:lpstr>
      <vt:lpstr>Parcel Fabric – Parcel Edit Token</vt:lpstr>
      <vt:lpstr>Parcel Fabric – Parcel Edit Token</vt:lpstr>
      <vt:lpstr>Parcel Fabric – Parcel Edit Token</vt:lpstr>
      <vt:lpstr>DEMO: Copy Lines, Build &amp; Remainder</vt:lpstr>
      <vt:lpstr>DEMO: Construct Parcels from Traverse Files</vt:lpstr>
      <vt:lpstr>Parcel Fabric .Net API What’s Next in ArcGIS Pro 3.0?</vt:lpstr>
      <vt:lpstr>Parcel Fabric .Net API 3.0</vt:lpstr>
      <vt:lpstr>Parcel Fabric .Net API 3.0</vt:lpstr>
      <vt:lpstr>Parcel Fabric .Net API 3.0</vt:lpstr>
      <vt:lpstr>Parcel Fabric .Net API 3.0</vt:lpstr>
      <vt:lpstr>Parcel Fabric .Net API 3.0</vt:lpstr>
      <vt:lpstr>Parcel Fabric .Net API 3.0</vt:lpstr>
      <vt:lpstr>Parcel Fabric .Net API 3.0</vt:lpstr>
      <vt:lpstr>Parcel Fabric .Net API 3.0</vt:lpstr>
      <vt:lpstr>Parcel Fabric .Net API Resources</vt:lpstr>
      <vt:lpstr>Parcel Fabric SDK .Net Resources</vt:lpstr>
      <vt:lpstr>Parcel Fabric SDK .Net Resources</vt:lpstr>
      <vt:lpstr>ArcGIS Pro SDK for .NET – Demo Theater Sessions</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Pettitt</dc:creator>
  <cp:lastModifiedBy>Tim Hodson</cp:lastModifiedBy>
  <cp:revision>146</cp:revision>
  <cp:lastPrinted>2021-08-10T23:54:02Z</cp:lastPrinted>
  <dcterms:created xsi:type="dcterms:W3CDTF">2021-10-12T16:08:44Z</dcterms:created>
  <dcterms:modified xsi:type="dcterms:W3CDTF">2022-03-03T20:15:36Z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0x01010053049FB6FED00E4DA16BDBD19956ADB8</vt:lpwstr>
  </property>
  <property fmtid="{D5CDD505-2E9C-101B-9397-08002B2CF9AE}" pid="3" name="Order">
    <vt:r8>898000</vt:r8>
  </property>
  <property fmtid="{D5CDD505-2E9C-101B-9397-08002B2CF9AE}" pid="4" name="ComplianceAssetId">
    <vt:lpwstr/>
  </property>
  <property fmtid="{D5CDD505-2E9C-101B-9397-08002B2CF9AE}" pid="5" name="TemplateUrl">
    <vt:lpwstr/>
  </property>
  <property fmtid="{D5CDD505-2E9C-101B-9397-08002B2CF9AE}" pid="6" name="xd_Signature">
    <vt:bool>false</vt:bool>
  </property>
  <property fmtid="{D5CDD505-2E9C-101B-9397-08002B2CF9AE}" pid="7" name="xd_ProgID">
    <vt:lpwstr/>
  </property>
  <property fmtid="{D5CDD505-2E9C-101B-9397-08002B2CF9AE}" pid="8" name="_SourceUrl">
    <vt:lpwstr/>
  </property>
  <property fmtid="{D5CDD505-2E9C-101B-9397-08002B2CF9AE}" pid="9" name="_SharedFileIndex">
    <vt:lpwstr/>
  </property>
</Properties>
</file>