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7" Type="http://schemas.microsoft.com/office/2020/02/relationships/classificationlabels" Target="docMetadata/LabelInfo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6799" r:id="rId69"/>
  </p:sldMasterIdLst>
  <p:notesMasterIdLst>
    <p:notesMasterId r:id="rId111"/>
  </p:notesMasterIdLst>
  <p:handoutMasterIdLst>
    <p:handoutMasterId r:id="rId112"/>
  </p:handoutMasterIdLst>
  <p:sldIdLst>
    <p:sldId id="741" r:id="rId70"/>
    <p:sldId id="755" r:id="rId71"/>
    <p:sldId id="602" r:id="rId72"/>
    <p:sldId id="645" r:id="rId73"/>
    <p:sldId id="2142532896" r:id="rId74"/>
    <p:sldId id="2142532873" r:id="rId75"/>
    <p:sldId id="989" r:id="rId76"/>
    <p:sldId id="2142532874" r:id="rId77"/>
    <p:sldId id="2142532875" r:id="rId78"/>
    <p:sldId id="733" r:id="rId79"/>
    <p:sldId id="2142532852" r:id="rId80"/>
    <p:sldId id="2142532853" r:id="rId81"/>
    <p:sldId id="2142532894" r:id="rId82"/>
    <p:sldId id="713" r:id="rId83"/>
    <p:sldId id="2142532898" r:id="rId84"/>
    <p:sldId id="624" r:id="rId85"/>
    <p:sldId id="2142532862" r:id="rId86"/>
    <p:sldId id="1069" r:id="rId87"/>
    <p:sldId id="802" r:id="rId88"/>
    <p:sldId id="744" r:id="rId89"/>
    <p:sldId id="1071" r:id="rId90"/>
    <p:sldId id="757" r:id="rId91"/>
    <p:sldId id="978" r:id="rId92"/>
    <p:sldId id="2142532893" r:id="rId93"/>
    <p:sldId id="2142532899" r:id="rId94"/>
    <p:sldId id="2142532876" r:id="rId95"/>
    <p:sldId id="2142532855" r:id="rId96"/>
    <p:sldId id="2142532880" r:id="rId97"/>
    <p:sldId id="1074" r:id="rId98"/>
    <p:sldId id="2142532881" r:id="rId99"/>
    <p:sldId id="2142532895" r:id="rId100"/>
    <p:sldId id="2142532863" r:id="rId101"/>
    <p:sldId id="2142532858" r:id="rId102"/>
    <p:sldId id="2142532901" r:id="rId103"/>
    <p:sldId id="2142532900" r:id="rId104"/>
    <p:sldId id="2142532889" r:id="rId105"/>
    <p:sldId id="2142532884" r:id="rId106"/>
    <p:sldId id="2142532890" r:id="rId107"/>
    <p:sldId id="1013" r:id="rId108"/>
    <p:sldId id="2142532891" r:id="rId109"/>
    <p:sldId id="2142532892" r:id="rId1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alk-In" id="{EC94B526-D39B-9142-BA12-980271B97E2B}">
          <p14:sldIdLst>
            <p14:sldId id="741"/>
          </p14:sldIdLst>
        </p14:section>
        <p14:section name="YOUR PRESENTATION" id="{DAB6E55E-1DF4-D94B-9EB9-9E337902D713}">
          <p14:sldIdLst>
            <p14:sldId id="755"/>
            <p14:sldId id="602"/>
            <p14:sldId id="645"/>
            <p14:sldId id="2142532896"/>
            <p14:sldId id="2142532873"/>
            <p14:sldId id="989"/>
            <p14:sldId id="2142532874"/>
            <p14:sldId id="2142532875"/>
            <p14:sldId id="733"/>
            <p14:sldId id="2142532852"/>
            <p14:sldId id="2142532853"/>
            <p14:sldId id="2142532894"/>
            <p14:sldId id="713"/>
            <p14:sldId id="2142532898"/>
            <p14:sldId id="624"/>
            <p14:sldId id="2142532862"/>
            <p14:sldId id="1069"/>
            <p14:sldId id="802"/>
            <p14:sldId id="744"/>
            <p14:sldId id="1071"/>
            <p14:sldId id="757"/>
            <p14:sldId id="978"/>
            <p14:sldId id="2142532893"/>
            <p14:sldId id="2142532899"/>
            <p14:sldId id="2142532876"/>
            <p14:sldId id="2142532855"/>
            <p14:sldId id="2142532880"/>
            <p14:sldId id="1074"/>
            <p14:sldId id="2142532881"/>
            <p14:sldId id="2142532895"/>
            <p14:sldId id="2142532863"/>
            <p14:sldId id="2142532858"/>
            <p14:sldId id="2142532901"/>
            <p14:sldId id="2142532900"/>
            <p14:sldId id="2142532889"/>
            <p14:sldId id="2142532884"/>
            <p14:sldId id="2142532890"/>
            <p14:sldId id="1013"/>
            <p14:sldId id="2142532891"/>
            <p14:sldId id="21425328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F0AF"/>
    <a:srgbClr val="6CACF5"/>
    <a:srgbClr val="C3E3F7"/>
    <a:srgbClr val="027ECF"/>
    <a:srgbClr val="C9F2FF"/>
    <a:srgbClr val="FFFFFF"/>
    <a:srgbClr val="828218"/>
    <a:srgbClr val="828219"/>
    <a:srgbClr val="C830A0"/>
    <a:srgbClr val="E246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39" autoAdjust="0"/>
    <p:restoredTop sz="96327"/>
  </p:normalViewPr>
  <p:slideViewPr>
    <p:cSldViewPr snapToGrid="0">
      <p:cViewPr varScale="1">
        <p:scale>
          <a:sx n="98" d="100"/>
          <a:sy n="98" d="100"/>
        </p:scale>
        <p:origin x="84" y="138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slide" Target="slides/slide15.xml"/><Relationship Id="rId89" Type="http://schemas.openxmlformats.org/officeDocument/2006/relationships/slide" Target="slides/slide20.xml"/><Relationship Id="rId112" Type="http://schemas.openxmlformats.org/officeDocument/2006/relationships/handoutMaster" Target="handoutMasters/handoutMaster1.xml"/><Relationship Id="rId16" Type="http://schemas.openxmlformats.org/officeDocument/2006/relationships/customXml" Target="../customXml/item16.xml"/><Relationship Id="rId107" Type="http://schemas.openxmlformats.org/officeDocument/2006/relationships/slide" Target="slides/slide38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5.xml"/><Relationship Id="rId79" Type="http://schemas.openxmlformats.org/officeDocument/2006/relationships/slide" Target="slides/slide10.xml"/><Relationship Id="rId102" Type="http://schemas.openxmlformats.org/officeDocument/2006/relationships/slide" Target="slides/slide33.xml"/><Relationship Id="rId5" Type="http://schemas.openxmlformats.org/officeDocument/2006/relationships/customXml" Target="../customXml/item5.xml"/><Relationship Id="rId90" Type="http://schemas.openxmlformats.org/officeDocument/2006/relationships/slide" Target="slides/slide21.xml"/><Relationship Id="rId95" Type="http://schemas.openxmlformats.org/officeDocument/2006/relationships/slide" Target="slides/slide26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slideMaster" Target="slideMasters/slideMaster1.xml"/><Relationship Id="rId113" Type="http://schemas.openxmlformats.org/officeDocument/2006/relationships/presProps" Target="presProps.xml"/><Relationship Id="rId80" Type="http://schemas.openxmlformats.org/officeDocument/2006/relationships/slide" Target="slides/slide11.xml"/><Relationship Id="rId85" Type="http://schemas.openxmlformats.org/officeDocument/2006/relationships/slide" Target="slides/slide16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slide" Target="slides/slide34.xml"/><Relationship Id="rId108" Type="http://schemas.openxmlformats.org/officeDocument/2006/relationships/slide" Target="slides/slide39.xml"/><Relationship Id="rId54" Type="http://schemas.openxmlformats.org/officeDocument/2006/relationships/customXml" Target="../customXml/item54.xml"/><Relationship Id="rId70" Type="http://schemas.openxmlformats.org/officeDocument/2006/relationships/slide" Target="slides/slide1.xml"/><Relationship Id="rId75" Type="http://schemas.openxmlformats.org/officeDocument/2006/relationships/slide" Target="slides/slide6.xml"/><Relationship Id="rId91" Type="http://schemas.openxmlformats.org/officeDocument/2006/relationships/slide" Target="slides/slide22.xml"/><Relationship Id="rId96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slide" Target="slides/slide37.xml"/><Relationship Id="rId114" Type="http://schemas.openxmlformats.org/officeDocument/2006/relationships/viewProps" Target="viewProps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4.xml"/><Relationship Id="rId78" Type="http://schemas.openxmlformats.org/officeDocument/2006/relationships/slide" Target="slides/slide9.xml"/><Relationship Id="rId81" Type="http://schemas.openxmlformats.org/officeDocument/2006/relationships/slide" Target="slides/slide12.xml"/><Relationship Id="rId86" Type="http://schemas.openxmlformats.org/officeDocument/2006/relationships/slide" Target="slides/slide17.xml"/><Relationship Id="rId94" Type="http://schemas.openxmlformats.org/officeDocument/2006/relationships/slide" Target="slides/slide25.xml"/><Relationship Id="rId99" Type="http://schemas.openxmlformats.org/officeDocument/2006/relationships/slide" Target="slides/slide30.xml"/><Relationship Id="rId101" Type="http://schemas.openxmlformats.org/officeDocument/2006/relationships/slide" Target="slides/slide32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109" Type="http://schemas.openxmlformats.org/officeDocument/2006/relationships/slide" Target="slides/slide40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7.xml"/><Relationship Id="rId97" Type="http://schemas.openxmlformats.org/officeDocument/2006/relationships/slide" Target="slides/slide28.xml"/><Relationship Id="rId104" Type="http://schemas.openxmlformats.org/officeDocument/2006/relationships/slide" Target="slides/slide35.xml"/><Relationship Id="rId7" Type="http://schemas.openxmlformats.org/officeDocument/2006/relationships/customXml" Target="../customXml/item7.xml"/><Relationship Id="rId71" Type="http://schemas.openxmlformats.org/officeDocument/2006/relationships/slide" Target="slides/slide2.xml"/><Relationship Id="rId92" Type="http://schemas.openxmlformats.org/officeDocument/2006/relationships/slide" Target="slides/slide23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slide" Target="slides/slide18.xml"/><Relationship Id="rId110" Type="http://schemas.openxmlformats.org/officeDocument/2006/relationships/slide" Target="slides/slide41.xml"/><Relationship Id="rId115" Type="http://schemas.openxmlformats.org/officeDocument/2006/relationships/theme" Target="theme/theme1.xml"/><Relationship Id="rId61" Type="http://schemas.openxmlformats.org/officeDocument/2006/relationships/customXml" Target="../customXml/item61.xml"/><Relationship Id="rId82" Type="http://schemas.openxmlformats.org/officeDocument/2006/relationships/slide" Target="slides/slide13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8.xml"/><Relationship Id="rId100" Type="http://schemas.openxmlformats.org/officeDocument/2006/relationships/slide" Target="slides/slide31.xml"/><Relationship Id="rId105" Type="http://schemas.openxmlformats.org/officeDocument/2006/relationships/slide" Target="slides/slide36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3.xml"/><Relationship Id="rId93" Type="http://schemas.openxmlformats.org/officeDocument/2006/relationships/slide" Target="slides/slide24.xml"/><Relationship Id="rId98" Type="http://schemas.openxmlformats.org/officeDocument/2006/relationships/slide" Target="slides/slide29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customXml" Target="../customXml/item67.xml"/><Relationship Id="rId116" Type="http://schemas.openxmlformats.org/officeDocument/2006/relationships/tableStyles" Target="tableStyles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62" Type="http://schemas.openxmlformats.org/officeDocument/2006/relationships/customXml" Target="../customXml/item62.xml"/><Relationship Id="rId83" Type="http://schemas.openxmlformats.org/officeDocument/2006/relationships/slide" Target="slides/slide14.xml"/><Relationship Id="rId88" Type="http://schemas.openxmlformats.org/officeDocument/2006/relationships/slide" Target="slides/slide19.xml"/><Relationship Id="rId111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6F60CE-7DF0-44B7-8396-65D6A1189467}" type="doc">
      <dgm:prSet loTypeId="urn:microsoft.com/office/officeart/2011/layout/HexagonRadial" loCatId="officeon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6996ABC-E836-4B73-B68D-B4EDE3BC62A0}">
      <dgm:prSet phldrT="[Text]" custT="1"/>
      <dgm:spPr/>
      <dgm:t>
        <a:bodyPr/>
        <a:lstStyle/>
        <a:p>
          <a:r>
            <a:rPr lang="en-US" sz="1400" dirty="0"/>
            <a:t>Framework</a:t>
          </a:r>
          <a:endParaRPr lang="en-US" sz="1500" dirty="0"/>
        </a:p>
      </dgm:t>
    </dgm:pt>
    <dgm:pt modelId="{07EAC934-9FAF-42D0-BBC3-14C1C1C6EBCB}" type="parTrans" cxnId="{B6506971-6056-4F99-A731-A3A5F26E4018}">
      <dgm:prSet/>
      <dgm:spPr/>
      <dgm:t>
        <a:bodyPr/>
        <a:lstStyle/>
        <a:p>
          <a:endParaRPr lang="en-US" sz="3600"/>
        </a:p>
      </dgm:t>
    </dgm:pt>
    <dgm:pt modelId="{C3002DB3-79B9-4A73-90CC-CE24CD73ECDD}" type="sibTrans" cxnId="{B6506971-6056-4F99-A731-A3A5F26E4018}">
      <dgm:prSet/>
      <dgm:spPr/>
      <dgm:t>
        <a:bodyPr/>
        <a:lstStyle/>
        <a:p>
          <a:endParaRPr lang="en-US" sz="3600"/>
        </a:p>
      </dgm:t>
    </dgm:pt>
    <dgm:pt modelId="{1391DEF2-0B00-479D-BD6B-2F2E16CB2EB6}">
      <dgm:prSet phldrT="[Text]" custT="1"/>
      <dgm:spPr/>
      <dgm:t>
        <a:bodyPr/>
        <a:lstStyle/>
        <a:p>
          <a:r>
            <a:rPr lang="en-US" sz="1600" dirty="0"/>
            <a:t>Editing</a:t>
          </a:r>
        </a:p>
      </dgm:t>
    </dgm:pt>
    <dgm:pt modelId="{0D04D61F-0940-4413-A001-66B405461CF0}" type="parTrans" cxnId="{B763B57B-93AA-4440-A847-CA9D496C710F}">
      <dgm:prSet/>
      <dgm:spPr/>
      <dgm:t>
        <a:bodyPr/>
        <a:lstStyle/>
        <a:p>
          <a:endParaRPr lang="en-US" sz="3600"/>
        </a:p>
      </dgm:t>
    </dgm:pt>
    <dgm:pt modelId="{B3C8C909-90F2-4ECF-B9B0-C3B53D6BCF74}" type="sibTrans" cxnId="{B763B57B-93AA-4440-A847-CA9D496C710F}">
      <dgm:prSet/>
      <dgm:spPr/>
      <dgm:t>
        <a:bodyPr/>
        <a:lstStyle/>
        <a:p>
          <a:endParaRPr lang="en-US" sz="3600"/>
        </a:p>
      </dgm:t>
    </dgm:pt>
    <dgm:pt modelId="{25F3D662-CD4D-4A40-978A-5240B9D8CD5E}">
      <dgm:prSet phldrT="[Text]" custT="1"/>
      <dgm:spPr/>
      <dgm:t>
        <a:bodyPr/>
        <a:lstStyle/>
        <a:p>
          <a:r>
            <a:rPr lang="en-US" sz="1300" dirty="0"/>
            <a:t>Geometry</a:t>
          </a:r>
        </a:p>
      </dgm:t>
    </dgm:pt>
    <dgm:pt modelId="{44F73C70-F2F9-4609-8214-FB744C526D85}" type="parTrans" cxnId="{38F8E997-3770-49A2-BDFB-4E8D472759C6}">
      <dgm:prSet/>
      <dgm:spPr/>
      <dgm:t>
        <a:bodyPr/>
        <a:lstStyle/>
        <a:p>
          <a:endParaRPr lang="en-US" sz="3600"/>
        </a:p>
      </dgm:t>
    </dgm:pt>
    <dgm:pt modelId="{A033C7A5-ABE7-4AD0-9621-0A52CB7A2C5F}" type="sibTrans" cxnId="{38F8E997-3770-49A2-BDFB-4E8D472759C6}">
      <dgm:prSet/>
      <dgm:spPr/>
      <dgm:t>
        <a:bodyPr/>
        <a:lstStyle/>
        <a:p>
          <a:endParaRPr lang="en-US" sz="3600"/>
        </a:p>
      </dgm:t>
    </dgm:pt>
    <dgm:pt modelId="{476D8593-71BE-4C72-BA31-557495973EA2}">
      <dgm:prSet phldrT="[Text]" custT="1"/>
      <dgm:spPr/>
      <dgm:t>
        <a:bodyPr/>
        <a:lstStyle/>
        <a:p>
          <a:r>
            <a:rPr lang="en-US" sz="1600" dirty="0"/>
            <a:t>Layouts</a:t>
          </a:r>
          <a:endParaRPr lang="en-US" sz="1400" dirty="0"/>
        </a:p>
      </dgm:t>
    </dgm:pt>
    <dgm:pt modelId="{167549B6-0CA7-41F1-B332-0F8B965354A8}" type="parTrans" cxnId="{8B4F8122-7D7B-47E4-BC3B-A6E152FB8D4C}">
      <dgm:prSet/>
      <dgm:spPr/>
      <dgm:t>
        <a:bodyPr/>
        <a:lstStyle/>
        <a:p>
          <a:endParaRPr lang="en-US" sz="3600"/>
        </a:p>
      </dgm:t>
    </dgm:pt>
    <dgm:pt modelId="{C263261E-5F57-44A0-BCEB-9AF2CD4AC368}" type="sibTrans" cxnId="{8B4F8122-7D7B-47E4-BC3B-A6E152FB8D4C}">
      <dgm:prSet/>
      <dgm:spPr/>
      <dgm:t>
        <a:bodyPr/>
        <a:lstStyle/>
        <a:p>
          <a:endParaRPr lang="en-US" sz="3600"/>
        </a:p>
      </dgm:t>
    </dgm:pt>
    <dgm:pt modelId="{C62B521C-2D40-475A-B078-785FC675FFE2}">
      <dgm:prSet phldrT="[Text]" custT="1"/>
      <dgm:spPr/>
      <dgm:t>
        <a:bodyPr/>
        <a:lstStyle/>
        <a:p>
          <a:r>
            <a:rPr lang="en-US" sz="1400" dirty="0"/>
            <a:t>Map</a:t>
          </a:r>
          <a:r>
            <a:rPr lang="en-US" sz="1200" dirty="0"/>
            <a:t> Authoring</a:t>
          </a:r>
        </a:p>
      </dgm:t>
    </dgm:pt>
    <dgm:pt modelId="{6E320F3E-585E-4780-BF41-18E16A1224D7}" type="parTrans" cxnId="{56019466-11A4-4389-8D94-225989A1AD99}">
      <dgm:prSet/>
      <dgm:spPr/>
      <dgm:t>
        <a:bodyPr/>
        <a:lstStyle/>
        <a:p>
          <a:endParaRPr lang="en-US" sz="3600"/>
        </a:p>
      </dgm:t>
    </dgm:pt>
    <dgm:pt modelId="{5DF7D4DD-CA95-480D-92F3-6AD9466253AD}" type="sibTrans" cxnId="{56019466-11A4-4389-8D94-225989A1AD99}">
      <dgm:prSet/>
      <dgm:spPr/>
      <dgm:t>
        <a:bodyPr/>
        <a:lstStyle/>
        <a:p>
          <a:endParaRPr lang="en-US" sz="3600"/>
        </a:p>
      </dgm:t>
    </dgm:pt>
    <dgm:pt modelId="{CEC68D8E-5EEF-4867-B1DD-15036534CB05}">
      <dgm:prSet phldrT="[Text]" custT="1"/>
      <dgm:spPr/>
      <dgm:t>
        <a:bodyPr/>
        <a:lstStyle/>
        <a:p>
          <a:r>
            <a:rPr lang="en-US" sz="1400" dirty="0"/>
            <a:t>Geodatabase</a:t>
          </a:r>
        </a:p>
      </dgm:t>
    </dgm:pt>
    <dgm:pt modelId="{956418F8-AE29-469E-8F21-16B4C63E6166}" type="parTrans" cxnId="{5D69679D-6310-4ACC-8B62-08766FE71BD6}">
      <dgm:prSet/>
      <dgm:spPr/>
      <dgm:t>
        <a:bodyPr/>
        <a:lstStyle/>
        <a:p>
          <a:endParaRPr lang="en-US" sz="3600"/>
        </a:p>
      </dgm:t>
    </dgm:pt>
    <dgm:pt modelId="{64B3F613-3129-4CFC-9994-8EE0E583B21C}" type="sibTrans" cxnId="{5D69679D-6310-4ACC-8B62-08766FE71BD6}">
      <dgm:prSet/>
      <dgm:spPr/>
      <dgm:t>
        <a:bodyPr/>
        <a:lstStyle/>
        <a:p>
          <a:endParaRPr lang="en-US" sz="3600"/>
        </a:p>
      </dgm:t>
    </dgm:pt>
    <dgm:pt modelId="{4ED80A4A-5F0A-476C-AB6A-5470FC23EBFF}">
      <dgm:prSet phldrT="[Text]" custT="1"/>
      <dgm:spPr/>
      <dgm:t>
        <a:bodyPr/>
        <a:lstStyle/>
        <a:p>
          <a:r>
            <a:rPr lang="en-US" sz="1600" dirty="0"/>
            <a:t>Content</a:t>
          </a:r>
          <a:endParaRPr lang="en-US" sz="1400" dirty="0"/>
        </a:p>
      </dgm:t>
    </dgm:pt>
    <dgm:pt modelId="{71BC660B-8378-4CAC-91F8-1BE2A89FC5CA}" type="parTrans" cxnId="{E01CEFF0-1F4C-4D31-9FD5-27959810EB10}">
      <dgm:prSet/>
      <dgm:spPr/>
      <dgm:t>
        <a:bodyPr/>
        <a:lstStyle/>
        <a:p>
          <a:endParaRPr lang="en-US" sz="3600"/>
        </a:p>
      </dgm:t>
    </dgm:pt>
    <dgm:pt modelId="{ABC360FD-EFCE-4F92-93C0-E243998F17EB}" type="sibTrans" cxnId="{E01CEFF0-1F4C-4D31-9FD5-27959810EB10}">
      <dgm:prSet/>
      <dgm:spPr/>
      <dgm:t>
        <a:bodyPr/>
        <a:lstStyle/>
        <a:p>
          <a:endParaRPr lang="en-US" sz="3600"/>
        </a:p>
      </dgm:t>
    </dgm:pt>
    <dgm:pt modelId="{2E93A437-E494-4E77-99C4-39750683629F}" type="pres">
      <dgm:prSet presAssocID="{E76F60CE-7DF0-44B7-8396-65D6A1189467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909235B1-0946-4104-8D74-27994089693B}" type="pres">
      <dgm:prSet presAssocID="{06996ABC-E836-4B73-B68D-B4EDE3BC62A0}" presName="Parent" presStyleLbl="node0" presStyleIdx="0" presStyleCnt="1">
        <dgm:presLayoutVars>
          <dgm:chMax val="6"/>
          <dgm:chPref val="6"/>
        </dgm:presLayoutVars>
      </dgm:prSet>
      <dgm:spPr/>
    </dgm:pt>
    <dgm:pt modelId="{AA706724-0761-4E91-A84D-205B9A440524}" type="pres">
      <dgm:prSet presAssocID="{1391DEF2-0B00-479D-BD6B-2F2E16CB2EB6}" presName="Accent1" presStyleCnt="0"/>
      <dgm:spPr/>
    </dgm:pt>
    <dgm:pt modelId="{DE6BA10A-B565-4B88-8A03-7066161D5D85}" type="pres">
      <dgm:prSet presAssocID="{1391DEF2-0B00-479D-BD6B-2F2E16CB2EB6}" presName="Accent" presStyleLbl="bgShp" presStyleIdx="0" presStyleCnt="6"/>
      <dgm:spPr/>
    </dgm:pt>
    <dgm:pt modelId="{03C66925-C30B-4E5D-9ED7-554876404B53}" type="pres">
      <dgm:prSet presAssocID="{1391DEF2-0B00-479D-BD6B-2F2E16CB2EB6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56BF246-5ED8-4B55-9F5B-2764D58B0310}" type="pres">
      <dgm:prSet presAssocID="{25F3D662-CD4D-4A40-978A-5240B9D8CD5E}" presName="Accent2" presStyleCnt="0"/>
      <dgm:spPr/>
    </dgm:pt>
    <dgm:pt modelId="{02F5D891-46F1-46D3-AC44-17AA5435A92E}" type="pres">
      <dgm:prSet presAssocID="{25F3D662-CD4D-4A40-978A-5240B9D8CD5E}" presName="Accent" presStyleLbl="bgShp" presStyleIdx="1" presStyleCnt="6"/>
      <dgm:spPr/>
    </dgm:pt>
    <dgm:pt modelId="{8F4B2549-102C-41F1-A991-43C62D85FED3}" type="pres">
      <dgm:prSet presAssocID="{25F3D662-CD4D-4A40-978A-5240B9D8CD5E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73E0857E-7364-4CBB-90E6-C37064E66909}" type="pres">
      <dgm:prSet presAssocID="{476D8593-71BE-4C72-BA31-557495973EA2}" presName="Accent3" presStyleCnt="0"/>
      <dgm:spPr/>
    </dgm:pt>
    <dgm:pt modelId="{10C70301-1C32-4E76-8241-342A396E7562}" type="pres">
      <dgm:prSet presAssocID="{476D8593-71BE-4C72-BA31-557495973EA2}" presName="Accent" presStyleLbl="bgShp" presStyleIdx="2" presStyleCnt="6"/>
      <dgm:spPr/>
    </dgm:pt>
    <dgm:pt modelId="{87A3B734-C68F-4D96-AD36-290FCA3D1C7D}" type="pres">
      <dgm:prSet presAssocID="{476D8593-71BE-4C72-BA31-557495973EA2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739C5046-24C9-4388-8C5D-918B29F19626}" type="pres">
      <dgm:prSet presAssocID="{C62B521C-2D40-475A-B078-785FC675FFE2}" presName="Accent4" presStyleCnt="0"/>
      <dgm:spPr/>
    </dgm:pt>
    <dgm:pt modelId="{B7DE3B69-339D-4F17-BD24-F23D3218ABFA}" type="pres">
      <dgm:prSet presAssocID="{C62B521C-2D40-475A-B078-785FC675FFE2}" presName="Accent" presStyleLbl="bgShp" presStyleIdx="3" presStyleCnt="6"/>
      <dgm:spPr/>
    </dgm:pt>
    <dgm:pt modelId="{CC15C46F-5238-4489-B18B-A61415BBA7CC}" type="pres">
      <dgm:prSet presAssocID="{C62B521C-2D40-475A-B078-785FC675FFE2}" presName="Child4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06B217CF-6D5A-42BE-9B31-E47C8DB6D4B2}" type="pres">
      <dgm:prSet presAssocID="{CEC68D8E-5EEF-4867-B1DD-15036534CB05}" presName="Accent5" presStyleCnt="0"/>
      <dgm:spPr/>
    </dgm:pt>
    <dgm:pt modelId="{BA5FAA74-F48D-4216-A6FB-C89A1228D057}" type="pres">
      <dgm:prSet presAssocID="{CEC68D8E-5EEF-4867-B1DD-15036534CB05}" presName="Accent" presStyleLbl="bgShp" presStyleIdx="4" presStyleCnt="6"/>
      <dgm:spPr/>
    </dgm:pt>
    <dgm:pt modelId="{B9D8A0EA-415F-40CE-A784-13217A3E3822}" type="pres">
      <dgm:prSet presAssocID="{CEC68D8E-5EEF-4867-B1DD-15036534CB05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9C9C1105-C36B-46A7-B901-64B37BE1403B}" type="pres">
      <dgm:prSet presAssocID="{4ED80A4A-5F0A-476C-AB6A-5470FC23EBFF}" presName="Accent6" presStyleCnt="0"/>
      <dgm:spPr/>
    </dgm:pt>
    <dgm:pt modelId="{9C17E65A-5697-49DD-9894-D75E6D34F888}" type="pres">
      <dgm:prSet presAssocID="{4ED80A4A-5F0A-476C-AB6A-5470FC23EBFF}" presName="Accent" presStyleLbl="bgShp" presStyleIdx="5" presStyleCnt="6"/>
      <dgm:spPr/>
    </dgm:pt>
    <dgm:pt modelId="{A3A920BE-2AB4-413B-B6EE-6B82AAAEFC07}" type="pres">
      <dgm:prSet presAssocID="{4ED80A4A-5F0A-476C-AB6A-5470FC23EBFF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2081CA1C-04E5-40A4-8A3A-BFFCB40955C5}" type="presOf" srcId="{1391DEF2-0B00-479D-BD6B-2F2E16CB2EB6}" destId="{03C66925-C30B-4E5D-9ED7-554876404B53}" srcOrd="0" destOrd="0" presId="urn:microsoft.com/office/officeart/2011/layout/HexagonRadial"/>
    <dgm:cxn modelId="{8B4F8122-7D7B-47E4-BC3B-A6E152FB8D4C}" srcId="{06996ABC-E836-4B73-B68D-B4EDE3BC62A0}" destId="{476D8593-71BE-4C72-BA31-557495973EA2}" srcOrd="2" destOrd="0" parTransId="{167549B6-0CA7-41F1-B332-0F8B965354A8}" sibTransId="{C263261E-5F57-44A0-BCEB-9AF2CD4AC368}"/>
    <dgm:cxn modelId="{D5D96133-E206-4414-BA32-9AB1A79D93A5}" type="presOf" srcId="{CEC68D8E-5EEF-4867-B1DD-15036534CB05}" destId="{B9D8A0EA-415F-40CE-A784-13217A3E3822}" srcOrd="0" destOrd="0" presId="urn:microsoft.com/office/officeart/2011/layout/HexagonRadial"/>
    <dgm:cxn modelId="{9186EC37-00B2-481B-8DA3-75B579742CD1}" type="presOf" srcId="{C62B521C-2D40-475A-B078-785FC675FFE2}" destId="{CC15C46F-5238-4489-B18B-A61415BBA7CC}" srcOrd="0" destOrd="0" presId="urn:microsoft.com/office/officeart/2011/layout/HexagonRadial"/>
    <dgm:cxn modelId="{56019466-11A4-4389-8D94-225989A1AD99}" srcId="{06996ABC-E836-4B73-B68D-B4EDE3BC62A0}" destId="{C62B521C-2D40-475A-B078-785FC675FFE2}" srcOrd="3" destOrd="0" parTransId="{6E320F3E-585E-4780-BF41-18E16A1224D7}" sibTransId="{5DF7D4DD-CA95-480D-92F3-6AD9466253AD}"/>
    <dgm:cxn modelId="{B6506971-6056-4F99-A731-A3A5F26E4018}" srcId="{E76F60CE-7DF0-44B7-8396-65D6A1189467}" destId="{06996ABC-E836-4B73-B68D-B4EDE3BC62A0}" srcOrd="0" destOrd="0" parTransId="{07EAC934-9FAF-42D0-BBC3-14C1C1C6EBCB}" sibTransId="{C3002DB3-79B9-4A73-90CC-CE24CD73ECDD}"/>
    <dgm:cxn modelId="{B763B57B-93AA-4440-A847-CA9D496C710F}" srcId="{06996ABC-E836-4B73-B68D-B4EDE3BC62A0}" destId="{1391DEF2-0B00-479D-BD6B-2F2E16CB2EB6}" srcOrd="0" destOrd="0" parTransId="{0D04D61F-0940-4413-A001-66B405461CF0}" sibTransId="{B3C8C909-90F2-4ECF-B9B0-C3B53D6BCF74}"/>
    <dgm:cxn modelId="{C621D681-FBD2-4269-886D-1D84B76CD206}" type="presOf" srcId="{25F3D662-CD4D-4A40-978A-5240B9D8CD5E}" destId="{8F4B2549-102C-41F1-A991-43C62D85FED3}" srcOrd="0" destOrd="0" presId="urn:microsoft.com/office/officeart/2011/layout/HexagonRadial"/>
    <dgm:cxn modelId="{38F8E997-3770-49A2-BDFB-4E8D472759C6}" srcId="{06996ABC-E836-4B73-B68D-B4EDE3BC62A0}" destId="{25F3D662-CD4D-4A40-978A-5240B9D8CD5E}" srcOrd="1" destOrd="0" parTransId="{44F73C70-F2F9-4609-8214-FB744C526D85}" sibTransId="{A033C7A5-ABE7-4AD0-9621-0A52CB7A2C5F}"/>
    <dgm:cxn modelId="{5D69679D-6310-4ACC-8B62-08766FE71BD6}" srcId="{06996ABC-E836-4B73-B68D-B4EDE3BC62A0}" destId="{CEC68D8E-5EEF-4867-B1DD-15036534CB05}" srcOrd="4" destOrd="0" parTransId="{956418F8-AE29-469E-8F21-16B4C63E6166}" sibTransId="{64B3F613-3129-4CFC-9994-8EE0E583B21C}"/>
    <dgm:cxn modelId="{930AD19D-9E43-40C0-8578-8697E5D6270D}" type="presOf" srcId="{E76F60CE-7DF0-44B7-8396-65D6A1189467}" destId="{2E93A437-E494-4E77-99C4-39750683629F}" srcOrd="0" destOrd="0" presId="urn:microsoft.com/office/officeart/2011/layout/HexagonRadial"/>
    <dgm:cxn modelId="{81F8909E-1073-465F-94D4-B1221FDF7ECF}" type="presOf" srcId="{06996ABC-E836-4B73-B68D-B4EDE3BC62A0}" destId="{909235B1-0946-4104-8D74-27994089693B}" srcOrd="0" destOrd="0" presId="urn:microsoft.com/office/officeart/2011/layout/HexagonRadial"/>
    <dgm:cxn modelId="{F2B584A7-33CE-4055-BC20-81109DDF068B}" type="presOf" srcId="{4ED80A4A-5F0A-476C-AB6A-5470FC23EBFF}" destId="{A3A920BE-2AB4-413B-B6EE-6B82AAAEFC07}" srcOrd="0" destOrd="0" presId="urn:microsoft.com/office/officeart/2011/layout/HexagonRadial"/>
    <dgm:cxn modelId="{7D51D1C7-E00A-426F-AFE2-8A5DD6459CA2}" type="presOf" srcId="{476D8593-71BE-4C72-BA31-557495973EA2}" destId="{87A3B734-C68F-4D96-AD36-290FCA3D1C7D}" srcOrd="0" destOrd="0" presId="urn:microsoft.com/office/officeart/2011/layout/HexagonRadial"/>
    <dgm:cxn modelId="{E01CEFF0-1F4C-4D31-9FD5-27959810EB10}" srcId="{06996ABC-E836-4B73-B68D-B4EDE3BC62A0}" destId="{4ED80A4A-5F0A-476C-AB6A-5470FC23EBFF}" srcOrd="5" destOrd="0" parTransId="{71BC660B-8378-4CAC-91F8-1BE2A89FC5CA}" sibTransId="{ABC360FD-EFCE-4F92-93C0-E243998F17EB}"/>
    <dgm:cxn modelId="{761E78E4-2516-4430-993C-BCB6FBE9F077}" type="presParOf" srcId="{2E93A437-E494-4E77-99C4-39750683629F}" destId="{909235B1-0946-4104-8D74-27994089693B}" srcOrd="0" destOrd="0" presId="urn:microsoft.com/office/officeart/2011/layout/HexagonRadial"/>
    <dgm:cxn modelId="{03BCFE84-F072-44CB-AD05-03E50579CBA6}" type="presParOf" srcId="{2E93A437-E494-4E77-99C4-39750683629F}" destId="{AA706724-0761-4E91-A84D-205B9A440524}" srcOrd="1" destOrd="0" presId="urn:microsoft.com/office/officeart/2011/layout/HexagonRadial"/>
    <dgm:cxn modelId="{35073814-DAE8-4E1A-9E87-4AA2898FB998}" type="presParOf" srcId="{AA706724-0761-4E91-A84D-205B9A440524}" destId="{DE6BA10A-B565-4B88-8A03-7066161D5D85}" srcOrd="0" destOrd="0" presId="urn:microsoft.com/office/officeart/2011/layout/HexagonRadial"/>
    <dgm:cxn modelId="{B7687B5E-51FB-4F29-9C90-2B14C4D57C0C}" type="presParOf" srcId="{2E93A437-E494-4E77-99C4-39750683629F}" destId="{03C66925-C30B-4E5D-9ED7-554876404B53}" srcOrd="2" destOrd="0" presId="urn:microsoft.com/office/officeart/2011/layout/HexagonRadial"/>
    <dgm:cxn modelId="{6E670DDA-A2FA-44B8-9F09-11C570E50AFE}" type="presParOf" srcId="{2E93A437-E494-4E77-99C4-39750683629F}" destId="{356BF246-5ED8-4B55-9F5B-2764D58B0310}" srcOrd="3" destOrd="0" presId="urn:microsoft.com/office/officeart/2011/layout/HexagonRadial"/>
    <dgm:cxn modelId="{EEF489B8-63CC-44DA-B5C7-7C86D75B2135}" type="presParOf" srcId="{356BF246-5ED8-4B55-9F5B-2764D58B0310}" destId="{02F5D891-46F1-46D3-AC44-17AA5435A92E}" srcOrd="0" destOrd="0" presId="urn:microsoft.com/office/officeart/2011/layout/HexagonRadial"/>
    <dgm:cxn modelId="{A333A8DB-D685-4307-9AA7-249AB052BBFD}" type="presParOf" srcId="{2E93A437-E494-4E77-99C4-39750683629F}" destId="{8F4B2549-102C-41F1-A991-43C62D85FED3}" srcOrd="4" destOrd="0" presId="urn:microsoft.com/office/officeart/2011/layout/HexagonRadial"/>
    <dgm:cxn modelId="{8DD1C65E-6C23-451C-8A88-38745C3E65C7}" type="presParOf" srcId="{2E93A437-E494-4E77-99C4-39750683629F}" destId="{73E0857E-7364-4CBB-90E6-C37064E66909}" srcOrd="5" destOrd="0" presId="urn:microsoft.com/office/officeart/2011/layout/HexagonRadial"/>
    <dgm:cxn modelId="{95EA57BB-591E-41FD-BE4D-F36A7DA627EF}" type="presParOf" srcId="{73E0857E-7364-4CBB-90E6-C37064E66909}" destId="{10C70301-1C32-4E76-8241-342A396E7562}" srcOrd="0" destOrd="0" presId="urn:microsoft.com/office/officeart/2011/layout/HexagonRadial"/>
    <dgm:cxn modelId="{B2AE061F-2A71-43D7-B42A-829062EC1F75}" type="presParOf" srcId="{2E93A437-E494-4E77-99C4-39750683629F}" destId="{87A3B734-C68F-4D96-AD36-290FCA3D1C7D}" srcOrd="6" destOrd="0" presId="urn:microsoft.com/office/officeart/2011/layout/HexagonRadial"/>
    <dgm:cxn modelId="{2DD6084E-5D5A-4763-BFAC-386E5175AC2A}" type="presParOf" srcId="{2E93A437-E494-4E77-99C4-39750683629F}" destId="{739C5046-24C9-4388-8C5D-918B29F19626}" srcOrd="7" destOrd="0" presId="urn:microsoft.com/office/officeart/2011/layout/HexagonRadial"/>
    <dgm:cxn modelId="{D733BBA2-6840-467B-A1C6-9AF9382364FD}" type="presParOf" srcId="{739C5046-24C9-4388-8C5D-918B29F19626}" destId="{B7DE3B69-339D-4F17-BD24-F23D3218ABFA}" srcOrd="0" destOrd="0" presId="urn:microsoft.com/office/officeart/2011/layout/HexagonRadial"/>
    <dgm:cxn modelId="{F3306604-1069-4EE9-9327-E8CA39996B0B}" type="presParOf" srcId="{2E93A437-E494-4E77-99C4-39750683629F}" destId="{CC15C46F-5238-4489-B18B-A61415BBA7CC}" srcOrd="8" destOrd="0" presId="urn:microsoft.com/office/officeart/2011/layout/HexagonRadial"/>
    <dgm:cxn modelId="{0887E317-3E1D-48BA-A0AA-C8AD62CAA4DC}" type="presParOf" srcId="{2E93A437-E494-4E77-99C4-39750683629F}" destId="{06B217CF-6D5A-42BE-9B31-E47C8DB6D4B2}" srcOrd="9" destOrd="0" presId="urn:microsoft.com/office/officeart/2011/layout/HexagonRadial"/>
    <dgm:cxn modelId="{F01BB340-7448-4EBC-8059-17DCC5FFF9EC}" type="presParOf" srcId="{06B217CF-6D5A-42BE-9B31-E47C8DB6D4B2}" destId="{BA5FAA74-F48D-4216-A6FB-C89A1228D057}" srcOrd="0" destOrd="0" presId="urn:microsoft.com/office/officeart/2011/layout/HexagonRadial"/>
    <dgm:cxn modelId="{1C74539F-1829-42F7-94C2-7A94CF88CAB4}" type="presParOf" srcId="{2E93A437-E494-4E77-99C4-39750683629F}" destId="{B9D8A0EA-415F-40CE-A784-13217A3E3822}" srcOrd="10" destOrd="0" presId="urn:microsoft.com/office/officeart/2011/layout/HexagonRadial"/>
    <dgm:cxn modelId="{A84BD96B-2E80-4041-A4E3-13EE04A35189}" type="presParOf" srcId="{2E93A437-E494-4E77-99C4-39750683629F}" destId="{9C9C1105-C36B-46A7-B901-64B37BE1403B}" srcOrd="11" destOrd="0" presId="urn:microsoft.com/office/officeart/2011/layout/HexagonRadial"/>
    <dgm:cxn modelId="{C86DB4A0-A4EE-413D-B2E3-599F675388BE}" type="presParOf" srcId="{9C9C1105-C36B-46A7-B901-64B37BE1403B}" destId="{9C17E65A-5697-49DD-9894-D75E6D34F888}" srcOrd="0" destOrd="0" presId="urn:microsoft.com/office/officeart/2011/layout/HexagonRadial"/>
    <dgm:cxn modelId="{9F13FFE5-83C2-457E-84B3-B63490EB44EA}" type="presParOf" srcId="{2E93A437-E494-4E77-99C4-39750683629F}" destId="{A3A920BE-2AB4-413B-B6EE-6B82AAAEFC07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6F60CE-7DF0-44B7-8396-65D6A1189467}" type="doc">
      <dgm:prSet loTypeId="urn:microsoft.com/office/officeart/2011/layout/HexagonRadial" loCatId="officeon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6996ABC-E836-4B73-B68D-B4EDE3BC62A0}">
      <dgm:prSet phldrT="[Text]"/>
      <dgm:spPr/>
      <dgm:t>
        <a:bodyPr/>
        <a:lstStyle/>
        <a:p>
          <a:r>
            <a:rPr lang="en-US" dirty="0"/>
            <a:t>Map Exploration</a:t>
          </a:r>
        </a:p>
      </dgm:t>
    </dgm:pt>
    <dgm:pt modelId="{07EAC934-9FAF-42D0-BBC3-14C1C1C6EBCB}" type="parTrans" cxnId="{B6506971-6056-4F99-A731-A3A5F26E4018}">
      <dgm:prSet/>
      <dgm:spPr/>
      <dgm:t>
        <a:bodyPr/>
        <a:lstStyle/>
        <a:p>
          <a:endParaRPr lang="en-US"/>
        </a:p>
      </dgm:t>
    </dgm:pt>
    <dgm:pt modelId="{C3002DB3-79B9-4A73-90CC-CE24CD73ECDD}" type="sibTrans" cxnId="{B6506971-6056-4F99-A731-A3A5F26E4018}">
      <dgm:prSet/>
      <dgm:spPr/>
      <dgm:t>
        <a:bodyPr/>
        <a:lstStyle/>
        <a:p>
          <a:endParaRPr lang="en-US"/>
        </a:p>
      </dgm:t>
    </dgm:pt>
    <dgm:pt modelId="{1391DEF2-0B00-479D-BD6B-2F2E16CB2EB6}">
      <dgm:prSet phldrT="[Text]"/>
      <dgm:spPr/>
      <dgm:t>
        <a:bodyPr/>
        <a:lstStyle/>
        <a:p>
          <a:r>
            <a:rPr lang="en-US" dirty="0"/>
            <a:t>Sharing</a:t>
          </a:r>
        </a:p>
      </dgm:t>
    </dgm:pt>
    <dgm:pt modelId="{0D04D61F-0940-4413-A001-66B405461CF0}" type="parTrans" cxnId="{B763B57B-93AA-4440-A847-CA9D496C710F}">
      <dgm:prSet/>
      <dgm:spPr/>
      <dgm:t>
        <a:bodyPr/>
        <a:lstStyle/>
        <a:p>
          <a:endParaRPr lang="en-US"/>
        </a:p>
      </dgm:t>
    </dgm:pt>
    <dgm:pt modelId="{B3C8C909-90F2-4ECF-B9B0-C3B53D6BCF74}" type="sibTrans" cxnId="{B763B57B-93AA-4440-A847-CA9D496C710F}">
      <dgm:prSet/>
      <dgm:spPr/>
      <dgm:t>
        <a:bodyPr/>
        <a:lstStyle/>
        <a:p>
          <a:endParaRPr lang="en-US"/>
        </a:p>
      </dgm:t>
    </dgm:pt>
    <dgm:pt modelId="{25F3D662-CD4D-4A40-978A-5240B9D8CD5E}">
      <dgm:prSet phldrT="[Text]"/>
      <dgm:spPr/>
      <dgm:t>
        <a:bodyPr/>
        <a:lstStyle/>
        <a:p>
          <a:r>
            <a:rPr lang="en-US" dirty="0"/>
            <a:t>Raster</a:t>
          </a:r>
        </a:p>
      </dgm:t>
    </dgm:pt>
    <dgm:pt modelId="{44F73C70-F2F9-4609-8214-FB744C526D85}" type="parTrans" cxnId="{38F8E997-3770-49A2-BDFB-4E8D472759C6}">
      <dgm:prSet/>
      <dgm:spPr/>
      <dgm:t>
        <a:bodyPr/>
        <a:lstStyle/>
        <a:p>
          <a:endParaRPr lang="en-US"/>
        </a:p>
      </dgm:t>
    </dgm:pt>
    <dgm:pt modelId="{A033C7A5-ABE7-4AD0-9621-0A52CB7A2C5F}" type="sibTrans" cxnId="{38F8E997-3770-49A2-BDFB-4E8D472759C6}">
      <dgm:prSet/>
      <dgm:spPr/>
      <dgm:t>
        <a:bodyPr/>
        <a:lstStyle/>
        <a:p>
          <a:endParaRPr lang="en-US"/>
        </a:p>
      </dgm:t>
    </dgm:pt>
    <dgm:pt modelId="{476D8593-71BE-4C72-BA31-557495973EA2}">
      <dgm:prSet phldrT="[Text]"/>
      <dgm:spPr/>
      <dgm:t>
        <a:bodyPr/>
        <a:lstStyle/>
        <a:p>
          <a:r>
            <a:rPr lang="en-US" dirty="0"/>
            <a:t>Scene Layers</a:t>
          </a:r>
        </a:p>
      </dgm:t>
    </dgm:pt>
    <dgm:pt modelId="{167549B6-0CA7-41F1-B332-0F8B965354A8}" type="parTrans" cxnId="{8B4F8122-7D7B-47E4-BC3B-A6E152FB8D4C}">
      <dgm:prSet/>
      <dgm:spPr/>
      <dgm:t>
        <a:bodyPr/>
        <a:lstStyle/>
        <a:p>
          <a:endParaRPr lang="en-US"/>
        </a:p>
      </dgm:t>
    </dgm:pt>
    <dgm:pt modelId="{C263261E-5F57-44A0-BCEB-9AF2CD4AC368}" type="sibTrans" cxnId="{8B4F8122-7D7B-47E4-BC3B-A6E152FB8D4C}">
      <dgm:prSet/>
      <dgm:spPr/>
      <dgm:t>
        <a:bodyPr/>
        <a:lstStyle/>
        <a:p>
          <a:endParaRPr lang="en-US"/>
        </a:p>
      </dgm:t>
    </dgm:pt>
    <dgm:pt modelId="{C62B521C-2D40-475A-B078-785FC675FFE2}">
      <dgm:prSet phldrT="[Text]"/>
      <dgm:spPr/>
      <dgm:t>
        <a:bodyPr/>
        <a:lstStyle/>
        <a:p>
          <a:r>
            <a:rPr lang="en-US" dirty="0"/>
            <a:t>Voxel Layers</a:t>
          </a:r>
        </a:p>
      </dgm:t>
    </dgm:pt>
    <dgm:pt modelId="{6E320F3E-585E-4780-BF41-18E16A1224D7}" type="parTrans" cxnId="{56019466-11A4-4389-8D94-225989A1AD99}">
      <dgm:prSet/>
      <dgm:spPr/>
      <dgm:t>
        <a:bodyPr/>
        <a:lstStyle/>
        <a:p>
          <a:endParaRPr lang="en-US"/>
        </a:p>
      </dgm:t>
    </dgm:pt>
    <dgm:pt modelId="{5DF7D4DD-CA95-480D-92F3-6AD9466253AD}" type="sibTrans" cxnId="{56019466-11A4-4389-8D94-225989A1AD99}">
      <dgm:prSet/>
      <dgm:spPr/>
      <dgm:t>
        <a:bodyPr/>
        <a:lstStyle/>
        <a:p>
          <a:endParaRPr lang="en-US"/>
        </a:p>
      </dgm:t>
    </dgm:pt>
    <dgm:pt modelId="{CEC68D8E-5EEF-4867-B1DD-15036534CB05}">
      <dgm:prSet phldrT="[Text]"/>
      <dgm:spPr/>
      <dgm:t>
        <a:bodyPr/>
        <a:lstStyle/>
        <a:p>
          <a:r>
            <a:rPr lang="en-US" dirty="0"/>
            <a:t>Utility Network</a:t>
          </a:r>
        </a:p>
      </dgm:t>
    </dgm:pt>
    <dgm:pt modelId="{956418F8-AE29-469E-8F21-16B4C63E6166}" type="parTrans" cxnId="{5D69679D-6310-4ACC-8B62-08766FE71BD6}">
      <dgm:prSet/>
      <dgm:spPr/>
      <dgm:t>
        <a:bodyPr/>
        <a:lstStyle/>
        <a:p>
          <a:endParaRPr lang="en-US"/>
        </a:p>
      </dgm:t>
    </dgm:pt>
    <dgm:pt modelId="{64B3F613-3129-4CFC-9994-8EE0E583B21C}" type="sibTrans" cxnId="{5D69679D-6310-4ACC-8B62-08766FE71BD6}">
      <dgm:prSet/>
      <dgm:spPr/>
      <dgm:t>
        <a:bodyPr/>
        <a:lstStyle/>
        <a:p>
          <a:endParaRPr lang="en-US"/>
        </a:p>
      </dgm:t>
    </dgm:pt>
    <dgm:pt modelId="{4ED80A4A-5F0A-476C-AB6A-5470FC23EBFF}">
      <dgm:prSet phldrT="[Text]"/>
      <dgm:spPr/>
      <dgm:t>
        <a:bodyPr/>
        <a:lstStyle/>
        <a:p>
          <a:r>
            <a:rPr lang="en-US" dirty="0"/>
            <a:t>Parcel Fabric</a:t>
          </a:r>
        </a:p>
      </dgm:t>
    </dgm:pt>
    <dgm:pt modelId="{71BC660B-8378-4CAC-91F8-1BE2A89FC5CA}" type="parTrans" cxnId="{E01CEFF0-1F4C-4D31-9FD5-27959810EB10}">
      <dgm:prSet/>
      <dgm:spPr/>
      <dgm:t>
        <a:bodyPr/>
        <a:lstStyle/>
        <a:p>
          <a:endParaRPr lang="en-US"/>
        </a:p>
      </dgm:t>
    </dgm:pt>
    <dgm:pt modelId="{ABC360FD-EFCE-4F92-93C0-E243998F17EB}" type="sibTrans" cxnId="{E01CEFF0-1F4C-4D31-9FD5-27959810EB10}">
      <dgm:prSet/>
      <dgm:spPr/>
      <dgm:t>
        <a:bodyPr/>
        <a:lstStyle/>
        <a:p>
          <a:endParaRPr lang="en-US"/>
        </a:p>
      </dgm:t>
    </dgm:pt>
    <dgm:pt modelId="{2E93A437-E494-4E77-99C4-39750683629F}" type="pres">
      <dgm:prSet presAssocID="{E76F60CE-7DF0-44B7-8396-65D6A1189467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909235B1-0946-4104-8D74-27994089693B}" type="pres">
      <dgm:prSet presAssocID="{06996ABC-E836-4B73-B68D-B4EDE3BC62A0}" presName="Parent" presStyleLbl="node0" presStyleIdx="0" presStyleCnt="1">
        <dgm:presLayoutVars>
          <dgm:chMax val="6"/>
          <dgm:chPref val="6"/>
        </dgm:presLayoutVars>
      </dgm:prSet>
      <dgm:spPr/>
    </dgm:pt>
    <dgm:pt modelId="{AA706724-0761-4E91-A84D-205B9A440524}" type="pres">
      <dgm:prSet presAssocID="{1391DEF2-0B00-479D-BD6B-2F2E16CB2EB6}" presName="Accent1" presStyleCnt="0"/>
      <dgm:spPr/>
    </dgm:pt>
    <dgm:pt modelId="{DE6BA10A-B565-4B88-8A03-7066161D5D85}" type="pres">
      <dgm:prSet presAssocID="{1391DEF2-0B00-479D-BD6B-2F2E16CB2EB6}" presName="Accent" presStyleLbl="bgShp" presStyleIdx="0" presStyleCnt="6"/>
      <dgm:spPr/>
    </dgm:pt>
    <dgm:pt modelId="{03C66925-C30B-4E5D-9ED7-554876404B53}" type="pres">
      <dgm:prSet presAssocID="{1391DEF2-0B00-479D-BD6B-2F2E16CB2EB6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56BF246-5ED8-4B55-9F5B-2764D58B0310}" type="pres">
      <dgm:prSet presAssocID="{25F3D662-CD4D-4A40-978A-5240B9D8CD5E}" presName="Accent2" presStyleCnt="0"/>
      <dgm:spPr/>
    </dgm:pt>
    <dgm:pt modelId="{02F5D891-46F1-46D3-AC44-17AA5435A92E}" type="pres">
      <dgm:prSet presAssocID="{25F3D662-CD4D-4A40-978A-5240B9D8CD5E}" presName="Accent" presStyleLbl="bgShp" presStyleIdx="1" presStyleCnt="6"/>
      <dgm:spPr/>
    </dgm:pt>
    <dgm:pt modelId="{8F4B2549-102C-41F1-A991-43C62D85FED3}" type="pres">
      <dgm:prSet presAssocID="{25F3D662-CD4D-4A40-978A-5240B9D8CD5E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73E0857E-7364-4CBB-90E6-C37064E66909}" type="pres">
      <dgm:prSet presAssocID="{476D8593-71BE-4C72-BA31-557495973EA2}" presName="Accent3" presStyleCnt="0"/>
      <dgm:spPr/>
    </dgm:pt>
    <dgm:pt modelId="{10C70301-1C32-4E76-8241-342A396E7562}" type="pres">
      <dgm:prSet presAssocID="{476D8593-71BE-4C72-BA31-557495973EA2}" presName="Accent" presStyleLbl="bgShp" presStyleIdx="2" presStyleCnt="6"/>
      <dgm:spPr/>
    </dgm:pt>
    <dgm:pt modelId="{87A3B734-C68F-4D96-AD36-290FCA3D1C7D}" type="pres">
      <dgm:prSet presAssocID="{476D8593-71BE-4C72-BA31-557495973EA2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739C5046-24C9-4388-8C5D-918B29F19626}" type="pres">
      <dgm:prSet presAssocID="{C62B521C-2D40-475A-B078-785FC675FFE2}" presName="Accent4" presStyleCnt="0"/>
      <dgm:spPr/>
    </dgm:pt>
    <dgm:pt modelId="{B7DE3B69-339D-4F17-BD24-F23D3218ABFA}" type="pres">
      <dgm:prSet presAssocID="{C62B521C-2D40-475A-B078-785FC675FFE2}" presName="Accent" presStyleLbl="bgShp" presStyleIdx="3" presStyleCnt="6"/>
      <dgm:spPr/>
    </dgm:pt>
    <dgm:pt modelId="{CC15C46F-5238-4489-B18B-A61415BBA7CC}" type="pres">
      <dgm:prSet presAssocID="{C62B521C-2D40-475A-B078-785FC675FFE2}" presName="Child4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06B217CF-6D5A-42BE-9B31-E47C8DB6D4B2}" type="pres">
      <dgm:prSet presAssocID="{CEC68D8E-5EEF-4867-B1DD-15036534CB05}" presName="Accent5" presStyleCnt="0"/>
      <dgm:spPr/>
    </dgm:pt>
    <dgm:pt modelId="{BA5FAA74-F48D-4216-A6FB-C89A1228D057}" type="pres">
      <dgm:prSet presAssocID="{CEC68D8E-5EEF-4867-B1DD-15036534CB05}" presName="Accent" presStyleLbl="bgShp" presStyleIdx="4" presStyleCnt="6"/>
      <dgm:spPr/>
    </dgm:pt>
    <dgm:pt modelId="{B9D8A0EA-415F-40CE-A784-13217A3E3822}" type="pres">
      <dgm:prSet presAssocID="{CEC68D8E-5EEF-4867-B1DD-15036534CB05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9C9C1105-C36B-46A7-B901-64B37BE1403B}" type="pres">
      <dgm:prSet presAssocID="{4ED80A4A-5F0A-476C-AB6A-5470FC23EBFF}" presName="Accent6" presStyleCnt="0"/>
      <dgm:spPr/>
    </dgm:pt>
    <dgm:pt modelId="{9C17E65A-5697-49DD-9894-D75E6D34F888}" type="pres">
      <dgm:prSet presAssocID="{4ED80A4A-5F0A-476C-AB6A-5470FC23EBFF}" presName="Accent" presStyleLbl="bgShp" presStyleIdx="5" presStyleCnt="6" custLinFactNeighborX="3243" custLinFactNeighborY="-3130"/>
      <dgm:spPr/>
    </dgm:pt>
    <dgm:pt modelId="{A3A920BE-2AB4-413B-B6EE-6B82AAAEFC07}" type="pres">
      <dgm:prSet presAssocID="{4ED80A4A-5F0A-476C-AB6A-5470FC23EBFF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2081CA1C-04E5-40A4-8A3A-BFFCB40955C5}" type="presOf" srcId="{1391DEF2-0B00-479D-BD6B-2F2E16CB2EB6}" destId="{03C66925-C30B-4E5D-9ED7-554876404B53}" srcOrd="0" destOrd="0" presId="urn:microsoft.com/office/officeart/2011/layout/HexagonRadial"/>
    <dgm:cxn modelId="{8B4F8122-7D7B-47E4-BC3B-A6E152FB8D4C}" srcId="{06996ABC-E836-4B73-B68D-B4EDE3BC62A0}" destId="{476D8593-71BE-4C72-BA31-557495973EA2}" srcOrd="2" destOrd="0" parTransId="{167549B6-0CA7-41F1-B332-0F8B965354A8}" sibTransId="{C263261E-5F57-44A0-BCEB-9AF2CD4AC368}"/>
    <dgm:cxn modelId="{D5D96133-E206-4414-BA32-9AB1A79D93A5}" type="presOf" srcId="{CEC68D8E-5EEF-4867-B1DD-15036534CB05}" destId="{B9D8A0EA-415F-40CE-A784-13217A3E3822}" srcOrd="0" destOrd="0" presId="urn:microsoft.com/office/officeart/2011/layout/HexagonRadial"/>
    <dgm:cxn modelId="{9186EC37-00B2-481B-8DA3-75B579742CD1}" type="presOf" srcId="{C62B521C-2D40-475A-B078-785FC675FFE2}" destId="{CC15C46F-5238-4489-B18B-A61415BBA7CC}" srcOrd="0" destOrd="0" presId="urn:microsoft.com/office/officeart/2011/layout/HexagonRadial"/>
    <dgm:cxn modelId="{56019466-11A4-4389-8D94-225989A1AD99}" srcId="{06996ABC-E836-4B73-B68D-B4EDE3BC62A0}" destId="{C62B521C-2D40-475A-B078-785FC675FFE2}" srcOrd="3" destOrd="0" parTransId="{6E320F3E-585E-4780-BF41-18E16A1224D7}" sibTransId="{5DF7D4DD-CA95-480D-92F3-6AD9466253AD}"/>
    <dgm:cxn modelId="{B6506971-6056-4F99-A731-A3A5F26E4018}" srcId="{E76F60CE-7DF0-44B7-8396-65D6A1189467}" destId="{06996ABC-E836-4B73-B68D-B4EDE3BC62A0}" srcOrd="0" destOrd="0" parTransId="{07EAC934-9FAF-42D0-BBC3-14C1C1C6EBCB}" sibTransId="{C3002DB3-79B9-4A73-90CC-CE24CD73ECDD}"/>
    <dgm:cxn modelId="{B763B57B-93AA-4440-A847-CA9D496C710F}" srcId="{06996ABC-E836-4B73-B68D-B4EDE3BC62A0}" destId="{1391DEF2-0B00-479D-BD6B-2F2E16CB2EB6}" srcOrd="0" destOrd="0" parTransId="{0D04D61F-0940-4413-A001-66B405461CF0}" sibTransId="{B3C8C909-90F2-4ECF-B9B0-C3B53D6BCF74}"/>
    <dgm:cxn modelId="{C621D681-FBD2-4269-886D-1D84B76CD206}" type="presOf" srcId="{25F3D662-CD4D-4A40-978A-5240B9D8CD5E}" destId="{8F4B2549-102C-41F1-A991-43C62D85FED3}" srcOrd="0" destOrd="0" presId="urn:microsoft.com/office/officeart/2011/layout/HexagonRadial"/>
    <dgm:cxn modelId="{38F8E997-3770-49A2-BDFB-4E8D472759C6}" srcId="{06996ABC-E836-4B73-B68D-B4EDE3BC62A0}" destId="{25F3D662-CD4D-4A40-978A-5240B9D8CD5E}" srcOrd="1" destOrd="0" parTransId="{44F73C70-F2F9-4609-8214-FB744C526D85}" sibTransId="{A033C7A5-ABE7-4AD0-9621-0A52CB7A2C5F}"/>
    <dgm:cxn modelId="{5D69679D-6310-4ACC-8B62-08766FE71BD6}" srcId="{06996ABC-E836-4B73-B68D-B4EDE3BC62A0}" destId="{CEC68D8E-5EEF-4867-B1DD-15036534CB05}" srcOrd="4" destOrd="0" parTransId="{956418F8-AE29-469E-8F21-16B4C63E6166}" sibTransId="{64B3F613-3129-4CFC-9994-8EE0E583B21C}"/>
    <dgm:cxn modelId="{930AD19D-9E43-40C0-8578-8697E5D6270D}" type="presOf" srcId="{E76F60CE-7DF0-44B7-8396-65D6A1189467}" destId="{2E93A437-E494-4E77-99C4-39750683629F}" srcOrd="0" destOrd="0" presId="urn:microsoft.com/office/officeart/2011/layout/HexagonRadial"/>
    <dgm:cxn modelId="{81F8909E-1073-465F-94D4-B1221FDF7ECF}" type="presOf" srcId="{06996ABC-E836-4B73-B68D-B4EDE3BC62A0}" destId="{909235B1-0946-4104-8D74-27994089693B}" srcOrd="0" destOrd="0" presId="urn:microsoft.com/office/officeart/2011/layout/HexagonRadial"/>
    <dgm:cxn modelId="{F2B584A7-33CE-4055-BC20-81109DDF068B}" type="presOf" srcId="{4ED80A4A-5F0A-476C-AB6A-5470FC23EBFF}" destId="{A3A920BE-2AB4-413B-B6EE-6B82AAAEFC07}" srcOrd="0" destOrd="0" presId="urn:microsoft.com/office/officeart/2011/layout/HexagonRadial"/>
    <dgm:cxn modelId="{7D51D1C7-E00A-426F-AFE2-8A5DD6459CA2}" type="presOf" srcId="{476D8593-71BE-4C72-BA31-557495973EA2}" destId="{87A3B734-C68F-4D96-AD36-290FCA3D1C7D}" srcOrd="0" destOrd="0" presId="urn:microsoft.com/office/officeart/2011/layout/HexagonRadial"/>
    <dgm:cxn modelId="{E01CEFF0-1F4C-4D31-9FD5-27959810EB10}" srcId="{06996ABC-E836-4B73-B68D-B4EDE3BC62A0}" destId="{4ED80A4A-5F0A-476C-AB6A-5470FC23EBFF}" srcOrd="5" destOrd="0" parTransId="{71BC660B-8378-4CAC-91F8-1BE2A89FC5CA}" sibTransId="{ABC360FD-EFCE-4F92-93C0-E243998F17EB}"/>
    <dgm:cxn modelId="{761E78E4-2516-4430-993C-BCB6FBE9F077}" type="presParOf" srcId="{2E93A437-E494-4E77-99C4-39750683629F}" destId="{909235B1-0946-4104-8D74-27994089693B}" srcOrd="0" destOrd="0" presId="urn:microsoft.com/office/officeart/2011/layout/HexagonRadial"/>
    <dgm:cxn modelId="{03BCFE84-F072-44CB-AD05-03E50579CBA6}" type="presParOf" srcId="{2E93A437-E494-4E77-99C4-39750683629F}" destId="{AA706724-0761-4E91-A84D-205B9A440524}" srcOrd="1" destOrd="0" presId="urn:microsoft.com/office/officeart/2011/layout/HexagonRadial"/>
    <dgm:cxn modelId="{35073814-DAE8-4E1A-9E87-4AA2898FB998}" type="presParOf" srcId="{AA706724-0761-4E91-A84D-205B9A440524}" destId="{DE6BA10A-B565-4B88-8A03-7066161D5D85}" srcOrd="0" destOrd="0" presId="urn:microsoft.com/office/officeart/2011/layout/HexagonRadial"/>
    <dgm:cxn modelId="{B7687B5E-51FB-4F29-9C90-2B14C4D57C0C}" type="presParOf" srcId="{2E93A437-E494-4E77-99C4-39750683629F}" destId="{03C66925-C30B-4E5D-9ED7-554876404B53}" srcOrd="2" destOrd="0" presId="urn:microsoft.com/office/officeart/2011/layout/HexagonRadial"/>
    <dgm:cxn modelId="{6E670DDA-A2FA-44B8-9F09-11C570E50AFE}" type="presParOf" srcId="{2E93A437-E494-4E77-99C4-39750683629F}" destId="{356BF246-5ED8-4B55-9F5B-2764D58B0310}" srcOrd="3" destOrd="0" presId="urn:microsoft.com/office/officeart/2011/layout/HexagonRadial"/>
    <dgm:cxn modelId="{EEF489B8-63CC-44DA-B5C7-7C86D75B2135}" type="presParOf" srcId="{356BF246-5ED8-4B55-9F5B-2764D58B0310}" destId="{02F5D891-46F1-46D3-AC44-17AA5435A92E}" srcOrd="0" destOrd="0" presId="urn:microsoft.com/office/officeart/2011/layout/HexagonRadial"/>
    <dgm:cxn modelId="{A333A8DB-D685-4307-9AA7-249AB052BBFD}" type="presParOf" srcId="{2E93A437-E494-4E77-99C4-39750683629F}" destId="{8F4B2549-102C-41F1-A991-43C62D85FED3}" srcOrd="4" destOrd="0" presId="urn:microsoft.com/office/officeart/2011/layout/HexagonRadial"/>
    <dgm:cxn modelId="{8DD1C65E-6C23-451C-8A88-38745C3E65C7}" type="presParOf" srcId="{2E93A437-E494-4E77-99C4-39750683629F}" destId="{73E0857E-7364-4CBB-90E6-C37064E66909}" srcOrd="5" destOrd="0" presId="urn:microsoft.com/office/officeart/2011/layout/HexagonRadial"/>
    <dgm:cxn modelId="{95EA57BB-591E-41FD-BE4D-F36A7DA627EF}" type="presParOf" srcId="{73E0857E-7364-4CBB-90E6-C37064E66909}" destId="{10C70301-1C32-4E76-8241-342A396E7562}" srcOrd="0" destOrd="0" presId="urn:microsoft.com/office/officeart/2011/layout/HexagonRadial"/>
    <dgm:cxn modelId="{B2AE061F-2A71-43D7-B42A-829062EC1F75}" type="presParOf" srcId="{2E93A437-E494-4E77-99C4-39750683629F}" destId="{87A3B734-C68F-4D96-AD36-290FCA3D1C7D}" srcOrd="6" destOrd="0" presId="urn:microsoft.com/office/officeart/2011/layout/HexagonRadial"/>
    <dgm:cxn modelId="{2DD6084E-5D5A-4763-BFAC-386E5175AC2A}" type="presParOf" srcId="{2E93A437-E494-4E77-99C4-39750683629F}" destId="{739C5046-24C9-4388-8C5D-918B29F19626}" srcOrd="7" destOrd="0" presId="urn:microsoft.com/office/officeart/2011/layout/HexagonRadial"/>
    <dgm:cxn modelId="{D733BBA2-6840-467B-A1C6-9AF9382364FD}" type="presParOf" srcId="{739C5046-24C9-4388-8C5D-918B29F19626}" destId="{B7DE3B69-339D-4F17-BD24-F23D3218ABFA}" srcOrd="0" destOrd="0" presId="urn:microsoft.com/office/officeart/2011/layout/HexagonRadial"/>
    <dgm:cxn modelId="{F3306604-1069-4EE9-9327-E8CA39996B0B}" type="presParOf" srcId="{2E93A437-E494-4E77-99C4-39750683629F}" destId="{CC15C46F-5238-4489-B18B-A61415BBA7CC}" srcOrd="8" destOrd="0" presId="urn:microsoft.com/office/officeart/2011/layout/HexagonRadial"/>
    <dgm:cxn modelId="{0887E317-3E1D-48BA-A0AA-C8AD62CAA4DC}" type="presParOf" srcId="{2E93A437-E494-4E77-99C4-39750683629F}" destId="{06B217CF-6D5A-42BE-9B31-E47C8DB6D4B2}" srcOrd="9" destOrd="0" presId="urn:microsoft.com/office/officeart/2011/layout/HexagonRadial"/>
    <dgm:cxn modelId="{F01BB340-7448-4EBC-8059-17DCC5FFF9EC}" type="presParOf" srcId="{06B217CF-6D5A-42BE-9B31-E47C8DB6D4B2}" destId="{BA5FAA74-F48D-4216-A6FB-C89A1228D057}" srcOrd="0" destOrd="0" presId="urn:microsoft.com/office/officeart/2011/layout/HexagonRadial"/>
    <dgm:cxn modelId="{1C74539F-1829-42F7-94C2-7A94CF88CAB4}" type="presParOf" srcId="{2E93A437-E494-4E77-99C4-39750683629F}" destId="{B9D8A0EA-415F-40CE-A784-13217A3E3822}" srcOrd="10" destOrd="0" presId="urn:microsoft.com/office/officeart/2011/layout/HexagonRadial"/>
    <dgm:cxn modelId="{A84BD96B-2E80-4041-A4E3-13EE04A35189}" type="presParOf" srcId="{2E93A437-E494-4E77-99C4-39750683629F}" destId="{9C9C1105-C36B-46A7-B901-64B37BE1403B}" srcOrd="11" destOrd="0" presId="urn:microsoft.com/office/officeart/2011/layout/HexagonRadial"/>
    <dgm:cxn modelId="{C86DB4A0-A4EE-413D-B2E3-599F675388BE}" type="presParOf" srcId="{9C9C1105-C36B-46A7-B901-64B37BE1403B}" destId="{9C17E65A-5697-49DD-9894-D75E6D34F888}" srcOrd="0" destOrd="0" presId="urn:microsoft.com/office/officeart/2011/layout/HexagonRadial"/>
    <dgm:cxn modelId="{9F13FFE5-83C2-457E-84B3-B63490EB44EA}" type="presParOf" srcId="{2E93A437-E494-4E77-99C4-39750683629F}" destId="{A3A920BE-2AB4-413B-B6EE-6B82AAAEFC07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EE33B50-685E-4892-BFAC-E0940F11AF5F}" type="doc">
      <dgm:prSet loTypeId="urn:microsoft.com/office/officeart/2005/8/layout/defaul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13713B-33D2-4E03-9445-5C86AAA6FB9E}">
      <dgm:prSet phldrT="[Text]"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Catalog</a:t>
          </a:r>
        </a:p>
      </dgm:t>
    </dgm:pt>
    <dgm:pt modelId="{59263085-7C16-4B7A-8948-BA612E5029DB}" type="parTrans" cxnId="{2D8158BE-5ADC-4710-8BBA-952BF4BCAEA3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A447C5D2-1042-4EB2-846F-A55A88066E46}" type="sibTrans" cxnId="{2D8158BE-5ADC-4710-8BBA-952BF4BCAEA3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98C594C2-55AC-4FF3-99A0-681B45F447AF}">
      <dgm:prSet phldrT="[Text]" custT="1"/>
      <dgm:spPr/>
      <dgm:t>
        <a:bodyPr/>
        <a:lstStyle/>
        <a:p>
          <a:r>
            <a:rPr lang="en-US" sz="1100" b="1" dirty="0" err="1">
              <a:solidFill>
                <a:schemeClr val="bg1"/>
              </a:solidFill>
            </a:rPr>
            <a:t>Desktop.Core</a:t>
          </a:r>
          <a:endParaRPr lang="en-US" sz="1100" b="1" dirty="0">
            <a:solidFill>
              <a:schemeClr val="bg1"/>
            </a:solidFill>
          </a:endParaRPr>
        </a:p>
      </dgm:t>
    </dgm:pt>
    <dgm:pt modelId="{2C4C5F8D-81BD-4E3D-ADC7-E3FE7745451D}" type="parTrans" cxnId="{891A782F-303F-4AEF-BB55-D6879EA14590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579ABAF4-4612-4D45-960B-7DA87F29254E}" type="sibTrans" cxnId="{891A782F-303F-4AEF-BB55-D6879EA14590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072D7467-A5EA-4A1D-8AC3-213BFD272045}">
      <dgm:prSet phldrT="[Text]" custT="1"/>
      <dgm:spPr/>
      <dgm:t>
        <a:bodyPr/>
        <a:lstStyle/>
        <a:p>
          <a:r>
            <a:rPr lang="en-US" sz="1100" b="1" dirty="0" err="1">
              <a:solidFill>
                <a:schemeClr val="bg1"/>
              </a:solidFill>
            </a:rPr>
            <a:t>DataReviewer</a:t>
          </a:r>
          <a:endParaRPr lang="en-US" sz="1100" b="1" dirty="0">
            <a:solidFill>
              <a:schemeClr val="bg1"/>
            </a:solidFill>
          </a:endParaRPr>
        </a:p>
      </dgm:t>
    </dgm:pt>
    <dgm:pt modelId="{4CCA2134-6A73-4BFE-84BC-AE0A33F8926C}" type="parTrans" cxnId="{7893944B-2CCC-46E6-8ABA-DDFDA43EC00C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E5F2DDC9-1E74-43F2-8FB4-17340F594354}" type="sibTrans" cxnId="{7893944B-2CCC-46E6-8ABA-DDFDA43EC00C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D528D62C-F720-43CE-8AA9-05C4D47D6F99}">
      <dgm:prSet phldrT="[Text]"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Extensions</a:t>
          </a:r>
          <a:endParaRPr lang="en-US" sz="1100" b="1" dirty="0">
            <a:solidFill>
              <a:schemeClr val="bg1"/>
            </a:solidFill>
          </a:endParaRPr>
        </a:p>
      </dgm:t>
    </dgm:pt>
    <dgm:pt modelId="{0E1896DC-B585-4E74-8177-72274E7E55A8}" type="sibTrans" cxnId="{A6CC22B3-E34F-4E30-A48D-AAF7D7171E5F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9C34C5A8-BED8-40A9-A16A-5EA5A4BBE8D5}" type="parTrans" cxnId="{A6CC22B3-E34F-4E30-A48D-AAF7D7171E5F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086168B9-31F3-40E5-A18F-319419EBA5FF}">
      <dgm:prSet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Geoprocessing</a:t>
          </a:r>
        </a:p>
      </dgm:t>
    </dgm:pt>
    <dgm:pt modelId="{1BB2E982-BF9F-4BDD-A8F0-2B11A2686D83}" type="parTrans" cxnId="{A6D8C1B3-4D53-42DC-AD06-FA811216D37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46AE0E12-D485-4E07-89B9-D2B647B7D5F0}" type="sibTrans" cxnId="{A6D8C1B3-4D53-42DC-AD06-FA811216D37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6E3F75FD-6477-44E4-A1C1-00809800FE83}">
      <dgm:prSet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Layouts</a:t>
          </a:r>
          <a:endParaRPr lang="en-US" sz="1100" b="1" dirty="0">
            <a:solidFill>
              <a:schemeClr val="bg1"/>
            </a:solidFill>
          </a:endParaRPr>
        </a:p>
      </dgm:t>
    </dgm:pt>
    <dgm:pt modelId="{CF24B34F-96DC-435A-8B83-124F157F47A5}" type="parTrans" cxnId="{A9E1ACE1-8D3A-4767-A92B-0EF41FA5B34B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133F4330-7115-45B2-A0B0-65C8C0C2F4F8}" type="sibTrans" cxnId="{A9E1ACE1-8D3A-4767-A92B-0EF41FA5B34B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BA05CDC6-5B4F-43DD-9218-7E76178819FE}">
      <dgm:prSet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Mapping</a:t>
          </a:r>
          <a:endParaRPr lang="en-US" sz="1100" b="1" dirty="0">
            <a:solidFill>
              <a:schemeClr val="bg1"/>
            </a:solidFill>
          </a:endParaRPr>
        </a:p>
      </dgm:t>
    </dgm:pt>
    <dgm:pt modelId="{0B369D30-810F-4B44-9125-7031308ECF28}" type="parTrans" cxnId="{A4B3AB5A-3B1D-444B-9374-C8915BD4BAE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45B5AC55-E9A2-4D77-9FD1-A8952E7FDD98}" type="sibTrans" cxnId="{A4B3AB5A-3B1D-444B-9374-C8915BD4BAE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D42B37A9-83D7-4AF3-B8EB-59B4045D8BB9}">
      <dgm:prSet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TaskAssistant</a:t>
          </a:r>
          <a:endParaRPr lang="en-US" sz="1100" b="1" dirty="0">
            <a:solidFill>
              <a:schemeClr val="bg1"/>
            </a:solidFill>
          </a:endParaRPr>
        </a:p>
      </dgm:t>
    </dgm:pt>
    <dgm:pt modelId="{A3B71F1C-8A1D-436E-853C-CCD3067E9CA1}" type="parTrans" cxnId="{80EFF1D5-A088-428E-B8CA-81F164EDD88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451E33C9-61D8-468A-8AA4-FA08EE5DD3F2}" type="sibTrans" cxnId="{80EFF1D5-A088-428E-B8CA-81F164EDD88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C183363B-663E-415D-83A6-E6F9E5049670}">
      <dgm:prSet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Workflow</a:t>
          </a:r>
        </a:p>
      </dgm:t>
    </dgm:pt>
    <dgm:pt modelId="{15918A3D-0017-4E41-82C5-86E857B14BDC}" type="parTrans" cxnId="{F71832C6-F350-43CC-8F71-B83A972B4F55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1EA7851C-D0A0-4F37-BFBB-047D00ACFADA}" type="sibTrans" cxnId="{F71832C6-F350-43CC-8F71-B83A972B4F55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CB110CE7-DE7D-495D-B839-FA6EAB25C1A1}">
      <dgm:prSet phldrT="[Text]"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Editing	</a:t>
          </a:r>
        </a:p>
      </dgm:t>
    </dgm:pt>
    <dgm:pt modelId="{5623E31F-2613-4F55-8EA8-75E5D618EDCC}" type="sibTrans" cxnId="{069D2FA0-753C-455D-88F8-7684B979584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5DEA3723-9486-4C95-BD83-E8069A130FE8}" type="parTrans" cxnId="{069D2FA0-753C-455D-88F8-7684B979584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AF0FA17F-9743-43F9-9A50-B1898DADB3EC}" type="pres">
      <dgm:prSet presAssocID="{AEE33B50-685E-4892-BFAC-E0940F11AF5F}" presName="diagram" presStyleCnt="0">
        <dgm:presLayoutVars>
          <dgm:dir/>
          <dgm:resizeHandles val="exact"/>
        </dgm:presLayoutVars>
      </dgm:prSet>
      <dgm:spPr/>
    </dgm:pt>
    <dgm:pt modelId="{0270D391-8ECE-4620-B087-5CDE17A732F8}" type="pres">
      <dgm:prSet presAssocID="{1913713B-33D2-4E03-9445-5C86AAA6FB9E}" presName="node" presStyleLbl="node1" presStyleIdx="0" presStyleCnt="10">
        <dgm:presLayoutVars>
          <dgm:bulletEnabled val="1"/>
        </dgm:presLayoutVars>
      </dgm:prSet>
      <dgm:spPr/>
    </dgm:pt>
    <dgm:pt modelId="{35BF0FB6-22C4-4C38-B832-290749348DE2}" type="pres">
      <dgm:prSet presAssocID="{A447C5D2-1042-4EB2-846F-A55A88066E46}" presName="sibTrans" presStyleCnt="0"/>
      <dgm:spPr/>
    </dgm:pt>
    <dgm:pt modelId="{BC9DB948-105E-4E00-B82C-FBE7A4144E1E}" type="pres">
      <dgm:prSet presAssocID="{98C594C2-55AC-4FF3-99A0-681B45F447AF}" presName="node" presStyleLbl="node1" presStyleIdx="1" presStyleCnt="10">
        <dgm:presLayoutVars>
          <dgm:bulletEnabled val="1"/>
        </dgm:presLayoutVars>
      </dgm:prSet>
      <dgm:spPr/>
    </dgm:pt>
    <dgm:pt modelId="{6D7B9351-A806-4B13-9470-D60C45C7022C}" type="pres">
      <dgm:prSet presAssocID="{579ABAF4-4612-4D45-960B-7DA87F29254E}" presName="sibTrans" presStyleCnt="0"/>
      <dgm:spPr/>
    </dgm:pt>
    <dgm:pt modelId="{8626EDDF-7DDA-453B-89D6-C08189B4A162}" type="pres">
      <dgm:prSet presAssocID="{072D7467-A5EA-4A1D-8AC3-213BFD272045}" presName="node" presStyleLbl="node1" presStyleIdx="2" presStyleCnt="10">
        <dgm:presLayoutVars>
          <dgm:bulletEnabled val="1"/>
        </dgm:presLayoutVars>
      </dgm:prSet>
      <dgm:spPr/>
    </dgm:pt>
    <dgm:pt modelId="{37A18955-BF06-4EB8-91C4-4D4A53ACFB57}" type="pres">
      <dgm:prSet presAssocID="{E5F2DDC9-1E74-43F2-8FB4-17340F594354}" presName="sibTrans" presStyleCnt="0"/>
      <dgm:spPr/>
    </dgm:pt>
    <dgm:pt modelId="{1C632456-49C2-491D-A14B-1A3451899493}" type="pres">
      <dgm:prSet presAssocID="{CB110CE7-DE7D-495D-B839-FA6EAB25C1A1}" presName="node" presStyleLbl="node1" presStyleIdx="3" presStyleCnt="10" custLinFactNeighborX="1597" custLinFactNeighborY="-72">
        <dgm:presLayoutVars>
          <dgm:bulletEnabled val="1"/>
        </dgm:presLayoutVars>
      </dgm:prSet>
      <dgm:spPr/>
    </dgm:pt>
    <dgm:pt modelId="{B94E3ACB-4552-4FBD-84D5-6A21B7057E6C}" type="pres">
      <dgm:prSet presAssocID="{5623E31F-2613-4F55-8EA8-75E5D618EDCC}" presName="sibTrans" presStyleCnt="0"/>
      <dgm:spPr/>
    </dgm:pt>
    <dgm:pt modelId="{546A9DEE-628B-449D-A9D1-CF0E1F88C23E}" type="pres">
      <dgm:prSet presAssocID="{D528D62C-F720-43CE-8AA9-05C4D47D6F99}" presName="node" presStyleLbl="node1" presStyleIdx="4" presStyleCnt="10">
        <dgm:presLayoutVars>
          <dgm:bulletEnabled val="1"/>
        </dgm:presLayoutVars>
      </dgm:prSet>
      <dgm:spPr/>
    </dgm:pt>
    <dgm:pt modelId="{74753CF2-E442-43F7-A6E6-707F0DB3B59F}" type="pres">
      <dgm:prSet presAssocID="{0E1896DC-B585-4E74-8177-72274E7E55A8}" presName="sibTrans" presStyleCnt="0"/>
      <dgm:spPr/>
    </dgm:pt>
    <dgm:pt modelId="{1980BE7A-7E3F-4BDB-9FB4-48084733BDEE}" type="pres">
      <dgm:prSet presAssocID="{086168B9-31F3-40E5-A18F-319419EBA5FF}" presName="node" presStyleLbl="node1" presStyleIdx="5" presStyleCnt="10">
        <dgm:presLayoutVars>
          <dgm:bulletEnabled val="1"/>
        </dgm:presLayoutVars>
      </dgm:prSet>
      <dgm:spPr/>
    </dgm:pt>
    <dgm:pt modelId="{25E99DC2-901C-43E5-B744-970DC81356AB}" type="pres">
      <dgm:prSet presAssocID="{46AE0E12-D485-4E07-89B9-D2B647B7D5F0}" presName="sibTrans" presStyleCnt="0"/>
      <dgm:spPr/>
    </dgm:pt>
    <dgm:pt modelId="{806A0F23-6C15-4B32-9B74-22D3067071D6}" type="pres">
      <dgm:prSet presAssocID="{6E3F75FD-6477-44E4-A1C1-00809800FE83}" presName="node" presStyleLbl="node1" presStyleIdx="6" presStyleCnt="10">
        <dgm:presLayoutVars>
          <dgm:bulletEnabled val="1"/>
        </dgm:presLayoutVars>
      </dgm:prSet>
      <dgm:spPr/>
    </dgm:pt>
    <dgm:pt modelId="{0C825C8E-B40E-41D1-AD27-8A01BF0B9145}" type="pres">
      <dgm:prSet presAssocID="{133F4330-7115-45B2-A0B0-65C8C0C2F4F8}" presName="sibTrans" presStyleCnt="0"/>
      <dgm:spPr/>
    </dgm:pt>
    <dgm:pt modelId="{2DF6E296-D163-46FD-8B9B-21D50C745F87}" type="pres">
      <dgm:prSet presAssocID="{BA05CDC6-5B4F-43DD-9218-7E76178819FE}" presName="node" presStyleLbl="node1" presStyleIdx="7" presStyleCnt="10">
        <dgm:presLayoutVars>
          <dgm:bulletEnabled val="1"/>
        </dgm:presLayoutVars>
      </dgm:prSet>
      <dgm:spPr/>
    </dgm:pt>
    <dgm:pt modelId="{978B389F-9676-4C45-9696-1F5E35764F9C}" type="pres">
      <dgm:prSet presAssocID="{45B5AC55-E9A2-4D77-9FD1-A8952E7FDD98}" presName="sibTrans" presStyleCnt="0"/>
      <dgm:spPr/>
    </dgm:pt>
    <dgm:pt modelId="{B8BF4161-D878-44E4-A009-BF4C6DD02E1E}" type="pres">
      <dgm:prSet presAssocID="{D42B37A9-83D7-4AF3-B8EB-59B4045D8BB9}" presName="node" presStyleLbl="node1" presStyleIdx="8" presStyleCnt="10">
        <dgm:presLayoutVars>
          <dgm:bulletEnabled val="1"/>
        </dgm:presLayoutVars>
      </dgm:prSet>
      <dgm:spPr/>
    </dgm:pt>
    <dgm:pt modelId="{235E49F8-6758-4170-A83E-9361D86822D0}" type="pres">
      <dgm:prSet presAssocID="{451E33C9-61D8-468A-8AA4-FA08EE5DD3F2}" presName="sibTrans" presStyleCnt="0"/>
      <dgm:spPr/>
    </dgm:pt>
    <dgm:pt modelId="{C568C76A-66D7-4572-88A9-7F54DAA13308}" type="pres">
      <dgm:prSet presAssocID="{C183363B-663E-415D-83A6-E6F9E5049670}" presName="node" presStyleLbl="node1" presStyleIdx="9" presStyleCnt="10">
        <dgm:presLayoutVars>
          <dgm:bulletEnabled val="1"/>
        </dgm:presLayoutVars>
      </dgm:prSet>
      <dgm:spPr/>
    </dgm:pt>
  </dgm:ptLst>
  <dgm:cxnLst>
    <dgm:cxn modelId="{17D08B00-479A-4AB3-996B-5C1DC99F9E77}" type="presOf" srcId="{BA05CDC6-5B4F-43DD-9218-7E76178819FE}" destId="{2DF6E296-D163-46FD-8B9B-21D50C745F87}" srcOrd="0" destOrd="0" presId="urn:microsoft.com/office/officeart/2005/8/layout/default"/>
    <dgm:cxn modelId="{9CDD2F0A-BE57-4428-9794-8EACA47BEBD9}" type="presOf" srcId="{072D7467-A5EA-4A1D-8AC3-213BFD272045}" destId="{8626EDDF-7DDA-453B-89D6-C08189B4A162}" srcOrd="0" destOrd="0" presId="urn:microsoft.com/office/officeart/2005/8/layout/default"/>
    <dgm:cxn modelId="{7DF5CC16-D4EB-46F6-9FDB-0DD9717361CB}" type="presOf" srcId="{C183363B-663E-415D-83A6-E6F9E5049670}" destId="{C568C76A-66D7-4572-88A9-7F54DAA13308}" srcOrd="0" destOrd="0" presId="urn:microsoft.com/office/officeart/2005/8/layout/default"/>
    <dgm:cxn modelId="{CB31B520-CED9-4BC8-BE37-6A28A1BCADD8}" type="presOf" srcId="{CB110CE7-DE7D-495D-B839-FA6EAB25C1A1}" destId="{1C632456-49C2-491D-A14B-1A3451899493}" srcOrd="0" destOrd="0" presId="urn:microsoft.com/office/officeart/2005/8/layout/default"/>
    <dgm:cxn modelId="{891A782F-303F-4AEF-BB55-D6879EA14590}" srcId="{AEE33B50-685E-4892-BFAC-E0940F11AF5F}" destId="{98C594C2-55AC-4FF3-99A0-681B45F447AF}" srcOrd="1" destOrd="0" parTransId="{2C4C5F8D-81BD-4E3D-ADC7-E3FE7745451D}" sibTransId="{579ABAF4-4612-4D45-960B-7DA87F29254E}"/>
    <dgm:cxn modelId="{40252464-8AF9-4AD1-AD72-27899D3D6D0C}" type="presOf" srcId="{D528D62C-F720-43CE-8AA9-05C4D47D6F99}" destId="{546A9DEE-628B-449D-A9D1-CF0E1F88C23E}" srcOrd="0" destOrd="0" presId="urn:microsoft.com/office/officeart/2005/8/layout/default"/>
    <dgm:cxn modelId="{7893944B-2CCC-46E6-8ABA-DDFDA43EC00C}" srcId="{AEE33B50-685E-4892-BFAC-E0940F11AF5F}" destId="{072D7467-A5EA-4A1D-8AC3-213BFD272045}" srcOrd="2" destOrd="0" parTransId="{4CCA2134-6A73-4BFE-84BC-AE0A33F8926C}" sibTransId="{E5F2DDC9-1E74-43F2-8FB4-17340F594354}"/>
    <dgm:cxn modelId="{A4B3AB5A-3B1D-444B-9374-C8915BD4BAE4}" srcId="{AEE33B50-685E-4892-BFAC-E0940F11AF5F}" destId="{BA05CDC6-5B4F-43DD-9218-7E76178819FE}" srcOrd="7" destOrd="0" parTransId="{0B369D30-810F-4B44-9125-7031308ECF28}" sibTransId="{45B5AC55-E9A2-4D77-9FD1-A8952E7FDD98}"/>
    <dgm:cxn modelId="{30D81786-016F-4B26-BA11-05732A725FD4}" type="presOf" srcId="{98C594C2-55AC-4FF3-99A0-681B45F447AF}" destId="{BC9DB948-105E-4E00-B82C-FBE7A4144E1E}" srcOrd="0" destOrd="0" presId="urn:microsoft.com/office/officeart/2005/8/layout/default"/>
    <dgm:cxn modelId="{B35E4386-3102-44FF-A68E-710D243EC532}" type="presOf" srcId="{086168B9-31F3-40E5-A18F-319419EBA5FF}" destId="{1980BE7A-7E3F-4BDB-9FB4-48084733BDEE}" srcOrd="0" destOrd="0" presId="urn:microsoft.com/office/officeart/2005/8/layout/default"/>
    <dgm:cxn modelId="{14E8648E-C1B6-4BBF-B78D-3C3B5438F051}" type="presOf" srcId="{1913713B-33D2-4E03-9445-5C86AAA6FB9E}" destId="{0270D391-8ECE-4620-B087-5CDE17A732F8}" srcOrd="0" destOrd="0" presId="urn:microsoft.com/office/officeart/2005/8/layout/default"/>
    <dgm:cxn modelId="{48F1D496-0C4F-4880-ADD9-B9B7F5B399DA}" type="presOf" srcId="{6E3F75FD-6477-44E4-A1C1-00809800FE83}" destId="{806A0F23-6C15-4B32-9B74-22D3067071D6}" srcOrd="0" destOrd="0" presId="urn:microsoft.com/office/officeart/2005/8/layout/default"/>
    <dgm:cxn modelId="{069D2FA0-753C-455D-88F8-7684B9795841}" srcId="{AEE33B50-685E-4892-BFAC-E0940F11AF5F}" destId="{CB110CE7-DE7D-495D-B839-FA6EAB25C1A1}" srcOrd="3" destOrd="0" parTransId="{5DEA3723-9486-4C95-BD83-E8069A130FE8}" sibTransId="{5623E31F-2613-4F55-8EA8-75E5D618EDCC}"/>
    <dgm:cxn modelId="{7FE6BFB0-1D58-4C2E-9435-C316C88D0E8F}" type="presOf" srcId="{AEE33B50-685E-4892-BFAC-E0940F11AF5F}" destId="{AF0FA17F-9743-43F9-9A50-B1898DADB3EC}" srcOrd="0" destOrd="0" presId="urn:microsoft.com/office/officeart/2005/8/layout/default"/>
    <dgm:cxn modelId="{A6CC22B3-E34F-4E30-A48D-AAF7D7171E5F}" srcId="{AEE33B50-685E-4892-BFAC-E0940F11AF5F}" destId="{D528D62C-F720-43CE-8AA9-05C4D47D6F99}" srcOrd="4" destOrd="0" parTransId="{9C34C5A8-BED8-40A9-A16A-5EA5A4BBE8D5}" sibTransId="{0E1896DC-B585-4E74-8177-72274E7E55A8}"/>
    <dgm:cxn modelId="{A6D8C1B3-4D53-42DC-AD06-FA811216D374}" srcId="{AEE33B50-685E-4892-BFAC-E0940F11AF5F}" destId="{086168B9-31F3-40E5-A18F-319419EBA5FF}" srcOrd="5" destOrd="0" parTransId="{1BB2E982-BF9F-4BDD-A8F0-2B11A2686D83}" sibTransId="{46AE0E12-D485-4E07-89B9-D2B647B7D5F0}"/>
    <dgm:cxn modelId="{2D8158BE-5ADC-4710-8BBA-952BF4BCAEA3}" srcId="{AEE33B50-685E-4892-BFAC-E0940F11AF5F}" destId="{1913713B-33D2-4E03-9445-5C86AAA6FB9E}" srcOrd="0" destOrd="0" parTransId="{59263085-7C16-4B7A-8948-BA612E5029DB}" sibTransId="{A447C5D2-1042-4EB2-846F-A55A88066E46}"/>
    <dgm:cxn modelId="{F71832C6-F350-43CC-8F71-B83A972B4F55}" srcId="{AEE33B50-685E-4892-BFAC-E0940F11AF5F}" destId="{C183363B-663E-415D-83A6-E6F9E5049670}" srcOrd="9" destOrd="0" parTransId="{15918A3D-0017-4E41-82C5-86E857B14BDC}" sibTransId="{1EA7851C-D0A0-4F37-BFBB-047D00ACFADA}"/>
    <dgm:cxn modelId="{80EFF1D5-A088-428E-B8CA-81F164EDD881}" srcId="{AEE33B50-685E-4892-BFAC-E0940F11AF5F}" destId="{D42B37A9-83D7-4AF3-B8EB-59B4045D8BB9}" srcOrd="8" destOrd="0" parTransId="{A3B71F1C-8A1D-436E-853C-CCD3067E9CA1}" sibTransId="{451E33C9-61D8-468A-8AA4-FA08EE5DD3F2}"/>
    <dgm:cxn modelId="{A9E1ACE1-8D3A-4767-A92B-0EF41FA5B34B}" srcId="{AEE33B50-685E-4892-BFAC-E0940F11AF5F}" destId="{6E3F75FD-6477-44E4-A1C1-00809800FE83}" srcOrd="6" destOrd="0" parTransId="{CF24B34F-96DC-435A-8B83-124F157F47A5}" sibTransId="{133F4330-7115-45B2-A0B0-65C8C0C2F4F8}"/>
    <dgm:cxn modelId="{F11F29E4-B08A-4A80-8405-6D0BD5562DC7}" type="presOf" srcId="{D42B37A9-83D7-4AF3-B8EB-59B4045D8BB9}" destId="{B8BF4161-D878-44E4-A009-BF4C6DD02E1E}" srcOrd="0" destOrd="0" presId="urn:microsoft.com/office/officeart/2005/8/layout/default"/>
    <dgm:cxn modelId="{2F2696CF-3348-4F93-ABD6-51BA9F9B7EF7}" type="presParOf" srcId="{AF0FA17F-9743-43F9-9A50-B1898DADB3EC}" destId="{0270D391-8ECE-4620-B087-5CDE17A732F8}" srcOrd="0" destOrd="0" presId="urn:microsoft.com/office/officeart/2005/8/layout/default"/>
    <dgm:cxn modelId="{450E31FC-DD04-4041-A20B-2DFA299F1B39}" type="presParOf" srcId="{AF0FA17F-9743-43F9-9A50-B1898DADB3EC}" destId="{35BF0FB6-22C4-4C38-B832-290749348DE2}" srcOrd="1" destOrd="0" presId="urn:microsoft.com/office/officeart/2005/8/layout/default"/>
    <dgm:cxn modelId="{7F6C7DE7-6997-4E46-956B-9444F0A0409C}" type="presParOf" srcId="{AF0FA17F-9743-43F9-9A50-B1898DADB3EC}" destId="{BC9DB948-105E-4E00-B82C-FBE7A4144E1E}" srcOrd="2" destOrd="0" presId="urn:microsoft.com/office/officeart/2005/8/layout/default"/>
    <dgm:cxn modelId="{1C6B3B99-8D10-4250-861D-6A19C6A92A46}" type="presParOf" srcId="{AF0FA17F-9743-43F9-9A50-B1898DADB3EC}" destId="{6D7B9351-A806-4B13-9470-D60C45C7022C}" srcOrd="3" destOrd="0" presId="urn:microsoft.com/office/officeart/2005/8/layout/default"/>
    <dgm:cxn modelId="{9CFCEE9C-D187-44BD-9A34-3501337BB1DB}" type="presParOf" srcId="{AF0FA17F-9743-43F9-9A50-B1898DADB3EC}" destId="{8626EDDF-7DDA-453B-89D6-C08189B4A162}" srcOrd="4" destOrd="0" presId="urn:microsoft.com/office/officeart/2005/8/layout/default"/>
    <dgm:cxn modelId="{4D2AC752-A064-4299-BF41-61722D5DDAB7}" type="presParOf" srcId="{AF0FA17F-9743-43F9-9A50-B1898DADB3EC}" destId="{37A18955-BF06-4EB8-91C4-4D4A53ACFB57}" srcOrd="5" destOrd="0" presId="urn:microsoft.com/office/officeart/2005/8/layout/default"/>
    <dgm:cxn modelId="{AA1E47ED-A982-4EBC-A5FC-37045FDB19D7}" type="presParOf" srcId="{AF0FA17F-9743-43F9-9A50-B1898DADB3EC}" destId="{1C632456-49C2-491D-A14B-1A3451899493}" srcOrd="6" destOrd="0" presId="urn:microsoft.com/office/officeart/2005/8/layout/default"/>
    <dgm:cxn modelId="{16E6ED7C-861F-4EAE-AFB6-B0991BFAA42C}" type="presParOf" srcId="{AF0FA17F-9743-43F9-9A50-B1898DADB3EC}" destId="{B94E3ACB-4552-4FBD-84D5-6A21B7057E6C}" srcOrd="7" destOrd="0" presId="urn:microsoft.com/office/officeart/2005/8/layout/default"/>
    <dgm:cxn modelId="{CF7CDCDA-6A19-4753-AE50-4B96744FAFBB}" type="presParOf" srcId="{AF0FA17F-9743-43F9-9A50-B1898DADB3EC}" destId="{546A9DEE-628B-449D-A9D1-CF0E1F88C23E}" srcOrd="8" destOrd="0" presId="urn:microsoft.com/office/officeart/2005/8/layout/default"/>
    <dgm:cxn modelId="{8D1FCE2F-3CCA-414A-BE18-5CF545E9705A}" type="presParOf" srcId="{AF0FA17F-9743-43F9-9A50-B1898DADB3EC}" destId="{74753CF2-E442-43F7-A6E6-707F0DB3B59F}" srcOrd="9" destOrd="0" presId="urn:microsoft.com/office/officeart/2005/8/layout/default"/>
    <dgm:cxn modelId="{84B242B7-F0C6-49EC-AC4B-35F243BF3265}" type="presParOf" srcId="{AF0FA17F-9743-43F9-9A50-B1898DADB3EC}" destId="{1980BE7A-7E3F-4BDB-9FB4-48084733BDEE}" srcOrd="10" destOrd="0" presId="urn:microsoft.com/office/officeart/2005/8/layout/default"/>
    <dgm:cxn modelId="{E2777894-1FD2-4CF8-9CCE-8E839AB7CB0E}" type="presParOf" srcId="{AF0FA17F-9743-43F9-9A50-B1898DADB3EC}" destId="{25E99DC2-901C-43E5-B744-970DC81356AB}" srcOrd="11" destOrd="0" presId="urn:microsoft.com/office/officeart/2005/8/layout/default"/>
    <dgm:cxn modelId="{77B9EC40-BFDB-4279-9F40-02CD610BE245}" type="presParOf" srcId="{AF0FA17F-9743-43F9-9A50-B1898DADB3EC}" destId="{806A0F23-6C15-4B32-9B74-22D3067071D6}" srcOrd="12" destOrd="0" presId="urn:microsoft.com/office/officeart/2005/8/layout/default"/>
    <dgm:cxn modelId="{5F15FECC-7AD7-4D45-A246-9F8C26A39E13}" type="presParOf" srcId="{AF0FA17F-9743-43F9-9A50-B1898DADB3EC}" destId="{0C825C8E-B40E-41D1-AD27-8A01BF0B9145}" srcOrd="13" destOrd="0" presId="urn:microsoft.com/office/officeart/2005/8/layout/default"/>
    <dgm:cxn modelId="{5A67A70D-80CE-4E72-9F58-137EE398DD26}" type="presParOf" srcId="{AF0FA17F-9743-43F9-9A50-B1898DADB3EC}" destId="{2DF6E296-D163-46FD-8B9B-21D50C745F87}" srcOrd="14" destOrd="0" presId="urn:microsoft.com/office/officeart/2005/8/layout/default"/>
    <dgm:cxn modelId="{9CA13CBE-B363-44D9-9F9B-6D849C7D3962}" type="presParOf" srcId="{AF0FA17F-9743-43F9-9A50-B1898DADB3EC}" destId="{978B389F-9676-4C45-9696-1F5E35764F9C}" srcOrd="15" destOrd="0" presId="urn:microsoft.com/office/officeart/2005/8/layout/default"/>
    <dgm:cxn modelId="{7431180A-B113-40DB-AB71-AB0B4ABE79E7}" type="presParOf" srcId="{AF0FA17F-9743-43F9-9A50-B1898DADB3EC}" destId="{B8BF4161-D878-44E4-A009-BF4C6DD02E1E}" srcOrd="16" destOrd="0" presId="urn:microsoft.com/office/officeart/2005/8/layout/default"/>
    <dgm:cxn modelId="{B531A035-C53D-45AC-AB6F-066DDBB25602}" type="presParOf" srcId="{AF0FA17F-9743-43F9-9A50-B1898DADB3EC}" destId="{235E49F8-6758-4170-A83E-9361D86822D0}" srcOrd="17" destOrd="0" presId="urn:microsoft.com/office/officeart/2005/8/layout/default"/>
    <dgm:cxn modelId="{3EA7D315-E166-454C-8C7B-5D9D692FAB7B}" type="presParOf" srcId="{AF0FA17F-9743-43F9-9A50-B1898DADB3EC}" destId="{C568C76A-66D7-4572-88A9-7F54DAA13308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EE33B50-685E-4892-BFAC-E0940F11AF5F}" type="doc">
      <dgm:prSet loTypeId="urn:microsoft.com/office/officeart/2005/8/layout/defaul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A05CDC6-5B4F-43DD-9218-7E76178819FE}">
      <dgm:prSet custT="1"/>
      <dgm:spPr/>
      <dgm:t>
        <a:bodyPr/>
        <a:lstStyle/>
        <a:p>
          <a:endParaRPr lang="en-US" sz="1100" dirty="0">
            <a:solidFill>
              <a:schemeClr val="bg1"/>
            </a:solidFill>
          </a:endParaRPr>
        </a:p>
      </dgm:t>
    </dgm:pt>
    <dgm:pt modelId="{0B369D30-810F-4B44-9125-7031308ECF28}" type="parTrans" cxnId="{A4B3AB5A-3B1D-444B-9374-C8915BD4BAE4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45B5AC55-E9A2-4D77-9FD1-A8952E7FDD98}" type="sibTrans" cxnId="{A4B3AB5A-3B1D-444B-9374-C8915BD4BAE4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D42B37A9-83D7-4AF3-B8EB-59B4045D8BB9}">
      <dgm:prSet custT="1"/>
      <dgm:spPr/>
      <dgm:t>
        <a:bodyPr/>
        <a:lstStyle/>
        <a:p>
          <a:endParaRPr lang="en-US" sz="1100" dirty="0">
            <a:solidFill>
              <a:schemeClr val="bg1"/>
            </a:solidFill>
          </a:endParaRPr>
        </a:p>
      </dgm:t>
    </dgm:pt>
    <dgm:pt modelId="{A3B71F1C-8A1D-436E-853C-CCD3067E9CA1}" type="parTrans" cxnId="{80EFF1D5-A088-428E-B8CA-81F164EDD881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451E33C9-61D8-468A-8AA4-FA08EE5DD3F2}" type="sibTrans" cxnId="{80EFF1D5-A088-428E-B8CA-81F164EDD881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C183363B-663E-415D-83A6-E6F9E5049670}">
      <dgm:prSet custT="1"/>
      <dgm:spPr/>
      <dgm:t>
        <a:bodyPr/>
        <a:lstStyle/>
        <a:p>
          <a:endParaRPr lang="en-US" sz="1100" dirty="0">
            <a:solidFill>
              <a:schemeClr val="bg1"/>
            </a:solidFill>
          </a:endParaRPr>
        </a:p>
      </dgm:t>
    </dgm:pt>
    <dgm:pt modelId="{15918A3D-0017-4E41-82C5-86E857B14BDC}" type="parTrans" cxnId="{F71832C6-F350-43CC-8F71-B83A972B4F55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1EA7851C-D0A0-4F37-BFBB-047D00ACFADA}" type="sibTrans" cxnId="{F71832C6-F350-43CC-8F71-B83A972B4F55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AF0FA17F-9743-43F9-9A50-B1898DADB3EC}" type="pres">
      <dgm:prSet presAssocID="{AEE33B50-685E-4892-BFAC-E0940F11AF5F}" presName="diagram" presStyleCnt="0">
        <dgm:presLayoutVars>
          <dgm:dir/>
          <dgm:resizeHandles val="exact"/>
        </dgm:presLayoutVars>
      </dgm:prSet>
      <dgm:spPr/>
    </dgm:pt>
    <dgm:pt modelId="{2DF6E296-D163-46FD-8B9B-21D50C745F87}" type="pres">
      <dgm:prSet presAssocID="{BA05CDC6-5B4F-43DD-9218-7E76178819FE}" presName="node" presStyleLbl="node1" presStyleIdx="0" presStyleCnt="3">
        <dgm:presLayoutVars>
          <dgm:bulletEnabled val="1"/>
        </dgm:presLayoutVars>
      </dgm:prSet>
      <dgm:spPr/>
    </dgm:pt>
    <dgm:pt modelId="{978B389F-9676-4C45-9696-1F5E35764F9C}" type="pres">
      <dgm:prSet presAssocID="{45B5AC55-E9A2-4D77-9FD1-A8952E7FDD98}" presName="sibTrans" presStyleCnt="0"/>
      <dgm:spPr/>
    </dgm:pt>
    <dgm:pt modelId="{B8BF4161-D878-44E4-A009-BF4C6DD02E1E}" type="pres">
      <dgm:prSet presAssocID="{D42B37A9-83D7-4AF3-B8EB-59B4045D8BB9}" presName="node" presStyleLbl="node1" presStyleIdx="1" presStyleCnt="3">
        <dgm:presLayoutVars>
          <dgm:bulletEnabled val="1"/>
        </dgm:presLayoutVars>
      </dgm:prSet>
      <dgm:spPr/>
    </dgm:pt>
    <dgm:pt modelId="{235E49F8-6758-4170-A83E-9361D86822D0}" type="pres">
      <dgm:prSet presAssocID="{451E33C9-61D8-468A-8AA4-FA08EE5DD3F2}" presName="sibTrans" presStyleCnt="0"/>
      <dgm:spPr/>
    </dgm:pt>
    <dgm:pt modelId="{C568C76A-66D7-4572-88A9-7F54DAA13308}" type="pres">
      <dgm:prSet presAssocID="{C183363B-663E-415D-83A6-E6F9E5049670}" presName="node" presStyleLbl="node1" presStyleIdx="2" presStyleCnt="3" custLinFactNeighborX="-61596">
        <dgm:presLayoutVars>
          <dgm:bulletEnabled val="1"/>
        </dgm:presLayoutVars>
      </dgm:prSet>
      <dgm:spPr/>
    </dgm:pt>
  </dgm:ptLst>
  <dgm:cxnLst>
    <dgm:cxn modelId="{17D08B00-479A-4AB3-996B-5C1DC99F9E77}" type="presOf" srcId="{BA05CDC6-5B4F-43DD-9218-7E76178819FE}" destId="{2DF6E296-D163-46FD-8B9B-21D50C745F87}" srcOrd="0" destOrd="0" presId="urn:microsoft.com/office/officeart/2005/8/layout/default"/>
    <dgm:cxn modelId="{7DF5CC16-D4EB-46F6-9FDB-0DD9717361CB}" type="presOf" srcId="{C183363B-663E-415D-83A6-E6F9E5049670}" destId="{C568C76A-66D7-4572-88A9-7F54DAA13308}" srcOrd="0" destOrd="0" presId="urn:microsoft.com/office/officeart/2005/8/layout/default"/>
    <dgm:cxn modelId="{A4B3AB5A-3B1D-444B-9374-C8915BD4BAE4}" srcId="{AEE33B50-685E-4892-BFAC-E0940F11AF5F}" destId="{BA05CDC6-5B4F-43DD-9218-7E76178819FE}" srcOrd="0" destOrd="0" parTransId="{0B369D30-810F-4B44-9125-7031308ECF28}" sibTransId="{45B5AC55-E9A2-4D77-9FD1-A8952E7FDD98}"/>
    <dgm:cxn modelId="{7FE6BFB0-1D58-4C2E-9435-C316C88D0E8F}" type="presOf" srcId="{AEE33B50-685E-4892-BFAC-E0940F11AF5F}" destId="{AF0FA17F-9743-43F9-9A50-B1898DADB3EC}" srcOrd="0" destOrd="0" presId="urn:microsoft.com/office/officeart/2005/8/layout/default"/>
    <dgm:cxn modelId="{F71832C6-F350-43CC-8F71-B83A972B4F55}" srcId="{AEE33B50-685E-4892-BFAC-E0940F11AF5F}" destId="{C183363B-663E-415D-83A6-E6F9E5049670}" srcOrd="2" destOrd="0" parTransId="{15918A3D-0017-4E41-82C5-86E857B14BDC}" sibTransId="{1EA7851C-D0A0-4F37-BFBB-047D00ACFADA}"/>
    <dgm:cxn modelId="{80EFF1D5-A088-428E-B8CA-81F164EDD881}" srcId="{AEE33B50-685E-4892-BFAC-E0940F11AF5F}" destId="{D42B37A9-83D7-4AF3-B8EB-59B4045D8BB9}" srcOrd="1" destOrd="0" parTransId="{A3B71F1C-8A1D-436E-853C-CCD3067E9CA1}" sibTransId="{451E33C9-61D8-468A-8AA4-FA08EE5DD3F2}"/>
    <dgm:cxn modelId="{F11F29E4-B08A-4A80-8405-6D0BD5562DC7}" type="presOf" srcId="{D42B37A9-83D7-4AF3-B8EB-59B4045D8BB9}" destId="{B8BF4161-D878-44E4-A009-BF4C6DD02E1E}" srcOrd="0" destOrd="0" presId="urn:microsoft.com/office/officeart/2005/8/layout/default"/>
    <dgm:cxn modelId="{5A67A70D-80CE-4E72-9F58-137EE398DD26}" type="presParOf" srcId="{AF0FA17F-9743-43F9-9A50-B1898DADB3EC}" destId="{2DF6E296-D163-46FD-8B9B-21D50C745F87}" srcOrd="0" destOrd="0" presId="urn:microsoft.com/office/officeart/2005/8/layout/default"/>
    <dgm:cxn modelId="{9CA13CBE-B363-44D9-9F9B-6D849C7D3962}" type="presParOf" srcId="{AF0FA17F-9743-43F9-9A50-B1898DADB3EC}" destId="{978B389F-9676-4C45-9696-1F5E35764F9C}" srcOrd="1" destOrd="0" presId="urn:microsoft.com/office/officeart/2005/8/layout/default"/>
    <dgm:cxn modelId="{7431180A-B113-40DB-AB71-AB0B4ABE79E7}" type="presParOf" srcId="{AF0FA17F-9743-43F9-9A50-B1898DADB3EC}" destId="{B8BF4161-D878-44E4-A009-BF4C6DD02E1E}" srcOrd="2" destOrd="0" presId="urn:microsoft.com/office/officeart/2005/8/layout/default"/>
    <dgm:cxn modelId="{B531A035-C53D-45AC-AB6F-066DDBB25602}" type="presParOf" srcId="{AF0FA17F-9743-43F9-9A50-B1898DADB3EC}" destId="{235E49F8-6758-4170-A83E-9361D86822D0}" srcOrd="3" destOrd="0" presId="urn:microsoft.com/office/officeart/2005/8/layout/default"/>
    <dgm:cxn modelId="{3EA7D315-E166-454C-8C7B-5D9D692FAB7B}" type="presParOf" srcId="{AF0FA17F-9743-43F9-9A50-B1898DADB3EC}" destId="{C568C76A-66D7-4572-88A9-7F54DAA13308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76F60CE-7DF0-44B7-8396-65D6A1189467}" type="doc">
      <dgm:prSet loTypeId="urn:microsoft.com/office/officeart/2011/layout/HexagonRadial" loCatId="officeonlin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6996ABC-E836-4B73-B68D-B4EDE3BC62A0}">
      <dgm:prSet phldrT="[Text]" custT="1"/>
      <dgm:spPr/>
      <dgm:t>
        <a:bodyPr/>
        <a:lstStyle/>
        <a:p>
          <a:r>
            <a:rPr lang="en-US" sz="1400" dirty="0"/>
            <a:t>Framework</a:t>
          </a:r>
          <a:endParaRPr lang="en-US" sz="1500" dirty="0"/>
        </a:p>
      </dgm:t>
    </dgm:pt>
    <dgm:pt modelId="{07EAC934-9FAF-42D0-BBC3-14C1C1C6EBCB}" type="parTrans" cxnId="{B6506971-6056-4F99-A731-A3A5F26E4018}">
      <dgm:prSet/>
      <dgm:spPr/>
      <dgm:t>
        <a:bodyPr/>
        <a:lstStyle/>
        <a:p>
          <a:endParaRPr lang="en-US" sz="3600"/>
        </a:p>
      </dgm:t>
    </dgm:pt>
    <dgm:pt modelId="{C3002DB3-79B9-4A73-90CC-CE24CD73ECDD}" type="sibTrans" cxnId="{B6506971-6056-4F99-A731-A3A5F26E4018}">
      <dgm:prSet/>
      <dgm:spPr/>
      <dgm:t>
        <a:bodyPr/>
        <a:lstStyle/>
        <a:p>
          <a:endParaRPr lang="en-US" sz="3600"/>
        </a:p>
      </dgm:t>
    </dgm:pt>
    <dgm:pt modelId="{1391DEF2-0B00-479D-BD6B-2F2E16CB2EB6}">
      <dgm:prSet phldrT="[Text]" custT="1"/>
      <dgm:spPr/>
      <dgm:t>
        <a:bodyPr/>
        <a:lstStyle/>
        <a:p>
          <a:r>
            <a:rPr lang="en-US" sz="1600" dirty="0"/>
            <a:t>Editing</a:t>
          </a:r>
        </a:p>
      </dgm:t>
    </dgm:pt>
    <dgm:pt modelId="{0D04D61F-0940-4413-A001-66B405461CF0}" type="parTrans" cxnId="{B763B57B-93AA-4440-A847-CA9D496C710F}">
      <dgm:prSet/>
      <dgm:spPr/>
      <dgm:t>
        <a:bodyPr/>
        <a:lstStyle/>
        <a:p>
          <a:endParaRPr lang="en-US" sz="3600"/>
        </a:p>
      </dgm:t>
    </dgm:pt>
    <dgm:pt modelId="{B3C8C909-90F2-4ECF-B9B0-C3B53D6BCF74}" type="sibTrans" cxnId="{B763B57B-93AA-4440-A847-CA9D496C710F}">
      <dgm:prSet/>
      <dgm:spPr/>
      <dgm:t>
        <a:bodyPr/>
        <a:lstStyle/>
        <a:p>
          <a:endParaRPr lang="en-US" sz="3600"/>
        </a:p>
      </dgm:t>
    </dgm:pt>
    <dgm:pt modelId="{25F3D662-CD4D-4A40-978A-5240B9D8CD5E}">
      <dgm:prSet phldrT="[Text]" custT="1"/>
      <dgm:spPr/>
      <dgm:t>
        <a:bodyPr/>
        <a:lstStyle/>
        <a:p>
          <a:r>
            <a:rPr lang="en-US" sz="1300" dirty="0"/>
            <a:t>Geometry</a:t>
          </a:r>
        </a:p>
      </dgm:t>
    </dgm:pt>
    <dgm:pt modelId="{44F73C70-F2F9-4609-8214-FB744C526D85}" type="parTrans" cxnId="{38F8E997-3770-49A2-BDFB-4E8D472759C6}">
      <dgm:prSet/>
      <dgm:spPr/>
      <dgm:t>
        <a:bodyPr/>
        <a:lstStyle/>
        <a:p>
          <a:endParaRPr lang="en-US" sz="3600"/>
        </a:p>
      </dgm:t>
    </dgm:pt>
    <dgm:pt modelId="{A033C7A5-ABE7-4AD0-9621-0A52CB7A2C5F}" type="sibTrans" cxnId="{38F8E997-3770-49A2-BDFB-4E8D472759C6}">
      <dgm:prSet/>
      <dgm:spPr/>
      <dgm:t>
        <a:bodyPr/>
        <a:lstStyle/>
        <a:p>
          <a:endParaRPr lang="en-US" sz="3600"/>
        </a:p>
      </dgm:t>
    </dgm:pt>
    <dgm:pt modelId="{476D8593-71BE-4C72-BA31-557495973EA2}">
      <dgm:prSet phldrT="[Text]" custT="1"/>
      <dgm:spPr/>
      <dgm:t>
        <a:bodyPr/>
        <a:lstStyle/>
        <a:p>
          <a:r>
            <a:rPr lang="en-US" sz="1600" dirty="0"/>
            <a:t>Layouts</a:t>
          </a:r>
          <a:endParaRPr lang="en-US" sz="1400" dirty="0"/>
        </a:p>
      </dgm:t>
    </dgm:pt>
    <dgm:pt modelId="{167549B6-0CA7-41F1-B332-0F8B965354A8}" type="parTrans" cxnId="{8B4F8122-7D7B-47E4-BC3B-A6E152FB8D4C}">
      <dgm:prSet/>
      <dgm:spPr/>
      <dgm:t>
        <a:bodyPr/>
        <a:lstStyle/>
        <a:p>
          <a:endParaRPr lang="en-US" sz="3600"/>
        </a:p>
      </dgm:t>
    </dgm:pt>
    <dgm:pt modelId="{C263261E-5F57-44A0-BCEB-9AF2CD4AC368}" type="sibTrans" cxnId="{8B4F8122-7D7B-47E4-BC3B-A6E152FB8D4C}">
      <dgm:prSet/>
      <dgm:spPr/>
      <dgm:t>
        <a:bodyPr/>
        <a:lstStyle/>
        <a:p>
          <a:endParaRPr lang="en-US" sz="3600"/>
        </a:p>
      </dgm:t>
    </dgm:pt>
    <dgm:pt modelId="{C62B521C-2D40-475A-B078-785FC675FFE2}">
      <dgm:prSet phldrT="[Text]" custT="1"/>
      <dgm:spPr/>
      <dgm:t>
        <a:bodyPr/>
        <a:lstStyle/>
        <a:p>
          <a:r>
            <a:rPr lang="en-US" sz="1400" dirty="0"/>
            <a:t>Map</a:t>
          </a:r>
          <a:r>
            <a:rPr lang="en-US" sz="1200" dirty="0"/>
            <a:t> Authoring</a:t>
          </a:r>
        </a:p>
      </dgm:t>
    </dgm:pt>
    <dgm:pt modelId="{6E320F3E-585E-4780-BF41-18E16A1224D7}" type="parTrans" cxnId="{56019466-11A4-4389-8D94-225989A1AD99}">
      <dgm:prSet/>
      <dgm:spPr/>
      <dgm:t>
        <a:bodyPr/>
        <a:lstStyle/>
        <a:p>
          <a:endParaRPr lang="en-US" sz="3600"/>
        </a:p>
      </dgm:t>
    </dgm:pt>
    <dgm:pt modelId="{5DF7D4DD-CA95-480D-92F3-6AD9466253AD}" type="sibTrans" cxnId="{56019466-11A4-4389-8D94-225989A1AD99}">
      <dgm:prSet/>
      <dgm:spPr/>
      <dgm:t>
        <a:bodyPr/>
        <a:lstStyle/>
        <a:p>
          <a:endParaRPr lang="en-US" sz="3600"/>
        </a:p>
      </dgm:t>
    </dgm:pt>
    <dgm:pt modelId="{CEC68D8E-5EEF-4867-B1DD-15036534CB05}">
      <dgm:prSet phldrT="[Text]" custT="1"/>
      <dgm:spPr/>
      <dgm:t>
        <a:bodyPr/>
        <a:lstStyle/>
        <a:p>
          <a:r>
            <a:rPr lang="en-US" sz="1400" dirty="0"/>
            <a:t>Geodatabase</a:t>
          </a:r>
        </a:p>
      </dgm:t>
    </dgm:pt>
    <dgm:pt modelId="{956418F8-AE29-469E-8F21-16B4C63E6166}" type="parTrans" cxnId="{5D69679D-6310-4ACC-8B62-08766FE71BD6}">
      <dgm:prSet/>
      <dgm:spPr/>
      <dgm:t>
        <a:bodyPr/>
        <a:lstStyle/>
        <a:p>
          <a:endParaRPr lang="en-US" sz="3600"/>
        </a:p>
      </dgm:t>
    </dgm:pt>
    <dgm:pt modelId="{64B3F613-3129-4CFC-9994-8EE0E583B21C}" type="sibTrans" cxnId="{5D69679D-6310-4ACC-8B62-08766FE71BD6}">
      <dgm:prSet/>
      <dgm:spPr/>
      <dgm:t>
        <a:bodyPr/>
        <a:lstStyle/>
        <a:p>
          <a:endParaRPr lang="en-US" sz="3600"/>
        </a:p>
      </dgm:t>
    </dgm:pt>
    <dgm:pt modelId="{4ED80A4A-5F0A-476C-AB6A-5470FC23EBFF}">
      <dgm:prSet phldrT="[Text]" custT="1"/>
      <dgm:spPr/>
      <dgm:t>
        <a:bodyPr/>
        <a:lstStyle/>
        <a:p>
          <a:r>
            <a:rPr lang="en-US" sz="1600" dirty="0"/>
            <a:t>Content</a:t>
          </a:r>
          <a:endParaRPr lang="en-US" sz="1400" dirty="0"/>
        </a:p>
      </dgm:t>
    </dgm:pt>
    <dgm:pt modelId="{71BC660B-8378-4CAC-91F8-1BE2A89FC5CA}" type="parTrans" cxnId="{E01CEFF0-1F4C-4D31-9FD5-27959810EB10}">
      <dgm:prSet/>
      <dgm:spPr/>
      <dgm:t>
        <a:bodyPr/>
        <a:lstStyle/>
        <a:p>
          <a:endParaRPr lang="en-US" sz="3600"/>
        </a:p>
      </dgm:t>
    </dgm:pt>
    <dgm:pt modelId="{ABC360FD-EFCE-4F92-93C0-E243998F17EB}" type="sibTrans" cxnId="{E01CEFF0-1F4C-4D31-9FD5-27959810EB10}">
      <dgm:prSet/>
      <dgm:spPr/>
      <dgm:t>
        <a:bodyPr/>
        <a:lstStyle/>
        <a:p>
          <a:endParaRPr lang="en-US" sz="3600"/>
        </a:p>
      </dgm:t>
    </dgm:pt>
    <dgm:pt modelId="{2E93A437-E494-4E77-99C4-39750683629F}" type="pres">
      <dgm:prSet presAssocID="{E76F60CE-7DF0-44B7-8396-65D6A1189467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909235B1-0946-4104-8D74-27994089693B}" type="pres">
      <dgm:prSet presAssocID="{06996ABC-E836-4B73-B68D-B4EDE3BC62A0}" presName="Parent" presStyleLbl="node0" presStyleIdx="0" presStyleCnt="1">
        <dgm:presLayoutVars>
          <dgm:chMax val="6"/>
          <dgm:chPref val="6"/>
        </dgm:presLayoutVars>
      </dgm:prSet>
      <dgm:spPr/>
    </dgm:pt>
    <dgm:pt modelId="{AA706724-0761-4E91-A84D-205B9A440524}" type="pres">
      <dgm:prSet presAssocID="{1391DEF2-0B00-479D-BD6B-2F2E16CB2EB6}" presName="Accent1" presStyleCnt="0"/>
      <dgm:spPr/>
    </dgm:pt>
    <dgm:pt modelId="{DE6BA10A-B565-4B88-8A03-7066161D5D85}" type="pres">
      <dgm:prSet presAssocID="{1391DEF2-0B00-479D-BD6B-2F2E16CB2EB6}" presName="Accent" presStyleLbl="bgShp" presStyleIdx="0" presStyleCnt="6"/>
      <dgm:spPr/>
    </dgm:pt>
    <dgm:pt modelId="{03C66925-C30B-4E5D-9ED7-554876404B53}" type="pres">
      <dgm:prSet presAssocID="{1391DEF2-0B00-479D-BD6B-2F2E16CB2EB6}" presName="Child1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356BF246-5ED8-4B55-9F5B-2764D58B0310}" type="pres">
      <dgm:prSet presAssocID="{25F3D662-CD4D-4A40-978A-5240B9D8CD5E}" presName="Accent2" presStyleCnt="0"/>
      <dgm:spPr/>
    </dgm:pt>
    <dgm:pt modelId="{02F5D891-46F1-46D3-AC44-17AA5435A92E}" type="pres">
      <dgm:prSet presAssocID="{25F3D662-CD4D-4A40-978A-5240B9D8CD5E}" presName="Accent" presStyleLbl="bgShp" presStyleIdx="1" presStyleCnt="6"/>
      <dgm:spPr/>
    </dgm:pt>
    <dgm:pt modelId="{8F4B2549-102C-41F1-A991-43C62D85FED3}" type="pres">
      <dgm:prSet presAssocID="{25F3D662-CD4D-4A40-978A-5240B9D8CD5E}" presName="Child2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73E0857E-7364-4CBB-90E6-C37064E66909}" type="pres">
      <dgm:prSet presAssocID="{476D8593-71BE-4C72-BA31-557495973EA2}" presName="Accent3" presStyleCnt="0"/>
      <dgm:spPr/>
    </dgm:pt>
    <dgm:pt modelId="{10C70301-1C32-4E76-8241-342A396E7562}" type="pres">
      <dgm:prSet presAssocID="{476D8593-71BE-4C72-BA31-557495973EA2}" presName="Accent" presStyleLbl="bgShp" presStyleIdx="2" presStyleCnt="6"/>
      <dgm:spPr/>
    </dgm:pt>
    <dgm:pt modelId="{87A3B734-C68F-4D96-AD36-290FCA3D1C7D}" type="pres">
      <dgm:prSet presAssocID="{476D8593-71BE-4C72-BA31-557495973EA2}" presName="Child3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739C5046-24C9-4388-8C5D-918B29F19626}" type="pres">
      <dgm:prSet presAssocID="{C62B521C-2D40-475A-B078-785FC675FFE2}" presName="Accent4" presStyleCnt="0"/>
      <dgm:spPr/>
    </dgm:pt>
    <dgm:pt modelId="{B7DE3B69-339D-4F17-BD24-F23D3218ABFA}" type="pres">
      <dgm:prSet presAssocID="{C62B521C-2D40-475A-B078-785FC675FFE2}" presName="Accent" presStyleLbl="bgShp" presStyleIdx="3" presStyleCnt="6"/>
      <dgm:spPr/>
    </dgm:pt>
    <dgm:pt modelId="{CC15C46F-5238-4489-B18B-A61415BBA7CC}" type="pres">
      <dgm:prSet presAssocID="{C62B521C-2D40-475A-B078-785FC675FFE2}" presName="Child4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06B217CF-6D5A-42BE-9B31-E47C8DB6D4B2}" type="pres">
      <dgm:prSet presAssocID="{CEC68D8E-5EEF-4867-B1DD-15036534CB05}" presName="Accent5" presStyleCnt="0"/>
      <dgm:spPr/>
    </dgm:pt>
    <dgm:pt modelId="{BA5FAA74-F48D-4216-A6FB-C89A1228D057}" type="pres">
      <dgm:prSet presAssocID="{CEC68D8E-5EEF-4867-B1DD-15036534CB05}" presName="Accent" presStyleLbl="bgShp" presStyleIdx="4" presStyleCnt="6"/>
      <dgm:spPr/>
    </dgm:pt>
    <dgm:pt modelId="{B9D8A0EA-415F-40CE-A784-13217A3E3822}" type="pres">
      <dgm:prSet presAssocID="{CEC68D8E-5EEF-4867-B1DD-15036534CB05}" presName="Child5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9C9C1105-C36B-46A7-B901-64B37BE1403B}" type="pres">
      <dgm:prSet presAssocID="{4ED80A4A-5F0A-476C-AB6A-5470FC23EBFF}" presName="Accent6" presStyleCnt="0"/>
      <dgm:spPr/>
    </dgm:pt>
    <dgm:pt modelId="{9C17E65A-5697-49DD-9894-D75E6D34F888}" type="pres">
      <dgm:prSet presAssocID="{4ED80A4A-5F0A-476C-AB6A-5470FC23EBFF}" presName="Accent" presStyleLbl="bgShp" presStyleIdx="5" presStyleCnt="6"/>
      <dgm:spPr/>
    </dgm:pt>
    <dgm:pt modelId="{A3A920BE-2AB4-413B-B6EE-6B82AAAEFC07}" type="pres">
      <dgm:prSet presAssocID="{4ED80A4A-5F0A-476C-AB6A-5470FC23EBFF}" presName="Child6" presStyleLbl="node1" presStyleIdx="5" presStyleCnt="6">
        <dgm:presLayoutVars>
          <dgm:chMax val="0"/>
          <dgm:chPref val="0"/>
          <dgm:bulletEnabled val="1"/>
        </dgm:presLayoutVars>
      </dgm:prSet>
      <dgm:spPr/>
    </dgm:pt>
  </dgm:ptLst>
  <dgm:cxnLst>
    <dgm:cxn modelId="{2081CA1C-04E5-40A4-8A3A-BFFCB40955C5}" type="presOf" srcId="{1391DEF2-0B00-479D-BD6B-2F2E16CB2EB6}" destId="{03C66925-C30B-4E5D-9ED7-554876404B53}" srcOrd="0" destOrd="0" presId="urn:microsoft.com/office/officeart/2011/layout/HexagonRadial"/>
    <dgm:cxn modelId="{8B4F8122-7D7B-47E4-BC3B-A6E152FB8D4C}" srcId="{06996ABC-E836-4B73-B68D-B4EDE3BC62A0}" destId="{476D8593-71BE-4C72-BA31-557495973EA2}" srcOrd="2" destOrd="0" parTransId="{167549B6-0CA7-41F1-B332-0F8B965354A8}" sibTransId="{C263261E-5F57-44A0-BCEB-9AF2CD4AC368}"/>
    <dgm:cxn modelId="{D5D96133-E206-4414-BA32-9AB1A79D93A5}" type="presOf" srcId="{CEC68D8E-5EEF-4867-B1DD-15036534CB05}" destId="{B9D8A0EA-415F-40CE-A784-13217A3E3822}" srcOrd="0" destOrd="0" presId="urn:microsoft.com/office/officeart/2011/layout/HexagonRadial"/>
    <dgm:cxn modelId="{9186EC37-00B2-481B-8DA3-75B579742CD1}" type="presOf" srcId="{C62B521C-2D40-475A-B078-785FC675FFE2}" destId="{CC15C46F-5238-4489-B18B-A61415BBA7CC}" srcOrd="0" destOrd="0" presId="urn:microsoft.com/office/officeart/2011/layout/HexagonRadial"/>
    <dgm:cxn modelId="{56019466-11A4-4389-8D94-225989A1AD99}" srcId="{06996ABC-E836-4B73-B68D-B4EDE3BC62A0}" destId="{C62B521C-2D40-475A-B078-785FC675FFE2}" srcOrd="3" destOrd="0" parTransId="{6E320F3E-585E-4780-BF41-18E16A1224D7}" sibTransId="{5DF7D4DD-CA95-480D-92F3-6AD9466253AD}"/>
    <dgm:cxn modelId="{B6506971-6056-4F99-A731-A3A5F26E4018}" srcId="{E76F60CE-7DF0-44B7-8396-65D6A1189467}" destId="{06996ABC-E836-4B73-B68D-B4EDE3BC62A0}" srcOrd="0" destOrd="0" parTransId="{07EAC934-9FAF-42D0-BBC3-14C1C1C6EBCB}" sibTransId="{C3002DB3-79B9-4A73-90CC-CE24CD73ECDD}"/>
    <dgm:cxn modelId="{B763B57B-93AA-4440-A847-CA9D496C710F}" srcId="{06996ABC-E836-4B73-B68D-B4EDE3BC62A0}" destId="{1391DEF2-0B00-479D-BD6B-2F2E16CB2EB6}" srcOrd="0" destOrd="0" parTransId="{0D04D61F-0940-4413-A001-66B405461CF0}" sibTransId="{B3C8C909-90F2-4ECF-B9B0-C3B53D6BCF74}"/>
    <dgm:cxn modelId="{C621D681-FBD2-4269-886D-1D84B76CD206}" type="presOf" srcId="{25F3D662-CD4D-4A40-978A-5240B9D8CD5E}" destId="{8F4B2549-102C-41F1-A991-43C62D85FED3}" srcOrd="0" destOrd="0" presId="urn:microsoft.com/office/officeart/2011/layout/HexagonRadial"/>
    <dgm:cxn modelId="{38F8E997-3770-49A2-BDFB-4E8D472759C6}" srcId="{06996ABC-E836-4B73-B68D-B4EDE3BC62A0}" destId="{25F3D662-CD4D-4A40-978A-5240B9D8CD5E}" srcOrd="1" destOrd="0" parTransId="{44F73C70-F2F9-4609-8214-FB744C526D85}" sibTransId="{A033C7A5-ABE7-4AD0-9621-0A52CB7A2C5F}"/>
    <dgm:cxn modelId="{5D69679D-6310-4ACC-8B62-08766FE71BD6}" srcId="{06996ABC-E836-4B73-B68D-B4EDE3BC62A0}" destId="{CEC68D8E-5EEF-4867-B1DD-15036534CB05}" srcOrd="4" destOrd="0" parTransId="{956418F8-AE29-469E-8F21-16B4C63E6166}" sibTransId="{64B3F613-3129-4CFC-9994-8EE0E583B21C}"/>
    <dgm:cxn modelId="{930AD19D-9E43-40C0-8578-8697E5D6270D}" type="presOf" srcId="{E76F60CE-7DF0-44B7-8396-65D6A1189467}" destId="{2E93A437-E494-4E77-99C4-39750683629F}" srcOrd="0" destOrd="0" presId="urn:microsoft.com/office/officeart/2011/layout/HexagonRadial"/>
    <dgm:cxn modelId="{81F8909E-1073-465F-94D4-B1221FDF7ECF}" type="presOf" srcId="{06996ABC-E836-4B73-B68D-B4EDE3BC62A0}" destId="{909235B1-0946-4104-8D74-27994089693B}" srcOrd="0" destOrd="0" presId="urn:microsoft.com/office/officeart/2011/layout/HexagonRadial"/>
    <dgm:cxn modelId="{F2B584A7-33CE-4055-BC20-81109DDF068B}" type="presOf" srcId="{4ED80A4A-5F0A-476C-AB6A-5470FC23EBFF}" destId="{A3A920BE-2AB4-413B-B6EE-6B82AAAEFC07}" srcOrd="0" destOrd="0" presId="urn:microsoft.com/office/officeart/2011/layout/HexagonRadial"/>
    <dgm:cxn modelId="{7D51D1C7-E00A-426F-AFE2-8A5DD6459CA2}" type="presOf" srcId="{476D8593-71BE-4C72-BA31-557495973EA2}" destId="{87A3B734-C68F-4D96-AD36-290FCA3D1C7D}" srcOrd="0" destOrd="0" presId="urn:microsoft.com/office/officeart/2011/layout/HexagonRadial"/>
    <dgm:cxn modelId="{E01CEFF0-1F4C-4D31-9FD5-27959810EB10}" srcId="{06996ABC-E836-4B73-B68D-B4EDE3BC62A0}" destId="{4ED80A4A-5F0A-476C-AB6A-5470FC23EBFF}" srcOrd="5" destOrd="0" parTransId="{71BC660B-8378-4CAC-91F8-1BE2A89FC5CA}" sibTransId="{ABC360FD-EFCE-4F92-93C0-E243998F17EB}"/>
    <dgm:cxn modelId="{761E78E4-2516-4430-993C-BCB6FBE9F077}" type="presParOf" srcId="{2E93A437-E494-4E77-99C4-39750683629F}" destId="{909235B1-0946-4104-8D74-27994089693B}" srcOrd="0" destOrd="0" presId="urn:microsoft.com/office/officeart/2011/layout/HexagonRadial"/>
    <dgm:cxn modelId="{03BCFE84-F072-44CB-AD05-03E50579CBA6}" type="presParOf" srcId="{2E93A437-E494-4E77-99C4-39750683629F}" destId="{AA706724-0761-4E91-A84D-205B9A440524}" srcOrd="1" destOrd="0" presId="urn:microsoft.com/office/officeart/2011/layout/HexagonRadial"/>
    <dgm:cxn modelId="{35073814-DAE8-4E1A-9E87-4AA2898FB998}" type="presParOf" srcId="{AA706724-0761-4E91-A84D-205B9A440524}" destId="{DE6BA10A-B565-4B88-8A03-7066161D5D85}" srcOrd="0" destOrd="0" presId="urn:microsoft.com/office/officeart/2011/layout/HexagonRadial"/>
    <dgm:cxn modelId="{B7687B5E-51FB-4F29-9C90-2B14C4D57C0C}" type="presParOf" srcId="{2E93A437-E494-4E77-99C4-39750683629F}" destId="{03C66925-C30B-4E5D-9ED7-554876404B53}" srcOrd="2" destOrd="0" presId="urn:microsoft.com/office/officeart/2011/layout/HexagonRadial"/>
    <dgm:cxn modelId="{6E670DDA-A2FA-44B8-9F09-11C570E50AFE}" type="presParOf" srcId="{2E93A437-E494-4E77-99C4-39750683629F}" destId="{356BF246-5ED8-4B55-9F5B-2764D58B0310}" srcOrd="3" destOrd="0" presId="urn:microsoft.com/office/officeart/2011/layout/HexagonRadial"/>
    <dgm:cxn modelId="{EEF489B8-63CC-44DA-B5C7-7C86D75B2135}" type="presParOf" srcId="{356BF246-5ED8-4B55-9F5B-2764D58B0310}" destId="{02F5D891-46F1-46D3-AC44-17AA5435A92E}" srcOrd="0" destOrd="0" presId="urn:microsoft.com/office/officeart/2011/layout/HexagonRadial"/>
    <dgm:cxn modelId="{A333A8DB-D685-4307-9AA7-249AB052BBFD}" type="presParOf" srcId="{2E93A437-E494-4E77-99C4-39750683629F}" destId="{8F4B2549-102C-41F1-A991-43C62D85FED3}" srcOrd="4" destOrd="0" presId="urn:microsoft.com/office/officeart/2011/layout/HexagonRadial"/>
    <dgm:cxn modelId="{8DD1C65E-6C23-451C-8A88-38745C3E65C7}" type="presParOf" srcId="{2E93A437-E494-4E77-99C4-39750683629F}" destId="{73E0857E-7364-4CBB-90E6-C37064E66909}" srcOrd="5" destOrd="0" presId="urn:microsoft.com/office/officeart/2011/layout/HexagonRadial"/>
    <dgm:cxn modelId="{95EA57BB-591E-41FD-BE4D-F36A7DA627EF}" type="presParOf" srcId="{73E0857E-7364-4CBB-90E6-C37064E66909}" destId="{10C70301-1C32-4E76-8241-342A396E7562}" srcOrd="0" destOrd="0" presId="urn:microsoft.com/office/officeart/2011/layout/HexagonRadial"/>
    <dgm:cxn modelId="{B2AE061F-2A71-43D7-B42A-829062EC1F75}" type="presParOf" srcId="{2E93A437-E494-4E77-99C4-39750683629F}" destId="{87A3B734-C68F-4D96-AD36-290FCA3D1C7D}" srcOrd="6" destOrd="0" presId="urn:microsoft.com/office/officeart/2011/layout/HexagonRadial"/>
    <dgm:cxn modelId="{2DD6084E-5D5A-4763-BFAC-386E5175AC2A}" type="presParOf" srcId="{2E93A437-E494-4E77-99C4-39750683629F}" destId="{739C5046-24C9-4388-8C5D-918B29F19626}" srcOrd="7" destOrd="0" presId="urn:microsoft.com/office/officeart/2011/layout/HexagonRadial"/>
    <dgm:cxn modelId="{D733BBA2-6840-467B-A1C6-9AF9382364FD}" type="presParOf" srcId="{739C5046-24C9-4388-8C5D-918B29F19626}" destId="{B7DE3B69-339D-4F17-BD24-F23D3218ABFA}" srcOrd="0" destOrd="0" presId="urn:microsoft.com/office/officeart/2011/layout/HexagonRadial"/>
    <dgm:cxn modelId="{F3306604-1069-4EE9-9327-E8CA39996B0B}" type="presParOf" srcId="{2E93A437-E494-4E77-99C4-39750683629F}" destId="{CC15C46F-5238-4489-B18B-A61415BBA7CC}" srcOrd="8" destOrd="0" presId="urn:microsoft.com/office/officeart/2011/layout/HexagonRadial"/>
    <dgm:cxn modelId="{0887E317-3E1D-48BA-A0AA-C8AD62CAA4DC}" type="presParOf" srcId="{2E93A437-E494-4E77-99C4-39750683629F}" destId="{06B217CF-6D5A-42BE-9B31-E47C8DB6D4B2}" srcOrd="9" destOrd="0" presId="urn:microsoft.com/office/officeart/2011/layout/HexagonRadial"/>
    <dgm:cxn modelId="{F01BB340-7448-4EBC-8059-17DCC5FFF9EC}" type="presParOf" srcId="{06B217CF-6D5A-42BE-9B31-E47C8DB6D4B2}" destId="{BA5FAA74-F48D-4216-A6FB-C89A1228D057}" srcOrd="0" destOrd="0" presId="urn:microsoft.com/office/officeart/2011/layout/HexagonRadial"/>
    <dgm:cxn modelId="{1C74539F-1829-42F7-94C2-7A94CF88CAB4}" type="presParOf" srcId="{2E93A437-E494-4E77-99C4-39750683629F}" destId="{B9D8A0EA-415F-40CE-A784-13217A3E3822}" srcOrd="10" destOrd="0" presId="urn:microsoft.com/office/officeart/2011/layout/HexagonRadial"/>
    <dgm:cxn modelId="{A84BD96B-2E80-4041-A4E3-13EE04A35189}" type="presParOf" srcId="{2E93A437-E494-4E77-99C4-39750683629F}" destId="{9C9C1105-C36B-46A7-B901-64B37BE1403B}" srcOrd="11" destOrd="0" presId="urn:microsoft.com/office/officeart/2011/layout/HexagonRadial"/>
    <dgm:cxn modelId="{C86DB4A0-A4EE-413D-B2E3-599F675388BE}" type="presParOf" srcId="{9C9C1105-C36B-46A7-B901-64B37BE1403B}" destId="{9C17E65A-5697-49DD-9894-D75E6D34F888}" srcOrd="0" destOrd="0" presId="urn:microsoft.com/office/officeart/2011/layout/HexagonRadial"/>
    <dgm:cxn modelId="{9F13FFE5-83C2-457E-84B3-B63490EB44EA}" type="presParOf" srcId="{2E93A437-E494-4E77-99C4-39750683629F}" destId="{A3A920BE-2AB4-413B-B6EE-6B82AAAEFC07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EE33B50-685E-4892-BFAC-E0940F11AF5F}" type="doc">
      <dgm:prSet loTypeId="urn:microsoft.com/office/officeart/2005/8/layout/defaul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913713B-33D2-4E03-9445-5C86AAA6FB9E}">
      <dgm:prSet phldrT="[Text]"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Catalog</a:t>
          </a:r>
        </a:p>
      </dgm:t>
    </dgm:pt>
    <dgm:pt modelId="{59263085-7C16-4B7A-8948-BA612E5029DB}" type="parTrans" cxnId="{2D8158BE-5ADC-4710-8BBA-952BF4BCAEA3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A447C5D2-1042-4EB2-846F-A55A88066E46}" type="sibTrans" cxnId="{2D8158BE-5ADC-4710-8BBA-952BF4BCAEA3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98C594C2-55AC-4FF3-99A0-681B45F447AF}">
      <dgm:prSet phldrT="[Text]" custT="1"/>
      <dgm:spPr/>
      <dgm:t>
        <a:bodyPr/>
        <a:lstStyle/>
        <a:p>
          <a:r>
            <a:rPr lang="en-US" sz="1100" b="1" dirty="0" err="1">
              <a:solidFill>
                <a:schemeClr val="bg1"/>
              </a:solidFill>
            </a:rPr>
            <a:t>Desktop.Core</a:t>
          </a:r>
          <a:endParaRPr lang="en-US" sz="1100" b="1" dirty="0">
            <a:solidFill>
              <a:schemeClr val="bg1"/>
            </a:solidFill>
          </a:endParaRPr>
        </a:p>
      </dgm:t>
    </dgm:pt>
    <dgm:pt modelId="{2C4C5F8D-81BD-4E3D-ADC7-E3FE7745451D}" type="parTrans" cxnId="{891A782F-303F-4AEF-BB55-D6879EA14590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579ABAF4-4612-4D45-960B-7DA87F29254E}" type="sibTrans" cxnId="{891A782F-303F-4AEF-BB55-D6879EA14590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072D7467-A5EA-4A1D-8AC3-213BFD272045}">
      <dgm:prSet phldrT="[Text]" custT="1"/>
      <dgm:spPr/>
      <dgm:t>
        <a:bodyPr/>
        <a:lstStyle/>
        <a:p>
          <a:r>
            <a:rPr lang="en-US" sz="1100" b="1" dirty="0" err="1">
              <a:solidFill>
                <a:schemeClr val="bg1"/>
              </a:solidFill>
            </a:rPr>
            <a:t>DataReviewer</a:t>
          </a:r>
          <a:endParaRPr lang="en-US" sz="1100" b="1" dirty="0">
            <a:solidFill>
              <a:schemeClr val="bg1"/>
            </a:solidFill>
          </a:endParaRPr>
        </a:p>
      </dgm:t>
    </dgm:pt>
    <dgm:pt modelId="{4CCA2134-6A73-4BFE-84BC-AE0A33F8926C}" type="parTrans" cxnId="{7893944B-2CCC-46E6-8ABA-DDFDA43EC00C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E5F2DDC9-1E74-43F2-8FB4-17340F594354}" type="sibTrans" cxnId="{7893944B-2CCC-46E6-8ABA-DDFDA43EC00C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D528D62C-F720-43CE-8AA9-05C4D47D6F99}">
      <dgm:prSet phldrT="[Text]"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Extensions</a:t>
          </a:r>
          <a:endParaRPr lang="en-US" sz="1100" b="1" dirty="0">
            <a:solidFill>
              <a:schemeClr val="bg1"/>
            </a:solidFill>
          </a:endParaRPr>
        </a:p>
      </dgm:t>
    </dgm:pt>
    <dgm:pt modelId="{0E1896DC-B585-4E74-8177-72274E7E55A8}" type="sibTrans" cxnId="{A6CC22B3-E34F-4E30-A48D-AAF7D7171E5F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9C34C5A8-BED8-40A9-A16A-5EA5A4BBE8D5}" type="parTrans" cxnId="{A6CC22B3-E34F-4E30-A48D-AAF7D7171E5F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086168B9-31F3-40E5-A18F-319419EBA5FF}">
      <dgm:prSet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Geoprocessing</a:t>
          </a:r>
        </a:p>
      </dgm:t>
    </dgm:pt>
    <dgm:pt modelId="{1BB2E982-BF9F-4BDD-A8F0-2B11A2686D83}" type="parTrans" cxnId="{A6D8C1B3-4D53-42DC-AD06-FA811216D37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46AE0E12-D485-4E07-89B9-D2B647B7D5F0}" type="sibTrans" cxnId="{A6D8C1B3-4D53-42DC-AD06-FA811216D37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6E3F75FD-6477-44E4-A1C1-00809800FE83}">
      <dgm:prSet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Layouts</a:t>
          </a:r>
          <a:endParaRPr lang="en-US" sz="1100" b="1" dirty="0">
            <a:solidFill>
              <a:schemeClr val="bg1"/>
            </a:solidFill>
          </a:endParaRPr>
        </a:p>
      </dgm:t>
    </dgm:pt>
    <dgm:pt modelId="{CF24B34F-96DC-435A-8B83-124F157F47A5}" type="parTrans" cxnId="{A9E1ACE1-8D3A-4767-A92B-0EF41FA5B34B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133F4330-7115-45B2-A0B0-65C8C0C2F4F8}" type="sibTrans" cxnId="{A9E1ACE1-8D3A-4767-A92B-0EF41FA5B34B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BA05CDC6-5B4F-43DD-9218-7E76178819FE}">
      <dgm:prSet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Mapping</a:t>
          </a:r>
          <a:endParaRPr lang="en-US" sz="1100" b="1" dirty="0">
            <a:solidFill>
              <a:schemeClr val="bg1"/>
            </a:solidFill>
          </a:endParaRPr>
        </a:p>
      </dgm:t>
    </dgm:pt>
    <dgm:pt modelId="{0B369D30-810F-4B44-9125-7031308ECF28}" type="parTrans" cxnId="{A4B3AB5A-3B1D-444B-9374-C8915BD4BAE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45B5AC55-E9A2-4D77-9FD1-A8952E7FDD98}" type="sibTrans" cxnId="{A4B3AB5A-3B1D-444B-9374-C8915BD4BAE4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D42B37A9-83D7-4AF3-B8EB-59B4045D8BB9}">
      <dgm:prSet custT="1"/>
      <dgm:spPr/>
      <dgm:t>
        <a:bodyPr/>
        <a:lstStyle/>
        <a:p>
          <a:r>
            <a:rPr lang="en-US" sz="1100" b="1">
              <a:solidFill>
                <a:schemeClr val="bg1"/>
              </a:solidFill>
            </a:rPr>
            <a:t>TaskAssistant</a:t>
          </a:r>
          <a:endParaRPr lang="en-US" sz="1100" b="1" dirty="0">
            <a:solidFill>
              <a:schemeClr val="bg1"/>
            </a:solidFill>
          </a:endParaRPr>
        </a:p>
      </dgm:t>
    </dgm:pt>
    <dgm:pt modelId="{A3B71F1C-8A1D-436E-853C-CCD3067E9CA1}" type="parTrans" cxnId="{80EFF1D5-A088-428E-B8CA-81F164EDD88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451E33C9-61D8-468A-8AA4-FA08EE5DD3F2}" type="sibTrans" cxnId="{80EFF1D5-A088-428E-B8CA-81F164EDD88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C183363B-663E-415D-83A6-E6F9E5049670}">
      <dgm:prSet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Workflow</a:t>
          </a:r>
        </a:p>
      </dgm:t>
    </dgm:pt>
    <dgm:pt modelId="{15918A3D-0017-4E41-82C5-86E857B14BDC}" type="parTrans" cxnId="{F71832C6-F350-43CC-8F71-B83A972B4F55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1EA7851C-D0A0-4F37-BFBB-047D00ACFADA}" type="sibTrans" cxnId="{F71832C6-F350-43CC-8F71-B83A972B4F55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CB110CE7-DE7D-495D-B839-FA6EAB25C1A1}">
      <dgm:prSet phldrT="[Text]" custT="1"/>
      <dgm:spPr/>
      <dgm:t>
        <a:bodyPr/>
        <a:lstStyle/>
        <a:p>
          <a:r>
            <a:rPr lang="en-US" sz="1100" b="1" dirty="0">
              <a:solidFill>
                <a:schemeClr val="bg1"/>
              </a:solidFill>
            </a:rPr>
            <a:t>Editing	</a:t>
          </a:r>
        </a:p>
      </dgm:t>
    </dgm:pt>
    <dgm:pt modelId="{5623E31F-2613-4F55-8EA8-75E5D618EDCC}" type="sibTrans" cxnId="{069D2FA0-753C-455D-88F8-7684B979584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5DEA3723-9486-4C95-BD83-E8069A130FE8}" type="parTrans" cxnId="{069D2FA0-753C-455D-88F8-7684B9795841}">
      <dgm:prSet/>
      <dgm:spPr/>
      <dgm:t>
        <a:bodyPr/>
        <a:lstStyle/>
        <a:p>
          <a:endParaRPr lang="en-US" sz="1100" b="1">
            <a:solidFill>
              <a:schemeClr val="bg1"/>
            </a:solidFill>
          </a:endParaRPr>
        </a:p>
      </dgm:t>
    </dgm:pt>
    <dgm:pt modelId="{AF0FA17F-9743-43F9-9A50-B1898DADB3EC}" type="pres">
      <dgm:prSet presAssocID="{AEE33B50-685E-4892-BFAC-E0940F11AF5F}" presName="diagram" presStyleCnt="0">
        <dgm:presLayoutVars>
          <dgm:dir/>
          <dgm:resizeHandles val="exact"/>
        </dgm:presLayoutVars>
      </dgm:prSet>
      <dgm:spPr/>
    </dgm:pt>
    <dgm:pt modelId="{0270D391-8ECE-4620-B087-5CDE17A732F8}" type="pres">
      <dgm:prSet presAssocID="{1913713B-33D2-4E03-9445-5C86AAA6FB9E}" presName="node" presStyleLbl="node1" presStyleIdx="0" presStyleCnt="10">
        <dgm:presLayoutVars>
          <dgm:bulletEnabled val="1"/>
        </dgm:presLayoutVars>
      </dgm:prSet>
      <dgm:spPr/>
    </dgm:pt>
    <dgm:pt modelId="{35BF0FB6-22C4-4C38-B832-290749348DE2}" type="pres">
      <dgm:prSet presAssocID="{A447C5D2-1042-4EB2-846F-A55A88066E46}" presName="sibTrans" presStyleCnt="0"/>
      <dgm:spPr/>
    </dgm:pt>
    <dgm:pt modelId="{BC9DB948-105E-4E00-B82C-FBE7A4144E1E}" type="pres">
      <dgm:prSet presAssocID="{98C594C2-55AC-4FF3-99A0-681B45F447AF}" presName="node" presStyleLbl="node1" presStyleIdx="1" presStyleCnt="10">
        <dgm:presLayoutVars>
          <dgm:bulletEnabled val="1"/>
        </dgm:presLayoutVars>
      </dgm:prSet>
      <dgm:spPr/>
    </dgm:pt>
    <dgm:pt modelId="{6D7B9351-A806-4B13-9470-D60C45C7022C}" type="pres">
      <dgm:prSet presAssocID="{579ABAF4-4612-4D45-960B-7DA87F29254E}" presName="sibTrans" presStyleCnt="0"/>
      <dgm:spPr/>
    </dgm:pt>
    <dgm:pt modelId="{8626EDDF-7DDA-453B-89D6-C08189B4A162}" type="pres">
      <dgm:prSet presAssocID="{072D7467-A5EA-4A1D-8AC3-213BFD272045}" presName="node" presStyleLbl="node1" presStyleIdx="2" presStyleCnt="10">
        <dgm:presLayoutVars>
          <dgm:bulletEnabled val="1"/>
        </dgm:presLayoutVars>
      </dgm:prSet>
      <dgm:spPr/>
    </dgm:pt>
    <dgm:pt modelId="{37A18955-BF06-4EB8-91C4-4D4A53ACFB57}" type="pres">
      <dgm:prSet presAssocID="{E5F2DDC9-1E74-43F2-8FB4-17340F594354}" presName="sibTrans" presStyleCnt="0"/>
      <dgm:spPr/>
    </dgm:pt>
    <dgm:pt modelId="{1C632456-49C2-491D-A14B-1A3451899493}" type="pres">
      <dgm:prSet presAssocID="{CB110CE7-DE7D-495D-B839-FA6EAB25C1A1}" presName="node" presStyleLbl="node1" presStyleIdx="3" presStyleCnt="10" custLinFactNeighborX="1597" custLinFactNeighborY="-72">
        <dgm:presLayoutVars>
          <dgm:bulletEnabled val="1"/>
        </dgm:presLayoutVars>
      </dgm:prSet>
      <dgm:spPr/>
    </dgm:pt>
    <dgm:pt modelId="{B94E3ACB-4552-4FBD-84D5-6A21B7057E6C}" type="pres">
      <dgm:prSet presAssocID="{5623E31F-2613-4F55-8EA8-75E5D618EDCC}" presName="sibTrans" presStyleCnt="0"/>
      <dgm:spPr/>
    </dgm:pt>
    <dgm:pt modelId="{546A9DEE-628B-449D-A9D1-CF0E1F88C23E}" type="pres">
      <dgm:prSet presAssocID="{D528D62C-F720-43CE-8AA9-05C4D47D6F99}" presName="node" presStyleLbl="node1" presStyleIdx="4" presStyleCnt="10">
        <dgm:presLayoutVars>
          <dgm:bulletEnabled val="1"/>
        </dgm:presLayoutVars>
      </dgm:prSet>
      <dgm:spPr/>
    </dgm:pt>
    <dgm:pt modelId="{74753CF2-E442-43F7-A6E6-707F0DB3B59F}" type="pres">
      <dgm:prSet presAssocID="{0E1896DC-B585-4E74-8177-72274E7E55A8}" presName="sibTrans" presStyleCnt="0"/>
      <dgm:spPr/>
    </dgm:pt>
    <dgm:pt modelId="{1980BE7A-7E3F-4BDB-9FB4-48084733BDEE}" type="pres">
      <dgm:prSet presAssocID="{086168B9-31F3-40E5-A18F-319419EBA5FF}" presName="node" presStyleLbl="node1" presStyleIdx="5" presStyleCnt="10">
        <dgm:presLayoutVars>
          <dgm:bulletEnabled val="1"/>
        </dgm:presLayoutVars>
      </dgm:prSet>
      <dgm:spPr/>
    </dgm:pt>
    <dgm:pt modelId="{25E99DC2-901C-43E5-B744-970DC81356AB}" type="pres">
      <dgm:prSet presAssocID="{46AE0E12-D485-4E07-89B9-D2B647B7D5F0}" presName="sibTrans" presStyleCnt="0"/>
      <dgm:spPr/>
    </dgm:pt>
    <dgm:pt modelId="{806A0F23-6C15-4B32-9B74-22D3067071D6}" type="pres">
      <dgm:prSet presAssocID="{6E3F75FD-6477-44E4-A1C1-00809800FE83}" presName="node" presStyleLbl="node1" presStyleIdx="6" presStyleCnt="10">
        <dgm:presLayoutVars>
          <dgm:bulletEnabled val="1"/>
        </dgm:presLayoutVars>
      </dgm:prSet>
      <dgm:spPr/>
    </dgm:pt>
    <dgm:pt modelId="{0C825C8E-B40E-41D1-AD27-8A01BF0B9145}" type="pres">
      <dgm:prSet presAssocID="{133F4330-7115-45B2-A0B0-65C8C0C2F4F8}" presName="sibTrans" presStyleCnt="0"/>
      <dgm:spPr/>
    </dgm:pt>
    <dgm:pt modelId="{2DF6E296-D163-46FD-8B9B-21D50C745F87}" type="pres">
      <dgm:prSet presAssocID="{BA05CDC6-5B4F-43DD-9218-7E76178819FE}" presName="node" presStyleLbl="node1" presStyleIdx="7" presStyleCnt="10">
        <dgm:presLayoutVars>
          <dgm:bulletEnabled val="1"/>
        </dgm:presLayoutVars>
      </dgm:prSet>
      <dgm:spPr/>
    </dgm:pt>
    <dgm:pt modelId="{978B389F-9676-4C45-9696-1F5E35764F9C}" type="pres">
      <dgm:prSet presAssocID="{45B5AC55-E9A2-4D77-9FD1-A8952E7FDD98}" presName="sibTrans" presStyleCnt="0"/>
      <dgm:spPr/>
    </dgm:pt>
    <dgm:pt modelId="{B8BF4161-D878-44E4-A009-BF4C6DD02E1E}" type="pres">
      <dgm:prSet presAssocID="{D42B37A9-83D7-4AF3-B8EB-59B4045D8BB9}" presName="node" presStyleLbl="node1" presStyleIdx="8" presStyleCnt="10">
        <dgm:presLayoutVars>
          <dgm:bulletEnabled val="1"/>
        </dgm:presLayoutVars>
      </dgm:prSet>
      <dgm:spPr/>
    </dgm:pt>
    <dgm:pt modelId="{235E49F8-6758-4170-A83E-9361D86822D0}" type="pres">
      <dgm:prSet presAssocID="{451E33C9-61D8-468A-8AA4-FA08EE5DD3F2}" presName="sibTrans" presStyleCnt="0"/>
      <dgm:spPr/>
    </dgm:pt>
    <dgm:pt modelId="{C568C76A-66D7-4572-88A9-7F54DAA13308}" type="pres">
      <dgm:prSet presAssocID="{C183363B-663E-415D-83A6-E6F9E5049670}" presName="node" presStyleLbl="node1" presStyleIdx="9" presStyleCnt="10">
        <dgm:presLayoutVars>
          <dgm:bulletEnabled val="1"/>
        </dgm:presLayoutVars>
      </dgm:prSet>
      <dgm:spPr/>
    </dgm:pt>
  </dgm:ptLst>
  <dgm:cxnLst>
    <dgm:cxn modelId="{17D08B00-479A-4AB3-996B-5C1DC99F9E77}" type="presOf" srcId="{BA05CDC6-5B4F-43DD-9218-7E76178819FE}" destId="{2DF6E296-D163-46FD-8B9B-21D50C745F87}" srcOrd="0" destOrd="0" presId="urn:microsoft.com/office/officeart/2005/8/layout/default"/>
    <dgm:cxn modelId="{9CDD2F0A-BE57-4428-9794-8EACA47BEBD9}" type="presOf" srcId="{072D7467-A5EA-4A1D-8AC3-213BFD272045}" destId="{8626EDDF-7DDA-453B-89D6-C08189B4A162}" srcOrd="0" destOrd="0" presId="urn:microsoft.com/office/officeart/2005/8/layout/default"/>
    <dgm:cxn modelId="{7DF5CC16-D4EB-46F6-9FDB-0DD9717361CB}" type="presOf" srcId="{C183363B-663E-415D-83A6-E6F9E5049670}" destId="{C568C76A-66D7-4572-88A9-7F54DAA13308}" srcOrd="0" destOrd="0" presId="urn:microsoft.com/office/officeart/2005/8/layout/default"/>
    <dgm:cxn modelId="{CB31B520-CED9-4BC8-BE37-6A28A1BCADD8}" type="presOf" srcId="{CB110CE7-DE7D-495D-B839-FA6EAB25C1A1}" destId="{1C632456-49C2-491D-A14B-1A3451899493}" srcOrd="0" destOrd="0" presId="urn:microsoft.com/office/officeart/2005/8/layout/default"/>
    <dgm:cxn modelId="{891A782F-303F-4AEF-BB55-D6879EA14590}" srcId="{AEE33B50-685E-4892-BFAC-E0940F11AF5F}" destId="{98C594C2-55AC-4FF3-99A0-681B45F447AF}" srcOrd="1" destOrd="0" parTransId="{2C4C5F8D-81BD-4E3D-ADC7-E3FE7745451D}" sibTransId="{579ABAF4-4612-4D45-960B-7DA87F29254E}"/>
    <dgm:cxn modelId="{40252464-8AF9-4AD1-AD72-27899D3D6D0C}" type="presOf" srcId="{D528D62C-F720-43CE-8AA9-05C4D47D6F99}" destId="{546A9DEE-628B-449D-A9D1-CF0E1F88C23E}" srcOrd="0" destOrd="0" presId="urn:microsoft.com/office/officeart/2005/8/layout/default"/>
    <dgm:cxn modelId="{7893944B-2CCC-46E6-8ABA-DDFDA43EC00C}" srcId="{AEE33B50-685E-4892-BFAC-E0940F11AF5F}" destId="{072D7467-A5EA-4A1D-8AC3-213BFD272045}" srcOrd="2" destOrd="0" parTransId="{4CCA2134-6A73-4BFE-84BC-AE0A33F8926C}" sibTransId="{E5F2DDC9-1E74-43F2-8FB4-17340F594354}"/>
    <dgm:cxn modelId="{A4B3AB5A-3B1D-444B-9374-C8915BD4BAE4}" srcId="{AEE33B50-685E-4892-BFAC-E0940F11AF5F}" destId="{BA05CDC6-5B4F-43DD-9218-7E76178819FE}" srcOrd="7" destOrd="0" parTransId="{0B369D30-810F-4B44-9125-7031308ECF28}" sibTransId="{45B5AC55-E9A2-4D77-9FD1-A8952E7FDD98}"/>
    <dgm:cxn modelId="{30D81786-016F-4B26-BA11-05732A725FD4}" type="presOf" srcId="{98C594C2-55AC-4FF3-99A0-681B45F447AF}" destId="{BC9DB948-105E-4E00-B82C-FBE7A4144E1E}" srcOrd="0" destOrd="0" presId="urn:microsoft.com/office/officeart/2005/8/layout/default"/>
    <dgm:cxn modelId="{B35E4386-3102-44FF-A68E-710D243EC532}" type="presOf" srcId="{086168B9-31F3-40E5-A18F-319419EBA5FF}" destId="{1980BE7A-7E3F-4BDB-9FB4-48084733BDEE}" srcOrd="0" destOrd="0" presId="urn:microsoft.com/office/officeart/2005/8/layout/default"/>
    <dgm:cxn modelId="{14E8648E-C1B6-4BBF-B78D-3C3B5438F051}" type="presOf" srcId="{1913713B-33D2-4E03-9445-5C86AAA6FB9E}" destId="{0270D391-8ECE-4620-B087-5CDE17A732F8}" srcOrd="0" destOrd="0" presId="urn:microsoft.com/office/officeart/2005/8/layout/default"/>
    <dgm:cxn modelId="{48F1D496-0C4F-4880-ADD9-B9B7F5B399DA}" type="presOf" srcId="{6E3F75FD-6477-44E4-A1C1-00809800FE83}" destId="{806A0F23-6C15-4B32-9B74-22D3067071D6}" srcOrd="0" destOrd="0" presId="urn:microsoft.com/office/officeart/2005/8/layout/default"/>
    <dgm:cxn modelId="{069D2FA0-753C-455D-88F8-7684B9795841}" srcId="{AEE33B50-685E-4892-BFAC-E0940F11AF5F}" destId="{CB110CE7-DE7D-495D-B839-FA6EAB25C1A1}" srcOrd="3" destOrd="0" parTransId="{5DEA3723-9486-4C95-BD83-E8069A130FE8}" sibTransId="{5623E31F-2613-4F55-8EA8-75E5D618EDCC}"/>
    <dgm:cxn modelId="{7FE6BFB0-1D58-4C2E-9435-C316C88D0E8F}" type="presOf" srcId="{AEE33B50-685E-4892-BFAC-E0940F11AF5F}" destId="{AF0FA17F-9743-43F9-9A50-B1898DADB3EC}" srcOrd="0" destOrd="0" presId="urn:microsoft.com/office/officeart/2005/8/layout/default"/>
    <dgm:cxn modelId="{A6CC22B3-E34F-4E30-A48D-AAF7D7171E5F}" srcId="{AEE33B50-685E-4892-BFAC-E0940F11AF5F}" destId="{D528D62C-F720-43CE-8AA9-05C4D47D6F99}" srcOrd="4" destOrd="0" parTransId="{9C34C5A8-BED8-40A9-A16A-5EA5A4BBE8D5}" sibTransId="{0E1896DC-B585-4E74-8177-72274E7E55A8}"/>
    <dgm:cxn modelId="{A6D8C1B3-4D53-42DC-AD06-FA811216D374}" srcId="{AEE33B50-685E-4892-BFAC-E0940F11AF5F}" destId="{086168B9-31F3-40E5-A18F-319419EBA5FF}" srcOrd="5" destOrd="0" parTransId="{1BB2E982-BF9F-4BDD-A8F0-2B11A2686D83}" sibTransId="{46AE0E12-D485-4E07-89B9-D2B647B7D5F0}"/>
    <dgm:cxn modelId="{2D8158BE-5ADC-4710-8BBA-952BF4BCAEA3}" srcId="{AEE33B50-685E-4892-BFAC-E0940F11AF5F}" destId="{1913713B-33D2-4E03-9445-5C86AAA6FB9E}" srcOrd="0" destOrd="0" parTransId="{59263085-7C16-4B7A-8948-BA612E5029DB}" sibTransId="{A447C5D2-1042-4EB2-846F-A55A88066E46}"/>
    <dgm:cxn modelId="{F71832C6-F350-43CC-8F71-B83A972B4F55}" srcId="{AEE33B50-685E-4892-BFAC-E0940F11AF5F}" destId="{C183363B-663E-415D-83A6-E6F9E5049670}" srcOrd="9" destOrd="0" parTransId="{15918A3D-0017-4E41-82C5-86E857B14BDC}" sibTransId="{1EA7851C-D0A0-4F37-BFBB-047D00ACFADA}"/>
    <dgm:cxn modelId="{80EFF1D5-A088-428E-B8CA-81F164EDD881}" srcId="{AEE33B50-685E-4892-BFAC-E0940F11AF5F}" destId="{D42B37A9-83D7-4AF3-B8EB-59B4045D8BB9}" srcOrd="8" destOrd="0" parTransId="{A3B71F1C-8A1D-436E-853C-CCD3067E9CA1}" sibTransId="{451E33C9-61D8-468A-8AA4-FA08EE5DD3F2}"/>
    <dgm:cxn modelId="{A9E1ACE1-8D3A-4767-A92B-0EF41FA5B34B}" srcId="{AEE33B50-685E-4892-BFAC-E0940F11AF5F}" destId="{6E3F75FD-6477-44E4-A1C1-00809800FE83}" srcOrd="6" destOrd="0" parTransId="{CF24B34F-96DC-435A-8B83-124F157F47A5}" sibTransId="{133F4330-7115-45B2-A0B0-65C8C0C2F4F8}"/>
    <dgm:cxn modelId="{F11F29E4-B08A-4A80-8405-6D0BD5562DC7}" type="presOf" srcId="{D42B37A9-83D7-4AF3-B8EB-59B4045D8BB9}" destId="{B8BF4161-D878-44E4-A009-BF4C6DD02E1E}" srcOrd="0" destOrd="0" presId="urn:microsoft.com/office/officeart/2005/8/layout/default"/>
    <dgm:cxn modelId="{2F2696CF-3348-4F93-ABD6-51BA9F9B7EF7}" type="presParOf" srcId="{AF0FA17F-9743-43F9-9A50-B1898DADB3EC}" destId="{0270D391-8ECE-4620-B087-5CDE17A732F8}" srcOrd="0" destOrd="0" presId="urn:microsoft.com/office/officeart/2005/8/layout/default"/>
    <dgm:cxn modelId="{450E31FC-DD04-4041-A20B-2DFA299F1B39}" type="presParOf" srcId="{AF0FA17F-9743-43F9-9A50-B1898DADB3EC}" destId="{35BF0FB6-22C4-4C38-B832-290749348DE2}" srcOrd="1" destOrd="0" presId="urn:microsoft.com/office/officeart/2005/8/layout/default"/>
    <dgm:cxn modelId="{7F6C7DE7-6997-4E46-956B-9444F0A0409C}" type="presParOf" srcId="{AF0FA17F-9743-43F9-9A50-B1898DADB3EC}" destId="{BC9DB948-105E-4E00-B82C-FBE7A4144E1E}" srcOrd="2" destOrd="0" presId="urn:microsoft.com/office/officeart/2005/8/layout/default"/>
    <dgm:cxn modelId="{1C6B3B99-8D10-4250-861D-6A19C6A92A46}" type="presParOf" srcId="{AF0FA17F-9743-43F9-9A50-B1898DADB3EC}" destId="{6D7B9351-A806-4B13-9470-D60C45C7022C}" srcOrd="3" destOrd="0" presId="urn:microsoft.com/office/officeart/2005/8/layout/default"/>
    <dgm:cxn modelId="{9CFCEE9C-D187-44BD-9A34-3501337BB1DB}" type="presParOf" srcId="{AF0FA17F-9743-43F9-9A50-B1898DADB3EC}" destId="{8626EDDF-7DDA-453B-89D6-C08189B4A162}" srcOrd="4" destOrd="0" presId="urn:microsoft.com/office/officeart/2005/8/layout/default"/>
    <dgm:cxn modelId="{4D2AC752-A064-4299-BF41-61722D5DDAB7}" type="presParOf" srcId="{AF0FA17F-9743-43F9-9A50-B1898DADB3EC}" destId="{37A18955-BF06-4EB8-91C4-4D4A53ACFB57}" srcOrd="5" destOrd="0" presId="urn:microsoft.com/office/officeart/2005/8/layout/default"/>
    <dgm:cxn modelId="{AA1E47ED-A982-4EBC-A5FC-37045FDB19D7}" type="presParOf" srcId="{AF0FA17F-9743-43F9-9A50-B1898DADB3EC}" destId="{1C632456-49C2-491D-A14B-1A3451899493}" srcOrd="6" destOrd="0" presId="urn:microsoft.com/office/officeart/2005/8/layout/default"/>
    <dgm:cxn modelId="{16E6ED7C-861F-4EAE-AFB6-B0991BFAA42C}" type="presParOf" srcId="{AF0FA17F-9743-43F9-9A50-B1898DADB3EC}" destId="{B94E3ACB-4552-4FBD-84D5-6A21B7057E6C}" srcOrd="7" destOrd="0" presId="urn:microsoft.com/office/officeart/2005/8/layout/default"/>
    <dgm:cxn modelId="{CF7CDCDA-6A19-4753-AE50-4B96744FAFBB}" type="presParOf" srcId="{AF0FA17F-9743-43F9-9A50-B1898DADB3EC}" destId="{546A9DEE-628B-449D-A9D1-CF0E1F88C23E}" srcOrd="8" destOrd="0" presId="urn:microsoft.com/office/officeart/2005/8/layout/default"/>
    <dgm:cxn modelId="{8D1FCE2F-3CCA-414A-BE18-5CF545E9705A}" type="presParOf" srcId="{AF0FA17F-9743-43F9-9A50-B1898DADB3EC}" destId="{74753CF2-E442-43F7-A6E6-707F0DB3B59F}" srcOrd="9" destOrd="0" presId="urn:microsoft.com/office/officeart/2005/8/layout/default"/>
    <dgm:cxn modelId="{84B242B7-F0C6-49EC-AC4B-35F243BF3265}" type="presParOf" srcId="{AF0FA17F-9743-43F9-9A50-B1898DADB3EC}" destId="{1980BE7A-7E3F-4BDB-9FB4-48084733BDEE}" srcOrd="10" destOrd="0" presId="urn:microsoft.com/office/officeart/2005/8/layout/default"/>
    <dgm:cxn modelId="{E2777894-1FD2-4CF8-9CCE-8E839AB7CB0E}" type="presParOf" srcId="{AF0FA17F-9743-43F9-9A50-B1898DADB3EC}" destId="{25E99DC2-901C-43E5-B744-970DC81356AB}" srcOrd="11" destOrd="0" presId="urn:microsoft.com/office/officeart/2005/8/layout/default"/>
    <dgm:cxn modelId="{77B9EC40-BFDB-4279-9F40-02CD610BE245}" type="presParOf" srcId="{AF0FA17F-9743-43F9-9A50-B1898DADB3EC}" destId="{806A0F23-6C15-4B32-9B74-22D3067071D6}" srcOrd="12" destOrd="0" presId="urn:microsoft.com/office/officeart/2005/8/layout/default"/>
    <dgm:cxn modelId="{5F15FECC-7AD7-4D45-A246-9F8C26A39E13}" type="presParOf" srcId="{AF0FA17F-9743-43F9-9A50-B1898DADB3EC}" destId="{0C825C8E-B40E-41D1-AD27-8A01BF0B9145}" srcOrd="13" destOrd="0" presId="urn:microsoft.com/office/officeart/2005/8/layout/default"/>
    <dgm:cxn modelId="{5A67A70D-80CE-4E72-9F58-137EE398DD26}" type="presParOf" srcId="{AF0FA17F-9743-43F9-9A50-B1898DADB3EC}" destId="{2DF6E296-D163-46FD-8B9B-21D50C745F87}" srcOrd="14" destOrd="0" presId="urn:microsoft.com/office/officeart/2005/8/layout/default"/>
    <dgm:cxn modelId="{9CA13CBE-B363-44D9-9F9B-6D849C7D3962}" type="presParOf" srcId="{AF0FA17F-9743-43F9-9A50-B1898DADB3EC}" destId="{978B389F-9676-4C45-9696-1F5E35764F9C}" srcOrd="15" destOrd="0" presId="urn:microsoft.com/office/officeart/2005/8/layout/default"/>
    <dgm:cxn modelId="{7431180A-B113-40DB-AB71-AB0B4ABE79E7}" type="presParOf" srcId="{AF0FA17F-9743-43F9-9A50-B1898DADB3EC}" destId="{B8BF4161-D878-44E4-A009-BF4C6DD02E1E}" srcOrd="16" destOrd="0" presId="urn:microsoft.com/office/officeart/2005/8/layout/default"/>
    <dgm:cxn modelId="{B531A035-C53D-45AC-AB6F-066DDBB25602}" type="presParOf" srcId="{AF0FA17F-9743-43F9-9A50-B1898DADB3EC}" destId="{235E49F8-6758-4170-A83E-9361D86822D0}" srcOrd="17" destOrd="0" presId="urn:microsoft.com/office/officeart/2005/8/layout/default"/>
    <dgm:cxn modelId="{3EA7D315-E166-454C-8C7B-5D9D692FAB7B}" type="presParOf" srcId="{AF0FA17F-9743-43F9-9A50-B1898DADB3EC}" destId="{C568C76A-66D7-4572-88A9-7F54DAA13308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EE33B50-685E-4892-BFAC-E0940F11AF5F}" type="doc">
      <dgm:prSet loTypeId="urn:microsoft.com/office/officeart/2005/8/layout/defaul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A05CDC6-5B4F-43DD-9218-7E76178819FE}">
      <dgm:prSet custT="1"/>
      <dgm:spPr/>
      <dgm:t>
        <a:bodyPr/>
        <a:lstStyle/>
        <a:p>
          <a:endParaRPr lang="en-US" sz="1100" dirty="0">
            <a:solidFill>
              <a:schemeClr val="bg1"/>
            </a:solidFill>
          </a:endParaRPr>
        </a:p>
      </dgm:t>
    </dgm:pt>
    <dgm:pt modelId="{0B369D30-810F-4B44-9125-7031308ECF28}" type="parTrans" cxnId="{A4B3AB5A-3B1D-444B-9374-C8915BD4BAE4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45B5AC55-E9A2-4D77-9FD1-A8952E7FDD98}" type="sibTrans" cxnId="{A4B3AB5A-3B1D-444B-9374-C8915BD4BAE4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D42B37A9-83D7-4AF3-B8EB-59B4045D8BB9}">
      <dgm:prSet custT="1"/>
      <dgm:spPr/>
      <dgm:t>
        <a:bodyPr/>
        <a:lstStyle/>
        <a:p>
          <a:endParaRPr lang="en-US" sz="1100" dirty="0">
            <a:solidFill>
              <a:schemeClr val="bg1"/>
            </a:solidFill>
          </a:endParaRPr>
        </a:p>
      </dgm:t>
    </dgm:pt>
    <dgm:pt modelId="{A3B71F1C-8A1D-436E-853C-CCD3067E9CA1}" type="parTrans" cxnId="{80EFF1D5-A088-428E-B8CA-81F164EDD881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451E33C9-61D8-468A-8AA4-FA08EE5DD3F2}" type="sibTrans" cxnId="{80EFF1D5-A088-428E-B8CA-81F164EDD881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C183363B-663E-415D-83A6-E6F9E5049670}">
      <dgm:prSet custT="1"/>
      <dgm:spPr/>
      <dgm:t>
        <a:bodyPr/>
        <a:lstStyle/>
        <a:p>
          <a:endParaRPr lang="en-US" sz="1100" dirty="0">
            <a:solidFill>
              <a:schemeClr val="bg1"/>
            </a:solidFill>
          </a:endParaRPr>
        </a:p>
      </dgm:t>
    </dgm:pt>
    <dgm:pt modelId="{15918A3D-0017-4E41-82C5-86E857B14BDC}" type="parTrans" cxnId="{F71832C6-F350-43CC-8F71-B83A972B4F55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1EA7851C-D0A0-4F37-BFBB-047D00ACFADA}" type="sibTrans" cxnId="{F71832C6-F350-43CC-8F71-B83A972B4F55}">
      <dgm:prSet/>
      <dgm:spPr/>
      <dgm:t>
        <a:bodyPr/>
        <a:lstStyle/>
        <a:p>
          <a:endParaRPr lang="en-US" sz="1100">
            <a:solidFill>
              <a:schemeClr val="bg1"/>
            </a:solidFill>
          </a:endParaRPr>
        </a:p>
      </dgm:t>
    </dgm:pt>
    <dgm:pt modelId="{AF0FA17F-9743-43F9-9A50-B1898DADB3EC}" type="pres">
      <dgm:prSet presAssocID="{AEE33B50-685E-4892-BFAC-E0940F11AF5F}" presName="diagram" presStyleCnt="0">
        <dgm:presLayoutVars>
          <dgm:dir/>
          <dgm:resizeHandles val="exact"/>
        </dgm:presLayoutVars>
      </dgm:prSet>
      <dgm:spPr/>
    </dgm:pt>
    <dgm:pt modelId="{2DF6E296-D163-46FD-8B9B-21D50C745F87}" type="pres">
      <dgm:prSet presAssocID="{BA05CDC6-5B4F-43DD-9218-7E76178819FE}" presName="node" presStyleLbl="node1" presStyleIdx="0" presStyleCnt="3">
        <dgm:presLayoutVars>
          <dgm:bulletEnabled val="1"/>
        </dgm:presLayoutVars>
      </dgm:prSet>
      <dgm:spPr/>
    </dgm:pt>
    <dgm:pt modelId="{978B389F-9676-4C45-9696-1F5E35764F9C}" type="pres">
      <dgm:prSet presAssocID="{45B5AC55-E9A2-4D77-9FD1-A8952E7FDD98}" presName="sibTrans" presStyleCnt="0"/>
      <dgm:spPr/>
    </dgm:pt>
    <dgm:pt modelId="{B8BF4161-D878-44E4-A009-BF4C6DD02E1E}" type="pres">
      <dgm:prSet presAssocID="{D42B37A9-83D7-4AF3-B8EB-59B4045D8BB9}" presName="node" presStyleLbl="node1" presStyleIdx="1" presStyleCnt="3">
        <dgm:presLayoutVars>
          <dgm:bulletEnabled val="1"/>
        </dgm:presLayoutVars>
      </dgm:prSet>
      <dgm:spPr/>
    </dgm:pt>
    <dgm:pt modelId="{235E49F8-6758-4170-A83E-9361D86822D0}" type="pres">
      <dgm:prSet presAssocID="{451E33C9-61D8-468A-8AA4-FA08EE5DD3F2}" presName="sibTrans" presStyleCnt="0"/>
      <dgm:spPr/>
    </dgm:pt>
    <dgm:pt modelId="{C568C76A-66D7-4572-88A9-7F54DAA13308}" type="pres">
      <dgm:prSet presAssocID="{C183363B-663E-415D-83A6-E6F9E5049670}" presName="node" presStyleLbl="node1" presStyleIdx="2" presStyleCnt="3" custLinFactNeighborX="-61596">
        <dgm:presLayoutVars>
          <dgm:bulletEnabled val="1"/>
        </dgm:presLayoutVars>
      </dgm:prSet>
      <dgm:spPr/>
    </dgm:pt>
  </dgm:ptLst>
  <dgm:cxnLst>
    <dgm:cxn modelId="{17D08B00-479A-4AB3-996B-5C1DC99F9E77}" type="presOf" srcId="{BA05CDC6-5B4F-43DD-9218-7E76178819FE}" destId="{2DF6E296-D163-46FD-8B9B-21D50C745F87}" srcOrd="0" destOrd="0" presId="urn:microsoft.com/office/officeart/2005/8/layout/default"/>
    <dgm:cxn modelId="{7DF5CC16-D4EB-46F6-9FDB-0DD9717361CB}" type="presOf" srcId="{C183363B-663E-415D-83A6-E6F9E5049670}" destId="{C568C76A-66D7-4572-88A9-7F54DAA13308}" srcOrd="0" destOrd="0" presId="urn:microsoft.com/office/officeart/2005/8/layout/default"/>
    <dgm:cxn modelId="{A4B3AB5A-3B1D-444B-9374-C8915BD4BAE4}" srcId="{AEE33B50-685E-4892-BFAC-E0940F11AF5F}" destId="{BA05CDC6-5B4F-43DD-9218-7E76178819FE}" srcOrd="0" destOrd="0" parTransId="{0B369D30-810F-4B44-9125-7031308ECF28}" sibTransId="{45B5AC55-E9A2-4D77-9FD1-A8952E7FDD98}"/>
    <dgm:cxn modelId="{7FE6BFB0-1D58-4C2E-9435-C316C88D0E8F}" type="presOf" srcId="{AEE33B50-685E-4892-BFAC-E0940F11AF5F}" destId="{AF0FA17F-9743-43F9-9A50-B1898DADB3EC}" srcOrd="0" destOrd="0" presId="urn:microsoft.com/office/officeart/2005/8/layout/default"/>
    <dgm:cxn modelId="{F71832C6-F350-43CC-8F71-B83A972B4F55}" srcId="{AEE33B50-685E-4892-BFAC-E0940F11AF5F}" destId="{C183363B-663E-415D-83A6-E6F9E5049670}" srcOrd="2" destOrd="0" parTransId="{15918A3D-0017-4E41-82C5-86E857B14BDC}" sibTransId="{1EA7851C-D0A0-4F37-BFBB-047D00ACFADA}"/>
    <dgm:cxn modelId="{80EFF1D5-A088-428E-B8CA-81F164EDD881}" srcId="{AEE33B50-685E-4892-BFAC-E0940F11AF5F}" destId="{D42B37A9-83D7-4AF3-B8EB-59B4045D8BB9}" srcOrd="1" destOrd="0" parTransId="{A3B71F1C-8A1D-436E-853C-CCD3067E9CA1}" sibTransId="{451E33C9-61D8-468A-8AA4-FA08EE5DD3F2}"/>
    <dgm:cxn modelId="{F11F29E4-B08A-4A80-8405-6D0BD5562DC7}" type="presOf" srcId="{D42B37A9-83D7-4AF3-B8EB-59B4045D8BB9}" destId="{B8BF4161-D878-44E4-A009-BF4C6DD02E1E}" srcOrd="0" destOrd="0" presId="urn:microsoft.com/office/officeart/2005/8/layout/default"/>
    <dgm:cxn modelId="{5A67A70D-80CE-4E72-9F58-137EE398DD26}" type="presParOf" srcId="{AF0FA17F-9743-43F9-9A50-B1898DADB3EC}" destId="{2DF6E296-D163-46FD-8B9B-21D50C745F87}" srcOrd="0" destOrd="0" presId="urn:microsoft.com/office/officeart/2005/8/layout/default"/>
    <dgm:cxn modelId="{9CA13CBE-B363-44D9-9F9B-6D849C7D3962}" type="presParOf" srcId="{AF0FA17F-9743-43F9-9A50-B1898DADB3EC}" destId="{978B389F-9676-4C45-9696-1F5E35764F9C}" srcOrd="1" destOrd="0" presId="urn:microsoft.com/office/officeart/2005/8/layout/default"/>
    <dgm:cxn modelId="{7431180A-B113-40DB-AB71-AB0B4ABE79E7}" type="presParOf" srcId="{AF0FA17F-9743-43F9-9A50-B1898DADB3EC}" destId="{B8BF4161-D878-44E4-A009-BF4C6DD02E1E}" srcOrd="2" destOrd="0" presId="urn:microsoft.com/office/officeart/2005/8/layout/default"/>
    <dgm:cxn modelId="{B531A035-C53D-45AC-AB6F-066DDBB25602}" type="presParOf" srcId="{AF0FA17F-9743-43F9-9A50-B1898DADB3EC}" destId="{235E49F8-6758-4170-A83E-9361D86822D0}" srcOrd="3" destOrd="0" presId="urn:microsoft.com/office/officeart/2005/8/layout/default"/>
    <dgm:cxn modelId="{3EA7D315-E166-454C-8C7B-5D9D692FAB7B}" type="presParOf" srcId="{AF0FA17F-9743-43F9-9A50-B1898DADB3EC}" destId="{C568C76A-66D7-4572-88A9-7F54DAA13308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9235B1-0946-4104-8D74-27994089693B}">
      <dsp:nvSpPr>
        <dsp:cNvPr id="0" name=""/>
        <dsp:cNvSpPr/>
      </dsp:nvSpPr>
      <dsp:spPr>
        <a:xfrm>
          <a:off x="1849049" y="1114935"/>
          <a:ext cx="1417131" cy="122587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Framework</a:t>
          </a:r>
          <a:endParaRPr lang="en-US" sz="1500" kern="1200" dirty="0"/>
        </a:p>
      </dsp:txBody>
      <dsp:txXfrm>
        <a:off x="2083888" y="1318080"/>
        <a:ext cx="947453" cy="819586"/>
      </dsp:txXfrm>
    </dsp:sp>
    <dsp:sp modelId="{02F5D891-46F1-46D3-AC44-17AA5435A92E}">
      <dsp:nvSpPr>
        <dsp:cNvPr id="0" name=""/>
        <dsp:cNvSpPr/>
      </dsp:nvSpPr>
      <dsp:spPr>
        <a:xfrm>
          <a:off x="2736446" y="528436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C66925-C30B-4E5D-9ED7-554876404B53}">
      <dsp:nvSpPr>
        <dsp:cNvPr id="0" name=""/>
        <dsp:cNvSpPr/>
      </dsp:nvSpPr>
      <dsp:spPr>
        <a:xfrm>
          <a:off x="1979587" y="0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Editing</a:t>
          </a:r>
        </a:p>
      </dsp:txBody>
      <dsp:txXfrm>
        <a:off x="2172044" y="166498"/>
        <a:ext cx="776415" cy="671690"/>
      </dsp:txXfrm>
    </dsp:sp>
    <dsp:sp modelId="{10C70301-1C32-4E76-8241-342A396E7562}">
      <dsp:nvSpPr>
        <dsp:cNvPr id="0" name=""/>
        <dsp:cNvSpPr/>
      </dsp:nvSpPr>
      <dsp:spPr>
        <a:xfrm>
          <a:off x="3360458" y="1389694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4B2549-102C-41F1-A991-43C62D85FED3}">
      <dsp:nvSpPr>
        <dsp:cNvPr id="0" name=""/>
        <dsp:cNvSpPr/>
      </dsp:nvSpPr>
      <dsp:spPr>
        <a:xfrm>
          <a:off x="3044661" y="617949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Geometry</a:t>
          </a:r>
        </a:p>
      </dsp:txBody>
      <dsp:txXfrm>
        <a:off x="3237118" y="784447"/>
        <a:ext cx="776415" cy="671690"/>
      </dsp:txXfrm>
    </dsp:sp>
    <dsp:sp modelId="{B7DE3B69-339D-4F17-BD24-F23D3218ABFA}">
      <dsp:nvSpPr>
        <dsp:cNvPr id="0" name=""/>
        <dsp:cNvSpPr/>
      </dsp:nvSpPr>
      <dsp:spPr>
        <a:xfrm>
          <a:off x="2926979" y="2361893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A3B734-C68F-4D96-AD36-290FCA3D1C7D}">
      <dsp:nvSpPr>
        <dsp:cNvPr id="0" name=""/>
        <dsp:cNvSpPr/>
      </dsp:nvSpPr>
      <dsp:spPr>
        <a:xfrm>
          <a:off x="3044661" y="183276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Layouts</a:t>
          </a:r>
          <a:endParaRPr lang="en-US" sz="1400" kern="1200" dirty="0"/>
        </a:p>
      </dsp:txBody>
      <dsp:txXfrm>
        <a:off x="3237118" y="1999264"/>
        <a:ext cx="776415" cy="671690"/>
      </dsp:txXfrm>
    </dsp:sp>
    <dsp:sp modelId="{BA5FAA74-F48D-4216-A6FB-C89A1228D057}">
      <dsp:nvSpPr>
        <dsp:cNvPr id="0" name=""/>
        <dsp:cNvSpPr/>
      </dsp:nvSpPr>
      <dsp:spPr>
        <a:xfrm>
          <a:off x="1851686" y="2462811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15C46F-5238-4489-B18B-A61415BBA7CC}">
      <dsp:nvSpPr>
        <dsp:cNvPr id="0" name=""/>
        <dsp:cNvSpPr/>
      </dsp:nvSpPr>
      <dsp:spPr>
        <a:xfrm>
          <a:off x="1979587" y="245140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Map</a:t>
          </a:r>
          <a:r>
            <a:rPr lang="en-US" sz="1200" kern="1200" dirty="0"/>
            <a:t> Authoring</a:t>
          </a:r>
        </a:p>
      </dsp:txBody>
      <dsp:txXfrm>
        <a:off x="2172044" y="2617904"/>
        <a:ext cx="776415" cy="671690"/>
      </dsp:txXfrm>
    </dsp:sp>
    <dsp:sp modelId="{9C17E65A-5697-49DD-9894-D75E6D34F888}">
      <dsp:nvSpPr>
        <dsp:cNvPr id="0" name=""/>
        <dsp:cNvSpPr/>
      </dsp:nvSpPr>
      <dsp:spPr>
        <a:xfrm>
          <a:off x="1217455" y="1601899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D8A0EA-415F-40CE-A784-13217A3E3822}">
      <dsp:nvSpPr>
        <dsp:cNvPr id="0" name=""/>
        <dsp:cNvSpPr/>
      </dsp:nvSpPr>
      <dsp:spPr>
        <a:xfrm>
          <a:off x="909569" y="1833457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Geodatabase</a:t>
          </a:r>
        </a:p>
      </dsp:txBody>
      <dsp:txXfrm>
        <a:off x="1102026" y="1999955"/>
        <a:ext cx="776415" cy="671690"/>
      </dsp:txXfrm>
    </dsp:sp>
    <dsp:sp modelId="{A3A920BE-2AB4-413B-B6EE-6B82AAAEFC07}">
      <dsp:nvSpPr>
        <dsp:cNvPr id="0" name=""/>
        <dsp:cNvSpPr/>
      </dsp:nvSpPr>
      <dsp:spPr>
        <a:xfrm>
          <a:off x="909569" y="61656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Content</a:t>
          </a:r>
          <a:endParaRPr lang="en-US" sz="1400" kern="1200" dirty="0"/>
        </a:p>
      </dsp:txBody>
      <dsp:txXfrm>
        <a:off x="1102026" y="783064"/>
        <a:ext cx="776415" cy="6716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9235B1-0946-4104-8D74-27994089693B}">
      <dsp:nvSpPr>
        <dsp:cNvPr id="0" name=""/>
        <dsp:cNvSpPr/>
      </dsp:nvSpPr>
      <dsp:spPr>
        <a:xfrm>
          <a:off x="1849049" y="1114935"/>
          <a:ext cx="1417131" cy="122587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Map Exploration</a:t>
          </a:r>
        </a:p>
      </dsp:txBody>
      <dsp:txXfrm>
        <a:off x="2083888" y="1318080"/>
        <a:ext cx="947453" cy="819586"/>
      </dsp:txXfrm>
    </dsp:sp>
    <dsp:sp modelId="{02F5D891-46F1-46D3-AC44-17AA5435A92E}">
      <dsp:nvSpPr>
        <dsp:cNvPr id="0" name=""/>
        <dsp:cNvSpPr/>
      </dsp:nvSpPr>
      <dsp:spPr>
        <a:xfrm>
          <a:off x="2736446" y="528436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C66925-C30B-4E5D-9ED7-554876404B53}">
      <dsp:nvSpPr>
        <dsp:cNvPr id="0" name=""/>
        <dsp:cNvSpPr/>
      </dsp:nvSpPr>
      <dsp:spPr>
        <a:xfrm>
          <a:off x="1979587" y="0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Sharing</a:t>
          </a:r>
        </a:p>
      </dsp:txBody>
      <dsp:txXfrm>
        <a:off x="2172044" y="166498"/>
        <a:ext cx="776415" cy="671690"/>
      </dsp:txXfrm>
    </dsp:sp>
    <dsp:sp modelId="{10C70301-1C32-4E76-8241-342A396E7562}">
      <dsp:nvSpPr>
        <dsp:cNvPr id="0" name=""/>
        <dsp:cNvSpPr/>
      </dsp:nvSpPr>
      <dsp:spPr>
        <a:xfrm>
          <a:off x="3360458" y="1389694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4B2549-102C-41F1-A991-43C62D85FED3}">
      <dsp:nvSpPr>
        <dsp:cNvPr id="0" name=""/>
        <dsp:cNvSpPr/>
      </dsp:nvSpPr>
      <dsp:spPr>
        <a:xfrm>
          <a:off x="3044661" y="617949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Raster</a:t>
          </a:r>
        </a:p>
      </dsp:txBody>
      <dsp:txXfrm>
        <a:off x="3237118" y="784447"/>
        <a:ext cx="776415" cy="671690"/>
      </dsp:txXfrm>
    </dsp:sp>
    <dsp:sp modelId="{B7DE3B69-339D-4F17-BD24-F23D3218ABFA}">
      <dsp:nvSpPr>
        <dsp:cNvPr id="0" name=""/>
        <dsp:cNvSpPr/>
      </dsp:nvSpPr>
      <dsp:spPr>
        <a:xfrm>
          <a:off x="2926979" y="2361893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A3B734-C68F-4D96-AD36-290FCA3D1C7D}">
      <dsp:nvSpPr>
        <dsp:cNvPr id="0" name=""/>
        <dsp:cNvSpPr/>
      </dsp:nvSpPr>
      <dsp:spPr>
        <a:xfrm>
          <a:off x="3044661" y="183276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Scene Layers</a:t>
          </a:r>
        </a:p>
      </dsp:txBody>
      <dsp:txXfrm>
        <a:off x="3237118" y="1999264"/>
        <a:ext cx="776415" cy="671690"/>
      </dsp:txXfrm>
    </dsp:sp>
    <dsp:sp modelId="{BA5FAA74-F48D-4216-A6FB-C89A1228D057}">
      <dsp:nvSpPr>
        <dsp:cNvPr id="0" name=""/>
        <dsp:cNvSpPr/>
      </dsp:nvSpPr>
      <dsp:spPr>
        <a:xfrm>
          <a:off x="1851686" y="2462811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15C46F-5238-4489-B18B-A61415BBA7CC}">
      <dsp:nvSpPr>
        <dsp:cNvPr id="0" name=""/>
        <dsp:cNvSpPr/>
      </dsp:nvSpPr>
      <dsp:spPr>
        <a:xfrm>
          <a:off x="1979587" y="245140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Voxel Layers</a:t>
          </a:r>
        </a:p>
      </dsp:txBody>
      <dsp:txXfrm>
        <a:off x="2172044" y="2617904"/>
        <a:ext cx="776415" cy="671690"/>
      </dsp:txXfrm>
    </dsp:sp>
    <dsp:sp modelId="{9C17E65A-5697-49DD-9894-D75E6D34F888}">
      <dsp:nvSpPr>
        <dsp:cNvPr id="0" name=""/>
        <dsp:cNvSpPr/>
      </dsp:nvSpPr>
      <dsp:spPr>
        <a:xfrm>
          <a:off x="1234794" y="1587479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D8A0EA-415F-40CE-A784-13217A3E3822}">
      <dsp:nvSpPr>
        <dsp:cNvPr id="0" name=""/>
        <dsp:cNvSpPr/>
      </dsp:nvSpPr>
      <dsp:spPr>
        <a:xfrm>
          <a:off x="909569" y="1833457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Utility Network</a:t>
          </a:r>
        </a:p>
      </dsp:txBody>
      <dsp:txXfrm>
        <a:off x="1102026" y="1999955"/>
        <a:ext cx="776415" cy="671690"/>
      </dsp:txXfrm>
    </dsp:sp>
    <dsp:sp modelId="{A3A920BE-2AB4-413B-B6EE-6B82AAAEFC07}">
      <dsp:nvSpPr>
        <dsp:cNvPr id="0" name=""/>
        <dsp:cNvSpPr/>
      </dsp:nvSpPr>
      <dsp:spPr>
        <a:xfrm>
          <a:off x="909569" y="61656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Parcel Fabric</a:t>
          </a:r>
        </a:p>
      </dsp:txBody>
      <dsp:txXfrm>
        <a:off x="1102026" y="783064"/>
        <a:ext cx="776415" cy="6716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70D391-8ECE-4620-B087-5CDE17A732F8}">
      <dsp:nvSpPr>
        <dsp:cNvPr id="0" name=""/>
        <dsp:cNvSpPr/>
      </dsp:nvSpPr>
      <dsp:spPr>
        <a:xfrm>
          <a:off x="291" y="704218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Catalog</a:t>
          </a:r>
        </a:p>
      </dsp:txBody>
      <dsp:txXfrm>
        <a:off x="291" y="704218"/>
        <a:ext cx="1138699" cy="683219"/>
      </dsp:txXfrm>
    </dsp:sp>
    <dsp:sp modelId="{BC9DB948-105E-4E00-B82C-FBE7A4144E1E}">
      <dsp:nvSpPr>
        <dsp:cNvPr id="0" name=""/>
        <dsp:cNvSpPr/>
      </dsp:nvSpPr>
      <dsp:spPr>
        <a:xfrm>
          <a:off x="1252860" y="704218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bg1"/>
              </a:solidFill>
            </a:rPr>
            <a:t>Desktop.Core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1252860" y="704218"/>
        <a:ext cx="1138699" cy="683219"/>
      </dsp:txXfrm>
    </dsp:sp>
    <dsp:sp modelId="{8626EDDF-7DDA-453B-89D6-C08189B4A162}">
      <dsp:nvSpPr>
        <dsp:cNvPr id="0" name=""/>
        <dsp:cNvSpPr/>
      </dsp:nvSpPr>
      <dsp:spPr>
        <a:xfrm>
          <a:off x="291" y="1501307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bg1"/>
              </a:solidFill>
            </a:rPr>
            <a:t>DataReviewer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1501307"/>
        <a:ext cx="1138699" cy="683219"/>
      </dsp:txXfrm>
    </dsp:sp>
    <dsp:sp modelId="{1C632456-49C2-491D-A14B-1A3451899493}">
      <dsp:nvSpPr>
        <dsp:cNvPr id="0" name=""/>
        <dsp:cNvSpPr/>
      </dsp:nvSpPr>
      <dsp:spPr>
        <a:xfrm>
          <a:off x="1253152" y="1500815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Editing	</a:t>
          </a:r>
        </a:p>
      </dsp:txBody>
      <dsp:txXfrm>
        <a:off x="1253152" y="1500815"/>
        <a:ext cx="1138699" cy="683219"/>
      </dsp:txXfrm>
    </dsp:sp>
    <dsp:sp modelId="{546A9DEE-628B-449D-A9D1-CF0E1F88C23E}">
      <dsp:nvSpPr>
        <dsp:cNvPr id="0" name=""/>
        <dsp:cNvSpPr/>
      </dsp:nvSpPr>
      <dsp:spPr>
        <a:xfrm>
          <a:off x="291" y="229839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Extensions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2298396"/>
        <a:ext cx="1138699" cy="683219"/>
      </dsp:txXfrm>
    </dsp:sp>
    <dsp:sp modelId="{1980BE7A-7E3F-4BDB-9FB4-48084733BDEE}">
      <dsp:nvSpPr>
        <dsp:cNvPr id="0" name=""/>
        <dsp:cNvSpPr/>
      </dsp:nvSpPr>
      <dsp:spPr>
        <a:xfrm>
          <a:off x="1252860" y="229839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Geoprocessing</a:t>
          </a:r>
        </a:p>
      </dsp:txBody>
      <dsp:txXfrm>
        <a:off x="1252860" y="2298396"/>
        <a:ext cx="1138699" cy="683219"/>
      </dsp:txXfrm>
    </dsp:sp>
    <dsp:sp modelId="{806A0F23-6C15-4B32-9B74-22D3067071D6}">
      <dsp:nvSpPr>
        <dsp:cNvPr id="0" name=""/>
        <dsp:cNvSpPr/>
      </dsp:nvSpPr>
      <dsp:spPr>
        <a:xfrm>
          <a:off x="291" y="309548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Layouts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3095486"/>
        <a:ext cx="1138699" cy="683219"/>
      </dsp:txXfrm>
    </dsp:sp>
    <dsp:sp modelId="{2DF6E296-D163-46FD-8B9B-21D50C745F87}">
      <dsp:nvSpPr>
        <dsp:cNvPr id="0" name=""/>
        <dsp:cNvSpPr/>
      </dsp:nvSpPr>
      <dsp:spPr>
        <a:xfrm>
          <a:off x="1252860" y="309548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Mapping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1252860" y="3095486"/>
        <a:ext cx="1138699" cy="683219"/>
      </dsp:txXfrm>
    </dsp:sp>
    <dsp:sp modelId="{B8BF4161-D878-44E4-A009-BF4C6DD02E1E}">
      <dsp:nvSpPr>
        <dsp:cNvPr id="0" name=""/>
        <dsp:cNvSpPr/>
      </dsp:nvSpPr>
      <dsp:spPr>
        <a:xfrm>
          <a:off x="291" y="3892575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TaskAssistant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3892575"/>
        <a:ext cx="1138699" cy="683219"/>
      </dsp:txXfrm>
    </dsp:sp>
    <dsp:sp modelId="{C568C76A-66D7-4572-88A9-7F54DAA13308}">
      <dsp:nvSpPr>
        <dsp:cNvPr id="0" name=""/>
        <dsp:cNvSpPr/>
      </dsp:nvSpPr>
      <dsp:spPr>
        <a:xfrm>
          <a:off x="1252860" y="3892575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Workflow</a:t>
          </a:r>
        </a:p>
      </dsp:txBody>
      <dsp:txXfrm>
        <a:off x="1252860" y="3892575"/>
        <a:ext cx="1138699" cy="68321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F6E296-D163-46FD-8B9B-21D50C745F87}">
      <dsp:nvSpPr>
        <dsp:cNvPr id="0" name=""/>
        <dsp:cNvSpPr/>
      </dsp:nvSpPr>
      <dsp:spPr>
        <a:xfrm>
          <a:off x="290" y="126692"/>
          <a:ext cx="1132701" cy="6796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>
            <a:solidFill>
              <a:schemeClr val="bg1"/>
            </a:solidFill>
          </a:endParaRPr>
        </a:p>
      </dsp:txBody>
      <dsp:txXfrm>
        <a:off x="290" y="126692"/>
        <a:ext cx="1132701" cy="679621"/>
      </dsp:txXfrm>
    </dsp:sp>
    <dsp:sp modelId="{B8BF4161-D878-44E4-A009-BF4C6DD02E1E}">
      <dsp:nvSpPr>
        <dsp:cNvPr id="0" name=""/>
        <dsp:cNvSpPr/>
      </dsp:nvSpPr>
      <dsp:spPr>
        <a:xfrm>
          <a:off x="1246262" y="126692"/>
          <a:ext cx="1132701" cy="6796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>
            <a:solidFill>
              <a:schemeClr val="bg1"/>
            </a:solidFill>
          </a:endParaRPr>
        </a:p>
      </dsp:txBody>
      <dsp:txXfrm>
        <a:off x="1246262" y="126692"/>
        <a:ext cx="1132701" cy="679621"/>
      </dsp:txXfrm>
    </dsp:sp>
    <dsp:sp modelId="{C568C76A-66D7-4572-88A9-7F54DAA13308}">
      <dsp:nvSpPr>
        <dsp:cNvPr id="0" name=""/>
        <dsp:cNvSpPr/>
      </dsp:nvSpPr>
      <dsp:spPr>
        <a:xfrm>
          <a:off x="0" y="919584"/>
          <a:ext cx="1132701" cy="6796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>
            <a:solidFill>
              <a:schemeClr val="bg1"/>
            </a:solidFill>
          </a:endParaRPr>
        </a:p>
      </dsp:txBody>
      <dsp:txXfrm>
        <a:off x="0" y="919584"/>
        <a:ext cx="1132701" cy="67962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9235B1-0946-4104-8D74-27994089693B}">
      <dsp:nvSpPr>
        <dsp:cNvPr id="0" name=""/>
        <dsp:cNvSpPr/>
      </dsp:nvSpPr>
      <dsp:spPr>
        <a:xfrm>
          <a:off x="1849049" y="1114935"/>
          <a:ext cx="1417131" cy="122587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Framework</a:t>
          </a:r>
          <a:endParaRPr lang="en-US" sz="1500" kern="1200" dirty="0"/>
        </a:p>
      </dsp:txBody>
      <dsp:txXfrm>
        <a:off x="2083888" y="1318080"/>
        <a:ext cx="947453" cy="819586"/>
      </dsp:txXfrm>
    </dsp:sp>
    <dsp:sp modelId="{02F5D891-46F1-46D3-AC44-17AA5435A92E}">
      <dsp:nvSpPr>
        <dsp:cNvPr id="0" name=""/>
        <dsp:cNvSpPr/>
      </dsp:nvSpPr>
      <dsp:spPr>
        <a:xfrm>
          <a:off x="2736446" y="528436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C66925-C30B-4E5D-9ED7-554876404B53}">
      <dsp:nvSpPr>
        <dsp:cNvPr id="0" name=""/>
        <dsp:cNvSpPr/>
      </dsp:nvSpPr>
      <dsp:spPr>
        <a:xfrm>
          <a:off x="1979587" y="0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Editing</a:t>
          </a:r>
        </a:p>
      </dsp:txBody>
      <dsp:txXfrm>
        <a:off x="2172044" y="166498"/>
        <a:ext cx="776415" cy="671690"/>
      </dsp:txXfrm>
    </dsp:sp>
    <dsp:sp modelId="{10C70301-1C32-4E76-8241-342A396E7562}">
      <dsp:nvSpPr>
        <dsp:cNvPr id="0" name=""/>
        <dsp:cNvSpPr/>
      </dsp:nvSpPr>
      <dsp:spPr>
        <a:xfrm>
          <a:off x="3360458" y="1389694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4B2549-102C-41F1-A991-43C62D85FED3}">
      <dsp:nvSpPr>
        <dsp:cNvPr id="0" name=""/>
        <dsp:cNvSpPr/>
      </dsp:nvSpPr>
      <dsp:spPr>
        <a:xfrm>
          <a:off x="3044661" y="617949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Geometry</a:t>
          </a:r>
        </a:p>
      </dsp:txBody>
      <dsp:txXfrm>
        <a:off x="3237118" y="784447"/>
        <a:ext cx="776415" cy="671690"/>
      </dsp:txXfrm>
    </dsp:sp>
    <dsp:sp modelId="{B7DE3B69-339D-4F17-BD24-F23D3218ABFA}">
      <dsp:nvSpPr>
        <dsp:cNvPr id="0" name=""/>
        <dsp:cNvSpPr/>
      </dsp:nvSpPr>
      <dsp:spPr>
        <a:xfrm>
          <a:off x="2926979" y="2361893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A3B734-C68F-4D96-AD36-290FCA3D1C7D}">
      <dsp:nvSpPr>
        <dsp:cNvPr id="0" name=""/>
        <dsp:cNvSpPr/>
      </dsp:nvSpPr>
      <dsp:spPr>
        <a:xfrm>
          <a:off x="3044661" y="183276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Layouts</a:t>
          </a:r>
          <a:endParaRPr lang="en-US" sz="1400" kern="1200" dirty="0"/>
        </a:p>
      </dsp:txBody>
      <dsp:txXfrm>
        <a:off x="3237118" y="1999264"/>
        <a:ext cx="776415" cy="671690"/>
      </dsp:txXfrm>
    </dsp:sp>
    <dsp:sp modelId="{BA5FAA74-F48D-4216-A6FB-C89A1228D057}">
      <dsp:nvSpPr>
        <dsp:cNvPr id="0" name=""/>
        <dsp:cNvSpPr/>
      </dsp:nvSpPr>
      <dsp:spPr>
        <a:xfrm>
          <a:off x="1851686" y="2462811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15C46F-5238-4489-B18B-A61415BBA7CC}">
      <dsp:nvSpPr>
        <dsp:cNvPr id="0" name=""/>
        <dsp:cNvSpPr/>
      </dsp:nvSpPr>
      <dsp:spPr>
        <a:xfrm>
          <a:off x="1979587" y="245140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Map</a:t>
          </a:r>
          <a:r>
            <a:rPr lang="en-US" sz="1200" kern="1200" dirty="0"/>
            <a:t> Authoring</a:t>
          </a:r>
        </a:p>
      </dsp:txBody>
      <dsp:txXfrm>
        <a:off x="2172044" y="2617904"/>
        <a:ext cx="776415" cy="671690"/>
      </dsp:txXfrm>
    </dsp:sp>
    <dsp:sp modelId="{9C17E65A-5697-49DD-9894-D75E6D34F888}">
      <dsp:nvSpPr>
        <dsp:cNvPr id="0" name=""/>
        <dsp:cNvSpPr/>
      </dsp:nvSpPr>
      <dsp:spPr>
        <a:xfrm>
          <a:off x="1217455" y="1601899"/>
          <a:ext cx="534679" cy="460697"/>
        </a:xfrm>
        <a:prstGeom prst="hexagon">
          <a:avLst>
            <a:gd name="adj" fmla="val 28900"/>
            <a:gd name="vf" fmla="val 11547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D8A0EA-415F-40CE-A784-13217A3E3822}">
      <dsp:nvSpPr>
        <dsp:cNvPr id="0" name=""/>
        <dsp:cNvSpPr/>
      </dsp:nvSpPr>
      <dsp:spPr>
        <a:xfrm>
          <a:off x="909569" y="1833457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Geodatabase</a:t>
          </a:r>
        </a:p>
      </dsp:txBody>
      <dsp:txXfrm>
        <a:off x="1102026" y="1999955"/>
        <a:ext cx="776415" cy="671690"/>
      </dsp:txXfrm>
    </dsp:sp>
    <dsp:sp modelId="{A3A920BE-2AB4-413B-B6EE-6B82AAAEFC07}">
      <dsp:nvSpPr>
        <dsp:cNvPr id="0" name=""/>
        <dsp:cNvSpPr/>
      </dsp:nvSpPr>
      <dsp:spPr>
        <a:xfrm>
          <a:off x="909569" y="616566"/>
          <a:ext cx="1161329" cy="1004686"/>
        </a:xfrm>
        <a:prstGeom prst="hexagon">
          <a:avLst>
            <a:gd name="adj" fmla="val 2857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Content</a:t>
          </a:r>
          <a:endParaRPr lang="en-US" sz="1400" kern="1200" dirty="0"/>
        </a:p>
      </dsp:txBody>
      <dsp:txXfrm>
        <a:off x="1102026" y="783064"/>
        <a:ext cx="776415" cy="67169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70D391-8ECE-4620-B087-5CDE17A732F8}">
      <dsp:nvSpPr>
        <dsp:cNvPr id="0" name=""/>
        <dsp:cNvSpPr/>
      </dsp:nvSpPr>
      <dsp:spPr>
        <a:xfrm>
          <a:off x="291" y="704218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Catalog</a:t>
          </a:r>
        </a:p>
      </dsp:txBody>
      <dsp:txXfrm>
        <a:off x="291" y="704218"/>
        <a:ext cx="1138699" cy="683219"/>
      </dsp:txXfrm>
    </dsp:sp>
    <dsp:sp modelId="{BC9DB948-105E-4E00-B82C-FBE7A4144E1E}">
      <dsp:nvSpPr>
        <dsp:cNvPr id="0" name=""/>
        <dsp:cNvSpPr/>
      </dsp:nvSpPr>
      <dsp:spPr>
        <a:xfrm>
          <a:off x="1252860" y="704218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bg1"/>
              </a:solidFill>
            </a:rPr>
            <a:t>Desktop.Core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1252860" y="704218"/>
        <a:ext cx="1138699" cy="683219"/>
      </dsp:txXfrm>
    </dsp:sp>
    <dsp:sp modelId="{8626EDDF-7DDA-453B-89D6-C08189B4A162}">
      <dsp:nvSpPr>
        <dsp:cNvPr id="0" name=""/>
        <dsp:cNvSpPr/>
      </dsp:nvSpPr>
      <dsp:spPr>
        <a:xfrm>
          <a:off x="291" y="1501307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 err="1">
              <a:solidFill>
                <a:schemeClr val="bg1"/>
              </a:solidFill>
            </a:rPr>
            <a:t>DataReviewer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1501307"/>
        <a:ext cx="1138699" cy="683219"/>
      </dsp:txXfrm>
    </dsp:sp>
    <dsp:sp modelId="{1C632456-49C2-491D-A14B-1A3451899493}">
      <dsp:nvSpPr>
        <dsp:cNvPr id="0" name=""/>
        <dsp:cNvSpPr/>
      </dsp:nvSpPr>
      <dsp:spPr>
        <a:xfrm>
          <a:off x="1253152" y="1500815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Editing	</a:t>
          </a:r>
        </a:p>
      </dsp:txBody>
      <dsp:txXfrm>
        <a:off x="1253152" y="1500815"/>
        <a:ext cx="1138699" cy="683219"/>
      </dsp:txXfrm>
    </dsp:sp>
    <dsp:sp modelId="{546A9DEE-628B-449D-A9D1-CF0E1F88C23E}">
      <dsp:nvSpPr>
        <dsp:cNvPr id="0" name=""/>
        <dsp:cNvSpPr/>
      </dsp:nvSpPr>
      <dsp:spPr>
        <a:xfrm>
          <a:off x="291" y="229839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Extensions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2298396"/>
        <a:ext cx="1138699" cy="683219"/>
      </dsp:txXfrm>
    </dsp:sp>
    <dsp:sp modelId="{1980BE7A-7E3F-4BDB-9FB4-48084733BDEE}">
      <dsp:nvSpPr>
        <dsp:cNvPr id="0" name=""/>
        <dsp:cNvSpPr/>
      </dsp:nvSpPr>
      <dsp:spPr>
        <a:xfrm>
          <a:off x="1252860" y="229839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Geoprocessing</a:t>
          </a:r>
        </a:p>
      </dsp:txBody>
      <dsp:txXfrm>
        <a:off x="1252860" y="2298396"/>
        <a:ext cx="1138699" cy="683219"/>
      </dsp:txXfrm>
    </dsp:sp>
    <dsp:sp modelId="{806A0F23-6C15-4B32-9B74-22D3067071D6}">
      <dsp:nvSpPr>
        <dsp:cNvPr id="0" name=""/>
        <dsp:cNvSpPr/>
      </dsp:nvSpPr>
      <dsp:spPr>
        <a:xfrm>
          <a:off x="291" y="309548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Layouts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3095486"/>
        <a:ext cx="1138699" cy="683219"/>
      </dsp:txXfrm>
    </dsp:sp>
    <dsp:sp modelId="{2DF6E296-D163-46FD-8B9B-21D50C745F87}">
      <dsp:nvSpPr>
        <dsp:cNvPr id="0" name=""/>
        <dsp:cNvSpPr/>
      </dsp:nvSpPr>
      <dsp:spPr>
        <a:xfrm>
          <a:off x="1252860" y="3095486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Mapping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1252860" y="3095486"/>
        <a:ext cx="1138699" cy="683219"/>
      </dsp:txXfrm>
    </dsp:sp>
    <dsp:sp modelId="{B8BF4161-D878-44E4-A009-BF4C6DD02E1E}">
      <dsp:nvSpPr>
        <dsp:cNvPr id="0" name=""/>
        <dsp:cNvSpPr/>
      </dsp:nvSpPr>
      <dsp:spPr>
        <a:xfrm>
          <a:off x="291" y="3892575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bg1"/>
              </a:solidFill>
            </a:rPr>
            <a:t>TaskAssistant</a:t>
          </a:r>
          <a:endParaRPr lang="en-US" sz="1100" b="1" kern="1200" dirty="0">
            <a:solidFill>
              <a:schemeClr val="bg1"/>
            </a:solidFill>
          </a:endParaRPr>
        </a:p>
      </dsp:txBody>
      <dsp:txXfrm>
        <a:off x="291" y="3892575"/>
        <a:ext cx="1138699" cy="683219"/>
      </dsp:txXfrm>
    </dsp:sp>
    <dsp:sp modelId="{C568C76A-66D7-4572-88A9-7F54DAA13308}">
      <dsp:nvSpPr>
        <dsp:cNvPr id="0" name=""/>
        <dsp:cNvSpPr/>
      </dsp:nvSpPr>
      <dsp:spPr>
        <a:xfrm>
          <a:off x="1252860" y="3892575"/>
          <a:ext cx="1138699" cy="68321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 dirty="0">
              <a:solidFill>
                <a:schemeClr val="bg1"/>
              </a:solidFill>
            </a:rPr>
            <a:t>Workflow</a:t>
          </a:r>
        </a:p>
      </dsp:txBody>
      <dsp:txXfrm>
        <a:off x="1252860" y="3892575"/>
        <a:ext cx="1138699" cy="68321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F6E296-D163-46FD-8B9B-21D50C745F87}">
      <dsp:nvSpPr>
        <dsp:cNvPr id="0" name=""/>
        <dsp:cNvSpPr/>
      </dsp:nvSpPr>
      <dsp:spPr>
        <a:xfrm>
          <a:off x="290" y="126692"/>
          <a:ext cx="1132701" cy="6796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>
            <a:solidFill>
              <a:schemeClr val="bg1"/>
            </a:solidFill>
          </a:endParaRPr>
        </a:p>
      </dsp:txBody>
      <dsp:txXfrm>
        <a:off x="290" y="126692"/>
        <a:ext cx="1132701" cy="679621"/>
      </dsp:txXfrm>
    </dsp:sp>
    <dsp:sp modelId="{B8BF4161-D878-44E4-A009-BF4C6DD02E1E}">
      <dsp:nvSpPr>
        <dsp:cNvPr id="0" name=""/>
        <dsp:cNvSpPr/>
      </dsp:nvSpPr>
      <dsp:spPr>
        <a:xfrm>
          <a:off x="1246262" y="126692"/>
          <a:ext cx="1132701" cy="6796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>
            <a:solidFill>
              <a:schemeClr val="bg1"/>
            </a:solidFill>
          </a:endParaRPr>
        </a:p>
      </dsp:txBody>
      <dsp:txXfrm>
        <a:off x="1246262" y="126692"/>
        <a:ext cx="1132701" cy="679621"/>
      </dsp:txXfrm>
    </dsp:sp>
    <dsp:sp modelId="{C568C76A-66D7-4572-88A9-7F54DAA13308}">
      <dsp:nvSpPr>
        <dsp:cNvPr id="0" name=""/>
        <dsp:cNvSpPr/>
      </dsp:nvSpPr>
      <dsp:spPr>
        <a:xfrm>
          <a:off x="0" y="919584"/>
          <a:ext cx="1132701" cy="6796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100" kern="1200" dirty="0">
            <a:solidFill>
              <a:schemeClr val="bg1"/>
            </a:solidFill>
          </a:endParaRPr>
        </a:p>
      </dsp:txBody>
      <dsp:txXfrm>
        <a:off x="0" y="919584"/>
        <a:ext cx="1132701" cy="6796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11/10/2022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11/10/2022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4552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Aft>
                <a:spcPts val="12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0171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8BCB3D-981A-499A-AB57-B6D893D195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83222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43490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8BCB3D-981A-499A-AB57-B6D893D195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7652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6999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5420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8BCB3D-981A-499A-AB57-B6D893D195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12431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8BCB3D-981A-499A-AB57-B6D893D195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3835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Aft>
                <a:spcPts val="12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7914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033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2993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0792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04166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3368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7251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Aft>
                <a:spcPts val="12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5595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3084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8025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1474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403087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294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83747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19561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Aft>
                <a:spcPts val="12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5669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8BCB3D-981A-499A-AB57-B6D893D195E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00823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234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3863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8882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Aft>
                <a:spcPts val="12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834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11/10/2022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gradFill flip="none" rotWithShape="1">
          <a:gsLst>
            <a:gs pos="38000">
              <a:srgbClr val="064D9E"/>
            </a:gs>
            <a:gs pos="55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Demo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11/10/2022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38196971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11/10/2022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rgbClr val="C3E3F7"/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11/10/2022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bg>
      <p:bgPr>
        <a:gradFill flip="none" rotWithShape="1">
          <a:gsLst>
            <a:gs pos="0">
              <a:srgbClr val="002859"/>
            </a:gs>
            <a:gs pos="100000">
              <a:srgbClr val="002859"/>
            </a:gs>
            <a:gs pos="55000">
              <a:srgbClr val="064D9E"/>
            </a:gs>
            <a:gs pos="38000">
              <a:srgbClr val="064D9E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arge Esri logo with The Science of Where tagline">
            <a:extLst>
              <a:ext uri="{FF2B5EF4-FFF2-40B4-BE49-F238E27FC236}">
                <a16:creationId xmlns:a16="http://schemas.microsoft.com/office/drawing/2014/main" id="{9496024E-64D0-4946-9D72-1637B8F523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059008" y="2489995"/>
            <a:ext cx="6073984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BD1955E1-3D0D-420E-AD5C-2B4432CFCFB6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gradFill>
            <a:gsLst>
              <a:gs pos="35000">
                <a:srgbClr val="143F95"/>
              </a:gs>
              <a:gs pos="82000">
                <a:srgbClr val="0E53C1"/>
              </a:gs>
              <a:gs pos="7000">
                <a:srgbClr val="1E3073"/>
              </a:gs>
            </a:gsLst>
            <a:path path="circle">
              <a:fillToRect t="100000" r="100000"/>
            </a:path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90E4B3-8FC5-4D43-8254-9D9EE3D471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alphaModFix amt="41000"/>
          </a:blip>
          <a:srcRect t="70152" r="75622"/>
          <a:stretch/>
        </p:blipFill>
        <p:spPr>
          <a:xfrm>
            <a:off x="9021" y="4810991"/>
            <a:ext cx="2930236" cy="20470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26F8041-2533-48AB-8CE0-043807BDAF2F}"/>
              </a:ext>
            </a:extLst>
          </p:cNvPr>
          <p:cNvSpPr/>
          <p:nvPr userDrawn="1"/>
        </p:nvSpPr>
        <p:spPr bwMode="auto">
          <a:xfrm rot="5400000">
            <a:off x="11780404" y="457408"/>
            <a:ext cx="45150" cy="65709"/>
          </a:xfrm>
          <a:prstGeom prst="rect">
            <a:avLst/>
          </a:prstGeom>
          <a:solidFill>
            <a:schemeClr val="tx1">
              <a:alpha val="19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685800" y="1366344"/>
            <a:ext cx="10826496" cy="49900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4CC7C72-829E-49D1-B774-DD4FFC8B9146}"/>
              </a:ext>
            </a:extLst>
          </p:cNvPr>
          <p:cNvGrpSpPr/>
          <p:nvPr userDrawn="1"/>
        </p:nvGrpSpPr>
        <p:grpSpPr>
          <a:xfrm>
            <a:off x="9021" y="146055"/>
            <a:ext cx="11930353" cy="6711945"/>
            <a:chOff x="9021" y="146055"/>
            <a:chExt cx="11930353" cy="6711945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7C299562-FA12-4303-A69F-D78F02ED98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prstClr val="black"/>
                <a:schemeClr val="accent4">
                  <a:tint val="45000"/>
                  <a:satMod val="400000"/>
                </a:schemeClr>
              </a:duotone>
              <a:alphaModFix amt="41000"/>
            </a:blip>
            <a:srcRect t="70152" r="75622"/>
            <a:stretch/>
          </p:blipFill>
          <p:spPr>
            <a:xfrm>
              <a:off x="9021" y="4810991"/>
              <a:ext cx="2930236" cy="2047009"/>
            </a:xfrm>
            <a:prstGeom prst="rect">
              <a:avLst/>
            </a:prstGeom>
          </p:spPr>
        </p:pic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F893EA1-CEE4-4BBA-BC72-CF485D5295CE}"/>
                </a:ext>
              </a:extLst>
            </p:cNvPr>
            <p:cNvGrpSpPr/>
            <p:nvPr/>
          </p:nvGrpSpPr>
          <p:grpSpPr>
            <a:xfrm>
              <a:off x="208303" y="146055"/>
              <a:ext cx="11731071" cy="6595922"/>
              <a:chOff x="208303" y="146055"/>
              <a:chExt cx="11731071" cy="6595922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E24EE997-3467-4DE3-9724-415F481D285E}"/>
                  </a:ext>
                </a:extLst>
              </p:cNvPr>
              <p:cNvGrpSpPr/>
              <p:nvPr/>
            </p:nvGrpSpPr>
            <p:grpSpPr>
              <a:xfrm>
                <a:off x="11604987" y="146055"/>
                <a:ext cx="334387" cy="435843"/>
                <a:chOff x="11604987" y="146055"/>
                <a:chExt cx="334387" cy="435843"/>
              </a:xfrm>
            </p:grpSpPr>
            <p:grpSp>
              <p:nvGrpSpPr>
                <p:cNvPr id="22" name="Group 21">
                  <a:extLst>
                    <a:ext uri="{FF2B5EF4-FFF2-40B4-BE49-F238E27FC236}">
                      <a16:creationId xmlns:a16="http://schemas.microsoft.com/office/drawing/2014/main" id="{D3213D50-07D4-4009-8AE2-85D0C7F3CDC9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1770125" y="399018"/>
                  <a:ext cx="169249" cy="182880"/>
                  <a:chOff x="7310041" y="760941"/>
                  <a:chExt cx="1043386" cy="1127422"/>
                </a:xfrm>
              </p:grpSpPr>
              <p:sp>
                <p:nvSpPr>
                  <p:cNvPr id="27" name="Freeform 33">
                    <a:extLst>
                      <a:ext uri="{FF2B5EF4-FFF2-40B4-BE49-F238E27FC236}">
                        <a16:creationId xmlns:a16="http://schemas.microsoft.com/office/drawing/2014/main" id="{5D8C3402-6FCB-4067-9709-3726072876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58" y="760941"/>
                    <a:ext cx="618069" cy="704087"/>
                  </a:xfrm>
                  <a:custGeom>
                    <a:avLst/>
                    <a:gdLst>
                      <a:gd name="connsiteX0" fmla="*/ 2 w 618069"/>
                      <a:gd name="connsiteY0" fmla="*/ 0 h 704087"/>
                      <a:gd name="connsiteX1" fmla="*/ 278345 w 618069"/>
                      <a:gd name="connsiteY1" fmla="*/ 0 h 704087"/>
                      <a:gd name="connsiteX2" fmla="*/ 278345 w 618069"/>
                      <a:gd name="connsiteY2" fmla="*/ 423334 h 704087"/>
                      <a:gd name="connsiteX3" fmla="*/ 618069 w 618069"/>
                      <a:gd name="connsiteY3" fmla="*/ 423334 h 704087"/>
                      <a:gd name="connsiteX4" fmla="*/ 618069 w 618069"/>
                      <a:gd name="connsiteY4" fmla="*/ 704087 h 704087"/>
                      <a:gd name="connsiteX5" fmla="*/ 278345 w 618069"/>
                      <a:gd name="connsiteY5" fmla="*/ 704087 h 704087"/>
                      <a:gd name="connsiteX6" fmla="*/ 2 w 618069"/>
                      <a:gd name="connsiteY6" fmla="*/ 704087 h 704087"/>
                      <a:gd name="connsiteX7" fmla="*/ 0 w 618069"/>
                      <a:gd name="connsiteY7" fmla="*/ 704087 h 704087"/>
                      <a:gd name="connsiteX8" fmla="*/ 0 w 618069"/>
                      <a:gd name="connsiteY8" fmla="*/ 423334 h 704087"/>
                      <a:gd name="connsiteX9" fmla="*/ 2 w 618069"/>
                      <a:gd name="connsiteY9" fmla="*/ 423334 h 704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18069" h="704087">
                        <a:moveTo>
                          <a:pt x="2" y="0"/>
                        </a:moveTo>
                        <a:lnTo>
                          <a:pt x="278345" y="0"/>
                        </a:lnTo>
                        <a:lnTo>
                          <a:pt x="278345" y="423334"/>
                        </a:lnTo>
                        <a:lnTo>
                          <a:pt x="618069" y="423334"/>
                        </a:lnTo>
                        <a:lnTo>
                          <a:pt x="618069" y="704087"/>
                        </a:lnTo>
                        <a:lnTo>
                          <a:pt x="278345" y="704087"/>
                        </a:lnTo>
                        <a:lnTo>
                          <a:pt x="2" y="704087"/>
                        </a:lnTo>
                        <a:lnTo>
                          <a:pt x="0" y="704087"/>
                        </a:lnTo>
                        <a:lnTo>
                          <a:pt x="0" y="423334"/>
                        </a:lnTo>
                        <a:lnTo>
                          <a:pt x="2" y="423334"/>
                        </a:lnTo>
                        <a:close/>
                      </a:path>
                    </a:pathLst>
                  </a:custGeom>
                  <a:solidFill>
                    <a:schemeClr val="tx1">
                      <a:alpha val="48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8" name="Rectangle 27">
                    <a:extLst>
                      <a:ext uri="{FF2B5EF4-FFF2-40B4-BE49-F238E27FC236}">
                        <a16:creationId xmlns:a16="http://schemas.microsoft.com/office/drawing/2014/main" id="{2673C5BD-642A-4F3C-98CD-CDBBC8C99F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60" y="1483281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9" name="Rectangle 28">
                    <a:extLst>
                      <a:ext uri="{FF2B5EF4-FFF2-40B4-BE49-F238E27FC236}">
                        <a16:creationId xmlns:a16="http://schemas.microsoft.com/office/drawing/2014/main" id="{36AB99F9-847A-480A-92F1-5647E962B3A1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7373410" y="1120906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</p:grpSp>
            <p:grpSp>
              <p:nvGrpSpPr>
                <p:cNvPr id="23" name="Group 22">
                  <a:extLst>
                    <a:ext uri="{FF2B5EF4-FFF2-40B4-BE49-F238E27FC236}">
                      <a16:creationId xmlns:a16="http://schemas.microsoft.com/office/drawing/2014/main" id="{ED23255E-DCBB-44BD-AD33-336D1291C852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11604987" y="146055"/>
                  <a:ext cx="73152" cy="73152"/>
                  <a:chOff x="7310041" y="760941"/>
                  <a:chExt cx="1043386" cy="1127422"/>
                </a:xfrm>
              </p:grpSpPr>
              <p:sp>
                <p:nvSpPr>
                  <p:cNvPr id="24" name="Freeform 30">
                    <a:extLst>
                      <a:ext uri="{FF2B5EF4-FFF2-40B4-BE49-F238E27FC236}">
                        <a16:creationId xmlns:a16="http://schemas.microsoft.com/office/drawing/2014/main" id="{953D57FC-8EBE-4E54-9AB6-9FA9F3AE11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58" y="760941"/>
                    <a:ext cx="618069" cy="704087"/>
                  </a:xfrm>
                  <a:custGeom>
                    <a:avLst/>
                    <a:gdLst>
                      <a:gd name="connsiteX0" fmla="*/ 2 w 618069"/>
                      <a:gd name="connsiteY0" fmla="*/ 0 h 704087"/>
                      <a:gd name="connsiteX1" fmla="*/ 278345 w 618069"/>
                      <a:gd name="connsiteY1" fmla="*/ 0 h 704087"/>
                      <a:gd name="connsiteX2" fmla="*/ 278345 w 618069"/>
                      <a:gd name="connsiteY2" fmla="*/ 423334 h 704087"/>
                      <a:gd name="connsiteX3" fmla="*/ 618069 w 618069"/>
                      <a:gd name="connsiteY3" fmla="*/ 423334 h 704087"/>
                      <a:gd name="connsiteX4" fmla="*/ 618069 w 618069"/>
                      <a:gd name="connsiteY4" fmla="*/ 704087 h 704087"/>
                      <a:gd name="connsiteX5" fmla="*/ 278345 w 618069"/>
                      <a:gd name="connsiteY5" fmla="*/ 704087 h 704087"/>
                      <a:gd name="connsiteX6" fmla="*/ 2 w 618069"/>
                      <a:gd name="connsiteY6" fmla="*/ 704087 h 704087"/>
                      <a:gd name="connsiteX7" fmla="*/ 0 w 618069"/>
                      <a:gd name="connsiteY7" fmla="*/ 704087 h 704087"/>
                      <a:gd name="connsiteX8" fmla="*/ 0 w 618069"/>
                      <a:gd name="connsiteY8" fmla="*/ 423334 h 704087"/>
                      <a:gd name="connsiteX9" fmla="*/ 2 w 618069"/>
                      <a:gd name="connsiteY9" fmla="*/ 423334 h 7040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18069" h="704087">
                        <a:moveTo>
                          <a:pt x="2" y="0"/>
                        </a:moveTo>
                        <a:lnTo>
                          <a:pt x="278345" y="0"/>
                        </a:lnTo>
                        <a:lnTo>
                          <a:pt x="278345" y="423334"/>
                        </a:lnTo>
                        <a:lnTo>
                          <a:pt x="618069" y="423334"/>
                        </a:lnTo>
                        <a:lnTo>
                          <a:pt x="618069" y="704087"/>
                        </a:lnTo>
                        <a:lnTo>
                          <a:pt x="278345" y="704087"/>
                        </a:lnTo>
                        <a:lnTo>
                          <a:pt x="2" y="704087"/>
                        </a:lnTo>
                        <a:lnTo>
                          <a:pt x="0" y="704087"/>
                        </a:lnTo>
                        <a:lnTo>
                          <a:pt x="0" y="423334"/>
                        </a:lnTo>
                        <a:lnTo>
                          <a:pt x="2" y="423334"/>
                        </a:lnTo>
                        <a:close/>
                      </a:path>
                    </a:pathLst>
                  </a:custGeom>
                  <a:solidFill>
                    <a:schemeClr val="tx1">
                      <a:alpha val="48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5" name="Rectangle 24">
                    <a:extLst>
                      <a:ext uri="{FF2B5EF4-FFF2-40B4-BE49-F238E27FC236}">
                        <a16:creationId xmlns:a16="http://schemas.microsoft.com/office/drawing/2014/main" id="{7FEE3E1B-998A-40EA-AF2D-3421263726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735360" y="1483281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  <p:sp>
                <p:nvSpPr>
                  <p:cNvPr id="26" name="Rectangle 25">
                    <a:extLst>
                      <a:ext uri="{FF2B5EF4-FFF2-40B4-BE49-F238E27FC236}">
                        <a16:creationId xmlns:a16="http://schemas.microsoft.com/office/drawing/2014/main" id="{8CEB7A7E-E452-499E-9176-64477915D3BD}"/>
                      </a:ext>
                    </a:extLst>
                  </p:cNvPr>
                  <p:cNvSpPr/>
                  <p:nvPr/>
                </p:nvSpPr>
                <p:spPr bwMode="auto">
                  <a:xfrm rot="5400000">
                    <a:off x="7373410" y="1120906"/>
                    <a:ext cx="278343" cy="405082"/>
                  </a:xfrm>
                  <a:prstGeom prst="rect">
                    <a:avLst/>
                  </a:prstGeom>
                  <a:solidFill>
                    <a:schemeClr val="tx1">
                      <a:alpha val="19000"/>
                    </a:schemeClr>
                  </a:solidFill>
                  <a:ln>
                    <a:noFill/>
                    <a:headEnd type="none" w="med" len="med"/>
                    <a:tailEnd type="none" w="med" len="med"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wrap="none" lIns="91440" tIns="45720" rIns="91440" bIns="45720" numCol="1" rtlCol="0" anchor="ctr" anchorCtr="0" compatLnSpc="1">
                    <a:prstTxWarp prst="textNoShape">
                      <a:avLst/>
                    </a:prstTxWarp>
                  </a:bodyPr>
                  <a:lstStyle/>
                  <a:p>
                    <a:pPr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en-US" sz="1400" b="1" dirty="0">
                      <a:solidFill>
                        <a:srgbClr val="000000"/>
                      </a:solidFill>
                      <a:latin typeface="Arial" charset="0"/>
                      <a:ea typeface="ＭＳ Ｐゴシック" pitchFamily="16" charset="-128"/>
                      <a:cs typeface="ＭＳ Ｐゴシック" pitchFamily="-97" charset="-128"/>
                    </a:endParaRPr>
                  </a:p>
                </p:txBody>
              </p:sp>
            </p:grpSp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86277BC6-A79D-4B72-B99E-E60ABC3364BC}"/>
                  </a:ext>
                </a:extLst>
              </p:cNvPr>
              <p:cNvGrpSpPr/>
              <p:nvPr/>
            </p:nvGrpSpPr>
            <p:grpSpPr>
              <a:xfrm>
                <a:off x="208303" y="5787704"/>
                <a:ext cx="437544" cy="389381"/>
                <a:chOff x="9178262" y="1315181"/>
                <a:chExt cx="437544" cy="389381"/>
              </a:xfrm>
            </p:grpSpPr>
            <p:pic>
              <p:nvPicPr>
                <p:cNvPr id="20" name="Picture 19">
                  <a:extLst>
                    <a:ext uri="{FF2B5EF4-FFF2-40B4-BE49-F238E27FC236}">
                      <a16:creationId xmlns:a16="http://schemas.microsoft.com/office/drawing/2014/main" id="{60931E52-2AA9-4321-B811-655B7669012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9445759" y="1521682"/>
                  <a:ext cx="170047" cy="182880"/>
                </a:xfrm>
                <a:prstGeom prst="rect">
                  <a:avLst/>
                </a:prstGeom>
              </p:spPr>
            </p:pic>
            <p:pic>
              <p:nvPicPr>
                <p:cNvPr id="21" name="Picture 20">
                  <a:extLst>
                    <a:ext uri="{FF2B5EF4-FFF2-40B4-BE49-F238E27FC236}">
                      <a16:creationId xmlns:a16="http://schemas.microsoft.com/office/drawing/2014/main" id="{0DC1889D-9204-4C2B-934D-C4A1E8A45A5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9178262" y="1315181"/>
                  <a:ext cx="85024" cy="91440"/>
                </a:xfrm>
                <a:prstGeom prst="rect">
                  <a:avLst/>
                </a:prstGeom>
              </p:spPr>
            </p:pic>
          </p:grp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BC93C09D-5A2D-4138-8019-CEA7E3CB18FB}"/>
                  </a:ext>
                </a:extLst>
              </p:cNvPr>
              <p:cNvGrpSpPr/>
              <p:nvPr/>
            </p:nvGrpSpPr>
            <p:grpSpPr>
              <a:xfrm>
                <a:off x="250899" y="6421937"/>
                <a:ext cx="669934" cy="274320"/>
                <a:chOff x="9445759" y="1430242"/>
                <a:chExt cx="669934" cy="274320"/>
              </a:xfrm>
            </p:grpSpPr>
            <p:pic>
              <p:nvPicPr>
                <p:cNvPr id="18" name="Picture 17">
                  <a:extLst>
                    <a:ext uri="{FF2B5EF4-FFF2-40B4-BE49-F238E27FC236}">
                      <a16:creationId xmlns:a16="http://schemas.microsoft.com/office/drawing/2014/main" id="{B84F8E5B-0716-45E5-A7AD-193D6F46011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9445759" y="1521682"/>
                  <a:ext cx="170047" cy="182880"/>
                </a:xfrm>
                <a:prstGeom prst="rect">
                  <a:avLst/>
                </a:prstGeom>
              </p:spPr>
            </p:pic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68464D75-3A56-43E0-A88B-0012C75D29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alphaModFix amt="59000"/>
                </a:blip>
                <a:stretch>
                  <a:fillRect/>
                </a:stretch>
              </p:blipFill>
              <p:spPr>
                <a:xfrm>
                  <a:off x="10030669" y="1430242"/>
                  <a:ext cx="85024" cy="91440"/>
                </a:xfrm>
                <a:prstGeom prst="rect">
                  <a:avLst/>
                </a:prstGeom>
              </p:spPr>
            </p:pic>
          </p:grp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FFB35FD2-DCD3-4814-B563-6728F025CF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59000"/>
              </a:blip>
              <a:stretch>
                <a:fillRect/>
              </a:stretch>
            </p:blipFill>
            <p:spPr>
              <a:xfrm>
                <a:off x="1118384" y="6650537"/>
                <a:ext cx="85024" cy="91440"/>
              </a:xfrm>
              <a:prstGeom prst="rect">
                <a:avLst/>
              </a:prstGeom>
            </p:spPr>
          </p:pic>
        </p:grp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110F6A70-5DAE-4FFD-920D-AA16AD13A510}"/>
              </a:ext>
            </a:extLst>
          </p:cNvPr>
          <p:cNvSpPr/>
          <p:nvPr userDrawn="1"/>
        </p:nvSpPr>
        <p:spPr bwMode="auto">
          <a:xfrm>
            <a:off x="0" y="-6674"/>
            <a:ext cx="12192000" cy="6858000"/>
          </a:xfrm>
          <a:prstGeom prst="rect">
            <a:avLst/>
          </a:prstGeom>
          <a:gradFill flip="none" rotWithShape="1">
            <a:gsLst>
              <a:gs pos="98000">
                <a:srgbClr val="0ACFFE">
                  <a:alpha val="81000"/>
                </a:srgbClr>
              </a:gs>
              <a:gs pos="2000">
                <a:srgbClr val="4B24FF">
                  <a:alpha val="0"/>
                </a:srgbClr>
              </a:gs>
              <a:gs pos="61000">
                <a:srgbClr val="495AFF">
                  <a:alpha val="0"/>
                </a:srgbClr>
              </a:gs>
            </a:gsLst>
            <a:lin ang="174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3184135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 anchor="b"/>
          <a:lstStyle>
            <a:lvl1pPr>
              <a:defRPr sz="300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11/10/2022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2057400"/>
            <a:ext cx="10369296" cy="3427413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11/10/2022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11/10/2022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 hasCustomPrompt="1"/>
          </p:nvPr>
        </p:nvSpPr>
        <p:spPr>
          <a:xfrm>
            <a:off x="914400" y="2057400"/>
            <a:ext cx="10369296" cy="3429000"/>
          </a:xfrm>
        </p:spPr>
        <p:txBody>
          <a:bodyPr/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914400" y="1399031"/>
            <a:ext cx="10369296" cy="276999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800" b="0" kern="1200" dirty="0" smtClean="0">
                <a:solidFill>
                  <a:srgbClr val="C3E3F7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914400" y="6185356"/>
            <a:ext cx="10597896" cy="215444"/>
          </a:xfrm>
        </p:spPr>
        <p:txBody>
          <a:bodyPr wrap="square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11/10/2022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 flip="none" rotWithShape="1">
          <a:gsLst>
            <a:gs pos="75000">
              <a:srgbClr val="0C4799"/>
            </a:gs>
            <a:gs pos="10000">
              <a:srgbClr val="008BDD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11/10/2022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11/10/2022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11/10/2022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gradFill flip="none" rotWithShape="1">
          <a:gsLst>
            <a:gs pos="55000">
              <a:srgbClr val="064D9E"/>
            </a:gs>
            <a:gs pos="38000">
              <a:srgbClr val="064D9E"/>
            </a:gs>
            <a:gs pos="100000">
              <a:srgbClr val="002859"/>
            </a:gs>
            <a:gs pos="0">
              <a:srgbClr val="00285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11/10/2022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849955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75000">
              <a:srgbClr val="0C4799"/>
            </a:gs>
            <a:gs pos="10000">
              <a:srgbClr val="008DDE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0574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11/10/2022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22" r:id="rId9"/>
    <p:sldLayoutId id="2147486823" r:id="rId10"/>
    <p:sldLayoutId id="2147486811" r:id="rId11"/>
    <p:sldLayoutId id="2147486812" r:id="rId12"/>
    <p:sldLayoutId id="2147486816" r:id="rId13"/>
    <p:sldLayoutId id="2147486824" r:id="rId14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7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hyperlink" Target="https://github.com/esri/arcgis-pro-sdk/wiki#arcgis-pro-sdk-for-net-templates" TargetMode="External"/><Relationship Id="rId9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ProConcepts-Framework#controls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ProConcepts-Framework#introduction-to-daml-desktop-application-markup-language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5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7.jpg"/><Relationship Id="rId7" Type="http://schemas.openxmlformats.org/officeDocument/2006/relationships/hyperlink" Target="https://github.com/Esri/arcgis-pro-sdk-community-samples/tree/master/Framework/ConfigWithStartWizard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github.com/Esri/arcgis-pro-sdk-community-samples/tree/master/Framework/ConfigWithMap" TargetMode="External"/><Relationship Id="rId5" Type="http://schemas.openxmlformats.org/officeDocument/2006/relationships/hyperlink" Target="https://github.com/Esri/arcgis-pro-sdk/wiki/ProGuide-Configurations" TargetMode="External"/><Relationship Id="rId4" Type="http://schemas.openxmlformats.org/officeDocument/2006/relationships/hyperlink" Target="https://github.com/Esri/arcgis-pro-sdk/wiki/ProConcepts-Configurations" TargetMode="External"/><Relationship Id="rId9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ProConcepts-Framework#plugin-datasource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ProConcepts-Plugin-Datasources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5.png"/><Relationship Id="rId5" Type="http://schemas.openxmlformats.org/officeDocument/2006/relationships/hyperlink" Target="https://github.com/Esri/arcgis-pro-sdk-community-samples/tree/master/Plugin" TargetMode="External"/><Relationship Id="rId4" Type="http://schemas.openxmlformats.org/officeDocument/2006/relationships/hyperlink" Target="https://github.com/esri/arcgis-pro-sdk/wiki/ProGuide-Plugin-Datasources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ProConcepts-Geodatabase#editing-in-stand-alone-mode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png"/><Relationship Id="rId5" Type="http://schemas.openxmlformats.org/officeDocument/2006/relationships/hyperlink" Target="https://github.com/Esri/arcgis-pro-sdk-community-samples/tree/master/CoreHost" TargetMode="External"/><Relationship Id="rId4" Type="http://schemas.openxmlformats.org/officeDocument/2006/relationships/hyperlink" Target="https://github.com/esri/arcgis-pro-sdk/wiki/proconcepts-CoreHost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13" Type="http://schemas.microsoft.com/office/2007/relationships/diagramDrawing" Target="../diagrams/drawing4.xml"/><Relationship Id="rId18" Type="http://schemas.microsoft.com/office/2007/relationships/diagramDrawing" Target="../diagrams/drawing5.xml"/><Relationship Id="rId3" Type="http://schemas.openxmlformats.org/officeDocument/2006/relationships/image" Target="../media/image7.jpg"/><Relationship Id="rId7" Type="http://schemas.openxmlformats.org/officeDocument/2006/relationships/diagramColors" Target="../diagrams/colors3.xml"/><Relationship Id="rId12" Type="http://schemas.openxmlformats.org/officeDocument/2006/relationships/diagramColors" Target="../diagrams/colors4.xml"/><Relationship Id="rId17" Type="http://schemas.openxmlformats.org/officeDocument/2006/relationships/diagramColors" Target="../diagrams/colors5.xml"/><Relationship Id="rId2" Type="http://schemas.openxmlformats.org/officeDocument/2006/relationships/notesSlide" Target="../notesSlides/notesSlide19.xml"/><Relationship Id="rId16" Type="http://schemas.openxmlformats.org/officeDocument/2006/relationships/diagramQuickStyle" Target="../diagrams/quickStyl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11" Type="http://schemas.openxmlformats.org/officeDocument/2006/relationships/diagramQuickStyle" Target="../diagrams/quickStyle4.xml"/><Relationship Id="rId5" Type="http://schemas.openxmlformats.org/officeDocument/2006/relationships/diagramLayout" Target="../diagrams/layout3.xml"/><Relationship Id="rId15" Type="http://schemas.openxmlformats.org/officeDocument/2006/relationships/diagramLayout" Target="../diagrams/layout5.xml"/><Relationship Id="rId10" Type="http://schemas.openxmlformats.org/officeDocument/2006/relationships/diagramLayout" Target="../diagrams/layout4.xml"/><Relationship Id="rId4" Type="http://schemas.openxmlformats.org/officeDocument/2006/relationships/diagramData" Target="../diagrams/data3.xml"/><Relationship Id="rId9" Type="http://schemas.openxmlformats.org/officeDocument/2006/relationships/diagramData" Target="../diagrams/data4.xml"/><Relationship Id="rId14" Type="http://schemas.openxmlformats.org/officeDocument/2006/relationships/diagramData" Target="../diagrams/data5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13" Type="http://schemas.openxmlformats.org/officeDocument/2006/relationships/hyperlink" Target="https://github.com/esri/arcgis-pro-sdk/wiki#arcgis-pro-api" TargetMode="Externa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12" Type="http://schemas.microsoft.com/office/2007/relationships/diagramDrawing" Target="../diagrams/drawing7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diagramColors" Target="../diagrams/colors7.xml"/><Relationship Id="rId5" Type="http://schemas.openxmlformats.org/officeDocument/2006/relationships/diagramQuickStyle" Target="../diagrams/quickStyle6.xml"/><Relationship Id="rId10" Type="http://schemas.openxmlformats.org/officeDocument/2006/relationships/diagramQuickStyle" Target="../diagrams/quickStyle7.xml"/><Relationship Id="rId4" Type="http://schemas.openxmlformats.org/officeDocument/2006/relationships/diagramLayout" Target="../diagrams/layout6.xml"/><Relationship Id="rId9" Type="http://schemas.openxmlformats.org/officeDocument/2006/relationships/diagramLayout" Target="../diagrams/layout7.xml"/><Relationship Id="rId1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hyperlink" Target="https://pro.arcgis.com/en/pro-app/latest/sdk/api-reference/#topic1.html" TargetMode="External"/><Relationship Id="rId7" Type="http://schemas.openxmlformats.org/officeDocument/2006/relationships/hyperlink" Target="https://github.com/esri/arcgis-pro-sdk/wiki/ProConcepts-Geodatabase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hyperlink" Target="https://github.com/esri/arcgis-pro-sdk/wiki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hyperlink" Target="https://github.com/esri/arcgis-pro-sdk/wiki/ProConcepts-3.0-Migration-Guide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png"/><Relationship Id="rId5" Type="http://schemas.openxmlformats.org/officeDocument/2006/relationships/hyperlink" Target="https://community.esri.com/t5/arcgis-pro-ideas/idb-p/arcgis-pro-ideas" TargetMode="External"/><Relationship Id="rId4" Type="http://schemas.openxmlformats.org/officeDocument/2006/relationships/hyperlink" Target="https://community.esri.com/t5/arcgis-pro-sdk-questions/bd-p/arcgis-pro-sdk-questions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hyperlink" Target="https://pro.arcgis.com/en/pro-app/sdk/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g"/><Relationship Id="rId4" Type="http://schemas.openxmlformats.org/officeDocument/2006/relationships/image" Target="../media/image5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hyperlink" Target="https://community.esri.com/t5/arcgis-pro-sdk-questions/bd-p/arcgis-pro-sdk-questions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7.jp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7.jp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light&#10;&#10;Description automatically generated">
            <a:extLst>
              <a:ext uri="{FF2B5EF4-FFF2-40B4-BE49-F238E27FC236}">
                <a16:creationId xmlns:a16="http://schemas.microsoft.com/office/drawing/2014/main" id="{B07D343A-E607-196F-432C-9A29D9CC59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D277D96-7131-8C1F-3529-9D40E89127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9452" y="919839"/>
            <a:ext cx="2007343" cy="620648"/>
          </a:xfrm>
          <a:prstGeom prst="rect">
            <a:avLst/>
          </a:prstGeom>
        </p:spPr>
      </p:pic>
      <p:sp>
        <p:nvSpPr>
          <p:cNvPr id="6" name="DEV 2022">
            <a:extLst>
              <a:ext uri="{FF2B5EF4-FFF2-40B4-BE49-F238E27FC236}">
                <a16:creationId xmlns:a16="http://schemas.microsoft.com/office/drawing/2014/main" id="{787CF01C-6C9B-DD01-BA0C-2BFEA262393D}"/>
              </a:ext>
            </a:extLst>
          </p:cNvPr>
          <p:cNvSpPr txBox="1">
            <a:spLocks/>
          </p:cNvSpPr>
          <p:nvPr/>
        </p:nvSpPr>
        <p:spPr bwMode="white">
          <a:xfrm>
            <a:off x="925490" y="6002623"/>
            <a:ext cx="4657729" cy="333631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lnSpc>
                <a:spcPct val="90000"/>
              </a:lnSpc>
              <a:spcAft>
                <a:spcPts val="0"/>
              </a:spcAft>
            </a:pPr>
            <a:r>
              <a:rPr lang="en-US" sz="1400" b="1" i="1" dirty="0">
                <a:solidFill>
                  <a:srgbClr val="C3E3F7">
                    <a:alpha val="50000"/>
                  </a:srgbClr>
                </a:solidFill>
              </a:rPr>
              <a:t>2022 ESRI EUROPEAN DEVELOPER SUMMIT</a:t>
            </a:r>
            <a:endParaRPr lang="en-US" sz="1400" i="1" dirty="0">
              <a:solidFill>
                <a:srgbClr val="C3E3F7">
                  <a:alpha val="50000"/>
                </a:srgbClr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32203E9-7897-D2D5-9965-94FFA75072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772296"/>
            <a:ext cx="6397142" cy="914400"/>
          </a:xfrm>
        </p:spPr>
        <p:txBody>
          <a:bodyPr/>
          <a:lstStyle/>
          <a:p>
            <a:pPr algn="l"/>
            <a:r>
              <a:rPr lang="en-US" sz="3800" b="0" dirty="0">
                <a:solidFill>
                  <a:prstClr val="white"/>
                </a:solidFill>
              </a:rPr>
              <a:t>ArcGIS Pro SDK for .NET: Approaches for Pro Extensibility</a:t>
            </a:r>
            <a:endParaRPr lang="en-US" sz="3800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5379236-CB26-C51D-3A59-179B239812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5490" y="3732007"/>
            <a:ext cx="5486400" cy="490333"/>
          </a:xfrm>
        </p:spPr>
        <p:txBody>
          <a:bodyPr/>
          <a:lstStyle/>
          <a:p>
            <a:pPr marR="0" lvl="0" algn="l" fontAlgn="auto">
              <a:spcBef>
                <a:spcPts val="0"/>
              </a:spcBef>
              <a:spcAft>
                <a:spcPts val="0"/>
              </a:spcAft>
              <a:buClr>
                <a:srgbClr val="00B9F2">
                  <a:lumMod val="60000"/>
                  <a:lumOff val="40000"/>
                </a:srgbClr>
              </a:buClr>
              <a:tabLst>
                <a:tab pos="276225" algn="l"/>
              </a:tabLst>
              <a:defRPr/>
            </a:pPr>
            <a:r>
              <a:rPr lang="en-US" sz="1800" dirty="0">
                <a:solidFill>
                  <a:srgbClr val="6EF0AF"/>
                </a:solidFill>
                <a:latin typeface="Arial"/>
                <a:ea typeface="ＭＳ Ｐゴシック"/>
              </a:rPr>
              <a:t>Stefan Balbo</a:t>
            </a:r>
          </a:p>
          <a:p>
            <a:pPr marR="0" lvl="0" algn="l" fontAlgn="auto">
              <a:spcBef>
                <a:spcPts val="0"/>
              </a:spcBef>
              <a:spcAft>
                <a:spcPts val="0"/>
              </a:spcAft>
              <a:buClr>
                <a:srgbClr val="00B9F2">
                  <a:lumMod val="60000"/>
                  <a:lumOff val="40000"/>
                </a:srgbClr>
              </a:buClr>
              <a:tabLst>
                <a:tab pos="276225" algn="l"/>
              </a:tabLst>
              <a:defRPr/>
            </a:pPr>
            <a:r>
              <a:rPr lang="en-US" sz="1800" dirty="0">
                <a:solidFill>
                  <a:srgbClr val="6EF0AF"/>
                </a:solidFill>
                <a:latin typeface="Arial"/>
                <a:ea typeface="ＭＳ Ｐゴシック"/>
              </a:rPr>
              <a:t>Narelle Chedzey</a:t>
            </a: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6109899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1DAAFF4-43AD-4FB4-B543-FA31B2BFDA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16F02C5B-5F24-2347-9022-8515E3926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6345" y="2917336"/>
            <a:ext cx="5135040" cy="553998"/>
          </a:xfrm>
        </p:spPr>
        <p:txBody>
          <a:bodyPr/>
          <a:lstStyle/>
          <a:p>
            <a:pPr lvl="0">
              <a:spcBef>
                <a:spcPts val="0"/>
              </a:spcBef>
              <a:defRPr/>
            </a:pPr>
            <a:r>
              <a:rPr lang="en-US" sz="3600" b="0" dirty="0">
                <a:solidFill>
                  <a:prstClr val="white"/>
                </a:solidFill>
              </a:rPr>
              <a:t>Patterns and APIs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39775793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DC3BFFAC-A342-4FF6-88E6-60952187F1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Patterns and Templates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85800" y="1571895"/>
            <a:ext cx="10369296" cy="4234375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85799" y="1333800"/>
            <a:ext cx="9032689" cy="190702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Each pattern is defined from SDK Project Templates</a:t>
            </a:r>
          </a:p>
          <a:p>
            <a:pPr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SDK Project Templates for Visual Studio</a:t>
            </a:r>
          </a:p>
          <a:p>
            <a:pPr lvl="1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Basic framework for UI, module and classes </a:t>
            </a:r>
          </a:p>
          <a:p>
            <a:pPr lvl="1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Basic file components</a:t>
            </a:r>
          </a:p>
          <a:p>
            <a:pPr lvl="1">
              <a:spcAft>
                <a:spcPts val="1800"/>
              </a:spcAft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 marL="283464" lvl="1" indent="0">
              <a:buClr>
                <a:srgbClr val="00B9F2">
                  <a:lumMod val="60000"/>
                  <a:lumOff val="40000"/>
                </a:srgbClr>
              </a:buClr>
              <a:buNone/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4AB7BB15-2F81-4A14-A857-E6F7254AF752}"/>
              </a:ext>
            </a:extLst>
          </p:cNvPr>
          <p:cNvSpPr txBox="1">
            <a:spLocks/>
          </p:cNvSpPr>
          <p:nvPr/>
        </p:nvSpPr>
        <p:spPr>
          <a:xfrm>
            <a:off x="9356005" y="385210"/>
            <a:ext cx="3899407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Pro SDK Templates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783426-321E-40BB-916F-609CB206D7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6005" y="730788"/>
            <a:ext cx="2706363" cy="2289999"/>
          </a:xfrm>
          <a:prstGeom prst="rect">
            <a:avLst/>
          </a:prstGeom>
        </p:spPr>
      </p:pic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7BDA84A-56C3-48A8-B8E9-E2F3069E02FB}"/>
              </a:ext>
            </a:extLst>
          </p:cNvPr>
          <p:cNvSpPr txBox="1">
            <a:spLocks/>
          </p:cNvSpPr>
          <p:nvPr/>
        </p:nvSpPr>
        <p:spPr>
          <a:xfrm>
            <a:off x="6545072" y="2860277"/>
            <a:ext cx="3899407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Configuration Template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37C312-B81A-4ABA-A255-3DED8004A8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8696" y="3202309"/>
            <a:ext cx="5493672" cy="348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155999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263A9E9C-7A8D-4C99-AD64-142BBE5FF6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Item Templates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85800" y="1571895"/>
            <a:ext cx="10369296" cy="4234375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85799" y="1521973"/>
            <a:ext cx="9032689" cy="190702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SDK templates in Visual Studio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Item templates </a:t>
            </a:r>
            <a:r>
              <a:rPr lang="en-US" b="0" dirty="0">
                <a:solidFill>
                  <a:prstClr val="white"/>
                </a:solidFill>
                <a:hlinkClick r:id="rId4"/>
              </a:rPr>
              <a:t>listing</a:t>
            </a:r>
            <a:endParaRPr lang="en-US" b="0" dirty="0">
              <a:solidFill>
                <a:prstClr val="white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FE8B262-BAD1-4CC7-B82A-F114D150F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737" y="2681442"/>
            <a:ext cx="2140010" cy="2048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DB16F5E0-F517-4945-93CF-9FC8465F6E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22" y="2681442"/>
            <a:ext cx="2565265" cy="3914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FBD1150-D340-4F75-8D32-6E66AAF71D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19461" y="3993468"/>
            <a:ext cx="3091039" cy="23808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87F8FA3-446D-45AB-B604-1C4AA10EDBB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31355" y="1176876"/>
            <a:ext cx="4396770" cy="221086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36F9D07-2173-478B-BE40-7FC1E0718C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55294" y="3796199"/>
            <a:ext cx="2514286" cy="2723809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BA6FC9A7-1519-423E-97BB-CD528D33CD1D}"/>
              </a:ext>
            </a:extLst>
          </p:cNvPr>
          <p:cNvSpPr txBox="1">
            <a:spLocks/>
          </p:cNvSpPr>
          <p:nvPr/>
        </p:nvSpPr>
        <p:spPr>
          <a:xfrm>
            <a:off x="8548973" y="849535"/>
            <a:ext cx="3832013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b="0" i="0" dirty="0">
                <a:solidFill>
                  <a:srgbClr val="FFFF96"/>
                </a:solidFill>
              </a:rPr>
              <a:t>Choosing the Pro Gallery template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96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6ACE6223-8A1C-4BC9-B839-E6B929093263}"/>
              </a:ext>
            </a:extLst>
          </p:cNvPr>
          <p:cNvSpPr txBox="1">
            <a:spLocks/>
          </p:cNvSpPr>
          <p:nvPr/>
        </p:nvSpPr>
        <p:spPr>
          <a:xfrm>
            <a:off x="9501813" y="3686355"/>
            <a:ext cx="2479638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lvl="0">
              <a:buClr>
                <a:prstClr val="white">
                  <a:lumMod val="65000"/>
                </a:prstClr>
              </a:buClr>
              <a:defRPr/>
            </a:pPr>
            <a:r>
              <a:rPr lang="en-US" sz="1600" b="0" i="0" dirty="0">
                <a:solidFill>
                  <a:srgbClr val="FFFF96"/>
                </a:solidFill>
              </a:rPr>
              <a:t>Graphics Layers sample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96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41004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00241F5A-AD15-4E32-92D4-B3552F2440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5" y="426137"/>
            <a:ext cx="10826496" cy="430887"/>
          </a:xfrm>
        </p:spPr>
        <p:txBody>
          <a:bodyPr/>
          <a:lstStyle/>
          <a:p>
            <a:r>
              <a:rPr lang="en-US" sz="2800" b="0" dirty="0"/>
              <a:t>Pro SDK Extensibility Patterns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482D3B35-3AA4-4FF6-9929-866F754027F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33400" y="1213079"/>
            <a:ext cx="10863262" cy="544286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92D050"/>
                </a:solidFill>
              </a:rPr>
              <a:t>Add-Ins</a:t>
            </a:r>
            <a:r>
              <a:rPr lang="en-US" dirty="0"/>
              <a:t> </a:t>
            </a:r>
            <a:r>
              <a:rPr lang="en-US" b="0" dirty="0"/>
              <a:t>– Develop new tools and functionality to extend Pro</a:t>
            </a:r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b="0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E9CF5F3B-A70B-4301-94A1-621A3D81641E}"/>
              </a:ext>
            </a:extLst>
          </p:cNvPr>
          <p:cNvSpPr txBox="1">
            <a:spLocks/>
          </p:cNvSpPr>
          <p:nvPr/>
        </p:nvSpPr>
        <p:spPr>
          <a:xfrm>
            <a:off x="1935987" y="2042237"/>
            <a:ext cx="261158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600" i="0" dirty="0"/>
              <a:t>Editing Add-In Sample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1E73746-EFFD-40CD-80CC-316762C0B6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7844" y="2388872"/>
            <a:ext cx="6814374" cy="4245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85609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968C2FAC-D5AB-48E7-8120-594A9545BD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342559" y="467181"/>
            <a:ext cx="10826496" cy="4308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How does a Pro add-in work?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85800" y="1551709"/>
            <a:ext cx="6035432" cy="436880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Extends ArcGIS Pro through:</a:t>
            </a:r>
          </a:p>
          <a:p>
            <a:pPr marL="457200" marR="0" lvl="1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hlinkClick r:id="rId3"/>
              </a:rPr>
              <a:t>Pro buttons, tools,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hlinkClick r:id="rId3"/>
              </a:rPr>
              <a:t>dockpanes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hlinkClick r:id="rId3"/>
              </a:rPr>
              <a:t>, controls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, etc.</a:t>
            </a:r>
          </a:p>
          <a:p>
            <a:pPr marL="457200" marR="0" lvl="1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Custom functionality you create with Pro APIs 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Packaged within a single, compressed </a:t>
            </a:r>
            <a:b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</a:b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file with an .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esriaddinX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 file extension</a:t>
            </a:r>
          </a:p>
          <a:p>
            <a:pPr marL="457200" marR="0" lvl="1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Lucida Grande"/>
              <a:buChar char="-"/>
              <a:tabLst/>
              <a:defRPr/>
            </a:pP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C:\Users\&lt;UserName&gt;\Documents\ArcGIS\AddIns\ArcGISPro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As Pro starts, it looks for add-ins placed in well-known folders and loads them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39A5D6D-73A3-4371-833C-416CAF39A8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1993" y="2502024"/>
            <a:ext cx="4910072" cy="9269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B8FA778-EF0C-40E8-9C10-C5AF967146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3557" y="3833290"/>
            <a:ext cx="3888508" cy="288317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220D172-AFD4-4E98-94EF-36121E5853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9348" y="5217963"/>
            <a:ext cx="7092369" cy="1405092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90846B8-0675-44E1-915F-B57E75076293}"/>
              </a:ext>
            </a:extLst>
          </p:cNvPr>
          <p:cNvSpPr txBox="1">
            <a:spLocks/>
          </p:cNvSpPr>
          <p:nvPr/>
        </p:nvSpPr>
        <p:spPr>
          <a:xfrm>
            <a:off x="9154048" y="2097734"/>
            <a:ext cx="3186338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dirty="0">
                <a:solidFill>
                  <a:srgbClr val="FFFF96"/>
                </a:solidFill>
              </a:rPr>
              <a:t>Animation Tools Sample Add-in</a:t>
            </a:r>
            <a:endParaRPr lang="en-US" dirty="0">
              <a:solidFill>
                <a:srgbClr val="FFFF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312059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AAAA76AB-784A-461E-B5DC-E188F58D52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38B5B2-DCB1-4FDB-BE46-4536E0D4D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652" y="308458"/>
            <a:ext cx="10826496" cy="430887"/>
          </a:xfrm>
        </p:spPr>
        <p:txBody>
          <a:bodyPr/>
          <a:lstStyle/>
          <a:p>
            <a:r>
              <a:rPr lang="en-US" sz="2800" b="0" dirty="0"/>
              <a:t>Desktop Application Markup Language (DAML)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A8B031D-0FEC-4B3D-8C04-789C98E8132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53276" y="1028644"/>
            <a:ext cx="10826496" cy="4990005"/>
          </a:xfrm>
          <a:noFill/>
        </p:spPr>
        <p:txBody>
          <a:bodyPr vert="horz" lIns="0" tIns="0" rIns="0" bIns="0" rtlCol="0">
            <a:noAutofit/>
          </a:bodyPr>
          <a:lstStyle/>
          <a:p>
            <a:r>
              <a:rPr lang="en-US" sz="1800" b="0" dirty="0">
                <a:hlinkClick r:id="rId3"/>
              </a:rPr>
              <a:t>Add-ins use DAML </a:t>
            </a:r>
            <a:r>
              <a:rPr lang="en-US" sz="1800" b="0" dirty="0"/>
              <a:t>to define the UI elements in Pro</a:t>
            </a:r>
          </a:p>
          <a:p>
            <a:pPr lvl="1"/>
            <a:r>
              <a:rPr lang="en-US" sz="1600" b="0" dirty="0"/>
              <a:t>Buttons, </a:t>
            </a:r>
            <a:r>
              <a:rPr lang="en-US" sz="1600" b="0" dirty="0" err="1"/>
              <a:t>Dockpane</a:t>
            </a:r>
            <a:r>
              <a:rPr lang="en-US" sz="1600" b="0" dirty="0"/>
              <a:t>, Galleries, Property Sheets, Tools, …</a:t>
            </a:r>
          </a:p>
          <a:p>
            <a:r>
              <a:rPr lang="en-US" sz="1800" b="0" dirty="0"/>
              <a:t>DAML uses XML Syntax - stored in the </a:t>
            </a:r>
            <a:r>
              <a:rPr lang="en-US" sz="1800" i="1" dirty="0" err="1"/>
              <a:t>Config.daml</a:t>
            </a:r>
            <a:r>
              <a:rPr lang="en-US" sz="1800" i="1" dirty="0"/>
              <a:t> </a:t>
            </a:r>
            <a:r>
              <a:rPr lang="en-US" sz="1800" b="0" dirty="0"/>
              <a:t>file</a:t>
            </a:r>
          </a:p>
          <a:p>
            <a:r>
              <a:rPr lang="en-US" sz="1800" b="0" dirty="0"/>
              <a:t>Using DAML, you can add, modify, delete any User Interface element </a:t>
            </a:r>
          </a:p>
          <a:p>
            <a:endParaRPr lang="en-US" b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6288908-AC23-4BB9-A6F0-F06A6DC1C8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156" y="2677886"/>
            <a:ext cx="7979951" cy="399582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F47890-B74B-4016-9117-CDB792B0DF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23447" y="2894659"/>
            <a:ext cx="6472658" cy="1282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787730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EA80BCC9-0F6A-4542-BF5E-AC84BE453A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pPr algn="l"/>
            <a:r>
              <a:rPr lang="en-US" sz="2800" b="0" dirty="0"/>
              <a:t>Installing Add-ins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5478011" cy="34290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b="0" dirty="0"/>
              <a:t>Simple double-click install</a:t>
            </a:r>
          </a:p>
          <a:p>
            <a:pPr>
              <a:spcAft>
                <a:spcPts val="1200"/>
              </a:spcAft>
            </a:pPr>
            <a:r>
              <a:rPr lang="en-US" b="0" dirty="0"/>
              <a:t>No administrator privileges required</a:t>
            </a:r>
          </a:p>
          <a:p>
            <a:pPr>
              <a:spcAft>
                <a:spcPts val="1200"/>
              </a:spcAft>
            </a:pPr>
            <a:r>
              <a:rPr lang="en-US" b="0" dirty="0"/>
              <a:t>No installation .exe to run or build</a:t>
            </a:r>
          </a:p>
          <a:p>
            <a:pPr>
              <a:spcAft>
                <a:spcPts val="1200"/>
              </a:spcAft>
            </a:pPr>
            <a:r>
              <a:rPr lang="en-US" b="0" dirty="0"/>
              <a:t>No add or remove programs</a:t>
            </a:r>
          </a:p>
          <a:p>
            <a:pPr marL="0" indent="0">
              <a:buNone/>
            </a:pPr>
            <a:endParaRPr lang="en-US" b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876283A-75F8-4F3C-ABF5-EB7E198653D2}"/>
              </a:ext>
            </a:extLst>
          </p:cNvPr>
          <p:cNvSpPr/>
          <p:nvPr/>
        </p:nvSpPr>
        <p:spPr>
          <a:xfrm>
            <a:off x="843025" y="4210826"/>
            <a:ext cx="661253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ea typeface="ＭＳ Ｐゴシック"/>
                <a:cs typeface="Courier New" panose="02070309020205020404" pitchFamily="49" charset="0"/>
              </a:rPr>
              <a:t>C:\Users\&lt;UserName&gt;\Documents\ArcGIS\AddIns\ArcGISPro</a:t>
            </a:r>
          </a:p>
        </p:txBody>
      </p:sp>
      <p:pic>
        <p:nvPicPr>
          <p:cNvPr id="11" name="Picture 3" descr="C:\ArcGIS\SharedArcGIS\Images\Png\AddInDesktop256.png">
            <a:extLst>
              <a:ext uri="{FF2B5EF4-FFF2-40B4-BE49-F238E27FC236}">
                <a16:creationId xmlns:a16="http://schemas.microsoft.com/office/drawing/2014/main" id="{79849653-0053-4F18-AA39-D3E31447FF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95655" y="5142990"/>
            <a:ext cx="613902" cy="613902"/>
          </a:xfrm>
          <a:prstGeom prst="rect">
            <a:avLst/>
          </a:prstGeom>
          <a:noFill/>
          <a:effectLst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2D90B7E-9D3D-49EE-8E4A-B5D7F1A0DD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025" y="4736764"/>
            <a:ext cx="5990809" cy="12448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B5BB9A-0D55-462C-8226-AA0E00D331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1502" y="2792753"/>
            <a:ext cx="3688400" cy="319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576063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D1DE5679-45C8-4547-A771-E894ADCE06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342559" y="467181"/>
            <a:ext cx="10826496" cy="430887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0" dirty="0">
                <a:latin typeface="Arial"/>
                <a:ea typeface="ＭＳ Ｐゴシック"/>
              </a:rPr>
              <a:t>Considerations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685800" y="1335391"/>
            <a:ext cx="10483255" cy="4368800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Opportunities: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Powerful, and provide most of what your users are looking for  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Developers can customize the UI by building new custom tools, buttons and panes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Build custom processes with .NET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Integrate third party libraries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Considerations: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Do you need control over the start-up process?  &gt;&gt; Configurations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Do you have a data format that you want to use as a layer or table?  &gt;&gt;  Plugin datasources </a:t>
            </a: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Do you need to run a scheduled geodatabase process?  &gt;&gt; </a:t>
            </a:r>
            <a:r>
              <a:rPr lang="en-US" b="0" dirty="0" err="1">
                <a:solidFill>
                  <a:prstClr val="white"/>
                </a:solidFill>
                <a:latin typeface="Arial"/>
                <a:ea typeface="ＭＳ Ｐゴシック"/>
              </a:rPr>
              <a:t>CoreHost</a:t>
            </a: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 apps</a:t>
            </a:r>
          </a:p>
          <a:p>
            <a:pPr marL="283464" lvl="1" indent="0">
              <a:buClr>
                <a:srgbClr val="00B9F2">
                  <a:lumMod val="60000"/>
                  <a:lumOff val="40000"/>
                </a:srgbClr>
              </a:buClr>
              <a:buNone/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lvl="1">
              <a:buClr>
                <a:srgbClr val="00B9F2">
                  <a:lumMod val="60000"/>
                  <a:lumOff val="40000"/>
                </a:srgbClr>
              </a:buClr>
              <a:defRPr/>
            </a:pP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02323743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761EFC6B-8E33-40BD-BC14-1DA1BE7BFC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5" y="426137"/>
            <a:ext cx="10826496" cy="430887"/>
          </a:xfrm>
        </p:spPr>
        <p:txBody>
          <a:bodyPr/>
          <a:lstStyle/>
          <a:p>
            <a:r>
              <a:rPr lang="en-US" sz="2800" b="0" dirty="0"/>
              <a:t>Pro SDK Extensibility Patterns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482D3B35-3AA4-4FF6-9929-866F754027F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33400" y="1213079"/>
            <a:ext cx="10863262" cy="54428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Add-Ins </a:t>
            </a:r>
            <a:r>
              <a:rPr lang="en-US" b="0" dirty="0"/>
              <a:t>– Develop new tools and functionality to extend Pro</a:t>
            </a:r>
          </a:p>
          <a:p>
            <a:pPr marL="0" indent="0">
              <a:buNone/>
            </a:pPr>
            <a:r>
              <a:rPr lang="en-US" dirty="0">
                <a:solidFill>
                  <a:srgbClr val="92D050"/>
                </a:solidFill>
              </a:rPr>
              <a:t>Managed Configurations </a:t>
            </a:r>
            <a:r>
              <a:rPr lang="en-US" b="0" dirty="0"/>
              <a:t>– All Add-in capabilities + additional customization of Pro UI / UX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81B2900-7154-4B30-9B60-279AFF5670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2864" y="2222339"/>
            <a:ext cx="8352559" cy="452430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7305DB5-36B3-4B19-8AF0-CF460155AB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114" y="2222339"/>
            <a:ext cx="8422673" cy="452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340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5856B57E-942F-49B2-A23C-0E45E2E438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747" y="454031"/>
            <a:ext cx="10826496" cy="430887"/>
          </a:xfrm>
        </p:spPr>
        <p:txBody>
          <a:bodyPr/>
          <a:lstStyle/>
          <a:p>
            <a:r>
              <a:rPr lang="en-US" sz="2800" b="0" dirty="0"/>
              <a:t>What is an ArcGIS Pro Configuration?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852976" y="1156437"/>
            <a:ext cx="10486047" cy="5039764"/>
          </a:xfrm>
        </p:spPr>
        <p:txBody>
          <a:bodyPr/>
          <a:lstStyle/>
          <a:p>
            <a:r>
              <a:rPr lang="en-US" b="0" dirty="0"/>
              <a:t>Includes all functionality of an add-in plus:</a:t>
            </a:r>
          </a:p>
          <a:p>
            <a:pPr lvl="1"/>
            <a:r>
              <a:rPr lang="en-US" b="0" dirty="0"/>
              <a:t>Change the application title and icon</a:t>
            </a:r>
          </a:p>
          <a:p>
            <a:pPr lvl="1"/>
            <a:r>
              <a:rPr lang="en-US" b="0" dirty="0"/>
              <a:t>Change the application splash, start page, and about page</a:t>
            </a:r>
          </a:p>
          <a:p>
            <a:pPr lvl="1"/>
            <a:r>
              <a:rPr lang="en-US" b="0" dirty="0"/>
              <a:t>Conditional customization of the UI</a:t>
            </a:r>
          </a:p>
          <a:p>
            <a:r>
              <a:rPr lang="en-US" dirty="0"/>
              <a:t>Packaged within a single compressed file - </a:t>
            </a:r>
            <a:r>
              <a:rPr lang="en-US" b="0" dirty="0"/>
              <a:t>.</a:t>
            </a:r>
            <a:r>
              <a:rPr lang="en-US" b="0" dirty="0" err="1"/>
              <a:t>ProConfigX</a:t>
            </a:r>
            <a:r>
              <a:rPr lang="en-US" b="0" dirty="0"/>
              <a:t> file extension</a:t>
            </a:r>
          </a:p>
          <a:p>
            <a:r>
              <a:rPr lang="en-US" b="0" dirty="0"/>
              <a:t>Stored at:  C:\Users\&lt;UserName&gt;\Documents\ArcGIS\AddIns\ArcGISPro\Configurations</a:t>
            </a:r>
          </a:p>
          <a:p>
            <a:endParaRPr lang="en-US" b="0" dirty="0"/>
          </a:p>
          <a:p>
            <a:endParaRPr lang="en-US" sz="2400" b="0" dirty="0"/>
          </a:p>
          <a:p>
            <a:endParaRPr lang="en-US" sz="2400" b="0" dirty="0"/>
          </a:p>
          <a:p>
            <a:endParaRPr lang="en-US" sz="2400" b="0" dirty="0"/>
          </a:p>
          <a:p>
            <a:endParaRPr lang="en-US" sz="2400" b="0" dirty="0"/>
          </a:p>
          <a:p>
            <a:endParaRPr lang="en-US" b="0" dirty="0"/>
          </a:p>
          <a:p>
            <a:endParaRPr lang="en-US" b="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4F6B33B-3E49-4442-8F30-F78B2F16A7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5503" y="3851073"/>
            <a:ext cx="4629023" cy="2399003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2F4EBCB-D9A4-499F-BE16-1BC69B770AC3}"/>
              </a:ext>
            </a:extLst>
          </p:cNvPr>
          <p:cNvGrpSpPr/>
          <p:nvPr/>
        </p:nvGrpSpPr>
        <p:grpSpPr>
          <a:xfrm>
            <a:off x="3236848" y="6178747"/>
            <a:ext cx="2695701" cy="461094"/>
            <a:chOff x="733427" y="3427571"/>
            <a:chExt cx="3110703" cy="74755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7B0550-1C50-4F9C-93D1-FFE937295C07}"/>
                </a:ext>
              </a:extLst>
            </p:cNvPr>
            <p:cNvSpPr/>
            <p:nvPr/>
          </p:nvSpPr>
          <p:spPr>
            <a:xfrm>
              <a:off x="733427" y="3427571"/>
              <a:ext cx="3110703" cy="74755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EAC3CCA-C96A-4B2C-BD8E-B73CE9D19498}"/>
                </a:ext>
              </a:extLst>
            </p:cNvPr>
            <p:cNvSpPr txBox="1"/>
            <p:nvPr/>
          </p:nvSpPr>
          <p:spPr>
            <a:xfrm>
              <a:off x="733427" y="3427571"/>
              <a:ext cx="3110703" cy="7475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  <a:buNone/>
              </a:pPr>
              <a:r>
                <a:rPr lang="en-US" sz="1600" dirty="0"/>
                <a:t>Default start page</a:t>
              </a:r>
              <a:endParaRPr lang="en-US" sz="1600" kern="1200" dirty="0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36E05194-9A2C-4ED0-A985-647F4FBDE7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8974" y="3851073"/>
            <a:ext cx="4629024" cy="2483278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C4F9740B-A29F-46D8-A114-7A5B70C88CD7}"/>
              </a:ext>
            </a:extLst>
          </p:cNvPr>
          <p:cNvGrpSpPr/>
          <p:nvPr/>
        </p:nvGrpSpPr>
        <p:grpSpPr>
          <a:xfrm>
            <a:off x="8476256" y="6178744"/>
            <a:ext cx="2695701" cy="461096"/>
            <a:chOff x="733427" y="3427568"/>
            <a:chExt cx="3110703" cy="747556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1A6E4B2-E5FB-458E-A3C2-D3C71E44B7BB}"/>
                </a:ext>
              </a:extLst>
            </p:cNvPr>
            <p:cNvSpPr/>
            <p:nvPr/>
          </p:nvSpPr>
          <p:spPr>
            <a:xfrm>
              <a:off x="733427" y="3427571"/>
              <a:ext cx="3110703" cy="74755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2505CAC-533D-43D8-A2EF-5459E567C664}"/>
                </a:ext>
              </a:extLst>
            </p:cNvPr>
            <p:cNvSpPr txBox="1"/>
            <p:nvPr/>
          </p:nvSpPr>
          <p:spPr>
            <a:xfrm>
              <a:off x="733427" y="3427568"/>
              <a:ext cx="3110703" cy="74755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83820" rIns="83820" bIns="83820" numCol="1" spcCol="1270" anchor="ctr" anchorCtr="0">
              <a:noAutofit/>
            </a:bodyPr>
            <a:lstStyle/>
            <a:p>
              <a:pPr marL="0" lvl="0" indent="0" algn="ctr" defTabSz="1955800">
                <a:lnSpc>
                  <a:spcPct val="90000"/>
                </a:lnSpc>
                <a:spcBef>
                  <a:spcPct val="0"/>
                </a:spcBef>
                <a:spcAft>
                  <a:spcPct val="5000"/>
                </a:spcAft>
                <a:buNone/>
              </a:pPr>
              <a:r>
                <a:rPr lang="en-US" sz="1600" dirty="0"/>
                <a:t>Custom start page</a:t>
              </a:r>
              <a:endParaRPr lang="en-US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844040192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B0E68DC5-B2B1-4694-8349-8BE23B9027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6023B36E-58BC-7242-9710-C4B5AE9F9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>
                <a:solidFill>
                  <a:srgbClr val="E0F4FE"/>
                </a:solidFill>
              </a:rPr>
              <a:t>Session Overview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89E54C3-F1CD-CA40-80DF-5DA94BF617D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03408" y="1981725"/>
            <a:ext cx="11415562" cy="342900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2200" b="0" dirty="0"/>
              <a:t>Extending ArcGIS Pro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Patterns and APIs</a:t>
            </a:r>
          </a:p>
          <a:p>
            <a:pPr>
              <a:spcBef>
                <a:spcPts val="1200"/>
              </a:spcBef>
            </a:pPr>
            <a:r>
              <a:rPr lang="en-US" sz="2200" b="0" dirty="0"/>
              <a:t>Updates and What’s Coming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Resources</a:t>
            </a:r>
            <a:endParaRPr lang="en-US" sz="2200" b="0" dirty="0"/>
          </a:p>
        </p:txBody>
      </p:sp>
    </p:spTree>
    <p:extLst>
      <p:ext uri="{BB962C8B-B14F-4D97-AF65-F5344CB8AC3E}">
        <p14:creationId xmlns:p14="http://schemas.microsoft.com/office/powerpoint/2010/main" val="3461998931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C190F7BA-D9E5-4F0A-A230-8179A2C9F9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685800" y="682625"/>
            <a:ext cx="10826496" cy="43088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sz="2800" b="0" dirty="0"/>
              <a:t>Configurations</a:t>
            </a:r>
            <a:endParaRPr lang="en-US" b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685800" y="1461814"/>
            <a:ext cx="6620840" cy="5268127"/>
          </a:xfrm>
          <a:prstGeom prst="rect">
            <a:avLst/>
          </a:prstGeo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b="0" dirty="0"/>
              <a:t>Custom start-up UX – splash screen, start page</a:t>
            </a:r>
          </a:p>
          <a:p>
            <a:pPr>
              <a:spcAft>
                <a:spcPts val="1200"/>
              </a:spcAft>
            </a:pPr>
            <a:r>
              <a:rPr lang="en-US" b="0" dirty="0"/>
              <a:t>Vary UI / UX based on user role </a:t>
            </a:r>
          </a:p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en-US" b="0" dirty="0"/>
              <a:t>Documentation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4"/>
              </a:rPr>
              <a:t>ProConcepts</a:t>
            </a:r>
            <a:r>
              <a:rPr lang="en-US" b="0" dirty="0"/>
              <a:t> – Configurations concepts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5"/>
              </a:rPr>
              <a:t>ProGuide</a:t>
            </a:r>
            <a:r>
              <a:rPr lang="en-US" b="0" dirty="0"/>
              <a:t> – Configurations walk-through</a:t>
            </a:r>
          </a:p>
          <a:p>
            <a:pPr lvl="1">
              <a:spcAft>
                <a:spcPts val="1200"/>
              </a:spcAft>
            </a:pPr>
            <a:r>
              <a:rPr lang="en-US" b="0" dirty="0"/>
              <a:t>Samples – </a:t>
            </a:r>
          </a:p>
          <a:p>
            <a:pPr lvl="2">
              <a:spcAft>
                <a:spcPts val="1200"/>
              </a:spcAft>
            </a:pPr>
            <a:r>
              <a:rPr lang="en-US" sz="1800" b="0" dirty="0">
                <a:hlinkClick r:id="rId6"/>
              </a:rPr>
              <a:t>ConfigWithMap</a:t>
            </a:r>
            <a:r>
              <a:rPr lang="en-US" sz="1800" b="0" dirty="0"/>
              <a:t> </a:t>
            </a:r>
          </a:p>
          <a:p>
            <a:pPr lvl="2">
              <a:spcAft>
                <a:spcPts val="1200"/>
              </a:spcAft>
            </a:pPr>
            <a:r>
              <a:rPr lang="en-US" sz="1800" b="0" dirty="0">
                <a:hlinkClick r:id="rId7"/>
              </a:rPr>
              <a:t>ConfigWithStartWizard</a:t>
            </a:r>
            <a:endParaRPr lang="en-US" sz="1800" b="0" dirty="0"/>
          </a:p>
          <a:p>
            <a:pPr lvl="1">
              <a:spcAft>
                <a:spcPts val="1200"/>
              </a:spcAft>
            </a:pPr>
            <a:endParaRPr lang="en-US" dirty="0"/>
          </a:p>
          <a:p>
            <a:pPr marL="283464" lvl="1" indent="0">
              <a:spcAft>
                <a:spcPts val="1200"/>
              </a:spcAft>
              <a:buNone/>
            </a:pPr>
            <a:endParaRPr lang="en-US" dirty="0"/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84738" y="3233057"/>
            <a:ext cx="6353857" cy="344167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9"/>
          <a:srcRect l="3234" r="3106"/>
          <a:stretch/>
        </p:blipFill>
        <p:spPr>
          <a:xfrm>
            <a:off x="7992439" y="5619169"/>
            <a:ext cx="1587061" cy="80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492695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E67DC316-92CE-4F70-8BCC-67A5FA3C15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5" y="426137"/>
            <a:ext cx="10826496" cy="430887"/>
          </a:xfrm>
        </p:spPr>
        <p:txBody>
          <a:bodyPr/>
          <a:lstStyle/>
          <a:p>
            <a:r>
              <a:rPr lang="en-US" sz="2800" b="0" dirty="0"/>
              <a:t>Pro SDK Extensibility Patterns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482D3B35-3AA4-4FF6-9929-866F754027F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33400" y="1213079"/>
            <a:ext cx="10863262" cy="54428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Add-Ins </a:t>
            </a:r>
            <a:r>
              <a:rPr lang="en-US" b="0" dirty="0"/>
              <a:t>– Develop new tools and functionality to extend Pro</a:t>
            </a:r>
          </a:p>
          <a:p>
            <a:pPr marL="0" indent="0">
              <a:buNone/>
            </a:pPr>
            <a:r>
              <a:rPr lang="en-US" dirty="0"/>
              <a:t>Managed Configurations </a:t>
            </a:r>
            <a:r>
              <a:rPr lang="en-US" b="0" dirty="0"/>
              <a:t>– All Add-in capabilities + additional customization of Pro UI / UX</a:t>
            </a:r>
          </a:p>
          <a:p>
            <a:pPr marL="0" indent="0">
              <a:buNone/>
            </a:pPr>
            <a:r>
              <a:rPr lang="en-US" dirty="0">
                <a:solidFill>
                  <a:srgbClr val="92D050"/>
                </a:solidFill>
              </a:rPr>
              <a:t>Plugin Datasources </a:t>
            </a:r>
            <a:r>
              <a:rPr lang="en-US" b="0" dirty="0"/>
              <a:t>– Custom data source integration with Pro</a:t>
            </a:r>
          </a:p>
          <a:p>
            <a:pPr marL="0" indent="0">
              <a:buNone/>
            </a:pPr>
            <a:endParaRPr lang="en-US" b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028420-45A3-4777-9B65-E060AAED78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9565" y="2621800"/>
            <a:ext cx="5902472" cy="40454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BCF8F5-5073-4B87-A117-4F5D35F4F7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5627" y="2623974"/>
            <a:ext cx="2720984" cy="4043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54969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BE2A1AC4-D100-4B6E-BAB9-1102FA82AB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1C4C7FE5-EB33-49DE-AD7D-402384A62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923330"/>
          </a:xfrm>
        </p:spPr>
        <p:txBody>
          <a:bodyPr/>
          <a:lstStyle/>
          <a:p>
            <a:r>
              <a:rPr lang="en-US" sz="3200" b="0" dirty="0"/>
              <a:t>Plugin Datasources</a:t>
            </a:r>
            <a:br>
              <a:rPr lang="en-US" sz="2800" b="0" dirty="0"/>
            </a:br>
            <a:endParaRPr lang="en-US" sz="2800" b="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8AB14F-D653-46AC-BD0A-CEBEC266CD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1640935"/>
            <a:ext cx="7564821" cy="4990005"/>
          </a:xfrm>
        </p:spPr>
        <p:txBody>
          <a:bodyPr/>
          <a:lstStyle/>
          <a:p>
            <a:r>
              <a:rPr lang="en-US" b="0" dirty="0"/>
              <a:t>The </a:t>
            </a:r>
            <a:r>
              <a:rPr lang="en-US" b="0" dirty="0">
                <a:hlinkClick r:id="rId3"/>
              </a:rPr>
              <a:t>Plugin Datasource framework </a:t>
            </a:r>
            <a:r>
              <a:rPr lang="en-US" b="0" dirty="0"/>
              <a:t>allows developers to make custom datasources available for use in Pro</a:t>
            </a:r>
          </a:p>
          <a:p>
            <a:pPr lvl="1"/>
            <a:r>
              <a:rPr lang="en-US" b="0" dirty="0"/>
              <a:t>Access in Pro is read-only</a:t>
            </a:r>
          </a:p>
          <a:p>
            <a:pPr lvl="1"/>
            <a:r>
              <a:rPr lang="en-US" b="0" dirty="0"/>
              <a:t>Access is in the form of tables or feature classes</a:t>
            </a:r>
          </a:p>
          <a:p>
            <a:pPr lvl="1"/>
            <a:r>
              <a:rPr lang="en-US" b="0" dirty="0"/>
              <a:t>Access is file-based </a:t>
            </a:r>
          </a:p>
          <a:p>
            <a:pPr>
              <a:spcBef>
                <a:spcPts val="1200"/>
              </a:spcBef>
            </a:pPr>
            <a:r>
              <a:rPr lang="en-US" sz="1800" b="0" dirty="0"/>
              <a:t>Examples of custom data sources – Image files, GPS data, proprietary file formats</a:t>
            </a:r>
          </a:p>
          <a:p>
            <a:endParaRPr lang="en-US" sz="28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1BE4C3-62EC-44AA-9731-C5E9417AD8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6681" y="2470664"/>
            <a:ext cx="2822693" cy="419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045622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8716FA30-DF4B-4CEF-8FF9-05DC4A5DD0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1C4C7FE5-EB33-49DE-AD7D-402384A62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923330"/>
          </a:xfrm>
        </p:spPr>
        <p:txBody>
          <a:bodyPr/>
          <a:lstStyle/>
          <a:p>
            <a:r>
              <a:rPr lang="en-US" sz="3200" b="0" dirty="0"/>
              <a:t>Plugin Datasources</a:t>
            </a:r>
            <a:br>
              <a:rPr lang="en-US" sz="2800" b="0" dirty="0"/>
            </a:br>
            <a:endParaRPr lang="en-US" sz="2800" b="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8AB14F-D653-46AC-BD0A-CEBEC266CD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85800" y="1640935"/>
            <a:ext cx="7922172" cy="4990005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sz="1800" b="0" dirty="0"/>
              <a:t>ArcGIS Pro supports data from a large variety of data sources and formats from shape files to Oracle databases</a:t>
            </a:r>
          </a:p>
          <a:p>
            <a:pPr>
              <a:spcBef>
                <a:spcPts val="1200"/>
              </a:spcBef>
            </a:pPr>
            <a:r>
              <a:rPr lang="en-US" sz="1800" b="0" dirty="0"/>
              <a:t>Plugin Datasources allow access to other data sources like relational databases such as MySQL, non-relational databases and other proprietary and file-based data stores</a:t>
            </a:r>
          </a:p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en-US" b="0" dirty="0"/>
              <a:t>Documentation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3"/>
              </a:rPr>
              <a:t>ProConcepts</a:t>
            </a:r>
            <a:r>
              <a:rPr lang="en-US" b="0" dirty="0"/>
              <a:t> introduction and concepts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4"/>
              </a:rPr>
              <a:t>ProGuide</a:t>
            </a:r>
            <a:r>
              <a:rPr lang="en-US" b="0" dirty="0"/>
              <a:t> – walk through guide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5"/>
              </a:rPr>
              <a:t>Samples</a:t>
            </a:r>
            <a:r>
              <a:rPr lang="en-US" b="0" dirty="0"/>
              <a:t> to try, and build on</a:t>
            </a:r>
          </a:p>
          <a:p>
            <a:pPr>
              <a:spcBef>
                <a:spcPts val="1200"/>
              </a:spcBef>
            </a:pPr>
            <a:endParaRPr lang="en-US" sz="1800" b="0" dirty="0"/>
          </a:p>
          <a:p>
            <a:endParaRPr lang="en-US" sz="2800" dirty="0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B8E054B0-A07A-4436-99D3-944AA75B8B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6681" y="2470664"/>
            <a:ext cx="2822693" cy="419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646660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C8D3FEFE-E903-4DDA-90F5-1D8CCCEA9D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5" y="426137"/>
            <a:ext cx="10826496" cy="430887"/>
          </a:xfrm>
        </p:spPr>
        <p:txBody>
          <a:bodyPr/>
          <a:lstStyle/>
          <a:p>
            <a:r>
              <a:rPr lang="en-US" sz="2800" b="0" dirty="0"/>
              <a:t>Pro SDK Extensibility Patterns</a:t>
            </a:r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482D3B35-3AA4-4FF6-9929-866F754027F4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533400" y="1213078"/>
            <a:ext cx="10863262" cy="2187015"/>
          </a:xfrm>
        </p:spPr>
        <p:txBody>
          <a:bodyPr/>
          <a:lstStyle/>
          <a:p>
            <a:pPr marL="0" lvl="0" indent="0">
              <a:buClr>
                <a:srgbClr val="00B9F2">
                  <a:lumMod val="60000"/>
                  <a:lumOff val="40000"/>
                </a:srgbClr>
              </a:buClr>
              <a:buNone/>
            </a:pPr>
            <a:r>
              <a:rPr lang="en-US" dirty="0">
                <a:solidFill>
                  <a:prstClr val="white"/>
                </a:solidFill>
              </a:rPr>
              <a:t>Add-Ins </a:t>
            </a:r>
            <a:r>
              <a:rPr lang="en-US" b="0" dirty="0">
                <a:solidFill>
                  <a:prstClr val="white"/>
                </a:solidFill>
              </a:rPr>
              <a:t>– Develop new tools and functionality to extend Pro</a:t>
            </a:r>
          </a:p>
          <a:p>
            <a:pPr marL="0" lvl="0" indent="0">
              <a:buClr>
                <a:srgbClr val="00B9F2">
                  <a:lumMod val="60000"/>
                  <a:lumOff val="40000"/>
                </a:srgbClr>
              </a:buClr>
              <a:buNone/>
            </a:pPr>
            <a:r>
              <a:rPr lang="en-US" dirty="0">
                <a:solidFill>
                  <a:prstClr val="white"/>
                </a:solidFill>
              </a:rPr>
              <a:t>Managed Configurations </a:t>
            </a:r>
            <a:r>
              <a:rPr lang="en-US" b="0" dirty="0">
                <a:solidFill>
                  <a:prstClr val="white"/>
                </a:solidFill>
              </a:rPr>
              <a:t>– All Add-in capabilities + additional customization of Pro UI / UX</a:t>
            </a:r>
          </a:p>
          <a:p>
            <a:pPr marL="0" lvl="0" indent="0">
              <a:buClr>
                <a:srgbClr val="00B9F2">
                  <a:lumMod val="60000"/>
                  <a:lumOff val="40000"/>
                </a:srgbClr>
              </a:buClr>
              <a:buNone/>
            </a:pPr>
            <a:r>
              <a:rPr lang="en-US" dirty="0"/>
              <a:t>Plugin Datasources </a:t>
            </a:r>
            <a:r>
              <a:rPr lang="en-US" b="0" dirty="0"/>
              <a:t>– Custom </a:t>
            </a:r>
            <a:r>
              <a:rPr lang="en-US" b="0" dirty="0">
                <a:solidFill>
                  <a:prstClr val="white"/>
                </a:solidFill>
              </a:rPr>
              <a:t>data source integration with Pro</a:t>
            </a:r>
            <a:endParaRPr lang="en-US" b="0" dirty="0"/>
          </a:p>
          <a:p>
            <a:pPr marL="0" indent="0">
              <a:buNone/>
            </a:pPr>
            <a:r>
              <a:rPr lang="en-US" dirty="0" err="1">
                <a:solidFill>
                  <a:srgbClr val="92D050"/>
                </a:solidFill>
              </a:rPr>
              <a:t>CoreHost</a:t>
            </a:r>
            <a:r>
              <a:rPr lang="en-US" dirty="0">
                <a:solidFill>
                  <a:srgbClr val="92D050"/>
                </a:solidFill>
              </a:rPr>
              <a:t> Applications </a:t>
            </a:r>
            <a:r>
              <a:rPr lang="en-US" b="0" dirty="0"/>
              <a:t>– Standalone apps for 64-bit Geodatabase and Geometry access</a:t>
            </a:r>
          </a:p>
          <a:p>
            <a:pPr marL="0" indent="0">
              <a:buNone/>
            </a:pPr>
            <a:endParaRPr lang="en-US" b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875990-AF10-4410-9C68-B89D4672AA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063" y="3268777"/>
            <a:ext cx="4683473" cy="3364031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7F8EAD01-A445-40FC-8613-9981AEB4B2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725" y="3484420"/>
            <a:ext cx="5674432" cy="287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183688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D81E623D-291D-4F89-A0C4-0378293B40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1C4C7FE5-EB33-49DE-AD7D-402384A62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923330"/>
          </a:xfrm>
        </p:spPr>
        <p:txBody>
          <a:bodyPr anchor="t"/>
          <a:lstStyle/>
          <a:p>
            <a:pPr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</a:pPr>
            <a:r>
              <a:rPr lang="en-US" sz="3200" b="0" dirty="0" err="1">
                <a:latin typeface="+mn-lt"/>
                <a:ea typeface="+mn-ea"/>
              </a:rPr>
              <a:t>CoreHost</a:t>
            </a:r>
            <a:r>
              <a:rPr lang="en-US" sz="3200" b="0" dirty="0">
                <a:latin typeface="+mn-lt"/>
                <a:ea typeface="+mn-ea"/>
              </a:rPr>
              <a:t> Applications</a:t>
            </a:r>
            <a:br>
              <a:rPr lang="en-US" sz="2800" b="0" dirty="0">
                <a:latin typeface="+mn-lt"/>
                <a:ea typeface="+mn-ea"/>
              </a:rPr>
            </a:br>
            <a:endParaRPr lang="en-US" sz="2800" b="0" dirty="0">
              <a:latin typeface="+mn-lt"/>
              <a:ea typeface="+mn-ea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8AB14F-D653-46AC-BD0A-CEBEC266CD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8321" y="1724563"/>
            <a:ext cx="10826496" cy="4990005"/>
          </a:xfrm>
        </p:spPr>
        <p:txBody>
          <a:bodyPr/>
          <a:lstStyle/>
          <a:p>
            <a:r>
              <a:rPr lang="en-US" b="0" dirty="0"/>
              <a:t>Stand-alone application with a subset of Pro Assemblies</a:t>
            </a:r>
          </a:p>
          <a:p>
            <a:pPr lvl="1"/>
            <a:r>
              <a:rPr lang="en-US" b="0" dirty="0" err="1"/>
              <a:t>ArcGIS.CoreHost</a:t>
            </a:r>
            <a:r>
              <a:rPr lang="en-US" b="0" dirty="0"/>
              <a:t> assembly – API to manage </a:t>
            </a:r>
            <a:r>
              <a:rPr lang="en-US" b="0" dirty="0" err="1"/>
              <a:t>CoreHost</a:t>
            </a:r>
            <a:r>
              <a:rPr lang="en-US" b="0" dirty="0"/>
              <a:t> functions</a:t>
            </a:r>
          </a:p>
          <a:p>
            <a:pPr lvl="1"/>
            <a:r>
              <a:rPr lang="en-US" b="0" dirty="0" err="1"/>
              <a:t>ArcGIS.Core</a:t>
            </a:r>
            <a:r>
              <a:rPr lang="en-US" b="0" dirty="0"/>
              <a:t> assembly – Includes Geodatabase and Geometry classes</a:t>
            </a:r>
          </a:p>
          <a:p>
            <a:pPr>
              <a:spcBef>
                <a:spcPts val="1200"/>
              </a:spcBef>
            </a:pPr>
            <a:r>
              <a:rPr lang="en-US" b="0" dirty="0" err="1"/>
              <a:t>CoreHost</a:t>
            </a:r>
            <a:r>
              <a:rPr lang="en-US" b="0" dirty="0"/>
              <a:t> Applications have limited access </a:t>
            </a:r>
          </a:p>
          <a:p>
            <a:pPr lvl="1"/>
            <a:r>
              <a:rPr lang="en-US" b="0" dirty="0"/>
              <a:t>Geodatabase classes </a:t>
            </a:r>
          </a:p>
          <a:p>
            <a:pPr lvl="1"/>
            <a:r>
              <a:rPr lang="en-US" b="0" dirty="0"/>
              <a:t>Geometry classes</a:t>
            </a:r>
          </a:p>
          <a:p>
            <a:pPr>
              <a:spcBef>
                <a:spcPts val="1200"/>
              </a:spcBef>
            </a:pPr>
            <a:r>
              <a:rPr lang="en-US" b="0" dirty="0" err="1"/>
              <a:t>CoreHost</a:t>
            </a:r>
            <a:r>
              <a:rPr lang="en-US" b="0" dirty="0"/>
              <a:t> Application options</a:t>
            </a:r>
          </a:p>
          <a:p>
            <a:pPr lvl="1">
              <a:spcBef>
                <a:spcPts val="1200"/>
              </a:spcBef>
            </a:pPr>
            <a:r>
              <a:rPr lang="en-US" b="0" dirty="0"/>
              <a:t>Windows Console application </a:t>
            </a:r>
          </a:p>
          <a:p>
            <a:pPr lvl="1"/>
            <a:r>
              <a:rPr lang="en-US" b="0" dirty="0"/>
              <a:t>WPF application</a:t>
            </a:r>
            <a:endParaRPr lang="en-US" sz="2400" b="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B576E6-CE0E-48D2-81D0-58930DDF14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3074" y="3532230"/>
            <a:ext cx="4470623" cy="3212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500213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94B5C609-D9C2-4CEE-9796-E56DE0C799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1C4C7FE5-EB33-49DE-AD7D-402384A62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923330"/>
          </a:xfrm>
        </p:spPr>
        <p:txBody>
          <a:bodyPr anchor="t"/>
          <a:lstStyle/>
          <a:p>
            <a:pPr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</a:pPr>
            <a:r>
              <a:rPr lang="en-US" sz="3200" b="0" dirty="0" err="1">
                <a:latin typeface="+mn-lt"/>
                <a:ea typeface="+mn-ea"/>
              </a:rPr>
              <a:t>CoreHost</a:t>
            </a:r>
            <a:r>
              <a:rPr lang="en-US" sz="3200" b="0" dirty="0">
                <a:latin typeface="+mn-lt"/>
                <a:ea typeface="+mn-ea"/>
              </a:rPr>
              <a:t> Applications</a:t>
            </a:r>
            <a:br>
              <a:rPr lang="en-US" sz="2800" b="0" dirty="0">
                <a:latin typeface="+mn-lt"/>
                <a:ea typeface="+mn-ea"/>
              </a:rPr>
            </a:br>
            <a:endParaRPr lang="en-US" sz="2800" b="0" dirty="0">
              <a:latin typeface="+mn-lt"/>
              <a:ea typeface="+mn-ea"/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68AB14F-D653-46AC-BD0A-CEBEC266CD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78321" y="1724563"/>
            <a:ext cx="10826496" cy="4990005"/>
          </a:xfrm>
        </p:spPr>
        <p:txBody>
          <a:bodyPr/>
          <a:lstStyle/>
          <a:p>
            <a:r>
              <a:rPr lang="en-US" b="0" dirty="0"/>
              <a:t>Scheduled routines</a:t>
            </a:r>
          </a:p>
          <a:p>
            <a:r>
              <a:rPr lang="en-US" b="0" dirty="0"/>
              <a:t>Editing in </a:t>
            </a:r>
            <a:r>
              <a:rPr lang="en-US" b="0" dirty="0">
                <a:hlinkClick r:id="rId3"/>
              </a:rPr>
              <a:t>standalone mode</a:t>
            </a:r>
            <a:endParaRPr lang="en-US" b="0" dirty="0"/>
          </a:p>
          <a:p>
            <a:pPr lvl="1"/>
            <a:endParaRPr lang="en-US" b="0" dirty="0"/>
          </a:p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en-US" b="0" dirty="0"/>
              <a:t>Documentation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4"/>
              </a:rPr>
              <a:t>ProConcepts</a:t>
            </a:r>
            <a:r>
              <a:rPr lang="en-US" b="0" dirty="0"/>
              <a:t> introduction and concepts</a:t>
            </a:r>
          </a:p>
          <a:p>
            <a:pPr lvl="1">
              <a:spcAft>
                <a:spcPts val="1200"/>
              </a:spcAft>
            </a:pPr>
            <a:r>
              <a:rPr lang="en-US" b="0" dirty="0">
                <a:hlinkClick r:id="rId5"/>
              </a:rPr>
              <a:t>Samples</a:t>
            </a:r>
            <a:r>
              <a:rPr lang="en-US" b="0" dirty="0"/>
              <a:t> to try, and build on</a:t>
            </a:r>
          </a:p>
          <a:p>
            <a:pPr lvl="1"/>
            <a:endParaRPr lang="en-US" b="0" dirty="0"/>
          </a:p>
        </p:txBody>
      </p:sp>
      <p:pic>
        <p:nvPicPr>
          <p:cNvPr id="39" name="Picture 2">
            <a:extLst>
              <a:ext uri="{FF2B5EF4-FFF2-40B4-BE49-F238E27FC236}">
                <a16:creationId xmlns:a16="http://schemas.microsoft.com/office/drawing/2014/main" id="{04F7574C-A752-4DFA-9822-B6887479A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1381" y="3730937"/>
            <a:ext cx="5674432" cy="2874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9083412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07D94F18-F24D-4508-AE3A-3F69318119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APIs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85800" y="1571895"/>
            <a:ext cx="10369296" cy="4234375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41000" y="1707742"/>
            <a:ext cx="9032689" cy="190702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The SDK provides access to the Pro APIs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APIs are installed directly with ArcGIS Pro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2EEBDEF-A41E-4E06-BE2C-660C1583502B}"/>
              </a:ext>
            </a:extLst>
          </p:cNvPr>
          <p:cNvGrpSpPr/>
          <p:nvPr/>
        </p:nvGrpSpPr>
        <p:grpSpPr>
          <a:xfrm>
            <a:off x="617070" y="3820259"/>
            <a:ext cx="4741586" cy="2856792"/>
            <a:chOff x="617070" y="3820259"/>
            <a:chExt cx="4741586" cy="2856792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085E30E3-46EB-418A-91F3-25586D159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3634" y="5238697"/>
              <a:ext cx="4708457" cy="1438354"/>
            </a:xfrm>
            <a:prstGeom prst="rect">
              <a:avLst/>
            </a:prstGeom>
            <a:ln w="28575">
              <a:solidFill>
                <a:schemeClr val="bg1"/>
              </a:solidFill>
            </a:ln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6C9B4C0-ACC6-41F0-B4E9-5F4C79F62B79}"/>
                </a:ext>
              </a:extLst>
            </p:cNvPr>
            <p:cNvSpPr/>
            <p:nvPr/>
          </p:nvSpPr>
          <p:spPr bwMode="auto">
            <a:xfrm>
              <a:off x="2829610" y="4876304"/>
              <a:ext cx="263103" cy="368945"/>
            </a:xfrm>
            <a:prstGeom prst="rect">
              <a:avLst/>
            </a:prstGeom>
            <a:solidFill>
              <a:srgbClr val="52EF03"/>
            </a:solidFill>
            <a:ln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0D67D3F-CAEC-4AFC-A32C-7FECA38A4335}"/>
                </a:ext>
              </a:extLst>
            </p:cNvPr>
            <p:cNvSpPr/>
            <p:nvPr/>
          </p:nvSpPr>
          <p:spPr bwMode="auto">
            <a:xfrm>
              <a:off x="617070" y="3820259"/>
              <a:ext cx="4741586" cy="1395097"/>
            </a:xfrm>
            <a:prstGeom prst="rect">
              <a:avLst/>
            </a:prstGeom>
            <a:solidFill>
              <a:srgbClr val="754DA2"/>
            </a:solidFill>
            <a:ln w="28575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>
                  <a:solidFill>
                    <a:schemeClr val="tx1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rPr>
                <a:t>Visual Studio .NET</a:t>
              </a: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A41484C-9145-46A1-8210-38B27A421F29}"/>
                </a:ext>
              </a:extLst>
            </p:cNvPr>
            <p:cNvSpPr/>
            <p:nvPr/>
          </p:nvSpPr>
          <p:spPr bwMode="auto">
            <a:xfrm>
              <a:off x="1703608" y="4772911"/>
              <a:ext cx="2515105" cy="44244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rPr>
                <a:t>Pro SDK</a:t>
              </a:r>
              <a:endParaRPr lang="en-US" sz="1400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250BC2B-FD52-4390-9DC3-957D3A2D8B47}"/>
                </a:ext>
              </a:extLst>
            </p:cNvPr>
            <p:cNvSpPr/>
            <p:nvPr/>
          </p:nvSpPr>
          <p:spPr bwMode="auto">
            <a:xfrm>
              <a:off x="1703608" y="5215356"/>
              <a:ext cx="2515105" cy="495406"/>
            </a:xfrm>
            <a:prstGeom prst="rect">
              <a:avLst/>
            </a:prstGeom>
            <a:solidFill>
              <a:srgbClr val="68E375"/>
            </a:solidFill>
            <a:ln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>
                  <a:solidFill>
                    <a:srgbClr val="000000"/>
                  </a:solidFill>
                  <a:latin typeface="Arial" charset="0"/>
                  <a:ea typeface="ＭＳ Ｐゴシック" pitchFamily="16" charset="-128"/>
                  <a:cs typeface="ＭＳ Ｐゴシック" pitchFamily="-97" charset="-128"/>
                </a:rPr>
                <a:t>Pro APIs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CE3CD0C-1AB1-4C33-A9EA-C152E8B14AB7}"/>
                </a:ext>
              </a:extLst>
            </p:cNvPr>
            <p:cNvSpPr/>
            <p:nvPr/>
          </p:nvSpPr>
          <p:spPr bwMode="auto">
            <a:xfrm>
              <a:off x="1703608" y="4751645"/>
              <a:ext cx="2515105" cy="959117"/>
            </a:xfrm>
            <a:prstGeom prst="rect">
              <a:avLst/>
            </a:prstGeom>
            <a:noFill/>
            <a:ln w="57150">
              <a:solidFill>
                <a:schemeClr val="accent4">
                  <a:lumMod val="75000"/>
                </a:schemeClr>
              </a:solidFill>
              <a:prstDash val="sys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42897ED-BE78-4778-A870-9B6C5C87CF03}"/>
                </a:ext>
              </a:extLst>
            </p:cNvPr>
            <p:cNvSpPr/>
            <p:nvPr/>
          </p:nvSpPr>
          <p:spPr bwMode="auto">
            <a:xfrm>
              <a:off x="641000" y="5290374"/>
              <a:ext cx="549693" cy="124164"/>
            </a:xfrm>
            <a:prstGeom prst="rect">
              <a:avLst/>
            </a:prstGeom>
            <a:solidFill>
              <a:srgbClr val="005F96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F40BF92A-04BA-423E-9D34-9F85F4E445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47784" y="2622515"/>
            <a:ext cx="3401404" cy="221612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5ACD6F10-2F57-4BA9-8584-721DB3A6BB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3445" y="4608132"/>
            <a:ext cx="4092854" cy="2150396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854C66F9-C176-4266-95A6-DAB0D2137A9D}"/>
              </a:ext>
            </a:extLst>
          </p:cNvPr>
          <p:cNvSpPr txBox="1">
            <a:spLocks/>
          </p:cNvSpPr>
          <p:nvPr/>
        </p:nvSpPr>
        <p:spPr>
          <a:xfrm>
            <a:off x="7612909" y="2299475"/>
            <a:ext cx="4436279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Voxel Layers API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DF2C35BC-13EA-48ED-B10D-942EC7393510}"/>
              </a:ext>
            </a:extLst>
          </p:cNvPr>
          <p:cNvSpPr txBox="1">
            <a:spLocks/>
          </p:cNvSpPr>
          <p:nvPr/>
        </p:nvSpPr>
        <p:spPr>
          <a:xfrm>
            <a:off x="6073445" y="4329183"/>
            <a:ext cx="207284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b="0" i="0" dirty="0">
                <a:solidFill>
                  <a:srgbClr val="FFFF96"/>
                </a:solidFill>
              </a:rPr>
              <a:t>Parcel Fabric API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96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77039174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0FC8D559-2691-44C8-9B8C-33ECE72A85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9" name="Diagram 8"/>
          <p:cNvGraphicFramePr/>
          <p:nvPr/>
        </p:nvGraphicFramePr>
        <p:xfrm>
          <a:off x="3809961" y="1806302"/>
          <a:ext cx="2391852" cy="5280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130954" y="2023463"/>
            <a:ext cx="1565254" cy="269631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>
                <a:ea typeface="+mn-ea"/>
                <a:cs typeface="+mn-cs"/>
              </a:rPr>
              <a:t>Core Assemblies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dirty="0">
                <a:ea typeface="+mn-ea"/>
                <a:cs typeface="+mn-cs"/>
              </a:rPr>
              <a:t>{Install} \ bin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50397" y="1991364"/>
            <a:ext cx="914400" cy="269631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dirty="0"/>
              <a:t>Extension assemblies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dirty="0"/>
              <a:t>{install} \ bin \ Extensions</a:t>
            </a:r>
          </a:p>
        </p:txBody>
      </p:sp>
      <p:graphicFrame>
        <p:nvGraphicFramePr>
          <p:cNvPr id="12" name="Diagram 11"/>
          <p:cNvGraphicFramePr/>
          <p:nvPr/>
        </p:nvGraphicFramePr>
        <p:xfrm>
          <a:off x="706268" y="2403914"/>
          <a:ext cx="2379255" cy="17258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098381" y="2774772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>
                <a:solidFill>
                  <a:schemeClr val="bg1"/>
                </a:solidFill>
                <a:ea typeface="+mn-ea"/>
                <a:cs typeface="+mn-cs"/>
              </a:rPr>
              <a:t>Core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00141" y="2756605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 err="1">
                <a:solidFill>
                  <a:schemeClr val="bg1"/>
                </a:solidFill>
                <a:ea typeface="+mn-ea"/>
                <a:cs typeface="+mn-cs"/>
              </a:rPr>
              <a:t>CoreHost</a:t>
            </a:r>
            <a:endParaRPr lang="en-US" sz="1100" b="1" dirty="0">
              <a:solidFill>
                <a:schemeClr val="bg1"/>
              </a:solidFill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1155" y="3511751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>
                <a:solidFill>
                  <a:schemeClr val="bg1"/>
                </a:solidFill>
              </a:rPr>
              <a:t>Framework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9DB0593-7413-4A5C-934A-B68043F79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929" y="249949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APIs and Assemblies</a:t>
            </a:r>
            <a:endParaRPr lang="en-US" sz="2800" dirty="0">
              <a:solidFill>
                <a:srgbClr val="FF0000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9C7BE2D-C6AE-4EB1-A78A-8250329C8235}"/>
              </a:ext>
            </a:extLst>
          </p:cNvPr>
          <p:cNvGrpSpPr/>
          <p:nvPr/>
        </p:nvGrpSpPr>
        <p:grpSpPr>
          <a:xfrm>
            <a:off x="1952822" y="3319283"/>
            <a:ext cx="1132701" cy="679621"/>
            <a:chOff x="1246262" y="126692"/>
            <a:chExt cx="1132701" cy="679621"/>
          </a:xfrm>
          <a:scene3d>
            <a:camera prst="orthographicFront"/>
            <a:lightRig rig="flat" dir="t"/>
          </a:scene3d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187CCC3-C26E-4FFC-8558-9F7A8DE2077F}"/>
                </a:ext>
              </a:extLst>
            </p:cNvPr>
            <p:cNvSpPr/>
            <p:nvPr/>
          </p:nvSpPr>
          <p:spPr>
            <a:xfrm>
              <a:off x="1246262" y="126692"/>
              <a:ext cx="1132701" cy="679621"/>
            </a:xfrm>
            <a:prstGeom prst="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9C5493F-711B-4E9E-83E0-DBB45DDCD767}"/>
                </a:ext>
              </a:extLst>
            </p:cNvPr>
            <p:cNvSpPr txBox="1"/>
            <p:nvPr/>
          </p:nvSpPr>
          <p:spPr>
            <a:xfrm>
              <a:off x="1246262" y="126692"/>
              <a:ext cx="1132701" cy="67962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1100" b="1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997C803F-896A-4BEC-A8BD-531728AC4C58}"/>
              </a:ext>
            </a:extLst>
          </p:cNvPr>
          <p:cNvSpPr txBox="1"/>
          <p:nvPr/>
        </p:nvSpPr>
        <p:spPr>
          <a:xfrm>
            <a:off x="2200141" y="3492112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 err="1">
                <a:solidFill>
                  <a:schemeClr val="bg1"/>
                </a:solidFill>
              </a:rPr>
              <a:t>ItemIndex</a:t>
            </a:r>
            <a:endParaRPr lang="en-US" sz="1100" b="1" dirty="0">
              <a:solidFill>
                <a:schemeClr val="bg1"/>
              </a:solidFill>
            </a:endParaRPr>
          </a:p>
        </p:txBody>
      </p:sp>
      <p:graphicFrame>
        <p:nvGraphicFramePr>
          <p:cNvPr id="30" name="Diagram 29">
            <a:extLst>
              <a:ext uri="{FF2B5EF4-FFF2-40B4-BE49-F238E27FC236}">
                <a16:creationId xmlns:a16="http://schemas.microsoft.com/office/drawing/2014/main" id="{D07FF09D-0206-43DE-9BFF-BC0C3CA70FB0}"/>
              </a:ext>
            </a:extLst>
          </p:cNvPr>
          <p:cNvGraphicFramePr/>
          <p:nvPr/>
        </p:nvGraphicFramePr>
        <p:xfrm>
          <a:off x="7605863" y="2293094"/>
          <a:ext cx="5115560" cy="3456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CF4CF7F4-D64C-4CE5-B2A1-0D52F62B0DDC}"/>
              </a:ext>
            </a:extLst>
          </p:cNvPr>
          <p:cNvSpPr txBox="1">
            <a:spLocks/>
          </p:cNvSpPr>
          <p:nvPr/>
        </p:nvSpPr>
        <p:spPr>
          <a:xfrm>
            <a:off x="398929" y="1223195"/>
            <a:ext cx="9032689" cy="5329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Core and Extension assemblies installed with Pro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A7E2C553-A549-4778-B7CF-A33FE88BF4A2}"/>
              </a:ext>
            </a:extLst>
          </p:cNvPr>
          <p:cNvSpPr/>
          <p:nvPr/>
        </p:nvSpPr>
        <p:spPr bwMode="auto">
          <a:xfrm>
            <a:off x="6718135" y="3574665"/>
            <a:ext cx="1425223" cy="865040"/>
          </a:xfrm>
          <a:prstGeom prst="rightArrow">
            <a:avLst/>
          </a:prstGeom>
          <a:gradFill flip="none" rotWithShape="1">
            <a:gsLst>
              <a:gs pos="0">
                <a:schemeClr val="accent4"/>
              </a:gs>
              <a:gs pos="100000">
                <a:schemeClr val="accent4"/>
              </a:gs>
            </a:gsLst>
            <a:lin ang="162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24AE46D-1BF3-41E0-98F7-13FB28B7792D}"/>
              </a:ext>
            </a:extLst>
          </p:cNvPr>
          <p:cNvSpPr/>
          <p:nvPr/>
        </p:nvSpPr>
        <p:spPr bwMode="auto">
          <a:xfrm>
            <a:off x="5178478" y="3453030"/>
            <a:ext cx="863029" cy="354986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1B4CECF-E3C7-4D87-BD5E-EE220634F006}"/>
              </a:ext>
            </a:extLst>
          </p:cNvPr>
          <p:cNvSpPr/>
          <p:nvPr/>
        </p:nvSpPr>
        <p:spPr bwMode="auto">
          <a:xfrm>
            <a:off x="9799492" y="2606246"/>
            <a:ext cx="738853" cy="354986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8C93FE7-F31A-4063-9F0A-94851CA455D6}"/>
              </a:ext>
            </a:extLst>
          </p:cNvPr>
          <p:cNvSpPr txBox="1">
            <a:spLocks/>
          </p:cNvSpPr>
          <p:nvPr/>
        </p:nvSpPr>
        <p:spPr>
          <a:xfrm>
            <a:off x="9458122" y="1912057"/>
            <a:ext cx="207284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b="0" i="0" dirty="0">
                <a:solidFill>
                  <a:schemeClr val="tx1"/>
                </a:solidFill>
              </a:rPr>
              <a:t>API Categories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94881697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A4B5DD61-B962-4410-9E5B-B3FD2C60B6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9" name="Diagram 8"/>
          <p:cNvGraphicFramePr/>
          <p:nvPr/>
        </p:nvGraphicFramePr>
        <p:xfrm>
          <a:off x="9543530" y="2165211"/>
          <a:ext cx="2391852" cy="5280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973459" y="298339"/>
            <a:ext cx="1565254" cy="269631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b="1" dirty="0">
                <a:ea typeface="+mn-ea"/>
                <a:cs typeface="+mn-cs"/>
              </a:rPr>
              <a:t>Core Assemblies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b="1" dirty="0">
                <a:ea typeface="+mn-ea"/>
                <a:cs typeface="+mn-cs"/>
              </a:rPr>
              <a:t>{Install} \ bin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283966" y="2350273"/>
            <a:ext cx="914400" cy="269631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b="1" dirty="0"/>
              <a:t>Extension assemblies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b="1" dirty="0"/>
              <a:t>{install} \ bin \ Extensions</a:t>
            </a:r>
          </a:p>
        </p:txBody>
      </p:sp>
      <p:graphicFrame>
        <p:nvGraphicFramePr>
          <p:cNvPr id="12" name="Diagram 11"/>
          <p:cNvGraphicFramePr/>
          <p:nvPr/>
        </p:nvGraphicFramePr>
        <p:xfrm>
          <a:off x="9548773" y="678790"/>
          <a:ext cx="2379255" cy="17258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9940886" y="1049648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>
                <a:solidFill>
                  <a:schemeClr val="bg1"/>
                </a:solidFill>
                <a:ea typeface="+mn-ea"/>
                <a:cs typeface="+mn-cs"/>
              </a:rPr>
              <a:t>Core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042646" y="1031481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 err="1">
                <a:solidFill>
                  <a:schemeClr val="bg1"/>
                </a:solidFill>
                <a:ea typeface="+mn-ea"/>
                <a:cs typeface="+mn-cs"/>
              </a:rPr>
              <a:t>CoreHost</a:t>
            </a:r>
            <a:endParaRPr lang="en-US" sz="1100" b="1" dirty="0">
              <a:solidFill>
                <a:schemeClr val="bg1"/>
              </a:solidFill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53660" y="1786627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>
                <a:solidFill>
                  <a:schemeClr val="bg1"/>
                </a:solidFill>
              </a:rPr>
              <a:t>Framework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9DB0593-7413-4A5C-934A-B68043F79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929" y="249949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APIs and Assemblies</a:t>
            </a:r>
            <a:endParaRPr lang="en-US" sz="2800" dirty="0">
              <a:solidFill>
                <a:srgbClr val="FF0000"/>
              </a:solidFill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9C7BE2D-C6AE-4EB1-A78A-8250329C8235}"/>
              </a:ext>
            </a:extLst>
          </p:cNvPr>
          <p:cNvGrpSpPr/>
          <p:nvPr/>
        </p:nvGrpSpPr>
        <p:grpSpPr>
          <a:xfrm>
            <a:off x="10795327" y="1594159"/>
            <a:ext cx="1132701" cy="679621"/>
            <a:chOff x="1246262" y="126692"/>
            <a:chExt cx="1132701" cy="679621"/>
          </a:xfrm>
          <a:scene3d>
            <a:camera prst="orthographicFront"/>
            <a:lightRig rig="flat" dir="t"/>
          </a:scene3d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3187CCC3-C26E-4FFC-8558-9F7A8DE2077F}"/>
                </a:ext>
              </a:extLst>
            </p:cNvPr>
            <p:cNvSpPr/>
            <p:nvPr/>
          </p:nvSpPr>
          <p:spPr>
            <a:xfrm>
              <a:off x="1246262" y="126692"/>
              <a:ext cx="1132701" cy="679621"/>
            </a:xfrm>
            <a:prstGeom prst="rect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9C5493F-711B-4E9E-83E0-DBB45DDCD767}"/>
                </a:ext>
              </a:extLst>
            </p:cNvPr>
            <p:cNvSpPr txBox="1"/>
            <p:nvPr/>
          </p:nvSpPr>
          <p:spPr>
            <a:xfrm>
              <a:off x="1246262" y="126692"/>
              <a:ext cx="1132701" cy="67962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1100" b="1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997C803F-896A-4BEC-A8BD-531728AC4C58}"/>
              </a:ext>
            </a:extLst>
          </p:cNvPr>
          <p:cNvSpPr txBox="1"/>
          <p:nvPr/>
        </p:nvSpPr>
        <p:spPr>
          <a:xfrm>
            <a:off x="11042646" y="1766988"/>
            <a:ext cx="656493" cy="38281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r>
              <a:rPr lang="en-US" sz="1100" b="1" dirty="0" err="1">
                <a:solidFill>
                  <a:schemeClr val="bg1"/>
                </a:solidFill>
              </a:rPr>
              <a:t>ItemIndex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CF4CF7F4-D64C-4CE5-B2A1-0D52F62B0DDC}"/>
              </a:ext>
            </a:extLst>
          </p:cNvPr>
          <p:cNvSpPr txBox="1">
            <a:spLocks/>
          </p:cNvSpPr>
          <p:nvPr/>
        </p:nvSpPr>
        <p:spPr>
          <a:xfrm>
            <a:off x="398929" y="1223195"/>
            <a:ext cx="9032689" cy="190702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APIs are categorized and named by functional areas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Pro APIs </a:t>
            </a:r>
            <a:r>
              <a:rPr lang="en-US" b="0" dirty="0">
                <a:solidFill>
                  <a:prstClr val="white"/>
                </a:solidFill>
                <a:hlinkClick r:id="rId13"/>
              </a:rPr>
              <a:t>listing by assembly</a:t>
            </a:r>
            <a:r>
              <a:rPr lang="en-US" b="0" dirty="0">
                <a:solidFill>
                  <a:prstClr val="white"/>
                </a:solidFill>
              </a:rPr>
              <a:t> on SDK Doc Wiki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06D086-FA8F-4EF2-8ED9-23F3A7ED103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93634" y="2388455"/>
            <a:ext cx="7029802" cy="41920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2FF8522-750C-4E40-9489-D12F4A814892}"/>
              </a:ext>
            </a:extLst>
          </p:cNvPr>
          <p:cNvSpPr/>
          <p:nvPr/>
        </p:nvSpPr>
        <p:spPr bwMode="auto">
          <a:xfrm>
            <a:off x="1171254" y="3317596"/>
            <a:ext cx="5435029" cy="249949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8CD3BBC-BB9A-4432-8127-64029F0EBE33}"/>
              </a:ext>
            </a:extLst>
          </p:cNvPr>
          <p:cNvSpPr/>
          <p:nvPr/>
        </p:nvSpPr>
        <p:spPr bwMode="auto">
          <a:xfrm>
            <a:off x="9771333" y="995337"/>
            <a:ext cx="656493" cy="319684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49941265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55E75ECF-8827-43DC-884D-D08EE40B0E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Extending ArcGIS Pro</a:t>
            </a:r>
          </a:p>
        </p:txBody>
      </p:sp>
      <p:sp>
        <p:nvSpPr>
          <p:cNvPr id="16" name="Content Placeholder 10"/>
          <p:cNvSpPr>
            <a:spLocks noGrp="1"/>
          </p:cNvSpPr>
          <p:nvPr>
            <p:ph sz="quarter" idx="4294967295"/>
          </p:nvPr>
        </p:nvSpPr>
        <p:spPr>
          <a:xfrm>
            <a:off x="812800" y="1836615"/>
            <a:ext cx="10369296" cy="3661879"/>
          </a:xfrm>
          <a:prstGeom prst="rect">
            <a:avLst/>
          </a:prstGeom>
        </p:spPr>
        <p:txBody>
          <a:bodyPr/>
          <a:lstStyle/>
          <a:p>
            <a:pPr marL="0" indent="0">
              <a:buClr>
                <a:srgbClr val="D07505"/>
              </a:buClr>
              <a:buSzPct val="90000"/>
              <a:buNone/>
            </a:pPr>
            <a:r>
              <a:rPr lang="en-US" sz="2400" b="0" dirty="0"/>
              <a:t>Options:</a:t>
            </a:r>
          </a:p>
          <a:p>
            <a:pPr lvl="1">
              <a:buSzPct val="90000"/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Configure</a:t>
            </a:r>
            <a:r>
              <a:rPr lang="en-US" sz="2000" b="0" dirty="0"/>
              <a:t> UI through settings, and workflows through Tasks</a:t>
            </a:r>
          </a:p>
          <a:p>
            <a:pPr lvl="1">
              <a:buSzPct val="90000"/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Automate</a:t>
            </a:r>
            <a:r>
              <a:rPr lang="en-US" sz="2000" b="0" dirty="0"/>
              <a:t> using geoprocessing and Python</a:t>
            </a:r>
          </a:p>
          <a:p>
            <a:pPr lvl="1">
              <a:buSzPct val="90000"/>
              <a:buFont typeface="Arial" panose="020B0604020202020204" pitchFamily="34" charset="0"/>
              <a:buChar char="•"/>
            </a:pPr>
            <a:r>
              <a:rPr lang="en-US" sz="2000" b="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Extend</a:t>
            </a:r>
            <a:r>
              <a:rPr lang="en-US" sz="2000" b="0" dirty="0"/>
              <a:t> with your own custom tools and solutions using the ArcGIS Pro SDK for .NET</a:t>
            </a:r>
            <a:endParaRPr lang="en-US" b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9C0235-C4A5-4388-A752-AF555EB9C8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071" y="4041590"/>
            <a:ext cx="11351736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828649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2A67BF9A-8F31-4BFA-B70D-442E308D0D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09DB0593-7413-4A5C-934A-B68043F79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929" y="249949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APIs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CF4CF7F4-D64C-4CE5-B2A1-0D52F62B0DDC}"/>
              </a:ext>
            </a:extLst>
          </p:cNvPr>
          <p:cNvSpPr txBox="1">
            <a:spLocks/>
          </p:cNvSpPr>
          <p:nvPr/>
        </p:nvSpPr>
        <p:spPr>
          <a:xfrm>
            <a:off x="398929" y="1223195"/>
            <a:ext cx="9032689" cy="190702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  <a:hlinkClick r:id="rId3"/>
              </a:rPr>
              <a:t>API Reference Guide</a:t>
            </a:r>
            <a:r>
              <a:rPr lang="en-US" b="0" dirty="0">
                <a:solidFill>
                  <a:prstClr val="white"/>
                </a:solidFill>
              </a:rPr>
              <a:t> document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Concept and Guide documents in </a:t>
            </a:r>
            <a:r>
              <a:rPr lang="en-US" b="0" dirty="0">
                <a:solidFill>
                  <a:prstClr val="white"/>
                </a:solidFill>
                <a:hlinkClick r:id="rId4"/>
              </a:rPr>
              <a:t>SDK Doc Wiki</a:t>
            </a:r>
            <a:r>
              <a:rPr lang="en-US" b="0" dirty="0">
                <a:solidFill>
                  <a:prstClr val="white"/>
                </a:solidFill>
              </a:rPr>
              <a:t> and API Reference 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endParaRPr lang="en-US" b="0" dirty="0">
              <a:solidFill>
                <a:prstClr val="white"/>
              </a:solidFill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81D39CD-7C79-4C07-A3EE-033938B77FB6}"/>
              </a:ext>
            </a:extLst>
          </p:cNvPr>
          <p:cNvGrpSpPr/>
          <p:nvPr/>
        </p:nvGrpSpPr>
        <p:grpSpPr>
          <a:xfrm>
            <a:off x="9409185" y="1857805"/>
            <a:ext cx="2542857" cy="1628571"/>
            <a:chOff x="9431618" y="314252"/>
            <a:chExt cx="2542857" cy="1628571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715EA90C-8622-4C3B-8665-F738F84FC2B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431618" y="314252"/>
              <a:ext cx="2542857" cy="1628571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2FF8522-750C-4E40-9489-D12F4A814892}"/>
                </a:ext>
              </a:extLst>
            </p:cNvPr>
            <p:cNvSpPr/>
            <p:nvPr/>
          </p:nvSpPr>
          <p:spPr bwMode="auto">
            <a:xfrm>
              <a:off x="9610509" y="1217690"/>
              <a:ext cx="1847461" cy="224775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7C4F69C0-CE8B-4D3E-8217-F59B42C9E6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44204" y="4033661"/>
            <a:ext cx="3588925" cy="2542487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799FF6EA-77A0-41CD-AB10-91E1A18B7E24}"/>
              </a:ext>
            </a:extLst>
          </p:cNvPr>
          <p:cNvSpPr txBox="1">
            <a:spLocks/>
          </p:cNvSpPr>
          <p:nvPr/>
        </p:nvSpPr>
        <p:spPr>
          <a:xfrm>
            <a:off x="8814028" y="1307131"/>
            <a:ext cx="3092123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Doc Wiki Menu – </a:t>
            </a:r>
          </a:p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Geodatabase Group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94A4FD4-FF2E-4858-9A25-E3A9EDB15AFC}"/>
              </a:ext>
            </a:extLst>
          </p:cNvPr>
          <p:cNvSpPr txBox="1">
            <a:spLocks/>
          </p:cNvSpPr>
          <p:nvPr/>
        </p:nvSpPr>
        <p:spPr>
          <a:xfrm>
            <a:off x="8385550" y="3691889"/>
            <a:ext cx="3588925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Geodatabase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  <a:hlinkClick r:id="rId7"/>
              </a:rPr>
              <a:t>ProConcepts Doc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96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20F221C-A668-4570-AED9-C558EFE41DD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9074" y="2294063"/>
            <a:ext cx="6905311" cy="4098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366831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A741DC37-0A40-44B6-A37E-8F988556B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16F02C5B-5F24-2347-9022-8515E3926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690" y="3059453"/>
            <a:ext cx="6509657" cy="521377"/>
          </a:xfrm>
        </p:spPr>
        <p:txBody>
          <a:bodyPr/>
          <a:lstStyle/>
          <a:p>
            <a:pPr lvl="0">
              <a:spcBef>
                <a:spcPts val="0"/>
              </a:spcBef>
              <a:defRPr/>
            </a:pPr>
            <a:r>
              <a:rPr lang="en-US" sz="3600" b="0" dirty="0">
                <a:solidFill>
                  <a:prstClr val="white"/>
                </a:solidFill>
              </a:rPr>
              <a:t>Updates and What’s Coming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738647788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DAE2C9D2-B5D5-48A7-B309-B9BE214D62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Rectangle 159">
            <a:extLst>
              <a:ext uri="{FF2B5EF4-FFF2-40B4-BE49-F238E27FC236}">
                <a16:creationId xmlns:a16="http://schemas.microsoft.com/office/drawing/2014/main" id="{55552DC9-58C5-CF4B-BE2A-B5D45FF2BD7C}"/>
              </a:ext>
            </a:extLst>
          </p:cNvPr>
          <p:cNvSpPr>
            <a:spLocks noChangeAspect="1"/>
          </p:cNvSpPr>
          <p:nvPr/>
        </p:nvSpPr>
        <p:spPr bwMode="auto">
          <a:xfrm>
            <a:off x="7845300" y="1215193"/>
            <a:ext cx="3496704" cy="5664496"/>
          </a:xfrm>
          <a:prstGeom prst="roundRect">
            <a:avLst>
              <a:gd name="adj" fmla="val 3173"/>
            </a:avLst>
          </a:prstGeom>
          <a:gradFill flip="none" rotWithShape="1">
            <a:gsLst>
              <a:gs pos="0">
                <a:srgbClr val="46D4FF">
                  <a:alpha val="31000"/>
                </a:srgbClr>
              </a:gs>
              <a:gs pos="100000">
                <a:srgbClr val="46D4FF">
                  <a:alpha val="0"/>
                </a:srgbClr>
              </a:gs>
            </a:gsLst>
            <a:lin ang="54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ＭＳ Ｐゴシック" pitchFamily="-97" charset="-128"/>
              <a:sym typeface="Arial" pitchFamily="-106" charset="0"/>
            </a:endParaRPr>
          </a:p>
        </p:txBody>
      </p:sp>
      <p:sp>
        <p:nvSpPr>
          <p:cNvPr id="20" name="Rectangle 159">
            <a:extLst>
              <a:ext uri="{FF2B5EF4-FFF2-40B4-BE49-F238E27FC236}">
                <a16:creationId xmlns:a16="http://schemas.microsoft.com/office/drawing/2014/main" id="{AC70542E-9E7C-DD46-AEB7-6D74CB4206EA}"/>
              </a:ext>
            </a:extLst>
          </p:cNvPr>
          <p:cNvSpPr>
            <a:spLocks noChangeAspect="1"/>
          </p:cNvSpPr>
          <p:nvPr/>
        </p:nvSpPr>
        <p:spPr bwMode="auto">
          <a:xfrm>
            <a:off x="4048171" y="1207890"/>
            <a:ext cx="3496704" cy="5664496"/>
          </a:xfrm>
          <a:prstGeom prst="roundRect">
            <a:avLst>
              <a:gd name="adj" fmla="val 3173"/>
            </a:avLst>
          </a:prstGeom>
          <a:gradFill flip="none" rotWithShape="1">
            <a:gsLst>
              <a:gs pos="0">
                <a:srgbClr val="46D4FF">
                  <a:alpha val="31000"/>
                </a:srgbClr>
              </a:gs>
              <a:gs pos="100000">
                <a:srgbClr val="46D4FF">
                  <a:alpha val="0"/>
                </a:srgbClr>
              </a:gs>
            </a:gsLst>
            <a:lin ang="54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ＭＳ Ｐゴシック" pitchFamily="-97" charset="-128"/>
              <a:sym typeface="Arial" pitchFamily="-106" charset="0"/>
            </a:endParaRPr>
          </a:p>
        </p:txBody>
      </p:sp>
      <p:sp>
        <p:nvSpPr>
          <p:cNvPr id="19" name="Rectangle 159">
            <a:extLst>
              <a:ext uri="{FF2B5EF4-FFF2-40B4-BE49-F238E27FC236}">
                <a16:creationId xmlns:a16="http://schemas.microsoft.com/office/drawing/2014/main" id="{40536C6E-BC14-4D42-9E9D-A23D224EEBBA}"/>
              </a:ext>
            </a:extLst>
          </p:cNvPr>
          <p:cNvSpPr>
            <a:spLocks noChangeAspect="1"/>
          </p:cNvSpPr>
          <p:nvPr/>
        </p:nvSpPr>
        <p:spPr bwMode="auto">
          <a:xfrm>
            <a:off x="276807" y="1193504"/>
            <a:ext cx="3496704" cy="5664496"/>
          </a:xfrm>
          <a:prstGeom prst="roundRect">
            <a:avLst>
              <a:gd name="adj" fmla="val 3173"/>
            </a:avLst>
          </a:prstGeom>
          <a:gradFill flip="none" rotWithShape="1">
            <a:gsLst>
              <a:gs pos="0">
                <a:srgbClr val="46D4FF">
                  <a:alpha val="31000"/>
                </a:srgbClr>
              </a:gs>
              <a:gs pos="100000">
                <a:srgbClr val="46D4FF">
                  <a:alpha val="0"/>
                </a:srgbClr>
              </a:gs>
            </a:gsLst>
            <a:lin ang="54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pitchFamily="16" charset="-128"/>
              <a:cs typeface="ＭＳ Ｐゴシック" pitchFamily="-97" charset="-128"/>
              <a:sym typeface="Arial" pitchFamily="-106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64C27C4-F5B4-A643-89DB-53FFF2C24560}"/>
              </a:ext>
            </a:extLst>
          </p:cNvPr>
          <p:cNvSpPr txBox="1">
            <a:spLocks/>
          </p:cNvSpPr>
          <p:nvPr/>
        </p:nvSpPr>
        <p:spPr>
          <a:xfrm>
            <a:off x="8033006" y="1831925"/>
            <a:ext cx="3121284" cy="240065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Terrain Editing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Materials Authoring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High Fidelity Rendering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3D Mesh as Ground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Integrated Mesh Scene Layer Data Management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New Data Types 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BigInteger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, Timestamp with Time zone)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BF624CD-E796-6448-AB9A-F3BD1F4FB597}"/>
              </a:ext>
            </a:extLst>
          </p:cNvPr>
          <p:cNvSpPr txBox="1">
            <a:spLocks/>
          </p:cNvSpPr>
          <p:nvPr/>
        </p:nvSpPr>
        <p:spPr>
          <a:xfrm>
            <a:off x="4048172" y="1201647"/>
            <a:ext cx="3496703" cy="519039"/>
          </a:xfrm>
          <a:prstGeom prst="rect">
            <a:avLst/>
          </a:prstGeom>
          <a:solidFill>
            <a:srgbClr val="242424">
              <a:alpha val="42000"/>
            </a:srgbClr>
          </a:solidFill>
          <a:ln>
            <a:noFill/>
          </a:ln>
        </p:spPr>
        <p:txBody>
          <a:bodyPr lIns="0" rIns="0" anchor="ctr">
            <a:noAutofit/>
          </a:bodyPr>
          <a:lstStyle>
            <a:defPPr>
              <a:defRPr lang="en-US"/>
            </a:defPPr>
            <a:lvl1pPr marL="801688" defTabSz="919163">
              <a:lnSpc>
                <a:spcPct val="100000"/>
              </a:lnSpc>
              <a:spcBef>
                <a:spcPct val="0"/>
              </a:spcBef>
              <a:buNone/>
              <a:defRPr kumimoji="0" sz="10400" b="0" i="0" cap="none" baseline="0">
                <a:solidFill>
                  <a:srgbClr val="FFFFFF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pPr marL="801688" marR="0" lvl="0" indent="0" algn="l" defTabSz="9191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8045747-C057-7C4F-BD55-624DAD817230}"/>
              </a:ext>
            </a:extLst>
          </p:cNvPr>
          <p:cNvSpPr txBox="1">
            <a:spLocks/>
          </p:cNvSpPr>
          <p:nvPr/>
        </p:nvSpPr>
        <p:spPr>
          <a:xfrm>
            <a:off x="7845296" y="1210031"/>
            <a:ext cx="3496703" cy="519039"/>
          </a:xfrm>
          <a:prstGeom prst="rect">
            <a:avLst/>
          </a:prstGeom>
          <a:solidFill>
            <a:srgbClr val="242424">
              <a:alpha val="42000"/>
            </a:srgbClr>
          </a:solidFill>
          <a:ln>
            <a:noFill/>
          </a:ln>
        </p:spPr>
        <p:txBody>
          <a:bodyPr lIns="0" rIns="0" anchor="ctr">
            <a:noAutofit/>
          </a:bodyPr>
          <a:lstStyle>
            <a:defPPr>
              <a:defRPr lang="en-US"/>
            </a:defPPr>
            <a:lvl1pPr marL="801688" defTabSz="919163">
              <a:lnSpc>
                <a:spcPct val="100000"/>
              </a:lnSpc>
              <a:spcBef>
                <a:spcPct val="0"/>
              </a:spcBef>
              <a:buNone/>
              <a:defRPr kumimoji="0" sz="10400" b="0" i="0" cap="none" baseline="0">
                <a:solidFill>
                  <a:srgbClr val="FFFFFF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pPr marL="801688" marR="0" lvl="0" indent="0" algn="l" defTabSz="9191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C0BE761-F311-A44C-9D7D-2B7AA0CFCB87}"/>
              </a:ext>
            </a:extLst>
          </p:cNvPr>
          <p:cNvSpPr txBox="1">
            <a:spLocks/>
          </p:cNvSpPr>
          <p:nvPr/>
        </p:nvSpPr>
        <p:spPr>
          <a:xfrm>
            <a:off x="276807" y="1193504"/>
            <a:ext cx="3496703" cy="519039"/>
          </a:xfrm>
          <a:prstGeom prst="rect">
            <a:avLst/>
          </a:prstGeom>
          <a:solidFill>
            <a:srgbClr val="242424">
              <a:alpha val="42000"/>
            </a:srgbClr>
          </a:solidFill>
          <a:ln>
            <a:noFill/>
          </a:ln>
        </p:spPr>
        <p:txBody>
          <a:bodyPr lIns="0" rIns="0" anchor="ctr">
            <a:noAutofit/>
          </a:bodyPr>
          <a:lstStyle>
            <a:defPPr>
              <a:defRPr lang="en-US"/>
            </a:defPPr>
            <a:lvl1pPr marL="801688" defTabSz="919163">
              <a:lnSpc>
                <a:spcPct val="100000"/>
              </a:lnSpc>
              <a:spcBef>
                <a:spcPct val="0"/>
              </a:spcBef>
              <a:buNone/>
              <a:defRPr kumimoji="0" sz="10400" b="0" i="0" cap="none" baseline="0">
                <a:solidFill>
                  <a:srgbClr val="FFFFFF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pPr marL="801688" marR="0" lvl="0" indent="0" algn="l" defTabSz="9191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AE9F5F4-EA21-9F4D-BC32-3F41526A9A7F}"/>
              </a:ext>
            </a:extLst>
          </p:cNvPr>
          <p:cNvSpPr/>
          <p:nvPr/>
        </p:nvSpPr>
        <p:spPr>
          <a:xfrm>
            <a:off x="4212989" y="1207890"/>
            <a:ext cx="30641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" panose="020B0503020202020204" pitchFamily="34" charset="0"/>
                <a:ea typeface="Avenir Medium" charset="0"/>
                <a:cs typeface="Avenir Medium" charset="0"/>
              </a:rPr>
              <a:t>Mid-term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" panose="020B0503020202020204" pitchFamily="34" charset="0"/>
              <a:ea typeface="Avenir Medium" charset="0"/>
              <a:cs typeface="Avenir Medium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860931B-8E0C-F346-9D29-1B883B76CE15}"/>
              </a:ext>
            </a:extLst>
          </p:cNvPr>
          <p:cNvSpPr/>
          <p:nvPr/>
        </p:nvSpPr>
        <p:spPr>
          <a:xfrm>
            <a:off x="8033006" y="1207890"/>
            <a:ext cx="298716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" panose="020B0503020202020204" pitchFamily="34" charset="0"/>
                <a:ea typeface="Avenir Medium" charset="0"/>
                <a:cs typeface="Avenir Medium" charset="0"/>
              </a:rPr>
              <a:t>Long-term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" panose="020B0503020202020204" pitchFamily="34" charset="0"/>
              <a:ea typeface="Avenir Medium" charset="0"/>
              <a:cs typeface="Avenir Medium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E047254-A2EE-214F-B1A0-209D0EC0732F}"/>
              </a:ext>
            </a:extLst>
          </p:cNvPr>
          <p:cNvSpPr/>
          <p:nvPr/>
        </p:nvSpPr>
        <p:spPr>
          <a:xfrm>
            <a:off x="694795" y="1229456"/>
            <a:ext cx="258404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venir Next" panose="020B0503020202020204" pitchFamily="34" charset="0"/>
                <a:ea typeface="Avenir Medium" charset="0"/>
                <a:cs typeface="Avenir Medium" charset="0"/>
              </a:rPr>
              <a:t>Near-term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Medium" charset="0"/>
              <a:ea typeface="Avenir Medium" charset="0"/>
              <a:cs typeface="Avenir Medium" charset="0"/>
            </a:endParaRP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831F36B3-9A75-47EA-B4E0-4EC1235F4A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9178" y="1617"/>
            <a:ext cx="5241141" cy="118419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24172D-266D-496C-B96B-A0E249712707}"/>
              </a:ext>
            </a:extLst>
          </p:cNvPr>
          <p:cNvSpPr txBox="1"/>
          <p:nvPr/>
        </p:nvSpPr>
        <p:spPr>
          <a:xfrm>
            <a:off x="9089969" y="6225742"/>
            <a:ext cx="2397593" cy="267128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r" defTabSz="914400" rtl="0" eaLnBrk="0" fontAlgn="auto" latinLnBrk="0" hangingPunc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ＭＳ Ｐゴシック"/>
              </a:rPr>
              <a:t>December </a:t>
            </a:r>
            <a:r>
              <a:rPr kumimoji="0" lang="en-US" sz="1400" b="0" i="1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/>
                <a:ea typeface="ＭＳ Ｐゴシック"/>
                <a:cs typeface="+mn-cs"/>
              </a:rPr>
              <a:t>2021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1C6A45C-F29E-49F1-B09B-0AFB3033BE1C}"/>
              </a:ext>
            </a:extLst>
          </p:cNvPr>
          <p:cNvSpPr txBox="1">
            <a:spLocks/>
          </p:cNvSpPr>
          <p:nvPr/>
        </p:nvSpPr>
        <p:spPr>
          <a:xfrm>
            <a:off x="363753" y="1760773"/>
            <a:ext cx="3496704" cy="6309420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Upgrade Python Environment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Reality Mapping Extension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Projects in the Enterprise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Export Presets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Provenance in Knowledge Graphs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Indoor Positioning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Suitability Modeler Additional W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eighting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Parcel Metes and B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ounds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 V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isualization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Roof Editing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Enhanced Radar Data Support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Hydrologic Analysis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Multiscale GWR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10B4CD8-802D-422F-AF44-4DE365356AC6}"/>
              </a:ext>
            </a:extLst>
          </p:cNvPr>
          <p:cNvSpPr txBox="1">
            <a:spLocks/>
          </p:cNvSpPr>
          <p:nvPr/>
        </p:nvSpPr>
        <p:spPr>
          <a:xfrm>
            <a:off x="4212989" y="1792441"/>
            <a:ext cx="3331886" cy="561692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Simulation Modeling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Catalog Layers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Point Cloud Scene Layer Data Management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Non-versioned Editing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Presentations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Spatio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-temporal Density Analysis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Scientific Data (DSG) Ingestion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Managed Indoor Data Pipeline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Roof Editing in Stereo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ENC Chart Viewing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 panose="020B0604020202020204" pitchFamily="34" charset="0"/>
              </a:rPr>
              <a:t>64-Bit Object ID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Next LT Pro Regular"/>
              <a:ea typeface="ＭＳ Ｐゴシック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5D5B94-A3B6-483E-9BFB-8E378AC234EB}"/>
              </a:ext>
            </a:extLst>
          </p:cNvPr>
          <p:cNvSpPr txBox="1"/>
          <p:nvPr/>
        </p:nvSpPr>
        <p:spPr>
          <a:xfrm>
            <a:off x="5748317" y="708570"/>
            <a:ext cx="914400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0" fontAlgn="auto" latinLnBrk="0" hangingPunc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highlight>
                <a:srgbClr val="000000"/>
              </a:highlight>
              <a:uLnTx/>
              <a:uFillTx/>
              <a:latin typeface="Arial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5871257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16CFD9AE-1932-4FED-9CF7-CFDF933688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F6D10A-DEDE-4F25-8B32-AD371C7EC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0292"/>
            <a:ext cx="10826496" cy="892552"/>
          </a:xfrm>
        </p:spPr>
        <p:txBody>
          <a:bodyPr/>
          <a:lstStyle/>
          <a:p>
            <a:r>
              <a:rPr lang="en-US" sz="2800" b="0" dirty="0"/>
              <a:t>Migrating to ArcGIS Pro 3.0</a:t>
            </a:r>
            <a:br>
              <a:rPr lang="en-US" dirty="0"/>
            </a:b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B8A36B-1D97-4EC9-8B5D-EE4F1F203F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800" y="1580054"/>
            <a:ext cx="10932263" cy="5087446"/>
          </a:xfrm>
        </p:spPr>
        <p:txBody>
          <a:bodyPr/>
          <a:lstStyle/>
          <a:p>
            <a:pPr>
              <a:spcAft>
                <a:spcPts val="1800"/>
              </a:spcAft>
            </a:pPr>
            <a:r>
              <a:rPr lang="en-US" b="0" dirty="0"/>
              <a:t>Pro 3.0:</a:t>
            </a:r>
          </a:p>
          <a:p>
            <a:pPr lvl="1">
              <a:spcAft>
                <a:spcPts val="1800"/>
              </a:spcAft>
            </a:pPr>
            <a:r>
              <a:rPr lang="en-US" dirty="0"/>
              <a:t>U</a:t>
            </a:r>
            <a:r>
              <a:rPr lang="en-US" b="0" dirty="0"/>
              <a:t>tilizes .NET 6 (formerly known as .NET Core)</a:t>
            </a:r>
          </a:p>
          <a:p>
            <a:pPr lvl="1">
              <a:spcAft>
                <a:spcPts val="1800"/>
              </a:spcAft>
            </a:pPr>
            <a:r>
              <a:rPr lang="en-US" dirty="0"/>
              <a:t>Has moved to Visual Studio 2022</a:t>
            </a:r>
          </a:p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b="0" dirty="0"/>
              <a:t>Pro 3.0 is a breaking change release</a:t>
            </a:r>
          </a:p>
          <a:p>
            <a:pPr lvl="1">
              <a:spcAft>
                <a:spcPts val="1800"/>
              </a:spcAft>
            </a:pPr>
            <a:r>
              <a:rPr lang="en-US" b="0" dirty="0"/>
              <a:t>Changes required to accommodate .NET 6 and to optimize APIs</a:t>
            </a:r>
          </a:p>
          <a:p>
            <a:pPr lvl="1">
              <a:spcAft>
                <a:spcPts val="1800"/>
              </a:spcAft>
            </a:pPr>
            <a:r>
              <a:rPr lang="en-US" b="0" dirty="0"/>
              <a:t>Developers will need to update 2.x add-ins with the Pro 3.0 API and recompile</a:t>
            </a:r>
          </a:p>
          <a:p>
            <a:pPr lvl="1">
              <a:spcAft>
                <a:spcPts val="1800"/>
              </a:spcAft>
            </a:pPr>
            <a:r>
              <a:rPr lang="en-US" dirty="0"/>
              <a:t>Consult the Pro SDK Migration Guide online: </a:t>
            </a:r>
          </a:p>
          <a:p>
            <a:pPr lvl="1">
              <a:spcAft>
                <a:spcPts val="1800"/>
              </a:spcAft>
            </a:pPr>
            <a:r>
              <a:rPr lang="en-US" b="0" dirty="0">
                <a:hlinkClick r:id="rId4"/>
              </a:rPr>
              <a:t>https://github.com/esri/arcgis-pro-sdk/wiki/ProConcepts-3.0-Migration-Guide</a:t>
            </a:r>
            <a:r>
              <a:rPr lang="en-US" b="0" dirty="0"/>
              <a:t> </a:t>
            </a:r>
          </a:p>
          <a:p>
            <a:pPr lvl="1">
              <a:spcAft>
                <a:spcPts val="1800"/>
              </a:spcAft>
            </a:pPr>
            <a:endParaRPr lang="en-US" b="0" dirty="0"/>
          </a:p>
          <a:p>
            <a:endParaRPr lang="en-US" b="0" dirty="0"/>
          </a:p>
        </p:txBody>
      </p:sp>
      <p:pic>
        <p:nvPicPr>
          <p:cNvPr id="1026" name="Picture 2" descr="NET 6 Preview 4 Ships &amp;#39;Ready for Real-World Testing&amp;#39; -- Visual Studio  Magazine">
            <a:extLst>
              <a:ext uri="{FF2B5EF4-FFF2-40B4-BE49-F238E27FC236}">
                <a16:creationId xmlns:a16="http://schemas.microsoft.com/office/drawing/2014/main" id="{C84FF4DD-A050-4C5F-B7D5-4FB4DBA1C9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0064" y="3019337"/>
            <a:ext cx="2417136" cy="168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7">
            <a:extLst>
              <a:ext uri="{FF2B5EF4-FFF2-40B4-BE49-F238E27FC236}">
                <a16:creationId xmlns:a16="http://schemas.microsoft.com/office/drawing/2014/main" id="{D6548AB7-CC79-492D-9675-95AC468F5A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907" y="427219"/>
            <a:ext cx="3241052" cy="2001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8210778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16CFD9AE-1932-4FED-9CF7-CFDF933688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F6D10A-DEDE-4F25-8B32-AD371C7EC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590292"/>
            <a:ext cx="10826496" cy="892552"/>
          </a:xfrm>
        </p:spPr>
        <p:txBody>
          <a:bodyPr/>
          <a:lstStyle/>
          <a:p>
            <a:r>
              <a:rPr lang="en-US" sz="2800" b="0" dirty="0"/>
              <a:t>What’s Coming – API Enhancements for 2022 and 2023</a:t>
            </a:r>
            <a:br>
              <a:rPr lang="en-US" dirty="0"/>
            </a:b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4B8A36B-1D97-4EC9-8B5D-EE4F1F203F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800" y="1580054"/>
            <a:ext cx="10932263" cy="5087446"/>
          </a:xfrm>
        </p:spPr>
        <p:txBody>
          <a:bodyPr/>
          <a:lstStyle/>
          <a:p>
            <a:pPr>
              <a:spcBef>
                <a:spcPts val="1800"/>
              </a:spcBef>
              <a:spcAft>
                <a:spcPts val="1800"/>
              </a:spcAft>
            </a:pPr>
            <a:r>
              <a:rPr lang="en-US" b="0" dirty="0"/>
              <a:t>3.0 Highlights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Layout tool enhancements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Map and Layout Tray buttons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API improvements for working with </a:t>
            </a:r>
            <a:r>
              <a:rPr lang="en-US" dirty="0" err="1"/>
              <a:t>GraphicsLayer</a:t>
            </a:r>
            <a:r>
              <a:rPr lang="en-US" dirty="0"/>
              <a:t> and Layout</a:t>
            </a:r>
          </a:p>
          <a:p>
            <a:pPr lvl="2"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Creating and manipulating </a:t>
            </a:r>
            <a:r>
              <a:rPr lang="en-US" dirty="0" err="1"/>
              <a:t>GraphicElements</a:t>
            </a:r>
            <a:r>
              <a:rPr lang="en-US" dirty="0"/>
              <a:t> and </a:t>
            </a:r>
            <a:r>
              <a:rPr lang="en-US" dirty="0" err="1"/>
              <a:t>CIMGraphic</a:t>
            </a:r>
            <a:endParaRPr lang="en-US" dirty="0"/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Utility Network enhancements for Tracing and Schematics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Editing API enhancements for sketching and COGO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US" dirty="0"/>
              <a:t>Geodatabase API enhancements for Post and Reconcile</a:t>
            </a:r>
          </a:p>
          <a:p>
            <a:endParaRPr lang="en-US" dirty="0"/>
          </a:p>
          <a:p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119163011"/>
      </p:ext>
    </p:extLst>
  </p:cSld>
  <p:clrMapOvr>
    <a:masterClrMapping/>
  </p:clrMapOvr>
  <p:transition spd="med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2E571E2B-D329-4C85-BF95-AC58264E8C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8B8C8841-D3DA-5F46-9C9F-BB037EE5F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079" y="403417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3.1</a:t>
            </a:r>
            <a:endParaRPr lang="en-US" sz="2800" b="0" dirty="0">
              <a:solidFill>
                <a:srgbClr val="FF0000"/>
              </a:solidFill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7BD0364-5C55-4C03-ACE9-2FDD586462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4079" y="1431695"/>
            <a:ext cx="9103430" cy="5426305"/>
          </a:xfrm>
        </p:spPr>
        <p:txBody>
          <a:bodyPr/>
          <a:lstStyle/>
          <a:p>
            <a:pPr marL="0" indent="0" fontAlgn="base">
              <a:spcAft>
                <a:spcPts val="1200"/>
              </a:spcAft>
              <a:buNone/>
            </a:pPr>
            <a:r>
              <a:rPr lang="en-US" sz="2400" dirty="0"/>
              <a:t>3.1 H</a:t>
            </a:r>
            <a:r>
              <a:rPr lang="en-US" sz="2400" b="0" dirty="0"/>
              <a:t>ighlights:</a:t>
            </a:r>
          </a:p>
          <a:p>
            <a:pPr fontAlgn="base">
              <a:spcAft>
                <a:spcPts val="1800"/>
              </a:spcAft>
            </a:pPr>
            <a:r>
              <a:rPr lang="en-US" dirty="0"/>
              <a:t>Improvements to Layout tool and Tray button patterns</a:t>
            </a:r>
          </a:p>
          <a:p>
            <a:pPr fontAlgn="base">
              <a:spcAft>
                <a:spcPts val="1800"/>
              </a:spcAft>
            </a:pPr>
            <a:r>
              <a:rPr lang="en-US" dirty="0"/>
              <a:t>New Start Page Controls </a:t>
            </a:r>
            <a:r>
              <a:rPr lang="en-US" b="0" dirty="0"/>
              <a:t> for use with Configurations</a:t>
            </a:r>
          </a:p>
          <a:p>
            <a:pPr lvl="1" fontAlgn="base">
              <a:spcAft>
                <a:spcPts val="1800"/>
              </a:spcAft>
            </a:pPr>
            <a:r>
              <a:rPr lang="en-US" dirty="0"/>
              <a:t>Customize the Pro start page experience</a:t>
            </a:r>
            <a:endParaRPr lang="en-US" b="0" dirty="0"/>
          </a:p>
          <a:p>
            <a:pPr fontAlgn="base">
              <a:spcAft>
                <a:spcPts val="1800"/>
              </a:spcAft>
            </a:pPr>
            <a:r>
              <a:rPr lang="en-US" dirty="0"/>
              <a:t>Time support on layers and Time Picker</a:t>
            </a:r>
          </a:p>
          <a:p>
            <a:pPr fontAlgn="base">
              <a:spcAft>
                <a:spcPts val="1800"/>
              </a:spcAft>
            </a:pPr>
            <a:r>
              <a:rPr lang="en-US" dirty="0"/>
              <a:t>Geodatabase DDL enhancements for Relates, Domains, Subtypes</a:t>
            </a:r>
          </a:p>
          <a:p>
            <a:pPr fontAlgn="base">
              <a:spcAft>
                <a:spcPts val="1800"/>
              </a:spcAft>
            </a:pPr>
            <a:r>
              <a:rPr lang="en-US" b="0" dirty="0"/>
              <a:t>New Extensibility API for Customizing Editor </a:t>
            </a:r>
            <a:r>
              <a:rPr lang="en-US" dirty="0"/>
              <a:t>Attributes window</a:t>
            </a:r>
          </a:p>
          <a:p>
            <a:pPr fontAlgn="base">
              <a:spcAft>
                <a:spcPts val="1800"/>
              </a:spcAft>
            </a:pPr>
            <a:endParaRPr lang="en-US" b="0" dirty="0"/>
          </a:p>
          <a:p>
            <a:pPr lvl="1">
              <a:spcAft>
                <a:spcPts val="1200"/>
              </a:spcAft>
            </a:pPr>
            <a:endParaRPr lang="en-US" sz="1600" b="0" dirty="0"/>
          </a:p>
        </p:txBody>
      </p:sp>
    </p:spTree>
    <p:extLst>
      <p:ext uri="{BB962C8B-B14F-4D97-AF65-F5344CB8AC3E}">
        <p14:creationId xmlns:p14="http://schemas.microsoft.com/office/powerpoint/2010/main" val="118822174"/>
      </p:ext>
    </p:extLst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11F8F8AD-B0C5-43DD-9DA4-90FBAA2FDB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SDK for .NET – Your Feedback</a:t>
            </a:r>
          </a:p>
        </p:txBody>
      </p:sp>
      <p:sp>
        <p:nvSpPr>
          <p:cNvPr id="13" name="Content Placeholder 11"/>
          <p:cNvSpPr>
            <a:spLocks noGrp="1"/>
          </p:cNvSpPr>
          <p:nvPr>
            <p:ph sz="half" idx="2"/>
          </p:nvPr>
        </p:nvSpPr>
        <p:spPr>
          <a:xfrm>
            <a:off x="840758" y="1456713"/>
            <a:ext cx="10369296" cy="4615958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b="0" dirty="0"/>
              <a:t>Customer feedback drives Pro SDK development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b="0" dirty="0"/>
              <a:t>Encouraging new requirements and the workflows these would support</a:t>
            </a:r>
          </a:p>
          <a:p>
            <a:pPr>
              <a:spcBef>
                <a:spcPts val="2400"/>
              </a:spcBef>
              <a:spcAft>
                <a:spcPts val="1200"/>
              </a:spcAft>
            </a:pPr>
            <a:r>
              <a:rPr lang="en-US" b="0" dirty="0"/>
              <a:t>Feedback and Questions:</a:t>
            </a:r>
          </a:p>
          <a:p>
            <a:pPr lvl="1">
              <a:spcAft>
                <a:spcPts val="1200"/>
              </a:spcAft>
            </a:pPr>
            <a:r>
              <a:rPr lang="en-US" sz="2000" b="0" dirty="0">
                <a:hlinkClick r:id="rId4"/>
              </a:rPr>
              <a:t>ArcGIS Pro SDK Group - Esri Community</a:t>
            </a:r>
            <a:endParaRPr lang="en-US" sz="2000" b="0" dirty="0"/>
          </a:p>
          <a:p>
            <a:pPr>
              <a:spcAft>
                <a:spcPts val="1200"/>
              </a:spcAft>
            </a:pPr>
            <a:r>
              <a:rPr lang="en-US" sz="2200" b="0" dirty="0"/>
              <a:t>Ideas:</a:t>
            </a:r>
          </a:p>
          <a:p>
            <a:pPr lvl="1"/>
            <a:r>
              <a:rPr lang="en-US" sz="2000" b="0" dirty="0"/>
              <a:t>ArcGIS Pro Ideas </a:t>
            </a:r>
            <a:r>
              <a:rPr lang="en-US" sz="2000" b="0" dirty="0">
                <a:hlinkClick r:id="rId5"/>
              </a:rPr>
              <a:t>on the Esri Community</a:t>
            </a:r>
            <a:endParaRPr lang="en-US" sz="2000" b="0" dirty="0"/>
          </a:p>
          <a:p>
            <a:pPr lvl="1"/>
            <a:r>
              <a:rPr lang="en-US" sz="2000" b="0" dirty="0"/>
              <a:t>“SDK” label</a:t>
            </a:r>
            <a:endParaRPr lang="en-US" sz="2200" b="0" dirty="0"/>
          </a:p>
          <a:p>
            <a:pPr marL="0" indent="0">
              <a:spcAft>
                <a:spcPts val="1200"/>
              </a:spcAft>
              <a:buNone/>
            </a:pPr>
            <a:endParaRPr lang="en-US" sz="2200" b="0" dirty="0"/>
          </a:p>
          <a:p>
            <a:pPr lvl="0">
              <a:spcAft>
                <a:spcPts val="1200"/>
              </a:spcAft>
            </a:pPr>
            <a:endParaRPr lang="en-US" sz="2400" b="0" dirty="0">
              <a:solidFill>
                <a:srgbClr val="FFFF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348D4E-659B-4212-AF17-8E0D5A793C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01777" y="2692866"/>
            <a:ext cx="4749035" cy="4014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292701"/>
      </p:ext>
    </p:extLst>
  </p:cSld>
  <p:clrMapOvr>
    <a:masterClrMapping/>
  </p:clrMapOvr>
  <p:transition spd="med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B4488212-7373-43BE-A815-8CE2E73DCF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16F02C5B-5F24-2347-9022-8515E3926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6345" y="2917336"/>
            <a:ext cx="5135040" cy="553998"/>
          </a:xfrm>
        </p:spPr>
        <p:txBody>
          <a:bodyPr/>
          <a:lstStyle/>
          <a:p>
            <a:pPr lvl="0">
              <a:spcBef>
                <a:spcPts val="0"/>
              </a:spcBef>
              <a:defRPr/>
            </a:pPr>
            <a:r>
              <a:rPr lang="en-US" sz="3600" b="0" dirty="0">
                <a:solidFill>
                  <a:prstClr val="white"/>
                </a:solidFill>
              </a:rPr>
              <a:t>Resources for your work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904529274"/>
      </p:ext>
    </p:extLst>
  </p:cSld>
  <p:clrMapOvr>
    <a:masterClrMapping/>
  </p:clrMapOvr>
  <p:transition spd="med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A6F8BFB9-ADBB-42AD-8C47-BBC2F8D5D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2752" y="526658"/>
            <a:ext cx="10826496" cy="1354217"/>
          </a:xfrm>
        </p:spPr>
        <p:txBody>
          <a:bodyPr/>
          <a:lstStyle/>
          <a:p>
            <a:r>
              <a:rPr lang="en-US" sz="3200" b="0" dirty="0"/>
              <a:t>SDK Resources</a:t>
            </a:r>
            <a:br>
              <a:rPr lang="en-US" sz="2800" b="0" dirty="0">
                <a:solidFill>
                  <a:srgbClr val="FFFF00"/>
                </a:solidFill>
              </a:rPr>
            </a:br>
            <a:r>
              <a:rPr lang="en-US" sz="2800" b="0" dirty="0">
                <a:solidFill>
                  <a:srgbClr val="FFFF00"/>
                </a:solidFill>
              </a:rPr>
              <a:t>	</a:t>
            </a:r>
            <a:br>
              <a:rPr lang="en-US" sz="2800" b="0" dirty="0">
                <a:solidFill>
                  <a:srgbClr val="FFFF00"/>
                </a:solidFill>
              </a:rPr>
            </a:br>
            <a:endParaRPr lang="en-US" sz="2800" b="0" dirty="0">
              <a:solidFill>
                <a:srgbClr val="FFFF00"/>
              </a:solidFill>
            </a:endParaRPr>
          </a:p>
        </p:txBody>
      </p:sp>
      <p:sp>
        <p:nvSpPr>
          <p:cNvPr id="14" name="Content Placeholder 10"/>
          <p:cNvSpPr>
            <a:spLocks noGrp="1"/>
          </p:cNvSpPr>
          <p:nvPr>
            <p:ph sz="quarter" idx="4294967295"/>
          </p:nvPr>
        </p:nvSpPr>
        <p:spPr>
          <a:xfrm>
            <a:off x="665601" y="1569323"/>
            <a:ext cx="11012537" cy="3427413"/>
          </a:xfrm>
          <a:prstGeom prst="rect">
            <a:avLst/>
          </a:prstGeom>
        </p:spPr>
        <p:txBody>
          <a:bodyPr/>
          <a:lstStyle/>
          <a:p>
            <a:pPr fontAlgn="ctr">
              <a:spcAft>
                <a:spcPts val="1200"/>
              </a:spcAft>
            </a:pPr>
            <a:r>
              <a:rPr lang="en-US" dirty="0">
                <a:hlinkClick r:id="rId4"/>
              </a:rPr>
              <a:t>Landing Page</a:t>
            </a:r>
            <a:r>
              <a:rPr lang="en-US" dirty="0"/>
              <a:t> </a:t>
            </a:r>
            <a:r>
              <a:rPr lang="en-US" b="0" dirty="0"/>
              <a:t>– </a:t>
            </a:r>
            <a:endParaRPr lang="en-US" dirty="0"/>
          </a:p>
          <a:p>
            <a:pPr lvl="1" fontAlgn="ctr">
              <a:spcAft>
                <a:spcPts val="1200"/>
              </a:spcAft>
            </a:pPr>
            <a:r>
              <a:rPr lang="en-US" b="0" dirty="0">
                <a:solidFill>
                  <a:schemeClr val="tx2"/>
                </a:solidFill>
                <a:hlinkClick r:id="rId4"/>
              </a:rPr>
              <a:t>https://pro.arcgis.com/en/pro-app/sdk/</a:t>
            </a:r>
            <a:r>
              <a:rPr lang="en-US" b="0" dirty="0">
                <a:solidFill>
                  <a:schemeClr val="tx2"/>
                </a:solidFill>
              </a:rPr>
              <a:t> </a:t>
            </a:r>
          </a:p>
          <a:p>
            <a:pPr fontAlgn="ctr">
              <a:spcBef>
                <a:spcPts val="1200"/>
              </a:spcBef>
              <a:spcAft>
                <a:spcPts val="1200"/>
              </a:spcAft>
            </a:pPr>
            <a:r>
              <a:rPr lang="en-US" b="0" dirty="0"/>
              <a:t>Links to all the Resources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API Reference, Samples and Documentation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ArcGIS Tutorials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Pro SDK Group on Esri Community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Tech session video recordings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Instructor-led training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ArcGIS Blog posts</a:t>
            </a:r>
          </a:p>
          <a:p>
            <a:pPr fontAlgn="ctr">
              <a:spcAft>
                <a:spcPts val="1200"/>
              </a:spcAft>
            </a:pPr>
            <a:endParaRPr lang="en-US" b="0" dirty="0"/>
          </a:p>
          <a:p>
            <a:pPr fontAlgn="ctr">
              <a:spcAft>
                <a:spcPts val="1200"/>
              </a:spcAft>
            </a:pPr>
            <a:endParaRPr lang="en-US" b="0" dirty="0"/>
          </a:p>
          <a:p>
            <a:pPr marL="176213" lvl="1" indent="-176213" fontAlgn="ctr">
              <a:spcBef>
                <a:spcPts val="300"/>
              </a:spcBef>
              <a:spcAft>
                <a:spcPts val="1200"/>
              </a:spcAft>
              <a:buFont typeface="Arial"/>
              <a:buChar char="•"/>
            </a:pPr>
            <a:endParaRPr lang="en-US" sz="2000" b="0" dirty="0">
              <a:solidFill>
                <a:schemeClr val="tx2"/>
              </a:solidFill>
            </a:endParaRPr>
          </a:p>
          <a:p>
            <a:pPr>
              <a:buClr>
                <a:srgbClr val="D07505"/>
              </a:buClr>
              <a:buSzPct val="90000"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947D39-5459-4F78-A296-4610D8DD55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318000"/>
            <a:ext cx="5923514" cy="280729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5BCE3DE-366E-4DA9-83E3-891949B430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3353588"/>
            <a:ext cx="5928029" cy="3069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733397"/>
      </p:ext>
    </p:extLst>
  </p:cSld>
  <p:clrMapOvr>
    <a:masterClrMapping/>
  </p:clrMapOvr>
  <p:transition spd="med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9C66D506-A3C4-4F35-A762-DCF166BF5A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637896" y="543928"/>
            <a:ext cx="10826496" cy="430887"/>
          </a:xfrm>
        </p:spPr>
        <p:txBody>
          <a:bodyPr/>
          <a:lstStyle/>
          <a:p>
            <a:r>
              <a:rPr lang="en-US" sz="2800" b="0" dirty="0"/>
              <a:t>Samples and Documentation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37896" y="1309247"/>
            <a:ext cx="9578686" cy="1911928"/>
          </a:xfrm>
          <a:prstGeom prst="rect">
            <a:avLst/>
          </a:prstGeom>
        </p:spPr>
        <p:txBody>
          <a:bodyPr/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C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ommunity</a:t>
            </a: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samples on GitHub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Ready to use C# solutions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  <a:latin typeface="Arial"/>
                <a:ea typeface="ＭＳ Ｐゴシック"/>
              </a:rPr>
              <a:t>Code snippets for all patterns and APIs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API Reference 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Concept and Guide documents on GitHub</a:t>
            </a: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  <a:p>
            <a:pPr marL="176213" marR="0" lvl="0" indent="-176213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rgbClr val="00B9F2">
                  <a:lumMod val="60000"/>
                  <a:lumOff val="40000"/>
                </a:srgbClr>
              </a:buClr>
              <a:buSzPct val="80000"/>
              <a:buFont typeface="Arial"/>
              <a:buChar char="•"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1CD47B18-0AF0-4140-B37C-376DD3F69476}"/>
              </a:ext>
            </a:extLst>
          </p:cNvPr>
          <p:cNvSpPr txBox="1">
            <a:spLocks/>
          </p:cNvSpPr>
          <p:nvPr/>
        </p:nvSpPr>
        <p:spPr>
          <a:xfrm>
            <a:off x="9327790" y="201258"/>
            <a:ext cx="261158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0">
              <a:buClr>
                <a:prstClr val="white">
                  <a:lumMod val="65000"/>
                </a:prstClr>
              </a:buClr>
              <a:defRPr/>
            </a:pPr>
            <a:r>
              <a:rPr lang="en-US" sz="1600" i="0" dirty="0">
                <a:solidFill>
                  <a:srgbClr val="FFFF96"/>
                </a:solidFill>
              </a:rPr>
              <a:t>Voxel Layers API</a:t>
            </a:r>
            <a:endParaRPr lang="en-US" i="0" dirty="0">
              <a:solidFill>
                <a:srgbClr val="FFFF96"/>
              </a:solidFill>
            </a:endParaRP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A2D660B5-94BC-46C5-B257-89147D7C2375}"/>
              </a:ext>
            </a:extLst>
          </p:cNvPr>
          <p:cNvSpPr txBox="1">
            <a:spLocks/>
          </p:cNvSpPr>
          <p:nvPr/>
        </p:nvSpPr>
        <p:spPr>
          <a:xfrm>
            <a:off x="10135201" y="3555607"/>
            <a:ext cx="1804171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lvl="0">
              <a:buClr>
                <a:prstClr val="white">
                  <a:lumMod val="65000"/>
                </a:prstClr>
              </a:buClr>
              <a:defRPr/>
            </a:pPr>
            <a:r>
              <a:rPr lang="en-US" sz="1600" i="0" dirty="0">
                <a:solidFill>
                  <a:srgbClr val="FFFF96"/>
                </a:solidFill>
              </a:rPr>
              <a:t>Parcel Fabric API</a:t>
            </a:r>
            <a:endParaRPr lang="en-US" i="0" dirty="0">
              <a:solidFill>
                <a:srgbClr val="FFFF96"/>
              </a:solidFill>
            </a:endParaRPr>
          </a:p>
        </p:txBody>
      </p:sp>
      <p:pic>
        <p:nvPicPr>
          <p:cNvPr id="4" name="Picture 3" descr="A picture containing chart&#10;&#10;Description automatically generated">
            <a:extLst>
              <a:ext uri="{FF2B5EF4-FFF2-40B4-BE49-F238E27FC236}">
                <a16:creationId xmlns:a16="http://schemas.microsoft.com/office/drawing/2014/main" id="{1C46E35E-00C0-4559-A9FF-21B9BA8865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6577" y="505340"/>
            <a:ext cx="4302795" cy="2629722"/>
          </a:xfrm>
          <a:prstGeom prst="rect">
            <a:avLst/>
          </a:prstGeom>
        </p:spPr>
      </p:pic>
      <p:pic>
        <p:nvPicPr>
          <p:cNvPr id="12" name="Picture 11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C81F275-7A1C-4DFD-8F12-0D98BFB4C6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3001" y="3869535"/>
            <a:ext cx="4956371" cy="2684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371042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CBB7A34A-4B58-4D34-9EFD-CA1870FB61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User Perspectives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682625" y="1933954"/>
            <a:ext cx="6298094" cy="3427413"/>
          </a:xfrm>
          <a:noFill/>
        </p:spPr>
        <p:txBody>
          <a:bodyPr vert="horz" lIns="0" tIns="0" rIns="0" bIns="0" rtlCol="0">
            <a:noAutofit/>
          </a:bodyPr>
          <a:lstStyle/>
          <a:p>
            <a:r>
              <a:rPr lang="en-US" sz="2400" b="0" dirty="0"/>
              <a:t>Many GIS development backgrounds</a:t>
            </a:r>
          </a:p>
          <a:p>
            <a:pPr lvl="1"/>
            <a:r>
              <a:rPr lang="en-US" sz="2000" b="0" dirty="0"/>
              <a:t>Microsoft .NET</a:t>
            </a:r>
          </a:p>
          <a:p>
            <a:pPr lvl="1"/>
            <a:r>
              <a:rPr lang="en-US" sz="2000" b="0" dirty="0"/>
              <a:t>ArcObjects SDK</a:t>
            </a:r>
          </a:p>
          <a:p>
            <a:pPr lvl="1"/>
            <a:r>
              <a:rPr lang="en-US" sz="2000" b="0" dirty="0"/>
              <a:t>New to ArcGIS Pro</a:t>
            </a:r>
          </a:p>
          <a:p>
            <a:pPr lvl="1"/>
            <a:r>
              <a:rPr lang="en-US" sz="2000" b="0" dirty="0"/>
              <a:t>New to ArcGIS entirely</a:t>
            </a:r>
          </a:p>
          <a:p>
            <a:pPr lvl="1"/>
            <a:endParaRPr lang="en-US" b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B5F4BFF-CBFD-4F88-9B5E-299204B2FD3A}"/>
              </a:ext>
            </a:extLst>
          </p:cNvPr>
          <p:cNvSpPr txBox="1">
            <a:spLocks/>
          </p:cNvSpPr>
          <p:nvPr/>
        </p:nvSpPr>
        <p:spPr>
          <a:xfrm>
            <a:off x="7368220" y="2472218"/>
            <a:ext cx="4436279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>
                  <a:lumMod val="65000"/>
                </a:prstClr>
              </a:buClr>
              <a:buSzPts val="1100"/>
              <a:buFont typeface="Arial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Arial"/>
                <a:ea typeface="ＭＳ Ｐゴシック"/>
                <a:cs typeface="Arial"/>
              </a:rPr>
              <a:t>Pro SDK Community Samples in C#</a:t>
            </a:r>
          </a:p>
        </p:txBody>
      </p:sp>
      <p:pic>
        <p:nvPicPr>
          <p:cNvPr id="10" name="Picture 6" descr="NET Framework | Logopedia | Fandom">
            <a:extLst>
              <a:ext uri="{FF2B5EF4-FFF2-40B4-BE49-F238E27FC236}">
                <a16:creationId xmlns:a16="http://schemas.microsoft.com/office/drawing/2014/main" id="{6E9719E0-1DF7-438F-8FE4-C64ADC546D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7009" y="682625"/>
            <a:ext cx="1437367" cy="1437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42AA4B9-21BF-4C11-B359-DF71A58AA2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1816" y="2821656"/>
            <a:ext cx="6232560" cy="3597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898225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B343B6DC-DD82-4004-AFB2-BC7288311F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2752" y="526658"/>
            <a:ext cx="10826496" cy="861774"/>
          </a:xfrm>
        </p:spPr>
        <p:txBody>
          <a:bodyPr/>
          <a:lstStyle/>
          <a:p>
            <a:r>
              <a:rPr lang="en-US" sz="2800" b="0" dirty="0"/>
              <a:t>Pro SDK Group on Esri Community</a:t>
            </a:r>
            <a:br>
              <a:rPr lang="en-US" sz="2800" b="0" dirty="0">
                <a:solidFill>
                  <a:srgbClr val="FFFF00"/>
                </a:solidFill>
              </a:rPr>
            </a:br>
            <a:endParaRPr lang="en-US" sz="2800" b="0" dirty="0">
              <a:solidFill>
                <a:srgbClr val="FFFF00"/>
              </a:solidFill>
            </a:endParaRPr>
          </a:p>
        </p:txBody>
      </p:sp>
      <p:sp>
        <p:nvSpPr>
          <p:cNvPr id="14" name="Content Placeholder 10"/>
          <p:cNvSpPr>
            <a:spLocks noGrp="1"/>
          </p:cNvSpPr>
          <p:nvPr>
            <p:ph sz="half" idx="2"/>
          </p:nvPr>
        </p:nvSpPr>
        <p:spPr>
          <a:xfrm>
            <a:off x="663478" y="1594947"/>
            <a:ext cx="8723713" cy="3427413"/>
          </a:xfrm>
          <a:prstGeom prst="rect">
            <a:avLst/>
          </a:prstGeom>
        </p:spPr>
        <p:txBody>
          <a:bodyPr/>
          <a:lstStyle/>
          <a:p>
            <a:pPr fontAlgn="ctr">
              <a:spcAft>
                <a:spcPts val="1200"/>
              </a:spcAft>
            </a:pPr>
            <a:r>
              <a:rPr lang="en-US" b="0" dirty="0">
                <a:solidFill>
                  <a:schemeClr val="tx2"/>
                </a:solidFill>
                <a:hlinkClick r:id="rId4"/>
              </a:rPr>
              <a:t>ArcGIS Pro SDK Group on Esri Community</a:t>
            </a:r>
            <a:endParaRPr lang="en-US" b="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fontAlgn="ctr">
              <a:spcAft>
                <a:spcPts val="1200"/>
              </a:spcAft>
            </a:pPr>
            <a:r>
              <a:rPr lang="en-US" b="0" dirty="0"/>
              <a:t>Participate in the Community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Collaborate with other developers and Esri staff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Ask questions and search on threads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Provide your feedback on the SDK</a:t>
            </a:r>
          </a:p>
          <a:p>
            <a:pPr lvl="1" fontAlgn="ctr">
              <a:spcAft>
                <a:spcPts val="1200"/>
              </a:spcAft>
            </a:pPr>
            <a:r>
              <a:rPr lang="en-US" b="0" dirty="0"/>
              <a:t>Get product updates</a:t>
            </a:r>
          </a:p>
          <a:p>
            <a:pPr lvl="1" fontAlgn="ctr">
              <a:spcAft>
                <a:spcPts val="1200"/>
              </a:spcAft>
            </a:pPr>
            <a:endParaRPr lang="en-US" b="0" dirty="0"/>
          </a:p>
          <a:p>
            <a:pPr lvl="1" fontAlgn="ctr">
              <a:spcAft>
                <a:spcPts val="1200"/>
              </a:spcAft>
            </a:pPr>
            <a:endParaRPr lang="en-US" b="0" dirty="0">
              <a:solidFill>
                <a:schemeClr val="tx2"/>
              </a:solidFill>
            </a:endParaRPr>
          </a:p>
          <a:p>
            <a:pPr lvl="1" fontAlgn="ctr">
              <a:spcAft>
                <a:spcPts val="1200"/>
              </a:spcAft>
            </a:pPr>
            <a:endParaRPr lang="en-US" b="0" dirty="0">
              <a:solidFill>
                <a:schemeClr val="tx2"/>
              </a:solidFill>
            </a:endParaRPr>
          </a:p>
          <a:p>
            <a:pPr lvl="1" fontAlgn="ctr">
              <a:spcAft>
                <a:spcPts val="1200"/>
              </a:spcAft>
            </a:pPr>
            <a:endParaRPr lang="en-US" b="0" dirty="0">
              <a:solidFill>
                <a:schemeClr val="tx2"/>
              </a:solidFill>
            </a:endParaRPr>
          </a:p>
          <a:p>
            <a:pPr marL="0" indent="0">
              <a:buClr>
                <a:srgbClr val="D07505"/>
              </a:buClr>
              <a:buSzPct val="90000"/>
              <a:buNone/>
            </a:pPr>
            <a:endParaRPr lang="en-US" dirty="0">
              <a:solidFill>
                <a:srgbClr val="FF0000"/>
              </a:solidFill>
            </a:endParaRPr>
          </a:p>
          <a:p>
            <a:pPr>
              <a:buClr>
                <a:srgbClr val="D07505"/>
              </a:buClr>
              <a:buSzPct val="90000"/>
            </a:pP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D5A6E9F-088C-43BB-8ABD-BABEF2D5A23E}"/>
              </a:ext>
            </a:extLst>
          </p:cNvPr>
          <p:cNvGrpSpPr/>
          <p:nvPr/>
        </p:nvGrpSpPr>
        <p:grpSpPr>
          <a:xfrm>
            <a:off x="6900929" y="612843"/>
            <a:ext cx="5210320" cy="6047988"/>
            <a:chOff x="6900929" y="612843"/>
            <a:chExt cx="5210320" cy="6047988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7EA3C05-2361-4D45-B4AD-8BFEA04C20D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900929" y="3429000"/>
              <a:ext cx="5210320" cy="3231831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2A36550-D1C4-4985-87A8-CD36F5EEA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00929" y="612843"/>
              <a:ext cx="5210320" cy="28161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77441474"/>
      </p:ext>
    </p:extLst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DD0BB6D6-F562-4915-9A83-1CABAFCE80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Marketplace and Pro Add-Ins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682625" y="1525707"/>
            <a:ext cx="10369296" cy="3427413"/>
          </a:xfrm>
        </p:spPr>
        <p:txBody>
          <a:bodyPr/>
          <a:lstStyle/>
          <a:p>
            <a:r>
              <a:rPr lang="en-US" b="0" dirty="0"/>
              <a:t>Pro add-ins on the Marketplace</a:t>
            </a:r>
          </a:p>
          <a:p>
            <a:r>
              <a:rPr lang="en-US" b="0" dirty="0"/>
              <a:t>Add-in listings – free and paid</a:t>
            </a:r>
          </a:p>
          <a:p>
            <a:endParaRPr lang="en-US" b="0" u="sng" dirty="0">
              <a:solidFill>
                <a:srgbClr val="FFFF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178F586-A007-4EF4-ADF0-EA7AB4E108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528" y="2859799"/>
            <a:ext cx="6127314" cy="38493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E7532C4-0DA1-4949-8284-186745FCC5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29920" y="1106447"/>
            <a:ext cx="4737002" cy="560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731430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E85887AC-27FF-45F2-9584-55780B612F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7332" y="532662"/>
            <a:ext cx="10826496" cy="430887"/>
          </a:xfrm>
        </p:spPr>
        <p:txBody>
          <a:bodyPr/>
          <a:lstStyle/>
          <a:p>
            <a:r>
              <a:rPr lang="en-US" sz="2800" b="0" dirty="0"/>
              <a:t>ArcGIS Pro SDK for Microsoft .NET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85800" y="1571895"/>
            <a:ext cx="10369296" cy="4234375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97331" y="1236235"/>
            <a:ext cx="9032689" cy="1907028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Templates and tools for Visual Studio 2022, C# and VB.NET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Access to the many Pro APIs – Editing, Layout, Map Exploration, etc. </a:t>
            </a:r>
          </a:p>
          <a:p>
            <a:pPr>
              <a:buClr>
                <a:srgbClr val="00B9F2">
                  <a:lumMod val="60000"/>
                  <a:lumOff val="40000"/>
                </a:srgbClr>
              </a:buClr>
              <a:defRPr/>
            </a:pPr>
            <a:r>
              <a:rPr lang="en-US" b="0" dirty="0">
                <a:solidFill>
                  <a:prstClr val="white"/>
                </a:solidFill>
              </a:rPr>
              <a:t>.NET Desktop Development – WPF, MVVM, Asynchronous programming, etc.</a:t>
            </a:r>
          </a:p>
          <a:p>
            <a:r>
              <a:rPr lang="en-US" b="0" dirty="0"/>
              <a:t>Releases are in sync with Pro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4AB7BB15-2F81-4A14-A857-E6F7254AF752}"/>
              </a:ext>
            </a:extLst>
          </p:cNvPr>
          <p:cNvSpPr txBox="1">
            <a:spLocks/>
          </p:cNvSpPr>
          <p:nvPr/>
        </p:nvSpPr>
        <p:spPr>
          <a:xfrm>
            <a:off x="5002300" y="3079266"/>
            <a:ext cx="1906534" cy="492443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Visual Studio</a:t>
            </a:r>
          </a:p>
          <a:p>
            <a:pPr algn="l"/>
            <a:r>
              <a:rPr lang="en-US" sz="1600" i="0" dirty="0"/>
              <a:t>Project Templates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82233E19-6E65-4012-94B2-7E78CA569C3D}"/>
              </a:ext>
            </a:extLst>
          </p:cNvPr>
          <p:cNvSpPr txBox="1">
            <a:spLocks/>
          </p:cNvSpPr>
          <p:nvPr/>
        </p:nvSpPr>
        <p:spPr>
          <a:xfrm>
            <a:off x="7386439" y="3001244"/>
            <a:ext cx="156268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600" i="0" dirty="0"/>
              <a:t>Item Templates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783426-321E-40BB-916F-609CB206D7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5592" y="3642225"/>
            <a:ext cx="3040206" cy="25724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2FAC092-717E-43ED-ADD4-DF5C7A13E0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0127" y="3329704"/>
            <a:ext cx="1906534" cy="3289706"/>
          </a:xfrm>
          <a:prstGeom prst="rect">
            <a:avLst/>
          </a:prstGeom>
        </p:spPr>
      </p:pic>
      <p:pic>
        <p:nvPicPr>
          <p:cNvPr id="13" name="Picture 6" descr="NET Framework | Logopedia | Fandom">
            <a:extLst>
              <a:ext uri="{FF2B5EF4-FFF2-40B4-BE49-F238E27FC236}">
                <a16:creationId xmlns:a16="http://schemas.microsoft.com/office/drawing/2014/main" id="{9752EFD9-4289-4BB4-BC33-84A2C8D002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191" y="3642225"/>
            <a:ext cx="1437367" cy="1437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666953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F6C9F52E-2FA1-4B2D-AA26-A2577E30A8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4CEAA62-D7B7-4448-BA33-BF2A7EFA2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625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Extending ArcGIS Pro with the Pro SDK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4277A6-48BC-486C-AC29-8DC657379DB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82625" y="1568893"/>
            <a:ext cx="10369296" cy="4790657"/>
          </a:xfrm>
        </p:spPr>
        <p:txBody>
          <a:bodyPr/>
          <a:lstStyle/>
          <a:p>
            <a:r>
              <a:rPr lang="en-US" b="0" dirty="0"/>
              <a:t>Add new functionality to Pro</a:t>
            </a:r>
          </a:p>
          <a:p>
            <a:pPr lvl="1"/>
            <a:r>
              <a:rPr lang="en-US" b="0" dirty="0"/>
              <a:t>Create new tools and routines</a:t>
            </a:r>
          </a:p>
          <a:p>
            <a:pPr lvl="1"/>
            <a:r>
              <a:rPr lang="en-US" b="0" dirty="0"/>
              <a:t>Custom controls, panes, settings</a:t>
            </a:r>
          </a:p>
          <a:p>
            <a:pPr>
              <a:spcBef>
                <a:spcPts val="1200"/>
              </a:spcBef>
            </a:pPr>
            <a:r>
              <a:rPr lang="en-US" b="0" dirty="0"/>
              <a:t>Streamline workflows</a:t>
            </a:r>
          </a:p>
          <a:p>
            <a:pPr lvl="1"/>
            <a:r>
              <a:rPr lang="en-US" b="0" dirty="0"/>
              <a:t>Focus on essential operations</a:t>
            </a:r>
          </a:p>
          <a:p>
            <a:pPr lvl="1"/>
            <a:r>
              <a:rPr lang="en-US" b="0" dirty="0"/>
              <a:t>Tailor the UI for your organization</a:t>
            </a:r>
          </a:p>
          <a:p>
            <a:pPr lvl="1"/>
            <a:r>
              <a:rPr lang="en-US" b="0" dirty="0"/>
              <a:t>Organize ribbon with new and existing tools</a:t>
            </a:r>
          </a:p>
          <a:p>
            <a:pPr lvl="1"/>
            <a:r>
              <a:rPr lang="en-US" b="0" dirty="0"/>
              <a:t>Reduce clicks, repetitive tasks and operations</a:t>
            </a:r>
          </a:p>
          <a:p>
            <a:pPr lvl="1"/>
            <a:r>
              <a:rPr lang="en-US" b="0" dirty="0"/>
              <a:t>Leverage your industry data</a:t>
            </a:r>
          </a:p>
          <a:p>
            <a:pPr>
              <a:spcBef>
                <a:spcPts val="1200"/>
              </a:spcBef>
            </a:pPr>
            <a:r>
              <a:rPr lang="en-US" b="0" dirty="0"/>
              <a:t>Make Pro your own</a:t>
            </a:r>
          </a:p>
          <a:p>
            <a:pPr lvl="1"/>
            <a:r>
              <a:rPr lang="en-US" b="0" dirty="0"/>
              <a:t>Control the startup UI / UX</a:t>
            </a:r>
          </a:p>
          <a:p>
            <a:pPr lvl="1"/>
            <a:r>
              <a:rPr lang="en-US" b="0" dirty="0"/>
              <a:t>Custom branding</a:t>
            </a:r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marL="283464" lvl="1" indent="0">
              <a:buNone/>
            </a:pP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053930A-B82C-469D-B8E3-C1D6853B32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7954" y="3635829"/>
            <a:ext cx="5831738" cy="3158859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A9B059E-CE36-4DE4-BA3E-FBAFF87DBA3E}"/>
              </a:ext>
            </a:extLst>
          </p:cNvPr>
          <p:cNvSpPr txBox="1">
            <a:spLocks/>
          </p:cNvSpPr>
          <p:nvPr/>
        </p:nvSpPr>
        <p:spPr>
          <a:xfrm>
            <a:off x="8644379" y="3305889"/>
            <a:ext cx="3832013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R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1" i="1" baseline="0" dirty="0" smtClean="0">
                <a:solidFill>
                  <a:schemeClr val="tx2"/>
                </a:solidFill>
                <a:cs typeface="Arial"/>
              </a:defRPr>
            </a:lvl1pPr>
            <a:lvl2pPr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b="1">
                <a:cs typeface="Arial"/>
              </a:defRPr>
            </a:lvl2pPr>
            <a:lvl3pPr marL="795528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>
                <a:cs typeface="Arial"/>
              </a:defRPr>
            </a:lvl3pPr>
            <a:lvl4pPr marL="1216152" indent="-173736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>
                <a:cs typeface="Arial"/>
              </a:defRPr>
            </a:lvl4pPr>
            <a:lvl5pPr marL="1546225" indent="-176213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dirty="0">
                <a:cs typeface="Arial"/>
              </a:defRPr>
            </a:lvl5pPr>
            <a:lvl6pPr marL="1773238" indent="-177800" defTabSz="4016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>
                <a:latin typeface="Arial"/>
                <a:cs typeface="Arial"/>
              </a:defRPr>
            </a:lvl6pPr>
            <a:lvl7pPr marL="2062163" indent="-1762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7pPr>
            <a:lvl8pPr marL="2286000" indent="-173038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8pPr>
            <a:lvl9pPr marL="2452688" indent="-163513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>
                <a:latin typeface="Arial"/>
                <a:cs typeface="Arial"/>
              </a:defRPr>
            </a:lvl9pPr>
          </a:lstStyle>
          <a:p>
            <a:pPr lvl="0" algn="l">
              <a:buClr>
                <a:prstClr val="white">
                  <a:lumMod val="65000"/>
                </a:prstClr>
              </a:buClr>
              <a:defRPr/>
            </a:pPr>
            <a:r>
              <a:rPr lang="en-US" sz="1600" b="0" i="0" dirty="0">
                <a:solidFill>
                  <a:srgbClr val="FFFF96"/>
                </a:solidFill>
              </a:rPr>
              <a:t>ConfigWithMap Configuration Sample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96"/>
              </a:solidFill>
              <a:effectLst/>
              <a:uLnTx/>
              <a:uFillTx/>
              <a:latin typeface="Arial"/>
              <a:ea typeface="ＭＳ Ｐゴシック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6442814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9A723B66-82E8-4F5D-8A7D-080018C19A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Extensibility Patterns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10" name="Content Placeholder 1">
            <a:extLst>
              <a:ext uri="{FF2B5EF4-FFF2-40B4-BE49-F238E27FC236}">
                <a16:creationId xmlns:a16="http://schemas.microsoft.com/office/drawing/2014/main" id="{482D3B35-3AA4-4FF6-9929-866F754027F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8847" y="1392510"/>
            <a:ext cx="10861964" cy="3429000"/>
          </a:xfrm>
        </p:spPr>
        <p:txBody>
          <a:bodyPr/>
          <a:lstStyle/>
          <a:p>
            <a:pPr marL="285750" indent="-285750"/>
            <a:r>
              <a:rPr lang="en-US" dirty="0"/>
              <a:t>Add-Ins</a:t>
            </a:r>
            <a:r>
              <a:rPr lang="en-US" b="0" dirty="0"/>
              <a:t> – Develop new tools and functionality to extend Pro</a:t>
            </a:r>
          </a:p>
          <a:p>
            <a:pPr marL="285750" indent="-285750"/>
            <a:r>
              <a:rPr lang="en-US" dirty="0"/>
              <a:t>Managed Configurations </a:t>
            </a:r>
            <a:r>
              <a:rPr lang="en-US" b="0" dirty="0"/>
              <a:t>– All Add-in capabilities + additional customization of Pro UI / UX</a:t>
            </a:r>
          </a:p>
          <a:p>
            <a:pPr marL="285750" indent="-285750"/>
            <a:r>
              <a:rPr lang="en-US" dirty="0"/>
              <a:t>Plugin Datasources </a:t>
            </a:r>
            <a:r>
              <a:rPr lang="en-US" b="0" dirty="0"/>
              <a:t>– Custom data source integration with Pro</a:t>
            </a:r>
          </a:p>
          <a:p>
            <a:pPr marL="285750" indent="-285750"/>
            <a:r>
              <a:rPr lang="en-US" dirty="0" err="1"/>
              <a:t>CoreHost</a:t>
            </a:r>
            <a:r>
              <a:rPr lang="en-US" dirty="0"/>
              <a:t> Apps </a:t>
            </a:r>
            <a:r>
              <a:rPr lang="en-US" b="0" dirty="0"/>
              <a:t>– Standalone apps for 64-bit Geodatabase and Geometry access</a:t>
            </a:r>
          </a:p>
          <a:p>
            <a:pPr marL="280987" lvl="1" indent="0">
              <a:buNone/>
            </a:pPr>
            <a:endParaRPr lang="en-US" b="0" dirty="0"/>
          </a:p>
        </p:txBody>
      </p:sp>
      <p:sp>
        <p:nvSpPr>
          <p:cNvPr id="59" name="Text Placeholder 3">
            <a:extLst>
              <a:ext uri="{FF2B5EF4-FFF2-40B4-BE49-F238E27FC236}">
                <a16:creationId xmlns:a16="http://schemas.microsoft.com/office/drawing/2014/main" id="{97206859-DFF0-4509-A255-45C77741E883}"/>
              </a:ext>
            </a:extLst>
          </p:cNvPr>
          <p:cNvSpPr txBox="1">
            <a:spLocks/>
          </p:cNvSpPr>
          <p:nvPr/>
        </p:nvSpPr>
        <p:spPr>
          <a:xfrm>
            <a:off x="3387283" y="3362806"/>
            <a:ext cx="2611582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600" i="0" dirty="0"/>
              <a:t>Editing Add-In Sample</a:t>
            </a:r>
          </a:p>
        </p:txBody>
      </p:sp>
      <p:sp>
        <p:nvSpPr>
          <p:cNvPr id="60" name="Text Placeholder 3">
            <a:extLst>
              <a:ext uri="{FF2B5EF4-FFF2-40B4-BE49-F238E27FC236}">
                <a16:creationId xmlns:a16="http://schemas.microsoft.com/office/drawing/2014/main" id="{E52656C4-B6A7-4564-93F5-EF0C6FF89D9E}"/>
              </a:ext>
            </a:extLst>
          </p:cNvPr>
          <p:cNvSpPr txBox="1">
            <a:spLocks/>
          </p:cNvSpPr>
          <p:nvPr/>
        </p:nvSpPr>
        <p:spPr>
          <a:xfrm>
            <a:off x="7609451" y="3322120"/>
            <a:ext cx="4076781" cy="246221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r>
              <a:rPr lang="en-US" sz="1600" i="0" dirty="0"/>
              <a:t>Plugin Datasource Sample 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6BF3EC10-603F-4654-B75A-153B3DFE74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2363" y="3640489"/>
            <a:ext cx="4553869" cy="312114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B728A84-46E4-4651-B540-D8C70A7A0D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554" y="3666130"/>
            <a:ext cx="4986311" cy="310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300412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35B510D4-1FA2-41F1-9ED0-4916129FC2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09DB0593-7413-4A5C-934A-B68043F79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929" y="249949"/>
            <a:ext cx="10826496" cy="430887"/>
          </a:xfrm>
        </p:spPr>
        <p:txBody>
          <a:bodyPr/>
          <a:lstStyle/>
          <a:p>
            <a:r>
              <a:rPr lang="en-US" sz="2800" b="0" dirty="0"/>
              <a:t>What’s possible with the SDK?</a:t>
            </a:r>
            <a:endParaRPr lang="en-US" sz="2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8CDF71-9AAD-4747-B5FE-31D1C97C3F7C}"/>
              </a:ext>
            </a:extLst>
          </p:cNvPr>
          <p:cNvSpPr txBox="1">
            <a:spLocks/>
          </p:cNvSpPr>
          <p:nvPr/>
        </p:nvSpPr>
        <p:spPr>
          <a:xfrm>
            <a:off x="4321822" y="1127874"/>
            <a:ext cx="7678499" cy="3456093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spcAft>
                <a:spcPts val="1200"/>
              </a:spcAft>
            </a:pPr>
            <a:r>
              <a:rPr lang="en-US" sz="1400" dirty="0"/>
              <a:t>Content</a:t>
            </a:r>
            <a:r>
              <a:rPr lang="en-US" sz="1400" b="0" dirty="0"/>
              <a:t> – manage Pro project items and connections to Portal to consume and integrate online data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Device Location </a:t>
            </a:r>
            <a:r>
              <a:rPr lang="en-US" sz="1400" b="0" dirty="0"/>
              <a:t>- manage GNSS device connections, visualize device positions and collect data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Editing</a:t>
            </a:r>
            <a:r>
              <a:rPr lang="en-US" sz="1400" b="0" dirty="0"/>
              <a:t> – develop powerful feature editing tools and create and manage 2D and 3D editing operations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Extensions</a:t>
            </a:r>
            <a:r>
              <a:rPr lang="en-US" sz="1400" b="0" dirty="0"/>
              <a:t> – work with Data Reviewer and Workflow Manager items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Framework</a:t>
            </a:r>
            <a:r>
              <a:rPr lang="en-US" sz="1400" b="0" dirty="0"/>
              <a:t> – customize and extend the Pro UI, add and remove controls from the ribbon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Geodatabase</a:t>
            </a:r>
            <a:r>
              <a:rPr lang="en-US" sz="1400" b="0" dirty="0"/>
              <a:t> – access file and enterprise datasets, manage queries, searches, selections and versions, and create and modify geodatabase schema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Geometry</a:t>
            </a:r>
            <a:r>
              <a:rPr lang="en-US" sz="1400" b="0" dirty="0"/>
              <a:t> – build and manage feature geometries and perform spatial operations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Geoprocessing</a:t>
            </a:r>
            <a:r>
              <a:rPr lang="en-US" sz="1400" b="0" dirty="0"/>
              <a:t> – run geoprocessing tools and python scripts from add-in tools and routines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Layouts</a:t>
            </a:r>
            <a:r>
              <a:rPr lang="en-US" sz="1400" b="0" dirty="0"/>
              <a:t> – build custom layouts and elements, manage layout views and selections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Map Authoring </a:t>
            </a:r>
            <a:r>
              <a:rPr lang="en-US" sz="1400" b="0" dirty="0"/>
              <a:t>– author maps, manage layers, define and set layer renderers</a:t>
            </a:r>
          </a:p>
          <a:p>
            <a:endParaRPr lang="en-US" sz="1050" b="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392051BC-B76A-412D-9E2A-BC17C202E005}"/>
              </a:ext>
            </a:extLst>
          </p:cNvPr>
          <p:cNvGraphicFramePr/>
          <p:nvPr/>
        </p:nvGraphicFramePr>
        <p:xfrm>
          <a:off x="-408494" y="1700953"/>
          <a:ext cx="5115560" cy="3456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971007235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395C8ACD-F28E-4FE6-BFE6-059A0F6E9D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09DB0593-7413-4A5C-934A-B68043F79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929" y="249949"/>
            <a:ext cx="10826496" cy="430887"/>
          </a:xfrm>
        </p:spPr>
        <p:txBody>
          <a:bodyPr/>
          <a:lstStyle/>
          <a:p>
            <a:r>
              <a:rPr lang="en-US" sz="2800" b="0" dirty="0"/>
              <a:t>What’s possible with the SDK?</a:t>
            </a:r>
            <a:endParaRPr lang="en-US" sz="2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8CDF71-9AAD-4747-B5FE-31D1C97C3F7C}"/>
              </a:ext>
            </a:extLst>
          </p:cNvPr>
          <p:cNvSpPr txBox="1">
            <a:spLocks/>
          </p:cNvSpPr>
          <p:nvPr/>
        </p:nvSpPr>
        <p:spPr>
          <a:xfrm>
            <a:off x="4287258" y="1236768"/>
            <a:ext cx="7810474" cy="3456093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76213" indent="-176213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8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95528" indent="-17373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6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546225" indent="-176213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>
              <a:spcAft>
                <a:spcPts val="1200"/>
              </a:spcAft>
            </a:pPr>
            <a:r>
              <a:rPr lang="en-US" sz="1400" dirty="0"/>
              <a:t>Map Exploration </a:t>
            </a:r>
            <a:r>
              <a:rPr lang="en-US" sz="1400" b="0" dirty="0"/>
              <a:t>– build and manage animations, control the camera and build new map tools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Metadata</a:t>
            </a:r>
            <a:r>
              <a:rPr lang="en-US" sz="1400" b="0" dirty="0"/>
              <a:t> – create custom metadata forms using the Metadata Toolkit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Parcel Fabric </a:t>
            </a:r>
            <a:r>
              <a:rPr lang="en-US" sz="1400" b="0" dirty="0"/>
              <a:t>- create editing tools, manage parcel seeds, types and records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Raster</a:t>
            </a:r>
            <a:r>
              <a:rPr lang="en-US" sz="1400" b="0" dirty="0"/>
              <a:t> – work with raster datasets, layers and colorizers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Real-time </a:t>
            </a:r>
            <a:r>
              <a:rPr lang="en-US" sz="1400" b="0" dirty="0"/>
              <a:t>– manage real-time stream layers, events and tracking data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Scene Layers </a:t>
            </a:r>
            <a:r>
              <a:rPr lang="en-US" sz="1400" b="0" dirty="0"/>
              <a:t>– manage scene layer content with selection and symbology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Sharing</a:t>
            </a:r>
            <a:r>
              <a:rPr lang="en-US" sz="1400" b="0" dirty="0"/>
              <a:t> – access and search content, folders, and groups of a portal or online organization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Tasks</a:t>
            </a:r>
            <a:r>
              <a:rPr lang="en-US" sz="1400" b="0" dirty="0"/>
              <a:t> – access and manage Tasks within the UI 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Topology</a:t>
            </a:r>
            <a:r>
              <a:rPr lang="en-US" sz="1400" b="0" dirty="0"/>
              <a:t> – explore and manage topology rules, errors, validation and the topology graph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Utility Network </a:t>
            </a:r>
            <a:r>
              <a:rPr lang="en-US" sz="1400" b="0" dirty="0"/>
              <a:t>– create custom utility network tools, traces and workflows</a:t>
            </a:r>
          </a:p>
          <a:p>
            <a:pPr>
              <a:spcAft>
                <a:spcPts val="1200"/>
              </a:spcAft>
            </a:pPr>
            <a:r>
              <a:rPr lang="en-US" sz="1400" dirty="0"/>
              <a:t>Voxel Layers </a:t>
            </a:r>
            <a:r>
              <a:rPr lang="en-US" sz="1400" b="0" dirty="0"/>
              <a:t>– create and manage voxel layer slices, sections and </a:t>
            </a:r>
            <a:r>
              <a:rPr lang="en-US" sz="1400" b="0" dirty="0" err="1"/>
              <a:t>isosurfaces</a:t>
            </a:r>
            <a:r>
              <a:rPr lang="en-US" sz="1400" b="0" dirty="0"/>
              <a:t>, control voxel layer lighting and rendering</a:t>
            </a:r>
          </a:p>
          <a:p>
            <a:endParaRPr lang="en-US" sz="1600" b="0" dirty="0"/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392051BC-B76A-412D-9E2A-BC17C202E005}"/>
              </a:ext>
            </a:extLst>
          </p:cNvPr>
          <p:cNvGraphicFramePr/>
          <p:nvPr/>
        </p:nvGraphicFramePr>
        <p:xfrm>
          <a:off x="-417922" y="1701537"/>
          <a:ext cx="5115560" cy="34560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4201596788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05361BA6-34CC-5149-B475-84B2D56F6133}" vid="{F944CF89-F3D3-BA49-95EA-BA43E65884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C2F19DF-D984-D24D-9D99-C01191070D67}">
  <we:reference id="eabe5385-62b0-465a-932e-5d906dc6f4ba" version="0.0.3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049FB6FED00E4DA16BDBD19956ADB8" ma:contentTypeVersion="7" ma:contentTypeDescription="Create a new document." ma:contentTypeScope="" ma:versionID="179368ab007227aa043c110a8fd1f771">
  <xsd:schema xmlns:xsd="http://www.w3.org/2001/XMLSchema" xmlns:xs="http://www.w3.org/2001/XMLSchema" xmlns:p="http://schemas.microsoft.com/office/2006/metadata/properties" xmlns:ns2="2f451dda-87f0-44fe-8155-a7a8ce8ced40" xmlns:ns3="2cca2253-b4b3-493a-b13d-4e35805225a7" targetNamespace="http://schemas.microsoft.com/office/2006/metadata/properties" ma:root="true" ma:fieldsID="0d5966a9769bfbc775853e8d0dbca08c" ns2:_="" ns3:_="">
    <xsd:import namespace="2f451dda-87f0-44fe-8155-a7a8ce8ced40"/>
    <xsd:import namespace="2cca2253-b4b3-493a-b13d-4e35805225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451dda-87f0-44fe-8155-a7a8ce8ced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ca2253-b4b3-493a-b13d-4e35805225a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66.xml><?xml version="1.0" encoding="utf-8"?>
<EsriMapsInfo xmlns="ESRI.ArcGIS.Mapping.OfficeIntegration.PowerPointInfo">
  <Version>Version1</Version>
  <RequiresSignIn>False</RequiresSignIn>
</EsriMapsInfo>
</file>

<file path=customXml/item67.xml><?xml version="1.0" encoding="utf-8"?>
<EsriMapsInfo xmlns="ESRI.ArcGIS.Mapping.OfficeIntegration.PowerPointInfo">
  <Version>Version1</Version>
  <RequiresSignIn>False</RequiresSignIn>
</EsriMapsInfo>
</file>

<file path=customXml/item68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81E133DB-697E-4C10-B192-8899027B1EC6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44d2318c-200c-4824-bfa7-97e5d62cd884"/>
    <ds:schemaRef ds:uri="http://www.w3.org/XML/1998/namespace"/>
    <ds:schemaRef ds:uri="http://purl.org/dc/dcmitype/"/>
  </ds:schemaRefs>
</ds:datastoreItem>
</file>

<file path=customXml/itemProps32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B5D7DCA5-98A9-4C4F-A0DE-00C0EC113FE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451dda-87f0-44fe-8155-a7a8ce8ced40"/>
    <ds:schemaRef ds:uri="2cca2253-b4b3-493a-b13d-4e35805225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0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66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67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68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docMetadata/LabelInfo.xml><?xml version="1.0" encoding="utf-8"?>
<clbl:labelList xmlns:clbl="http://schemas.microsoft.com/office/2020/mipLabelMetadata">
  <clbl:label id="{aee6e3c9-711e-4c7c-bd27-04f2307db20d}" enabled="0" method="" siteId="{aee6e3c9-711e-4c7c-bd27-04f2307db20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</TotalTime>
  <Words>2010</Words>
  <Application>Microsoft Office PowerPoint</Application>
  <PresentationFormat>Widescreen</PresentationFormat>
  <Paragraphs>472</Paragraphs>
  <Slides>41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8" baseType="lpstr">
      <vt:lpstr>Arial</vt:lpstr>
      <vt:lpstr>Avenir Medium</vt:lpstr>
      <vt:lpstr>Avenir Next</vt:lpstr>
      <vt:lpstr>AvenirNext LT Pro Regular</vt:lpstr>
      <vt:lpstr>Calibri</vt:lpstr>
      <vt:lpstr>Lucida Grande</vt:lpstr>
      <vt:lpstr>Esri_Corporate_Template-Dark</vt:lpstr>
      <vt:lpstr>ArcGIS Pro SDK for .NET: Approaches for Pro Extensibility</vt:lpstr>
      <vt:lpstr>Session Overview</vt:lpstr>
      <vt:lpstr>Extending ArcGIS Pro</vt:lpstr>
      <vt:lpstr>User Perspectives</vt:lpstr>
      <vt:lpstr>ArcGIS Pro SDK for Microsoft .NET</vt:lpstr>
      <vt:lpstr>Extending ArcGIS Pro with the Pro SDK</vt:lpstr>
      <vt:lpstr>Extensibility Patterns</vt:lpstr>
      <vt:lpstr>What’s possible with the SDK?</vt:lpstr>
      <vt:lpstr>What’s possible with the SDK?</vt:lpstr>
      <vt:lpstr>Patterns and APIs</vt:lpstr>
      <vt:lpstr>Patterns and Templates</vt:lpstr>
      <vt:lpstr>Item Templates</vt:lpstr>
      <vt:lpstr>Pro SDK Extensibility Patterns</vt:lpstr>
      <vt:lpstr>PowerPoint Presentation</vt:lpstr>
      <vt:lpstr>Desktop Application Markup Language (DAML)</vt:lpstr>
      <vt:lpstr>Installing Add-ins</vt:lpstr>
      <vt:lpstr>PowerPoint Presentation</vt:lpstr>
      <vt:lpstr>Pro SDK Extensibility Patterns</vt:lpstr>
      <vt:lpstr>What is an ArcGIS Pro Configuration?</vt:lpstr>
      <vt:lpstr>PowerPoint Presentation</vt:lpstr>
      <vt:lpstr>Pro SDK Extensibility Patterns</vt:lpstr>
      <vt:lpstr>Plugin Datasources </vt:lpstr>
      <vt:lpstr>Plugin Datasources </vt:lpstr>
      <vt:lpstr>Pro SDK Extensibility Patterns</vt:lpstr>
      <vt:lpstr>CoreHost Applications </vt:lpstr>
      <vt:lpstr>CoreHost Applications </vt:lpstr>
      <vt:lpstr>ArcGIS Pro APIs</vt:lpstr>
      <vt:lpstr>ArcGIS Pro APIs and Assemblies</vt:lpstr>
      <vt:lpstr>ArcGIS Pro APIs and Assemblies</vt:lpstr>
      <vt:lpstr>ArcGIS Pro APIs</vt:lpstr>
      <vt:lpstr>Updates and What’s Coming</vt:lpstr>
      <vt:lpstr>PowerPoint Presentation</vt:lpstr>
      <vt:lpstr>Migrating to ArcGIS Pro 3.0 </vt:lpstr>
      <vt:lpstr>What’s Coming – API Enhancements for 2022 and 2023 </vt:lpstr>
      <vt:lpstr>ArcGIS Pro 3.1</vt:lpstr>
      <vt:lpstr>ArcGIS Pro SDK for .NET – Your Feedback</vt:lpstr>
      <vt:lpstr>Resources for your work</vt:lpstr>
      <vt:lpstr>SDK Resources   </vt:lpstr>
      <vt:lpstr>Samples and Documentation</vt:lpstr>
      <vt:lpstr>Pro SDK Group on Esri Community </vt:lpstr>
      <vt:lpstr>Marketplace and Pro Add-Ins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Claudine Chan</dc:creator>
  <cp:lastModifiedBy>Charles Macleod</cp:lastModifiedBy>
  <cp:revision>25</cp:revision>
  <cp:lastPrinted>2021-08-10T23:54:02Z</cp:lastPrinted>
  <dcterms:created xsi:type="dcterms:W3CDTF">2022-08-11T21:04:51Z</dcterms:created>
  <dcterms:modified xsi:type="dcterms:W3CDTF">2022-11-10T15:22:59Z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0x01010053049FB6FED00E4DA16BDBD19956ADB8</vt:lpwstr>
  </property>
  <property fmtid="{D5CDD505-2E9C-101B-9397-08002B2CF9AE}" pid="3" name="Order">
    <vt:r8>898000</vt:r8>
  </property>
  <property fmtid="{D5CDD505-2E9C-101B-9397-08002B2CF9AE}" pid="4" name="ComplianceAssetId">
    <vt:lpwstr/>
  </property>
  <property fmtid="{D5CDD505-2E9C-101B-9397-08002B2CF9AE}" pid="5" name="TemplateUrl">
    <vt:lpwstr/>
  </property>
  <property fmtid="{D5CDD505-2E9C-101B-9397-08002B2CF9AE}" pid="6" name="xd_Signature">
    <vt:bool>false</vt:bool>
  </property>
  <property fmtid="{D5CDD505-2E9C-101B-9397-08002B2CF9AE}" pid="7" name="xd_ProgID">
    <vt:lpwstr/>
  </property>
  <property fmtid="{D5CDD505-2E9C-101B-9397-08002B2CF9AE}" pid="8" name="_SourceUrl">
    <vt:lpwstr/>
  </property>
  <property fmtid="{D5CDD505-2E9C-101B-9397-08002B2CF9AE}" pid="9" name="_SharedFileIndex">
    <vt:lpwstr/>
  </property>
</Properties>
</file>