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49"/>
  </p:notesMasterIdLst>
  <p:sldIdLst>
    <p:sldId id="690" r:id="rId3"/>
    <p:sldId id="603" r:id="rId4"/>
    <p:sldId id="702" r:id="rId5"/>
    <p:sldId id="697" r:id="rId6"/>
    <p:sldId id="704" r:id="rId7"/>
    <p:sldId id="698" r:id="rId8"/>
    <p:sldId id="714" r:id="rId9"/>
    <p:sldId id="746" r:id="rId10"/>
    <p:sldId id="735" r:id="rId11"/>
    <p:sldId id="700" r:id="rId12"/>
    <p:sldId id="715" r:id="rId13"/>
    <p:sldId id="699" r:id="rId14"/>
    <p:sldId id="709" r:id="rId15"/>
    <p:sldId id="710" r:id="rId16"/>
    <p:sldId id="712" r:id="rId17"/>
    <p:sldId id="737" r:id="rId18"/>
    <p:sldId id="748" r:id="rId19"/>
    <p:sldId id="707" r:id="rId20"/>
    <p:sldId id="588" r:id="rId21"/>
    <p:sldId id="717" r:id="rId22"/>
    <p:sldId id="718" r:id="rId23"/>
    <p:sldId id="719" r:id="rId24"/>
    <p:sldId id="720" r:id="rId25"/>
    <p:sldId id="739" r:id="rId26"/>
    <p:sldId id="740" r:id="rId27"/>
    <p:sldId id="723" r:id="rId28"/>
    <p:sldId id="743" r:id="rId29"/>
    <p:sldId id="728" r:id="rId30"/>
    <p:sldId id="733" r:id="rId31"/>
    <p:sldId id="731" r:id="rId32"/>
    <p:sldId id="734" r:id="rId33"/>
    <p:sldId id="730" r:id="rId34"/>
    <p:sldId id="744" r:id="rId35"/>
    <p:sldId id="736" r:id="rId36"/>
    <p:sldId id="753" r:id="rId37"/>
    <p:sldId id="750" r:id="rId38"/>
    <p:sldId id="751" r:id="rId39"/>
    <p:sldId id="727" r:id="rId40"/>
    <p:sldId id="671" r:id="rId41"/>
    <p:sldId id="880" r:id="rId42"/>
    <p:sldId id="696" r:id="rId43"/>
    <p:sldId id="703" r:id="rId44"/>
    <p:sldId id="747" r:id="rId45"/>
    <p:sldId id="752" r:id="rId46"/>
    <p:sldId id="741" r:id="rId47"/>
    <p:sldId id="749" r:id="rId4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E89A78D-874E-445D-B0FC-132F4A1014F6}" type="doc">
      <dgm:prSet loTypeId="urn:microsoft.com/office/officeart/2008/layout/RadialCluster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ED07563-2D1D-405B-8658-50698D4BEDE5}">
      <dgm:prSet phldrT="[Text]"/>
      <dgm:spPr>
        <a:solidFill>
          <a:srgbClr val="002060"/>
        </a:solidFill>
      </dgm:spPr>
      <dgm:t>
        <a:bodyPr/>
        <a:lstStyle/>
        <a:p>
          <a:r>
            <a:rPr lang="en-US" dirty="0" err="1"/>
            <a:t>GraphicElement</a:t>
          </a:r>
          <a:endParaRPr lang="en-US" dirty="0"/>
        </a:p>
      </dgm:t>
    </dgm:pt>
    <dgm:pt modelId="{1118443F-78F9-4A0D-B88B-1CE06A61C4A6}" type="parTrans" cxnId="{BB1E276F-743C-4E7F-A8D7-46115791546C}">
      <dgm:prSet/>
      <dgm:spPr/>
      <dgm:t>
        <a:bodyPr/>
        <a:lstStyle/>
        <a:p>
          <a:endParaRPr lang="en-US"/>
        </a:p>
      </dgm:t>
    </dgm:pt>
    <dgm:pt modelId="{428892D8-02D0-4E42-A574-C3B81231B272}" type="sibTrans" cxnId="{BB1E276F-743C-4E7F-A8D7-46115791546C}">
      <dgm:prSet/>
      <dgm:spPr/>
      <dgm:t>
        <a:bodyPr/>
        <a:lstStyle/>
        <a:p>
          <a:endParaRPr lang="en-US"/>
        </a:p>
      </dgm:t>
    </dgm:pt>
    <dgm:pt modelId="{D4778EA8-0132-41F1-AD09-F6526B20C358}">
      <dgm:prSet phldrT="[Text]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en-US" dirty="0"/>
            <a:t>Symbology</a:t>
          </a:r>
        </a:p>
      </dgm:t>
    </dgm:pt>
    <dgm:pt modelId="{281960EB-64BA-466D-9199-243389D79662}" type="parTrans" cxnId="{296133EE-CF96-47A9-ACBA-BD777FBF3B0F}">
      <dgm:prSet/>
      <dgm:spPr/>
      <dgm:t>
        <a:bodyPr/>
        <a:lstStyle/>
        <a:p>
          <a:endParaRPr lang="en-US"/>
        </a:p>
      </dgm:t>
    </dgm:pt>
    <dgm:pt modelId="{F7DAC233-A6F4-4BC6-9EC3-E1B1165A3F25}" type="sibTrans" cxnId="{296133EE-CF96-47A9-ACBA-BD777FBF3B0F}">
      <dgm:prSet/>
      <dgm:spPr/>
      <dgm:t>
        <a:bodyPr/>
        <a:lstStyle/>
        <a:p>
          <a:endParaRPr lang="en-US"/>
        </a:p>
      </dgm:t>
    </dgm:pt>
    <dgm:pt modelId="{9A4FB08E-FD87-44BB-A4AC-1C047C3E87BD}">
      <dgm:prSet phldrT="[Text]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en-US" dirty="0"/>
            <a:t>Geometry</a:t>
          </a:r>
        </a:p>
      </dgm:t>
    </dgm:pt>
    <dgm:pt modelId="{0CE58590-7FE5-4189-9952-E1A4FE086E4E}" type="parTrans" cxnId="{1FB48E13-4FC9-4F17-AA78-C622F9CD0BB2}">
      <dgm:prSet/>
      <dgm:spPr/>
      <dgm:t>
        <a:bodyPr/>
        <a:lstStyle/>
        <a:p>
          <a:endParaRPr lang="en-US"/>
        </a:p>
      </dgm:t>
    </dgm:pt>
    <dgm:pt modelId="{72D28C31-11A6-48DB-8DC7-DBC9C2059B8D}" type="sibTrans" cxnId="{1FB48E13-4FC9-4F17-AA78-C622F9CD0BB2}">
      <dgm:prSet/>
      <dgm:spPr/>
      <dgm:t>
        <a:bodyPr/>
        <a:lstStyle/>
        <a:p>
          <a:endParaRPr lang="en-US"/>
        </a:p>
      </dgm:t>
    </dgm:pt>
    <dgm:pt modelId="{DF5AE4BB-A5FF-41BC-B208-C0ADDC4F5F61}">
      <dgm:prSet phldrT="[Text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dirty="0" err="1"/>
            <a:t>CIMGraphic</a:t>
          </a:r>
          <a:endParaRPr lang="en-US" dirty="0"/>
        </a:p>
      </dgm:t>
    </dgm:pt>
    <dgm:pt modelId="{4EC7675A-4780-4AA7-B1F1-FCEEABA3F58E}" type="sibTrans" cxnId="{2E310017-CD46-466F-8EE2-CE96262B01D7}">
      <dgm:prSet/>
      <dgm:spPr/>
      <dgm:t>
        <a:bodyPr/>
        <a:lstStyle/>
        <a:p>
          <a:endParaRPr lang="en-US"/>
        </a:p>
      </dgm:t>
    </dgm:pt>
    <dgm:pt modelId="{F2BE2CD9-5543-4C70-886B-771117679212}" type="parTrans" cxnId="{2E310017-CD46-466F-8EE2-CE96262B01D7}">
      <dgm:prSet/>
      <dgm:spPr/>
      <dgm:t>
        <a:bodyPr/>
        <a:lstStyle/>
        <a:p>
          <a:endParaRPr lang="en-US"/>
        </a:p>
      </dgm:t>
    </dgm:pt>
    <dgm:pt modelId="{5D811079-3219-4F20-B5E8-B8081A0DBAF0}">
      <dgm:prSet/>
      <dgm:spPr/>
      <dgm:t>
        <a:bodyPr/>
        <a:lstStyle/>
        <a:p>
          <a:endParaRPr lang="en-US"/>
        </a:p>
      </dgm:t>
    </dgm:pt>
    <dgm:pt modelId="{0246E2E5-6DDF-46D5-9ACA-FBA5E083E1B7}" type="parTrans" cxnId="{D773F83A-CF20-4E71-BFDB-8D34D14CDAC7}">
      <dgm:prSet/>
      <dgm:spPr/>
      <dgm:t>
        <a:bodyPr/>
        <a:lstStyle/>
        <a:p>
          <a:endParaRPr lang="en-US"/>
        </a:p>
      </dgm:t>
    </dgm:pt>
    <dgm:pt modelId="{72B62FA7-AC55-4B46-A9AF-EEE82F36EE36}" type="sibTrans" cxnId="{D773F83A-CF20-4E71-BFDB-8D34D14CDAC7}">
      <dgm:prSet/>
      <dgm:spPr/>
      <dgm:t>
        <a:bodyPr/>
        <a:lstStyle/>
        <a:p>
          <a:endParaRPr lang="en-US"/>
        </a:p>
      </dgm:t>
    </dgm:pt>
    <dgm:pt modelId="{A8D75C1E-F529-4414-A871-F5A7C7159EC2}">
      <dgm:prSet/>
      <dgm:spPr/>
      <dgm:t>
        <a:bodyPr/>
        <a:lstStyle/>
        <a:p>
          <a:endParaRPr lang="en-US"/>
        </a:p>
      </dgm:t>
    </dgm:pt>
    <dgm:pt modelId="{840CEB08-1254-43B7-A6B5-FBC642544D26}" type="parTrans" cxnId="{17E70C7B-302C-4CE7-994A-CC87F4800F88}">
      <dgm:prSet/>
      <dgm:spPr/>
      <dgm:t>
        <a:bodyPr/>
        <a:lstStyle/>
        <a:p>
          <a:endParaRPr lang="en-US"/>
        </a:p>
      </dgm:t>
    </dgm:pt>
    <dgm:pt modelId="{FF378C41-B067-4CE2-8763-39A57A864F3D}" type="sibTrans" cxnId="{17E70C7B-302C-4CE7-994A-CC87F4800F88}">
      <dgm:prSet/>
      <dgm:spPr/>
      <dgm:t>
        <a:bodyPr/>
        <a:lstStyle/>
        <a:p>
          <a:endParaRPr lang="en-US"/>
        </a:p>
      </dgm:t>
    </dgm:pt>
    <dgm:pt modelId="{BF8E71CE-496A-44B8-BB1B-B3E9D0C77F76}">
      <dgm:prSet/>
      <dgm:spPr/>
      <dgm:t>
        <a:bodyPr/>
        <a:lstStyle/>
        <a:p>
          <a:endParaRPr lang="en-US"/>
        </a:p>
      </dgm:t>
    </dgm:pt>
    <dgm:pt modelId="{C34F909F-8362-4005-9185-4202A142CDDB}" type="parTrans" cxnId="{50D847B4-B55A-47F1-8191-656306A4D96A}">
      <dgm:prSet/>
      <dgm:spPr/>
      <dgm:t>
        <a:bodyPr/>
        <a:lstStyle/>
        <a:p>
          <a:endParaRPr lang="en-US"/>
        </a:p>
      </dgm:t>
    </dgm:pt>
    <dgm:pt modelId="{04EFFC69-18E3-477A-958C-1552ADBE7694}" type="sibTrans" cxnId="{50D847B4-B55A-47F1-8191-656306A4D96A}">
      <dgm:prSet/>
      <dgm:spPr/>
      <dgm:t>
        <a:bodyPr/>
        <a:lstStyle/>
        <a:p>
          <a:endParaRPr lang="en-US"/>
        </a:p>
      </dgm:t>
    </dgm:pt>
    <dgm:pt modelId="{9CD7267B-6AB9-47AE-AC85-2E8A908C9F8B}">
      <dgm:prSet/>
      <dgm:spPr/>
      <dgm:t>
        <a:bodyPr/>
        <a:lstStyle/>
        <a:p>
          <a:endParaRPr lang="en-US"/>
        </a:p>
      </dgm:t>
    </dgm:pt>
    <dgm:pt modelId="{2289C926-DFA3-41BE-B971-6F9C980D0B84}" type="parTrans" cxnId="{8B7DD8FF-3192-4BBE-9FD3-12616B83059F}">
      <dgm:prSet/>
      <dgm:spPr/>
      <dgm:t>
        <a:bodyPr/>
        <a:lstStyle/>
        <a:p>
          <a:endParaRPr lang="en-US"/>
        </a:p>
      </dgm:t>
    </dgm:pt>
    <dgm:pt modelId="{58C4B358-4038-445C-AC94-451E80887C64}" type="sibTrans" cxnId="{8B7DD8FF-3192-4BBE-9FD3-12616B83059F}">
      <dgm:prSet/>
      <dgm:spPr/>
      <dgm:t>
        <a:bodyPr/>
        <a:lstStyle/>
        <a:p>
          <a:endParaRPr lang="en-US"/>
        </a:p>
      </dgm:t>
    </dgm:pt>
    <dgm:pt modelId="{E4D6490F-90C1-4793-8ECD-D9AAC14D07A8}">
      <dgm:prSet/>
      <dgm:spPr/>
      <dgm:t>
        <a:bodyPr/>
        <a:lstStyle/>
        <a:p>
          <a:endParaRPr lang="en-US"/>
        </a:p>
      </dgm:t>
    </dgm:pt>
    <dgm:pt modelId="{6F594519-1A07-4599-B702-E19DC495E090}" type="parTrans" cxnId="{0B1340F7-F040-40EF-A4A3-AD2B45145A22}">
      <dgm:prSet/>
      <dgm:spPr/>
      <dgm:t>
        <a:bodyPr/>
        <a:lstStyle/>
        <a:p>
          <a:endParaRPr lang="en-US"/>
        </a:p>
      </dgm:t>
    </dgm:pt>
    <dgm:pt modelId="{AFF1E1C3-BEC1-40E9-816E-E03A7E997D9F}" type="sibTrans" cxnId="{0B1340F7-F040-40EF-A4A3-AD2B45145A22}">
      <dgm:prSet/>
      <dgm:spPr/>
      <dgm:t>
        <a:bodyPr/>
        <a:lstStyle/>
        <a:p>
          <a:endParaRPr lang="en-US"/>
        </a:p>
      </dgm:t>
    </dgm:pt>
    <dgm:pt modelId="{0F3DF502-2CD3-48A0-A6C9-99DB7A7A64F0}" type="pres">
      <dgm:prSet presAssocID="{2E89A78D-874E-445D-B0FC-132F4A1014F6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F5E28CBE-4FA5-47CB-AE30-20B6CECE178D}" type="pres">
      <dgm:prSet presAssocID="{DF5AE4BB-A5FF-41BC-B208-C0ADDC4F5F61}" presName="singleCycle" presStyleCnt="0"/>
      <dgm:spPr/>
    </dgm:pt>
    <dgm:pt modelId="{DB571C4E-54ED-42CA-8086-3B441C11172C}" type="pres">
      <dgm:prSet presAssocID="{DF5AE4BB-A5FF-41BC-B208-C0ADDC4F5F61}" presName="singleCenter" presStyleLbl="node1" presStyleIdx="0" presStyleCnt="4">
        <dgm:presLayoutVars>
          <dgm:chMax val="7"/>
          <dgm:chPref val="7"/>
        </dgm:presLayoutVars>
      </dgm:prSet>
      <dgm:spPr/>
    </dgm:pt>
    <dgm:pt modelId="{77BFCAAB-1477-416B-B537-98CF0B9B061E}" type="pres">
      <dgm:prSet presAssocID="{1118443F-78F9-4A0D-B88B-1CE06A61C4A6}" presName="Name56" presStyleLbl="parChTrans1D2" presStyleIdx="0" presStyleCnt="3"/>
      <dgm:spPr/>
    </dgm:pt>
    <dgm:pt modelId="{DD8B8C03-959B-476C-84E5-0882CA3BC5DC}" type="pres">
      <dgm:prSet presAssocID="{2ED07563-2D1D-405B-8658-50698D4BEDE5}" presName="text0" presStyleLbl="node1" presStyleIdx="1" presStyleCnt="4" custScaleX="154560" custScaleY="141027">
        <dgm:presLayoutVars>
          <dgm:bulletEnabled val="1"/>
        </dgm:presLayoutVars>
      </dgm:prSet>
      <dgm:spPr/>
    </dgm:pt>
    <dgm:pt modelId="{734F5982-D31B-4D88-B512-102DC36C09B4}" type="pres">
      <dgm:prSet presAssocID="{281960EB-64BA-466D-9199-243389D79662}" presName="Name56" presStyleLbl="parChTrans1D2" presStyleIdx="1" presStyleCnt="3"/>
      <dgm:spPr/>
    </dgm:pt>
    <dgm:pt modelId="{FA047E71-A723-4692-88D4-4B5BB3C324AF}" type="pres">
      <dgm:prSet presAssocID="{D4778EA8-0132-41F1-AD09-F6526B20C358}" presName="text0" presStyleLbl="node1" presStyleIdx="2" presStyleCnt="4">
        <dgm:presLayoutVars>
          <dgm:bulletEnabled val="1"/>
        </dgm:presLayoutVars>
      </dgm:prSet>
      <dgm:spPr/>
    </dgm:pt>
    <dgm:pt modelId="{726F0B2A-F32F-45BC-9564-40CA7B694C93}" type="pres">
      <dgm:prSet presAssocID="{0CE58590-7FE5-4189-9952-E1A4FE086E4E}" presName="Name56" presStyleLbl="parChTrans1D2" presStyleIdx="2" presStyleCnt="3"/>
      <dgm:spPr/>
    </dgm:pt>
    <dgm:pt modelId="{90C25B76-FAAB-4127-8817-6521076E29D9}" type="pres">
      <dgm:prSet presAssocID="{9A4FB08E-FD87-44BB-A4AC-1C047C3E87BD}" presName="text0" presStyleLbl="node1" presStyleIdx="3" presStyleCnt="4">
        <dgm:presLayoutVars>
          <dgm:bulletEnabled val="1"/>
        </dgm:presLayoutVars>
      </dgm:prSet>
      <dgm:spPr/>
    </dgm:pt>
  </dgm:ptLst>
  <dgm:cxnLst>
    <dgm:cxn modelId="{1FB48E13-4FC9-4F17-AA78-C622F9CD0BB2}" srcId="{DF5AE4BB-A5FF-41BC-B208-C0ADDC4F5F61}" destId="{9A4FB08E-FD87-44BB-A4AC-1C047C3E87BD}" srcOrd="2" destOrd="0" parTransId="{0CE58590-7FE5-4189-9952-E1A4FE086E4E}" sibTransId="{72D28C31-11A6-48DB-8DC7-DBC9C2059B8D}"/>
    <dgm:cxn modelId="{2E310017-CD46-466F-8EE2-CE96262B01D7}" srcId="{2E89A78D-874E-445D-B0FC-132F4A1014F6}" destId="{DF5AE4BB-A5FF-41BC-B208-C0ADDC4F5F61}" srcOrd="0" destOrd="0" parTransId="{F2BE2CD9-5543-4C70-886B-771117679212}" sibTransId="{4EC7675A-4780-4AA7-B1F1-FCEEABA3F58E}"/>
    <dgm:cxn modelId="{0D912523-2AC9-44C2-856E-2A52AFB4C132}" type="presOf" srcId="{0CE58590-7FE5-4189-9952-E1A4FE086E4E}" destId="{726F0B2A-F32F-45BC-9564-40CA7B694C93}" srcOrd="0" destOrd="0" presId="urn:microsoft.com/office/officeart/2008/layout/RadialCluster"/>
    <dgm:cxn modelId="{D773F83A-CF20-4E71-BFDB-8D34D14CDAC7}" srcId="{2E89A78D-874E-445D-B0FC-132F4A1014F6}" destId="{5D811079-3219-4F20-B5E8-B8081A0DBAF0}" srcOrd="1" destOrd="0" parTransId="{0246E2E5-6DDF-46D5-9ACA-FBA5E083E1B7}" sibTransId="{72B62FA7-AC55-4B46-A9AF-EEE82F36EE36}"/>
    <dgm:cxn modelId="{0D80AF3B-6340-43FE-B763-685736D802E4}" type="presOf" srcId="{2E89A78D-874E-445D-B0FC-132F4A1014F6}" destId="{0F3DF502-2CD3-48A0-A6C9-99DB7A7A64F0}" srcOrd="0" destOrd="0" presId="urn:microsoft.com/office/officeart/2008/layout/RadialCluster"/>
    <dgm:cxn modelId="{2A96AF47-5862-4758-B06A-BAF39397C8EB}" type="presOf" srcId="{DF5AE4BB-A5FF-41BC-B208-C0ADDC4F5F61}" destId="{DB571C4E-54ED-42CA-8086-3B441C11172C}" srcOrd="0" destOrd="0" presId="urn:microsoft.com/office/officeart/2008/layout/RadialCluster"/>
    <dgm:cxn modelId="{BB1E276F-743C-4E7F-A8D7-46115791546C}" srcId="{DF5AE4BB-A5FF-41BC-B208-C0ADDC4F5F61}" destId="{2ED07563-2D1D-405B-8658-50698D4BEDE5}" srcOrd="0" destOrd="0" parTransId="{1118443F-78F9-4A0D-B88B-1CE06A61C4A6}" sibTransId="{428892D8-02D0-4E42-A574-C3B81231B272}"/>
    <dgm:cxn modelId="{17E70C7B-302C-4CE7-994A-CC87F4800F88}" srcId="{2E89A78D-874E-445D-B0FC-132F4A1014F6}" destId="{A8D75C1E-F529-4414-A871-F5A7C7159EC2}" srcOrd="2" destOrd="0" parTransId="{840CEB08-1254-43B7-A6B5-FBC642544D26}" sibTransId="{FF378C41-B067-4CE2-8763-39A57A864F3D}"/>
    <dgm:cxn modelId="{7A70AE9A-DB84-449F-A96D-596DCCD24A85}" type="presOf" srcId="{D4778EA8-0132-41F1-AD09-F6526B20C358}" destId="{FA047E71-A723-4692-88D4-4B5BB3C324AF}" srcOrd="0" destOrd="0" presId="urn:microsoft.com/office/officeart/2008/layout/RadialCluster"/>
    <dgm:cxn modelId="{1E68659E-1A6D-4A31-AE36-8AFFD5452917}" type="presOf" srcId="{1118443F-78F9-4A0D-B88B-1CE06A61C4A6}" destId="{77BFCAAB-1477-416B-B537-98CF0B9B061E}" srcOrd="0" destOrd="0" presId="urn:microsoft.com/office/officeart/2008/layout/RadialCluster"/>
    <dgm:cxn modelId="{28698DAB-F13D-49A0-8312-EFD7037CCC4E}" type="presOf" srcId="{2ED07563-2D1D-405B-8658-50698D4BEDE5}" destId="{DD8B8C03-959B-476C-84E5-0882CA3BC5DC}" srcOrd="0" destOrd="0" presId="urn:microsoft.com/office/officeart/2008/layout/RadialCluster"/>
    <dgm:cxn modelId="{50D847B4-B55A-47F1-8191-656306A4D96A}" srcId="{2E89A78D-874E-445D-B0FC-132F4A1014F6}" destId="{BF8E71CE-496A-44B8-BB1B-B3E9D0C77F76}" srcOrd="3" destOrd="0" parTransId="{C34F909F-8362-4005-9185-4202A142CDDB}" sibTransId="{04EFFC69-18E3-477A-958C-1552ADBE7694}"/>
    <dgm:cxn modelId="{F4E93AE2-37F1-4A1E-B1FA-4FE6CF21410A}" type="presOf" srcId="{9A4FB08E-FD87-44BB-A4AC-1C047C3E87BD}" destId="{90C25B76-FAAB-4127-8817-6521076E29D9}" srcOrd="0" destOrd="0" presId="urn:microsoft.com/office/officeart/2008/layout/RadialCluster"/>
    <dgm:cxn modelId="{296133EE-CF96-47A9-ACBA-BD777FBF3B0F}" srcId="{DF5AE4BB-A5FF-41BC-B208-C0ADDC4F5F61}" destId="{D4778EA8-0132-41F1-AD09-F6526B20C358}" srcOrd="1" destOrd="0" parTransId="{281960EB-64BA-466D-9199-243389D79662}" sibTransId="{F7DAC233-A6F4-4BC6-9EC3-E1B1165A3F25}"/>
    <dgm:cxn modelId="{FE4627F3-B1C0-4BE3-A436-7C65D80934E8}" type="presOf" srcId="{281960EB-64BA-466D-9199-243389D79662}" destId="{734F5982-D31B-4D88-B512-102DC36C09B4}" srcOrd="0" destOrd="0" presId="urn:microsoft.com/office/officeart/2008/layout/RadialCluster"/>
    <dgm:cxn modelId="{0B1340F7-F040-40EF-A4A3-AD2B45145A22}" srcId="{2E89A78D-874E-445D-B0FC-132F4A1014F6}" destId="{E4D6490F-90C1-4793-8ECD-D9AAC14D07A8}" srcOrd="5" destOrd="0" parTransId="{6F594519-1A07-4599-B702-E19DC495E090}" sibTransId="{AFF1E1C3-BEC1-40E9-816E-E03A7E997D9F}"/>
    <dgm:cxn modelId="{8B7DD8FF-3192-4BBE-9FD3-12616B83059F}" srcId="{2E89A78D-874E-445D-B0FC-132F4A1014F6}" destId="{9CD7267B-6AB9-47AE-AC85-2E8A908C9F8B}" srcOrd="4" destOrd="0" parTransId="{2289C926-DFA3-41BE-B971-6F9C980D0B84}" sibTransId="{58C4B358-4038-445C-AC94-451E80887C64}"/>
    <dgm:cxn modelId="{BDD23497-3C84-4214-A5C2-C9766226FB22}" type="presParOf" srcId="{0F3DF502-2CD3-48A0-A6C9-99DB7A7A64F0}" destId="{F5E28CBE-4FA5-47CB-AE30-20B6CECE178D}" srcOrd="0" destOrd="0" presId="urn:microsoft.com/office/officeart/2008/layout/RadialCluster"/>
    <dgm:cxn modelId="{76645236-A7AA-4704-A79C-2C8BD02CB626}" type="presParOf" srcId="{F5E28CBE-4FA5-47CB-AE30-20B6CECE178D}" destId="{DB571C4E-54ED-42CA-8086-3B441C11172C}" srcOrd="0" destOrd="0" presId="urn:microsoft.com/office/officeart/2008/layout/RadialCluster"/>
    <dgm:cxn modelId="{35BC52E6-4C56-4EF9-B5A6-CFF25B108D9A}" type="presParOf" srcId="{F5E28CBE-4FA5-47CB-AE30-20B6CECE178D}" destId="{77BFCAAB-1477-416B-B537-98CF0B9B061E}" srcOrd="1" destOrd="0" presId="urn:microsoft.com/office/officeart/2008/layout/RadialCluster"/>
    <dgm:cxn modelId="{46B711DE-DAA0-4499-BCC5-9B42DD45C25B}" type="presParOf" srcId="{F5E28CBE-4FA5-47CB-AE30-20B6CECE178D}" destId="{DD8B8C03-959B-476C-84E5-0882CA3BC5DC}" srcOrd="2" destOrd="0" presId="urn:microsoft.com/office/officeart/2008/layout/RadialCluster"/>
    <dgm:cxn modelId="{8E54D4E5-C567-4011-9CCA-A5DB6334F62A}" type="presParOf" srcId="{F5E28CBE-4FA5-47CB-AE30-20B6CECE178D}" destId="{734F5982-D31B-4D88-B512-102DC36C09B4}" srcOrd="3" destOrd="0" presId="urn:microsoft.com/office/officeart/2008/layout/RadialCluster"/>
    <dgm:cxn modelId="{2A1833FC-4108-46AC-BCF4-46A4F5479486}" type="presParOf" srcId="{F5E28CBE-4FA5-47CB-AE30-20B6CECE178D}" destId="{FA047E71-A723-4692-88D4-4B5BB3C324AF}" srcOrd="4" destOrd="0" presId="urn:microsoft.com/office/officeart/2008/layout/RadialCluster"/>
    <dgm:cxn modelId="{97F8BC67-A8A0-43F5-B6ED-307225DF9A04}" type="presParOf" srcId="{F5E28CBE-4FA5-47CB-AE30-20B6CECE178D}" destId="{726F0B2A-F32F-45BC-9564-40CA7B694C93}" srcOrd="5" destOrd="0" presId="urn:microsoft.com/office/officeart/2008/layout/RadialCluster"/>
    <dgm:cxn modelId="{80B6BA8C-574E-4F2C-A299-E36BDE2A48B1}" type="presParOf" srcId="{F5E28CBE-4FA5-47CB-AE30-20B6CECE178D}" destId="{90C25B76-FAAB-4127-8817-6521076E29D9}" srcOrd="6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FFA3052-F93C-4DF8-BAB8-157D4D3B7D2F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6B1EA3C-C794-4713-94A9-1D38EDAAC400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en-US" sz="1600" kern="1200" dirty="0" err="1">
              <a:solidFill>
                <a:srgbClr val="0000FF"/>
              </a:solidFill>
              <a:latin typeface="Consolas" panose="020B0609020204030204" pitchFamily="49" charset="0"/>
              <a:ea typeface="+mn-ea"/>
              <a:cs typeface="+mn-cs"/>
            </a:rPr>
            <a:t>Report</a:t>
          </a:r>
          <a:r>
            <a:rPr lang="en-US" sz="1600" kern="1200" dirty="0" err="1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.Elements.OfType</a:t>
          </a:r>
          <a:r>
            <a:rPr lang="en-US" sz="160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&lt;</a:t>
          </a:r>
          <a:r>
            <a:rPr lang="en-US" sz="1600" kern="1200" dirty="0" err="1">
              <a:solidFill>
                <a:srgbClr val="0000FF"/>
              </a:solidFill>
              <a:latin typeface="Consolas" panose="020B0609020204030204" pitchFamily="49" charset="0"/>
              <a:ea typeface="+mn-ea"/>
              <a:cs typeface="+mn-cs"/>
            </a:rPr>
            <a:t>ReportSection</a:t>
          </a:r>
          <a:r>
            <a:rPr lang="en-US" sz="160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&gt;().</a:t>
          </a:r>
          <a:r>
            <a:rPr lang="en-US" sz="1600" kern="1200" dirty="0" err="1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FirstOrDefault</a:t>
          </a:r>
          <a:r>
            <a:rPr lang="en-US" sz="160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()</a:t>
          </a:r>
        </a:p>
      </dgm:t>
    </dgm:pt>
    <dgm:pt modelId="{956EC935-01C4-4115-B6A1-0B6ED6ED4C83}" type="parTrans" cxnId="{2BE16D0E-505F-4530-8774-9C819F299DF9}">
      <dgm:prSet/>
      <dgm:spPr/>
      <dgm:t>
        <a:bodyPr/>
        <a:lstStyle/>
        <a:p>
          <a:endParaRPr lang="en-US"/>
        </a:p>
      </dgm:t>
    </dgm:pt>
    <dgm:pt modelId="{BCE563BF-56D0-4BD3-BB1C-3358738C859F}" type="sibTrans" cxnId="{2BE16D0E-505F-4530-8774-9C819F299DF9}">
      <dgm:prSet/>
      <dgm:spPr/>
      <dgm:t>
        <a:bodyPr/>
        <a:lstStyle/>
        <a:p>
          <a:endParaRPr lang="en-US"/>
        </a:p>
      </dgm:t>
    </dgm:pt>
    <dgm:pt modelId="{1B028FEC-D327-457A-9429-7789F4F4317C}">
      <dgm:prSet phldrT="[Text]"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en-US" sz="1600" kern="1200" dirty="0" err="1">
              <a:solidFill>
                <a:srgbClr val="0000FF"/>
              </a:solidFill>
              <a:latin typeface="Consolas" panose="020B0609020204030204" pitchFamily="49" charset="0"/>
              <a:ea typeface="+mn-ea"/>
              <a:cs typeface="+mn-cs"/>
            </a:rPr>
            <a:t>ReportSection</a:t>
          </a:r>
          <a:r>
            <a:rPr lang="en-US" sz="1100" kern="1200" dirty="0" err="1">
              <a:solidFill>
                <a:schemeClr val="tx1"/>
              </a:solidFill>
            </a:rPr>
            <a:t>.</a:t>
          </a:r>
          <a:r>
            <a:rPr lang="en-US" sz="1600" kern="1200" dirty="0" err="1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Elements</a:t>
          </a:r>
          <a:endParaRPr lang="en-US" sz="1600" kern="1200" dirty="0">
            <a:solidFill>
              <a:prstClr val="black"/>
            </a:solidFill>
            <a:latin typeface="Calibri" panose="020F0502020204030204"/>
            <a:ea typeface="+mn-ea"/>
            <a:cs typeface="+mn-cs"/>
          </a:endParaRPr>
        </a:p>
      </dgm:t>
    </dgm:pt>
    <dgm:pt modelId="{BA8CB1D5-8F16-4B6A-AC9E-162CF80E4A60}" type="parTrans" cxnId="{C679D702-AE13-461E-87CD-C1C53FB67870}">
      <dgm:prSet/>
      <dgm:spPr/>
      <dgm:t>
        <a:bodyPr/>
        <a:lstStyle/>
        <a:p>
          <a:endParaRPr lang="en-US"/>
        </a:p>
      </dgm:t>
    </dgm:pt>
    <dgm:pt modelId="{AB44526A-E4C6-4CFF-84ED-3055792A91F7}" type="sibTrans" cxnId="{C679D702-AE13-461E-87CD-C1C53FB67870}">
      <dgm:prSet/>
      <dgm:spPr/>
      <dgm:t>
        <a:bodyPr/>
        <a:lstStyle/>
        <a:p>
          <a:endParaRPr lang="en-US"/>
        </a:p>
      </dgm:t>
    </dgm:pt>
    <dgm:pt modelId="{651B3699-5D3F-4258-BE46-7A78AB54CAFE}">
      <dgm:prSet phldrT="[Text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algn="l"/>
          <a:endParaRPr lang="en-US" sz="900" kern="1200" dirty="0"/>
        </a:p>
        <a:p>
          <a:pPr algn="l"/>
          <a:r>
            <a:rPr lang="en-US" sz="1200" kern="1200" dirty="0">
              <a:solidFill>
                <a:schemeClr val="tx1"/>
              </a:solidFill>
            </a:rPr>
            <a:t>  </a:t>
          </a:r>
          <a:r>
            <a:rPr lang="en-US" sz="1600" kern="1200" dirty="0" err="1">
              <a:solidFill>
                <a:srgbClr val="0000FF"/>
              </a:solidFill>
              <a:latin typeface="Consolas" panose="020B0609020204030204" pitchFamily="49" charset="0"/>
              <a:ea typeface="+mn-ea"/>
              <a:cs typeface="+mn-cs"/>
            </a:rPr>
            <a:t>ReportHeader</a:t>
          </a:r>
          <a:endParaRPr lang="en-US" sz="1600" kern="1200" dirty="0">
            <a:solidFill>
              <a:srgbClr val="0000FF"/>
            </a:solidFill>
            <a:latin typeface="Consolas" panose="020B0609020204030204" pitchFamily="49" charset="0"/>
            <a:ea typeface="+mn-ea"/>
            <a:cs typeface="+mn-cs"/>
          </a:endParaRPr>
        </a:p>
        <a:p>
          <a:pPr algn="l"/>
          <a:r>
            <a:rPr lang="en-US" sz="1600" kern="1200" dirty="0">
              <a:solidFill>
                <a:srgbClr val="0000FF"/>
              </a:solidFill>
              <a:latin typeface="Consolas" panose="020B0609020204030204" pitchFamily="49" charset="0"/>
              <a:ea typeface="+mn-ea"/>
              <a:cs typeface="+mn-cs"/>
            </a:rPr>
            <a:t> </a:t>
          </a:r>
          <a:r>
            <a:rPr lang="en-US" sz="1600" kern="1200" dirty="0" err="1">
              <a:solidFill>
                <a:srgbClr val="0000FF"/>
              </a:solidFill>
              <a:latin typeface="Consolas" panose="020B0609020204030204" pitchFamily="49" charset="0"/>
              <a:ea typeface="+mn-ea"/>
              <a:cs typeface="+mn-cs"/>
            </a:rPr>
            <a:t>ReportPageHeader</a:t>
          </a:r>
          <a:endParaRPr lang="en-US" sz="1600" kern="1200" dirty="0">
            <a:solidFill>
              <a:srgbClr val="0000FF"/>
            </a:solidFill>
            <a:latin typeface="Consolas" panose="020B0609020204030204" pitchFamily="49" charset="0"/>
            <a:ea typeface="+mn-ea"/>
            <a:cs typeface="+mn-cs"/>
          </a:endParaRPr>
        </a:p>
        <a:p>
          <a:pPr algn="l"/>
          <a:r>
            <a:rPr lang="en-US" sz="1600" kern="1200" dirty="0">
              <a:solidFill>
                <a:srgbClr val="0000FF"/>
              </a:solidFill>
              <a:latin typeface="Consolas" panose="020B0609020204030204" pitchFamily="49" charset="0"/>
              <a:ea typeface="+mn-ea"/>
              <a:cs typeface="+mn-cs"/>
            </a:rPr>
            <a:t> </a:t>
          </a:r>
          <a:r>
            <a:rPr lang="en-US" sz="1600" kern="1200" dirty="0" err="1">
              <a:solidFill>
                <a:srgbClr val="0000FF"/>
              </a:solidFill>
              <a:latin typeface="Consolas" panose="020B0609020204030204" pitchFamily="49" charset="0"/>
              <a:ea typeface="+mn-ea"/>
              <a:cs typeface="+mn-cs"/>
            </a:rPr>
            <a:t>ReportDetails</a:t>
          </a:r>
          <a:endParaRPr lang="en-US" sz="1600" kern="1200" dirty="0">
            <a:solidFill>
              <a:srgbClr val="0000FF"/>
            </a:solidFill>
            <a:latin typeface="Consolas" panose="020B0609020204030204" pitchFamily="49" charset="0"/>
            <a:ea typeface="+mn-ea"/>
            <a:cs typeface="+mn-cs"/>
          </a:endParaRPr>
        </a:p>
        <a:p>
          <a:pPr algn="l"/>
          <a:r>
            <a:rPr lang="en-US" sz="1600" kern="1200" dirty="0">
              <a:solidFill>
                <a:srgbClr val="0000FF"/>
              </a:solidFill>
              <a:latin typeface="Consolas" panose="020B0609020204030204" pitchFamily="49" charset="0"/>
              <a:ea typeface="+mn-ea"/>
              <a:cs typeface="+mn-cs"/>
            </a:rPr>
            <a:t> </a:t>
          </a:r>
          <a:r>
            <a:rPr lang="en-US" sz="1600" kern="1200" dirty="0" err="1">
              <a:solidFill>
                <a:srgbClr val="0000FF"/>
              </a:solidFill>
              <a:latin typeface="Consolas" panose="020B0609020204030204" pitchFamily="49" charset="0"/>
              <a:ea typeface="+mn-ea"/>
              <a:cs typeface="+mn-cs"/>
            </a:rPr>
            <a:t>ReportPageFooter</a:t>
          </a:r>
          <a:endParaRPr lang="en-US" sz="1600" kern="1200" dirty="0">
            <a:solidFill>
              <a:srgbClr val="0000FF"/>
            </a:solidFill>
            <a:latin typeface="Consolas" panose="020B0609020204030204" pitchFamily="49" charset="0"/>
            <a:ea typeface="+mn-ea"/>
            <a:cs typeface="+mn-cs"/>
          </a:endParaRPr>
        </a:p>
        <a:p>
          <a:pPr algn="l"/>
          <a:r>
            <a:rPr lang="en-US" sz="1600" kern="1200" dirty="0">
              <a:solidFill>
                <a:srgbClr val="0000FF"/>
              </a:solidFill>
              <a:latin typeface="Consolas" panose="020B0609020204030204" pitchFamily="49" charset="0"/>
              <a:ea typeface="+mn-ea"/>
              <a:cs typeface="+mn-cs"/>
            </a:rPr>
            <a:t> </a:t>
          </a:r>
          <a:r>
            <a:rPr lang="en-US" sz="1600" kern="1200" dirty="0" err="1">
              <a:solidFill>
                <a:srgbClr val="0000FF"/>
              </a:solidFill>
              <a:latin typeface="Consolas" panose="020B0609020204030204" pitchFamily="49" charset="0"/>
              <a:ea typeface="+mn-ea"/>
              <a:cs typeface="+mn-cs"/>
            </a:rPr>
            <a:t>ReportFooter</a:t>
          </a:r>
          <a:endParaRPr lang="en-US" sz="1600" kern="1200" dirty="0">
            <a:solidFill>
              <a:srgbClr val="0000FF"/>
            </a:solidFill>
            <a:latin typeface="Consolas" panose="020B0609020204030204" pitchFamily="49" charset="0"/>
            <a:ea typeface="+mn-ea"/>
            <a:cs typeface="+mn-cs"/>
          </a:endParaRPr>
        </a:p>
        <a:p>
          <a:pPr algn="ctr"/>
          <a:endParaRPr lang="en-US" sz="900" kern="1200" dirty="0"/>
        </a:p>
      </dgm:t>
    </dgm:pt>
    <dgm:pt modelId="{A03653DA-AAAC-4026-BA44-D604C290FC79}" type="parTrans" cxnId="{F6634768-3C80-4DA5-845E-0DB556C0A697}">
      <dgm:prSet/>
      <dgm:spPr/>
      <dgm:t>
        <a:bodyPr/>
        <a:lstStyle/>
        <a:p>
          <a:endParaRPr lang="en-US"/>
        </a:p>
      </dgm:t>
    </dgm:pt>
    <dgm:pt modelId="{916547B5-7521-4774-87E2-4E4934B0BBBE}" type="sibTrans" cxnId="{F6634768-3C80-4DA5-845E-0DB556C0A697}">
      <dgm:prSet/>
      <dgm:spPr/>
      <dgm:t>
        <a:bodyPr/>
        <a:lstStyle/>
        <a:p>
          <a:endParaRPr lang="en-US"/>
        </a:p>
      </dgm:t>
    </dgm:pt>
    <dgm:pt modelId="{DAB4E2EE-6CFF-4A94-A878-49DF026409DB}" type="pres">
      <dgm:prSet presAssocID="{1FFA3052-F93C-4DF8-BAB8-157D4D3B7D2F}" presName="rootnode" presStyleCnt="0">
        <dgm:presLayoutVars>
          <dgm:chMax/>
          <dgm:chPref/>
          <dgm:dir/>
          <dgm:animLvl val="lvl"/>
        </dgm:presLayoutVars>
      </dgm:prSet>
      <dgm:spPr/>
    </dgm:pt>
    <dgm:pt modelId="{D3354EDF-ECF5-4750-8D81-F51FF7E1A41D}" type="pres">
      <dgm:prSet presAssocID="{A6B1EA3C-C794-4713-94A9-1D38EDAAC400}" presName="composite" presStyleCnt="0"/>
      <dgm:spPr/>
    </dgm:pt>
    <dgm:pt modelId="{4BD04C42-5483-4D5C-8CF2-A49FB43835EE}" type="pres">
      <dgm:prSet presAssocID="{A6B1EA3C-C794-4713-94A9-1D38EDAAC400}" presName="bentUpArrow1" presStyleLbl="alignImgPlace1" presStyleIdx="0" presStyleCnt="2"/>
      <dgm:spPr/>
    </dgm:pt>
    <dgm:pt modelId="{03E58A9E-266C-40DF-8F11-B0A25945BC89}" type="pres">
      <dgm:prSet presAssocID="{A6B1EA3C-C794-4713-94A9-1D38EDAAC400}" presName="ParentText" presStyleLbl="node1" presStyleIdx="0" presStyleCnt="3" custScaleX="360214">
        <dgm:presLayoutVars>
          <dgm:chMax val="1"/>
          <dgm:chPref val="1"/>
          <dgm:bulletEnabled val="1"/>
        </dgm:presLayoutVars>
      </dgm:prSet>
      <dgm:spPr/>
    </dgm:pt>
    <dgm:pt modelId="{E497F354-5A32-4019-8891-7381065E5F38}" type="pres">
      <dgm:prSet presAssocID="{A6B1EA3C-C794-4713-94A9-1D38EDAAC400}" presName="ChildText" presStyleLbl="revTx" presStyleIdx="0" presStyleCnt="2">
        <dgm:presLayoutVars>
          <dgm:chMax val="0"/>
          <dgm:chPref val="0"/>
          <dgm:bulletEnabled val="1"/>
        </dgm:presLayoutVars>
      </dgm:prSet>
      <dgm:spPr/>
    </dgm:pt>
    <dgm:pt modelId="{D9F56D3B-EDB7-44DA-9D76-7554981458E0}" type="pres">
      <dgm:prSet presAssocID="{BCE563BF-56D0-4BD3-BB1C-3358738C859F}" presName="sibTrans" presStyleCnt="0"/>
      <dgm:spPr/>
    </dgm:pt>
    <dgm:pt modelId="{7ED742DF-5F1A-4192-995E-9914F144DDE2}" type="pres">
      <dgm:prSet presAssocID="{1B028FEC-D327-457A-9429-7789F4F4317C}" presName="composite" presStyleCnt="0"/>
      <dgm:spPr/>
    </dgm:pt>
    <dgm:pt modelId="{F172EDCD-8DDD-4108-8938-B2033EE5088E}" type="pres">
      <dgm:prSet presAssocID="{1B028FEC-D327-457A-9429-7789F4F4317C}" presName="bentUpArrow1" presStyleLbl="alignImgPlace1" presStyleIdx="1" presStyleCnt="2" custLinFactNeighborX="70348" custLinFactNeighborY="19369"/>
      <dgm:spPr/>
    </dgm:pt>
    <dgm:pt modelId="{9CC32B77-C3B5-4753-8F43-3D6F419A8FA1}" type="pres">
      <dgm:prSet presAssocID="{1B028FEC-D327-457A-9429-7789F4F4317C}" presName="ParentText" presStyleLbl="node1" presStyleIdx="1" presStyleCnt="3" custScaleX="182537" custLinFactNeighborX="36764" custLinFactNeighborY="10811">
        <dgm:presLayoutVars>
          <dgm:chMax val="1"/>
          <dgm:chPref val="1"/>
          <dgm:bulletEnabled val="1"/>
        </dgm:presLayoutVars>
      </dgm:prSet>
      <dgm:spPr/>
    </dgm:pt>
    <dgm:pt modelId="{F90BF784-F9DB-43EC-9CC1-BE827B1F9027}" type="pres">
      <dgm:prSet presAssocID="{1B028FEC-D327-457A-9429-7789F4F4317C}" presName="ChildText" presStyleLbl="revTx" presStyleIdx="1" presStyleCnt="2">
        <dgm:presLayoutVars>
          <dgm:chMax val="0"/>
          <dgm:chPref val="0"/>
          <dgm:bulletEnabled val="1"/>
        </dgm:presLayoutVars>
      </dgm:prSet>
      <dgm:spPr/>
    </dgm:pt>
    <dgm:pt modelId="{27FE46ED-649D-48E3-9201-1ABC22490C04}" type="pres">
      <dgm:prSet presAssocID="{AB44526A-E4C6-4CFF-84ED-3055792A91F7}" presName="sibTrans" presStyleCnt="0"/>
      <dgm:spPr/>
    </dgm:pt>
    <dgm:pt modelId="{AE4DBD54-557A-4E1F-9932-B4A48493BB70}" type="pres">
      <dgm:prSet presAssocID="{651B3699-5D3F-4258-BE46-7A78AB54CAFE}" presName="composite" presStyleCnt="0"/>
      <dgm:spPr/>
    </dgm:pt>
    <dgm:pt modelId="{1DE462E3-9784-497C-9C5C-A5340B459B4D}" type="pres">
      <dgm:prSet presAssocID="{651B3699-5D3F-4258-BE46-7A78AB54CAFE}" presName="ParentText" presStyleLbl="node1" presStyleIdx="2" presStyleCnt="3" custScaleX="191691" custScaleY="141009" custLinFactNeighborX="-1159" custLinFactNeighborY="10078">
        <dgm:presLayoutVars>
          <dgm:chMax val="1"/>
          <dgm:chPref val="1"/>
          <dgm:bulletEnabled val="1"/>
        </dgm:presLayoutVars>
      </dgm:prSet>
      <dgm:spPr/>
    </dgm:pt>
  </dgm:ptLst>
  <dgm:cxnLst>
    <dgm:cxn modelId="{C679D702-AE13-461E-87CD-C1C53FB67870}" srcId="{1FFA3052-F93C-4DF8-BAB8-157D4D3B7D2F}" destId="{1B028FEC-D327-457A-9429-7789F4F4317C}" srcOrd="1" destOrd="0" parTransId="{BA8CB1D5-8F16-4B6A-AC9E-162CF80E4A60}" sibTransId="{AB44526A-E4C6-4CFF-84ED-3055792A91F7}"/>
    <dgm:cxn modelId="{2BE16D0E-505F-4530-8774-9C819F299DF9}" srcId="{1FFA3052-F93C-4DF8-BAB8-157D4D3B7D2F}" destId="{A6B1EA3C-C794-4713-94A9-1D38EDAAC400}" srcOrd="0" destOrd="0" parTransId="{956EC935-01C4-4115-B6A1-0B6ED6ED4C83}" sibTransId="{BCE563BF-56D0-4BD3-BB1C-3358738C859F}"/>
    <dgm:cxn modelId="{076EB325-52D8-4FFC-9131-6E8E3CCFD9AC}" type="presOf" srcId="{651B3699-5D3F-4258-BE46-7A78AB54CAFE}" destId="{1DE462E3-9784-497C-9C5C-A5340B459B4D}" srcOrd="0" destOrd="0" presId="urn:microsoft.com/office/officeart/2005/8/layout/StepDownProcess"/>
    <dgm:cxn modelId="{F6634768-3C80-4DA5-845E-0DB556C0A697}" srcId="{1FFA3052-F93C-4DF8-BAB8-157D4D3B7D2F}" destId="{651B3699-5D3F-4258-BE46-7A78AB54CAFE}" srcOrd="2" destOrd="0" parTransId="{A03653DA-AAAC-4026-BA44-D604C290FC79}" sibTransId="{916547B5-7521-4774-87E2-4E4934B0BBBE}"/>
    <dgm:cxn modelId="{A556697A-0019-4239-8803-44A323F255A6}" type="presOf" srcId="{A6B1EA3C-C794-4713-94A9-1D38EDAAC400}" destId="{03E58A9E-266C-40DF-8F11-B0A25945BC89}" srcOrd="0" destOrd="0" presId="urn:microsoft.com/office/officeart/2005/8/layout/StepDownProcess"/>
    <dgm:cxn modelId="{71BDD87B-5F1F-45CE-B093-FD11332E1CBE}" type="presOf" srcId="{1B028FEC-D327-457A-9429-7789F4F4317C}" destId="{9CC32B77-C3B5-4753-8F43-3D6F419A8FA1}" srcOrd="0" destOrd="0" presId="urn:microsoft.com/office/officeart/2005/8/layout/StepDownProcess"/>
    <dgm:cxn modelId="{F5FE9B98-F69C-49D3-9BE0-525EB02F6627}" type="presOf" srcId="{1FFA3052-F93C-4DF8-BAB8-157D4D3B7D2F}" destId="{DAB4E2EE-6CFF-4A94-A878-49DF026409DB}" srcOrd="0" destOrd="0" presId="urn:microsoft.com/office/officeart/2005/8/layout/StepDownProcess"/>
    <dgm:cxn modelId="{1DF52082-F5A1-4D36-8CE3-7F8A5B71A437}" type="presParOf" srcId="{DAB4E2EE-6CFF-4A94-A878-49DF026409DB}" destId="{D3354EDF-ECF5-4750-8D81-F51FF7E1A41D}" srcOrd="0" destOrd="0" presId="urn:microsoft.com/office/officeart/2005/8/layout/StepDownProcess"/>
    <dgm:cxn modelId="{E044AD3A-E469-4DE1-B22D-6551DD728BE4}" type="presParOf" srcId="{D3354EDF-ECF5-4750-8D81-F51FF7E1A41D}" destId="{4BD04C42-5483-4D5C-8CF2-A49FB43835EE}" srcOrd="0" destOrd="0" presId="urn:microsoft.com/office/officeart/2005/8/layout/StepDownProcess"/>
    <dgm:cxn modelId="{1A883FB6-11C9-47CB-8129-2AA15ABEAC92}" type="presParOf" srcId="{D3354EDF-ECF5-4750-8D81-F51FF7E1A41D}" destId="{03E58A9E-266C-40DF-8F11-B0A25945BC89}" srcOrd="1" destOrd="0" presId="urn:microsoft.com/office/officeart/2005/8/layout/StepDownProcess"/>
    <dgm:cxn modelId="{EBA8FDF8-572C-4937-B9BC-D195A6F81B63}" type="presParOf" srcId="{D3354EDF-ECF5-4750-8D81-F51FF7E1A41D}" destId="{E497F354-5A32-4019-8891-7381065E5F38}" srcOrd="2" destOrd="0" presId="urn:microsoft.com/office/officeart/2005/8/layout/StepDownProcess"/>
    <dgm:cxn modelId="{04452B7E-7928-4DC4-B928-482D06F77849}" type="presParOf" srcId="{DAB4E2EE-6CFF-4A94-A878-49DF026409DB}" destId="{D9F56D3B-EDB7-44DA-9D76-7554981458E0}" srcOrd="1" destOrd="0" presId="urn:microsoft.com/office/officeart/2005/8/layout/StepDownProcess"/>
    <dgm:cxn modelId="{647D6519-450A-4DD0-88ED-AAA22D34C5F3}" type="presParOf" srcId="{DAB4E2EE-6CFF-4A94-A878-49DF026409DB}" destId="{7ED742DF-5F1A-4192-995E-9914F144DDE2}" srcOrd="2" destOrd="0" presId="urn:microsoft.com/office/officeart/2005/8/layout/StepDownProcess"/>
    <dgm:cxn modelId="{916A1202-88BF-4942-9572-7F18EAFBB9E0}" type="presParOf" srcId="{7ED742DF-5F1A-4192-995E-9914F144DDE2}" destId="{F172EDCD-8DDD-4108-8938-B2033EE5088E}" srcOrd="0" destOrd="0" presId="urn:microsoft.com/office/officeart/2005/8/layout/StepDownProcess"/>
    <dgm:cxn modelId="{AFEF3EA5-6718-4E3E-9C85-540425885873}" type="presParOf" srcId="{7ED742DF-5F1A-4192-995E-9914F144DDE2}" destId="{9CC32B77-C3B5-4753-8F43-3D6F419A8FA1}" srcOrd="1" destOrd="0" presId="urn:microsoft.com/office/officeart/2005/8/layout/StepDownProcess"/>
    <dgm:cxn modelId="{AE966913-85F0-49E7-A1D8-01D7DEA43A4A}" type="presParOf" srcId="{7ED742DF-5F1A-4192-995E-9914F144DDE2}" destId="{F90BF784-F9DB-43EC-9CC1-BE827B1F9027}" srcOrd="2" destOrd="0" presId="urn:microsoft.com/office/officeart/2005/8/layout/StepDownProcess"/>
    <dgm:cxn modelId="{D288D88A-6B31-43C6-9448-5CCD7830DA38}" type="presParOf" srcId="{DAB4E2EE-6CFF-4A94-A878-49DF026409DB}" destId="{27FE46ED-649D-48E3-9201-1ABC22490C04}" srcOrd="3" destOrd="0" presId="urn:microsoft.com/office/officeart/2005/8/layout/StepDownProcess"/>
    <dgm:cxn modelId="{4C7EF338-94AA-46F5-805B-7210CA31E8C1}" type="presParOf" srcId="{DAB4E2EE-6CFF-4A94-A878-49DF026409DB}" destId="{AE4DBD54-557A-4E1F-9932-B4A48493BB70}" srcOrd="4" destOrd="0" presId="urn:microsoft.com/office/officeart/2005/8/layout/StepDownProcess"/>
    <dgm:cxn modelId="{F71CE4D0-B79F-4EA4-ACC8-F6F250C7F32B}" type="presParOf" srcId="{AE4DBD54-557A-4E1F-9932-B4A48493BB70}" destId="{1DE462E3-9784-497C-9C5C-A5340B459B4D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571C4E-54ED-42CA-8086-3B441C11172C}">
      <dsp:nvSpPr>
        <dsp:cNvPr id="0" name=""/>
        <dsp:cNvSpPr/>
      </dsp:nvSpPr>
      <dsp:spPr>
        <a:xfrm>
          <a:off x="2396764" y="2382340"/>
          <a:ext cx="1471033" cy="1471033"/>
        </a:xfrm>
        <a:prstGeom prst="roundRect">
          <a:avLst/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 err="1"/>
            <a:t>CIMGraphic</a:t>
          </a:r>
          <a:endParaRPr lang="en-US" sz="2000" kern="1200" dirty="0"/>
        </a:p>
      </dsp:txBody>
      <dsp:txXfrm>
        <a:off x="2468574" y="2454150"/>
        <a:ext cx="1327413" cy="1327413"/>
      </dsp:txXfrm>
    </dsp:sp>
    <dsp:sp modelId="{77BFCAAB-1477-416B-B537-98CF0B9B061E}">
      <dsp:nvSpPr>
        <dsp:cNvPr id="0" name=""/>
        <dsp:cNvSpPr/>
      </dsp:nvSpPr>
      <dsp:spPr>
        <a:xfrm rot="16200000">
          <a:off x="2717436" y="1967496"/>
          <a:ext cx="82968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29689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B8C03-959B-476C-84E5-0882CA3BC5DC}">
      <dsp:nvSpPr>
        <dsp:cNvPr id="0" name=""/>
        <dsp:cNvSpPr/>
      </dsp:nvSpPr>
      <dsp:spPr>
        <a:xfrm>
          <a:off x="2370615" y="162700"/>
          <a:ext cx="1523331" cy="1389951"/>
        </a:xfrm>
        <a:prstGeom prst="roundRect">
          <a:avLst/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 err="1"/>
            <a:t>GraphicElement</a:t>
          </a:r>
          <a:endParaRPr lang="en-US" sz="1500" kern="1200" dirty="0"/>
        </a:p>
      </dsp:txBody>
      <dsp:txXfrm>
        <a:off x="2438467" y="230552"/>
        <a:ext cx="1387627" cy="1254247"/>
      </dsp:txXfrm>
    </dsp:sp>
    <dsp:sp modelId="{734F5982-D31B-4D88-B512-102DC36C09B4}">
      <dsp:nvSpPr>
        <dsp:cNvPr id="0" name=""/>
        <dsp:cNvSpPr/>
      </dsp:nvSpPr>
      <dsp:spPr>
        <a:xfrm rot="1800000">
          <a:off x="3811405" y="3752970"/>
          <a:ext cx="84184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41848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047E71-A723-4692-88D4-4B5BB3C324AF}">
      <dsp:nvSpPr>
        <dsp:cNvPr id="0" name=""/>
        <dsp:cNvSpPr/>
      </dsp:nvSpPr>
      <dsp:spPr>
        <a:xfrm>
          <a:off x="4596860" y="3755152"/>
          <a:ext cx="985592" cy="985592"/>
        </a:xfrm>
        <a:prstGeom prst="roundRect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Symbology</a:t>
          </a:r>
        </a:p>
      </dsp:txBody>
      <dsp:txXfrm>
        <a:off x="4644973" y="3803265"/>
        <a:ext cx="889366" cy="889366"/>
      </dsp:txXfrm>
    </dsp:sp>
    <dsp:sp modelId="{726F0B2A-F32F-45BC-9564-40CA7B694C93}">
      <dsp:nvSpPr>
        <dsp:cNvPr id="0" name=""/>
        <dsp:cNvSpPr/>
      </dsp:nvSpPr>
      <dsp:spPr>
        <a:xfrm rot="9000000">
          <a:off x="1611309" y="3752970"/>
          <a:ext cx="84184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41848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C25B76-FAAB-4127-8817-6521076E29D9}">
      <dsp:nvSpPr>
        <dsp:cNvPr id="0" name=""/>
        <dsp:cNvSpPr/>
      </dsp:nvSpPr>
      <dsp:spPr>
        <a:xfrm>
          <a:off x="682110" y="3755152"/>
          <a:ext cx="985592" cy="985592"/>
        </a:xfrm>
        <a:prstGeom prst="roundRect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Geometry</a:t>
          </a:r>
        </a:p>
      </dsp:txBody>
      <dsp:txXfrm>
        <a:off x="730223" y="3803265"/>
        <a:ext cx="889366" cy="88936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D04C42-5483-4D5C-8CF2-A49FB43835EE}">
      <dsp:nvSpPr>
        <dsp:cNvPr id="0" name=""/>
        <dsp:cNvSpPr/>
      </dsp:nvSpPr>
      <dsp:spPr>
        <a:xfrm rot="5400000">
          <a:off x="2227195" y="1196349"/>
          <a:ext cx="905524" cy="1030907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E58A9E-266C-40DF-8F11-B0A25945BC89}">
      <dsp:nvSpPr>
        <dsp:cNvPr id="0" name=""/>
        <dsp:cNvSpPr/>
      </dsp:nvSpPr>
      <dsp:spPr>
        <a:xfrm>
          <a:off x="3973" y="192557"/>
          <a:ext cx="5490996" cy="1067009"/>
        </a:xfrm>
        <a:prstGeom prst="roundRect">
          <a:avLst>
            <a:gd name="adj" fmla="val 1667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 err="1">
              <a:solidFill>
                <a:srgbClr val="0000FF"/>
              </a:solidFill>
              <a:latin typeface="Consolas" panose="020B0609020204030204" pitchFamily="49" charset="0"/>
              <a:ea typeface="+mn-ea"/>
              <a:cs typeface="+mn-cs"/>
            </a:rPr>
            <a:t>Report</a:t>
          </a:r>
          <a:r>
            <a:rPr lang="en-US" sz="1600" kern="1200" dirty="0" err="1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.Elements.OfType</a:t>
          </a:r>
          <a:r>
            <a:rPr lang="en-US" sz="160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&lt;</a:t>
          </a:r>
          <a:r>
            <a:rPr lang="en-US" sz="1600" kern="1200" dirty="0" err="1">
              <a:solidFill>
                <a:srgbClr val="0000FF"/>
              </a:solidFill>
              <a:latin typeface="Consolas" panose="020B0609020204030204" pitchFamily="49" charset="0"/>
              <a:ea typeface="+mn-ea"/>
              <a:cs typeface="+mn-cs"/>
            </a:rPr>
            <a:t>ReportSection</a:t>
          </a:r>
          <a:r>
            <a:rPr lang="en-US" sz="160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&gt;().</a:t>
          </a:r>
          <a:r>
            <a:rPr lang="en-US" sz="1600" kern="1200" dirty="0" err="1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FirstOrDefault</a:t>
          </a:r>
          <a:r>
            <a:rPr lang="en-US" sz="1600" kern="1200" dirty="0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()</a:t>
          </a:r>
        </a:p>
      </dsp:txBody>
      <dsp:txXfrm>
        <a:off x="56069" y="244653"/>
        <a:ext cx="5386804" cy="962817"/>
      </dsp:txXfrm>
    </dsp:sp>
    <dsp:sp modelId="{E497F354-5A32-4019-8891-7381065E5F38}">
      <dsp:nvSpPr>
        <dsp:cNvPr id="0" name=""/>
        <dsp:cNvSpPr/>
      </dsp:nvSpPr>
      <dsp:spPr>
        <a:xfrm>
          <a:off x="3511657" y="294321"/>
          <a:ext cx="1108681" cy="8624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72EDCD-8DDD-4108-8938-B2033EE5088E}">
      <dsp:nvSpPr>
        <dsp:cNvPr id="0" name=""/>
        <dsp:cNvSpPr/>
      </dsp:nvSpPr>
      <dsp:spPr>
        <a:xfrm rot="5400000">
          <a:off x="4233868" y="2570345"/>
          <a:ext cx="905524" cy="1030907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C32B77-C3B5-4753-8F43-3D6F419A8FA1}">
      <dsp:nvSpPr>
        <dsp:cNvPr id="0" name=""/>
        <dsp:cNvSpPr/>
      </dsp:nvSpPr>
      <dsp:spPr>
        <a:xfrm>
          <a:off x="3200071" y="1506516"/>
          <a:ext cx="2782540" cy="1067009"/>
        </a:xfrm>
        <a:prstGeom prst="roundRect">
          <a:avLst>
            <a:gd name="adj" fmla="val 16670"/>
          </a:avLst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 err="1">
              <a:solidFill>
                <a:srgbClr val="0000FF"/>
              </a:solidFill>
              <a:latin typeface="Consolas" panose="020B0609020204030204" pitchFamily="49" charset="0"/>
              <a:ea typeface="+mn-ea"/>
              <a:cs typeface="+mn-cs"/>
            </a:rPr>
            <a:t>ReportSection</a:t>
          </a:r>
          <a:r>
            <a:rPr lang="en-US" sz="1100" kern="1200" dirty="0" err="1">
              <a:solidFill>
                <a:schemeClr val="tx1"/>
              </a:solidFill>
            </a:rPr>
            <a:t>.</a:t>
          </a:r>
          <a:r>
            <a:rPr lang="en-US" sz="1600" kern="1200" dirty="0" err="1">
              <a:solidFill>
                <a:prstClr val="black"/>
              </a:solidFill>
              <a:latin typeface="Calibri" panose="020F0502020204030204"/>
              <a:ea typeface="+mn-ea"/>
              <a:cs typeface="+mn-cs"/>
            </a:rPr>
            <a:t>Elements</a:t>
          </a:r>
          <a:endParaRPr lang="en-US" sz="1600" kern="1200" dirty="0">
            <a:solidFill>
              <a:prstClr val="black"/>
            </a:solidFill>
            <a:latin typeface="Calibri" panose="020F0502020204030204"/>
            <a:ea typeface="+mn-ea"/>
            <a:cs typeface="+mn-cs"/>
          </a:endParaRPr>
        </a:p>
      </dsp:txBody>
      <dsp:txXfrm>
        <a:off x="3252167" y="1558612"/>
        <a:ext cx="2678348" cy="962817"/>
      </dsp:txXfrm>
    </dsp:sp>
    <dsp:sp modelId="{F90BF784-F9DB-43EC-9CC1-BE827B1F9027}">
      <dsp:nvSpPr>
        <dsp:cNvPr id="0" name=""/>
        <dsp:cNvSpPr/>
      </dsp:nvSpPr>
      <dsp:spPr>
        <a:xfrm>
          <a:off x="4793107" y="1492925"/>
          <a:ext cx="1108681" cy="8624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E462E3-9784-497C-9C5C-A5340B459B4D}">
      <dsp:nvSpPr>
        <dsp:cNvPr id="0" name=""/>
        <dsp:cNvSpPr/>
      </dsp:nvSpPr>
      <dsp:spPr>
        <a:xfrm>
          <a:off x="5257662" y="2697299"/>
          <a:ext cx="2922081" cy="1504580"/>
        </a:xfrm>
        <a:prstGeom prst="roundRect">
          <a:avLst>
            <a:gd name="adj" fmla="val 16670"/>
          </a:avLst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 dirty="0"/>
        </a:p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tx1"/>
              </a:solidFill>
            </a:rPr>
            <a:t>  </a:t>
          </a:r>
          <a:r>
            <a:rPr lang="en-US" sz="1600" kern="1200" dirty="0" err="1">
              <a:solidFill>
                <a:srgbClr val="0000FF"/>
              </a:solidFill>
              <a:latin typeface="Consolas" panose="020B0609020204030204" pitchFamily="49" charset="0"/>
              <a:ea typeface="+mn-ea"/>
              <a:cs typeface="+mn-cs"/>
            </a:rPr>
            <a:t>ReportHeader</a:t>
          </a:r>
          <a:endParaRPr lang="en-US" sz="1600" kern="1200" dirty="0">
            <a:solidFill>
              <a:srgbClr val="0000FF"/>
            </a:solidFill>
            <a:latin typeface="Consolas" panose="020B0609020204030204" pitchFamily="49" charset="0"/>
            <a:ea typeface="+mn-ea"/>
            <a:cs typeface="+mn-cs"/>
          </a:endParaRPr>
        </a:p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0000FF"/>
              </a:solidFill>
              <a:latin typeface="Consolas" panose="020B0609020204030204" pitchFamily="49" charset="0"/>
              <a:ea typeface="+mn-ea"/>
              <a:cs typeface="+mn-cs"/>
            </a:rPr>
            <a:t> </a:t>
          </a:r>
          <a:r>
            <a:rPr lang="en-US" sz="1600" kern="1200" dirty="0" err="1">
              <a:solidFill>
                <a:srgbClr val="0000FF"/>
              </a:solidFill>
              <a:latin typeface="Consolas" panose="020B0609020204030204" pitchFamily="49" charset="0"/>
              <a:ea typeface="+mn-ea"/>
              <a:cs typeface="+mn-cs"/>
            </a:rPr>
            <a:t>ReportPageHeader</a:t>
          </a:r>
          <a:endParaRPr lang="en-US" sz="1600" kern="1200" dirty="0">
            <a:solidFill>
              <a:srgbClr val="0000FF"/>
            </a:solidFill>
            <a:latin typeface="Consolas" panose="020B0609020204030204" pitchFamily="49" charset="0"/>
            <a:ea typeface="+mn-ea"/>
            <a:cs typeface="+mn-cs"/>
          </a:endParaRPr>
        </a:p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0000FF"/>
              </a:solidFill>
              <a:latin typeface="Consolas" panose="020B0609020204030204" pitchFamily="49" charset="0"/>
              <a:ea typeface="+mn-ea"/>
              <a:cs typeface="+mn-cs"/>
            </a:rPr>
            <a:t> </a:t>
          </a:r>
          <a:r>
            <a:rPr lang="en-US" sz="1600" kern="1200" dirty="0" err="1">
              <a:solidFill>
                <a:srgbClr val="0000FF"/>
              </a:solidFill>
              <a:latin typeface="Consolas" panose="020B0609020204030204" pitchFamily="49" charset="0"/>
              <a:ea typeface="+mn-ea"/>
              <a:cs typeface="+mn-cs"/>
            </a:rPr>
            <a:t>ReportDetails</a:t>
          </a:r>
          <a:endParaRPr lang="en-US" sz="1600" kern="1200" dirty="0">
            <a:solidFill>
              <a:srgbClr val="0000FF"/>
            </a:solidFill>
            <a:latin typeface="Consolas" panose="020B0609020204030204" pitchFamily="49" charset="0"/>
            <a:ea typeface="+mn-ea"/>
            <a:cs typeface="+mn-cs"/>
          </a:endParaRPr>
        </a:p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0000FF"/>
              </a:solidFill>
              <a:latin typeface="Consolas" panose="020B0609020204030204" pitchFamily="49" charset="0"/>
              <a:ea typeface="+mn-ea"/>
              <a:cs typeface="+mn-cs"/>
            </a:rPr>
            <a:t> </a:t>
          </a:r>
          <a:r>
            <a:rPr lang="en-US" sz="1600" kern="1200" dirty="0" err="1">
              <a:solidFill>
                <a:srgbClr val="0000FF"/>
              </a:solidFill>
              <a:latin typeface="Consolas" panose="020B0609020204030204" pitchFamily="49" charset="0"/>
              <a:ea typeface="+mn-ea"/>
              <a:cs typeface="+mn-cs"/>
            </a:rPr>
            <a:t>ReportPageFooter</a:t>
          </a:r>
          <a:endParaRPr lang="en-US" sz="1600" kern="1200" dirty="0">
            <a:solidFill>
              <a:srgbClr val="0000FF"/>
            </a:solidFill>
            <a:latin typeface="Consolas" panose="020B0609020204030204" pitchFamily="49" charset="0"/>
            <a:ea typeface="+mn-ea"/>
            <a:cs typeface="+mn-cs"/>
          </a:endParaRPr>
        </a:p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0000FF"/>
              </a:solidFill>
              <a:latin typeface="Consolas" panose="020B0609020204030204" pitchFamily="49" charset="0"/>
              <a:ea typeface="+mn-ea"/>
              <a:cs typeface="+mn-cs"/>
            </a:rPr>
            <a:t> </a:t>
          </a:r>
          <a:r>
            <a:rPr lang="en-US" sz="1600" kern="1200" dirty="0" err="1">
              <a:solidFill>
                <a:srgbClr val="0000FF"/>
              </a:solidFill>
              <a:latin typeface="Consolas" panose="020B0609020204030204" pitchFamily="49" charset="0"/>
              <a:ea typeface="+mn-ea"/>
              <a:cs typeface="+mn-cs"/>
            </a:rPr>
            <a:t>ReportFooter</a:t>
          </a:r>
          <a:endParaRPr lang="en-US" sz="1600" kern="1200" dirty="0">
            <a:solidFill>
              <a:srgbClr val="0000FF"/>
            </a:solidFill>
            <a:latin typeface="Consolas" panose="020B0609020204030204" pitchFamily="49" charset="0"/>
            <a:ea typeface="+mn-ea"/>
            <a:cs typeface="+mn-cs"/>
          </a:endParaRP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 dirty="0"/>
        </a:p>
      </dsp:txBody>
      <dsp:txXfrm>
        <a:off x="5331123" y="2770760"/>
        <a:ext cx="2775159" cy="13576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FEB76A-CF08-4C19-96A1-BECC0F74A25B}" type="datetimeFigureOut">
              <a:rPr lang="en-US" smtClean="0"/>
              <a:t>2/9/2021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BEFC9C-43E4-41DC-8B5F-739888526A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9977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1573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19125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81978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33249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7013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54458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06871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3532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87856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93566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07525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62801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040043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76298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04886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582581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037946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849344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805345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556485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16983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23240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46134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83156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786976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33901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219258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914109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896159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783955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4264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57398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1171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088358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128681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929743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87432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61368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013832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523081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18306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87167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95481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58179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45237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3229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CF517-5231-43BB-893C-3506946975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9646A66-77E5-493E-BA72-4B7EE111A3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EB6EE0-EDA2-4B4F-96DC-6994CC5C4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E3173-F255-42DD-932D-05B45294AB3E}" type="datetimeFigureOut">
              <a:rPr lang="en-US" smtClean="0"/>
              <a:t>2/9/2021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0B736E-2715-4074-8E54-DFDEE6CDC2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C82D96-B84F-4CB4-9F85-44F53277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94A12-DB26-4D03-839C-60F9EDE850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653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A718A-DE6A-46EF-88AB-14AA4FB4F7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BD194F-69E6-4612-B61F-F4F3E2B1C8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D71B72-D6EF-45C9-893B-0C448A0B76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E3173-F255-42DD-932D-05B45294AB3E}" type="datetimeFigureOut">
              <a:rPr lang="en-US" smtClean="0"/>
              <a:t>2/9/2021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A55C2D-AE86-47AD-91AC-05054A882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CD71BC-DE5C-46A2-8B7F-2E4CF28D74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94A12-DB26-4D03-839C-60F9EDE850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788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AE02CE5-9BDF-4EC0-A383-315C9801B21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4E38E86-6DD7-489C-8826-F7F7D7F4B4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A9423E-DC0D-47AD-8983-C898FB5C0F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E3173-F255-42DD-932D-05B45294AB3E}" type="datetimeFigureOut">
              <a:rPr lang="en-US" smtClean="0"/>
              <a:t>2/9/2021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787FCC-EC57-4E92-B996-89B973337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14C5FF-A8CE-4AED-96D6-E19B783230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94A12-DB26-4D03-839C-60F9EDE850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4491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>
              <a:defRPr lang="en-US" dirty="0"/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8288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87263" y="6177085"/>
            <a:ext cx="10826495" cy="215444"/>
          </a:xfrm>
        </p:spPr>
        <p:txBody>
          <a:bodyPr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55AC9-5819-304B-AB8A-EC561A98EE59}" type="datetime1">
              <a:rPr lang="en-US" smtClean="0"/>
              <a:t>2/9/2021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590237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Picture with Caption">
    <p:bg>
      <p:bgPr>
        <a:gradFill flip="none" rotWithShape="1">
          <a:gsLst>
            <a:gs pos="1000">
              <a:srgbClr val="0078C3"/>
            </a:gs>
            <a:gs pos="100000">
              <a:srgbClr val="0A144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rallelogram 10"/>
          <p:cNvSpPr/>
          <p:nvPr/>
        </p:nvSpPr>
        <p:spPr bwMode="auto">
          <a:xfrm flipH="1">
            <a:off x="1" y="2"/>
            <a:ext cx="5497956" cy="6865697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7956" h="6865697">
                <a:moveTo>
                  <a:pt x="0" y="0"/>
                </a:moveTo>
                <a:lnTo>
                  <a:pt x="5497956" y="0"/>
                </a:lnTo>
                <a:lnTo>
                  <a:pt x="5497956" y="6858000"/>
                </a:lnTo>
                <a:lnTo>
                  <a:pt x="2747818" y="686569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8" name="Parallelogram 10"/>
          <p:cNvSpPr/>
          <p:nvPr/>
        </p:nvSpPr>
        <p:spPr bwMode="auto">
          <a:xfrm rot="16200000" flipH="1" flipV="1">
            <a:off x="4707461" y="-626538"/>
            <a:ext cx="2777078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icture Placeholder 8"/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Picture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1" y="3582548"/>
            <a:ext cx="4527741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1" y="2348110"/>
            <a:ext cx="4527741" cy="1169551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3800" b="1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</a:t>
            </a:r>
            <a:br>
              <a:rPr kumimoji="0" lang="en-US" dirty="0"/>
            </a:br>
            <a:r>
              <a:rPr kumimoji="0" lang="en-US" dirty="0"/>
              <a:t>Demo Title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6FA6FB-FDD3-A446-B5AE-30BBE73852D8}" type="datetime1">
              <a:rPr lang="en-US" smtClean="0"/>
              <a:t>2/9/2021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261440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33121" y="2428193"/>
            <a:ext cx="8525773" cy="914400"/>
          </a:xfrm>
        </p:spPr>
        <p:txBody>
          <a:bodyPr rIns="0" anchor="b">
            <a:noAutofit/>
          </a:bodyPr>
          <a:lstStyle>
            <a:lvl1pPr algn="ctr">
              <a:defRPr sz="34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28801" y="3465218"/>
            <a:ext cx="8534401" cy="914400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 of Presenter(s)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91B51-25EE-0147-9293-37E16A70024E}" type="datetime1">
              <a:rPr lang="en-US" smtClean="0"/>
              <a:t>2/9/2021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13894" y="572078"/>
            <a:ext cx="1274495" cy="465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7267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EFD86-78C4-084A-B0B5-04A7A3431B39}" type="datetime1">
              <a:rPr lang="en-US" smtClean="0"/>
              <a:t>2/9/2021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9754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2625" y="682625"/>
            <a:ext cx="10826496" cy="369332"/>
          </a:xfrm>
        </p:spPr>
        <p:txBody>
          <a:bodyPr/>
          <a:lstStyle>
            <a:lvl1pPr>
              <a:defRPr lang="en-US" sz="2400" b="1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82625" y="1097309"/>
            <a:ext cx="10826496" cy="246221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/>
          </p:nvPr>
        </p:nvSpPr>
        <p:spPr>
          <a:xfrm>
            <a:off x="914400" y="1828804"/>
            <a:ext cx="10369296" cy="34274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DF95B-0B80-6A4D-A813-6F9D9F38EBA2}" type="datetime1">
              <a:rPr lang="en-US" smtClean="0"/>
              <a:t>2/9/2021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0616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>
              <a:defRPr lang="en-US" dirty="0"/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8288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87263" y="6177085"/>
            <a:ext cx="10826495" cy="215444"/>
          </a:xfrm>
        </p:spPr>
        <p:txBody>
          <a:bodyPr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55AC9-5819-304B-AB8A-EC561A98EE59}" type="datetime1">
              <a:rPr lang="en-US" smtClean="0"/>
              <a:t>2/9/2021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6119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685800" y="1097309"/>
            <a:ext cx="10826496" cy="246221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600" b="1" kern="1200" dirty="0" smtClean="0">
                <a:solidFill>
                  <a:srgbClr val="94E6FF"/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685800" y="6185356"/>
            <a:ext cx="10826496" cy="215444"/>
          </a:xfrm>
        </p:spPr>
        <p:txBody>
          <a:bodyPr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4F111-1245-FB4C-ACB7-129F68E66232}" type="datetime1">
              <a:rPr lang="en-US" smtClean="0"/>
              <a:t>2/9/2021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2858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C21C6-642C-6F4C-B53C-06F3F35CEF14}" type="datetime1">
              <a:rPr lang="en-US" smtClean="0"/>
              <a:t>2/9/2021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417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BF2290-127E-401C-A1AB-025C999574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87A9DC-9077-4377-A054-7163209B96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AF6D6C-B87D-4107-96D2-120C33D1D1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E3173-F255-42DD-932D-05B45294AB3E}" type="datetimeFigureOut">
              <a:rPr lang="en-US" smtClean="0"/>
              <a:t>2/9/2021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4476A2-F5CE-41C4-AA06-9CB054D7FF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68804-CD4F-4157-A1FA-669B1B052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94A12-DB26-4D03-839C-60F9EDE850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6823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E3BE2-FFFE-0B46-AE5A-CBB4C5FEC6FC}" type="datetime1">
              <a:rPr lang="en-US" smtClean="0"/>
              <a:t>2/9/2021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6732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1994C-B8B3-A740-949B-C8D716F26A7F}" type="datetime1">
              <a:rPr lang="en-US" smtClean="0"/>
              <a:t>2/9/2021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5921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bg>
      <p:bgPr>
        <a:gradFill flip="none" rotWithShape="1">
          <a:gsLst>
            <a:gs pos="0">
              <a:srgbClr val="0078C3"/>
            </a:gs>
            <a:gs pos="100000">
              <a:srgbClr val="0A144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rallelogram 10"/>
          <p:cNvSpPr/>
          <p:nvPr/>
        </p:nvSpPr>
        <p:spPr bwMode="auto">
          <a:xfrm flipV="1">
            <a:off x="8866909" y="0"/>
            <a:ext cx="3325091" cy="6865698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7956" h="6865697">
                <a:moveTo>
                  <a:pt x="0" y="0"/>
                </a:moveTo>
                <a:lnTo>
                  <a:pt x="5497956" y="0"/>
                </a:lnTo>
                <a:lnTo>
                  <a:pt x="5497956" y="6858000"/>
                </a:lnTo>
                <a:lnTo>
                  <a:pt x="2747818" y="686569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arallelogram 10"/>
          <p:cNvSpPr/>
          <p:nvPr/>
        </p:nvSpPr>
        <p:spPr bwMode="auto">
          <a:xfrm rot="5400000" flipH="1">
            <a:off x="5083849" y="-5083848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2" name="Parallelogram 10"/>
          <p:cNvSpPr/>
          <p:nvPr/>
        </p:nvSpPr>
        <p:spPr bwMode="auto">
          <a:xfrm rot="16200000" flipH="1" flipV="1">
            <a:off x="5083850" y="-250150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221903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1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Section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2/9/2021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0288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icture with Caption">
    <p:bg>
      <p:bgPr>
        <a:gradFill flip="none" rotWithShape="1">
          <a:gsLst>
            <a:gs pos="1000">
              <a:srgbClr val="0078C3"/>
            </a:gs>
            <a:gs pos="100000">
              <a:srgbClr val="0A144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rallelogram 10"/>
          <p:cNvSpPr/>
          <p:nvPr/>
        </p:nvSpPr>
        <p:spPr bwMode="auto">
          <a:xfrm flipH="1">
            <a:off x="1" y="2"/>
            <a:ext cx="5497956" cy="6865697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7956" h="6865697">
                <a:moveTo>
                  <a:pt x="0" y="0"/>
                </a:moveTo>
                <a:lnTo>
                  <a:pt x="5497956" y="0"/>
                </a:lnTo>
                <a:lnTo>
                  <a:pt x="5497956" y="6858000"/>
                </a:lnTo>
                <a:lnTo>
                  <a:pt x="2747818" y="686569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8" name="Parallelogram 10"/>
          <p:cNvSpPr/>
          <p:nvPr/>
        </p:nvSpPr>
        <p:spPr bwMode="auto">
          <a:xfrm rot="16200000" flipH="1" flipV="1">
            <a:off x="4707461" y="-626538"/>
            <a:ext cx="2777078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icture Placeholder 8"/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Picture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1" y="3582548"/>
            <a:ext cx="4527741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1" y="2348110"/>
            <a:ext cx="4527741" cy="1169551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3800" b="1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</a:t>
            </a:r>
            <a:br>
              <a:rPr kumimoji="0" lang="en-US" dirty="0"/>
            </a:br>
            <a:r>
              <a:rPr kumimoji="0" lang="en-US" dirty="0"/>
              <a:t>Demo Title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6FA6FB-FDD3-A446-B5AE-30BBE73852D8}" type="datetime1">
              <a:rPr lang="en-US" smtClean="0"/>
              <a:t>2/9/2021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18648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Only_User Screens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User Screens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3D0726-017F-9249-8B2E-2A4DDB444ED8}" type="datetime1">
              <a:rPr lang="en-US" smtClean="0"/>
              <a:t>2/9/2021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902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304" y="1990427"/>
            <a:ext cx="10367433" cy="1477328"/>
          </a:xfrm>
        </p:spPr>
        <p:txBody>
          <a:bodyPr anchor="b"/>
          <a:lstStyle>
            <a:lvl1pPr>
              <a:spcAft>
                <a:spcPts val="0"/>
              </a:spcAft>
              <a:defRPr sz="96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BIG Word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304" y="3467761"/>
            <a:ext cx="10367433" cy="615553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>
              <a:spcAft>
                <a:spcPts val="0"/>
              </a:spcAft>
              <a:buFontTx/>
              <a:buNone/>
              <a:defRPr lang="en-US" sz="4000" b="1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 dirty="0"/>
              <a:t>Smaller word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7C214-390A-F944-BF27-73F37F4360F9}" type="datetime1">
              <a:rPr lang="en-US" smtClean="0"/>
              <a:t>2/9/2021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22490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284" y="2625441"/>
            <a:ext cx="7315200" cy="461665"/>
          </a:xfrm>
        </p:spPr>
        <p:txBody>
          <a:bodyPr anchor="b"/>
          <a:lstStyle>
            <a:lvl1pPr>
              <a:spcAft>
                <a:spcPts val="0"/>
              </a:spcAft>
              <a:defRPr sz="30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“Quote”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3683197"/>
            <a:ext cx="7315200" cy="400110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 algn="r">
              <a:spcAft>
                <a:spcPts val="0"/>
              </a:spcAft>
              <a:buFontTx/>
              <a:buNone/>
              <a:defRPr lang="en-US" sz="2600" b="0" baseline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US" dirty="0"/>
              <a:t>Name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25C2B-15EC-3348-B6CD-75D75F51F610}" type="datetime1">
              <a:rPr lang="en-US" smtClean="0"/>
              <a:t>2/9/2021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7880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rallelogram 10"/>
          <p:cNvSpPr/>
          <p:nvPr userDrawn="1"/>
        </p:nvSpPr>
        <p:spPr bwMode="auto">
          <a:xfrm rot="16811740" flipH="1">
            <a:off x="2821442" y="-2136101"/>
            <a:ext cx="6318215" cy="12766191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3826999 w 5497956"/>
              <a:gd name="connsiteY2" fmla="*/ 4279505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  <a:gd name="connsiteX0" fmla="*/ 0 w 5497956"/>
              <a:gd name="connsiteY0" fmla="*/ 0 h 5277653"/>
              <a:gd name="connsiteX1" fmla="*/ 5497956 w 5497956"/>
              <a:gd name="connsiteY1" fmla="*/ 0 h 5277653"/>
              <a:gd name="connsiteX2" fmla="*/ 3826999 w 5497956"/>
              <a:gd name="connsiteY2" fmla="*/ 4279505 h 5277653"/>
              <a:gd name="connsiteX3" fmla="*/ 2377650 w 5497956"/>
              <a:gd name="connsiteY3" fmla="*/ 5277653 h 5277653"/>
              <a:gd name="connsiteX4" fmla="*/ 0 w 5497956"/>
              <a:gd name="connsiteY4" fmla="*/ 0 h 5277653"/>
              <a:gd name="connsiteX0" fmla="*/ 0 w 3863432"/>
              <a:gd name="connsiteY0" fmla="*/ 2222226 h 5277653"/>
              <a:gd name="connsiteX1" fmla="*/ 3863432 w 3863432"/>
              <a:gd name="connsiteY1" fmla="*/ 0 h 5277653"/>
              <a:gd name="connsiteX2" fmla="*/ 2192475 w 3863432"/>
              <a:gd name="connsiteY2" fmla="*/ 4279505 h 5277653"/>
              <a:gd name="connsiteX3" fmla="*/ 743126 w 3863432"/>
              <a:gd name="connsiteY3" fmla="*/ 5277653 h 5277653"/>
              <a:gd name="connsiteX4" fmla="*/ 0 w 3863432"/>
              <a:gd name="connsiteY4" fmla="*/ 2222226 h 5277653"/>
              <a:gd name="connsiteX0" fmla="*/ 0 w 4172478"/>
              <a:gd name="connsiteY0" fmla="*/ 1085159 h 4140586"/>
              <a:gd name="connsiteX1" fmla="*/ 4172478 w 4172478"/>
              <a:gd name="connsiteY1" fmla="*/ 0 h 4140586"/>
              <a:gd name="connsiteX2" fmla="*/ 2192475 w 4172478"/>
              <a:gd name="connsiteY2" fmla="*/ 3142438 h 4140586"/>
              <a:gd name="connsiteX3" fmla="*/ 743126 w 4172478"/>
              <a:gd name="connsiteY3" fmla="*/ 4140586 h 4140586"/>
              <a:gd name="connsiteX4" fmla="*/ 0 w 4172478"/>
              <a:gd name="connsiteY4" fmla="*/ 1085159 h 4140586"/>
              <a:gd name="connsiteX0" fmla="*/ 0 w 3868783"/>
              <a:gd name="connsiteY0" fmla="*/ 887305 h 4140586"/>
              <a:gd name="connsiteX1" fmla="*/ 3868783 w 3868783"/>
              <a:gd name="connsiteY1" fmla="*/ 0 h 4140586"/>
              <a:gd name="connsiteX2" fmla="*/ 1888780 w 3868783"/>
              <a:gd name="connsiteY2" fmla="*/ 3142438 h 4140586"/>
              <a:gd name="connsiteX3" fmla="*/ 439431 w 3868783"/>
              <a:gd name="connsiteY3" fmla="*/ 4140586 h 4140586"/>
              <a:gd name="connsiteX4" fmla="*/ 0 w 3868783"/>
              <a:gd name="connsiteY4" fmla="*/ 887305 h 4140586"/>
              <a:gd name="connsiteX0" fmla="*/ 269818 w 4138601"/>
              <a:gd name="connsiteY0" fmla="*/ 887305 h 3536775"/>
              <a:gd name="connsiteX1" fmla="*/ 4138601 w 4138601"/>
              <a:gd name="connsiteY1" fmla="*/ 0 h 3536775"/>
              <a:gd name="connsiteX2" fmla="*/ 2158598 w 4138601"/>
              <a:gd name="connsiteY2" fmla="*/ 3142438 h 3536775"/>
              <a:gd name="connsiteX3" fmla="*/ 0 w 4138601"/>
              <a:gd name="connsiteY3" fmla="*/ 3536775 h 3536775"/>
              <a:gd name="connsiteX4" fmla="*/ 269818 w 4138601"/>
              <a:gd name="connsiteY4" fmla="*/ 887305 h 3536775"/>
              <a:gd name="connsiteX0" fmla="*/ 269818 w 4138601"/>
              <a:gd name="connsiteY0" fmla="*/ 887305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269818 w 4138601"/>
              <a:gd name="connsiteY4" fmla="*/ 887305 h 3635085"/>
              <a:gd name="connsiteX0" fmla="*/ 453784 w 4138601"/>
              <a:gd name="connsiteY0" fmla="*/ 250562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453784 w 4138601"/>
              <a:gd name="connsiteY4" fmla="*/ 250562 h 3635085"/>
              <a:gd name="connsiteX0" fmla="*/ 1391303 w 4138601"/>
              <a:gd name="connsiteY0" fmla="*/ 75768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1391303 w 4138601"/>
              <a:gd name="connsiteY4" fmla="*/ 75768 h 3635085"/>
              <a:gd name="connsiteX0" fmla="*/ 1391303 w 4138601"/>
              <a:gd name="connsiteY0" fmla="*/ 75768 h 3536775"/>
              <a:gd name="connsiteX1" fmla="*/ 4138601 w 4138601"/>
              <a:gd name="connsiteY1" fmla="*/ 0 h 3536775"/>
              <a:gd name="connsiteX2" fmla="*/ 1273242 w 4138601"/>
              <a:gd name="connsiteY2" fmla="*/ 3407480 h 3536775"/>
              <a:gd name="connsiteX3" fmla="*/ 0 w 4138601"/>
              <a:gd name="connsiteY3" fmla="*/ 3536775 h 3536775"/>
              <a:gd name="connsiteX4" fmla="*/ 1391303 w 4138601"/>
              <a:gd name="connsiteY4" fmla="*/ 75768 h 3536775"/>
              <a:gd name="connsiteX0" fmla="*/ 1391303 w 3058684"/>
              <a:gd name="connsiteY0" fmla="*/ 103474 h 3564481"/>
              <a:gd name="connsiteX1" fmla="*/ 3058684 w 3058684"/>
              <a:gd name="connsiteY1" fmla="*/ 0 h 3564481"/>
              <a:gd name="connsiteX2" fmla="*/ 1273242 w 3058684"/>
              <a:gd name="connsiteY2" fmla="*/ 3435186 h 3564481"/>
              <a:gd name="connsiteX3" fmla="*/ 0 w 3058684"/>
              <a:gd name="connsiteY3" fmla="*/ 3564481 h 3564481"/>
              <a:gd name="connsiteX4" fmla="*/ 1391303 w 3058684"/>
              <a:gd name="connsiteY4" fmla="*/ 103474 h 3564481"/>
              <a:gd name="connsiteX0" fmla="*/ 1521436 w 3188817"/>
              <a:gd name="connsiteY0" fmla="*/ 103474 h 3464355"/>
              <a:gd name="connsiteX1" fmla="*/ 3188817 w 3188817"/>
              <a:gd name="connsiteY1" fmla="*/ 0 h 3464355"/>
              <a:gd name="connsiteX2" fmla="*/ 1403375 w 3188817"/>
              <a:gd name="connsiteY2" fmla="*/ 3435186 h 3464355"/>
              <a:gd name="connsiteX3" fmla="*/ 0 w 3188817"/>
              <a:gd name="connsiteY3" fmla="*/ 3464355 h 3464355"/>
              <a:gd name="connsiteX4" fmla="*/ 1521436 w 3188817"/>
              <a:gd name="connsiteY4" fmla="*/ 103474 h 3464355"/>
              <a:gd name="connsiteX0" fmla="*/ 1521436 w 3188817"/>
              <a:gd name="connsiteY0" fmla="*/ 103474 h 3632772"/>
              <a:gd name="connsiteX1" fmla="*/ 3188817 w 3188817"/>
              <a:gd name="connsiteY1" fmla="*/ 0 h 3632772"/>
              <a:gd name="connsiteX2" fmla="*/ 1626674 w 3188817"/>
              <a:gd name="connsiteY2" fmla="*/ 3632772 h 3632772"/>
              <a:gd name="connsiteX3" fmla="*/ 0 w 3188817"/>
              <a:gd name="connsiteY3" fmla="*/ 3464355 h 3632772"/>
              <a:gd name="connsiteX4" fmla="*/ 1521436 w 3188817"/>
              <a:gd name="connsiteY4" fmla="*/ 103474 h 3632772"/>
              <a:gd name="connsiteX0" fmla="*/ 1521436 w 3605461"/>
              <a:gd name="connsiteY0" fmla="*/ 69855 h 3599153"/>
              <a:gd name="connsiteX1" fmla="*/ 3605461 w 3605461"/>
              <a:gd name="connsiteY1" fmla="*/ 0 h 3599153"/>
              <a:gd name="connsiteX2" fmla="*/ 1626674 w 3605461"/>
              <a:gd name="connsiteY2" fmla="*/ 3599153 h 3599153"/>
              <a:gd name="connsiteX3" fmla="*/ 0 w 3605461"/>
              <a:gd name="connsiteY3" fmla="*/ 3430736 h 3599153"/>
              <a:gd name="connsiteX4" fmla="*/ 1521436 w 3605461"/>
              <a:gd name="connsiteY4" fmla="*/ 69855 h 3599153"/>
              <a:gd name="connsiteX0" fmla="*/ 1488157 w 3605461"/>
              <a:gd name="connsiteY0" fmla="*/ 0 h 3645127"/>
              <a:gd name="connsiteX1" fmla="*/ 3605461 w 3605461"/>
              <a:gd name="connsiteY1" fmla="*/ 45974 h 3645127"/>
              <a:gd name="connsiteX2" fmla="*/ 1626674 w 3605461"/>
              <a:gd name="connsiteY2" fmla="*/ 3645127 h 3645127"/>
              <a:gd name="connsiteX3" fmla="*/ 0 w 3605461"/>
              <a:gd name="connsiteY3" fmla="*/ 3476710 h 3645127"/>
              <a:gd name="connsiteX4" fmla="*/ 1488157 w 3605461"/>
              <a:gd name="connsiteY4" fmla="*/ 0 h 3645127"/>
              <a:gd name="connsiteX0" fmla="*/ 1488157 w 3494077"/>
              <a:gd name="connsiteY0" fmla="*/ 138768 h 3783895"/>
              <a:gd name="connsiteX1" fmla="*/ 3494077 w 3494077"/>
              <a:gd name="connsiteY1" fmla="*/ 0 h 3783895"/>
              <a:gd name="connsiteX2" fmla="*/ 1626674 w 3494077"/>
              <a:gd name="connsiteY2" fmla="*/ 3783895 h 3783895"/>
              <a:gd name="connsiteX3" fmla="*/ 0 w 3494077"/>
              <a:gd name="connsiteY3" fmla="*/ 3615478 h 3783895"/>
              <a:gd name="connsiteX4" fmla="*/ 1488157 w 3494077"/>
              <a:gd name="connsiteY4" fmla="*/ 138768 h 3783895"/>
              <a:gd name="connsiteX0" fmla="*/ 1124549 w 3130469"/>
              <a:gd name="connsiteY0" fmla="*/ 138768 h 3783895"/>
              <a:gd name="connsiteX1" fmla="*/ 3130469 w 3130469"/>
              <a:gd name="connsiteY1" fmla="*/ 0 h 3783895"/>
              <a:gd name="connsiteX2" fmla="*/ 1263066 w 3130469"/>
              <a:gd name="connsiteY2" fmla="*/ 3783895 h 3783895"/>
              <a:gd name="connsiteX3" fmla="*/ 0 w 3130469"/>
              <a:gd name="connsiteY3" fmla="*/ 3710249 h 3783895"/>
              <a:gd name="connsiteX4" fmla="*/ 1124549 w 3130469"/>
              <a:gd name="connsiteY4" fmla="*/ 138768 h 3783895"/>
              <a:gd name="connsiteX0" fmla="*/ 1124549 w 2637804"/>
              <a:gd name="connsiteY0" fmla="*/ 122113 h 3767240"/>
              <a:gd name="connsiteX1" fmla="*/ 2637804 w 2637804"/>
              <a:gd name="connsiteY1" fmla="*/ 0 h 3767240"/>
              <a:gd name="connsiteX2" fmla="*/ 1263066 w 2637804"/>
              <a:gd name="connsiteY2" fmla="*/ 3767240 h 3767240"/>
              <a:gd name="connsiteX3" fmla="*/ 0 w 2637804"/>
              <a:gd name="connsiteY3" fmla="*/ 3693594 h 3767240"/>
              <a:gd name="connsiteX4" fmla="*/ 1124549 w 2637804"/>
              <a:gd name="connsiteY4" fmla="*/ 122113 h 3767240"/>
              <a:gd name="connsiteX0" fmla="*/ 1305037 w 2637804"/>
              <a:gd name="connsiteY0" fmla="*/ 0 h 3855679"/>
              <a:gd name="connsiteX1" fmla="*/ 2637804 w 2637804"/>
              <a:gd name="connsiteY1" fmla="*/ 88439 h 3855679"/>
              <a:gd name="connsiteX2" fmla="*/ 1263066 w 2637804"/>
              <a:gd name="connsiteY2" fmla="*/ 3855679 h 3855679"/>
              <a:gd name="connsiteX3" fmla="*/ 0 w 2637804"/>
              <a:gd name="connsiteY3" fmla="*/ 3782033 h 3855679"/>
              <a:gd name="connsiteX4" fmla="*/ 1305037 w 2637804"/>
              <a:gd name="connsiteY4" fmla="*/ 0 h 3855679"/>
              <a:gd name="connsiteX0" fmla="*/ 1264430 w 2637804"/>
              <a:gd name="connsiteY0" fmla="*/ 0 h 3899282"/>
              <a:gd name="connsiteX1" fmla="*/ 2637804 w 2637804"/>
              <a:gd name="connsiteY1" fmla="*/ 132042 h 3899282"/>
              <a:gd name="connsiteX2" fmla="*/ 1263066 w 2637804"/>
              <a:gd name="connsiteY2" fmla="*/ 3899282 h 3899282"/>
              <a:gd name="connsiteX3" fmla="*/ 0 w 2637804"/>
              <a:gd name="connsiteY3" fmla="*/ 3825636 h 3899282"/>
              <a:gd name="connsiteX4" fmla="*/ 1264430 w 2637804"/>
              <a:gd name="connsiteY4" fmla="*/ 0 h 3899282"/>
              <a:gd name="connsiteX0" fmla="*/ 1264430 w 2637804"/>
              <a:gd name="connsiteY0" fmla="*/ 0 h 4163698"/>
              <a:gd name="connsiteX1" fmla="*/ 2637804 w 2637804"/>
              <a:gd name="connsiteY1" fmla="*/ 132042 h 4163698"/>
              <a:gd name="connsiteX2" fmla="*/ 1331152 w 2637804"/>
              <a:gd name="connsiteY2" fmla="*/ 4163698 h 4163698"/>
              <a:gd name="connsiteX3" fmla="*/ 0 w 2637804"/>
              <a:gd name="connsiteY3" fmla="*/ 3825636 h 4163698"/>
              <a:gd name="connsiteX4" fmla="*/ 1264430 w 2637804"/>
              <a:gd name="connsiteY4" fmla="*/ 0 h 4163698"/>
              <a:gd name="connsiteX0" fmla="*/ 1182770 w 2556144"/>
              <a:gd name="connsiteY0" fmla="*/ 0 h 4163698"/>
              <a:gd name="connsiteX1" fmla="*/ 2556144 w 2556144"/>
              <a:gd name="connsiteY1" fmla="*/ 132042 h 4163698"/>
              <a:gd name="connsiteX2" fmla="*/ 1249492 w 2556144"/>
              <a:gd name="connsiteY2" fmla="*/ 4163698 h 4163698"/>
              <a:gd name="connsiteX3" fmla="*/ 0 w 2556144"/>
              <a:gd name="connsiteY3" fmla="*/ 3580706 h 4163698"/>
              <a:gd name="connsiteX4" fmla="*/ 1182770 w 2556144"/>
              <a:gd name="connsiteY4" fmla="*/ 0 h 4163698"/>
              <a:gd name="connsiteX0" fmla="*/ 1182770 w 2556144"/>
              <a:gd name="connsiteY0" fmla="*/ 0 h 3715230"/>
              <a:gd name="connsiteX1" fmla="*/ 2556144 w 2556144"/>
              <a:gd name="connsiteY1" fmla="*/ 132042 h 3715230"/>
              <a:gd name="connsiteX2" fmla="*/ 1481730 w 2556144"/>
              <a:gd name="connsiteY2" fmla="*/ 3715230 h 3715230"/>
              <a:gd name="connsiteX3" fmla="*/ 0 w 2556144"/>
              <a:gd name="connsiteY3" fmla="*/ 3580706 h 3715230"/>
              <a:gd name="connsiteX4" fmla="*/ 1182770 w 2556144"/>
              <a:gd name="connsiteY4" fmla="*/ 0 h 3715230"/>
              <a:gd name="connsiteX0" fmla="*/ 1182770 w 2556144"/>
              <a:gd name="connsiteY0" fmla="*/ 0 h 3745461"/>
              <a:gd name="connsiteX1" fmla="*/ 2556144 w 2556144"/>
              <a:gd name="connsiteY1" fmla="*/ 132042 h 3745461"/>
              <a:gd name="connsiteX2" fmla="*/ 1793329 w 2556144"/>
              <a:gd name="connsiteY2" fmla="*/ 3745461 h 3745461"/>
              <a:gd name="connsiteX3" fmla="*/ 0 w 2556144"/>
              <a:gd name="connsiteY3" fmla="*/ 3580706 h 3745461"/>
              <a:gd name="connsiteX4" fmla="*/ 1182770 w 2556144"/>
              <a:gd name="connsiteY4" fmla="*/ 0 h 3745461"/>
              <a:gd name="connsiteX0" fmla="*/ 810452 w 2556144"/>
              <a:gd name="connsiteY0" fmla="*/ 0 h 3786541"/>
              <a:gd name="connsiteX1" fmla="*/ 2556144 w 2556144"/>
              <a:gd name="connsiteY1" fmla="*/ 173122 h 3786541"/>
              <a:gd name="connsiteX2" fmla="*/ 1793329 w 2556144"/>
              <a:gd name="connsiteY2" fmla="*/ 3786541 h 3786541"/>
              <a:gd name="connsiteX3" fmla="*/ 0 w 2556144"/>
              <a:gd name="connsiteY3" fmla="*/ 3621786 h 3786541"/>
              <a:gd name="connsiteX4" fmla="*/ 810452 w 2556144"/>
              <a:gd name="connsiteY4" fmla="*/ 0 h 3786541"/>
              <a:gd name="connsiteX0" fmla="*/ 810452 w 2490881"/>
              <a:gd name="connsiteY0" fmla="*/ 0 h 3786541"/>
              <a:gd name="connsiteX1" fmla="*/ 2490881 w 2490881"/>
              <a:gd name="connsiteY1" fmla="*/ 479137 h 3786541"/>
              <a:gd name="connsiteX2" fmla="*/ 1793329 w 2490881"/>
              <a:gd name="connsiteY2" fmla="*/ 3786541 h 3786541"/>
              <a:gd name="connsiteX3" fmla="*/ 0 w 2490881"/>
              <a:gd name="connsiteY3" fmla="*/ 3621786 h 3786541"/>
              <a:gd name="connsiteX4" fmla="*/ 810452 w 2490881"/>
              <a:gd name="connsiteY4" fmla="*/ 0 h 3786541"/>
              <a:gd name="connsiteX0" fmla="*/ 750890 w 2490881"/>
              <a:gd name="connsiteY0" fmla="*/ 0 h 3470057"/>
              <a:gd name="connsiteX1" fmla="*/ 2490881 w 2490881"/>
              <a:gd name="connsiteY1" fmla="*/ 162653 h 3470057"/>
              <a:gd name="connsiteX2" fmla="*/ 1793329 w 2490881"/>
              <a:gd name="connsiteY2" fmla="*/ 3470057 h 3470057"/>
              <a:gd name="connsiteX3" fmla="*/ 0 w 2490881"/>
              <a:gd name="connsiteY3" fmla="*/ 3305302 h 3470057"/>
              <a:gd name="connsiteX4" fmla="*/ 750890 w 2490881"/>
              <a:gd name="connsiteY4" fmla="*/ 0 h 3470057"/>
              <a:gd name="connsiteX0" fmla="*/ 761393 w 2490881"/>
              <a:gd name="connsiteY0" fmla="*/ 0 h 3473996"/>
              <a:gd name="connsiteX1" fmla="*/ 2490881 w 2490881"/>
              <a:gd name="connsiteY1" fmla="*/ 166592 h 3473996"/>
              <a:gd name="connsiteX2" fmla="*/ 1793329 w 2490881"/>
              <a:gd name="connsiteY2" fmla="*/ 3473996 h 3473996"/>
              <a:gd name="connsiteX3" fmla="*/ 0 w 2490881"/>
              <a:gd name="connsiteY3" fmla="*/ 3309241 h 3473996"/>
              <a:gd name="connsiteX4" fmla="*/ 761393 w 2490881"/>
              <a:gd name="connsiteY4" fmla="*/ 0 h 3473996"/>
              <a:gd name="connsiteX0" fmla="*/ 756589 w 2486077"/>
              <a:gd name="connsiteY0" fmla="*/ 0 h 3473996"/>
              <a:gd name="connsiteX1" fmla="*/ 2486077 w 2486077"/>
              <a:gd name="connsiteY1" fmla="*/ 166592 h 3473996"/>
              <a:gd name="connsiteX2" fmla="*/ 1788525 w 2486077"/>
              <a:gd name="connsiteY2" fmla="*/ 3473996 h 3473996"/>
              <a:gd name="connsiteX3" fmla="*/ 0 w 2486077"/>
              <a:gd name="connsiteY3" fmla="*/ 3294834 h 3473996"/>
              <a:gd name="connsiteX4" fmla="*/ 756589 w 2486077"/>
              <a:gd name="connsiteY4" fmla="*/ 0 h 3473996"/>
              <a:gd name="connsiteX0" fmla="*/ 740384 w 2469872"/>
              <a:gd name="connsiteY0" fmla="*/ 0 h 3473996"/>
              <a:gd name="connsiteX1" fmla="*/ 2469872 w 2469872"/>
              <a:gd name="connsiteY1" fmla="*/ 166592 h 3473996"/>
              <a:gd name="connsiteX2" fmla="*/ 1772320 w 2469872"/>
              <a:gd name="connsiteY2" fmla="*/ 3473996 h 3473996"/>
              <a:gd name="connsiteX3" fmla="*/ 0 w 2469872"/>
              <a:gd name="connsiteY3" fmla="*/ 3301364 h 3473996"/>
              <a:gd name="connsiteX4" fmla="*/ 740384 w 2469872"/>
              <a:gd name="connsiteY4" fmla="*/ 0 h 3473996"/>
              <a:gd name="connsiteX0" fmla="*/ 740384 w 3180498"/>
              <a:gd name="connsiteY0" fmla="*/ 0 h 3473996"/>
              <a:gd name="connsiteX1" fmla="*/ 3180498 w 3180498"/>
              <a:gd name="connsiteY1" fmla="*/ 240494 h 3473996"/>
              <a:gd name="connsiteX2" fmla="*/ 1772320 w 3180498"/>
              <a:gd name="connsiteY2" fmla="*/ 3473996 h 3473996"/>
              <a:gd name="connsiteX3" fmla="*/ 0 w 3180498"/>
              <a:gd name="connsiteY3" fmla="*/ 3301364 h 3473996"/>
              <a:gd name="connsiteX4" fmla="*/ 740384 w 3180498"/>
              <a:gd name="connsiteY4" fmla="*/ 0 h 3473996"/>
              <a:gd name="connsiteX0" fmla="*/ 736813 w 3180498"/>
              <a:gd name="connsiteY0" fmla="*/ 0 h 3472657"/>
              <a:gd name="connsiteX1" fmla="*/ 3180498 w 3180498"/>
              <a:gd name="connsiteY1" fmla="*/ 239155 h 3472657"/>
              <a:gd name="connsiteX2" fmla="*/ 1772320 w 3180498"/>
              <a:gd name="connsiteY2" fmla="*/ 3472657 h 3472657"/>
              <a:gd name="connsiteX3" fmla="*/ 0 w 3180498"/>
              <a:gd name="connsiteY3" fmla="*/ 3300025 h 3472657"/>
              <a:gd name="connsiteX4" fmla="*/ 736813 w 3180498"/>
              <a:gd name="connsiteY4" fmla="*/ 0 h 3472657"/>
              <a:gd name="connsiteX0" fmla="*/ 736813 w 3187641"/>
              <a:gd name="connsiteY0" fmla="*/ 0 h 3472657"/>
              <a:gd name="connsiteX1" fmla="*/ 3187641 w 3187641"/>
              <a:gd name="connsiteY1" fmla="*/ 236478 h 3472657"/>
              <a:gd name="connsiteX2" fmla="*/ 1772320 w 3187641"/>
              <a:gd name="connsiteY2" fmla="*/ 3472657 h 3472657"/>
              <a:gd name="connsiteX3" fmla="*/ 0 w 3187641"/>
              <a:gd name="connsiteY3" fmla="*/ 3300025 h 3472657"/>
              <a:gd name="connsiteX4" fmla="*/ 736813 w 3187641"/>
              <a:gd name="connsiteY4" fmla="*/ 0 h 3472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87641" h="3472657">
                <a:moveTo>
                  <a:pt x="736813" y="0"/>
                </a:moveTo>
                <a:lnTo>
                  <a:pt x="3187641" y="236478"/>
                </a:lnTo>
                <a:lnTo>
                  <a:pt x="1772320" y="3472657"/>
                </a:lnTo>
                <a:lnTo>
                  <a:pt x="0" y="3300025"/>
                </a:lnTo>
                <a:lnTo>
                  <a:pt x="736813" y="0"/>
                </a:lnTo>
                <a:close/>
              </a:path>
            </a:pathLst>
          </a:custGeom>
          <a:gradFill flip="none" rotWithShape="1">
            <a:gsLst>
              <a:gs pos="98000">
                <a:srgbClr val="053264"/>
              </a:gs>
              <a:gs pos="51000">
                <a:srgbClr val="027FB5"/>
              </a:gs>
              <a:gs pos="0">
                <a:srgbClr val="00B9F2"/>
              </a:gs>
            </a:gsLst>
            <a:path path="circle">
              <a:fillToRect l="50000" t="50000" r="50000" b="50000"/>
            </a:path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" name="Parallelogram 10"/>
          <p:cNvSpPr/>
          <p:nvPr/>
        </p:nvSpPr>
        <p:spPr bwMode="auto">
          <a:xfrm rot="5400000" flipV="1">
            <a:off x="5295901" y="-38098"/>
            <a:ext cx="1600198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gradFill flip="none" rotWithShape="1">
            <a:gsLst>
              <a:gs pos="100000">
                <a:srgbClr val="00B9F2"/>
              </a:gs>
              <a:gs pos="10000">
                <a:srgbClr val="053264"/>
              </a:gs>
            </a:gsLst>
            <a:lin ang="378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9008" y="2489995"/>
            <a:ext cx="6073985" cy="1878011"/>
          </a:xfrm>
          <a:prstGeom prst="rect">
            <a:avLst/>
          </a:prstGeom>
        </p:spPr>
      </p:pic>
      <p:sp>
        <p:nvSpPr>
          <p:cNvPr id="12" name="Parallelogram 10"/>
          <p:cNvSpPr/>
          <p:nvPr userDrawn="1"/>
        </p:nvSpPr>
        <p:spPr bwMode="auto">
          <a:xfrm rot="5400000" flipH="1">
            <a:off x="5320618" y="-642728"/>
            <a:ext cx="1555939" cy="12227867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2777078"/>
              <a:gd name="connsiteY0" fmla="*/ 35863 h 12227861"/>
              <a:gd name="connsiteX1" fmla="*/ 2358932 w 2777078"/>
              <a:gd name="connsiteY1" fmla="*/ 0 h 12227861"/>
              <a:gd name="connsiteX2" fmla="*/ 2777078 w 2777078"/>
              <a:gd name="connsiteY2" fmla="*/ 12227861 h 12227861"/>
              <a:gd name="connsiteX3" fmla="*/ 0 w 2777078"/>
              <a:gd name="connsiteY3" fmla="*/ 12227861 h 12227861"/>
              <a:gd name="connsiteX4" fmla="*/ 1085273 w 2777078"/>
              <a:gd name="connsiteY4" fmla="*/ 35863 h 12227861"/>
              <a:gd name="connsiteX0" fmla="*/ 273578 w 1965383"/>
              <a:gd name="connsiteY0" fmla="*/ 35863 h 12245793"/>
              <a:gd name="connsiteX1" fmla="*/ 1547237 w 1965383"/>
              <a:gd name="connsiteY1" fmla="*/ 0 h 12245793"/>
              <a:gd name="connsiteX2" fmla="*/ 1965383 w 1965383"/>
              <a:gd name="connsiteY2" fmla="*/ 12227861 h 12245793"/>
              <a:gd name="connsiteX3" fmla="*/ 0 w 1965383"/>
              <a:gd name="connsiteY3" fmla="*/ 12245793 h 12245793"/>
              <a:gd name="connsiteX4" fmla="*/ 273578 w 1965383"/>
              <a:gd name="connsiteY4" fmla="*/ 35863 h 12245793"/>
              <a:gd name="connsiteX0" fmla="*/ 0 w 2257531"/>
              <a:gd name="connsiteY0" fmla="*/ 17934 h 12245793"/>
              <a:gd name="connsiteX1" fmla="*/ 1839385 w 2257531"/>
              <a:gd name="connsiteY1" fmla="*/ 0 h 12245793"/>
              <a:gd name="connsiteX2" fmla="*/ 2257531 w 2257531"/>
              <a:gd name="connsiteY2" fmla="*/ 12227861 h 12245793"/>
              <a:gd name="connsiteX3" fmla="*/ 292148 w 2257531"/>
              <a:gd name="connsiteY3" fmla="*/ 12245793 h 12245793"/>
              <a:gd name="connsiteX4" fmla="*/ 0 w 2257531"/>
              <a:gd name="connsiteY4" fmla="*/ 17934 h 12245793"/>
              <a:gd name="connsiteX0" fmla="*/ 0 w 2257531"/>
              <a:gd name="connsiteY0" fmla="*/ 17934 h 12245793"/>
              <a:gd name="connsiteX1" fmla="*/ 1445837 w 2257531"/>
              <a:gd name="connsiteY1" fmla="*/ 0 h 12245793"/>
              <a:gd name="connsiteX2" fmla="*/ 2257531 w 2257531"/>
              <a:gd name="connsiteY2" fmla="*/ 12227861 h 12245793"/>
              <a:gd name="connsiteX3" fmla="*/ 292148 w 2257531"/>
              <a:gd name="connsiteY3" fmla="*/ 12245793 h 12245793"/>
              <a:gd name="connsiteX4" fmla="*/ 0 w 2257531"/>
              <a:gd name="connsiteY4" fmla="*/ 17934 h 12245793"/>
              <a:gd name="connsiteX0" fmla="*/ 0 w 2134547"/>
              <a:gd name="connsiteY0" fmla="*/ 17934 h 12245793"/>
              <a:gd name="connsiteX1" fmla="*/ 1445837 w 2134547"/>
              <a:gd name="connsiteY1" fmla="*/ 0 h 12245793"/>
              <a:gd name="connsiteX2" fmla="*/ 2134547 w 2134547"/>
              <a:gd name="connsiteY2" fmla="*/ 12209931 h 12245793"/>
              <a:gd name="connsiteX3" fmla="*/ 292148 w 2134547"/>
              <a:gd name="connsiteY3" fmla="*/ 12245793 h 12245793"/>
              <a:gd name="connsiteX4" fmla="*/ 0 w 2134547"/>
              <a:gd name="connsiteY4" fmla="*/ 17934 h 12245793"/>
              <a:gd name="connsiteX0" fmla="*/ 0 w 2134547"/>
              <a:gd name="connsiteY0" fmla="*/ 17934 h 12227867"/>
              <a:gd name="connsiteX1" fmla="*/ 1445837 w 2134547"/>
              <a:gd name="connsiteY1" fmla="*/ 0 h 12227867"/>
              <a:gd name="connsiteX2" fmla="*/ 2134547 w 2134547"/>
              <a:gd name="connsiteY2" fmla="*/ 12209931 h 12227867"/>
              <a:gd name="connsiteX3" fmla="*/ 242953 w 2134547"/>
              <a:gd name="connsiteY3" fmla="*/ 12227867 h 12227867"/>
              <a:gd name="connsiteX4" fmla="*/ 0 w 2134547"/>
              <a:gd name="connsiteY4" fmla="*/ 17934 h 12227867"/>
              <a:gd name="connsiteX0" fmla="*/ 0 w 2134546"/>
              <a:gd name="connsiteY0" fmla="*/ 17934 h 12227867"/>
              <a:gd name="connsiteX1" fmla="*/ 1445837 w 2134546"/>
              <a:gd name="connsiteY1" fmla="*/ 0 h 12227867"/>
              <a:gd name="connsiteX2" fmla="*/ 2134546 w 2134546"/>
              <a:gd name="connsiteY2" fmla="*/ 12222126 h 12227867"/>
              <a:gd name="connsiteX3" fmla="*/ 242953 w 2134546"/>
              <a:gd name="connsiteY3" fmla="*/ 12227867 h 12227867"/>
              <a:gd name="connsiteX4" fmla="*/ 0 w 2134546"/>
              <a:gd name="connsiteY4" fmla="*/ 17934 h 12227867"/>
              <a:gd name="connsiteX0" fmla="*/ 0 w 2134546"/>
              <a:gd name="connsiteY0" fmla="*/ 17934 h 12227867"/>
              <a:gd name="connsiteX1" fmla="*/ 1445837 w 2134546"/>
              <a:gd name="connsiteY1" fmla="*/ 0 h 12227867"/>
              <a:gd name="connsiteX2" fmla="*/ 2134546 w 2134546"/>
              <a:gd name="connsiteY2" fmla="*/ 12222126 h 12227867"/>
              <a:gd name="connsiteX3" fmla="*/ 234590 w 2134546"/>
              <a:gd name="connsiteY3" fmla="*/ 12227867 h 12227867"/>
              <a:gd name="connsiteX4" fmla="*/ 0 w 2134546"/>
              <a:gd name="connsiteY4" fmla="*/ 17934 h 12227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4546" h="12227867">
                <a:moveTo>
                  <a:pt x="0" y="17934"/>
                </a:moveTo>
                <a:lnTo>
                  <a:pt x="1445837" y="0"/>
                </a:lnTo>
                <a:lnTo>
                  <a:pt x="2134546" y="12222126"/>
                </a:lnTo>
                <a:lnTo>
                  <a:pt x="234590" y="12227867"/>
                </a:lnTo>
                <a:lnTo>
                  <a:pt x="0" y="17934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6" name="Parallelogram 10"/>
          <p:cNvSpPr/>
          <p:nvPr userDrawn="1"/>
        </p:nvSpPr>
        <p:spPr bwMode="auto">
          <a:xfrm rot="5400000" flipH="1">
            <a:off x="4922486" y="-4888259"/>
            <a:ext cx="2364960" cy="12209928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3244418"/>
              <a:gd name="connsiteY0" fmla="*/ 1 h 12191999"/>
              <a:gd name="connsiteX1" fmla="*/ 2777078 w 3244418"/>
              <a:gd name="connsiteY1" fmla="*/ 0 h 12191999"/>
              <a:gd name="connsiteX2" fmla="*/ 3244417 w 3244418"/>
              <a:gd name="connsiteY2" fmla="*/ 12191999 h 12191999"/>
              <a:gd name="connsiteX3" fmla="*/ 0 w 3244418"/>
              <a:gd name="connsiteY3" fmla="*/ 12191999 h 12191999"/>
              <a:gd name="connsiteX4" fmla="*/ 1085273 w 3244418"/>
              <a:gd name="connsiteY4" fmla="*/ 1 h 12191999"/>
              <a:gd name="connsiteX0" fmla="*/ 1085273 w 3244417"/>
              <a:gd name="connsiteY0" fmla="*/ 17930 h 12209928"/>
              <a:gd name="connsiteX1" fmla="*/ 2309739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  <a:gd name="connsiteX0" fmla="*/ 1085273 w 3244417"/>
              <a:gd name="connsiteY0" fmla="*/ 17930 h 12209928"/>
              <a:gd name="connsiteX1" fmla="*/ 2186755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4417" h="12209928">
                <a:moveTo>
                  <a:pt x="1085273" y="17930"/>
                </a:moveTo>
                <a:lnTo>
                  <a:pt x="2186755" y="0"/>
                </a:lnTo>
                <a:lnTo>
                  <a:pt x="3244417" y="12209928"/>
                </a:lnTo>
                <a:lnTo>
                  <a:pt x="0" y="12209928"/>
                </a:lnTo>
                <a:lnTo>
                  <a:pt x="1085273" y="17930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3" name="Parallelogram 10"/>
          <p:cNvSpPr/>
          <p:nvPr userDrawn="1"/>
        </p:nvSpPr>
        <p:spPr bwMode="auto">
          <a:xfrm rot="5400000" flipH="1">
            <a:off x="5083850" y="-5083848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9" name="Parallelogram 10"/>
          <p:cNvSpPr/>
          <p:nvPr userDrawn="1"/>
        </p:nvSpPr>
        <p:spPr bwMode="auto">
          <a:xfrm rot="16200000">
            <a:off x="4904554" y="-454481"/>
            <a:ext cx="2364960" cy="12209928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3244418"/>
              <a:gd name="connsiteY0" fmla="*/ 1 h 12191999"/>
              <a:gd name="connsiteX1" fmla="*/ 2777078 w 3244418"/>
              <a:gd name="connsiteY1" fmla="*/ 0 h 12191999"/>
              <a:gd name="connsiteX2" fmla="*/ 3244417 w 3244418"/>
              <a:gd name="connsiteY2" fmla="*/ 12191999 h 12191999"/>
              <a:gd name="connsiteX3" fmla="*/ 0 w 3244418"/>
              <a:gd name="connsiteY3" fmla="*/ 12191999 h 12191999"/>
              <a:gd name="connsiteX4" fmla="*/ 1085273 w 3244418"/>
              <a:gd name="connsiteY4" fmla="*/ 1 h 12191999"/>
              <a:gd name="connsiteX0" fmla="*/ 1085273 w 3244417"/>
              <a:gd name="connsiteY0" fmla="*/ 17930 h 12209928"/>
              <a:gd name="connsiteX1" fmla="*/ 2309739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  <a:gd name="connsiteX0" fmla="*/ 1085273 w 3244417"/>
              <a:gd name="connsiteY0" fmla="*/ 17930 h 12209928"/>
              <a:gd name="connsiteX1" fmla="*/ 2186755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4417" h="12209928">
                <a:moveTo>
                  <a:pt x="1085273" y="17930"/>
                </a:moveTo>
                <a:lnTo>
                  <a:pt x="2186755" y="0"/>
                </a:lnTo>
                <a:lnTo>
                  <a:pt x="3244417" y="12209928"/>
                </a:lnTo>
                <a:lnTo>
                  <a:pt x="0" y="12209928"/>
                </a:lnTo>
                <a:lnTo>
                  <a:pt x="1085273" y="17930"/>
                </a:lnTo>
                <a:close/>
              </a:path>
            </a:pathLst>
          </a:custGeom>
          <a:solidFill>
            <a:schemeClr val="accent4">
              <a:alpha val="34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arallelogram 10"/>
          <p:cNvSpPr/>
          <p:nvPr userDrawn="1"/>
        </p:nvSpPr>
        <p:spPr bwMode="auto">
          <a:xfrm rot="5400000" flipV="1">
            <a:off x="5083849" y="-268081"/>
            <a:ext cx="2024302" cy="12227861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57188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CD932C-E422-4816-8E5B-B3C3EDC04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991D82-3518-4974-B5FE-9F37AE734A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F72BAC-2A2C-4BBF-9D18-997BC60590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E3173-F255-42DD-932D-05B45294AB3E}" type="datetimeFigureOut">
              <a:rPr lang="en-US" smtClean="0"/>
              <a:t>2/9/2021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761069-A08C-490E-BE3B-D3CC6B207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1FA23F-5D52-4FB5-9C45-D941C7F2C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94A12-DB26-4D03-839C-60F9EDE850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6629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D328C1-47F4-476C-BBC8-E01459DE3B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F6BA6-E525-4A0B-90B5-E96FC7834F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5E406B-4D2B-4CCB-97F2-8B1D25BD13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FDF25E-9BCE-45EB-ADBF-F4DD714EA1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E3173-F255-42DD-932D-05B45294AB3E}" type="datetimeFigureOut">
              <a:rPr lang="en-US" smtClean="0"/>
              <a:t>2/9/2021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9EDA05-D7A7-48D9-9A1C-4F9C9EA98B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27CC44-5FFA-40CC-A329-84ABD8865E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94A12-DB26-4D03-839C-60F9EDE850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019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89668C-8B10-46CA-9182-69730DD681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0E0FAD-4CDB-4679-9141-A13B5E858D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D012C8-36BA-48AA-ADFA-9998DFAA72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7C1D4C9-CE39-4BAA-8A8B-D9663F2E22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15D14C1-79D2-4879-9A4E-A871C7909E2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CDA50B0-38A9-4695-8D47-99AD2B083F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E3173-F255-42DD-932D-05B45294AB3E}" type="datetimeFigureOut">
              <a:rPr lang="en-US" smtClean="0"/>
              <a:t>2/9/2021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B9B7B86-4474-475C-BBB3-C0D15853A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19ABEB-4F5D-4747-BCE8-FE51D4D906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94A12-DB26-4D03-839C-60F9EDE850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3093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5B34C-C58A-464A-97E1-B5BFBB1BDB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5F5C115-B562-4486-974D-B4BA962583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E3173-F255-42DD-932D-05B45294AB3E}" type="datetimeFigureOut">
              <a:rPr lang="en-US" smtClean="0"/>
              <a:t>2/9/2021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263623-5C21-4A2E-85BE-50C02B5D92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CD24A47-E263-4AA0-8B0B-258F103B79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94A12-DB26-4D03-839C-60F9EDE850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6578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BB9FA16-D5A4-41AA-B899-36162E0E8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E3173-F255-42DD-932D-05B45294AB3E}" type="datetimeFigureOut">
              <a:rPr lang="en-US" smtClean="0"/>
              <a:t>2/9/2021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BDE5C76-C54C-4747-AC52-526A42DBC7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9C8081-D976-4981-8B47-2D59D6DAC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94A12-DB26-4D03-839C-60F9EDE850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7950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654F3-F073-44A2-BF94-F580734E7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80079A-42A9-4A77-8F11-54C4EAB66D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B3B0A9-3657-4DBD-99FF-AE1D8B570E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A8BFFD-7F07-4731-B9F8-077B514F96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E3173-F255-42DD-932D-05B45294AB3E}" type="datetimeFigureOut">
              <a:rPr lang="en-US" smtClean="0"/>
              <a:t>2/9/2021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E14933-2DE4-41B1-86CE-14E4791D80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7C3004-1520-4AB9-99DB-F6F98A54B7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94A12-DB26-4D03-839C-60F9EDE850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966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413C02-0195-43D3-A9DE-735CADF90C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2DB26A-945C-476D-9ED1-7D25229179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A4CFF9-CC51-4184-957A-A5043FC773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441699-E8FE-4AF6-9F8A-6CD47A5048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E3173-F255-42DD-932D-05B45294AB3E}" type="datetimeFigureOut">
              <a:rPr lang="en-US" smtClean="0"/>
              <a:t>2/9/2021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CACB06-0205-4A11-A115-7DEE25882D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05990F-4D58-4EE8-BD10-61C03E59B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94A12-DB26-4D03-839C-60F9EDE850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2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B079A91-5DA9-4BCA-9665-2C443FBFA1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3890DE-C792-4B20-B777-7FDCA9378D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EEB2A9-835D-4D3A-B672-84C9743FDE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8E3173-F255-42DD-932D-05B45294AB3E}" type="datetimeFigureOut">
              <a:rPr lang="en-US" smtClean="0"/>
              <a:t>2/9/2021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E22769-066D-4909-8A1B-9C9732E05F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D4444C-2EFF-4D2A-B019-E6D8F6E09D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494A12-DB26-4D03-839C-60F9EDE850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210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95000">
              <a:srgbClr val="053264"/>
            </a:gs>
            <a:gs pos="0">
              <a:srgbClr val="00B9F2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8288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7E69C-4D79-BB49-9350-1FEE210EB4F7}" type="datetime1">
              <a:rPr lang="en-US" smtClean="0"/>
              <a:t>2/9/2021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61867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</p:sldLayoutIdLst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76213" indent="-176213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defRPr sz="2000" b="1" kern="1200">
          <a:solidFill>
            <a:schemeClr val="tx1"/>
          </a:solidFill>
          <a:latin typeface="+mn-lt"/>
          <a:ea typeface="+mn-ea"/>
          <a:cs typeface="Arial"/>
        </a:defRPr>
      </a:lvl1pPr>
      <a:lvl2pPr marL="457200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800" b="1" kern="1200">
          <a:solidFill>
            <a:schemeClr val="tx1"/>
          </a:solidFill>
          <a:latin typeface="+mn-lt"/>
          <a:ea typeface="+mn-ea"/>
          <a:cs typeface="Arial"/>
        </a:defRPr>
      </a:lvl2pPr>
      <a:lvl3pPr marL="795528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600" b="1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1" kern="1200">
          <a:solidFill>
            <a:schemeClr val="tx1"/>
          </a:solidFill>
          <a:latin typeface="+mn-lt"/>
          <a:ea typeface="+mn-ea"/>
          <a:cs typeface="Arial"/>
        </a:defRPr>
      </a:lvl4pPr>
      <a:lvl5pPr marL="1546225" indent="-176213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lang="en-US" sz="1400" b="1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1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pro.arcgis.com/en/pro-app/latest/sdk/api-reference/#topic1903.html" TargetMode="Externa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pro.arcgis.com/en/pro-app/latest/sdk/api-reference/#topic29349.html" TargetMode="External"/><Relationship Id="rId3" Type="http://schemas.openxmlformats.org/officeDocument/2006/relationships/image" Target="../media/image11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pro.arcgis.com/en/pro-app/latest/sdk/api-reference/#topic29340.html" TargetMode="External"/><Relationship Id="rId5" Type="http://schemas.openxmlformats.org/officeDocument/2006/relationships/hyperlink" Target="https://pro.arcgis.com/en/pro-app/latest/sdk/api-reference/#topic29339.html" TargetMode="External"/><Relationship Id="rId4" Type="http://schemas.openxmlformats.org/officeDocument/2006/relationships/image" Target="../media/image12.png"/><Relationship Id="rId9" Type="http://schemas.openxmlformats.org/officeDocument/2006/relationships/hyperlink" Target="https://pro.arcgis.com/en/pro-app/latest/sdk/api-reference/#topic29350.html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png"/><Relationship Id="rId5" Type="http://schemas.openxmlformats.org/officeDocument/2006/relationships/image" Target="../media/image25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pro.arcgis.com/en/pro-app/latest/sdk/api-reference/#topic29348.html" TargetMode="External"/><Relationship Id="rId5" Type="http://schemas.openxmlformats.org/officeDocument/2006/relationships/hyperlink" Target="https://pro.arcgis.com/en/pro-app/latest/sdk/api-reference/#topic29347.html" TargetMode="Externa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pro.arcgis.com/en/pro-app/latest/sdk/api-reference/#topic29344.html" TargetMode="External"/><Relationship Id="rId3" Type="http://schemas.openxmlformats.org/officeDocument/2006/relationships/image" Target="../media/image11.png"/><Relationship Id="rId7" Type="http://schemas.openxmlformats.org/officeDocument/2006/relationships/hyperlink" Target="https://pro.arcgis.com/en/pro-app/latest/sdk/api-reference/#topic29318.html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pro.arcgis.com/en/pro-app/latest/sdk/api-reference/#topic29341.html" TargetMode="External"/><Relationship Id="rId11" Type="http://schemas.openxmlformats.org/officeDocument/2006/relationships/image" Target="../media/image26.png"/><Relationship Id="rId5" Type="http://schemas.openxmlformats.org/officeDocument/2006/relationships/hyperlink" Target="https://pro.arcgis.com/en/pro-app/latest/sdk/api-reference/#topic29315.html" TargetMode="External"/><Relationship Id="rId10" Type="http://schemas.openxmlformats.org/officeDocument/2006/relationships/hyperlink" Target="https://pro.arcgis.com/en/pro-app/latest/sdk/api-reference/#topic29324.html" TargetMode="External"/><Relationship Id="rId4" Type="http://schemas.openxmlformats.org/officeDocument/2006/relationships/image" Target="../media/image12.png"/><Relationship Id="rId9" Type="http://schemas.openxmlformats.org/officeDocument/2006/relationships/hyperlink" Target="https://pro.arcgis.com/en/pro-app/latest/sdk/api-reference/#topic29321.html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7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png"/><Relationship Id="rId5" Type="http://schemas.openxmlformats.org/officeDocument/2006/relationships/image" Target="../media/image37.png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8.png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9.png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0.png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3.png"/><Relationship Id="rId5" Type="http://schemas.openxmlformats.org/officeDocument/2006/relationships/image" Target="../media/image36.png"/><Relationship Id="rId4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4.png"/><Relationship Id="rId4" Type="http://schemas.openxmlformats.org/officeDocument/2006/relationships/image" Target="../media/image1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s://pro.arcgis.com/en/pro-app/latest/sdk/api-reference/#topic30834.html" TargetMode="External"/><Relationship Id="rId3" Type="http://schemas.openxmlformats.org/officeDocument/2006/relationships/image" Target="../media/image11.png"/><Relationship Id="rId7" Type="http://schemas.openxmlformats.org/officeDocument/2006/relationships/hyperlink" Target="https://pro.arcgis.com/en/pro-app/latest/sdk/api-reference/#topic30839.html" TargetMode="Externa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pro.arcgis.com/en/pro-app/latest/sdk/api-reference/#topic30837.html" TargetMode="External"/><Relationship Id="rId5" Type="http://schemas.openxmlformats.org/officeDocument/2006/relationships/hyperlink" Target="https://pro.arcgis.com/en/pro-app/latest/sdk/api-reference/#topic30838.html" TargetMode="External"/><Relationship Id="rId10" Type="http://schemas.openxmlformats.org/officeDocument/2006/relationships/hyperlink" Target="https://pro.arcgis.com/en/pro-app/latest/sdk/api-reference/#topic30832.html" TargetMode="External"/><Relationship Id="rId4" Type="http://schemas.openxmlformats.org/officeDocument/2006/relationships/image" Target="../media/image12.png"/><Relationship Id="rId9" Type="http://schemas.openxmlformats.org/officeDocument/2006/relationships/hyperlink" Target="https://pro.arcgis.com/en/pro-app/latest/sdk/api-reference/#topic30833.html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hyperlink" Target="https://pro.arcgis.com/en/pro-app/latest/sdk/api-reference/#topic26291.html" TargetMode="Externa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pro.arcgis.com/en/pro-app/latest/sdk/api-reference/#topic12064.html" TargetMode="External"/><Relationship Id="rId5" Type="http://schemas.openxmlformats.org/officeDocument/2006/relationships/hyperlink" Target="https://pro.arcgis.com/en/pro-app/latest/sdk/api-reference/#topic26262.html" TargetMode="External"/><Relationship Id="rId4" Type="http://schemas.openxmlformats.org/officeDocument/2006/relationships/image" Target="../media/image12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17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5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pro.arcgis.com/en/pro-app/2.7/help/sharing/overview/share-a-web-map.htm" TargetMode="External"/><Relationship Id="rId3" Type="http://schemas.openxmlformats.org/officeDocument/2006/relationships/image" Target="../media/image11.png"/><Relationship Id="rId7" Type="http://schemas.openxmlformats.org/officeDocument/2006/relationships/hyperlink" Target="https://enterprise.arcgis.com/en/portal/latest/use/feature-layers.htm#GUID-304463C0-25BD-4FEA-8DD6-AD82F2C96B56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pro.arcgis.com/en/pro-app/2.7/help/sharing/overview/layer-package.htm" TargetMode="External"/><Relationship Id="rId5" Type="http://schemas.openxmlformats.org/officeDocument/2006/relationships/hyperlink" Target="https://pro.arcgis.com/en/pro-app/2.7/help/sharing/overview/save-a-layer-file.htm" TargetMode="External"/><Relationship Id="rId4" Type="http://schemas.openxmlformats.org/officeDocument/2006/relationships/image" Target="../media/image12.png"/><Relationship Id="rId9" Type="http://schemas.openxmlformats.org/officeDocument/2006/relationships/hyperlink" Target="https://pro.arcgis.com/en/pro-app/2.7/help/sharing/overview/introduction-to-sharing-web-layers.htm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48.png"/><Relationship Id="rId5" Type="http://schemas.openxmlformats.org/officeDocument/2006/relationships/hyperlink" Target="https://github.com/esri/arcgis-pro-sdk/wiki/tech-sessions" TargetMode="External"/><Relationship Id="rId4" Type="http://schemas.openxmlformats.org/officeDocument/2006/relationships/image" Target="../media/image12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11" Type="http://schemas.openxmlformats.org/officeDocument/2006/relationships/image" Target="../media/image57.png"/><Relationship Id="rId5" Type="http://schemas.openxmlformats.org/officeDocument/2006/relationships/image" Target="../media/image51.png"/><Relationship Id="rId10" Type="http://schemas.openxmlformats.org/officeDocument/2006/relationships/image" Target="../media/image56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11.png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10" Type="http://schemas.openxmlformats.org/officeDocument/2006/relationships/image" Target="../media/image58.png"/><Relationship Id="rId4" Type="http://schemas.openxmlformats.org/officeDocument/2006/relationships/image" Target="../media/image12.png"/><Relationship Id="rId9" Type="http://schemas.microsoft.com/office/2007/relationships/diagramDrawing" Target="../diagrams/drawing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5" Type="http://schemas.openxmlformats.org/officeDocument/2006/relationships/hyperlink" Target="https://pro.arcgis.com/en/pro-app/latest/sdk/api-reference/#topic11072.html" TargetMode="Externa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1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12.png"/><Relationship Id="rId9" Type="http://schemas.microsoft.com/office/2007/relationships/diagramDrawing" Target="../diagrams/drawin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CBD9E6D7-1E7E-314C-8AA9-3F4E883E6E94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A5870E6F-1C36-DB43-B439-1C5623C6F7CA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sp>
            <p:nvSpPr>
              <p:cNvPr id="13" name="gradient background1">
                <a:extLst>
                  <a:ext uri="{FF2B5EF4-FFF2-40B4-BE49-F238E27FC236}">
                    <a16:creationId xmlns:a16="http://schemas.microsoft.com/office/drawing/2014/main" id="{ED48A2D6-7C7F-054D-99D2-595F565DC78A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11" name="gradient background1">
                <a:extLst>
                  <a:ext uri="{FF2B5EF4-FFF2-40B4-BE49-F238E27FC236}">
                    <a16:creationId xmlns:a16="http://schemas.microsoft.com/office/drawing/2014/main" id="{322F969B-9619-D24A-B5D0-0A84521B78B3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12192000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/>
                  </a:gs>
                  <a:gs pos="71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54466C6B-A103-0646-ABFA-54B87DB55CA4}"/>
                </a:ext>
              </a:extLst>
            </p:cNvPr>
            <p:cNvGrpSpPr/>
            <p:nvPr/>
          </p:nvGrpSpPr>
          <p:grpSpPr>
            <a:xfrm>
              <a:off x="0" y="4265271"/>
              <a:ext cx="12192000" cy="2592729"/>
              <a:chOff x="0" y="4265271"/>
              <a:chExt cx="12192000" cy="2592729"/>
            </a:xfrm>
          </p:grpSpPr>
          <p:pic>
            <p:nvPicPr>
              <p:cNvPr id="40" name="Picture 39">
                <a:extLst>
                  <a:ext uri="{FF2B5EF4-FFF2-40B4-BE49-F238E27FC236}">
                    <a16:creationId xmlns:a16="http://schemas.microsoft.com/office/drawing/2014/main" id="{7BD64067-4C8A-1844-B48E-4E4D65E2A1F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7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694677"/>
                <a:ext cx="4657343" cy="2163323"/>
              </a:xfrm>
              <a:prstGeom prst="rect">
                <a:avLst/>
              </a:prstGeom>
            </p:spPr>
          </p:pic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81A6D62D-9B71-694C-A2C0-8D6C78D77E4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6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722227" y="4980117"/>
                <a:ext cx="6469773" cy="1877883"/>
              </a:xfrm>
              <a:prstGeom prst="rect">
                <a:avLst/>
              </a:prstGeom>
            </p:spPr>
          </p:pic>
          <p:pic>
            <p:nvPicPr>
              <p:cNvPr id="63" name="Picture 62">
                <a:extLst>
                  <a:ext uri="{FF2B5EF4-FFF2-40B4-BE49-F238E27FC236}">
                    <a16:creationId xmlns:a16="http://schemas.microsoft.com/office/drawing/2014/main" id="{26A0E21C-7890-8A46-9E03-3A2CA74BBDC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screen">
                <a:alphaModFix amt="8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96112" y="5203135"/>
                <a:ext cx="7333488" cy="1654865"/>
              </a:xfrm>
              <a:prstGeom prst="rect">
                <a:avLst/>
              </a:prstGeom>
            </p:spPr>
          </p:pic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C93CFE6A-35A3-2943-BCC2-AB0307436FF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65271"/>
                <a:ext cx="3530544" cy="2592729"/>
              </a:xfrm>
              <a:prstGeom prst="rect">
                <a:avLst/>
              </a:prstGeom>
            </p:spPr>
          </p:pic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FF9C64E2-6AC2-8D4F-8F95-2D77C90A703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screen">
                <a:alphaModFix amt="7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9993961" y="4473144"/>
                <a:ext cx="2198039" cy="2384856"/>
              </a:xfrm>
              <a:prstGeom prst="rect">
                <a:avLst/>
              </a:prstGeom>
            </p:spPr>
          </p:pic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1C5571E3-6680-044F-8CF9-FC165A541D2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721587" y="5612781"/>
                <a:ext cx="3470413" cy="1245219"/>
              </a:xfrm>
              <a:prstGeom prst="rect">
                <a:avLst/>
              </a:prstGeom>
            </p:spPr>
          </p:pic>
        </p:grpSp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EE467901-ABD8-F549-AEB9-CC1EDE12197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6798" y="668579"/>
            <a:ext cx="1190625" cy="473786"/>
          </a:xfrm>
          <a:prstGeom prst="rect">
            <a:avLst/>
          </a:prstGeom>
        </p:spPr>
      </p:pic>
      <p:sp>
        <p:nvSpPr>
          <p:cNvPr id="61" name="Subtitle 60">
            <a:extLst>
              <a:ext uri="{FF2B5EF4-FFF2-40B4-BE49-F238E27FC236}">
                <a16:creationId xmlns:a16="http://schemas.microsoft.com/office/drawing/2014/main" id="{D3140B26-EF4F-9140-861F-74099371C7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16333" y="3551536"/>
            <a:ext cx="8534401" cy="659713"/>
          </a:xfrm>
        </p:spPr>
        <p:txBody>
          <a:bodyPr/>
          <a:lstStyle/>
          <a:p>
            <a:pPr algn="l"/>
            <a:r>
              <a:rPr lang="en-US" dirty="0">
                <a:solidFill>
                  <a:srgbClr val="1EF1BA"/>
                </a:solidFill>
              </a:rPr>
              <a:t>Uma Harano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1519FC-7D8D-8945-8148-8F965EFCAF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4720" y="1969351"/>
            <a:ext cx="11593974" cy="1535724"/>
          </a:xfrm>
        </p:spPr>
        <p:txBody>
          <a:bodyPr>
            <a:normAutofit fontScale="90000"/>
          </a:bodyPr>
          <a:lstStyle/>
          <a:p>
            <a:pPr algn="l"/>
            <a:r>
              <a:rPr lang="en-US" b="1" dirty="0">
                <a:solidFill>
                  <a:schemeClr val="bg1"/>
                </a:solidFill>
              </a:rPr>
              <a:t>ArcGIS Pro SDK for .NET: </a:t>
            </a:r>
            <a:br>
              <a:rPr lang="en-US" b="1" dirty="0">
                <a:solidFill>
                  <a:schemeClr val="bg1"/>
                </a:solidFill>
              </a:rPr>
            </a:br>
            <a:r>
              <a:rPr lang="en-US" b="1" dirty="0">
                <a:solidFill>
                  <a:schemeClr val="bg1"/>
                </a:solidFill>
              </a:rPr>
              <a:t>Working with Graphics Layers &amp; Reports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10" name="EPC 2020">
            <a:extLst>
              <a:ext uri="{FF2B5EF4-FFF2-40B4-BE49-F238E27FC236}">
                <a16:creationId xmlns:a16="http://schemas.microsoft.com/office/drawing/2014/main" id="{1AEA1F3A-D253-E142-B8A1-AEEFA33C3F6B}"/>
              </a:ext>
            </a:extLst>
          </p:cNvPr>
          <p:cNvSpPr txBox="1">
            <a:spLocks/>
          </p:cNvSpPr>
          <p:nvPr/>
        </p:nvSpPr>
        <p:spPr bwMode="white">
          <a:xfrm>
            <a:off x="3322422" y="5095092"/>
            <a:ext cx="2063579" cy="486301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algn="l">
              <a:spcAft>
                <a:spcPts val="0"/>
              </a:spcAft>
            </a:pPr>
            <a:r>
              <a:rPr lang="en-US" sz="1400" b="1" i="1" dirty="0">
                <a:solidFill>
                  <a:schemeClr val="accent4">
                    <a:lumMod val="20000"/>
                    <a:lumOff val="80000"/>
                    <a:alpha val="50000"/>
                  </a:schemeClr>
                </a:solidFill>
              </a:rPr>
              <a:t>2021 ESRI </a:t>
            </a:r>
            <a:br>
              <a:rPr lang="en-US" sz="1400" b="1" i="1" dirty="0">
                <a:solidFill>
                  <a:schemeClr val="accent4">
                    <a:lumMod val="20000"/>
                    <a:lumOff val="80000"/>
                    <a:alpha val="50000"/>
                  </a:schemeClr>
                </a:solidFill>
              </a:rPr>
            </a:br>
            <a:r>
              <a:rPr lang="en-US" sz="1400" b="1" i="1" dirty="0">
                <a:solidFill>
                  <a:schemeClr val="accent4">
                    <a:lumMod val="20000"/>
                    <a:lumOff val="80000"/>
                    <a:alpha val="50000"/>
                  </a:schemeClr>
                </a:solidFill>
              </a:rPr>
              <a:t>    DEVELOPER SUMMIT</a:t>
            </a:r>
            <a:endParaRPr lang="en-US" sz="1400" i="1" dirty="0">
              <a:solidFill>
                <a:schemeClr val="accent4">
                  <a:lumMod val="20000"/>
                  <a:lumOff val="80000"/>
                  <a:alpha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2137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6625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609398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Graphic Element Management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7263" y="6177085"/>
            <a:ext cx="10826495" cy="21544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695BC4A-B689-4174-A442-EFB0D17CF6D2}"/>
              </a:ext>
            </a:extLst>
          </p:cNvPr>
          <p:cNvSpPr/>
          <p:nvPr/>
        </p:nvSpPr>
        <p:spPr>
          <a:xfrm>
            <a:off x="685800" y="1861963"/>
            <a:ext cx="1058691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To add a Graphic Element to a </a:t>
            </a:r>
            <a:r>
              <a:rPr lang="en-US" dirty="0" err="1">
                <a:solidFill>
                  <a:schemeClr val="bg1"/>
                </a:solidFill>
              </a:rPr>
              <a:t>GraphicsLayer</a:t>
            </a:r>
            <a:r>
              <a:rPr lang="en-US" dirty="0">
                <a:solidFill>
                  <a:schemeClr val="bg1"/>
                </a:solidFill>
              </a:rPr>
              <a:t> programmatically, use the “</a:t>
            </a:r>
            <a:r>
              <a:rPr lang="en-US" dirty="0" err="1">
                <a:solidFill>
                  <a:schemeClr val="bg1"/>
                </a:solidFill>
              </a:rPr>
              <a:t>AddElement</a:t>
            </a:r>
            <a:r>
              <a:rPr lang="en-US" dirty="0">
                <a:solidFill>
                  <a:schemeClr val="bg1"/>
                </a:solidFill>
              </a:rPr>
              <a:t>()” method.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There are various overloads available for the </a:t>
            </a:r>
            <a:r>
              <a:rPr lang="en-US" dirty="0" err="1">
                <a:solidFill>
                  <a:schemeClr val="bg1"/>
                </a:solidFill>
              </a:rPr>
              <a:t>AddElement</a:t>
            </a:r>
            <a:r>
              <a:rPr lang="en-US" dirty="0">
                <a:solidFill>
                  <a:schemeClr val="bg1"/>
                </a:solidFill>
              </a:rPr>
              <a:t>() method.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The overloads allow you to use Geometry, Symbols or </a:t>
            </a:r>
            <a:r>
              <a:rPr lang="en-US" dirty="0" err="1">
                <a:solidFill>
                  <a:schemeClr val="bg1"/>
                </a:solidFill>
              </a:rPr>
              <a:t>CIMGraphics</a:t>
            </a:r>
            <a:r>
              <a:rPr lang="en-US" dirty="0">
                <a:solidFill>
                  <a:schemeClr val="bg1"/>
                </a:solidFill>
              </a:rPr>
              <a:t>  to create </a:t>
            </a:r>
            <a:r>
              <a:rPr lang="en-US" dirty="0" err="1">
                <a:solidFill>
                  <a:schemeClr val="bg1"/>
                </a:solidFill>
              </a:rPr>
              <a:t>GraphicElements</a:t>
            </a:r>
            <a:r>
              <a:rPr lang="en-US" dirty="0">
                <a:solidFill>
                  <a:schemeClr val="bg1"/>
                </a:solidFill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637AF02-6E48-40CF-B633-82232B35CBBA}"/>
              </a:ext>
            </a:extLst>
          </p:cNvPr>
          <p:cNvSpPr txBox="1"/>
          <p:nvPr/>
        </p:nvSpPr>
        <p:spPr>
          <a:xfrm>
            <a:off x="880388" y="2399409"/>
            <a:ext cx="1043122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GraphicElement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graphicElement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fr-FR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graphicsLayer.AddElement</a:t>
            </a:r>
            <a:r>
              <a:rPr lang="fr-FR" dirty="0">
                <a:solidFill>
                  <a:srgbClr val="000000"/>
                </a:solidFill>
                <a:latin typeface="Consolas" panose="020B0609020204030204" pitchFamily="49" charset="0"/>
              </a:rPr>
              <a:t>(..);</a:t>
            </a:r>
            <a:endParaRPr lang="en-US" dirty="0"/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3A86ADC8-F8BC-480D-BE71-5D7192796FB0}"/>
              </a:ext>
            </a:extLst>
          </p:cNvPr>
          <p:cNvSpPr txBox="1">
            <a:spLocks/>
          </p:cNvSpPr>
          <p:nvPr/>
        </p:nvSpPr>
        <p:spPr>
          <a:xfrm>
            <a:off x="685800" y="1517915"/>
            <a:ext cx="8221903" cy="307777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300"/>
              </a:spcBef>
              <a:spcAft>
                <a:spcPts val="600"/>
              </a:spcAft>
              <a:buNone/>
            </a:pPr>
            <a:r>
              <a:rPr lang="en-US" sz="2000" dirty="0">
                <a:solidFill>
                  <a:srgbClr val="1EF1BA"/>
                </a:solidFill>
              </a:rPr>
              <a:t>Add Graphic Elements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6A82EC0-50E0-4D9B-A23E-F8DEBB76E671}"/>
              </a:ext>
            </a:extLst>
          </p:cNvPr>
          <p:cNvSpPr txBox="1"/>
          <p:nvPr/>
        </p:nvSpPr>
        <p:spPr>
          <a:xfrm>
            <a:off x="164827" y="3914890"/>
            <a:ext cx="11862345" cy="2546582"/>
          </a:xfrm>
          <a:prstGeom prst="rect">
            <a:avLst/>
          </a:prstGeom>
          <a:solidFill>
            <a:sysClr val="window" lastClr="FFFFFF"/>
          </a:solidFill>
          <a:effectLst/>
        </p:spPr>
        <p:txBody>
          <a:bodyPr wrap="square" lIns="0" tIns="0" rIns="0" bIns="0" rtlCol="0">
            <a:noAutofit/>
          </a:bodyPr>
          <a:lstStyle/>
          <a:p>
            <a:pPr lvl="0" defTabSz="457200"/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</a:t>
            </a:r>
          </a:p>
          <a:p>
            <a:pPr lvl="0" defTabSz="457200"/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</a:t>
            </a:r>
            <a:r>
              <a:rPr lang="en-US" sz="1200" dirty="0">
                <a:solidFill>
                  <a:srgbClr val="008000"/>
                </a:solidFill>
                <a:latin typeface="Consolas" panose="020B0609020204030204" pitchFamily="49" charset="0"/>
              </a:rPr>
              <a:t>//Add a </a:t>
            </a:r>
            <a:r>
              <a:rPr lang="en-US" sz="1200" dirty="0" err="1">
                <a:solidFill>
                  <a:srgbClr val="008000"/>
                </a:solidFill>
                <a:latin typeface="Consolas" panose="020B0609020204030204" pitchFamily="49" charset="0"/>
              </a:rPr>
              <a:t>ArcGIS.Desktop.Layouts.GraphicElement</a:t>
            </a:r>
            <a:r>
              <a:rPr lang="en-US" sz="1200" dirty="0">
                <a:solidFill>
                  <a:srgbClr val="008000"/>
                </a:solidFill>
                <a:latin typeface="Consolas" panose="020B0609020204030204" pitchFamily="49" charset="0"/>
              </a:rPr>
              <a:t> based on the </a:t>
            </a:r>
            <a:r>
              <a:rPr lang="en-US" sz="1200" dirty="0" err="1">
                <a:solidFill>
                  <a:srgbClr val="008000"/>
                </a:solidFill>
                <a:latin typeface="Consolas" panose="020B0609020204030204" pitchFamily="49" charset="0"/>
              </a:rPr>
              <a:t>ArcGIS.Core.CIM.CIMGraphic</a:t>
            </a:r>
            <a:r>
              <a:rPr lang="en-US" sz="1200" dirty="0">
                <a:solidFill>
                  <a:srgbClr val="008000"/>
                </a:solidFill>
                <a:latin typeface="Consolas" panose="020B0609020204030204" pitchFamily="49" charset="0"/>
              </a:rPr>
              <a:t>.</a:t>
            </a:r>
            <a:endParaRPr lang="en-US" sz="12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pPr lvl="0" defTabSz="457200"/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GraphicElement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AddElement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</a:rPr>
              <a:t>this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GraphicsLayer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graphicsLayer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CIMGraphic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cimGraphic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0" defTabSz="457200"/>
            <a:endParaRPr lang="en-US" sz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200" dirty="0">
                <a:solidFill>
                  <a:srgbClr val="008000"/>
                </a:solidFill>
                <a:latin typeface="Consolas" panose="020B0609020204030204" pitchFamily="49" charset="0"/>
              </a:rPr>
              <a:t>   //Add a </a:t>
            </a:r>
            <a:r>
              <a:rPr lang="en-US" sz="1200" dirty="0" err="1">
                <a:solidFill>
                  <a:srgbClr val="008000"/>
                </a:solidFill>
                <a:latin typeface="Consolas" panose="020B0609020204030204" pitchFamily="49" charset="0"/>
              </a:rPr>
              <a:t>ArcGIS.Desktop.Layouts.GraphicElement</a:t>
            </a:r>
            <a:r>
              <a:rPr lang="en-US" sz="1200" dirty="0">
                <a:solidFill>
                  <a:srgbClr val="008000"/>
                </a:solidFill>
                <a:latin typeface="Consolas" panose="020B0609020204030204" pitchFamily="49" charset="0"/>
              </a:rPr>
              <a:t> based on the input geometry and symbol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>
                <a:solidFill>
                  <a:srgbClr val="008000"/>
                </a:solidFill>
                <a:latin typeface="Consolas" panose="020B0609020204030204" pitchFamily="49" charset="0"/>
              </a:rPr>
              <a:t>(optional)</a:t>
            </a:r>
            <a:endParaRPr lang="en-US" sz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0" defTabSz="457200"/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  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GraphicElement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AddElement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</a:rPr>
              <a:t>this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GraphicsLayer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graphicsLayer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, Geometry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geometry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CIMSymbol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symbol =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0" defTabSz="457200"/>
            <a:endParaRPr lang="en-US" sz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200" dirty="0">
                <a:solidFill>
                  <a:srgbClr val="008000"/>
                </a:solidFill>
                <a:latin typeface="Consolas" panose="020B0609020204030204" pitchFamily="49" charset="0"/>
              </a:rPr>
              <a:t>//Add a </a:t>
            </a:r>
            <a:r>
              <a:rPr lang="en-US" sz="1200" dirty="0" err="1">
                <a:solidFill>
                  <a:srgbClr val="008000"/>
                </a:solidFill>
                <a:latin typeface="Consolas" panose="020B0609020204030204" pitchFamily="49" charset="0"/>
              </a:rPr>
              <a:t>ArcGIS.Desktop.Layouts.GraphicElement</a:t>
            </a:r>
            <a:r>
              <a:rPr lang="en-US" sz="1200" dirty="0">
                <a:solidFill>
                  <a:srgbClr val="008000"/>
                </a:solidFill>
                <a:latin typeface="Consolas" panose="020B0609020204030204" pitchFamily="49" charset="0"/>
              </a:rPr>
              <a:t> based on the input point, text, and </a:t>
            </a:r>
            <a:r>
              <a:rPr lang="en-US" sz="1200" dirty="0" err="1">
                <a:solidFill>
                  <a:srgbClr val="008000"/>
                </a:solidFill>
                <a:latin typeface="Consolas" panose="020B0609020204030204" pitchFamily="49" charset="0"/>
              </a:rPr>
              <a:t>textsymbol</a:t>
            </a:r>
            <a:r>
              <a:rPr lang="en-US" sz="1200" dirty="0">
                <a:solidFill>
                  <a:srgbClr val="008000"/>
                </a:solidFill>
                <a:latin typeface="Consolas" panose="020B0609020204030204" pitchFamily="49" charset="0"/>
              </a:rPr>
              <a:t> (optional)</a:t>
            </a:r>
            <a:endParaRPr lang="en-US" sz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0" defTabSz="457200"/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  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GraphicElement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AddElement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</a:rPr>
              <a:t>this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GraphicsLayer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graphicsLayer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, MapPoint point,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text,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CIMTextSymbol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textSymbol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0" defTabSz="457200"/>
            <a:endParaRPr lang="en-US" sz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</a:rPr>
              <a:t>   </a:t>
            </a:r>
            <a:r>
              <a:rPr lang="en-US" sz="1200" dirty="0">
                <a:solidFill>
                  <a:srgbClr val="008000"/>
                </a:solidFill>
                <a:latin typeface="Consolas" panose="020B0609020204030204" pitchFamily="49" charset="0"/>
              </a:rPr>
              <a:t>//Add a collection of </a:t>
            </a:r>
            <a:r>
              <a:rPr lang="en-US" sz="1200" dirty="0" err="1">
                <a:solidFill>
                  <a:srgbClr val="008000"/>
                </a:solidFill>
                <a:latin typeface="Consolas" panose="020B0609020204030204" pitchFamily="49" charset="0"/>
              </a:rPr>
              <a:t>ArcGIS.Desktop.Layouts.GraphicElement</a:t>
            </a:r>
            <a:r>
              <a:rPr lang="en-US" sz="1200" dirty="0">
                <a:solidFill>
                  <a:srgbClr val="008000"/>
                </a:solidFill>
                <a:latin typeface="Consolas" panose="020B0609020204030204" pitchFamily="49" charset="0"/>
              </a:rPr>
              <a:t> based on the list of </a:t>
            </a:r>
            <a:r>
              <a:rPr lang="en-US" sz="1200" dirty="0" err="1">
                <a:solidFill>
                  <a:srgbClr val="008000"/>
                </a:solidFill>
                <a:latin typeface="Consolas" panose="020B0609020204030204" pitchFamily="49" charset="0"/>
              </a:rPr>
              <a:t>ArcGIS.Core.CIM.CIMGraphic</a:t>
            </a:r>
            <a:endParaRPr lang="en-US" sz="12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pPr lvl="0" defTabSz="457200"/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</a:rPr>
              <a:t>   public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IList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GraphicElement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&gt;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AddElements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</a:rPr>
              <a:t>this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GraphicsLayer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graphicsLayer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IEnumerable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CIMGraphic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&gt; graphics);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996289593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-816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262" y="383311"/>
            <a:ext cx="10826496" cy="609398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Graphic Element Management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86FBB136-821B-4F99-B247-A2E6C2B48E5F}"/>
              </a:ext>
            </a:extLst>
          </p:cNvPr>
          <p:cNvSpPr txBox="1">
            <a:spLocks/>
          </p:cNvSpPr>
          <p:nvPr/>
        </p:nvSpPr>
        <p:spPr>
          <a:xfrm>
            <a:off x="651916" y="1302361"/>
            <a:ext cx="8221903" cy="307777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300"/>
              </a:spcBef>
              <a:spcAft>
                <a:spcPts val="600"/>
              </a:spcAft>
              <a:buNone/>
            </a:pPr>
            <a:endParaRPr lang="en-US" sz="2000" dirty="0">
              <a:solidFill>
                <a:srgbClr val="1EF1BA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E396C91-D960-4E2A-BDC0-7E0A0AD68094}"/>
              </a:ext>
            </a:extLst>
          </p:cNvPr>
          <p:cNvSpPr txBox="1"/>
          <p:nvPr/>
        </p:nvSpPr>
        <p:spPr>
          <a:xfrm>
            <a:off x="687262" y="1318617"/>
            <a:ext cx="102951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</a:rPr>
              <a:t>To add an element using </a:t>
            </a:r>
            <a:r>
              <a:rPr lang="en-US" sz="1600" dirty="0" err="1">
                <a:solidFill>
                  <a:schemeClr val="bg1"/>
                </a:solidFill>
              </a:rPr>
              <a:t>AddElement</a:t>
            </a:r>
            <a:r>
              <a:rPr lang="en-US" sz="1600" dirty="0">
                <a:solidFill>
                  <a:schemeClr val="bg1"/>
                </a:solidFill>
              </a:rPr>
              <a:t>() method, use one of these two basic patterns: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600" dirty="0">
                <a:solidFill>
                  <a:schemeClr val="bg1"/>
                </a:solidFill>
              </a:rPr>
              <a:t>Provide the "raw" geometry and a (optional) symbol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600" dirty="0">
                <a:solidFill>
                  <a:schemeClr val="bg1"/>
                </a:solidFill>
              </a:rPr>
              <a:t>Or create the </a:t>
            </a:r>
            <a:r>
              <a:rPr lang="en-US" sz="1600" dirty="0" err="1">
                <a:solidFill>
                  <a:schemeClr val="bg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CIMGraphic</a:t>
            </a:r>
            <a:r>
              <a:rPr lang="en-US" sz="1600" dirty="0">
                <a:solidFill>
                  <a:schemeClr val="bg1"/>
                </a:solidFill>
              </a:rPr>
              <a:t> first within add-in code.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C4E972F-68FE-4FBC-A006-5D052190330B}"/>
              </a:ext>
            </a:extLst>
          </p:cNvPr>
          <p:cNvSpPr txBox="1"/>
          <p:nvPr/>
        </p:nvSpPr>
        <p:spPr>
          <a:xfrm>
            <a:off x="616595" y="2294539"/>
            <a:ext cx="10758799" cy="2022371"/>
          </a:xfrm>
          <a:prstGeom prst="rect">
            <a:avLst/>
          </a:prstGeom>
          <a:solidFill>
            <a:sysClr val="window" lastClr="FFFFFF"/>
          </a:solidFill>
          <a:effectLst/>
        </p:spPr>
        <p:txBody>
          <a:bodyPr wrap="square" lIns="0" tIns="0" rIns="0" bIns="0" rtlCol="0">
            <a:no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       //Get a simple Point Geometry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MapPoint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pointGeometry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fr-FR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MapView.Active.Extent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.Center;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//use the default symbology (a black circle)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graphicsLayer.AddElement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pointGeometry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//specify a symbol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CIMPointSymbol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pt_symbol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SymbolFactory.Instance.ConstructPointSymbol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ColorFactory.Instance.GreenRGB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fr-FR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GraphicElement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fr-FR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graphicElement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fr-FR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graphicsLayer.AddElement</a:t>
            </a:r>
            <a:r>
              <a:rPr lang="fr-FR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pointGeometry</a:t>
            </a:r>
            <a:r>
              <a:rPr lang="fr-FR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fr-FR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pt_symbol</a:t>
            </a:r>
            <a:r>
              <a:rPr lang="fr-FR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endParaRPr lang="en-US" sz="14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ＭＳ Ｐゴシック"/>
            </a:endParaRPr>
          </a:p>
          <a:p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8C15031-4367-4B0A-B76F-CCB662E9EFB5}"/>
              </a:ext>
            </a:extLst>
          </p:cNvPr>
          <p:cNvSpPr txBox="1">
            <a:spLocks/>
          </p:cNvSpPr>
          <p:nvPr/>
        </p:nvSpPr>
        <p:spPr>
          <a:xfrm>
            <a:off x="651915" y="1002616"/>
            <a:ext cx="8221903" cy="307777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300"/>
              </a:spcBef>
              <a:spcAft>
                <a:spcPts val="600"/>
              </a:spcAft>
              <a:buNone/>
            </a:pPr>
            <a:r>
              <a:rPr lang="en-US" sz="2000" dirty="0" err="1">
                <a:solidFill>
                  <a:srgbClr val="1EF1BA"/>
                </a:solidFill>
              </a:rPr>
              <a:t>AddElement</a:t>
            </a:r>
            <a:endParaRPr lang="en-US" sz="2000" dirty="0">
              <a:solidFill>
                <a:srgbClr val="1EF1BA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8A780EA-7862-4DAE-9943-CDFED63EA714}"/>
              </a:ext>
            </a:extLst>
          </p:cNvPr>
          <p:cNvSpPr txBox="1"/>
          <p:nvPr/>
        </p:nvSpPr>
        <p:spPr>
          <a:xfrm>
            <a:off x="651915" y="4578579"/>
            <a:ext cx="10758799" cy="1867598"/>
          </a:xfrm>
          <a:prstGeom prst="rect">
            <a:avLst/>
          </a:prstGeom>
          <a:solidFill>
            <a:sysClr val="window" lastClr="FFFFFF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       //create a 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CIMGraphic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graphic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CIMPointGraphic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Symbol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pt_symbol.MakeSymbolReference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(),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Location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pointGeometry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};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//Create and add 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GraphicElement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to the layer using the 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CIMGraphic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fr-FR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GraphicElement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fr-FR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ge</a:t>
            </a:r>
            <a:r>
              <a:rPr lang="fr-FR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fr-FR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graphicsLayer.AddElement</a:t>
            </a:r>
            <a:r>
              <a:rPr lang="fr-FR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fr-FR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</a:t>
            </a:r>
            <a:r>
              <a:rPr lang="fr-FR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       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13A5EA3-8C5B-4B9C-8097-8D88177EF72C}"/>
              </a:ext>
            </a:extLst>
          </p:cNvPr>
          <p:cNvSpPr/>
          <p:nvPr/>
        </p:nvSpPr>
        <p:spPr>
          <a:xfrm>
            <a:off x="6937569" y="1687414"/>
            <a:ext cx="4576189" cy="33855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0" cap="none" spc="0" dirty="0" err="1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AddElements</a:t>
            </a:r>
            <a:r>
              <a:rPr lang="en-US" sz="1600" b="0" cap="none" spc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using a </a:t>
            </a:r>
            <a:r>
              <a:rPr lang="en-US" sz="1600" b="0" u="sng" cap="none" spc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geometry</a:t>
            </a:r>
            <a:r>
              <a:rPr lang="en-US" sz="1600" b="0" cap="none" spc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and optional </a:t>
            </a:r>
            <a:r>
              <a:rPr lang="en-US" sz="1600" b="0" u="sng" cap="none" spc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Symbol</a:t>
            </a:r>
            <a:r>
              <a:rPr lang="en-US" sz="1600" b="0" cap="none" spc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5D83E28-DB65-462B-A19F-9E3E9B0E5AE3}"/>
              </a:ext>
            </a:extLst>
          </p:cNvPr>
          <p:cNvSpPr/>
          <p:nvPr/>
        </p:nvSpPr>
        <p:spPr>
          <a:xfrm>
            <a:off x="6928549" y="4774105"/>
            <a:ext cx="2849114" cy="33855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0" cap="none" spc="0" dirty="0" err="1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AddElements</a:t>
            </a:r>
            <a:r>
              <a:rPr lang="en-US" sz="1600" b="0" cap="none" spc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using </a:t>
            </a:r>
            <a:r>
              <a:rPr lang="en-US" sz="1600" b="0" u="sng" cap="none" spc="0" dirty="0" err="1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CIMGraphic</a:t>
            </a:r>
            <a:r>
              <a:rPr lang="en-US" sz="1600" b="0" cap="none" spc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0FB58B3F-37C4-486D-8B70-CE74115B6E61}"/>
              </a:ext>
            </a:extLst>
          </p:cNvPr>
          <p:cNvSpPr/>
          <p:nvPr/>
        </p:nvSpPr>
        <p:spPr>
          <a:xfrm>
            <a:off x="370171" y="6051427"/>
            <a:ext cx="616141" cy="268408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B75459E8-9649-4EE9-9B13-46B559ED4FC7}"/>
              </a:ext>
            </a:extLst>
          </p:cNvPr>
          <p:cNvSpPr/>
          <p:nvPr/>
        </p:nvSpPr>
        <p:spPr>
          <a:xfrm>
            <a:off x="379191" y="3977277"/>
            <a:ext cx="616141" cy="268408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E49DF6D3-4676-47A1-A5F0-7DF82A94269E}"/>
              </a:ext>
            </a:extLst>
          </p:cNvPr>
          <p:cNvSpPr/>
          <p:nvPr/>
        </p:nvSpPr>
        <p:spPr>
          <a:xfrm rot="5400000">
            <a:off x="7910831" y="2316940"/>
            <a:ext cx="616141" cy="268408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972593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9" name="gradient background1">
              <a:extLst>
                <a:ext uri="{FF2B5EF4-FFF2-40B4-BE49-F238E27FC236}">
                  <a16:creationId xmlns:a16="http://schemas.microsoft.com/office/drawing/2014/main" id="{600D8D40-F20C-4E46-87B0-1D557AEE5A3B}"/>
                </a:ext>
              </a:extLst>
            </p:cNvPr>
            <p:cNvSpPr/>
            <p:nvPr/>
          </p:nvSpPr>
          <p:spPr bwMode="auto">
            <a:xfrm>
              <a:off x="1" y="0"/>
              <a:ext cx="12191999" cy="6858000"/>
            </a:xfrm>
            <a:prstGeom prst="rect">
              <a:avLst/>
            </a:prstGeom>
            <a:gradFill flip="none" rotWithShape="1">
              <a:gsLst>
                <a:gs pos="0">
                  <a:srgbClr val="1E71FF"/>
                </a:gs>
                <a:gs pos="93000">
                  <a:srgbClr val="00063D"/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C014A195-91D1-6C40-9962-FFFEA596AE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3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4280452"/>
              <a:ext cx="3454040" cy="2577548"/>
            </a:xfrm>
            <a:prstGeom prst="rect">
              <a:avLst/>
            </a:prstGeom>
          </p:spPr>
        </p:pic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869" y="362310"/>
            <a:ext cx="10826496" cy="609398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Update Graphic Element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B622F7D-7502-4B7A-846D-DF425577FDC6}"/>
              </a:ext>
            </a:extLst>
          </p:cNvPr>
          <p:cNvSpPr txBox="1"/>
          <p:nvPr/>
        </p:nvSpPr>
        <p:spPr>
          <a:xfrm>
            <a:off x="525482" y="2982861"/>
            <a:ext cx="10758799" cy="576607"/>
          </a:xfrm>
          <a:prstGeom prst="rect">
            <a:avLst/>
          </a:prstGeom>
          <a:solidFill>
            <a:sysClr val="window" lastClr="FFFFFF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//get the contained 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CIMGraphic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fr-FR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graphic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graphicElement.GetGraphic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CIMPointGraphic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079EBC0-4794-499D-8025-562F60B08817}"/>
              </a:ext>
            </a:extLst>
          </p:cNvPr>
          <p:cNvSpPr txBox="1"/>
          <p:nvPr/>
        </p:nvSpPr>
        <p:spPr>
          <a:xfrm>
            <a:off x="405877" y="1184659"/>
            <a:ext cx="106274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Existing Graphic Elements can be modified.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Geometry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Symbology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u="sng" dirty="0">
                <a:solidFill>
                  <a:schemeClr val="bg1"/>
                </a:solidFill>
              </a:rPr>
              <a:t>Step 1: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Access the </a:t>
            </a:r>
            <a:r>
              <a:rPr lang="en-US" dirty="0" err="1">
                <a:solidFill>
                  <a:schemeClr val="bg1"/>
                </a:solidFill>
              </a:rPr>
              <a:t>CIMRepresentation</a:t>
            </a:r>
            <a:r>
              <a:rPr lang="en-US" dirty="0">
                <a:solidFill>
                  <a:schemeClr val="bg1"/>
                </a:solidFill>
              </a:rPr>
              <a:t>  of the GraphicElement 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using the GetGraphic() method.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B051901-84DD-4A2C-B763-082B4AA01142}"/>
              </a:ext>
            </a:extLst>
          </p:cNvPr>
          <p:cNvSpPr txBox="1"/>
          <p:nvPr/>
        </p:nvSpPr>
        <p:spPr>
          <a:xfrm>
            <a:off x="543024" y="5904137"/>
            <a:ext cx="10741257" cy="80021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//Set 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CIMGraphic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to Graphic Element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graphicElement.SetGraphic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(graphic);</a:t>
            </a:r>
          </a:p>
          <a:p>
            <a:endParaRPr lang="en-US" sz="14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FDCE398-5463-47A8-84D0-A194B0CD8174}"/>
              </a:ext>
            </a:extLst>
          </p:cNvPr>
          <p:cNvSpPr txBox="1"/>
          <p:nvPr/>
        </p:nvSpPr>
        <p:spPr>
          <a:xfrm>
            <a:off x="482832" y="3480477"/>
            <a:ext cx="107127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u="sng" dirty="0">
                <a:solidFill>
                  <a:schemeClr val="bg1"/>
                </a:solidFill>
              </a:rPr>
              <a:t>Step 2: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Make changes to the </a:t>
            </a:r>
            <a:r>
              <a:rPr lang="en-US" dirty="0" err="1">
                <a:solidFill>
                  <a:schemeClr val="bg1"/>
                </a:solidFill>
              </a:rPr>
              <a:t>CIMGraphic</a:t>
            </a:r>
            <a:r>
              <a:rPr lang="en-US" dirty="0">
                <a:solidFill>
                  <a:schemeClr val="bg1"/>
                </a:solidFill>
              </a:rPr>
              <a:t> – Geometry, Symbology…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6E28EC-B6C3-42CE-A99E-EA62E16AC6DF}"/>
              </a:ext>
            </a:extLst>
          </p:cNvPr>
          <p:cNvSpPr txBox="1"/>
          <p:nvPr/>
        </p:nvSpPr>
        <p:spPr>
          <a:xfrm>
            <a:off x="482832" y="5105848"/>
            <a:ext cx="106274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u="sng" dirty="0">
                <a:solidFill>
                  <a:schemeClr val="bg1"/>
                </a:solidFill>
              </a:rPr>
              <a:t>Step 3: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Apply the changes made to the </a:t>
            </a:r>
            <a:r>
              <a:rPr lang="en-US" dirty="0" err="1">
                <a:solidFill>
                  <a:schemeClr val="bg1"/>
                </a:solidFill>
              </a:rPr>
              <a:t>CIMGraphic</a:t>
            </a:r>
            <a:r>
              <a:rPr lang="en-US" dirty="0">
                <a:solidFill>
                  <a:schemeClr val="bg1"/>
                </a:solidFill>
              </a:rPr>
              <a:t> back to the </a:t>
            </a:r>
            <a:r>
              <a:rPr lang="en-US" dirty="0" err="1">
                <a:solidFill>
                  <a:schemeClr val="bg1"/>
                </a:solidFill>
              </a:rPr>
              <a:t>GraphicElement</a:t>
            </a:r>
            <a:r>
              <a:rPr lang="en-US" dirty="0">
                <a:solidFill>
                  <a:schemeClr val="bg1"/>
                </a:solidFill>
              </a:rPr>
              <a:t> using </a:t>
            </a:r>
            <a:r>
              <a:rPr lang="en-US" dirty="0" err="1">
                <a:solidFill>
                  <a:schemeClr val="bg1"/>
                </a:solidFill>
              </a:rPr>
              <a:t>SetGraphic</a:t>
            </a:r>
            <a:r>
              <a:rPr lang="en-US" dirty="0">
                <a:solidFill>
                  <a:schemeClr val="bg1"/>
                </a:solidFill>
              </a:rPr>
              <a:t>() method.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9455229-AAC7-4A2F-B2D1-BC1FA9E51571}"/>
              </a:ext>
            </a:extLst>
          </p:cNvPr>
          <p:cNvSpPr txBox="1"/>
          <p:nvPr/>
        </p:nvSpPr>
        <p:spPr>
          <a:xfrm>
            <a:off x="459804" y="4154233"/>
            <a:ext cx="10758799" cy="951615"/>
          </a:xfrm>
          <a:prstGeom prst="rect">
            <a:avLst/>
          </a:prstGeom>
          <a:solidFill>
            <a:sysClr val="window" lastClr="FFFFFF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   //Modify the 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CIMGraphic's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location - Move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graphic.Location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GeometryEngine.Instance.Move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graphic.Location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, -3230659.81, 740018.17)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MapPoint;</a:t>
            </a: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   //Modify the symbol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graphic.Symbol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SymbolFactory.Instance.ConstructPointSymbol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(…).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MakeSymbolReference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3DC4CB-57A7-4A8E-834C-39FEA55881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7402" y="560195"/>
            <a:ext cx="1761650" cy="267820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DC03DAE-6672-432F-A716-6CA676C03A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27035" y="541180"/>
            <a:ext cx="1591568" cy="2678205"/>
          </a:xfrm>
          <a:prstGeom prst="rect">
            <a:avLst/>
          </a:prstGeom>
        </p:spPr>
      </p:pic>
      <p:sp>
        <p:nvSpPr>
          <p:cNvPr id="7" name="Arrow: Right 6">
            <a:extLst>
              <a:ext uri="{FF2B5EF4-FFF2-40B4-BE49-F238E27FC236}">
                <a16:creationId xmlns:a16="http://schemas.microsoft.com/office/drawing/2014/main" id="{BA6D6652-5CB3-4423-A869-7B0E1C0DCA6E}"/>
              </a:ext>
            </a:extLst>
          </p:cNvPr>
          <p:cNvSpPr/>
          <p:nvPr/>
        </p:nvSpPr>
        <p:spPr>
          <a:xfrm>
            <a:off x="8961117" y="1737446"/>
            <a:ext cx="540152" cy="356850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120539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16" name="Title 15">
            <a:extLst>
              <a:ext uri="{FF2B5EF4-FFF2-40B4-BE49-F238E27FC236}">
                <a16:creationId xmlns:a16="http://schemas.microsoft.com/office/drawing/2014/main" id="{055270F5-A791-4945-B468-83995F260B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609398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Selecting Graphic Elements</a:t>
            </a:r>
          </a:p>
        </p:txBody>
      </p:sp>
      <p:sp>
        <p:nvSpPr>
          <p:cNvPr id="21" name="Content Placeholder 20">
            <a:extLst>
              <a:ext uri="{FF2B5EF4-FFF2-40B4-BE49-F238E27FC236}">
                <a16:creationId xmlns:a16="http://schemas.microsoft.com/office/drawing/2014/main" id="{218996BB-9C02-4DE7-86F1-076F367157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732164" y="1488959"/>
            <a:ext cx="7711571" cy="197241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chemeClr val="bg1"/>
                </a:solidFill>
              </a:rPr>
              <a:t>When a graphic element or group element is selected, a bounding box is displayed on the view and grab handles are also shown. </a:t>
            </a:r>
          </a:p>
          <a:p>
            <a:pPr marL="0" indent="0">
              <a:buNone/>
            </a:pPr>
            <a:r>
              <a:rPr lang="en-US" sz="1800" dirty="0">
                <a:solidFill>
                  <a:schemeClr val="bg1"/>
                </a:solidFill>
              </a:rPr>
              <a:t>To select elements programmatically, use:</a:t>
            </a:r>
          </a:p>
          <a:p>
            <a:r>
              <a:rPr lang="en-US" sz="1800" dirty="0">
                <a:solidFill>
                  <a:schemeClr val="bg1"/>
                </a:solidFill>
              </a:rPr>
              <a:t>Use</a:t>
            </a:r>
            <a:r>
              <a:rPr lang="en-US" dirty="0">
                <a:solidFill>
                  <a:schemeClr val="bg1"/>
                </a:solidFill>
              </a:rPr>
              <a:t> </a:t>
            </a:r>
            <a:r>
              <a:rPr lang="en-US" sz="1800" dirty="0" err="1">
                <a:solidFill>
                  <a:schemeClr val="bg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SelectElement</a:t>
            </a:r>
            <a:r>
              <a:rPr lang="en-US" sz="1800" dirty="0">
                <a:solidFill>
                  <a:schemeClr val="bg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(element)</a:t>
            </a:r>
            <a:r>
              <a:rPr lang="en-US" sz="1800" dirty="0">
                <a:solidFill>
                  <a:schemeClr val="bg1"/>
                </a:solidFill>
              </a:rPr>
              <a:t> </a:t>
            </a:r>
          </a:p>
          <a:p>
            <a:r>
              <a:rPr lang="en-US" dirty="0">
                <a:solidFill>
                  <a:schemeClr val="bg1"/>
                </a:solidFill>
              </a:rPr>
              <a:t> Or </a:t>
            </a:r>
            <a:r>
              <a:rPr lang="en-US" sz="1800" dirty="0" err="1">
                <a:solidFill>
                  <a:schemeClr val="bg1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SelectElements</a:t>
            </a:r>
            <a:r>
              <a:rPr lang="en-US" sz="1800" dirty="0">
                <a:solidFill>
                  <a:schemeClr val="bg1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</a:t>
            </a:r>
            <a:r>
              <a:rPr lang="en-US" sz="1800" dirty="0" err="1">
                <a:solidFill>
                  <a:schemeClr val="bg1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list_of_elements</a:t>
            </a:r>
            <a:r>
              <a:rPr lang="en-US" sz="1800" dirty="0">
                <a:solidFill>
                  <a:schemeClr val="bg1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)</a:t>
            </a:r>
            <a:endParaRPr lang="en-US" sz="1800" dirty="0">
              <a:solidFill>
                <a:schemeClr val="bg1"/>
              </a:solidFill>
            </a:endParaRPr>
          </a:p>
          <a:p>
            <a:endParaRPr lang="en-US" sz="1800" dirty="0"/>
          </a:p>
        </p:txBody>
      </p:sp>
      <p:pic>
        <p:nvPicPr>
          <p:cNvPr id="8194" name="Picture 2" descr="Child elements selected">
            <a:extLst>
              <a:ext uri="{FF2B5EF4-FFF2-40B4-BE49-F238E27FC236}">
                <a16:creationId xmlns:a16="http://schemas.microsoft.com/office/drawing/2014/main" id="{B4783F11-98F8-4E2C-B541-F1514E087A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453598"/>
            <a:ext cx="2858533" cy="2007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E9C1CC8-E5DE-4507-B75D-57CB2AD8B5C7}"/>
              </a:ext>
            </a:extLst>
          </p:cNvPr>
          <p:cNvSpPr txBox="1"/>
          <p:nvPr/>
        </p:nvSpPr>
        <p:spPr>
          <a:xfrm>
            <a:off x="640458" y="4794930"/>
            <a:ext cx="51559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In this example, all the elements with a name beginning with "Text" are selected programmatically: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BCEF3C3-D303-4176-9987-D23FD95852EC}"/>
              </a:ext>
            </a:extLst>
          </p:cNvPr>
          <p:cNvSpPr txBox="1"/>
          <p:nvPr/>
        </p:nvSpPr>
        <p:spPr>
          <a:xfrm>
            <a:off x="6153676" y="4806067"/>
            <a:ext cx="5037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In this example a sketch geometry is being used to do a graphic element selection on the view: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6A9145A-192C-48E2-9659-696503D249B2}"/>
              </a:ext>
            </a:extLst>
          </p:cNvPr>
          <p:cNvSpPr txBox="1"/>
          <p:nvPr/>
        </p:nvSpPr>
        <p:spPr>
          <a:xfrm>
            <a:off x="679704" y="5559564"/>
            <a:ext cx="5234464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8000"/>
                </a:solidFill>
                <a:latin typeface="Consolas" panose="020B0609020204030204" pitchFamily="49" charset="0"/>
              </a:rPr>
              <a:t>//on the </a:t>
            </a:r>
            <a:r>
              <a:rPr lang="en-US" sz="1200" dirty="0" err="1">
                <a:solidFill>
                  <a:srgbClr val="008000"/>
                </a:solidFill>
                <a:latin typeface="Consolas" panose="020B0609020204030204" pitchFamily="49" charset="0"/>
              </a:rPr>
              <a:t>QueuedTask</a:t>
            </a:r>
            <a:endParaRPr lang="en-US" sz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elements =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graphicsLayer.GetElementsAsFlattenedList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.Where(e =&gt;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e.Name.StartsWith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200" dirty="0">
                <a:solidFill>
                  <a:srgbClr val="A31515"/>
                </a:solidFill>
                <a:latin typeface="Consolas" panose="020B0609020204030204" pitchFamily="49" charset="0"/>
              </a:rPr>
              <a:t>"Text"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));</a:t>
            </a:r>
          </a:p>
          <a:p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graphicsLayer.SelectElements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(elements);</a:t>
            </a:r>
          </a:p>
          <a:p>
            <a:endParaRPr lang="en-US" sz="12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6DB3C10-1FF1-4FE7-84AA-47287ADEFA7E}"/>
              </a:ext>
            </a:extLst>
          </p:cNvPr>
          <p:cNvSpPr txBox="1"/>
          <p:nvPr/>
        </p:nvSpPr>
        <p:spPr>
          <a:xfrm>
            <a:off x="6153677" y="5563863"/>
            <a:ext cx="5562608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8000"/>
                </a:solidFill>
                <a:latin typeface="Consolas" panose="020B0609020204030204" pitchFamily="49" charset="0"/>
              </a:rPr>
              <a:t>//on the </a:t>
            </a:r>
            <a:r>
              <a:rPr lang="en-US" sz="1200" dirty="0" err="1">
                <a:solidFill>
                  <a:srgbClr val="008000"/>
                </a:solidFill>
                <a:latin typeface="Consolas" panose="020B0609020204030204" pitchFamily="49" charset="0"/>
              </a:rPr>
              <a:t>QueuedTask</a:t>
            </a:r>
            <a:r>
              <a:rPr lang="en-US" sz="1200" dirty="0">
                <a:solidFill>
                  <a:srgbClr val="008000"/>
                </a:solidFill>
                <a:latin typeface="Consolas" panose="020B0609020204030204" pitchFamily="49" charset="0"/>
              </a:rPr>
              <a:t>...note: the selected elements may belong to more than one layer...</a:t>
            </a:r>
            <a:endParaRPr lang="en-US" sz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elems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MapView.Active.SelectElements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selPoly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,  		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SelectionCombinationMethod.New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200" dirty="0"/>
          </a:p>
        </p:txBody>
      </p:sp>
      <p:sp>
        <p:nvSpPr>
          <p:cNvPr id="26" name="Arrow: Down 25">
            <a:extLst>
              <a:ext uri="{FF2B5EF4-FFF2-40B4-BE49-F238E27FC236}">
                <a16:creationId xmlns:a16="http://schemas.microsoft.com/office/drawing/2014/main" id="{33A05278-19CF-4ACC-B2EA-42919C4BC8E9}"/>
              </a:ext>
            </a:extLst>
          </p:cNvPr>
          <p:cNvSpPr/>
          <p:nvPr/>
        </p:nvSpPr>
        <p:spPr>
          <a:xfrm>
            <a:off x="2935499" y="5441261"/>
            <a:ext cx="215845" cy="291047"/>
          </a:xfrm>
          <a:prstGeom prst="down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Arrow: Down 36">
            <a:extLst>
              <a:ext uri="{FF2B5EF4-FFF2-40B4-BE49-F238E27FC236}">
                <a16:creationId xmlns:a16="http://schemas.microsoft.com/office/drawing/2014/main" id="{EFA89D76-E2D0-4BC9-B2A0-6F8F4B0B5C28}"/>
              </a:ext>
            </a:extLst>
          </p:cNvPr>
          <p:cNvSpPr/>
          <p:nvPr/>
        </p:nvSpPr>
        <p:spPr>
          <a:xfrm>
            <a:off x="8456779" y="5374448"/>
            <a:ext cx="215845" cy="291047"/>
          </a:xfrm>
          <a:prstGeom prst="down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E543419-1585-4BF4-B7CF-02DB71796BF7}"/>
              </a:ext>
            </a:extLst>
          </p:cNvPr>
          <p:cNvSpPr/>
          <p:nvPr/>
        </p:nvSpPr>
        <p:spPr>
          <a:xfrm>
            <a:off x="500921" y="3664076"/>
            <a:ext cx="496870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To un-select elements programmatically, use: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Use </a:t>
            </a:r>
            <a:r>
              <a:rPr lang="en-US" u="sng" dirty="0" err="1">
                <a:solidFill>
                  <a:schemeClr val="bg1"/>
                </a:solidFill>
              </a:rPr>
              <a:t>Un</a:t>
            </a:r>
            <a:r>
              <a:rPr lang="en-US" u="sng" dirty="0" err="1">
                <a:solidFill>
                  <a:schemeClr val="bg1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SelectElement</a:t>
            </a:r>
            <a:r>
              <a:rPr lang="en-US" u="sng" dirty="0">
                <a:solidFill>
                  <a:schemeClr val="bg1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(element)</a:t>
            </a:r>
            <a:r>
              <a:rPr lang="en-US" u="sng" dirty="0">
                <a:solidFill>
                  <a:schemeClr val="bg1"/>
                </a:solidFill>
              </a:rPr>
              <a:t> 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 Or </a:t>
            </a:r>
            <a:r>
              <a:rPr lang="en-US" u="sng" dirty="0" err="1">
                <a:solidFill>
                  <a:schemeClr val="bg1"/>
                </a:solidFill>
              </a:rPr>
              <a:t>Un</a:t>
            </a:r>
            <a:r>
              <a:rPr lang="en-US" u="sng" dirty="0" err="1">
                <a:solidFill>
                  <a:schemeClr val="bg1"/>
                </a:solidFill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SelectElements</a:t>
            </a:r>
            <a:r>
              <a:rPr lang="en-US" u="sng" dirty="0">
                <a:solidFill>
                  <a:schemeClr val="bg1"/>
                </a:solidFill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</a:t>
            </a:r>
            <a:r>
              <a:rPr lang="en-US" u="sng" dirty="0" err="1">
                <a:solidFill>
                  <a:schemeClr val="bg1"/>
                </a:solidFill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list_of_elements</a:t>
            </a:r>
            <a:r>
              <a:rPr lang="en-US" u="sng" dirty="0">
                <a:solidFill>
                  <a:schemeClr val="bg1"/>
                </a:solidFill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)</a:t>
            </a:r>
            <a:endParaRPr lang="en-US" u="sng" dirty="0">
              <a:solidFill>
                <a:schemeClr val="bg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E34CCC4-C9D3-4DAE-AED2-5F5E3011FE7F}"/>
              </a:ext>
            </a:extLst>
          </p:cNvPr>
          <p:cNvSpPr/>
          <p:nvPr/>
        </p:nvSpPr>
        <p:spPr>
          <a:xfrm>
            <a:off x="5796431" y="3612455"/>
            <a:ext cx="59198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To get the currently selected elements use: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bg1"/>
                </a:solidFill>
              </a:rPr>
              <a:t>GetSelectedElements</a:t>
            </a:r>
            <a:r>
              <a:rPr lang="en-US" dirty="0">
                <a:solidFill>
                  <a:schemeClr val="bg1"/>
                </a:solidFill>
              </a:rPr>
              <a:t>() on the GraphicsLayer.</a:t>
            </a:r>
            <a:endParaRPr lang="en-US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8230849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16" name="Title 15">
            <a:extLst>
              <a:ext uri="{FF2B5EF4-FFF2-40B4-BE49-F238E27FC236}">
                <a16:creationId xmlns:a16="http://schemas.microsoft.com/office/drawing/2014/main" id="{055270F5-A791-4945-B468-83995F260B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609398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Selecting Group Elements</a:t>
            </a:r>
          </a:p>
        </p:txBody>
      </p:sp>
      <p:sp>
        <p:nvSpPr>
          <p:cNvPr id="21" name="Content Placeholder 20">
            <a:extLst>
              <a:ext uri="{FF2B5EF4-FFF2-40B4-BE49-F238E27FC236}">
                <a16:creationId xmlns:a16="http://schemas.microsoft.com/office/drawing/2014/main" id="{218996BB-9C02-4DE7-86F1-076F367157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20084" y="1511970"/>
            <a:ext cx="5403986" cy="1560583"/>
          </a:xfrm>
        </p:spPr>
        <p:txBody>
          <a:bodyPr>
            <a:normAutofit lnSpcReduction="10000"/>
          </a:bodyPr>
          <a:lstStyle/>
          <a:p>
            <a:r>
              <a:rPr lang="en-US" sz="1800" dirty="0">
                <a:solidFill>
                  <a:schemeClr val="bg1"/>
                </a:solidFill>
              </a:rPr>
              <a:t>Only a group element or its children can be selected but not both. </a:t>
            </a:r>
          </a:p>
          <a:p>
            <a:r>
              <a:rPr lang="en-US" sz="1800" dirty="0">
                <a:solidFill>
                  <a:schemeClr val="bg1"/>
                </a:solidFill>
              </a:rPr>
              <a:t>Child elements nested within a given group element are never highlighted in conjunction with their parent - it's an either/or.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1283AA0-B7B3-447A-9638-5BA456420F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593507"/>
              </p:ext>
            </p:extLst>
          </p:nvPr>
        </p:nvGraphicFramePr>
        <p:xfrm>
          <a:off x="6633940" y="1343657"/>
          <a:ext cx="5192937" cy="25337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1510">
                  <a:extLst>
                    <a:ext uri="{9D8B030D-6E8A-4147-A177-3AD203B41FA5}">
                      <a16:colId xmlns:a16="http://schemas.microsoft.com/office/drawing/2014/main" val="502922999"/>
                    </a:ext>
                  </a:extLst>
                </a:gridCol>
                <a:gridCol w="2731427">
                  <a:extLst>
                    <a:ext uri="{9D8B030D-6E8A-4147-A177-3AD203B41FA5}">
                      <a16:colId xmlns:a16="http://schemas.microsoft.com/office/drawing/2014/main" val="1408619586"/>
                    </a:ext>
                  </a:extLst>
                </a:gridCol>
              </a:tblGrid>
              <a:tr h="615546">
                <a:tc>
                  <a:txBody>
                    <a:bodyPr/>
                    <a:lstStyle/>
                    <a:p>
                      <a:r>
                        <a:rPr lang="en-US" sz="1600" b="1" dirty="0">
                          <a:effectLst/>
                        </a:rPr>
                        <a:t>Group can be selected...or</a:t>
                      </a:r>
                    </a:p>
                  </a:txBody>
                  <a:tcPr marL="82550" marR="82550" marT="38100" marB="38100" anchor="ctr"/>
                </a:tc>
                <a:tc>
                  <a:txBody>
                    <a:bodyPr/>
                    <a:lstStyle/>
                    <a:p>
                      <a:r>
                        <a:rPr lang="en-US" sz="16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Its children can be selected....but not both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6055922"/>
                  </a:ext>
                </a:extLst>
              </a:tr>
              <a:tr h="191816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4516665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3278562-8F7D-4BBD-9CAE-5511625F17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9657" y="2059364"/>
            <a:ext cx="2258059" cy="1701822"/>
          </a:xfrm>
          <a:prstGeom prst="rect">
            <a:avLst/>
          </a:prstGeom>
        </p:spPr>
      </p:pic>
      <p:pic>
        <p:nvPicPr>
          <p:cNvPr id="7170" name="Picture 2" descr="Child elements selected">
            <a:extLst>
              <a:ext uri="{FF2B5EF4-FFF2-40B4-BE49-F238E27FC236}">
                <a16:creationId xmlns:a16="http://schemas.microsoft.com/office/drawing/2014/main" id="{6302D3D9-9964-4F7D-9529-4B98659DBA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3104" y="2059363"/>
            <a:ext cx="2291816" cy="1609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CE58D80-21BC-4E63-8CA7-78E0B0CFCEE7}"/>
              </a:ext>
            </a:extLst>
          </p:cNvPr>
          <p:cNvSpPr txBox="1"/>
          <p:nvPr/>
        </p:nvSpPr>
        <p:spPr>
          <a:xfrm>
            <a:off x="410125" y="4060505"/>
            <a:ext cx="6154492" cy="224676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//get a group element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group =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graphicsLayer.GetElements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().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OfType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GroupElement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&gt;().First();</a:t>
            </a: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//try to select the group element and its children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elements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List&lt;Element&gt;() { group };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elements.AddRange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group.Elements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//children are filtered out. Only group element selected.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graphicsLayer.SelectElements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(elements);</a:t>
            </a:r>
          </a:p>
          <a:p>
            <a:endParaRPr lang="en-US" sz="1400" dirty="0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133873E0-336C-4D34-B791-8E61BA7C3925}"/>
              </a:ext>
            </a:extLst>
          </p:cNvPr>
          <p:cNvSpPr/>
          <p:nvPr/>
        </p:nvSpPr>
        <p:spPr>
          <a:xfrm rot="10800000">
            <a:off x="6340551" y="5058306"/>
            <a:ext cx="354652" cy="251165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BE80AB0-5BCE-4A65-86C3-C9AD855A8D45}"/>
              </a:ext>
            </a:extLst>
          </p:cNvPr>
          <p:cNvSpPr txBox="1"/>
          <p:nvPr/>
        </p:nvSpPr>
        <p:spPr>
          <a:xfrm>
            <a:off x="6781839" y="4583724"/>
            <a:ext cx="5192937" cy="120032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In this example, a group element and its children are being specified for selection. The selection logic will filter out the children, selecting only the (top most) parent - the group element in this case.</a:t>
            </a:r>
          </a:p>
        </p:txBody>
      </p:sp>
      <p:cxnSp>
        <p:nvCxnSpPr>
          <p:cNvPr id="7" name="Connector: Elbow 6">
            <a:extLst>
              <a:ext uri="{FF2B5EF4-FFF2-40B4-BE49-F238E27FC236}">
                <a16:creationId xmlns:a16="http://schemas.microsoft.com/office/drawing/2014/main" id="{4F34EC0E-94D5-49AA-80F2-04995ADFC986}"/>
              </a:ext>
            </a:extLst>
          </p:cNvPr>
          <p:cNvCxnSpPr>
            <a:cxnSpLocks/>
          </p:cNvCxnSpPr>
          <p:nvPr/>
        </p:nvCxnSpPr>
        <p:spPr>
          <a:xfrm flipV="1">
            <a:off x="6037683" y="3561090"/>
            <a:ext cx="2073608" cy="864334"/>
          </a:xfrm>
          <a:prstGeom prst="bentConnector3">
            <a:avLst>
              <a:gd name="adj1" fmla="val 99761"/>
            </a:avLst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3423373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16" name="Title 15">
            <a:extLst>
              <a:ext uri="{FF2B5EF4-FFF2-40B4-BE49-F238E27FC236}">
                <a16:creationId xmlns:a16="http://schemas.microsoft.com/office/drawing/2014/main" id="{055270F5-A791-4945-B468-83995F260B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752" y="227657"/>
            <a:ext cx="10826496" cy="609398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Group and Un-Group </a:t>
            </a:r>
            <a:r>
              <a:rPr lang="en-US" b="1" dirty="0" err="1">
                <a:solidFill>
                  <a:schemeClr val="bg1"/>
                </a:solidFill>
              </a:rPr>
              <a:t>GraphicElements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1" name="Content Placeholder 20">
            <a:extLst>
              <a:ext uri="{FF2B5EF4-FFF2-40B4-BE49-F238E27FC236}">
                <a16:creationId xmlns:a16="http://schemas.microsoft.com/office/drawing/2014/main" id="{218996BB-9C02-4DE7-86F1-076F367157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95410" y="837055"/>
            <a:ext cx="11055214" cy="508610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To add or remove elements to a group:</a:t>
            </a:r>
          </a:p>
          <a:p>
            <a:pPr lvl="1"/>
            <a:r>
              <a:rPr lang="en-US" sz="2000" dirty="0">
                <a:solidFill>
                  <a:schemeClr val="bg1"/>
                </a:solidFill>
              </a:rPr>
              <a:t>Use </a:t>
            </a:r>
            <a:r>
              <a:rPr lang="en-US" sz="2000" u="sng" dirty="0" err="1">
                <a:solidFill>
                  <a:schemeClr val="bg1"/>
                </a:solidFill>
              </a:rPr>
              <a:t>GroupElements</a:t>
            </a:r>
            <a:r>
              <a:rPr lang="en-US" sz="2000" u="sng" dirty="0">
                <a:solidFill>
                  <a:schemeClr val="bg1"/>
                </a:solidFill>
              </a:rPr>
              <a:t>()</a:t>
            </a:r>
          </a:p>
          <a:p>
            <a:pPr lvl="1"/>
            <a:r>
              <a:rPr lang="en-US" sz="2000" dirty="0">
                <a:solidFill>
                  <a:schemeClr val="bg1"/>
                </a:solidFill>
              </a:rPr>
              <a:t>Use</a:t>
            </a:r>
            <a:r>
              <a:rPr lang="en-US" sz="2000" u="sng" dirty="0">
                <a:solidFill>
                  <a:schemeClr val="bg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US" sz="2000" u="sng" dirty="0" err="1">
                <a:solidFill>
                  <a:schemeClr val="bg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UnGroupElement</a:t>
            </a:r>
            <a:r>
              <a:rPr lang="en-US" sz="2000" u="sng" dirty="0">
                <a:solidFill>
                  <a:schemeClr val="bg1"/>
                </a:solidFill>
              </a:rPr>
              <a:t>() </a:t>
            </a:r>
            <a:r>
              <a:rPr lang="en-US" sz="2000" dirty="0">
                <a:solidFill>
                  <a:schemeClr val="bg1"/>
                </a:solidFill>
              </a:rPr>
              <a:t>or</a:t>
            </a:r>
            <a:r>
              <a:rPr lang="en-US" sz="2000" u="sng" dirty="0">
                <a:solidFill>
                  <a:schemeClr val="bg1"/>
                </a:solidFill>
              </a:rPr>
              <a:t> </a:t>
            </a:r>
            <a:r>
              <a:rPr lang="en-US" sz="2000" u="sng" dirty="0" err="1">
                <a:solidFill>
                  <a:schemeClr val="bg1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UnGroupElements</a:t>
            </a:r>
            <a:r>
              <a:rPr lang="en-US" sz="2000" u="sng" dirty="0">
                <a:solidFill>
                  <a:schemeClr val="bg1"/>
                </a:solidFill>
              </a:rPr>
              <a:t>()</a:t>
            </a:r>
          </a:p>
          <a:p>
            <a:r>
              <a:rPr lang="en-US" dirty="0">
                <a:solidFill>
                  <a:schemeClr val="bg1"/>
                </a:solidFill>
              </a:rPr>
              <a:t>When elements are grouped, a new “</a:t>
            </a:r>
            <a:r>
              <a:rPr lang="en-US" dirty="0" err="1">
                <a:solidFill>
                  <a:schemeClr val="bg1"/>
                </a:solidFill>
              </a:rPr>
              <a:t>GroupElement</a:t>
            </a:r>
            <a:r>
              <a:rPr lang="en-US" dirty="0">
                <a:solidFill>
                  <a:schemeClr val="bg1"/>
                </a:solidFill>
              </a:rPr>
              <a:t>” type is created that contains the "grouped" elements.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Use the “</a:t>
            </a:r>
            <a:r>
              <a:rPr lang="en-US" u="sng" dirty="0">
                <a:solidFill>
                  <a:schemeClr val="bg1"/>
                </a:solidFill>
              </a:rPr>
              <a:t>Elements</a:t>
            </a:r>
            <a:r>
              <a:rPr lang="en-US" dirty="0">
                <a:solidFill>
                  <a:schemeClr val="bg1"/>
                </a:solidFill>
              </a:rPr>
              <a:t>” property on the “</a:t>
            </a:r>
            <a:r>
              <a:rPr lang="en-US" dirty="0" err="1">
                <a:solidFill>
                  <a:schemeClr val="bg1"/>
                </a:solidFill>
              </a:rPr>
              <a:t>GroupElement</a:t>
            </a:r>
            <a:r>
              <a:rPr lang="en-US" dirty="0">
                <a:solidFill>
                  <a:schemeClr val="bg1"/>
                </a:solidFill>
              </a:rPr>
              <a:t>” to access the child elements.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Access the child element’s parent using the “</a:t>
            </a:r>
            <a:r>
              <a:rPr lang="en-US" u="sng" dirty="0" err="1">
                <a:solidFill>
                  <a:schemeClr val="bg1"/>
                </a:solidFill>
              </a:rPr>
              <a:t>GetParent</a:t>
            </a:r>
            <a:r>
              <a:rPr lang="en-US" dirty="0">
                <a:solidFill>
                  <a:schemeClr val="bg1"/>
                </a:solidFill>
              </a:rPr>
              <a:t>” – Returns the </a:t>
            </a:r>
            <a:r>
              <a:rPr lang="en-US" dirty="0" err="1">
                <a:solidFill>
                  <a:schemeClr val="bg1"/>
                </a:solidFill>
              </a:rPr>
              <a:t>GroupElement</a:t>
            </a:r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Elements can be grouped in any number of nested hierarchies (groups contained within groups contained within groups ....) as required. </a:t>
            </a:r>
          </a:p>
          <a:p>
            <a:r>
              <a:rPr lang="en-US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62BC6F0-A990-4FD6-9E2B-2692DD2991EE}"/>
              </a:ext>
            </a:extLst>
          </p:cNvPr>
          <p:cNvSpPr txBox="1"/>
          <p:nvPr/>
        </p:nvSpPr>
        <p:spPr>
          <a:xfrm>
            <a:off x="644694" y="4229434"/>
            <a:ext cx="9832881" cy="246221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//group some elements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group_elem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graphicsLayer.GroupElements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graphicsLayer.GetSelectedElements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children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group_elem.Elements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//Children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//check the parent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parent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group_elem.Elements.First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().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GetParent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//will be the group element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//top-most parent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top_most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group_elem.Elements.First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().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GetParent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//will be the 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GraphicsLayer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0"/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//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UnGroup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0"/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graphicsLayer.UnGroupElements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elementsToUnGroup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</p:txBody>
      </p:sp>
    </p:spTree>
    <p:extLst>
      <p:ext uri="{BB962C8B-B14F-4D97-AF65-F5344CB8AC3E}">
        <p14:creationId xmlns:p14="http://schemas.microsoft.com/office/powerpoint/2010/main" val="1208852024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CC115DA7-E1AD-49D0-8487-A20B653BABD5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588C44FC-D34D-4B8E-9DE1-AD0122369D73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C4E4A1F4-FC55-45C3-BCA5-2F52D5C743CF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20" name="gradient background1">
                <a:extLst>
                  <a:ext uri="{FF2B5EF4-FFF2-40B4-BE49-F238E27FC236}">
                    <a16:creationId xmlns:a16="http://schemas.microsoft.com/office/drawing/2014/main" id="{66ED2C70-8C08-473A-974C-C58F6572FDCF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7F0BEA8D-5A25-4D7F-B2CC-5C3FDA7A8EF2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EA062291-85B7-44B7-AC27-9CE365DEA22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B5A19B1F-3978-42B4-8BD4-514C5CB6BAA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16" name="gradient background1">
              <a:extLst>
                <a:ext uri="{FF2B5EF4-FFF2-40B4-BE49-F238E27FC236}">
                  <a16:creationId xmlns:a16="http://schemas.microsoft.com/office/drawing/2014/main" id="{AEF56478-05D3-4C8A-BA8D-63D7F1D4645D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10" name="Title 15">
            <a:extLst>
              <a:ext uri="{FF2B5EF4-FFF2-40B4-BE49-F238E27FC236}">
                <a16:creationId xmlns:a16="http://schemas.microsoft.com/office/drawing/2014/main" id="{45C692D2-B450-444D-A47E-13C25C4581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476" y="530694"/>
            <a:ext cx="10826496" cy="609398"/>
          </a:xfrm>
        </p:spPr>
        <p:txBody>
          <a:bodyPr>
            <a:noAutofit/>
          </a:bodyPr>
          <a:lstStyle/>
          <a:p>
            <a:r>
              <a:rPr lang="en-US" sz="4400" b="1" dirty="0">
                <a:solidFill>
                  <a:schemeClr val="bg1"/>
                </a:solidFill>
              </a:rPr>
              <a:t>Ordering of </a:t>
            </a:r>
            <a:r>
              <a:rPr lang="en-US" sz="4400" b="1" dirty="0" err="1">
                <a:solidFill>
                  <a:schemeClr val="bg1"/>
                </a:solidFill>
              </a:rPr>
              <a:t>GraphicElements</a:t>
            </a:r>
            <a:endParaRPr lang="en-US" sz="4400" b="1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5E31FEA-6230-483F-9A24-DEFFB506866A}"/>
              </a:ext>
            </a:extLst>
          </p:cNvPr>
          <p:cNvSpPr txBox="1"/>
          <p:nvPr/>
        </p:nvSpPr>
        <p:spPr>
          <a:xfrm>
            <a:off x="612476" y="1358753"/>
            <a:ext cx="1150763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Z-Order controls the order of display of individual graphics within their respective containers.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Z-order runs from 0 to n-1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0 is the bottom of the z-order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element draws first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n-1 is the top of the z-order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element draws last.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To change the z-order of an element or elements use </a:t>
            </a:r>
            <a:r>
              <a:rPr lang="en-US" dirty="0" err="1">
                <a:solidFill>
                  <a:schemeClr val="bg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BringForward</a:t>
            </a:r>
            <a:r>
              <a:rPr lang="en-US" dirty="0">
                <a:solidFill>
                  <a:schemeClr val="bg1"/>
                </a:solidFill>
              </a:rPr>
              <a:t> and </a:t>
            </a:r>
            <a:r>
              <a:rPr lang="en-US" dirty="0" err="1">
                <a:solidFill>
                  <a:schemeClr val="bg1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SendBackward</a:t>
            </a:r>
            <a:r>
              <a:rPr lang="en-US" dirty="0">
                <a:solidFill>
                  <a:schemeClr val="bg1"/>
                </a:solidFill>
              </a:rPr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Z-order of a given element can only be changed within that element's respective parent container. </a:t>
            </a:r>
          </a:p>
          <a:p>
            <a:r>
              <a:rPr lang="en-US" dirty="0"/>
              <a:t> </a:t>
            </a:r>
            <a:endParaRPr lang="en-US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To move an element or elements to the top or bottom of their z-order use </a:t>
            </a:r>
            <a:r>
              <a:rPr lang="en-US" dirty="0" err="1">
                <a:solidFill>
                  <a:schemeClr val="bg1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BringToFront</a:t>
            </a:r>
            <a:r>
              <a:rPr lang="en-US" dirty="0">
                <a:solidFill>
                  <a:schemeClr val="bg1"/>
                </a:solidFill>
              </a:rPr>
              <a:t> and </a:t>
            </a:r>
            <a:r>
              <a:rPr lang="en-US" dirty="0" err="1">
                <a:solidFill>
                  <a:schemeClr val="bg1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SendToBack</a:t>
            </a:r>
            <a:r>
              <a:rPr lang="en-US" dirty="0">
                <a:solidFill>
                  <a:schemeClr val="bg1"/>
                </a:solidFill>
              </a:rPr>
              <a:t> respectively. 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To check whether an element or elements' z-order can be changed call </a:t>
            </a:r>
            <a:r>
              <a:rPr lang="en-US" dirty="0" err="1">
                <a:solidFill>
                  <a:schemeClr val="bg1"/>
                </a:solidFill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CanBringForward</a:t>
            </a:r>
            <a:r>
              <a:rPr lang="en-US" dirty="0">
                <a:solidFill>
                  <a:schemeClr val="bg1"/>
                </a:solidFill>
              </a:rPr>
              <a:t> and </a:t>
            </a:r>
            <a:r>
              <a:rPr lang="en-US" dirty="0" err="1">
                <a:solidFill>
                  <a:schemeClr val="bg1"/>
                </a:solidFill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CanSendBackward</a:t>
            </a:r>
            <a:r>
              <a:rPr lang="en-US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9D092F9-C368-4260-840B-5557BE2C07C4}"/>
              </a:ext>
            </a:extLst>
          </p:cNvPr>
          <p:cNvGrpSpPr/>
          <p:nvPr/>
        </p:nvGrpSpPr>
        <p:grpSpPr>
          <a:xfrm>
            <a:off x="5364782" y="1893567"/>
            <a:ext cx="4486498" cy="2644876"/>
            <a:chOff x="5364782" y="1893567"/>
            <a:chExt cx="4486498" cy="2644876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74120311-F41A-49A7-A636-072BFB58559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64782" y="1893567"/>
              <a:ext cx="4394228" cy="1961128"/>
            </a:xfrm>
            <a:prstGeom prst="rect">
              <a:avLst/>
            </a:prstGeom>
          </p:spPr>
        </p:pic>
        <p:sp>
          <p:nvSpPr>
            <p:cNvPr id="5" name="Arrow: Down 4">
              <a:extLst>
                <a:ext uri="{FF2B5EF4-FFF2-40B4-BE49-F238E27FC236}">
                  <a16:creationId xmlns:a16="http://schemas.microsoft.com/office/drawing/2014/main" id="{631B1430-A1D8-49BA-A39B-6E052600BA5A}"/>
                </a:ext>
              </a:extLst>
            </p:cNvPr>
            <p:cNvSpPr/>
            <p:nvPr/>
          </p:nvSpPr>
          <p:spPr>
            <a:xfrm rot="10800000">
              <a:off x="9163787" y="3561896"/>
              <a:ext cx="396815" cy="976547"/>
            </a:xfrm>
            <a:prstGeom prst="downArrow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D1C344D-F875-4E80-B4C4-A985BBA5D149}"/>
                </a:ext>
              </a:extLst>
            </p:cNvPr>
            <p:cNvSpPr txBox="1"/>
            <p:nvPr/>
          </p:nvSpPr>
          <p:spPr>
            <a:xfrm>
              <a:off x="5457052" y="1985000"/>
              <a:ext cx="210484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/>
                <a:t>GroupElement1 (parent)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1160167-746D-4B7D-A8D7-1F8EE39895EA}"/>
                </a:ext>
              </a:extLst>
            </p:cNvPr>
            <p:cNvSpPr txBox="1"/>
            <p:nvPr/>
          </p:nvSpPr>
          <p:spPr>
            <a:xfrm>
              <a:off x="7599785" y="1893747"/>
              <a:ext cx="225149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/>
                <a:t>GroupElement2 (parent)</a:t>
              </a: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06054037-A52A-4098-87CB-9A75D4FA264E}"/>
              </a:ext>
            </a:extLst>
          </p:cNvPr>
          <p:cNvSpPr txBox="1"/>
          <p:nvPr/>
        </p:nvSpPr>
        <p:spPr>
          <a:xfrm>
            <a:off x="5666293" y="2769864"/>
            <a:ext cx="35943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solidFill>
                  <a:schemeClr val="bg1"/>
                </a:solidFill>
              </a:rPr>
              <a:t>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8D1A5F-1F88-4336-B437-12DDF75263BD}"/>
              </a:ext>
            </a:extLst>
          </p:cNvPr>
          <p:cNvSpPr txBox="1"/>
          <p:nvPr/>
        </p:nvSpPr>
        <p:spPr>
          <a:xfrm>
            <a:off x="6025724" y="2922558"/>
            <a:ext cx="35943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solidFill>
                  <a:schemeClr val="accent2">
                    <a:lumMod val="75000"/>
                  </a:schemeClr>
                </a:solidFill>
              </a:rPr>
              <a:t>1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6BA389C-131F-40F6-BFEE-EE9EF131F3B3}"/>
              </a:ext>
            </a:extLst>
          </p:cNvPr>
          <p:cNvSpPr txBox="1"/>
          <p:nvPr/>
        </p:nvSpPr>
        <p:spPr>
          <a:xfrm>
            <a:off x="6251575" y="3087249"/>
            <a:ext cx="35943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F7E62D9-0C76-4951-9222-20F1192369EF}"/>
              </a:ext>
            </a:extLst>
          </p:cNvPr>
          <p:cNvSpPr txBox="1"/>
          <p:nvPr/>
        </p:nvSpPr>
        <p:spPr>
          <a:xfrm>
            <a:off x="6608186" y="2384210"/>
            <a:ext cx="35943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solidFill>
                  <a:schemeClr val="accent2">
                    <a:lumMod val="75000"/>
                  </a:schemeClr>
                </a:solidFill>
              </a:rPr>
              <a:t>3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BC6EADC-6296-414E-898D-C02CD4FB729C}"/>
              </a:ext>
            </a:extLst>
          </p:cNvPr>
          <p:cNvSpPr txBox="1"/>
          <p:nvPr/>
        </p:nvSpPr>
        <p:spPr>
          <a:xfrm>
            <a:off x="8282521" y="2341214"/>
            <a:ext cx="35943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solidFill>
                  <a:schemeClr val="bg1"/>
                </a:solidFill>
              </a:rPr>
              <a:t>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43C5A1B-D9F5-4337-BBC4-496BD4EE4F5B}"/>
              </a:ext>
            </a:extLst>
          </p:cNvPr>
          <p:cNvSpPr txBox="1"/>
          <p:nvPr/>
        </p:nvSpPr>
        <p:spPr>
          <a:xfrm>
            <a:off x="7715444" y="2829980"/>
            <a:ext cx="35943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solidFill>
                  <a:schemeClr val="accent2">
                    <a:lumMod val="75000"/>
                  </a:schemeClr>
                </a:solidFill>
              </a:rPr>
              <a:t>1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9A48112-3DD4-4DA3-95FD-64C704F678EE}"/>
              </a:ext>
            </a:extLst>
          </p:cNvPr>
          <p:cNvSpPr txBox="1"/>
          <p:nvPr/>
        </p:nvSpPr>
        <p:spPr>
          <a:xfrm>
            <a:off x="8822077" y="2609380"/>
            <a:ext cx="35943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2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EB5F090-3A5E-471E-9756-48C7EDFF78BA}"/>
              </a:ext>
            </a:extLst>
          </p:cNvPr>
          <p:cNvSpPr txBox="1"/>
          <p:nvPr/>
        </p:nvSpPr>
        <p:spPr>
          <a:xfrm>
            <a:off x="8358670" y="3109638"/>
            <a:ext cx="35943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solidFill>
                  <a:schemeClr val="accent2">
                    <a:lumMod val="75000"/>
                  </a:schemeClr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5298187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16" name="Title 15">
            <a:extLst>
              <a:ext uri="{FF2B5EF4-FFF2-40B4-BE49-F238E27FC236}">
                <a16:creationId xmlns:a16="http://schemas.microsoft.com/office/drawing/2014/main" id="{055270F5-A791-4945-B468-83995F260B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609398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Changing Z-order of graphic elements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DCDBC1-A6A9-482D-8E4D-4BB98177691B}"/>
              </a:ext>
            </a:extLst>
          </p:cNvPr>
          <p:cNvSpPr txBox="1"/>
          <p:nvPr/>
        </p:nvSpPr>
        <p:spPr>
          <a:xfrm>
            <a:off x="552695" y="1292023"/>
            <a:ext cx="11086610" cy="526297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     //On the 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QueuedTask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//get the current selection set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sel_elems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graphicsLayer.GetSelectedElements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//can they be brought forward? This will also check that all elements have the same parent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graphicsLayer.CanBringForward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sel_elems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))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//bring forward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graphicsLayer.BringForward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sel_elems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//bring to front (of parent)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graphicsLayer.BringToFront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sel_elems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);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}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else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graphicsLayer.CanSendBackward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sel_elems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))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//send back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graphicsLayer.SendBackward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sel_elems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//send to the back (of parent)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graphicsLayer.SendToBack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sel_elems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);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}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//list out the z order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(var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sel_elems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System.Diagnostics.Debug.WriteLine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$"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elem.Name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: z-order 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elem.GetZOrder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()}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246481108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A578EBC4-469E-7F41-849A-9B26DC295E4F}"/>
              </a:ext>
            </a:extLst>
          </p:cNvPr>
          <p:cNvGrpSpPr/>
          <p:nvPr/>
        </p:nvGrpSpPr>
        <p:grpSpPr>
          <a:xfrm>
            <a:off x="-1" y="0"/>
            <a:ext cx="12192001" cy="6867939"/>
            <a:chOff x="-1" y="0"/>
            <a:chExt cx="12192001" cy="6867939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5E2C4AB6-19A8-004A-8E85-4DC2B2B40BCB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sp>
            <p:nvSpPr>
              <p:cNvPr id="8" name="gradient background1">
                <a:extLst>
                  <a:ext uri="{FF2B5EF4-FFF2-40B4-BE49-F238E27FC236}">
                    <a16:creationId xmlns:a16="http://schemas.microsoft.com/office/drawing/2014/main" id="{9097782E-D9AD-B94F-96EE-ED462E88E669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11" name="gradient background1">
                <a:extLst>
                  <a:ext uri="{FF2B5EF4-FFF2-40B4-BE49-F238E27FC236}">
                    <a16:creationId xmlns:a16="http://schemas.microsoft.com/office/drawing/2014/main" id="{7A74274E-B35D-2249-853E-C57D4D9A73C9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12192000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/>
                  </a:gs>
                  <a:gs pos="75000">
                    <a:srgbClr val="0741AE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C9404AE7-193B-5144-9CB4-4062FA9B23B9}"/>
                </a:ext>
              </a:extLst>
            </p:cNvPr>
            <p:cNvGrpSpPr/>
            <p:nvPr/>
          </p:nvGrpSpPr>
          <p:grpSpPr>
            <a:xfrm>
              <a:off x="-1" y="0"/>
              <a:ext cx="7589346" cy="6867939"/>
              <a:chOff x="-1" y="0"/>
              <a:chExt cx="7589346" cy="6867939"/>
            </a:xfrm>
          </p:grpSpPr>
          <p:pic>
            <p:nvPicPr>
              <p:cNvPr id="46" name="Picture 45">
                <a:extLst>
                  <a:ext uri="{FF2B5EF4-FFF2-40B4-BE49-F238E27FC236}">
                    <a16:creationId xmlns:a16="http://schemas.microsoft.com/office/drawing/2014/main" id="{BDA2B7D3-77A4-1940-98DA-2E1737077F6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6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152938" y="4869379"/>
                <a:ext cx="6436407" cy="1998560"/>
              </a:xfrm>
              <a:prstGeom prst="rect">
                <a:avLst/>
              </a:prstGeom>
            </p:spPr>
          </p:pic>
          <p:pic>
            <p:nvPicPr>
              <p:cNvPr id="45" name="Picture 44">
                <a:extLst>
                  <a:ext uri="{FF2B5EF4-FFF2-40B4-BE49-F238E27FC236}">
                    <a16:creationId xmlns:a16="http://schemas.microsoft.com/office/drawing/2014/main" id="{B575C0BF-907C-C848-9D9A-8B481A4656C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7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>
                <a:off x="0" y="4234069"/>
                <a:ext cx="4551990" cy="2623931"/>
              </a:xfrm>
              <a:prstGeom prst="rect">
                <a:avLst/>
              </a:prstGeom>
            </p:spPr>
          </p:pic>
          <p:pic>
            <p:nvPicPr>
              <p:cNvPr id="47" name="Picture 46">
                <a:extLst>
                  <a:ext uri="{FF2B5EF4-FFF2-40B4-BE49-F238E27FC236}">
                    <a16:creationId xmlns:a16="http://schemas.microsoft.com/office/drawing/2014/main" id="{A85E2A2C-A8AB-8A43-9C01-481593C936A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screen">
                <a:alphaModFix amt="8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16200000" flipV="1">
                <a:off x="540415" y="-540416"/>
                <a:ext cx="2825246" cy="3906077"/>
              </a:xfrm>
              <a:prstGeom prst="rect">
                <a:avLst/>
              </a:prstGeom>
            </p:spPr>
          </p:pic>
        </p:grpSp>
      </p:grp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6856038" y="3582548"/>
            <a:ext cx="4909504" cy="1669688"/>
          </a:xfrm>
        </p:spPr>
        <p:txBody>
          <a:bodyPr/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en-US" sz="2000" dirty="0">
                <a:solidFill>
                  <a:srgbClr val="1EF1BA"/>
                </a:solidFill>
              </a:rPr>
              <a:t>Create Graphics Elements</a:t>
            </a:r>
          </a:p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en-US" sz="2000" dirty="0">
                <a:solidFill>
                  <a:srgbClr val="1EF1BA"/>
                </a:solidFill>
              </a:rPr>
              <a:t>Selecting and Un-Selecting Graphic Elements</a:t>
            </a:r>
          </a:p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en-US" sz="2000" dirty="0">
                <a:solidFill>
                  <a:srgbClr val="1EF1BA"/>
                </a:solidFill>
              </a:rPr>
              <a:t>Grouping and Un-Grouping Graphic Elements</a:t>
            </a:r>
          </a:p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en-US" sz="2000" dirty="0">
                <a:solidFill>
                  <a:srgbClr val="1EF1BA"/>
                </a:solidFill>
              </a:rPr>
              <a:t>Modifying </a:t>
            </a:r>
            <a:r>
              <a:rPr lang="en-US" sz="2000">
                <a:solidFill>
                  <a:srgbClr val="1EF1BA"/>
                </a:solidFill>
              </a:rPr>
              <a:t>Graphic Elements</a:t>
            </a:r>
            <a:endParaRPr lang="en-US" sz="2000" dirty="0">
              <a:solidFill>
                <a:srgbClr val="1EF1BA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976871" y="2840553"/>
            <a:ext cx="4527741" cy="677108"/>
          </a:xfrm>
        </p:spPr>
        <p:txBody>
          <a:bodyPr/>
          <a:lstStyle/>
          <a:p>
            <a:r>
              <a:rPr lang="en-US" dirty="0" err="1">
                <a:solidFill>
                  <a:schemeClr val="bg1"/>
                </a:solidFill>
              </a:rPr>
              <a:t>GraphicsLayer</a:t>
            </a:r>
            <a:r>
              <a:rPr lang="en-US" dirty="0">
                <a:solidFill>
                  <a:schemeClr val="bg1"/>
                </a:solidFill>
              </a:rPr>
              <a:t> Demo</a:t>
            </a: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BC42D896-1CF4-4F85-89CC-E26D3BD6484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1388" y="916346"/>
            <a:ext cx="6355484" cy="4608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630345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4F3ABFCF-AF1A-AC49-B5C3-E441296555E5}"/>
              </a:ext>
            </a:extLst>
          </p:cNvPr>
          <p:cNvGrpSpPr/>
          <p:nvPr/>
        </p:nvGrpSpPr>
        <p:grpSpPr>
          <a:xfrm>
            <a:off x="0" y="0"/>
            <a:ext cx="12192000" cy="6858002"/>
            <a:chOff x="0" y="0"/>
            <a:chExt cx="12192000" cy="6858002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721BCD63-ACC9-1D4B-B115-330DCFF652A3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sp>
            <p:nvSpPr>
              <p:cNvPr id="11" name="gradient background1">
                <a:extLst>
                  <a:ext uri="{FF2B5EF4-FFF2-40B4-BE49-F238E27FC236}">
                    <a16:creationId xmlns:a16="http://schemas.microsoft.com/office/drawing/2014/main" id="{0C1AF20E-1FEF-AD49-A83B-941CF7891A74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12" name="gradient background1">
                <a:extLst>
                  <a:ext uri="{FF2B5EF4-FFF2-40B4-BE49-F238E27FC236}">
                    <a16:creationId xmlns:a16="http://schemas.microsoft.com/office/drawing/2014/main" id="{61326F15-1327-C24F-A668-285A5B4A192C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12192000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/>
                  </a:gs>
                  <a:gs pos="75000">
                    <a:srgbClr val="0741AE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D8CC9310-B8EA-1943-88C9-37FDEF826F0D}"/>
                </a:ext>
              </a:extLst>
            </p:cNvPr>
            <p:cNvGrpSpPr/>
            <p:nvPr/>
          </p:nvGrpSpPr>
          <p:grpSpPr>
            <a:xfrm>
              <a:off x="0" y="1325006"/>
              <a:ext cx="11913703" cy="5532996"/>
              <a:chOff x="0" y="1325006"/>
              <a:chExt cx="11913703" cy="5532996"/>
            </a:xfrm>
          </p:grpSpPr>
          <p:pic>
            <p:nvPicPr>
              <p:cNvPr id="24" name="Picture 23">
                <a:extLst>
                  <a:ext uri="{FF2B5EF4-FFF2-40B4-BE49-F238E27FC236}">
                    <a16:creationId xmlns:a16="http://schemas.microsoft.com/office/drawing/2014/main" id="{288513B4-7736-744D-9C9F-52C47E8C7E1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8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-1487" r="-1749"/>
              <a:stretch/>
            </p:blipFill>
            <p:spPr>
              <a:xfrm flipH="1">
                <a:off x="5136469" y="6085675"/>
                <a:ext cx="3770001" cy="772325"/>
              </a:xfrm>
              <a:prstGeom prst="rect">
                <a:avLst/>
              </a:prstGeom>
            </p:spPr>
          </p:pic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11A7C69B-2295-2C4C-B819-95382179DD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6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3311662"/>
                <a:ext cx="2816980" cy="2877533"/>
              </a:xfrm>
              <a:prstGeom prst="rect">
                <a:avLst/>
              </a:prstGeom>
            </p:spPr>
          </p:pic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B853A70A-F06F-7544-83CE-15B50A54BC8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screen">
                <a:alphaModFix amt="7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5400000">
                <a:off x="4563282" y="4831414"/>
                <a:ext cx="1421377" cy="2631799"/>
              </a:xfrm>
              <a:prstGeom prst="rect">
                <a:avLst/>
              </a:prstGeom>
            </p:spPr>
          </p:pic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99506E1E-1D49-D644-A795-F1485C7E4CB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screen">
                <a:alphaModFix amt="6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10800000">
                <a:off x="0" y="1325006"/>
                <a:ext cx="1009635" cy="2914259"/>
              </a:xfrm>
              <a:prstGeom prst="rect">
                <a:avLst/>
              </a:prstGeom>
            </p:spPr>
          </p:pic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A7EA7A6C-BAA0-3E48-A956-E45BBADD1BD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674538"/>
                <a:ext cx="3485536" cy="1183463"/>
              </a:xfrm>
              <a:prstGeom prst="rect">
                <a:avLst/>
              </a:prstGeom>
            </p:spPr>
          </p:pic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6197C3DD-613E-D746-B02E-A4A03A7F73B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716787"/>
                <a:ext cx="5145493" cy="2141214"/>
              </a:xfrm>
              <a:prstGeom prst="rect">
                <a:avLst/>
              </a:prstGeom>
            </p:spPr>
          </p:pic>
          <p:pic>
            <p:nvPicPr>
              <p:cNvPr id="30" name="Picture 29">
                <a:extLst>
                  <a:ext uri="{FF2B5EF4-FFF2-40B4-BE49-F238E27FC236}">
                    <a16:creationId xmlns:a16="http://schemas.microsoft.com/office/drawing/2014/main" id="{9572730D-E02C-C14E-A8A2-7722C2AB4DB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screen">
                <a:alphaModFix amt="7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-1"/>
              <a:stretch/>
            </p:blipFill>
            <p:spPr>
              <a:xfrm>
                <a:off x="9140032" y="6022256"/>
                <a:ext cx="2773671" cy="835744"/>
              </a:xfrm>
              <a:prstGeom prst="rect">
                <a:avLst/>
              </a:prstGeom>
            </p:spPr>
          </p:pic>
        </p:grpSp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00A067-10B5-0740-9B8E-094820E226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53483" y="1833436"/>
            <a:ext cx="8221903" cy="307777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en-US" sz="2000" dirty="0">
                <a:solidFill>
                  <a:srgbClr val="1EF1BA"/>
                </a:solidFill>
              </a:rPr>
              <a:t>Report ArcGIS Pro SDK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6B0A39-F017-7E49-8450-75FB7414A6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1629" y="1038011"/>
            <a:ext cx="8683723" cy="738664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Reports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C0FDE5F-E717-465F-85AF-5378886C553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42309" y="2496513"/>
            <a:ext cx="3797963" cy="4022521"/>
          </a:xfrm>
          <a:prstGeom prst="rect">
            <a:avLst/>
          </a:prstGeom>
        </p:spPr>
      </p:pic>
      <p:pic>
        <p:nvPicPr>
          <p:cNvPr id="1026" name="Picture 2" descr="GroupedReport">
            <a:extLst>
              <a:ext uri="{FF2B5EF4-FFF2-40B4-BE49-F238E27FC236}">
                <a16:creationId xmlns:a16="http://schemas.microsoft.com/office/drawing/2014/main" id="{165AC122-A58F-4EDD-A0EB-691D4E2924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5156" y="664815"/>
            <a:ext cx="6427065" cy="4533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60207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609398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Working with Graphics Layers &amp; Reports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7B512FD-7F22-4E4A-A878-10706E926C9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1900" dirty="0">
                <a:solidFill>
                  <a:srgbClr val="1EF1BA"/>
                </a:solidFill>
              </a:rPr>
              <a:t>Graphics Layers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Definition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Create Graphics Layers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Graphics Element Management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Selection and Grouping</a:t>
            </a:r>
          </a:p>
          <a:p>
            <a:r>
              <a:rPr lang="en-US" sz="1900" dirty="0">
                <a:solidFill>
                  <a:srgbClr val="1EF1BA"/>
                </a:solidFill>
              </a:rPr>
              <a:t>Reports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Definition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Create Reports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Report </a:t>
            </a:r>
            <a:r>
              <a:rPr lang="en-US" dirty="0" err="1">
                <a:solidFill>
                  <a:schemeClr val="bg1"/>
                </a:solidFill>
              </a:rPr>
              <a:t>DataSource</a:t>
            </a:r>
            <a:endParaRPr lang="en-US" dirty="0">
              <a:solidFill>
                <a:schemeClr val="bg1"/>
              </a:solidFill>
            </a:endParaRPr>
          </a:p>
          <a:p>
            <a:pPr lvl="1"/>
            <a:r>
              <a:rPr lang="en-US" dirty="0">
                <a:solidFill>
                  <a:schemeClr val="bg1"/>
                </a:solidFill>
              </a:rPr>
              <a:t>Modify reports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Export reports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86FBB136-821B-4F99-B247-A2E6C2B48E5F}"/>
              </a:ext>
            </a:extLst>
          </p:cNvPr>
          <p:cNvSpPr txBox="1">
            <a:spLocks/>
          </p:cNvSpPr>
          <p:nvPr/>
        </p:nvSpPr>
        <p:spPr>
          <a:xfrm>
            <a:off x="651916" y="1302361"/>
            <a:ext cx="8221903" cy="307777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300"/>
              </a:spcBef>
              <a:spcAft>
                <a:spcPts val="600"/>
              </a:spcAft>
              <a:buNone/>
            </a:pPr>
            <a:r>
              <a:rPr lang="en-US" sz="2000" dirty="0">
                <a:solidFill>
                  <a:srgbClr val="1EF1BA"/>
                </a:solidFill>
              </a:rPr>
              <a:t>Session Overview</a:t>
            </a:r>
          </a:p>
        </p:txBody>
      </p:sp>
    </p:spTree>
    <p:extLst>
      <p:ext uri="{BB962C8B-B14F-4D97-AF65-F5344CB8AC3E}">
        <p14:creationId xmlns:p14="http://schemas.microsoft.com/office/powerpoint/2010/main" val="631322578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C11A4884-106A-4985-ADE2-AAE13505B1F5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663455E6-468A-4B22-837A-779C7CDA2578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32" name="gradient background1">
                <a:extLst>
                  <a:ext uri="{FF2B5EF4-FFF2-40B4-BE49-F238E27FC236}">
                    <a16:creationId xmlns:a16="http://schemas.microsoft.com/office/drawing/2014/main" id="{D2DC9810-D285-4B14-8355-7D94568CFD00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33" name="gradient background1">
                <a:extLst>
                  <a:ext uri="{FF2B5EF4-FFF2-40B4-BE49-F238E27FC236}">
                    <a16:creationId xmlns:a16="http://schemas.microsoft.com/office/drawing/2014/main" id="{35AE4B44-E096-4C7C-B863-2DC23749D23B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7FA3B767-E30B-466B-9B45-ED34833D3B29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29" name="Picture 28">
                <a:extLst>
                  <a:ext uri="{FF2B5EF4-FFF2-40B4-BE49-F238E27FC236}">
                    <a16:creationId xmlns:a16="http://schemas.microsoft.com/office/drawing/2014/main" id="{715F9C6C-F395-4B24-BEA0-AE247509957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1" name="Picture 30">
                <a:extLst>
                  <a:ext uri="{FF2B5EF4-FFF2-40B4-BE49-F238E27FC236}">
                    <a16:creationId xmlns:a16="http://schemas.microsoft.com/office/drawing/2014/main" id="{1D3FD556-EF7C-4A03-95F6-60FCDE776C1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8" name="gradient background1">
              <a:extLst>
                <a:ext uri="{FF2B5EF4-FFF2-40B4-BE49-F238E27FC236}">
                  <a16:creationId xmlns:a16="http://schemas.microsoft.com/office/drawing/2014/main" id="{0BFA31C1-DBC1-499D-AFE3-B56975B9EC30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20" name="Title 15">
            <a:extLst>
              <a:ext uri="{FF2B5EF4-FFF2-40B4-BE49-F238E27FC236}">
                <a16:creationId xmlns:a16="http://schemas.microsoft.com/office/drawing/2014/main" id="{ADF53EBB-9D7E-430B-B03E-381BEF8C8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609398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ArcGIS Pro Reports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382B17C-2199-484F-893E-B7A51293E0B4}"/>
              </a:ext>
            </a:extLst>
          </p:cNvPr>
          <p:cNvSpPr/>
          <p:nvPr/>
        </p:nvSpPr>
        <p:spPr>
          <a:xfrm>
            <a:off x="699999" y="1234024"/>
            <a:ext cx="109427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A Report is a well-formatted, multipage representation of your data.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A report can contain a tabular list of attributes, summary information, or both.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Using the Pro SDK you can: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Create Reports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Modify report elements,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Export a report to view as a PDF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7A6B99F-246B-4076-BA58-4313BA0F73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72718" y="3735052"/>
            <a:ext cx="4457438" cy="265099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21B303A-1E05-4E3F-90AE-F30848D5CF7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89854" y="2190133"/>
            <a:ext cx="3994373" cy="4230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7055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F25296EB-F664-4884-8F66-E8F707BB96B8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9960A852-14A8-4D48-B05E-573DAA91B9DD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28" name="gradient background1">
                <a:extLst>
                  <a:ext uri="{FF2B5EF4-FFF2-40B4-BE49-F238E27FC236}">
                    <a16:creationId xmlns:a16="http://schemas.microsoft.com/office/drawing/2014/main" id="{6242F721-F7F1-4447-8698-D77C1F0AA154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29" name="gradient background1">
                <a:extLst>
                  <a:ext uri="{FF2B5EF4-FFF2-40B4-BE49-F238E27FC236}">
                    <a16:creationId xmlns:a16="http://schemas.microsoft.com/office/drawing/2014/main" id="{94520E2A-E010-4093-9507-237FC9F81C8D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4DFA14D8-A81E-411F-944C-BBC47F6CCCB9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563BD710-E2EF-4655-AEE2-F0901C093F9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1FE9C628-6BF7-4F71-911B-EC3608FEDCF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3" name="gradient background1">
              <a:extLst>
                <a:ext uri="{FF2B5EF4-FFF2-40B4-BE49-F238E27FC236}">
                  <a16:creationId xmlns:a16="http://schemas.microsoft.com/office/drawing/2014/main" id="{E04D9337-BCD4-4076-8121-4D3B353BDDA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12" name="Title 15">
            <a:extLst>
              <a:ext uri="{FF2B5EF4-FFF2-40B4-BE49-F238E27FC236}">
                <a16:creationId xmlns:a16="http://schemas.microsoft.com/office/drawing/2014/main" id="{0C218FDF-9FC7-49CC-916B-B90811816D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752" y="398521"/>
            <a:ext cx="10826496" cy="609398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Report class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E2876F6-E2A7-453C-9256-DAD10704A900}"/>
              </a:ext>
            </a:extLst>
          </p:cNvPr>
          <p:cNvSpPr/>
          <p:nvPr/>
        </p:nvSpPr>
        <p:spPr>
          <a:xfrm>
            <a:off x="500333" y="1217193"/>
            <a:ext cx="499802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The Reports SDK functionality in ArcGIS Pro is delivered through the </a:t>
            </a:r>
            <a:r>
              <a:rPr lang="en-US" u="sng" dirty="0" err="1">
                <a:solidFill>
                  <a:schemeClr val="bg1"/>
                </a:solidFill>
              </a:rPr>
              <a:t>ArcGIS.Desktop.Reports</a:t>
            </a:r>
            <a:r>
              <a:rPr lang="en-US" u="sng" dirty="0">
                <a:solidFill>
                  <a:schemeClr val="bg1"/>
                </a:solidFill>
              </a:rPr>
              <a:t> namespace </a:t>
            </a:r>
            <a:r>
              <a:rPr lang="en-US" dirty="0">
                <a:solidFill>
                  <a:schemeClr val="bg1"/>
                </a:solidFill>
              </a:rPr>
              <a:t>in the </a:t>
            </a:r>
            <a:r>
              <a:rPr lang="en-US" u="sng" dirty="0" err="1">
                <a:solidFill>
                  <a:schemeClr val="bg1"/>
                </a:solidFill>
              </a:rPr>
              <a:t>ArcGIS.Desktop.Layouts</a:t>
            </a:r>
            <a:r>
              <a:rPr lang="en-US" u="sng" dirty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assembly.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The Report class provides access to basic report properties, report elements, and export methods. 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Reports are stored within projects as </a:t>
            </a:r>
            <a:r>
              <a:rPr lang="en-US" dirty="0" err="1">
                <a:solidFill>
                  <a:schemeClr val="bg1"/>
                </a:solidFill>
              </a:rPr>
              <a:t>ReportProjectItems</a:t>
            </a:r>
            <a:r>
              <a:rPr lang="en-US" dirty="0">
                <a:solidFill>
                  <a:schemeClr val="bg1"/>
                </a:solidFill>
              </a:rPr>
              <a:t>(visible in the Catalog pane) </a:t>
            </a:r>
          </a:p>
          <a:p>
            <a:r>
              <a:rPr lang="en-US" dirty="0">
                <a:solidFill>
                  <a:schemeClr val="bg1"/>
                </a:solidFill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Existing reports can be opened in ArcGIS Pro as Report Views.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92436DE-9729-4F3F-BB44-F5EADC8CC7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48992" y="1007919"/>
            <a:ext cx="6654259" cy="387463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4C1462B-8911-497E-8F50-4927041E1AF9}"/>
              </a:ext>
            </a:extLst>
          </p:cNvPr>
          <p:cNvSpPr txBox="1"/>
          <p:nvPr/>
        </p:nvSpPr>
        <p:spPr>
          <a:xfrm>
            <a:off x="10469754" y="3429000"/>
            <a:ext cx="2327207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C00000"/>
                </a:solidFill>
              </a:rPr>
              <a:t>Report project items</a:t>
            </a:r>
          </a:p>
        </p:txBody>
      </p:sp>
      <p:sp>
        <p:nvSpPr>
          <p:cNvPr id="13" name="Arrow: Down 12">
            <a:extLst>
              <a:ext uri="{FF2B5EF4-FFF2-40B4-BE49-F238E27FC236}">
                <a16:creationId xmlns:a16="http://schemas.microsoft.com/office/drawing/2014/main" id="{69A37751-96B9-42BA-B8C4-EAC324739C19}"/>
              </a:ext>
            </a:extLst>
          </p:cNvPr>
          <p:cNvSpPr/>
          <p:nvPr/>
        </p:nvSpPr>
        <p:spPr>
          <a:xfrm rot="10800000">
            <a:off x="11420293" y="2880541"/>
            <a:ext cx="175292" cy="40814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A3E5334-174D-4798-8439-274FEAA67BAB}"/>
              </a:ext>
            </a:extLst>
          </p:cNvPr>
          <p:cNvSpPr txBox="1"/>
          <p:nvPr/>
        </p:nvSpPr>
        <p:spPr>
          <a:xfrm>
            <a:off x="6708275" y="1335495"/>
            <a:ext cx="1071275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C00000"/>
                </a:solidFill>
              </a:rPr>
              <a:t>Report view</a:t>
            </a:r>
          </a:p>
        </p:txBody>
      </p:sp>
      <p:sp>
        <p:nvSpPr>
          <p:cNvPr id="19" name="Arrow: Down 18">
            <a:extLst>
              <a:ext uri="{FF2B5EF4-FFF2-40B4-BE49-F238E27FC236}">
                <a16:creationId xmlns:a16="http://schemas.microsoft.com/office/drawing/2014/main" id="{B4F52A22-FB0C-41FC-BCC7-604C26D2B412}"/>
              </a:ext>
            </a:extLst>
          </p:cNvPr>
          <p:cNvSpPr/>
          <p:nvPr/>
        </p:nvSpPr>
        <p:spPr>
          <a:xfrm rot="10800000">
            <a:off x="6532983" y="1202367"/>
            <a:ext cx="175292" cy="40814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row: Down 16">
            <a:extLst>
              <a:ext uri="{FF2B5EF4-FFF2-40B4-BE49-F238E27FC236}">
                <a16:creationId xmlns:a16="http://schemas.microsoft.com/office/drawing/2014/main" id="{53D26D61-8B4E-494A-B003-783B1DB67AE5}"/>
              </a:ext>
            </a:extLst>
          </p:cNvPr>
          <p:cNvSpPr/>
          <p:nvPr/>
        </p:nvSpPr>
        <p:spPr>
          <a:xfrm>
            <a:off x="6922697" y="1651296"/>
            <a:ext cx="175292" cy="40814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9611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E9B5B9D-306A-4777-AD70-8BD460E967A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67E90C62-87E3-41B2-97DC-EB81D2461DA4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21" name="gradient background1">
                <a:extLst>
                  <a:ext uri="{FF2B5EF4-FFF2-40B4-BE49-F238E27FC236}">
                    <a16:creationId xmlns:a16="http://schemas.microsoft.com/office/drawing/2014/main" id="{BE4B86F1-99EE-41A9-A4F0-43A5FB57FF4F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22" name="gradient background1">
                <a:extLst>
                  <a:ext uri="{FF2B5EF4-FFF2-40B4-BE49-F238E27FC236}">
                    <a16:creationId xmlns:a16="http://schemas.microsoft.com/office/drawing/2014/main" id="{10FF1D2C-54DF-4301-BFD0-2C7BF4B2DAB3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1102EF51-CBEA-41C6-A2FA-726BF0A9278E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798D5166-41DA-4497-82BC-50E919E7118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3274F643-28EB-413D-8E16-050B0F59C1A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18" name="gradient background1">
              <a:extLst>
                <a:ext uri="{FF2B5EF4-FFF2-40B4-BE49-F238E27FC236}">
                  <a16:creationId xmlns:a16="http://schemas.microsoft.com/office/drawing/2014/main" id="{4A0B3C4E-8519-4EDA-A5E7-550BB2445C1A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12" name="Title 15">
            <a:extLst>
              <a:ext uri="{FF2B5EF4-FFF2-40B4-BE49-F238E27FC236}">
                <a16:creationId xmlns:a16="http://schemas.microsoft.com/office/drawing/2014/main" id="{6B03B0F2-4859-42E4-B4E3-11DF0035B9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752" y="568606"/>
            <a:ext cx="10826496" cy="609398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Accessing a Report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15DB328-D07A-44C8-A537-CD02FF78978A}"/>
              </a:ext>
            </a:extLst>
          </p:cNvPr>
          <p:cNvSpPr txBox="1"/>
          <p:nvPr/>
        </p:nvSpPr>
        <p:spPr>
          <a:xfrm>
            <a:off x="631314" y="1301878"/>
            <a:ext cx="105175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There are two ways to access a report in a project.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7552815-B175-4C37-A4C0-A2E50946F653}"/>
              </a:ext>
            </a:extLst>
          </p:cNvPr>
          <p:cNvSpPr txBox="1"/>
          <p:nvPr/>
        </p:nvSpPr>
        <p:spPr>
          <a:xfrm>
            <a:off x="631315" y="4451132"/>
            <a:ext cx="10084903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//Reference a report associated with an active report view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ReportView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activeReportView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20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ReportView.Active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if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activeReportView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!=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Report </a:t>
            </a:r>
            <a:r>
              <a:rPr lang="en-US" sz="20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</a:t>
            </a: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20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activeReportView.Report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  }</a:t>
            </a:r>
            <a:endParaRPr lang="en-US" sz="20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9CF6118-8ACF-4977-B699-DB69E52CE2F4}"/>
              </a:ext>
            </a:extLst>
          </p:cNvPr>
          <p:cNvSpPr txBox="1"/>
          <p:nvPr/>
        </p:nvSpPr>
        <p:spPr>
          <a:xfrm>
            <a:off x="631315" y="1683421"/>
            <a:ext cx="715331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>
                <a:solidFill>
                  <a:schemeClr val="bg1"/>
                </a:solidFill>
              </a:rPr>
              <a:t>Method 1:</a:t>
            </a:r>
            <a:r>
              <a:rPr lang="en-US" sz="2000" dirty="0">
                <a:solidFill>
                  <a:schemeClr val="bg1"/>
                </a:solidFill>
              </a:rPr>
              <a:t>   Reference a report associated with an active report view.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Access the active report view using the </a:t>
            </a:r>
            <a:r>
              <a:rPr lang="en-US" sz="2000" u="sng" dirty="0" err="1">
                <a:solidFill>
                  <a:schemeClr val="bg1"/>
                </a:solidFill>
              </a:rPr>
              <a:t>ReportView</a:t>
            </a:r>
            <a:r>
              <a:rPr lang="en-US" sz="2000" u="sng" dirty="0">
                <a:solidFill>
                  <a:schemeClr val="bg1"/>
                </a:solidFill>
              </a:rPr>
              <a:t> class Active property.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If there is no active report view then "</a:t>
            </a:r>
            <a:r>
              <a:rPr lang="en-US" sz="2000" dirty="0" err="1">
                <a:solidFill>
                  <a:schemeClr val="bg1"/>
                </a:solidFill>
              </a:rPr>
              <a:t>ReportView.Active</a:t>
            </a:r>
            <a:r>
              <a:rPr lang="en-US" sz="2000" dirty="0">
                <a:solidFill>
                  <a:schemeClr val="bg1"/>
                </a:solidFill>
              </a:rPr>
              <a:t>" will be null.</a:t>
            </a:r>
            <a:endParaRPr lang="en-US" sz="2000" u="sng" dirty="0">
              <a:solidFill>
                <a:schemeClr val="bg1"/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Use the  </a:t>
            </a:r>
            <a:r>
              <a:rPr lang="en-US" sz="2000" u="sng" dirty="0">
                <a:solidFill>
                  <a:schemeClr val="bg1"/>
                </a:solidFill>
              </a:rPr>
              <a:t>“Report”</a:t>
            </a:r>
            <a:r>
              <a:rPr lang="en-US" sz="2000" dirty="0">
                <a:solidFill>
                  <a:schemeClr val="bg1"/>
                </a:solidFill>
              </a:rPr>
              <a:t> property on the active “</a:t>
            </a:r>
            <a:r>
              <a:rPr lang="en-US" sz="2000" u="sng" dirty="0" err="1">
                <a:solidFill>
                  <a:schemeClr val="bg1"/>
                </a:solidFill>
              </a:rPr>
              <a:t>ReportView</a:t>
            </a:r>
            <a:r>
              <a:rPr lang="en-US" sz="2000" dirty="0">
                <a:solidFill>
                  <a:schemeClr val="bg1"/>
                </a:solidFill>
              </a:rPr>
              <a:t>” to access the report.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2EA2AA-15D5-402A-BD1B-057505BD29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74818" y="652542"/>
            <a:ext cx="3765571" cy="3316345"/>
          </a:xfrm>
          <a:prstGeom prst="rect">
            <a:avLst/>
          </a:prstGeom>
        </p:spPr>
      </p:pic>
      <p:sp>
        <p:nvSpPr>
          <p:cNvPr id="5" name="Arrow: Right 4">
            <a:extLst>
              <a:ext uri="{FF2B5EF4-FFF2-40B4-BE49-F238E27FC236}">
                <a16:creationId xmlns:a16="http://schemas.microsoft.com/office/drawing/2014/main" id="{F8D85145-1FCF-44CC-A8AB-2C165B53CF9C}"/>
              </a:ext>
            </a:extLst>
          </p:cNvPr>
          <p:cNvSpPr/>
          <p:nvPr/>
        </p:nvSpPr>
        <p:spPr>
          <a:xfrm rot="16200000">
            <a:off x="8122286" y="850751"/>
            <a:ext cx="254915" cy="14644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360B614-BCA9-4655-A31E-6CE8DA680BE0}"/>
              </a:ext>
            </a:extLst>
          </p:cNvPr>
          <p:cNvSpPr txBox="1"/>
          <p:nvPr/>
        </p:nvSpPr>
        <p:spPr>
          <a:xfrm>
            <a:off x="8149047" y="1149725"/>
            <a:ext cx="1225674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rgbClr val="C00000"/>
                </a:solidFill>
              </a:rPr>
              <a:t>Active Report view</a:t>
            </a:r>
          </a:p>
        </p:txBody>
      </p:sp>
    </p:spTree>
    <p:extLst>
      <p:ext uri="{BB962C8B-B14F-4D97-AF65-F5344CB8AC3E}">
        <p14:creationId xmlns:p14="http://schemas.microsoft.com/office/powerpoint/2010/main" val="16411117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06954112-AA1F-40C0-A938-783C70D93028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A65DF3B8-A87F-4EE2-8D97-B6793F5A1DAB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22" name="gradient background1">
                <a:extLst>
                  <a:ext uri="{FF2B5EF4-FFF2-40B4-BE49-F238E27FC236}">
                    <a16:creationId xmlns:a16="http://schemas.microsoft.com/office/drawing/2014/main" id="{808DB39E-68B4-4818-A4D6-C4144120B75D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23" name="gradient background1">
                <a:extLst>
                  <a:ext uri="{FF2B5EF4-FFF2-40B4-BE49-F238E27FC236}">
                    <a16:creationId xmlns:a16="http://schemas.microsoft.com/office/drawing/2014/main" id="{143E25F8-604E-4B29-B0D6-21807080044E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9D36AA83-8A0F-4045-BA4B-93ADDA63C6C0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AF362FAB-FB81-431E-8232-DDD8A56C99B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2D60B9E6-C5E3-4E46-8FBE-E109EC0679B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19" name="gradient background1">
              <a:extLst>
                <a:ext uri="{FF2B5EF4-FFF2-40B4-BE49-F238E27FC236}">
                  <a16:creationId xmlns:a16="http://schemas.microsoft.com/office/drawing/2014/main" id="{124174D1-D13A-4589-ADDD-4F54557C407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E329F8F9-341F-43BA-A209-BF33CBEDE962}"/>
              </a:ext>
            </a:extLst>
          </p:cNvPr>
          <p:cNvSpPr txBox="1"/>
          <p:nvPr/>
        </p:nvSpPr>
        <p:spPr>
          <a:xfrm>
            <a:off x="604061" y="3126142"/>
            <a:ext cx="10938082" cy="221599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>
                <a:solidFill>
                  <a:srgbClr val="008000"/>
                </a:solidFill>
                <a:latin typeface="Consolas" panose="020B0609020204030204" pitchFamily="49" charset="0"/>
              </a:rPr>
              <a:t>//Reference a report associated with a report project item</a:t>
            </a:r>
            <a:endParaRPr lang="en-US" sz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reportItem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Project.Current.GetItems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ReportProjectItem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&gt;()</a:t>
            </a:r>
          </a:p>
          <a:p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         .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FirstOrDefault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(item =&gt;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item.Name.Equals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200" dirty="0">
                <a:solidFill>
                  <a:srgbClr val="A31515"/>
                </a:solidFill>
                <a:latin typeface="Consolas" panose="020B0609020204030204" pitchFamily="49" charset="0"/>
              </a:rPr>
              <a:t>“</a:t>
            </a:r>
            <a:r>
              <a:rPr lang="en-US" sz="1200" dirty="0" err="1">
                <a:solidFill>
                  <a:srgbClr val="A31515"/>
                </a:solidFill>
                <a:latin typeface="Consolas" panose="020B0609020204030204" pitchFamily="49" charset="0"/>
              </a:rPr>
              <a:t>USACities</a:t>
            </a:r>
            <a:r>
              <a:rPr lang="en-US" sz="12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));</a:t>
            </a:r>
          </a:p>
          <a:p>
            <a:endParaRPr lang="en-US" sz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reportItem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!=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     {</a:t>
            </a:r>
          </a:p>
          <a:p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200" dirty="0">
                <a:solidFill>
                  <a:srgbClr val="008000"/>
                </a:solidFill>
                <a:latin typeface="Consolas" panose="020B0609020204030204" pitchFamily="49" charset="0"/>
              </a:rPr>
              <a:t>//Get the report associated with the </a:t>
            </a:r>
            <a:r>
              <a:rPr lang="en-US" sz="1200" dirty="0" err="1">
                <a:solidFill>
                  <a:srgbClr val="008000"/>
                </a:solidFill>
                <a:latin typeface="Consolas" panose="020B0609020204030204" pitchFamily="49" charset="0"/>
              </a:rPr>
              <a:t>reportItem</a:t>
            </a:r>
            <a:endParaRPr lang="en-US" sz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Report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QueuedTask.Run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(() =&gt; </a:t>
            </a:r>
            <a:r>
              <a:rPr lang="en-US" sz="12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reportItem.GetReport</a:t>
            </a:r>
            <a:r>
              <a:rPr lang="en-US" sz="1200" b="1" dirty="0">
                <a:solidFill>
                  <a:srgbClr val="000000"/>
                </a:solidFill>
                <a:latin typeface="Consolas" panose="020B0609020204030204" pitchFamily="49" charset="0"/>
              </a:rPr>
              <a:t>());</a:t>
            </a:r>
          </a:p>
          <a:p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200" dirty="0">
                <a:solidFill>
                  <a:srgbClr val="008000"/>
                </a:solidFill>
                <a:latin typeface="Consolas" panose="020B0609020204030204" pitchFamily="49" charset="0"/>
              </a:rPr>
              <a:t>//activate a view</a:t>
            </a:r>
            <a:endParaRPr lang="en-US" sz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FrameworkApplication.Panes.CreateReportPaneAsync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(report);</a:t>
            </a:r>
          </a:p>
          <a:p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     }</a:t>
            </a:r>
            <a:endParaRPr lang="en-US" sz="12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ADE2E07-19EE-4335-8D75-9160FF7AD7E2}"/>
              </a:ext>
            </a:extLst>
          </p:cNvPr>
          <p:cNvSpPr txBox="1"/>
          <p:nvPr/>
        </p:nvSpPr>
        <p:spPr>
          <a:xfrm>
            <a:off x="539772" y="1537433"/>
            <a:ext cx="110023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Method 2:  Access the Reports via their associated </a:t>
            </a:r>
            <a:r>
              <a:rPr lang="en-US" sz="2000" dirty="0" err="1">
                <a:solidFill>
                  <a:schemeClr val="bg1"/>
                </a:solidFill>
              </a:rPr>
              <a:t>ReportProjectItem</a:t>
            </a:r>
            <a:r>
              <a:rPr lang="en-US" sz="2000" dirty="0">
                <a:solidFill>
                  <a:schemeClr val="bg1"/>
                </a:solidFill>
              </a:rPr>
              <a:t>, located in the Catalog pane.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Use </a:t>
            </a:r>
            <a:r>
              <a:rPr lang="en-US" sz="2000" u="sng" dirty="0" err="1">
                <a:solidFill>
                  <a:schemeClr val="bg1"/>
                </a:solidFill>
              </a:rPr>
              <a:t>ReportProjectItem.GetReport</a:t>
            </a:r>
            <a:r>
              <a:rPr lang="en-US" sz="2000" u="sng" dirty="0">
                <a:solidFill>
                  <a:schemeClr val="bg1"/>
                </a:solidFill>
              </a:rPr>
              <a:t>() </a:t>
            </a:r>
            <a:r>
              <a:rPr lang="en-US" sz="2000" dirty="0">
                <a:solidFill>
                  <a:schemeClr val="bg1"/>
                </a:solidFill>
              </a:rPr>
              <a:t>method to return the underlying Report.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To activate the report (i.e. open a report view), call </a:t>
            </a:r>
            <a:r>
              <a:rPr lang="en-US" sz="2000" u="sng" dirty="0" err="1">
                <a:solidFill>
                  <a:schemeClr val="bg1"/>
                </a:solidFill>
              </a:rPr>
              <a:t>FrameworkApplication.Panes.CreateReportPaneAsync</a:t>
            </a:r>
            <a:r>
              <a:rPr lang="en-US" sz="2000" u="sng" dirty="0">
                <a:solidFill>
                  <a:schemeClr val="bg1"/>
                </a:solidFill>
              </a:rPr>
              <a:t>(report). </a:t>
            </a:r>
          </a:p>
        </p:txBody>
      </p:sp>
      <p:sp>
        <p:nvSpPr>
          <p:cNvPr id="15" name="Title 15">
            <a:extLst>
              <a:ext uri="{FF2B5EF4-FFF2-40B4-BE49-F238E27FC236}">
                <a16:creationId xmlns:a16="http://schemas.microsoft.com/office/drawing/2014/main" id="{3CE95C55-189D-49D0-970A-0F364FFC34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726" y="738303"/>
            <a:ext cx="10826496" cy="609398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Accessing a Report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8A0D0E6-2385-4061-88AC-C3A4A602EF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08894" y="2337716"/>
            <a:ext cx="1991525" cy="4298987"/>
          </a:xfrm>
          <a:prstGeom prst="rect">
            <a:avLst/>
          </a:prstGeom>
        </p:spPr>
      </p:pic>
      <p:sp>
        <p:nvSpPr>
          <p:cNvPr id="3" name="Arrow: Down 2">
            <a:extLst>
              <a:ext uri="{FF2B5EF4-FFF2-40B4-BE49-F238E27FC236}">
                <a16:creationId xmlns:a16="http://schemas.microsoft.com/office/drawing/2014/main" id="{79622618-CF26-456F-927A-3A3B7E2062FA}"/>
              </a:ext>
            </a:extLst>
          </p:cNvPr>
          <p:cNvSpPr/>
          <p:nvPr/>
        </p:nvSpPr>
        <p:spPr>
          <a:xfrm rot="10800000">
            <a:off x="10784426" y="4520982"/>
            <a:ext cx="204072" cy="6629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C27F78-8332-4D85-9D8A-B419834465EF}"/>
              </a:ext>
            </a:extLst>
          </p:cNvPr>
          <p:cNvSpPr txBox="1"/>
          <p:nvPr/>
        </p:nvSpPr>
        <p:spPr>
          <a:xfrm>
            <a:off x="10084904" y="5270555"/>
            <a:ext cx="1409850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rgbClr val="C00000"/>
                </a:solidFill>
              </a:rPr>
              <a:t>ReportProjectitems</a:t>
            </a:r>
            <a:endParaRPr lang="en-US" sz="1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2538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2F37022E-FF85-4DF7-BE64-1663F28FCA99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F9BD23BB-0358-491A-8145-14B853156B7C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1166F2F-73D0-4C7E-9CFA-A422733ADDBF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20" name="gradient background1">
                <a:extLst>
                  <a:ext uri="{FF2B5EF4-FFF2-40B4-BE49-F238E27FC236}">
                    <a16:creationId xmlns:a16="http://schemas.microsoft.com/office/drawing/2014/main" id="{9D0C6CDB-B280-4224-BA65-C2A08FB76386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19C70AE8-D589-4F67-A6AA-B6A61838B454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05CC9F96-2C53-4FBE-BB9C-88F720E61EA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1DF42045-C0B9-443C-8F55-8DC5714A3B2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16" name="gradient background1">
              <a:extLst>
                <a:ext uri="{FF2B5EF4-FFF2-40B4-BE49-F238E27FC236}">
                  <a16:creationId xmlns:a16="http://schemas.microsoft.com/office/drawing/2014/main" id="{23E68E6E-4FB1-4150-B405-8F04A2753984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21" name="Title 15">
            <a:extLst>
              <a:ext uri="{FF2B5EF4-FFF2-40B4-BE49-F238E27FC236}">
                <a16:creationId xmlns:a16="http://schemas.microsoft.com/office/drawing/2014/main" id="{EA7992D6-893F-43F1-BF6E-EF5F574739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4078" y="437323"/>
            <a:ext cx="10826496" cy="609398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What is a Report?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CF20522-1C16-4B5E-BA06-F888859706D0}"/>
              </a:ext>
            </a:extLst>
          </p:cNvPr>
          <p:cNvSpPr/>
          <p:nvPr/>
        </p:nvSpPr>
        <p:spPr>
          <a:xfrm>
            <a:off x="654078" y="958791"/>
            <a:ext cx="7403232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</a:rPr>
              <a:t>The Report object contains a main section called “</a:t>
            </a:r>
            <a:r>
              <a:rPr lang="en-US" sz="1600" u="sng" dirty="0" err="1">
                <a:solidFill>
                  <a:schemeClr val="bg1"/>
                </a:solidFill>
              </a:rPr>
              <a:t>ReportSection</a:t>
            </a:r>
            <a:r>
              <a:rPr lang="en-US" sz="1600" dirty="0">
                <a:solidFill>
                  <a:schemeClr val="bg1"/>
                </a:solidFill>
              </a:rPr>
              <a:t>”.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</a:rPr>
              <a:t>The </a:t>
            </a:r>
            <a:r>
              <a:rPr lang="en-US" sz="1600" u="sng" dirty="0" err="1">
                <a:solidFill>
                  <a:schemeClr val="bg1"/>
                </a:solidFill>
              </a:rPr>
              <a:t>ReportSection</a:t>
            </a:r>
            <a:r>
              <a:rPr lang="en-US" sz="1600" dirty="0">
                <a:solidFill>
                  <a:schemeClr val="bg1"/>
                </a:solidFill>
              </a:rPr>
              <a:t> contains a collection of child sections including: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 err="1">
                <a:solidFill>
                  <a:schemeClr val="bg1"/>
                </a:solidFill>
              </a:rPr>
              <a:t>ReportHeader</a:t>
            </a:r>
            <a:endParaRPr lang="en-US" sz="1400" dirty="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 err="1">
                <a:solidFill>
                  <a:schemeClr val="bg1"/>
                </a:solidFill>
              </a:rPr>
              <a:t>ReportPageHeader</a:t>
            </a:r>
            <a:endParaRPr lang="en-US" sz="1400" dirty="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 err="1">
                <a:solidFill>
                  <a:schemeClr val="bg1"/>
                </a:solidFill>
              </a:rPr>
              <a:t>ReportDetails</a:t>
            </a:r>
            <a:r>
              <a:rPr lang="en-US" sz="1400" dirty="0">
                <a:solidFill>
                  <a:schemeClr val="bg1"/>
                </a:solidFill>
              </a:rPr>
              <a:t> (attribute contents will be displayed)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 err="1">
                <a:solidFill>
                  <a:schemeClr val="bg1"/>
                </a:solidFill>
              </a:rPr>
              <a:t>ReportPageFooter</a:t>
            </a:r>
            <a:endParaRPr lang="en-US" sz="1400" dirty="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 err="1">
                <a:solidFill>
                  <a:schemeClr val="bg1"/>
                </a:solidFill>
              </a:rPr>
              <a:t>ReportFooter</a:t>
            </a:r>
            <a:r>
              <a:rPr lang="en-US" sz="1400" dirty="0">
                <a:solidFill>
                  <a:schemeClr val="bg1"/>
                </a:solidFill>
              </a:rPr>
              <a:t>.</a:t>
            </a:r>
            <a:r>
              <a:rPr lang="en-US" sz="1600" dirty="0">
                <a:solidFill>
                  <a:schemeClr val="bg1"/>
                </a:solidFill>
              </a:rPr>
              <a:t>  </a:t>
            </a:r>
          </a:p>
        </p:txBody>
      </p:sp>
      <p:pic>
        <p:nvPicPr>
          <p:cNvPr id="2050" name="Picture 2" descr="UnGroupedReport">
            <a:extLst>
              <a:ext uri="{FF2B5EF4-FFF2-40B4-BE49-F238E27FC236}">
                <a16:creationId xmlns:a16="http://schemas.microsoft.com/office/drawing/2014/main" id="{7C5C7FE5-6F06-4F0B-B284-396F51ED1D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739" y="3374801"/>
            <a:ext cx="7240601" cy="3248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BC52B27-D369-4395-A05D-F0FA85FD2844}"/>
              </a:ext>
            </a:extLst>
          </p:cNvPr>
          <p:cNvSpPr txBox="1"/>
          <p:nvPr/>
        </p:nvSpPr>
        <p:spPr>
          <a:xfrm>
            <a:off x="3345093" y="2935284"/>
            <a:ext cx="1069930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rgbClr val="C00000"/>
                </a:solidFill>
              </a:rPr>
              <a:t>ReportSection</a:t>
            </a:r>
            <a:endParaRPr lang="en-US" sz="1200" dirty="0">
              <a:solidFill>
                <a:srgbClr val="C0000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7774F8-8EC8-44C4-9676-ECD1C2EE240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57311" y="857930"/>
            <a:ext cx="3533950" cy="5779695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8EFF5025-C0BC-4143-B16F-4AF10CFB8107}"/>
              </a:ext>
            </a:extLst>
          </p:cNvPr>
          <p:cNvSpPr txBox="1"/>
          <p:nvPr/>
        </p:nvSpPr>
        <p:spPr>
          <a:xfrm>
            <a:off x="9046753" y="681792"/>
            <a:ext cx="1482584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C00000"/>
                </a:solidFill>
              </a:rPr>
              <a:t>Exported Report PDF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40B6501-4C8E-4835-8BAD-27B1073DBD9C}"/>
              </a:ext>
            </a:extLst>
          </p:cNvPr>
          <p:cNvSpPr/>
          <p:nvPr/>
        </p:nvSpPr>
        <p:spPr>
          <a:xfrm>
            <a:off x="604007" y="3394447"/>
            <a:ext cx="7237333" cy="324884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2674A5A3-8ABA-490E-A828-84E8EED18262}"/>
              </a:ext>
            </a:extLst>
          </p:cNvPr>
          <p:cNvSpPr/>
          <p:nvPr/>
        </p:nvSpPr>
        <p:spPr>
          <a:xfrm>
            <a:off x="3673842" y="3276865"/>
            <a:ext cx="293614" cy="369332"/>
          </a:xfrm>
          <a:prstGeom prst="downArrow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88D3232C-E47C-4F29-84BA-68784A6979C4}"/>
              </a:ext>
            </a:extLst>
          </p:cNvPr>
          <p:cNvSpPr/>
          <p:nvPr/>
        </p:nvSpPr>
        <p:spPr>
          <a:xfrm>
            <a:off x="7456573" y="3587611"/>
            <a:ext cx="889233" cy="320332"/>
          </a:xfrm>
          <a:prstGeom prst="rightArrow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9542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F191D508-6B7A-4479-AAFB-DB3A02AEE7D4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E76BFADD-1A3B-4144-851F-ED869EECE160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A5B44CA4-191F-4244-B26F-3A25DA50514D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20" name="gradient background1">
                <a:extLst>
                  <a:ext uri="{FF2B5EF4-FFF2-40B4-BE49-F238E27FC236}">
                    <a16:creationId xmlns:a16="http://schemas.microsoft.com/office/drawing/2014/main" id="{692B6DA6-5CA4-49D5-BED8-282960953971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75A6B6A7-3A49-482C-A3BD-6E508969E36E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FCD7B7D8-8656-42B2-B941-D86F08AB8DE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E2DA1F09-3C93-49F1-95D5-A5ED750BE13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16" name="gradient background1">
              <a:extLst>
                <a:ext uri="{FF2B5EF4-FFF2-40B4-BE49-F238E27FC236}">
                  <a16:creationId xmlns:a16="http://schemas.microsoft.com/office/drawing/2014/main" id="{EA12A091-E487-40D6-B135-E88F5D61F2D7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21" name="Title 15">
            <a:extLst>
              <a:ext uri="{FF2B5EF4-FFF2-40B4-BE49-F238E27FC236}">
                <a16:creationId xmlns:a16="http://schemas.microsoft.com/office/drawing/2014/main" id="{9A982119-EBC7-44C6-8F7C-7B4B0E2EBA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4078" y="437323"/>
            <a:ext cx="10826496" cy="609398"/>
          </a:xfrm>
        </p:spPr>
        <p:txBody>
          <a:bodyPr>
            <a:normAutofit fontScale="90000"/>
          </a:bodyPr>
          <a:lstStyle/>
          <a:p>
            <a:r>
              <a:rPr lang="en-US" b="1" dirty="0" err="1">
                <a:solidFill>
                  <a:schemeClr val="bg1"/>
                </a:solidFill>
              </a:rPr>
              <a:t>ReportSections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2256147-E59B-40AD-8252-B410BCA0C110}"/>
              </a:ext>
            </a:extLst>
          </p:cNvPr>
          <p:cNvSpPr/>
          <p:nvPr/>
        </p:nvSpPr>
        <p:spPr>
          <a:xfrm>
            <a:off x="712945" y="1100220"/>
            <a:ext cx="71433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If the report is grouped on an attribute, the following two sections also </a:t>
            </a:r>
          </a:p>
          <a:p>
            <a:r>
              <a:rPr lang="en-US" dirty="0">
                <a:solidFill>
                  <a:schemeClr val="bg1"/>
                </a:solidFill>
              </a:rPr>
              <a:t>exist in the report: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bg1"/>
                </a:solidFill>
              </a:rPr>
              <a:t>ReportGroupHeader</a:t>
            </a:r>
            <a:endParaRPr lang="en-US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bg1"/>
                </a:solidFill>
              </a:rPr>
              <a:t>ReportGroupFooter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074" name="Picture 2" descr="GroupedReport">
            <a:extLst>
              <a:ext uri="{FF2B5EF4-FFF2-40B4-BE49-F238E27FC236}">
                <a16:creationId xmlns:a16="http://schemas.microsoft.com/office/drawing/2014/main" id="{3883B082-3CD8-4045-8ECB-EDA0426379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7654" y="2542105"/>
            <a:ext cx="5858663" cy="4132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6CA19A3-1440-43F7-9383-70657E4F235F}"/>
              </a:ext>
            </a:extLst>
          </p:cNvPr>
          <p:cNvSpPr txBox="1"/>
          <p:nvPr/>
        </p:nvSpPr>
        <p:spPr>
          <a:xfrm>
            <a:off x="3990251" y="2386587"/>
            <a:ext cx="1873468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C00000"/>
                </a:solidFill>
              </a:rPr>
              <a:t>Report View in ArcGIS Pro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C60EF5F9-16DB-4A77-B717-19CC86CB6B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58805" y="845385"/>
            <a:ext cx="3507697" cy="5880991"/>
          </a:xfrm>
          <a:prstGeom prst="rect">
            <a:avLst/>
          </a:prstGeom>
        </p:spPr>
      </p:pic>
      <p:sp>
        <p:nvSpPr>
          <p:cNvPr id="23" name="Arrow: Right 22">
            <a:extLst>
              <a:ext uri="{FF2B5EF4-FFF2-40B4-BE49-F238E27FC236}">
                <a16:creationId xmlns:a16="http://schemas.microsoft.com/office/drawing/2014/main" id="{40B23EF4-1033-4248-AE38-A6A10EF74B40}"/>
              </a:ext>
            </a:extLst>
          </p:cNvPr>
          <p:cNvSpPr/>
          <p:nvPr/>
        </p:nvSpPr>
        <p:spPr>
          <a:xfrm>
            <a:off x="7586296" y="3949293"/>
            <a:ext cx="889233" cy="320332"/>
          </a:xfrm>
          <a:prstGeom prst="rightArrow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14F0773-AA91-4E90-B2B0-B9529D553826}"/>
              </a:ext>
            </a:extLst>
          </p:cNvPr>
          <p:cNvSpPr txBox="1"/>
          <p:nvPr/>
        </p:nvSpPr>
        <p:spPr>
          <a:xfrm>
            <a:off x="9129013" y="657972"/>
            <a:ext cx="1567279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C00000"/>
                </a:solidFill>
              </a:rPr>
              <a:t>Exported Report PDF</a:t>
            </a:r>
          </a:p>
        </p:txBody>
      </p:sp>
    </p:spTree>
    <p:extLst>
      <p:ext uri="{BB962C8B-B14F-4D97-AF65-F5344CB8AC3E}">
        <p14:creationId xmlns:p14="http://schemas.microsoft.com/office/powerpoint/2010/main" val="5330606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C18AE19D-1644-4BE5-8BE6-FC1C8E25811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D533F77B-F80F-4D26-BACF-3520DF4A263A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39094E41-63F5-4ACC-85C9-7DE116FC49DA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20" name="gradient background1">
                <a:extLst>
                  <a:ext uri="{FF2B5EF4-FFF2-40B4-BE49-F238E27FC236}">
                    <a16:creationId xmlns:a16="http://schemas.microsoft.com/office/drawing/2014/main" id="{55527509-A9C6-461E-BC09-90588BF7FE46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56B14E37-462F-45E7-904E-BA60DA6F5EE9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427BD6DC-B629-4685-A7F8-4B8C62A63FA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7754DF4B-3676-4D73-991E-CEED343EC7E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16" name="gradient background1">
              <a:extLst>
                <a:ext uri="{FF2B5EF4-FFF2-40B4-BE49-F238E27FC236}">
                  <a16:creationId xmlns:a16="http://schemas.microsoft.com/office/drawing/2014/main" id="{94A29BBA-72F4-4898-BC2C-A835B79384BB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21" name="Title 15">
            <a:extLst>
              <a:ext uri="{FF2B5EF4-FFF2-40B4-BE49-F238E27FC236}">
                <a16:creationId xmlns:a16="http://schemas.microsoft.com/office/drawing/2014/main" id="{45E719A8-3D87-4C58-AF2D-9AECF6214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744" y="659525"/>
            <a:ext cx="10826496" cy="609398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Access </a:t>
            </a:r>
            <a:r>
              <a:rPr lang="en-US" b="1" dirty="0" err="1">
                <a:solidFill>
                  <a:schemeClr val="bg1"/>
                </a:solidFill>
              </a:rPr>
              <a:t>ReportSections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A35DBF9-32A6-495B-BDA0-8F45ED6E5BE3}"/>
              </a:ext>
            </a:extLst>
          </p:cNvPr>
          <p:cNvSpPr/>
          <p:nvPr/>
        </p:nvSpPr>
        <p:spPr>
          <a:xfrm>
            <a:off x="727330" y="1220802"/>
            <a:ext cx="108264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Retrieve the “</a:t>
            </a:r>
            <a:r>
              <a:rPr lang="en-US" sz="2000" dirty="0" err="1">
                <a:solidFill>
                  <a:schemeClr val="bg1"/>
                </a:solidFill>
              </a:rPr>
              <a:t>ReportSection</a:t>
            </a:r>
            <a:r>
              <a:rPr lang="en-US" sz="2000" dirty="0">
                <a:solidFill>
                  <a:schemeClr val="bg1"/>
                </a:solidFill>
              </a:rPr>
              <a:t>” in a Report using the “Elements” property available on the Report class.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5EFC930-542B-428F-8D28-EC43BD8E8D23}"/>
              </a:ext>
            </a:extLst>
          </p:cNvPr>
          <p:cNvSpPr txBox="1"/>
          <p:nvPr/>
        </p:nvSpPr>
        <p:spPr>
          <a:xfrm>
            <a:off x="809744" y="1913693"/>
            <a:ext cx="10826496" cy="10772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//Either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ReportSection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mainReportSection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report.Elements.FirstOrDefault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ReportSection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//or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ReportSection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mainReportSection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report.Elements.OfType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ReportSection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&gt;().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FirstOrDefault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BE3A11-27F7-4FF0-AC60-A95D181FEF9D}"/>
              </a:ext>
            </a:extLst>
          </p:cNvPr>
          <p:cNvSpPr txBox="1"/>
          <p:nvPr/>
        </p:nvSpPr>
        <p:spPr>
          <a:xfrm>
            <a:off x="838746" y="3164058"/>
            <a:ext cx="1044669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Access the collection of child sections under the  “</a:t>
            </a:r>
            <a:r>
              <a:rPr lang="en-US" dirty="0" err="1">
                <a:solidFill>
                  <a:schemeClr val="bg1"/>
                </a:solidFill>
              </a:rPr>
              <a:t>ReportSection</a:t>
            </a:r>
            <a:r>
              <a:rPr lang="en-US" dirty="0">
                <a:solidFill>
                  <a:schemeClr val="bg1"/>
                </a:solidFill>
              </a:rPr>
              <a:t>” using the “Elements” property of the “</a:t>
            </a:r>
            <a:r>
              <a:rPr lang="en-US" dirty="0" err="1">
                <a:solidFill>
                  <a:schemeClr val="bg1"/>
                </a:solidFill>
              </a:rPr>
              <a:t>ReportSection</a:t>
            </a:r>
            <a:r>
              <a:rPr lang="en-US" dirty="0">
                <a:solidFill>
                  <a:schemeClr val="bg1"/>
                </a:solidFill>
              </a:rPr>
              <a:t>” object.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bg1"/>
                </a:solidFill>
              </a:rPr>
              <a:t>ReportPageHeader</a:t>
            </a:r>
            <a:r>
              <a:rPr lang="en-US" dirty="0">
                <a:solidFill>
                  <a:schemeClr val="bg1"/>
                </a:solidFill>
              </a:rPr>
              <a:t> displays the Field titles for the (attribute name)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bg1"/>
                </a:solidFill>
              </a:rPr>
              <a:t>ReportDetails</a:t>
            </a:r>
            <a:r>
              <a:rPr lang="en-US" dirty="0">
                <a:solidFill>
                  <a:schemeClr val="bg1"/>
                </a:solidFill>
              </a:rPr>
              <a:t> displays the Attribute content,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etc.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5D23726-7E90-4681-8A70-266DE045AD05}"/>
              </a:ext>
            </a:extLst>
          </p:cNvPr>
          <p:cNvSpPr txBox="1"/>
          <p:nvPr/>
        </p:nvSpPr>
        <p:spPr>
          <a:xfrm>
            <a:off x="736592" y="4702537"/>
            <a:ext cx="1097280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ReportSection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contains the 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ReportHeader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, 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ReportPageHeader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, 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ReportDetails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, 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ReportPageFooter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, 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ReportFooter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onsolas" panose="020B0609020204030204" pitchFamily="49" charset="0"/>
              </a:rPr>
              <a:t>Test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ReportHeader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reportHeader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mainReportSection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?.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Elements.OfType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ReportHeader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&gt;().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FirstOrDefault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1C0164D-F348-4B52-A030-AF90F36D6547}"/>
              </a:ext>
            </a:extLst>
          </p:cNvPr>
          <p:cNvSpPr txBox="1"/>
          <p:nvPr/>
        </p:nvSpPr>
        <p:spPr>
          <a:xfrm>
            <a:off x="809744" y="5446643"/>
            <a:ext cx="10899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These various report section objects derive from the “</a:t>
            </a:r>
            <a:r>
              <a:rPr lang="en-US" dirty="0" err="1">
                <a:solidFill>
                  <a:schemeClr val="bg1"/>
                </a:solidFill>
              </a:rPr>
              <a:t>ReportSectionElement</a:t>
            </a:r>
            <a:r>
              <a:rPr lang="en-US" dirty="0">
                <a:solidFill>
                  <a:schemeClr val="bg1"/>
                </a:solidFill>
              </a:rPr>
              <a:t>” base class.</a:t>
            </a:r>
          </a:p>
        </p:txBody>
      </p:sp>
    </p:spTree>
    <p:extLst>
      <p:ext uri="{BB962C8B-B14F-4D97-AF65-F5344CB8AC3E}">
        <p14:creationId xmlns:p14="http://schemas.microsoft.com/office/powerpoint/2010/main" val="11067561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CC115DA7-E1AD-49D0-8487-A20B653BABD5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588C44FC-D34D-4B8E-9DE1-AD0122369D73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C4E4A1F4-FC55-45C3-BCA5-2F52D5C743CF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20" name="gradient background1">
                <a:extLst>
                  <a:ext uri="{FF2B5EF4-FFF2-40B4-BE49-F238E27FC236}">
                    <a16:creationId xmlns:a16="http://schemas.microsoft.com/office/drawing/2014/main" id="{66ED2C70-8C08-473A-974C-C58F6572FDCF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7F0BEA8D-5A25-4D7F-B2CC-5C3FDA7A8EF2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EA062291-85B7-44B7-AC27-9CE365DEA22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B5A19B1F-3978-42B4-8BD4-514C5CB6BAA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16" name="gradient background1">
              <a:extLst>
                <a:ext uri="{FF2B5EF4-FFF2-40B4-BE49-F238E27FC236}">
                  <a16:creationId xmlns:a16="http://schemas.microsoft.com/office/drawing/2014/main" id="{AEF56478-05D3-4C8A-BA8D-63D7F1D4645D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10" name="Title 15">
            <a:extLst>
              <a:ext uri="{FF2B5EF4-FFF2-40B4-BE49-F238E27FC236}">
                <a16:creationId xmlns:a16="http://schemas.microsoft.com/office/drawing/2014/main" id="{45C692D2-B450-444D-A47E-13C25C4581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1523" y="593339"/>
            <a:ext cx="10826496" cy="609398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Create Report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B777FB3-D22D-402A-82B9-BD64A369943C}"/>
              </a:ext>
            </a:extLst>
          </p:cNvPr>
          <p:cNvSpPr/>
          <p:nvPr/>
        </p:nvSpPr>
        <p:spPr>
          <a:xfrm>
            <a:off x="771522" y="1314432"/>
            <a:ext cx="1088692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Reports are created programmatically via the various </a:t>
            </a:r>
            <a:r>
              <a:rPr lang="en-US" u="sng" dirty="0" err="1">
                <a:solidFill>
                  <a:schemeClr val="bg1"/>
                </a:solidFill>
              </a:rPr>
              <a:t>ReportFactory.Instance.CreateReport</a:t>
            </a:r>
            <a:r>
              <a:rPr lang="en-US" u="sng" dirty="0">
                <a:solidFill>
                  <a:schemeClr val="bg1"/>
                </a:solidFill>
              </a:rPr>
              <a:t>() </a:t>
            </a:r>
            <a:r>
              <a:rPr lang="en-US" dirty="0">
                <a:solidFill>
                  <a:schemeClr val="bg1"/>
                </a:solidFill>
              </a:rPr>
              <a:t>method overloads.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To create a new report with minimum parameters, use the overload that accepts a </a:t>
            </a:r>
            <a:r>
              <a:rPr lang="en-US" u="sng" dirty="0">
                <a:solidFill>
                  <a:schemeClr val="bg1"/>
                </a:solidFill>
              </a:rPr>
              <a:t>report name (string) </a:t>
            </a:r>
            <a:r>
              <a:rPr lang="en-US" dirty="0">
                <a:solidFill>
                  <a:schemeClr val="bg1"/>
                </a:solidFill>
              </a:rPr>
              <a:t>and the </a:t>
            </a:r>
            <a:r>
              <a:rPr lang="en-US" u="sng" dirty="0" err="1">
                <a:solidFill>
                  <a:schemeClr val="bg1"/>
                </a:solidFill>
              </a:rPr>
              <a:t>ReportDataSource</a:t>
            </a:r>
            <a:r>
              <a:rPr lang="en-US" dirty="0">
                <a:solidFill>
                  <a:schemeClr val="bg1"/>
                </a:solidFill>
              </a:rPr>
              <a:t>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u="sng" dirty="0" err="1">
                <a:solidFill>
                  <a:schemeClr val="bg1"/>
                </a:solidFill>
              </a:rPr>
              <a:t>ReportDataSource</a:t>
            </a:r>
            <a:r>
              <a:rPr lang="en-US" dirty="0">
                <a:solidFill>
                  <a:schemeClr val="bg1"/>
                </a:solidFill>
              </a:rPr>
              <a:t> is a class that represents the underlying data referenced by the Report.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Use the </a:t>
            </a:r>
            <a:r>
              <a:rPr lang="en-US" dirty="0" err="1">
                <a:solidFill>
                  <a:schemeClr val="bg1"/>
                </a:solidFill>
              </a:rPr>
              <a:t>ReportDataSource</a:t>
            </a:r>
            <a:r>
              <a:rPr lang="en-US" dirty="0">
                <a:solidFill>
                  <a:schemeClr val="bg1"/>
                </a:solidFill>
              </a:rPr>
              <a:t> class to define properties such as the fields to be displayed in the report as well as a definition query that filters the underlying data. 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1EB6870-557B-4FD6-AB9B-EF7F21464496}"/>
              </a:ext>
            </a:extLst>
          </p:cNvPr>
          <p:cNvSpPr txBox="1"/>
          <p:nvPr/>
        </p:nvSpPr>
        <p:spPr>
          <a:xfrm>
            <a:off x="408559" y="3968648"/>
            <a:ext cx="11552423" cy="10772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//Create the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ReportDataSource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using the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CIMDataConnection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or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MapMember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ReportDataSource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reportDataSource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ReportDataSource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cimDataConnection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false,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listOfFields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//Create a report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ReportFactory.Instance.CreateReport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“My First Report”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reportDataSource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</p:txBody>
      </p:sp>
    </p:spTree>
    <p:extLst>
      <p:ext uri="{BB962C8B-B14F-4D97-AF65-F5344CB8AC3E}">
        <p14:creationId xmlns:p14="http://schemas.microsoft.com/office/powerpoint/2010/main" val="29192894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A0C4367A-1C34-40E0-876B-3AA8FDB0B64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62C8A56C-0F0A-42F6-BE40-F8B33BFB0016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F101B12A-C9E3-4490-B498-C25EF4AC9656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20" name="gradient background1">
                <a:extLst>
                  <a:ext uri="{FF2B5EF4-FFF2-40B4-BE49-F238E27FC236}">
                    <a16:creationId xmlns:a16="http://schemas.microsoft.com/office/drawing/2014/main" id="{A7AB20C8-83DD-4419-B53E-F5E9B45638D0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45D59A44-48D8-4FA1-B66C-2F1D141CAA3D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624919C7-91DC-4AFC-9946-AD9B229534D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9640BFBC-B1DE-4587-87D1-3972E2EA4D5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16" name="gradient background1">
              <a:extLst>
                <a:ext uri="{FF2B5EF4-FFF2-40B4-BE49-F238E27FC236}">
                  <a16:creationId xmlns:a16="http://schemas.microsoft.com/office/drawing/2014/main" id="{015A4762-9593-41E0-B103-6529AF933695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10" name="Title 15">
            <a:extLst>
              <a:ext uri="{FF2B5EF4-FFF2-40B4-BE49-F238E27FC236}">
                <a16:creationId xmlns:a16="http://schemas.microsoft.com/office/drawing/2014/main" id="{20194291-5976-481B-8509-EEFB80570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4078" y="437323"/>
            <a:ext cx="10826496" cy="609398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Create </a:t>
            </a:r>
            <a:r>
              <a:rPr lang="en-US" b="1" dirty="0" err="1">
                <a:solidFill>
                  <a:schemeClr val="bg1"/>
                </a:solidFill>
              </a:rPr>
              <a:t>ReportDataSource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2D88CE6-8514-43FC-AD46-F1DC321DA560}"/>
              </a:ext>
            </a:extLst>
          </p:cNvPr>
          <p:cNvSpPr/>
          <p:nvPr/>
        </p:nvSpPr>
        <p:spPr>
          <a:xfrm>
            <a:off x="742347" y="1013903"/>
            <a:ext cx="1082649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To create a </a:t>
            </a:r>
            <a:r>
              <a:rPr lang="en-US" dirty="0" err="1">
                <a:solidFill>
                  <a:schemeClr val="bg1"/>
                </a:solidFill>
              </a:rPr>
              <a:t>ReportDatasource</a:t>
            </a:r>
            <a:r>
              <a:rPr lang="en-US" dirty="0">
                <a:solidFill>
                  <a:schemeClr val="bg1"/>
                </a:solidFill>
              </a:rPr>
              <a:t>, use one of two available constructors.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The first constructor requires: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a </a:t>
            </a:r>
            <a:r>
              <a:rPr lang="en-US" dirty="0" err="1">
                <a:solidFill>
                  <a:schemeClr val="bg1"/>
                </a:solidFill>
              </a:rPr>
              <a:t>MapMember</a:t>
            </a:r>
            <a:r>
              <a:rPr lang="en-US" dirty="0">
                <a:solidFill>
                  <a:schemeClr val="bg1"/>
                </a:solidFill>
              </a:rPr>
              <a:t> - The map member should point to either a standalone table or a feature layer.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an optional string definition query for feature selection in the </a:t>
            </a:r>
            <a:r>
              <a:rPr lang="en-US" dirty="0" err="1">
                <a:solidFill>
                  <a:schemeClr val="bg1"/>
                </a:solidFill>
              </a:rPr>
              <a:t>MapMember</a:t>
            </a:r>
            <a:r>
              <a:rPr lang="en-US" dirty="0">
                <a:solidFill>
                  <a:schemeClr val="bg1"/>
                </a:solidFill>
              </a:rPr>
              <a:t> (pass an empty string if there is no definition query),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a </a:t>
            </a:r>
            <a:r>
              <a:rPr lang="en-US" dirty="0" err="1">
                <a:solidFill>
                  <a:schemeClr val="bg1"/>
                </a:solidFill>
              </a:rPr>
              <a:t>boolean</a:t>
            </a:r>
            <a:r>
              <a:rPr lang="en-US" dirty="0">
                <a:solidFill>
                  <a:schemeClr val="bg1"/>
                </a:solidFill>
              </a:rPr>
              <a:t> that specifies if the existing selection (on the map member) should be used,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a collection of </a:t>
            </a:r>
            <a:r>
              <a:rPr lang="en-US" dirty="0" err="1">
                <a:solidFill>
                  <a:schemeClr val="bg1"/>
                </a:solidFill>
              </a:rPr>
              <a:t>CIMReportFields</a:t>
            </a:r>
            <a:r>
              <a:rPr lang="en-US" dirty="0">
                <a:solidFill>
                  <a:schemeClr val="bg1"/>
                </a:solidFill>
              </a:rPr>
              <a:t> to include in the Report.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Use the “Name” property of the </a:t>
            </a:r>
            <a:r>
              <a:rPr lang="en-US" dirty="0" err="1">
                <a:solidFill>
                  <a:schemeClr val="bg1"/>
                </a:solidFill>
              </a:rPr>
              <a:t>CIMReportField</a:t>
            </a:r>
            <a:r>
              <a:rPr lang="en-US" dirty="0">
                <a:solidFill>
                  <a:schemeClr val="bg1"/>
                </a:solidFill>
              </a:rPr>
              <a:t> to specify the field to use in the report.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DBCAAB-F95C-4F40-BBC1-EBEACB4EB9FF}"/>
              </a:ext>
            </a:extLst>
          </p:cNvPr>
          <p:cNvSpPr txBox="1"/>
          <p:nvPr/>
        </p:nvSpPr>
        <p:spPr>
          <a:xfrm>
            <a:off x="625297" y="3783506"/>
            <a:ext cx="11265828" cy="280076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lvl="0"/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//Get the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MapMember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whose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datasource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you want to use for the report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0"/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featureLayerToUse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…</a:t>
            </a:r>
          </a:p>
          <a:p>
            <a:pPr lvl="0"/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0"/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listOfFields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List&lt;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CIMReportField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&gt;{</a:t>
            </a:r>
          </a:p>
          <a:p>
            <a:pPr lvl="0"/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CIMReportField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{Name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“State"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},</a:t>
            </a:r>
          </a:p>
          <a:p>
            <a:pPr lvl="0"/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CIMReportField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{Name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“City"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},</a:t>
            </a:r>
          </a:p>
          <a:p>
            <a:pPr lvl="0"/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CIMReportField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{Name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CityElevation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pPr lvl="0"/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};</a:t>
            </a:r>
          </a:p>
          <a:p>
            <a:pPr lvl="0"/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//Create the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ReportDatasource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using the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MapMember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, list of fields...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0"/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reportDataSource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ReportDataSource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featureLayerToUse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"State = 'Alabama'"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,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listOfFields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endParaRPr lang="en-US" sz="1600" b="1" dirty="0">
              <a:solidFill>
                <a:prstClr val="black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20E9350-47CE-4186-A548-86A1DCB4DC95}"/>
              </a:ext>
            </a:extLst>
          </p:cNvPr>
          <p:cNvSpPr txBox="1"/>
          <p:nvPr/>
        </p:nvSpPr>
        <p:spPr>
          <a:xfrm>
            <a:off x="8607309" y="3645006"/>
            <a:ext cx="2659022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rgbClr val="C00000"/>
                </a:solidFill>
              </a:rPr>
              <a:t>ReportDataSource</a:t>
            </a:r>
            <a:r>
              <a:rPr lang="en-US" sz="1200" dirty="0">
                <a:solidFill>
                  <a:srgbClr val="C00000"/>
                </a:solidFill>
              </a:rPr>
              <a:t> using a </a:t>
            </a:r>
            <a:r>
              <a:rPr lang="en-US" sz="1200" dirty="0" err="1">
                <a:solidFill>
                  <a:srgbClr val="C00000"/>
                </a:solidFill>
              </a:rPr>
              <a:t>MapMember</a:t>
            </a:r>
            <a:endParaRPr lang="en-US" sz="1200" dirty="0">
              <a:solidFill>
                <a:srgbClr val="C00000"/>
              </a:solidFill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A4F6B1A-E551-4F48-ABA1-C4284C0E2D0E}"/>
              </a:ext>
            </a:extLst>
          </p:cNvPr>
          <p:cNvSpPr/>
          <p:nvPr/>
        </p:nvSpPr>
        <p:spPr>
          <a:xfrm>
            <a:off x="238075" y="5972260"/>
            <a:ext cx="721453" cy="321881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20432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A0C4367A-1C34-40E0-876B-3AA8FDB0B64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62C8A56C-0F0A-42F6-BE40-F8B33BFB0016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F101B12A-C9E3-4490-B498-C25EF4AC9656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20" name="gradient background1">
                <a:extLst>
                  <a:ext uri="{FF2B5EF4-FFF2-40B4-BE49-F238E27FC236}">
                    <a16:creationId xmlns:a16="http://schemas.microsoft.com/office/drawing/2014/main" id="{A7AB20C8-83DD-4419-B53E-F5E9B45638D0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45D59A44-48D8-4FA1-B66C-2F1D141CAA3D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624919C7-91DC-4AFC-9946-AD9B229534D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9640BFBC-B1DE-4587-87D1-3972E2EA4D5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16" name="gradient background1">
              <a:extLst>
                <a:ext uri="{FF2B5EF4-FFF2-40B4-BE49-F238E27FC236}">
                  <a16:creationId xmlns:a16="http://schemas.microsoft.com/office/drawing/2014/main" id="{015A4762-9593-41E0-B103-6529AF933695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10" name="Title 15">
            <a:extLst>
              <a:ext uri="{FF2B5EF4-FFF2-40B4-BE49-F238E27FC236}">
                <a16:creationId xmlns:a16="http://schemas.microsoft.com/office/drawing/2014/main" id="{C7231BDD-7BAA-4B02-8CA1-24CB1BD7D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4078" y="437323"/>
            <a:ext cx="10826496" cy="609398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Create </a:t>
            </a:r>
            <a:r>
              <a:rPr lang="en-US" b="1" dirty="0" err="1">
                <a:solidFill>
                  <a:schemeClr val="bg1"/>
                </a:solidFill>
              </a:rPr>
              <a:t>ReportDataSource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7244653-9ECC-4851-A828-5F6B961572DA}"/>
              </a:ext>
            </a:extLst>
          </p:cNvPr>
          <p:cNvSpPr/>
          <p:nvPr/>
        </p:nvSpPr>
        <p:spPr>
          <a:xfrm>
            <a:off x="654076" y="1343505"/>
            <a:ext cx="1093950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The second constructor is similar,: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Use </a:t>
            </a:r>
            <a:r>
              <a:rPr lang="en-US" dirty="0" err="1">
                <a:solidFill>
                  <a:schemeClr val="bg1"/>
                </a:solidFill>
              </a:rPr>
              <a:t>CIMDataConnection</a:t>
            </a:r>
            <a:r>
              <a:rPr lang="en-US" dirty="0">
                <a:solidFill>
                  <a:schemeClr val="bg1"/>
                </a:solidFill>
              </a:rPr>
              <a:t> (Feature class to a File GDB, Enterprise Data…)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In this example, a </a:t>
            </a:r>
            <a:r>
              <a:rPr lang="en-US" dirty="0" err="1">
                <a:solidFill>
                  <a:schemeClr val="bg1"/>
                </a:solidFill>
              </a:rPr>
              <a:t>CIMDataConnection</a:t>
            </a:r>
            <a:r>
              <a:rPr lang="en-US" dirty="0">
                <a:solidFill>
                  <a:schemeClr val="bg1"/>
                </a:solidFill>
              </a:rPr>
              <a:t> is defined for a feature class "</a:t>
            </a:r>
            <a:r>
              <a:rPr lang="en-US" dirty="0" err="1">
                <a:solidFill>
                  <a:schemeClr val="bg1"/>
                </a:solidFill>
              </a:rPr>
              <a:t>NewCities</a:t>
            </a:r>
            <a:r>
              <a:rPr lang="en-US" dirty="0">
                <a:solidFill>
                  <a:schemeClr val="bg1"/>
                </a:solidFill>
              </a:rPr>
              <a:t>" within a local file geodatabase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093A60E-5BCA-4122-A266-432A8D5E050F}"/>
              </a:ext>
            </a:extLst>
          </p:cNvPr>
          <p:cNvSpPr txBox="1"/>
          <p:nvPr/>
        </p:nvSpPr>
        <p:spPr>
          <a:xfrm>
            <a:off x="524288" y="2519331"/>
            <a:ext cx="10956286" cy="35394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//Build the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CIMDataConnection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CIMStandardDataConnection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cimDataConnection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CIMStandardDataConnection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WorkspaceConnectionString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geodatabase.GetConnectionString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(),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WorkspaceFactory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WorkspaceFactory.FileGDB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…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};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//Define fields to use for the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ReportDataSource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listOfFields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List&lt;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CIMReportField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CIMReportField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{Name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“State"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},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CIMReportField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{Name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“City"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},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CIMReportField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{Name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CityElevation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};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//Create the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ReportDataSource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using the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CIMDataConnection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reportDataSource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ReportDataSource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cimDataConnection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listOfFields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71E2267-ACE4-4A63-9DC9-3B49752A044B}"/>
              </a:ext>
            </a:extLst>
          </p:cNvPr>
          <p:cNvSpPr txBox="1"/>
          <p:nvPr/>
        </p:nvSpPr>
        <p:spPr>
          <a:xfrm>
            <a:off x="8112053" y="2380831"/>
            <a:ext cx="3064820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rgbClr val="C00000"/>
                </a:solidFill>
              </a:rPr>
              <a:t>ReportDataSource</a:t>
            </a:r>
            <a:r>
              <a:rPr lang="en-US" sz="1200" dirty="0">
                <a:solidFill>
                  <a:srgbClr val="C00000"/>
                </a:solidFill>
              </a:rPr>
              <a:t> using </a:t>
            </a:r>
            <a:r>
              <a:rPr lang="en-US" sz="1200" dirty="0" err="1">
                <a:solidFill>
                  <a:srgbClr val="C00000"/>
                </a:solidFill>
              </a:rPr>
              <a:t>CIMDataConnection</a:t>
            </a:r>
            <a:endParaRPr lang="en-US" sz="1200" dirty="0">
              <a:solidFill>
                <a:srgbClr val="C00000"/>
              </a:solidFill>
            </a:endParaRPr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4764B24D-7780-4E90-B9AF-2F28310785DB}"/>
              </a:ext>
            </a:extLst>
          </p:cNvPr>
          <p:cNvSpPr/>
          <p:nvPr/>
        </p:nvSpPr>
        <p:spPr>
          <a:xfrm>
            <a:off x="293350" y="5707827"/>
            <a:ext cx="721453" cy="321881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01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7893"/>
            <a:ext cx="12192000" cy="6858000"/>
            <a:chOff x="0" y="0"/>
            <a:chExt cx="12192000" cy="6858000"/>
          </a:xfrm>
        </p:grpSpPr>
        <p:sp>
          <p:nvSpPr>
            <p:cNvPr id="19" name="gradient background1">
              <a:extLst>
                <a:ext uri="{FF2B5EF4-FFF2-40B4-BE49-F238E27FC236}">
                  <a16:creationId xmlns:a16="http://schemas.microsoft.com/office/drawing/2014/main" id="{600D8D40-F20C-4E46-87B0-1D557AEE5A3B}"/>
                </a:ext>
              </a:extLst>
            </p:cNvPr>
            <p:cNvSpPr/>
            <p:nvPr/>
          </p:nvSpPr>
          <p:spPr bwMode="auto">
            <a:xfrm>
              <a:off x="1" y="0"/>
              <a:ext cx="12191999" cy="6858000"/>
            </a:xfrm>
            <a:prstGeom prst="rect">
              <a:avLst/>
            </a:prstGeom>
            <a:gradFill flip="none" rotWithShape="1">
              <a:gsLst>
                <a:gs pos="0">
                  <a:srgbClr val="1E71FF"/>
                </a:gs>
                <a:gs pos="93000">
                  <a:srgbClr val="00063D"/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262" y="437323"/>
            <a:ext cx="10826496" cy="609398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Graphics Layers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7B512FD-7F22-4E4A-A878-10706E926C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5797" y="1234458"/>
            <a:ext cx="7555378" cy="2577548"/>
          </a:xfrm>
        </p:spPr>
        <p:txBody>
          <a:bodyPr>
            <a:normAutofit lnSpcReduction="10000"/>
          </a:bodyPr>
          <a:lstStyle/>
          <a:p>
            <a:r>
              <a:rPr lang="en-US" dirty="0">
                <a:solidFill>
                  <a:schemeClr val="bg1"/>
                </a:solidFill>
              </a:rPr>
              <a:t>Graphics Layers are containers for graphic elements.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Geometry (Points, lines and polygons)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Text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Pictures</a:t>
            </a:r>
          </a:p>
          <a:p>
            <a:r>
              <a:rPr lang="en-US" dirty="0">
                <a:solidFill>
                  <a:schemeClr val="bg1"/>
                </a:solidFill>
              </a:rPr>
              <a:t>Graphics elements are used to visualize a map </a:t>
            </a:r>
            <a:r>
              <a:rPr lang="en-US" i="1" dirty="0">
                <a:solidFill>
                  <a:schemeClr val="bg1"/>
                </a:solidFill>
              </a:rPr>
              <a:t>without</a:t>
            </a:r>
            <a:r>
              <a:rPr lang="en-US" dirty="0">
                <a:solidFill>
                  <a:schemeClr val="bg1"/>
                </a:solidFill>
              </a:rPr>
              <a:t> the need to create features.</a:t>
            </a:r>
          </a:p>
          <a:p>
            <a:r>
              <a:rPr lang="en-US" dirty="0">
                <a:solidFill>
                  <a:schemeClr val="bg1"/>
                </a:solidFill>
              </a:rPr>
              <a:t>As of ArcGIS Pro 2.7, Graphics Elements are supported in 2D only.</a:t>
            </a:r>
          </a:p>
          <a:p>
            <a:endParaRPr lang="en-US" dirty="0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86FBB136-821B-4F99-B247-A2E6C2B48E5F}"/>
              </a:ext>
            </a:extLst>
          </p:cNvPr>
          <p:cNvSpPr txBox="1">
            <a:spLocks/>
          </p:cNvSpPr>
          <p:nvPr/>
        </p:nvSpPr>
        <p:spPr>
          <a:xfrm>
            <a:off x="685798" y="1012406"/>
            <a:ext cx="8221903" cy="307777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300"/>
              </a:spcBef>
              <a:spcAft>
                <a:spcPts val="600"/>
              </a:spcAft>
              <a:buNone/>
            </a:pPr>
            <a:r>
              <a:rPr lang="en-US" sz="2000" dirty="0">
                <a:solidFill>
                  <a:srgbClr val="1EF1BA"/>
                </a:solidFill>
              </a:rPr>
              <a:t>Definition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A5E631-7EDD-4537-8F5E-E4164FEE7C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64123" y="514456"/>
            <a:ext cx="3014190" cy="433980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127CCD8-E822-4B42-899C-D2C37B1EF96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49590" y="538101"/>
            <a:ext cx="1701042" cy="176273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C42D7F0-2213-477E-8431-8E6C8A76942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26169" y="3630282"/>
            <a:ext cx="5163492" cy="2892490"/>
          </a:xfrm>
          <a:prstGeom prst="rect">
            <a:avLst/>
          </a:prstGeom>
        </p:spPr>
      </p:pic>
      <p:sp>
        <p:nvSpPr>
          <p:cNvPr id="4" name="Arrow: Right 3">
            <a:extLst>
              <a:ext uri="{FF2B5EF4-FFF2-40B4-BE49-F238E27FC236}">
                <a16:creationId xmlns:a16="http://schemas.microsoft.com/office/drawing/2014/main" id="{75514539-03DE-41EE-8FF0-1B07C082CDF6}"/>
              </a:ext>
            </a:extLst>
          </p:cNvPr>
          <p:cNvSpPr/>
          <p:nvPr/>
        </p:nvSpPr>
        <p:spPr>
          <a:xfrm rot="5400000">
            <a:off x="7484962" y="1247029"/>
            <a:ext cx="546198" cy="344062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935051"/>
      </p:ext>
    </p:extLst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A0C4367A-1C34-40E0-876B-3AA8FDB0B64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62C8A56C-0F0A-42F6-BE40-F8B33BFB0016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F101B12A-C9E3-4490-B498-C25EF4AC9656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20" name="gradient background1">
                <a:extLst>
                  <a:ext uri="{FF2B5EF4-FFF2-40B4-BE49-F238E27FC236}">
                    <a16:creationId xmlns:a16="http://schemas.microsoft.com/office/drawing/2014/main" id="{A7AB20C8-83DD-4419-B53E-F5E9B45638D0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45D59A44-48D8-4FA1-B66C-2F1D141CAA3D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624919C7-91DC-4AFC-9946-AD9B229534D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9640BFBC-B1DE-4587-87D1-3972E2EA4D5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16" name="gradient background1">
              <a:extLst>
                <a:ext uri="{FF2B5EF4-FFF2-40B4-BE49-F238E27FC236}">
                  <a16:creationId xmlns:a16="http://schemas.microsoft.com/office/drawing/2014/main" id="{015A4762-9593-41E0-B103-6529AF933695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10" name="Title 15">
            <a:extLst>
              <a:ext uri="{FF2B5EF4-FFF2-40B4-BE49-F238E27FC236}">
                <a16:creationId xmlns:a16="http://schemas.microsoft.com/office/drawing/2014/main" id="{CD622860-E634-4F8C-9A4D-689C81420D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752" y="402634"/>
            <a:ext cx="10826496" cy="609398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Sorting Data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338EA9F-A88B-407E-B02A-419D0FFF5125}"/>
              </a:ext>
            </a:extLst>
          </p:cNvPr>
          <p:cNvSpPr/>
          <p:nvPr/>
        </p:nvSpPr>
        <p:spPr>
          <a:xfrm>
            <a:off x="771523" y="1046721"/>
            <a:ext cx="104247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Sorting organizes report records in </a:t>
            </a:r>
            <a:r>
              <a:rPr lang="en-US" u="sng" dirty="0">
                <a:solidFill>
                  <a:schemeClr val="bg1"/>
                </a:solidFill>
              </a:rPr>
              <a:t>alphabetical or numerical order </a:t>
            </a:r>
            <a:r>
              <a:rPr lang="en-US" dirty="0">
                <a:solidFill>
                  <a:schemeClr val="bg1"/>
                </a:solidFill>
              </a:rPr>
              <a:t>based on the values in one or more fields.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Use the </a:t>
            </a:r>
            <a:r>
              <a:rPr lang="en-US" u="sng" dirty="0" err="1">
                <a:solidFill>
                  <a:schemeClr val="bg1"/>
                </a:solidFill>
              </a:rPr>
              <a:t>CIMReportField.SortInfo</a:t>
            </a:r>
            <a:r>
              <a:rPr lang="en-US" u="sng" dirty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and </a:t>
            </a:r>
            <a:r>
              <a:rPr lang="en-US" u="sng" dirty="0" err="1">
                <a:solidFill>
                  <a:schemeClr val="bg1"/>
                </a:solidFill>
              </a:rPr>
              <a:t>CIMReportField</a:t>
            </a:r>
            <a:r>
              <a:rPr lang="en-US" u="sng" dirty="0">
                <a:solidFill>
                  <a:schemeClr val="bg1"/>
                </a:solidFill>
              </a:rPr>
              <a:t> .</a:t>
            </a:r>
            <a:r>
              <a:rPr lang="en-US" u="sng" dirty="0" err="1">
                <a:solidFill>
                  <a:schemeClr val="bg1"/>
                </a:solidFill>
              </a:rPr>
              <a:t>SortOrder</a:t>
            </a:r>
            <a:r>
              <a:rPr lang="en-US" u="sng" dirty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properties on the </a:t>
            </a:r>
            <a:r>
              <a:rPr lang="en-US" u="sng" dirty="0" err="1">
                <a:solidFill>
                  <a:schemeClr val="bg1"/>
                </a:solidFill>
              </a:rPr>
              <a:t>CIMReportField</a:t>
            </a:r>
            <a:r>
              <a:rPr lang="en-US" dirty="0">
                <a:solidFill>
                  <a:schemeClr val="bg1"/>
                </a:solidFill>
              </a:rPr>
              <a:t> class to configure the sorting information on each field in the report.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The collection is either passed to a </a:t>
            </a:r>
            <a:r>
              <a:rPr lang="en-US" dirty="0" err="1">
                <a:solidFill>
                  <a:schemeClr val="bg1"/>
                </a:solidFill>
              </a:rPr>
              <a:t>ReportDataSource</a:t>
            </a:r>
            <a:r>
              <a:rPr lang="en-US" dirty="0">
                <a:solidFill>
                  <a:schemeClr val="bg1"/>
                </a:solidFill>
              </a:rPr>
              <a:t> when it is being created or applied to an existing report via </a:t>
            </a:r>
            <a:r>
              <a:rPr lang="en-US" u="sng" dirty="0" err="1">
                <a:solidFill>
                  <a:schemeClr val="bg1"/>
                </a:solidFill>
              </a:rPr>
              <a:t>Report.SetDataSourceFields</a:t>
            </a:r>
            <a:r>
              <a:rPr lang="en-US" dirty="0">
                <a:solidFill>
                  <a:schemeClr val="bg1"/>
                </a:solidFill>
              </a:rPr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6DA9A1-2ABB-4A52-B52D-21D6223FA726}"/>
              </a:ext>
            </a:extLst>
          </p:cNvPr>
          <p:cNvSpPr txBox="1"/>
          <p:nvPr/>
        </p:nvSpPr>
        <p:spPr>
          <a:xfrm>
            <a:off x="577158" y="3355045"/>
            <a:ext cx="11258290" cy="31700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//Must be on the 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QueuedTask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//Collection of fields where the CITY_NAME field is sorted in Ascending order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listOfFields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List&lt;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CIMReportField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&gt;{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CIMReportField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{Name = 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“State"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SortOrder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0,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SortInfo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FieldSortInfo.Asc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},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CIMReportField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{Name = 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“City"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SortOrder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1,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SortInfo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FieldSortInfo.Asc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},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CIMReportField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{Name = 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“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CityElevation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};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     //Create a 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ReportDatasource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and create a report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reportDatasource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ReportDataSource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featureLayerToUse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listOfFields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ReportFactory.Instance.CreateReport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"report name"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reportDatasource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//Modify an existing report with Sorting info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report.SetDataSourceFields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listOfFields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97105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A0C4367A-1C34-40E0-876B-3AA8FDB0B64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62C8A56C-0F0A-42F6-BE40-F8B33BFB0016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F101B12A-C9E3-4490-B498-C25EF4AC9656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20" name="gradient background1">
                <a:extLst>
                  <a:ext uri="{FF2B5EF4-FFF2-40B4-BE49-F238E27FC236}">
                    <a16:creationId xmlns:a16="http://schemas.microsoft.com/office/drawing/2014/main" id="{A7AB20C8-83DD-4419-B53E-F5E9B45638D0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45D59A44-48D8-4FA1-B66C-2F1D141CAA3D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624919C7-91DC-4AFC-9946-AD9B229534D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9640BFBC-B1DE-4587-87D1-3972E2EA4D5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16" name="gradient background1">
              <a:extLst>
                <a:ext uri="{FF2B5EF4-FFF2-40B4-BE49-F238E27FC236}">
                  <a16:creationId xmlns:a16="http://schemas.microsoft.com/office/drawing/2014/main" id="{015A4762-9593-41E0-B103-6529AF933695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10" name="Title 15">
            <a:extLst>
              <a:ext uri="{FF2B5EF4-FFF2-40B4-BE49-F238E27FC236}">
                <a16:creationId xmlns:a16="http://schemas.microsoft.com/office/drawing/2014/main" id="{B675FCD7-62D4-4931-A714-9889FF7EEA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1523" y="593339"/>
            <a:ext cx="10826496" cy="609398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Grouping Data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3241A40-1621-40EF-B932-7A4ABFCC0E5B}"/>
              </a:ext>
            </a:extLst>
          </p:cNvPr>
          <p:cNvSpPr/>
          <p:nvPr/>
        </p:nvSpPr>
        <p:spPr>
          <a:xfrm>
            <a:off x="858474" y="1272759"/>
            <a:ext cx="1096161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Report data can be grouped on a common (repeating) value within the given field.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Grouping is specified via the “</a:t>
            </a:r>
            <a:r>
              <a:rPr lang="en-US" u="sng" dirty="0" err="1">
                <a:solidFill>
                  <a:schemeClr val="bg1"/>
                </a:solidFill>
              </a:rPr>
              <a:t>CIMReportField.Group</a:t>
            </a:r>
            <a:r>
              <a:rPr lang="en-US" dirty="0">
                <a:solidFill>
                  <a:schemeClr val="bg1"/>
                </a:solidFill>
              </a:rPr>
              <a:t>” property.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Provide the list of </a:t>
            </a:r>
            <a:r>
              <a:rPr lang="en-US" u="sng" dirty="0" err="1">
                <a:solidFill>
                  <a:schemeClr val="bg1"/>
                </a:solidFill>
              </a:rPr>
              <a:t>CIMReportFields</a:t>
            </a:r>
            <a:r>
              <a:rPr lang="en-US" dirty="0">
                <a:solidFill>
                  <a:schemeClr val="bg1"/>
                </a:solidFill>
              </a:rPr>
              <a:t> with the grouping info, either as the parameter to a </a:t>
            </a:r>
            <a:r>
              <a:rPr lang="en-US" dirty="0" err="1">
                <a:solidFill>
                  <a:schemeClr val="bg1"/>
                </a:solidFill>
              </a:rPr>
              <a:t>ReportDataSource</a:t>
            </a:r>
            <a:r>
              <a:rPr lang="en-US" dirty="0">
                <a:solidFill>
                  <a:schemeClr val="bg1"/>
                </a:solidFill>
              </a:rPr>
              <a:t> when creating it or to an existing report via its </a:t>
            </a:r>
            <a:r>
              <a:rPr lang="en-US" u="sng" dirty="0" err="1">
                <a:solidFill>
                  <a:schemeClr val="bg1"/>
                </a:solidFill>
              </a:rPr>
              <a:t>SetDataSourceFields</a:t>
            </a:r>
            <a:r>
              <a:rPr lang="en-US" dirty="0">
                <a:solidFill>
                  <a:schemeClr val="bg1"/>
                </a:solidFill>
              </a:rPr>
              <a:t> method.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29EC7E-F56C-4902-A680-286EA1251AB6}"/>
              </a:ext>
            </a:extLst>
          </p:cNvPr>
          <p:cNvSpPr txBox="1"/>
          <p:nvPr/>
        </p:nvSpPr>
        <p:spPr>
          <a:xfrm>
            <a:off x="993592" y="3717345"/>
            <a:ext cx="10725828" cy="280076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listOfFields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List&lt;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CIMReportField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CIMReportField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{Name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“State"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Group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},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//group on common state names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CIMReportField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{Name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“City"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SortOrder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1,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SortInfo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FieldSortInfo.Asc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},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CIMReportField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{Name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CityElevation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};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 //Create a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ReportDatasource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and create a report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reportDatasource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ReportDataSource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featureLayerToUse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listOfFields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ReportFactory.Instance.CreateReport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"report name"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reportDatasource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 //Modify an existing report with grouping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report.SetDataSourceFields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listOfFields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64F1730-0B98-4DA0-8AFE-3E17BFCF7674}"/>
              </a:ext>
            </a:extLst>
          </p:cNvPr>
          <p:cNvSpPr/>
          <p:nvPr/>
        </p:nvSpPr>
        <p:spPr>
          <a:xfrm>
            <a:off x="908808" y="3186700"/>
            <a:ext cx="10860946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dirty="0"/>
              <a:t>This snippet is grouping a list of cities together based on which State they are in. </a:t>
            </a:r>
          </a:p>
        </p:txBody>
      </p:sp>
      <p:sp>
        <p:nvSpPr>
          <p:cNvPr id="6" name="Arrow: Down 5">
            <a:extLst>
              <a:ext uri="{FF2B5EF4-FFF2-40B4-BE49-F238E27FC236}">
                <a16:creationId xmlns:a16="http://schemas.microsoft.com/office/drawing/2014/main" id="{30C187E9-FC84-446D-888E-D23C761F242F}"/>
              </a:ext>
            </a:extLst>
          </p:cNvPr>
          <p:cNvSpPr/>
          <p:nvPr/>
        </p:nvSpPr>
        <p:spPr>
          <a:xfrm>
            <a:off x="9882231" y="3405346"/>
            <a:ext cx="385894" cy="580446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22518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A0C4367A-1C34-40E0-876B-3AA8FDB0B64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62C8A56C-0F0A-42F6-BE40-F8B33BFB0016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F101B12A-C9E3-4490-B498-C25EF4AC9656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20" name="gradient background1">
                <a:extLst>
                  <a:ext uri="{FF2B5EF4-FFF2-40B4-BE49-F238E27FC236}">
                    <a16:creationId xmlns:a16="http://schemas.microsoft.com/office/drawing/2014/main" id="{A7AB20C8-83DD-4419-B53E-F5E9B45638D0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45D59A44-48D8-4FA1-B66C-2F1D141CAA3D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624919C7-91DC-4AFC-9946-AD9B229534D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9640BFBC-B1DE-4587-87D1-3972E2EA4D5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16" name="gradient background1">
              <a:extLst>
                <a:ext uri="{FF2B5EF4-FFF2-40B4-BE49-F238E27FC236}">
                  <a16:creationId xmlns:a16="http://schemas.microsoft.com/office/drawing/2014/main" id="{015A4762-9593-41E0-B103-6529AF933695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10" name="Title 15">
            <a:extLst>
              <a:ext uri="{FF2B5EF4-FFF2-40B4-BE49-F238E27FC236}">
                <a16:creationId xmlns:a16="http://schemas.microsoft.com/office/drawing/2014/main" id="{B675FCD7-62D4-4931-A714-9889FF7EEA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1523" y="593339"/>
            <a:ext cx="10826496" cy="609398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Report Demo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D6B6543-1B87-475F-9352-ADB546062D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41956" y="1418621"/>
            <a:ext cx="8615182" cy="4846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74164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A0C4367A-1C34-40E0-876B-3AA8FDB0B64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62C8A56C-0F0A-42F6-BE40-F8B33BFB0016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F101B12A-C9E3-4490-B498-C25EF4AC9656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20" name="gradient background1">
                <a:extLst>
                  <a:ext uri="{FF2B5EF4-FFF2-40B4-BE49-F238E27FC236}">
                    <a16:creationId xmlns:a16="http://schemas.microsoft.com/office/drawing/2014/main" id="{A7AB20C8-83DD-4419-B53E-F5E9B45638D0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45D59A44-48D8-4FA1-B66C-2F1D141CAA3D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624919C7-91DC-4AFC-9946-AD9B229534D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9640BFBC-B1DE-4587-87D1-3972E2EA4D5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16" name="gradient background1">
              <a:extLst>
                <a:ext uri="{FF2B5EF4-FFF2-40B4-BE49-F238E27FC236}">
                  <a16:creationId xmlns:a16="http://schemas.microsoft.com/office/drawing/2014/main" id="{015A4762-9593-41E0-B103-6529AF933695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10" name="Title 15">
            <a:extLst>
              <a:ext uri="{FF2B5EF4-FFF2-40B4-BE49-F238E27FC236}">
                <a16:creationId xmlns:a16="http://schemas.microsoft.com/office/drawing/2014/main" id="{B3E5725A-8D51-449B-B60B-267C1643D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1523" y="593339"/>
            <a:ext cx="10826496" cy="609398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Modifying Reports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181F654-A0D6-49D0-84F4-C5E843BE07AB}"/>
              </a:ext>
            </a:extLst>
          </p:cNvPr>
          <p:cNvSpPr txBox="1"/>
          <p:nvPr/>
        </p:nvSpPr>
        <p:spPr>
          <a:xfrm>
            <a:off x="831910" y="1358753"/>
            <a:ext cx="11035667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Existing reports can be modified in the following ways: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en-US" dirty="0">
                <a:solidFill>
                  <a:schemeClr val="bg1"/>
                </a:solidFill>
              </a:rPr>
              <a:t>Use </a:t>
            </a:r>
            <a:r>
              <a:rPr lang="en-US" u="sng" dirty="0" err="1">
                <a:solidFill>
                  <a:schemeClr val="bg1"/>
                </a:solidFill>
              </a:rPr>
              <a:t>ReportElementFactory</a:t>
            </a:r>
            <a:r>
              <a:rPr lang="en-US" dirty="0">
                <a:solidFill>
                  <a:schemeClr val="bg1"/>
                </a:solidFill>
              </a:rPr>
              <a:t> class to add </a:t>
            </a:r>
            <a:r>
              <a:rPr lang="en-US" u="sng" dirty="0">
                <a:solidFill>
                  <a:schemeClr val="bg1"/>
                </a:solidFill>
              </a:rPr>
              <a:t>new report elements </a:t>
            </a:r>
            <a:r>
              <a:rPr lang="en-US" dirty="0">
                <a:solidFill>
                  <a:schemeClr val="bg1"/>
                </a:solidFill>
              </a:rPr>
              <a:t>to an existing report.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Elements that can be added to a report are:</a:t>
            </a:r>
          </a:p>
          <a:p>
            <a:pPr marL="1714500" lvl="3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Fields</a:t>
            </a:r>
          </a:p>
          <a:p>
            <a:pPr marL="1714500" lvl="3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Statistics</a:t>
            </a:r>
          </a:p>
          <a:p>
            <a:pPr marL="1714500" lvl="3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Graphic rectangle text element</a:t>
            </a:r>
          </a:p>
          <a:p>
            <a:pPr marL="1714500" lvl="3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Picture</a:t>
            </a:r>
          </a:p>
          <a:p>
            <a:pPr marL="1714500" lvl="3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Chart</a:t>
            </a:r>
          </a:p>
          <a:p>
            <a:pPr marL="1714500" lvl="3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Attachments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>
                <a:solidFill>
                  <a:schemeClr val="bg1"/>
                </a:solidFill>
              </a:rPr>
              <a:t>Use </a:t>
            </a:r>
            <a:r>
              <a:rPr lang="en-US" u="sng" dirty="0" err="1">
                <a:solidFill>
                  <a:schemeClr val="bg1"/>
                </a:solidFill>
              </a:rPr>
              <a:t>SetDataSource</a:t>
            </a:r>
            <a:r>
              <a:rPr lang="en-US" dirty="0">
                <a:solidFill>
                  <a:schemeClr val="bg1"/>
                </a:solidFill>
              </a:rPr>
              <a:t> method available in the report class to </a:t>
            </a:r>
            <a:r>
              <a:rPr lang="en-US" u="sng" dirty="0">
                <a:solidFill>
                  <a:schemeClr val="bg1"/>
                </a:solidFill>
              </a:rPr>
              <a:t>change the data source </a:t>
            </a:r>
            <a:r>
              <a:rPr lang="en-US" dirty="0">
                <a:solidFill>
                  <a:schemeClr val="bg1"/>
                </a:solidFill>
              </a:rPr>
              <a:t>linked to an existing report.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bg1"/>
                </a:solidFill>
              </a:rPr>
              <a:t>Report.SetDataSource</a:t>
            </a:r>
            <a:r>
              <a:rPr lang="en-US" dirty="0">
                <a:solidFill>
                  <a:schemeClr val="bg1"/>
                </a:solidFill>
              </a:rPr>
              <a:t>() method requires a “</a:t>
            </a:r>
            <a:r>
              <a:rPr lang="en-US" dirty="0" err="1">
                <a:solidFill>
                  <a:schemeClr val="bg1"/>
                </a:solidFill>
              </a:rPr>
              <a:t>ReportDataSource</a:t>
            </a:r>
            <a:r>
              <a:rPr lang="en-US" dirty="0">
                <a:solidFill>
                  <a:schemeClr val="bg1"/>
                </a:solidFill>
              </a:rPr>
              <a:t>” object.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Change the underlying data linked to the report for any reason – broken links, production data, etc.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The schema of the </a:t>
            </a:r>
            <a:r>
              <a:rPr lang="en-US" dirty="0" err="1">
                <a:solidFill>
                  <a:schemeClr val="bg1"/>
                </a:solidFill>
              </a:rPr>
              <a:t>datasources</a:t>
            </a:r>
            <a:r>
              <a:rPr lang="en-US" dirty="0">
                <a:solidFill>
                  <a:schemeClr val="bg1"/>
                </a:solidFill>
              </a:rPr>
              <a:t> have to be exactly the same.</a:t>
            </a:r>
          </a:p>
          <a:p>
            <a:pPr marL="800100" lvl="1" indent="-342900">
              <a:buFont typeface="+mj-lt"/>
              <a:buAutoNum type="arabicPeriod"/>
            </a:pPr>
            <a:endParaRPr lang="en-US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pPr lvl="1"/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12176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CC115DA7-E1AD-49D0-8487-A20B653BABD5}"/>
              </a:ext>
            </a:extLst>
          </p:cNvPr>
          <p:cNvGrpSpPr/>
          <p:nvPr/>
        </p:nvGrpSpPr>
        <p:grpSpPr>
          <a:xfrm>
            <a:off x="0" y="19027"/>
            <a:ext cx="12192000" cy="6858000"/>
            <a:chOff x="0" y="0"/>
            <a:chExt cx="12192000" cy="6858000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588C44FC-D34D-4B8E-9DE1-AD0122369D73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C4E4A1F4-FC55-45C3-BCA5-2F52D5C743CF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20" name="gradient background1">
                <a:extLst>
                  <a:ext uri="{FF2B5EF4-FFF2-40B4-BE49-F238E27FC236}">
                    <a16:creationId xmlns:a16="http://schemas.microsoft.com/office/drawing/2014/main" id="{66ED2C70-8C08-473A-974C-C58F6572FDCF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7F0BEA8D-5A25-4D7F-B2CC-5C3FDA7A8EF2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EA062291-85B7-44B7-AC27-9CE365DEA22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B5A19B1F-3978-42B4-8BD4-514C5CB6BAA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16" name="gradient background1">
              <a:extLst>
                <a:ext uri="{FF2B5EF4-FFF2-40B4-BE49-F238E27FC236}">
                  <a16:creationId xmlns:a16="http://schemas.microsoft.com/office/drawing/2014/main" id="{AEF56478-05D3-4C8A-BA8D-63D7F1D4645D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1DC64935-9014-49D8-9283-BC74AD983A41}"/>
              </a:ext>
            </a:extLst>
          </p:cNvPr>
          <p:cNvSpPr/>
          <p:nvPr/>
        </p:nvSpPr>
        <p:spPr>
          <a:xfrm>
            <a:off x="437312" y="1472442"/>
            <a:ext cx="113534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New elements can be added to an existing Report using the various methods available in the </a:t>
            </a:r>
            <a:r>
              <a:rPr lang="en-US" dirty="0" err="1">
                <a:solidFill>
                  <a:schemeClr val="bg1"/>
                </a:solidFill>
              </a:rPr>
              <a:t>ReportElementFactory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class</a:t>
            </a:r>
            <a:r>
              <a:rPr lang="en-US" dirty="0">
                <a:solidFill>
                  <a:schemeClr val="bg1"/>
                </a:solidFill>
                <a:latin typeface="Consolas" panose="020B0609020204030204" pitchFamily="49" charset="0"/>
              </a:rPr>
              <a:t>.</a:t>
            </a:r>
          </a:p>
        </p:txBody>
      </p:sp>
      <p:sp>
        <p:nvSpPr>
          <p:cNvPr id="14" name="Title 15">
            <a:extLst>
              <a:ext uri="{FF2B5EF4-FFF2-40B4-BE49-F238E27FC236}">
                <a16:creationId xmlns:a16="http://schemas.microsoft.com/office/drawing/2014/main" id="{4869128C-4F9E-48D5-963D-755AEFA09B03}"/>
              </a:ext>
            </a:extLst>
          </p:cNvPr>
          <p:cNvSpPr txBox="1">
            <a:spLocks/>
          </p:cNvSpPr>
          <p:nvPr/>
        </p:nvSpPr>
        <p:spPr>
          <a:xfrm>
            <a:off x="556917" y="622670"/>
            <a:ext cx="10826496" cy="60939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chemeClr val="bg1"/>
                </a:solidFill>
              </a:rPr>
              <a:t>Adding new elements</a:t>
            </a:r>
          </a:p>
        </p:txBody>
      </p:sp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45FFFAA8-35F1-4048-BC76-F47AE4C3ED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2461576"/>
              </p:ext>
            </p:extLst>
          </p:nvPr>
        </p:nvGraphicFramePr>
        <p:xfrm>
          <a:off x="618608" y="2199113"/>
          <a:ext cx="11137412" cy="22880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68706">
                  <a:extLst>
                    <a:ext uri="{9D8B030D-6E8A-4147-A177-3AD203B41FA5}">
                      <a16:colId xmlns:a16="http://schemas.microsoft.com/office/drawing/2014/main" val="2571683004"/>
                    </a:ext>
                  </a:extLst>
                </a:gridCol>
                <a:gridCol w="5568706">
                  <a:extLst>
                    <a:ext uri="{9D8B030D-6E8A-4147-A177-3AD203B41FA5}">
                      <a16:colId xmlns:a16="http://schemas.microsoft.com/office/drawing/2014/main" val="1819631294"/>
                    </a:ext>
                  </a:extLst>
                </a:gridCol>
              </a:tblGrid>
              <a:tr h="326858">
                <a:tc>
                  <a:txBody>
                    <a:bodyPr/>
                    <a:lstStyle/>
                    <a:p>
                      <a:r>
                        <a:rPr lang="en-US" sz="1200" dirty="0"/>
                        <a:t>Element to add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/>
                        <a:t>ReportElementFactory</a:t>
                      </a:r>
                      <a:r>
                        <a:rPr lang="en-US" sz="1200" dirty="0"/>
                        <a:t> method to use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1179383"/>
                  </a:ext>
                </a:extLst>
              </a:tr>
              <a:tr h="326858">
                <a:tc>
                  <a:txBody>
                    <a:bodyPr/>
                    <a:lstStyle/>
                    <a:p>
                      <a:r>
                        <a:rPr lang="en-US" sz="1200" dirty="0"/>
                        <a:t>Fields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/>
                        </a:rPr>
                        <a:t>CreateFieldValueTextElement</a:t>
                      </a:r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1968335"/>
                  </a:ext>
                </a:extLst>
              </a:tr>
              <a:tr h="326858">
                <a:tc>
                  <a:txBody>
                    <a:bodyPr/>
                    <a:lstStyle/>
                    <a:p>
                      <a:r>
                        <a:rPr lang="en-US" sz="1200" dirty="0"/>
                        <a:t>Statistics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/>
                        </a:rPr>
                        <a:t>CreateFieldStatisticTextElement</a:t>
                      </a:r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7572748"/>
                  </a:ext>
                </a:extLst>
              </a:tr>
              <a:tr h="326858">
                <a:tc>
                  <a:txBody>
                    <a:bodyPr/>
                    <a:lstStyle/>
                    <a:p>
                      <a:r>
                        <a:rPr lang="en-US" sz="1200" dirty="0"/>
                        <a:t>Graphic Rectangle Text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7"/>
                        </a:rPr>
                        <a:t>CreateRectangleParagraphGraphicElement</a:t>
                      </a:r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6322891"/>
                  </a:ext>
                </a:extLst>
              </a:tr>
              <a:tr h="326858">
                <a:tc>
                  <a:txBody>
                    <a:bodyPr/>
                    <a:lstStyle/>
                    <a:p>
                      <a:r>
                        <a:rPr lang="en-US" sz="1200" dirty="0"/>
                        <a:t>Picture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8"/>
                        </a:rPr>
                        <a:t>CreateDynamicPictureGraphicElement</a:t>
                      </a:r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2370996"/>
                  </a:ext>
                </a:extLst>
              </a:tr>
              <a:tr h="326858">
                <a:tc>
                  <a:txBody>
                    <a:bodyPr/>
                    <a:lstStyle/>
                    <a:p>
                      <a:r>
                        <a:rPr lang="en-US" sz="1200" dirty="0"/>
                        <a:t>Chart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9"/>
                        </a:rPr>
                        <a:t>CreateChartFrame</a:t>
                      </a:r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5236523"/>
                  </a:ext>
                </a:extLst>
              </a:tr>
              <a:tr h="326858">
                <a:tc>
                  <a:txBody>
                    <a:bodyPr/>
                    <a:lstStyle/>
                    <a:p>
                      <a:r>
                        <a:rPr lang="en-US" sz="1200" dirty="0"/>
                        <a:t>Attachments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0"/>
                        </a:rPr>
                        <a:t>CreateAttachmentFrame</a:t>
                      </a:r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0424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378840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CC115DA7-E1AD-49D0-8487-A20B653BABD5}"/>
              </a:ext>
            </a:extLst>
          </p:cNvPr>
          <p:cNvGrpSpPr/>
          <p:nvPr/>
        </p:nvGrpSpPr>
        <p:grpSpPr>
          <a:xfrm>
            <a:off x="0" y="19027"/>
            <a:ext cx="12192000" cy="6858000"/>
            <a:chOff x="0" y="0"/>
            <a:chExt cx="12192000" cy="6858000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588C44FC-D34D-4B8E-9DE1-AD0122369D73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C4E4A1F4-FC55-45C3-BCA5-2F52D5C743CF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20" name="gradient background1">
                <a:extLst>
                  <a:ext uri="{FF2B5EF4-FFF2-40B4-BE49-F238E27FC236}">
                    <a16:creationId xmlns:a16="http://schemas.microsoft.com/office/drawing/2014/main" id="{66ED2C70-8C08-473A-974C-C58F6572FDCF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7F0BEA8D-5A25-4D7F-B2CC-5C3FDA7A8EF2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EA062291-85B7-44B7-AC27-9CE365DEA22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B5A19B1F-3978-42B4-8BD4-514C5CB6BAA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16" name="gradient background1">
              <a:extLst>
                <a:ext uri="{FF2B5EF4-FFF2-40B4-BE49-F238E27FC236}">
                  <a16:creationId xmlns:a16="http://schemas.microsoft.com/office/drawing/2014/main" id="{AEF56478-05D3-4C8A-BA8D-63D7F1D4645D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1DC64935-9014-49D8-9283-BC74AD983A41}"/>
              </a:ext>
            </a:extLst>
          </p:cNvPr>
          <p:cNvSpPr/>
          <p:nvPr/>
        </p:nvSpPr>
        <p:spPr>
          <a:xfrm>
            <a:off x="556917" y="1398388"/>
            <a:ext cx="1112406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When creating an element, the add-in must provide: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The </a:t>
            </a:r>
            <a:r>
              <a:rPr lang="en-US" sz="2000" dirty="0" err="1">
                <a:solidFill>
                  <a:schemeClr val="bg1"/>
                </a:solidFill>
              </a:rPr>
              <a:t>elementContainer</a:t>
            </a:r>
            <a:r>
              <a:rPr lang="en-US" sz="2000" dirty="0">
                <a:solidFill>
                  <a:schemeClr val="bg1"/>
                </a:solidFill>
              </a:rPr>
              <a:t> identifying the section within which the new element will be created (for example, Fields are added to the </a:t>
            </a:r>
            <a:r>
              <a:rPr lang="en-US" sz="2000" dirty="0" err="1">
                <a:solidFill>
                  <a:schemeClr val="bg1"/>
                </a:solidFill>
              </a:rPr>
              <a:t>ReportDetails</a:t>
            </a:r>
            <a:r>
              <a:rPr lang="en-US" sz="2000" dirty="0">
                <a:solidFill>
                  <a:schemeClr val="bg1"/>
                </a:solidFill>
              </a:rPr>
              <a:t> section.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A envelope specifying the element location.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Any additional parameters required for the specific element (</a:t>
            </a:r>
            <a:r>
              <a:rPr lang="en-US" sz="2000" dirty="0" err="1">
                <a:solidFill>
                  <a:schemeClr val="bg1"/>
                </a:solidFill>
              </a:rPr>
              <a:t>eg.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CIMReportField</a:t>
            </a:r>
            <a:r>
              <a:rPr lang="en-US" sz="2000" dirty="0">
                <a:solidFill>
                  <a:schemeClr val="bg1"/>
                </a:solidFill>
              </a:rPr>
              <a:t> for a new field and so on).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The newly constructed </a:t>
            </a:r>
            <a:r>
              <a:rPr lang="en-US" sz="2000" dirty="0" err="1">
                <a:solidFill>
                  <a:schemeClr val="bg1"/>
                </a:solidFill>
              </a:rPr>
              <a:t>GraphicElement</a:t>
            </a:r>
            <a:r>
              <a:rPr lang="en-US" sz="2000" dirty="0">
                <a:solidFill>
                  <a:schemeClr val="bg1"/>
                </a:solidFill>
              </a:rPr>
              <a:t> will be returned in all cases.</a:t>
            </a:r>
          </a:p>
        </p:txBody>
      </p:sp>
      <p:sp>
        <p:nvSpPr>
          <p:cNvPr id="14" name="Title 15">
            <a:extLst>
              <a:ext uri="{FF2B5EF4-FFF2-40B4-BE49-F238E27FC236}">
                <a16:creationId xmlns:a16="http://schemas.microsoft.com/office/drawing/2014/main" id="{4869128C-4F9E-48D5-963D-755AEFA09B03}"/>
              </a:ext>
            </a:extLst>
          </p:cNvPr>
          <p:cNvSpPr txBox="1">
            <a:spLocks/>
          </p:cNvSpPr>
          <p:nvPr/>
        </p:nvSpPr>
        <p:spPr>
          <a:xfrm>
            <a:off x="556917" y="622670"/>
            <a:ext cx="10826496" cy="60939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chemeClr val="bg1"/>
                </a:solidFill>
              </a:rPr>
              <a:t>Adding new elements</a:t>
            </a:r>
          </a:p>
        </p:txBody>
      </p:sp>
    </p:spTree>
    <p:extLst>
      <p:ext uri="{BB962C8B-B14F-4D97-AF65-F5344CB8AC3E}">
        <p14:creationId xmlns:p14="http://schemas.microsoft.com/office/powerpoint/2010/main" val="157937186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A0C4367A-1C34-40E0-876B-3AA8FDB0B64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62C8A56C-0F0A-42F6-BE40-F8B33BFB0016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F101B12A-C9E3-4490-B498-C25EF4AC9656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20" name="gradient background1">
                <a:extLst>
                  <a:ext uri="{FF2B5EF4-FFF2-40B4-BE49-F238E27FC236}">
                    <a16:creationId xmlns:a16="http://schemas.microsoft.com/office/drawing/2014/main" id="{A7AB20C8-83DD-4419-B53E-F5E9B45638D0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45D59A44-48D8-4FA1-B66C-2F1D141CAA3D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624919C7-91DC-4AFC-9946-AD9B229534D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9640BFBC-B1DE-4587-87D1-3972E2EA4D5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16" name="gradient background1">
              <a:extLst>
                <a:ext uri="{FF2B5EF4-FFF2-40B4-BE49-F238E27FC236}">
                  <a16:creationId xmlns:a16="http://schemas.microsoft.com/office/drawing/2014/main" id="{015A4762-9593-41E0-B103-6529AF933695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10" name="Title 15">
            <a:extLst>
              <a:ext uri="{FF2B5EF4-FFF2-40B4-BE49-F238E27FC236}">
                <a16:creationId xmlns:a16="http://schemas.microsoft.com/office/drawing/2014/main" id="{B675FCD7-62D4-4931-A714-9889FF7EEA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002" y="543552"/>
            <a:ext cx="10826496" cy="609398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Adding new elements</a:t>
            </a:r>
          </a:p>
        </p:txBody>
      </p:sp>
      <p:sp>
        <p:nvSpPr>
          <p:cNvPr id="11" name="Title 15">
            <a:extLst>
              <a:ext uri="{FF2B5EF4-FFF2-40B4-BE49-F238E27FC236}">
                <a16:creationId xmlns:a16="http://schemas.microsoft.com/office/drawing/2014/main" id="{350FE208-6A00-4858-90FC-05AEC0D3DAA3}"/>
              </a:ext>
            </a:extLst>
          </p:cNvPr>
          <p:cNvSpPr txBox="1">
            <a:spLocks/>
          </p:cNvSpPr>
          <p:nvPr/>
        </p:nvSpPr>
        <p:spPr>
          <a:xfrm>
            <a:off x="383002" y="1214061"/>
            <a:ext cx="10826496" cy="30511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>
                <a:solidFill>
                  <a:srgbClr val="1EF1BA"/>
                </a:solidFill>
              </a:rPr>
              <a:t>Add field example</a:t>
            </a:r>
            <a:endParaRPr lang="en-US" sz="2400" dirty="0">
              <a:solidFill>
                <a:srgbClr val="1EF1BA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F2267AB-884E-4C1E-A6EC-AE235C473539}"/>
              </a:ext>
            </a:extLst>
          </p:cNvPr>
          <p:cNvSpPr txBox="1"/>
          <p:nvPr/>
        </p:nvSpPr>
        <p:spPr>
          <a:xfrm>
            <a:off x="500186" y="1818337"/>
            <a:ext cx="11369170" cy="424731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   //Must be on </a:t>
            </a:r>
            <a:r>
              <a:rPr lang="en-US" dirty="0" err="1">
                <a:solidFill>
                  <a:srgbClr val="008000"/>
                </a:solidFill>
                <a:latin typeface="Consolas" panose="020B0609020204030204" pitchFamily="49" charset="0"/>
              </a:rPr>
              <a:t>QueuedTask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//Creates a new field element within the </a:t>
            </a:r>
            <a:r>
              <a:rPr lang="en-US" dirty="0" err="1">
                <a:solidFill>
                  <a:srgbClr val="008000"/>
                </a:solidFill>
                <a:latin typeface="Consolas" panose="020B0609020204030204" pitchFamily="49" charset="0"/>
              </a:rPr>
              <a:t>ReportDetails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section of a report.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newReportField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CIMReportField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Name =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“Population1990"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};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   //Get the "</a:t>
            </a:r>
            <a:r>
              <a:rPr lang="en-US" dirty="0" err="1">
                <a:solidFill>
                  <a:srgbClr val="008000"/>
                </a:solidFill>
                <a:latin typeface="Consolas" panose="020B0609020204030204" pitchFamily="49" charset="0"/>
              </a:rPr>
              <a:t>ReportSectionElement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"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mainReportSection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report.Elements.OfType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ReportSection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&gt;().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FirstOrDefault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   //</a:t>
            </a:r>
            <a:r>
              <a:rPr lang="en-US" dirty="0" err="1">
                <a:solidFill>
                  <a:srgbClr val="008000"/>
                </a:solidFill>
                <a:latin typeface="Consolas" panose="020B0609020204030204" pitchFamily="49" charset="0"/>
              </a:rPr>
              <a:t>ReportDetails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is where "fields" are.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ReportDetails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reportDetailsSection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			  			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mainReportSection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?.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Elements.OfType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ReportDetails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&gt;().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FirstOrDefault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     //Location to place the new field on the envelope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Envelope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newFieldEnvelope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EnvelopeBuilder.CreateEnvelope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newMinPoint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newMaxPt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//Create field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fieldGraphic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ReportElementFactory.Instance.CreateFieldValueTextElement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reportDetailsSection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newFieldEnvelope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newReportField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endParaRPr lang="en-US" b="1" dirty="0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468F8938-5302-42D4-8DD3-6166F0099972}"/>
              </a:ext>
            </a:extLst>
          </p:cNvPr>
          <p:cNvSpPr/>
          <p:nvPr/>
        </p:nvSpPr>
        <p:spPr>
          <a:xfrm>
            <a:off x="322644" y="5447076"/>
            <a:ext cx="721453" cy="321881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79665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CC115DA7-E1AD-49D0-8487-A20B653BABD5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588C44FC-D34D-4B8E-9DE1-AD0122369D73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C4E4A1F4-FC55-45C3-BCA5-2F52D5C743CF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20" name="gradient background1">
                <a:extLst>
                  <a:ext uri="{FF2B5EF4-FFF2-40B4-BE49-F238E27FC236}">
                    <a16:creationId xmlns:a16="http://schemas.microsoft.com/office/drawing/2014/main" id="{66ED2C70-8C08-473A-974C-C58F6572FDCF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7F0BEA8D-5A25-4D7F-B2CC-5C3FDA7A8EF2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EA062291-85B7-44B7-AC27-9CE365DEA22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B5A19B1F-3978-42B4-8BD4-514C5CB6BAA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16" name="gradient background1">
              <a:extLst>
                <a:ext uri="{FF2B5EF4-FFF2-40B4-BE49-F238E27FC236}">
                  <a16:creationId xmlns:a16="http://schemas.microsoft.com/office/drawing/2014/main" id="{AEF56478-05D3-4C8A-BA8D-63D7F1D4645D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10" name="Title 15">
            <a:extLst>
              <a:ext uri="{FF2B5EF4-FFF2-40B4-BE49-F238E27FC236}">
                <a16:creationId xmlns:a16="http://schemas.microsoft.com/office/drawing/2014/main" id="{45C692D2-B450-444D-A47E-13C25C4581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125" y="327708"/>
            <a:ext cx="10826496" cy="609398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Change the underlying </a:t>
            </a:r>
            <a:r>
              <a:rPr lang="en-US" b="1" dirty="0" err="1">
                <a:solidFill>
                  <a:schemeClr val="bg1"/>
                </a:solidFill>
              </a:rPr>
              <a:t>datasource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06EE7C3-4332-4F04-AE3F-DCD799AA18DC}"/>
              </a:ext>
            </a:extLst>
          </p:cNvPr>
          <p:cNvSpPr txBox="1"/>
          <p:nvPr/>
        </p:nvSpPr>
        <p:spPr>
          <a:xfrm>
            <a:off x="671083" y="3813181"/>
            <a:ext cx="10947945" cy="273921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//Get Feature Layer from the project.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FeatureLayer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featureLayer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…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//Create the array of 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CIMReportFields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- Has to be the same as the existing report.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listOfFields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List&lt;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CIMReportField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&gt;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CIMReportField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{Name = 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CustomerName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},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	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CIMReportField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{Name = 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RecordNumber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},…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};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//Create the 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ReportDataSource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ReportDataSource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reportDataSource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ReportDataSource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featureLayer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"State = 'Alabama'"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,   								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listOfFields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//Change the existing report's data source with the new 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ReportDataSource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.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report.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SetDataSource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reportDataSource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endParaRPr lang="en-US" sz="14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2BC4FC6-A53A-40D7-92ED-DB8BF300BC09}"/>
              </a:ext>
            </a:extLst>
          </p:cNvPr>
          <p:cNvSpPr txBox="1"/>
          <p:nvPr/>
        </p:nvSpPr>
        <p:spPr>
          <a:xfrm>
            <a:off x="549068" y="984515"/>
            <a:ext cx="1097969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</a:rPr>
              <a:t>Two scenarios: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600" dirty="0">
                <a:solidFill>
                  <a:schemeClr val="bg1"/>
                </a:solidFill>
              </a:rPr>
              <a:t>If the report data source is moved or renamed, the connection to the layer or table is broken. 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600" dirty="0">
                <a:solidFill>
                  <a:schemeClr val="bg1"/>
                </a:solidFill>
              </a:rPr>
              <a:t>Alternatively, an existing report can be regenerated with a new definition query. Example: County reports for different states.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u="sng" dirty="0">
                <a:solidFill>
                  <a:schemeClr val="bg1"/>
                </a:solidFill>
              </a:rPr>
              <a:t>Use </a:t>
            </a:r>
            <a:r>
              <a:rPr lang="en-US" sz="1600" u="sng" dirty="0" err="1">
                <a:solidFill>
                  <a:schemeClr val="bg1"/>
                </a:solidFill>
              </a:rPr>
              <a:t>report.SetDataSource</a:t>
            </a:r>
            <a:r>
              <a:rPr lang="en-US" sz="1600" u="sng" dirty="0">
                <a:solidFill>
                  <a:schemeClr val="bg1"/>
                </a:solidFill>
              </a:rPr>
              <a:t>(</a:t>
            </a:r>
            <a:r>
              <a:rPr lang="en-US" sz="1600" u="sng" dirty="0" err="1">
                <a:solidFill>
                  <a:schemeClr val="bg1"/>
                </a:solidFill>
              </a:rPr>
              <a:t>reportDataSource</a:t>
            </a:r>
            <a:r>
              <a:rPr lang="en-US" sz="1600" u="sng" dirty="0">
                <a:solidFill>
                  <a:schemeClr val="bg1"/>
                </a:solidFill>
              </a:rPr>
              <a:t>) </a:t>
            </a:r>
            <a:r>
              <a:rPr lang="en-US" sz="1600" dirty="0">
                <a:solidFill>
                  <a:schemeClr val="bg1"/>
                </a:solidFill>
              </a:rPr>
              <a:t>to fix or change the existing report’s </a:t>
            </a:r>
            <a:r>
              <a:rPr lang="en-US" sz="1600" dirty="0" err="1">
                <a:solidFill>
                  <a:schemeClr val="bg1"/>
                </a:solidFill>
              </a:rPr>
              <a:t>datasource</a:t>
            </a:r>
            <a:r>
              <a:rPr lang="en-US" sz="1600" dirty="0">
                <a:solidFill>
                  <a:schemeClr val="bg1"/>
                </a:solidFill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</a:rPr>
              <a:t>The new </a:t>
            </a:r>
            <a:r>
              <a:rPr lang="en-US" sz="1600" dirty="0" err="1">
                <a:solidFill>
                  <a:schemeClr val="bg1"/>
                </a:solidFill>
              </a:rPr>
              <a:t>ReportDataSource</a:t>
            </a:r>
            <a:r>
              <a:rPr lang="en-US" sz="1600" dirty="0">
                <a:solidFill>
                  <a:schemeClr val="bg1"/>
                </a:solidFill>
              </a:rPr>
              <a:t> can be created by using the constructor: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</a:rPr>
              <a:t>using a  “</a:t>
            </a:r>
            <a:r>
              <a:rPr lang="en-US" sz="1600" u="sng" dirty="0" err="1">
                <a:solidFill>
                  <a:schemeClr val="bg1"/>
                </a:solidFill>
              </a:rPr>
              <a:t>MapMember</a:t>
            </a:r>
            <a:r>
              <a:rPr lang="en-US" sz="1600" dirty="0">
                <a:solidFill>
                  <a:schemeClr val="bg1"/>
                </a:solidFill>
              </a:rPr>
              <a:t>” pointing to a feature layer or standalone table in the current project, or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</a:rPr>
              <a:t> an  independent Geodatabase by creating a </a:t>
            </a:r>
            <a:r>
              <a:rPr lang="en-US" sz="1600" u="sng" dirty="0" err="1">
                <a:solidFill>
                  <a:schemeClr val="bg1"/>
                </a:solidFill>
              </a:rPr>
              <a:t>CIMDataConnection</a:t>
            </a:r>
            <a:r>
              <a:rPr lang="en-US" sz="1600" dirty="0">
                <a:solidFill>
                  <a:schemeClr val="bg1"/>
                </a:solidFill>
              </a:rPr>
              <a:t>.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</a:rPr>
              <a:t>Schema of the new </a:t>
            </a:r>
            <a:r>
              <a:rPr lang="en-US" sz="1600" dirty="0" err="1">
                <a:solidFill>
                  <a:schemeClr val="bg1"/>
                </a:solidFill>
              </a:rPr>
              <a:t>DataSource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u="sng" dirty="0">
                <a:solidFill>
                  <a:schemeClr val="bg1"/>
                </a:solidFill>
              </a:rPr>
              <a:t>has to be the same </a:t>
            </a:r>
            <a:r>
              <a:rPr lang="en-US" sz="1600" dirty="0">
                <a:solidFill>
                  <a:schemeClr val="bg1"/>
                </a:solidFill>
              </a:rPr>
              <a:t>as the </a:t>
            </a:r>
            <a:r>
              <a:rPr lang="en-US" sz="1600" dirty="0" err="1">
                <a:solidFill>
                  <a:schemeClr val="bg1"/>
                </a:solidFill>
              </a:rPr>
              <a:t>datasource</a:t>
            </a:r>
            <a:r>
              <a:rPr lang="en-US" sz="1600" dirty="0">
                <a:solidFill>
                  <a:schemeClr val="bg1"/>
                </a:solidFill>
              </a:rPr>
              <a:t> used in the existing report. </a:t>
            </a:r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5E89FD54-52F2-474B-A1E4-ED279E861CE4}"/>
              </a:ext>
            </a:extLst>
          </p:cNvPr>
          <p:cNvSpPr/>
          <p:nvPr/>
        </p:nvSpPr>
        <p:spPr>
          <a:xfrm>
            <a:off x="238075" y="5939349"/>
            <a:ext cx="721453" cy="321881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08731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CC115DA7-E1AD-49D0-8487-A20B653BABD5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588C44FC-D34D-4B8E-9DE1-AD0122369D73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C4E4A1F4-FC55-45C3-BCA5-2F52D5C743CF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20" name="gradient background1">
                <a:extLst>
                  <a:ext uri="{FF2B5EF4-FFF2-40B4-BE49-F238E27FC236}">
                    <a16:creationId xmlns:a16="http://schemas.microsoft.com/office/drawing/2014/main" id="{66ED2C70-8C08-473A-974C-C58F6572FDCF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7F0BEA8D-5A25-4D7F-B2CC-5C3FDA7A8EF2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EA062291-85B7-44B7-AC27-9CE365DEA22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B5A19B1F-3978-42B4-8BD4-514C5CB6BAA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16" name="gradient background1">
              <a:extLst>
                <a:ext uri="{FF2B5EF4-FFF2-40B4-BE49-F238E27FC236}">
                  <a16:creationId xmlns:a16="http://schemas.microsoft.com/office/drawing/2014/main" id="{AEF56478-05D3-4C8A-BA8D-63D7F1D4645D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10" name="Title 15">
            <a:extLst>
              <a:ext uri="{FF2B5EF4-FFF2-40B4-BE49-F238E27FC236}">
                <a16:creationId xmlns:a16="http://schemas.microsoft.com/office/drawing/2014/main" id="{45C692D2-B450-444D-A47E-13C25C4581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5447" y="383101"/>
            <a:ext cx="10826496" cy="609398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Export the Report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D64347E-47D2-4603-B6BB-8DE23C8BEEF1}"/>
              </a:ext>
            </a:extLst>
          </p:cNvPr>
          <p:cNvSpPr txBox="1"/>
          <p:nvPr/>
        </p:nvSpPr>
        <p:spPr>
          <a:xfrm>
            <a:off x="949720" y="1104457"/>
            <a:ext cx="1021145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A report can be exported to PDF format  using the </a:t>
            </a:r>
            <a:r>
              <a:rPr lang="en-US" dirty="0" err="1">
                <a:solidFill>
                  <a:schemeClr val="bg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ExportToPDF</a:t>
            </a:r>
            <a:r>
              <a:rPr lang="en-US" dirty="0">
                <a:solidFill>
                  <a:schemeClr val="bg1"/>
                </a:solidFill>
              </a:rPr>
              <a:t> method on the report object.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This method requires four parameters: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The name of the output pdf file.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bg1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PDFFormat</a:t>
            </a:r>
            <a:r>
              <a:rPr lang="en-US" dirty="0">
                <a:solidFill>
                  <a:schemeClr val="bg1"/>
                </a:solidFill>
              </a:rPr>
              <a:t> to specify the options for the generated PDF (including full path).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bg1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ReportExportOptions</a:t>
            </a:r>
            <a:r>
              <a:rPr lang="en-US" dirty="0">
                <a:solidFill>
                  <a:schemeClr val="bg1"/>
                </a:solidFill>
              </a:rPr>
              <a:t> to define export options such as page numbering (see below).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A </a:t>
            </a:r>
            <a:r>
              <a:rPr lang="en-US" dirty="0" err="1">
                <a:solidFill>
                  <a:schemeClr val="bg1"/>
                </a:solidFill>
              </a:rPr>
              <a:t>boolean</a:t>
            </a:r>
            <a:r>
              <a:rPr lang="en-US" dirty="0">
                <a:solidFill>
                  <a:schemeClr val="bg1"/>
                </a:solidFill>
              </a:rPr>
              <a:t> parameter specifying whether to use the current selected set of features.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DD15E0E-C4CC-452D-A988-F86D21865A05}"/>
              </a:ext>
            </a:extLst>
          </p:cNvPr>
          <p:cNvSpPr txBox="1"/>
          <p:nvPr/>
        </p:nvSpPr>
        <p:spPr>
          <a:xfrm>
            <a:off x="733873" y="3250578"/>
            <a:ext cx="10219303" cy="31700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//Create PDF format with appropriate settings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pdfFormat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PDFFormat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Resolution = 300,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OutputFileName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Path.Combine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Project.Current.HomeFolderPath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report.Name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};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//Define Export Options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exportOptions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ReportExportOptions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ExportPageOption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ExportPageOptions.ExportAllPages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TotalPageNumberOverride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12,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StartingPageNumberLabelOffset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0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};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useSelection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report.ExportToPDF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report.Name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pdfFormat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exportOptions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useSelection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endParaRPr lang="en-US" sz="1400" b="1" dirty="0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3E3BDDA6-4DB0-49E4-9A4B-17AD8F2C34ED}"/>
              </a:ext>
            </a:extLst>
          </p:cNvPr>
          <p:cNvSpPr/>
          <p:nvPr/>
        </p:nvSpPr>
        <p:spPr>
          <a:xfrm>
            <a:off x="414720" y="6063456"/>
            <a:ext cx="721453" cy="321881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191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A578EBC4-469E-7F41-849A-9B26DC295E4F}"/>
              </a:ext>
            </a:extLst>
          </p:cNvPr>
          <p:cNvGrpSpPr/>
          <p:nvPr/>
        </p:nvGrpSpPr>
        <p:grpSpPr>
          <a:xfrm>
            <a:off x="-1" y="0"/>
            <a:ext cx="12192001" cy="6867939"/>
            <a:chOff x="-1" y="0"/>
            <a:chExt cx="12192001" cy="6867939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5E2C4AB6-19A8-004A-8E85-4DC2B2B40BCB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sp>
            <p:nvSpPr>
              <p:cNvPr id="8" name="gradient background1">
                <a:extLst>
                  <a:ext uri="{FF2B5EF4-FFF2-40B4-BE49-F238E27FC236}">
                    <a16:creationId xmlns:a16="http://schemas.microsoft.com/office/drawing/2014/main" id="{9097782E-D9AD-B94F-96EE-ED462E88E669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11" name="gradient background1">
                <a:extLst>
                  <a:ext uri="{FF2B5EF4-FFF2-40B4-BE49-F238E27FC236}">
                    <a16:creationId xmlns:a16="http://schemas.microsoft.com/office/drawing/2014/main" id="{7A74274E-B35D-2249-853E-C57D4D9A73C9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12192000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/>
                  </a:gs>
                  <a:gs pos="75000">
                    <a:srgbClr val="0741AE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C9404AE7-193B-5144-9CB4-4062FA9B23B9}"/>
                </a:ext>
              </a:extLst>
            </p:cNvPr>
            <p:cNvGrpSpPr/>
            <p:nvPr/>
          </p:nvGrpSpPr>
          <p:grpSpPr>
            <a:xfrm>
              <a:off x="-1" y="0"/>
              <a:ext cx="7589346" cy="6867939"/>
              <a:chOff x="-1" y="0"/>
              <a:chExt cx="7589346" cy="6867939"/>
            </a:xfrm>
          </p:grpSpPr>
          <p:pic>
            <p:nvPicPr>
              <p:cNvPr id="46" name="Picture 45">
                <a:extLst>
                  <a:ext uri="{FF2B5EF4-FFF2-40B4-BE49-F238E27FC236}">
                    <a16:creationId xmlns:a16="http://schemas.microsoft.com/office/drawing/2014/main" id="{BDA2B7D3-77A4-1940-98DA-2E1737077F6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6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152938" y="4869379"/>
                <a:ext cx="6436407" cy="1998560"/>
              </a:xfrm>
              <a:prstGeom prst="rect">
                <a:avLst/>
              </a:prstGeom>
            </p:spPr>
          </p:pic>
          <p:pic>
            <p:nvPicPr>
              <p:cNvPr id="45" name="Picture 44">
                <a:extLst>
                  <a:ext uri="{FF2B5EF4-FFF2-40B4-BE49-F238E27FC236}">
                    <a16:creationId xmlns:a16="http://schemas.microsoft.com/office/drawing/2014/main" id="{B575C0BF-907C-C848-9D9A-8B481A4656C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7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>
                <a:off x="0" y="4234069"/>
                <a:ext cx="4551990" cy="2623931"/>
              </a:xfrm>
              <a:prstGeom prst="rect">
                <a:avLst/>
              </a:prstGeom>
            </p:spPr>
          </p:pic>
          <p:pic>
            <p:nvPicPr>
              <p:cNvPr id="47" name="Picture 46">
                <a:extLst>
                  <a:ext uri="{FF2B5EF4-FFF2-40B4-BE49-F238E27FC236}">
                    <a16:creationId xmlns:a16="http://schemas.microsoft.com/office/drawing/2014/main" id="{A85E2A2C-A8AB-8A43-9C01-481593C936A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screen">
                <a:alphaModFix amt="8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16200000" flipV="1">
                <a:off x="540415" y="-540416"/>
                <a:ext cx="2825246" cy="3906077"/>
              </a:xfrm>
              <a:prstGeom prst="rect">
                <a:avLst/>
              </a:prstGeom>
            </p:spPr>
          </p:pic>
        </p:grpSp>
      </p:grp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419777" y="2362380"/>
            <a:ext cx="4527741" cy="677108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Report Demo 2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2A6281F-1B69-4EDC-83D8-CC731C7DC0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19777" y="3104375"/>
            <a:ext cx="4527741" cy="1015663"/>
          </a:xfrm>
        </p:spPr>
        <p:txBody>
          <a:bodyPr/>
          <a:lstStyle/>
          <a:p>
            <a:r>
              <a:rPr lang="en-US" sz="2000" dirty="0">
                <a:solidFill>
                  <a:srgbClr val="1EF1BA"/>
                </a:solidFill>
              </a:rPr>
              <a:t>Add Field</a:t>
            </a:r>
          </a:p>
          <a:p>
            <a:r>
              <a:rPr lang="en-US" sz="2000" dirty="0">
                <a:solidFill>
                  <a:srgbClr val="1EF1BA"/>
                </a:solidFill>
              </a:rPr>
              <a:t>Export report</a:t>
            </a:r>
          </a:p>
          <a:p>
            <a:r>
              <a:rPr lang="en-US" sz="2000" dirty="0">
                <a:solidFill>
                  <a:srgbClr val="1EF1BA"/>
                </a:solidFill>
              </a:rPr>
              <a:t>Change report </a:t>
            </a:r>
            <a:r>
              <a:rPr lang="en-US" sz="2000" dirty="0" err="1">
                <a:solidFill>
                  <a:srgbClr val="1EF1BA"/>
                </a:solidFill>
              </a:rPr>
              <a:t>Datasource</a:t>
            </a:r>
            <a:endParaRPr lang="en-US" sz="2000" dirty="0">
              <a:solidFill>
                <a:srgbClr val="1EF1BA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823CA42-86E7-4743-A143-430C4FC336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3200" y="2124785"/>
            <a:ext cx="3459676" cy="419869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E5CD23A-DD4E-4360-8833-26682C19ECB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68517" y="2124786"/>
            <a:ext cx="3459676" cy="42158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0A3AD46-25BF-4804-A9B7-75FE6F5A2BA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79009" y="4184925"/>
            <a:ext cx="2162175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590448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609398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Graphics Layers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7B512FD-7F22-4E4A-A878-10706E926C9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The content (graphic elements) of Graphics Layers is persisted.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Can be saved as a </a:t>
            </a:r>
            <a:r>
              <a:rPr lang="en-US" sz="1900" dirty="0">
                <a:solidFill>
                  <a:schemeClr val="bg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layer file</a:t>
            </a:r>
            <a:r>
              <a:rPr lang="en-US" dirty="0">
                <a:solidFill>
                  <a:schemeClr val="bg1"/>
                </a:solidFill>
              </a:rPr>
              <a:t> (.</a:t>
            </a:r>
            <a:r>
              <a:rPr lang="en-US" dirty="0" err="1">
                <a:solidFill>
                  <a:schemeClr val="bg1"/>
                </a:solidFill>
              </a:rPr>
              <a:t>lyrx</a:t>
            </a:r>
            <a:r>
              <a:rPr lang="en-US" dirty="0">
                <a:solidFill>
                  <a:schemeClr val="bg1"/>
                </a:solidFill>
              </a:rPr>
              <a:t>) or </a:t>
            </a:r>
            <a:r>
              <a:rPr lang="en-US" sz="1900" dirty="0">
                <a:solidFill>
                  <a:schemeClr val="bg1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layer package</a:t>
            </a:r>
            <a:r>
              <a:rPr lang="en-US" dirty="0">
                <a:solidFill>
                  <a:schemeClr val="bg1"/>
                </a:solidFill>
              </a:rPr>
              <a:t> (.</a:t>
            </a:r>
            <a:r>
              <a:rPr lang="en-US" dirty="0" err="1">
                <a:solidFill>
                  <a:schemeClr val="bg1"/>
                </a:solidFill>
              </a:rPr>
              <a:t>lpkx</a:t>
            </a:r>
            <a:r>
              <a:rPr lang="en-US" dirty="0">
                <a:solidFill>
                  <a:schemeClr val="bg1"/>
                </a:solidFill>
              </a:rPr>
              <a:t>) 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Persisted as  </a:t>
            </a:r>
            <a:r>
              <a:rPr lang="en-US" sz="1900" dirty="0">
                <a:solidFill>
                  <a:schemeClr val="bg1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feature collections</a:t>
            </a:r>
            <a:r>
              <a:rPr lang="en-US" sz="1900" dirty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in a shared </a:t>
            </a:r>
            <a:r>
              <a:rPr lang="en-US" sz="1900" dirty="0">
                <a:solidFill>
                  <a:schemeClr val="bg1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web map</a:t>
            </a:r>
            <a:r>
              <a:rPr lang="en-US" sz="1900" dirty="0">
                <a:solidFill>
                  <a:schemeClr val="bg1"/>
                </a:solidFill>
              </a:rPr>
              <a:t>*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Persisted in an exported </a:t>
            </a:r>
            <a:r>
              <a:rPr lang="en-US" sz="1900" dirty="0">
                <a:solidFill>
                  <a:schemeClr val="bg1"/>
                </a:solidFill>
              </a:rPr>
              <a:t>Map</a:t>
            </a:r>
            <a:r>
              <a:rPr lang="en-US" dirty="0">
                <a:solidFill>
                  <a:schemeClr val="bg1"/>
                </a:solidFill>
              </a:rPr>
              <a:t>. </a:t>
            </a:r>
          </a:p>
          <a:p>
            <a:r>
              <a:rPr lang="en-US" dirty="0">
                <a:solidFill>
                  <a:schemeClr val="bg1"/>
                </a:solidFill>
              </a:rPr>
              <a:t>Maps containing Graphics Layers can be added to a layout.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Useful for exporting or printing your graphic overlays.</a:t>
            </a: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*Publishing a graphics layer as a </a:t>
            </a:r>
            <a:r>
              <a:rPr lang="en-US" sz="1900" dirty="0">
                <a:solidFill>
                  <a:schemeClr val="bg1"/>
                </a:solidFill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web layer</a:t>
            </a:r>
            <a:r>
              <a:rPr lang="en-US" dirty="0">
                <a:solidFill>
                  <a:schemeClr val="bg1"/>
                </a:solidFill>
              </a:rPr>
              <a:t> is currently not supported. </a:t>
            </a:r>
          </a:p>
          <a:p>
            <a:endParaRPr lang="en-US" dirty="0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86FBB136-821B-4F99-B247-A2E6C2B48E5F}"/>
              </a:ext>
            </a:extLst>
          </p:cNvPr>
          <p:cNvSpPr txBox="1">
            <a:spLocks/>
          </p:cNvSpPr>
          <p:nvPr/>
        </p:nvSpPr>
        <p:spPr>
          <a:xfrm>
            <a:off x="651916" y="1302361"/>
            <a:ext cx="8221903" cy="307777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300"/>
              </a:spcBef>
              <a:spcAft>
                <a:spcPts val="600"/>
              </a:spcAft>
              <a:buNone/>
            </a:pPr>
            <a:r>
              <a:rPr lang="en-US" sz="2000" dirty="0">
                <a:solidFill>
                  <a:srgbClr val="1EF1BA"/>
                </a:solidFill>
              </a:rPr>
              <a:t>Definition</a:t>
            </a:r>
          </a:p>
        </p:txBody>
      </p:sp>
    </p:spTree>
    <p:extLst>
      <p:ext uri="{BB962C8B-B14F-4D97-AF65-F5344CB8AC3E}">
        <p14:creationId xmlns:p14="http://schemas.microsoft.com/office/powerpoint/2010/main" val="1102124993"/>
      </p:ext>
    </p:extLst>
  </p:cSld>
  <p:clrMapOvr>
    <a:masterClrMapping/>
  </p:clrMapOvr>
  <p:transition spd="med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-1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830997"/>
          </a:xfrm>
        </p:spPr>
        <p:txBody>
          <a:bodyPr/>
          <a:lstStyle/>
          <a:p>
            <a:r>
              <a:rPr lang="en-US" sz="5400" dirty="0">
                <a:solidFill>
                  <a:prstClr val="white"/>
                </a:solidFill>
                <a:latin typeface="Calibri Light" panose="020F0302020204030204"/>
                <a:cs typeface="+mj-cs"/>
              </a:rPr>
              <a:t>Working with Graphics Layers &amp; Reports</a:t>
            </a:r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FB5C75E-C676-4D35-8785-9FDC326FF875}"/>
              </a:ext>
            </a:extLst>
          </p:cNvPr>
          <p:cNvSpPr txBox="1">
            <a:spLocks/>
          </p:cNvSpPr>
          <p:nvPr/>
        </p:nvSpPr>
        <p:spPr>
          <a:xfrm>
            <a:off x="679704" y="1516096"/>
            <a:ext cx="11156576" cy="4594823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Session content</a:t>
            </a:r>
          </a:p>
          <a:p>
            <a:pPr marL="457200" marR="0" lvl="1" indent="-173736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Lucida Grande"/>
              <a:buChar char="-"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Slides and Example code:</a:t>
            </a:r>
          </a:p>
          <a:p>
            <a:pPr marL="457200" marR="0" lvl="1" indent="-173736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Lucida Grande"/>
              <a:buChar char="-"/>
              <a:tabLst/>
              <a:defRPr/>
            </a:pPr>
            <a:r>
              <a:rPr kumimoji="0" lang="en-US" sz="18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  <a:hlinkClick r:id="rId5"/>
              </a:rPr>
              <a:t>https://github.com/esri/arcgis-pro-sdk/wiki/tech-sessions</a:t>
            </a:r>
            <a:endParaRPr kumimoji="0" lang="en-US" sz="1800" b="1" i="0" u="sng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283464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Lucida Grande"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795528" marR="0" lvl="2" indent="-173736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Lucida Grande"/>
              <a:buChar char="-"/>
              <a:tabLst/>
              <a:defRPr/>
            </a:pP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457200" marR="0" lvl="1" indent="-173736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Lucida Grande"/>
              <a:buChar char="-"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795528" marR="0" lvl="2" indent="-173736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Lucida Grande"/>
              <a:buChar char="-"/>
              <a:tabLst/>
              <a:defRPr/>
            </a:pP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457200" marR="0" lvl="1" indent="-173736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Lucida Grande"/>
              <a:buChar char="-"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621792" marR="0" lvl="2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Lucida Grande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283464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Lucida Grande"/>
              <a:buNone/>
              <a:tabLst/>
              <a:defRPr/>
            </a:pPr>
            <a:endParaRPr kumimoji="0" lang="en-US" sz="2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283464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Lucida Grande"/>
              <a:buNone/>
              <a:tabLst/>
              <a:defRPr/>
            </a:pPr>
            <a:endParaRPr kumimoji="0" lang="en-US" sz="2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621792" marR="0" lvl="2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Lucida Grande"/>
              <a:buNone/>
              <a:tabLst/>
              <a:defRPr/>
            </a:pPr>
            <a:endParaRPr kumimoji="0" lang="en-US" sz="2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795528" marR="0" lvl="2" indent="-173736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Lucida Grande"/>
              <a:buChar char="-"/>
              <a:tabLst/>
              <a:defRPr/>
            </a:pPr>
            <a:endParaRPr kumimoji="0" lang="en-US" sz="2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795528" marR="0" lvl="2" indent="-173736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Lucida Grande"/>
              <a:buChar char="-"/>
              <a:tabLst/>
              <a:defRPr/>
            </a:pPr>
            <a:endParaRPr kumimoji="0" lang="en-US" sz="2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  <p:pic>
        <p:nvPicPr>
          <p:cNvPr id="5" name="Picture 4" descr="Qr code&#10;&#10;Description automatically generated">
            <a:extLst>
              <a:ext uri="{FF2B5EF4-FFF2-40B4-BE49-F238E27FC236}">
                <a16:creationId xmlns:a16="http://schemas.microsoft.com/office/drawing/2014/main" id="{9EE6FF89-2973-46C1-8556-7D61460814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90707" y="2884004"/>
            <a:ext cx="28575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79782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1BCC173B-0C5B-A74F-8E7E-D84311C3E42C}"/>
              </a:ext>
            </a:extLst>
          </p:cNvPr>
          <p:cNvGrpSpPr/>
          <p:nvPr/>
        </p:nvGrpSpPr>
        <p:grpSpPr>
          <a:xfrm>
            <a:off x="0" y="-2"/>
            <a:ext cx="12192001" cy="6858003"/>
            <a:chOff x="0" y="-2"/>
            <a:chExt cx="12192001" cy="6858003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67835AA7-7C46-D34B-A285-4886647A48C9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sp>
            <p:nvSpPr>
              <p:cNvPr id="12" name="gradient background1">
                <a:extLst>
                  <a:ext uri="{FF2B5EF4-FFF2-40B4-BE49-F238E27FC236}">
                    <a16:creationId xmlns:a16="http://schemas.microsoft.com/office/drawing/2014/main" id="{004BAF95-D028-054F-B48C-ADC67A6B7D54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13" name="gradient background1">
                <a:extLst>
                  <a:ext uri="{FF2B5EF4-FFF2-40B4-BE49-F238E27FC236}">
                    <a16:creationId xmlns:a16="http://schemas.microsoft.com/office/drawing/2014/main" id="{0251D965-B99F-0B44-855C-733CE8599B67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12192000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/>
                  </a:gs>
                  <a:gs pos="75000">
                    <a:srgbClr val="0741AE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425A3B57-2C9F-E742-970A-00941607D0A4}"/>
                </a:ext>
              </a:extLst>
            </p:cNvPr>
            <p:cNvGrpSpPr/>
            <p:nvPr/>
          </p:nvGrpSpPr>
          <p:grpSpPr>
            <a:xfrm>
              <a:off x="0" y="0"/>
              <a:ext cx="5518813" cy="6858000"/>
              <a:chOff x="0" y="0"/>
              <a:chExt cx="5518813" cy="6858000"/>
            </a:xfrm>
          </p:grpSpPr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8F23665F-7301-2F45-A413-0B69D2FD4CD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82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16200000">
                <a:off x="-1289222" y="3013903"/>
                <a:ext cx="4589309" cy="2010866"/>
              </a:xfrm>
              <a:prstGeom prst="rect">
                <a:avLst/>
              </a:prstGeom>
            </p:spPr>
          </p:pic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02C03EA8-BF93-E448-A65C-AFD84D3D8FA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16027"/>
                <a:ext cx="4635101" cy="2641973"/>
              </a:xfrm>
              <a:prstGeom prst="rect">
                <a:avLst/>
              </a:prstGeom>
            </p:spPr>
          </p:pic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011C90D7-31B5-6743-9AB3-7487DA7142D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0"/>
                <a:ext cx="5518813" cy="3536066"/>
              </a:xfrm>
              <a:prstGeom prst="rect">
                <a:avLst/>
              </a:prstGeom>
            </p:spPr>
          </p:pic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A768B15D-57BC-B04A-B5CF-9566DBAE6A77}"/>
                </a:ext>
              </a:extLst>
            </p:cNvPr>
            <p:cNvGrpSpPr/>
            <p:nvPr/>
          </p:nvGrpSpPr>
          <p:grpSpPr>
            <a:xfrm>
              <a:off x="7454098" y="-2"/>
              <a:ext cx="4737903" cy="6858003"/>
              <a:chOff x="7454098" y="-2"/>
              <a:chExt cx="4737903" cy="6858003"/>
            </a:xfrm>
          </p:grpSpPr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224B245D-57A6-9A4E-8E35-1DAC2B1A351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9502777" y="-1"/>
                <a:ext cx="2689224" cy="3912243"/>
              </a:xfrm>
              <a:prstGeom prst="rect">
                <a:avLst/>
              </a:prstGeom>
            </p:spPr>
          </p:pic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3386D0F4-A79F-E742-A6E7-B9B4A7AC495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screen">
                <a:alphaModFix amt="7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16200000" flipH="1">
                <a:off x="8263052" y="2743857"/>
                <a:ext cx="6261650" cy="1596247"/>
              </a:xfrm>
              <a:prstGeom prst="rect">
                <a:avLst/>
              </a:prstGeom>
            </p:spPr>
          </p:pic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ED0A7CF4-5D25-6F45-AC70-42CC0E35365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-1"/>
              <a:stretch/>
            </p:blipFill>
            <p:spPr>
              <a:xfrm>
                <a:off x="9509083" y="4940781"/>
                <a:ext cx="2682917" cy="1917220"/>
              </a:xfrm>
              <a:prstGeom prst="rect">
                <a:avLst/>
              </a:prstGeom>
            </p:spPr>
          </p:pic>
          <p:pic>
            <p:nvPicPr>
              <p:cNvPr id="29" name="Picture 28">
                <a:extLst>
                  <a:ext uri="{FF2B5EF4-FFF2-40B4-BE49-F238E27FC236}">
                    <a16:creationId xmlns:a16="http://schemas.microsoft.com/office/drawing/2014/main" id="{E180AF6A-6300-6C42-B9F5-6E14F3E7CE3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screen">
                <a:alphaModFix amt="8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16200000">
                <a:off x="9307329" y="-658306"/>
                <a:ext cx="2226367" cy="3542976"/>
              </a:xfrm>
              <a:prstGeom prst="rect">
                <a:avLst/>
              </a:prstGeom>
            </p:spPr>
          </p:pic>
          <p:pic>
            <p:nvPicPr>
              <p:cNvPr id="28" name="Picture 27">
                <a:extLst>
                  <a:ext uri="{FF2B5EF4-FFF2-40B4-BE49-F238E27FC236}">
                    <a16:creationId xmlns:a16="http://schemas.microsoft.com/office/drawing/2014/main" id="{D3EB3969-DADF-364A-9F2C-80526624958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454098" y="3794531"/>
                <a:ext cx="4737902" cy="3063469"/>
              </a:xfrm>
              <a:prstGeom prst="rect">
                <a:avLst/>
              </a:prstGeom>
            </p:spPr>
          </p:pic>
        </p:grp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458C3CC2-2836-8540-82C2-551689D37432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2763" y="2670486"/>
            <a:ext cx="4906474" cy="151702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3C7A590-9999-EE4E-B5E3-D3578C0822AE}"/>
              </a:ext>
            </a:extLst>
          </p:cNvPr>
          <p:cNvSpPr/>
          <p:nvPr/>
        </p:nvSpPr>
        <p:spPr>
          <a:xfrm>
            <a:off x="0" y="6394787"/>
            <a:ext cx="1219200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dirty="0">
                <a:solidFill>
                  <a:srgbClr val="76A7FF">
                    <a:alpha val="60000"/>
                  </a:srgbClr>
                </a:solidFill>
              </a:rPr>
              <a:t>Copyright © 2021 Esri.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24189580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6624494" y="0"/>
                <a:ext cx="5567505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609398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Create </a:t>
            </a:r>
            <a:r>
              <a:rPr lang="en-US" b="1" dirty="0" err="1">
                <a:solidFill>
                  <a:schemeClr val="bg1"/>
                </a:solidFill>
              </a:rPr>
              <a:t>GraphicsLayers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7B512FD-7F22-4E4A-A878-10706E926C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7263" y="1270083"/>
            <a:ext cx="10369296" cy="746231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chemeClr val="bg1"/>
                </a:solidFill>
              </a:rPr>
              <a:t>Graphics layers, same as other layers, can be added directly to the TOC or as a child of a group layer. </a:t>
            </a:r>
          </a:p>
          <a:p>
            <a:r>
              <a:rPr lang="en-US" dirty="0">
                <a:solidFill>
                  <a:schemeClr val="bg1"/>
                </a:solidFill>
              </a:rPr>
              <a:t>To delete a graphics layer, call the </a:t>
            </a:r>
            <a:r>
              <a:rPr lang="en-US" sz="1900" dirty="0">
                <a:solidFill>
                  <a:schemeClr val="bg1"/>
                </a:solidFill>
              </a:rPr>
              <a:t>“</a:t>
            </a:r>
            <a:r>
              <a:rPr lang="en-US" sz="1900" dirty="0" err="1">
                <a:solidFill>
                  <a:schemeClr val="bg1"/>
                </a:solidFill>
              </a:rPr>
              <a:t>RemoveLayer</a:t>
            </a:r>
            <a:r>
              <a:rPr lang="en-US" sz="1900" dirty="0">
                <a:solidFill>
                  <a:schemeClr val="bg1"/>
                </a:solidFill>
              </a:rPr>
              <a:t>()” </a:t>
            </a:r>
            <a:r>
              <a:rPr lang="en-US" dirty="0">
                <a:solidFill>
                  <a:schemeClr val="bg1"/>
                </a:solidFill>
              </a:rPr>
              <a:t>or the </a:t>
            </a:r>
            <a:r>
              <a:rPr lang="en-US" sz="1900" dirty="0">
                <a:solidFill>
                  <a:schemeClr val="bg1"/>
                </a:solidFill>
              </a:rPr>
              <a:t>“</a:t>
            </a:r>
            <a:r>
              <a:rPr lang="en-US" sz="1900" dirty="0" err="1">
                <a:solidFill>
                  <a:schemeClr val="bg1"/>
                </a:solidFill>
              </a:rPr>
              <a:t>RemoveLayers</a:t>
            </a:r>
            <a:r>
              <a:rPr lang="en-US" sz="1900" dirty="0">
                <a:solidFill>
                  <a:schemeClr val="bg1"/>
                </a:solidFill>
              </a:rPr>
              <a:t>()” </a:t>
            </a:r>
            <a:r>
              <a:rPr lang="en-US" dirty="0">
                <a:solidFill>
                  <a:schemeClr val="bg1"/>
                </a:solidFill>
              </a:rPr>
              <a:t>method on the map.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86FBB136-821B-4F99-B247-A2E6C2B48E5F}"/>
              </a:ext>
            </a:extLst>
          </p:cNvPr>
          <p:cNvSpPr txBox="1">
            <a:spLocks/>
          </p:cNvSpPr>
          <p:nvPr/>
        </p:nvSpPr>
        <p:spPr>
          <a:xfrm>
            <a:off x="651916" y="1302361"/>
            <a:ext cx="8221903" cy="307777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300"/>
              </a:spcBef>
              <a:spcAft>
                <a:spcPts val="600"/>
              </a:spcAft>
              <a:buNone/>
            </a:pPr>
            <a:endParaRPr lang="en-US" sz="2000" dirty="0">
              <a:solidFill>
                <a:srgbClr val="1EF1BA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324AC61-86E5-465D-A434-A8C752B3CC12}"/>
              </a:ext>
            </a:extLst>
          </p:cNvPr>
          <p:cNvSpPr txBox="1"/>
          <p:nvPr/>
        </p:nvSpPr>
        <p:spPr>
          <a:xfrm>
            <a:off x="753497" y="2311551"/>
            <a:ext cx="10758799" cy="4109126"/>
          </a:xfrm>
          <a:prstGeom prst="rect">
            <a:avLst/>
          </a:prstGeom>
          <a:solidFill>
            <a:sysClr val="window" lastClr="FFFFFF"/>
          </a:solidFill>
          <a:effectLst/>
        </p:spPr>
        <p:txBody>
          <a:bodyPr wrap="square" lIns="0" tIns="0" rIns="0" bIns="0" rtlCol="0">
            <a:no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  </a:t>
            </a:r>
          </a:p>
          <a:p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//Add to the bottom of the TOC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LayerFactory.Instance.CreateLayer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GraphicsLayer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gl_param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map,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LayerPosition.AddToBottom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//Add a graphics layer to a group layer...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group_layer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map.GetLayersAsFlattenedList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().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OfType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GroupLayer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&gt;().First();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LayerFactory.Instance.CreateLayer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GraphicsLayer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gl_param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group_layer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ＭＳ Ｐゴシック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//Remove graphics layer</a:t>
            </a:r>
            <a:endParaRPr lang="en-US" sz="1600" dirty="0"/>
          </a:p>
          <a:p>
            <a:r>
              <a:rPr lang="en-US" sz="1600" dirty="0"/>
              <a:t>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grahicsLayer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map.FindLayer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"CIMPATH=map/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graphics_layer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GraphicsLayer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map.RemoveLayer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grahicsLayer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 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//Remove graphics layer</a:t>
            </a:r>
            <a:endParaRPr lang="en-US" sz="1600" dirty="0"/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grahicsLayers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map.FindLayers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GraphicsLayers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).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OfType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GraphicsLayer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map.RemoveLayers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grahicsLayers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endParaRPr lang="en-US" sz="1600" b="1" kern="0" dirty="0">
              <a:solidFill>
                <a:prstClr val="white"/>
              </a:solidFill>
              <a:latin typeface="Arial"/>
              <a:ea typeface="ＭＳ Ｐゴシック"/>
            </a:endParaRPr>
          </a:p>
          <a:p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1848173140"/>
      </p:ext>
    </p:extLst>
  </p:cSld>
  <p:clrMapOvr>
    <a:masterClrMapping/>
  </p:clrMapOvr>
  <p:transition spd="med"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9" name="gradient background1">
              <a:extLst>
                <a:ext uri="{FF2B5EF4-FFF2-40B4-BE49-F238E27FC236}">
                  <a16:creationId xmlns:a16="http://schemas.microsoft.com/office/drawing/2014/main" id="{600D8D40-F20C-4E46-87B0-1D557AEE5A3B}"/>
                </a:ext>
              </a:extLst>
            </p:cNvPr>
            <p:cNvSpPr/>
            <p:nvPr/>
          </p:nvSpPr>
          <p:spPr bwMode="auto">
            <a:xfrm>
              <a:off x="1" y="0"/>
              <a:ext cx="12191999" cy="6858000"/>
            </a:xfrm>
            <a:prstGeom prst="rect">
              <a:avLst/>
            </a:prstGeom>
            <a:gradFill flip="none" rotWithShape="1">
              <a:gsLst>
                <a:gs pos="0">
                  <a:srgbClr val="1E71FF"/>
                </a:gs>
                <a:gs pos="93000">
                  <a:srgbClr val="00063D"/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C014A195-91D1-6C40-9962-FFFEA596AE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3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4280452"/>
              <a:ext cx="3454040" cy="2577548"/>
            </a:xfrm>
            <a:prstGeom prst="rect">
              <a:avLst/>
            </a:prstGeom>
          </p:spPr>
        </p:pic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609398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Graphic Element Management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7263" y="6177085"/>
            <a:ext cx="10826495" cy="21544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B051901-84DD-4A2C-B763-082B4AA01142}"/>
              </a:ext>
            </a:extLst>
          </p:cNvPr>
          <p:cNvSpPr txBox="1"/>
          <p:nvPr/>
        </p:nvSpPr>
        <p:spPr>
          <a:xfrm>
            <a:off x="678242" y="1292023"/>
            <a:ext cx="11108290" cy="489364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GraphicsLayer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graphicsLayer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MapView.Active.Map.TargetGraphicsLayer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QueuedTask.Run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//Get the Point graphic elements to update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IEnumerable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GraphicElement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&gt;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graphicElements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graphicsLayer.GetElementsAsFlattenedList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.Where(e =&gt;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e.Name.StartsWith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"Point"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//Select the elements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graphicsLayer.SelectElements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graphicElements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(var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graphicElement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graphicElements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Acces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the 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CIMGraphic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graphic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graphicElement.GetGraphic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CIMPointGraphic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(graphic ==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continue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//Modify the 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CIMGraphic's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location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graphic.Location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GeometryEngine.Instance.Move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graphic.Location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, -3230659.81, 740018.17)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MapPoint;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//Modify the symbol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graphic.Symbol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SymbolFactory.Instance.ConstructPointSymbol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CIMColor.CreateRGBColor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(56, 168, 0)).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MakeSymbolReference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//Apply the changes back to the graphic element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graphicElement.SetGraphic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(graphic);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});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471056427"/>
      </p:ext>
    </p:extLst>
  </p:cSld>
  <p:clrMapOvr>
    <a:masterClrMapping/>
  </p:clrMapOvr>
  <p:transition spd="med"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C18AE19D-1644-4BE5-8BE6-FC1C8E25811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D533F77B-F80F-4D26-BACF-3520DF4A263A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39094E41-63F5-4ACC-85C9-7DE116FC49DA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20" name="gradient background1">
                <a:extLst>
                  <a:ext uri="{FF2B5EF4-FFF2-40B4-BE49-F238E27FC236}">
                    <a16:creationId xmlns:a16="http://schemas.microsoft.com/office/drawing/2014/main" id="{55527509-A9C6-461E-BC09-90588BF7FE46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56B14E37-462F-45E7-904E-BA60DA6F5EE9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427BD6DC-B629-4685-A7F8-4B8C62A63FA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7754DF4B-3676-4D73-991E-CEED343EC7E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16" name="gradient background1">
              <a:extLst>
                <a:ext uri="{FF2B5EF4-FFF2-40B4-BE49-F238E27FC236}">
                  <a16:creationId xmlns:a16="http://schemas.microsoft.com/office/drawing/2014/main" id="{94A29BBA-72F4-4898-BC2C-A835B79384BB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21" name="Title 15">
            <a:extLst>
              <a:ext uri="{FF2B5EF4-FFF2-40B4-BE49-F238E27FC236}">
                <a16:creationId xmlns:a16="http://schemas.microsoft.com/office/drawing/2014/main" id="{45E719A8-3D87-4C58-AF2D-9AECF6214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094" y="554983"/>
            <a:ext cx="10826496" cy="609398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Access </a:t>
            </a:r>
            <a:r>
              <a:rPr lang="en-US" b="1" dirty="0" err="1">
                <a:solidFill>
                  <a:schemeClr val="bg1"/>
                </a:solidFill>
              </a:rPr>
              <a:t>ReportSections</a:t>
            </a:r>
            <a:endParaRPr lang="en-US" b="1" dirty="0">
              <a:solidFill>
                <a:schemeClr val="bg1"/>
              </a:solidFill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971E864-1DC4-4D6D-A867-1FA9149407E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69657908"/>
              </p:ext>
            </p:extLst>
          </p:nvPr>
        </p:nvGraphicFramePr>
        <p:xfrm>
          <a:off x="3829060" y="1734041"/>
          <a:ext cx="8201385" cy="42869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34" name="Arrow: Bent-Up 33">
            <a:extLst>
              <a:ext uri="{FF2B5EF4-FFF2-40B4-BE49-F238E27FC236}">
                <a16:creationId xmlns:a16="http://schemas.microsoft.com/office/drawing/2014/main" id="{2E9AFA56-ABC8-4873-A587-5F657BB1549F}"/>
              </a:ext>
            </a:extLst>
          </p:cNvPr>
          <p:cNvSpPr/>
          <p:nvPr/>
        </p:nvSpPr>
        <p:spPr>
          <a:xfrm rot="5400000">
            <a:off x="3047469" y="1918402"/>
            <a:ext cx="452762" cy="1030907"/>
          </a:xfrm>
          <a:custGeom>
            <a:avLst/>
            <a:gdLst>
              <a:gd name="connsiteX0" fmla="*/ 0 w 905524"/>
              <a:gd name="connsiteY0" fmla="*/ 733533 h 1030907"/>
              <a:gd name="connsiteX1" fmla="*/ 530456 w 905524"/>
              <a:gd name="connsiteY1" fmla="*/ 733533 h 1030907"/>
              <a:gd name="connsiteX2" fmla="*/ 530456 w 905524"/>
              <a:gd name="connsiteY2" fmla="*/ 323996 h 1030907"/>
              <a:gd name="connsiteX3" fmla="*/ 452762 w 905524"/>
              <a:gd name="connsiteY3" fmla="*/ 323996 h 1030907"/>
              <a:gd name="connsiteX4" fmla="*/ 679143 w 905524"/>
              <a:gd name="connsiteY4" fmla="*/ 0 h 1030907"/>
              <a:gd name="connsiteX5" fmla="*/ 905524 w 905524"/>
              <a:gd name="connsiteY5" fmla="*/ 323996 h 1030907"/>
              <a:gd name="connsiteX6" fmla="*/ 827830 w 905524"/>
              <a:gd name="connsiteY6" fmla="*/ 323996 h 1030907"/>
              <a:gd name="connsiteX7" fmla="*/ 827830 w 905524"/>
              <a:gd name="connsiteY7" fmla="*/ 1030907 h 1030907"/>
              <a:gd name="connsiteX8" fmla="*/ 0 w 905524"/>
              <a:gd name="connsiteY8" fmla="*/ 1030907 h 1030907"/>
              <a:gd name="connsiteX9" fmla="*/ 0 w 905524"/>
              <a:gd name="connsiteY9" fmla="*/ 733533 h 1030907"/>
              <a:gd name="connsiteX0" fmla="*/ 0 w 905524"/>
              <a:gd name="connsiteY0" fmla="*/ 733533 h 1030907"/>
              <a:gd name="connsiteX1" fmla="*/ 530456 w 905524"/>
              <a:gd name="connsiteY1" fmla="*/ 733533 h 1030907"/>
              <a:gd name="connsiteX2" fmla="*/ 530456 w 905524"/>
              <a:gd name="connsiteY2" fmla="*/ 323996 h 1030907"/>
              <a:gd name="connsiteX3" fmla="*/ 452762 w 905524"/>
              <a:gd name="connsiteY3" fmla="*/ 323996 h 1030907"/>
              <a:gd name="connsiteX4" fmla="*/ 679143 w 905524"/>
              <a:gd name="connsiteY4" fmla="*/ 0 h 1030907"/>
              <a:gd name="connsiteX5" fmla="*/ 905524 w 905524"/>
              <a:gd name="connsiteY5" fmla="*/ 323996 h 1030907"/>
              <a:gd name="connsiteX6" fmla="*/ 827830 w 905524"/>
              <a:gd name="connsiteY6" fmla="*/ 323996 h 1030907"/>
              <a:gd name="connsiteX7" fmla="*/ 827830 w 905524"/>
              <a:gd name="connsiteY7" fmla="*/ 1030907 h 1030907"/>
              <a:gd name="connsiteX8" fmla="*/ 388734 w 905524"/>
              <a:gd name="connsiteY8" fmla="*/ 1017654 h 1030907"/>
              <a:gd name="connsiteX9" fmla="*/ 0 w 905524"/>
              <a:gd name="connsiteY9" fmla="*/ 733533 h 1030907"/>
              <a:gd name="connsiteX0" fmla="*/ 136939 w 516790"/>
              <a:gd name="connsiteY0" fmla="*/ 742367 h 1030907"/>
              <a:gd name="connsiteX1" fmla="*/ 141722 w 516790"/>
              <a:gd name="connsiteY1" fmla="*/ 733533 h 1030907"/>
              <a:gd name="connsiteX2" fmla="*/ 141722 w 516790"/>
              <a:gd name="connsiteY2" fmla="*/ 323996 h 1030907"/>
              <a:gd name="connsiteX3" fmla="*/ 64028 w 516790"/>
              <a:gd name="connsiteY3" fmla="*/ 323996 h 1030907"/>
              <a:gd name="connsiteX4" fmla="*/ 290409 w 516790"/>
              <a:gd name="connsiteY4" fmla="*/ 0 h 1030907"/>
              <a:gd name="connsiteX5" fmla="*/ 516790 w 516790"/>
              <a:gd name="connsiteY5" fmla="*/ 323996 h 1030907"/>
              <a:gd name="connsiteX6" fmla="*/ 439096 w 516790"/>
              <a:gd name="connsiteY6" fmla="*/ 323996 h 1030907"/>
              <a:gd name="connsiteX7" fmla="*/ 439096 w 516790"/>
              <a:gd name="connsiteY7" fmla="*/ 1030907 h 1030907"/>
              <a:gd name="connsiteX8" fmla="*/ 0 w 516790"/>
              <a:gd name="connsiteY8" fmla="*/ 1017654 h 1030907"/>
              <a:gd name="connsiteX9" fmla="*/ 136939 w 516790"/>
              <a:gd name="connsiteY9" fmla="*/ 742367 h 1030907"/>
              <a:gd name="connsiteX0" fmla="*/ 72911 w 452762"/>
              <a:gd name="connsiteY0" fmla="*/ 742367 h 1030907"/>
              <a:gd name="connsiteX1" fmla="*/ 77694 w 452762"/>
              <a:gd name="connsiteY1" fmla="*/ 733533 h 1030907"/>
              <a:gd name="connsiteX2" fmla="*/ 77694 w 452762"/>
              <a:gd name="connsiteY2" fmla="*/ 323996 h 1030907"/>
              <a:gd name="connsiteX3" fmla="*/ 0 w 452762"/>
              <a:gd name="connsiteY3" fmla="*/ 323996 h 1030907"/>
              <a:gd name="connsiteX4" fmla="*/ 226381 w 452762"/>
              <a:gd name="connsiteY4" fmla="*/ 0 h 1030907"/>
              <a:gd name="connsiteX5" fmla="*/ 452762 w 452762"/>
              <a:gd name="connsiteY5" fmla="*/ 323996 h 1030907"/>
              <a:gd name="connsiteX6" fmla="*/ 375068 w 452762"/>
              <a:gd name="connsiteY6" fmla="*/ 323996 h 1030907"/>
              <a:gd name="connsiteX7" fmla="*/ 375068 w 452762"/>
              <a:gd name="connsiteY7" fmla="*/ 1030907 h 1030907"/>
              <a:gd name="connsiteX8" fmla="*/ 59662 w 452762"/>
              <a:gd name="connsiteY8" fmla="*/ 1022071 h 1030907"/>
              <a:gd name="connsiteX9" fmla="*/ 72911 w 452762"/>
              <a:gd name="connsiteY9" fmla="*/ 742367 h 1030907"/>
              <a:gd name="connsiteX0" fmla="*/ 72911 w 452762"/>
              <a:gd name="connsiteY0" fmla="*/ 742367 h 1030907"/>
              <a:gd name="connsiteX1" fmla="*/ 77694 w 452762"/>
              <a:gd name="connsiteY1" fmla="*/ 733533 h 1030907"/>
              <a:gd name="connsiteX2" fmla="*/ 77694 w 452762"/>
              <a:gd name="connsiteY2" fmla="*/ 323996 h 1030907"/>
              <a:gd name="connsiteX3" fmla="*/ 0 w 452762"/>
              <a:gd name="connsiteY3" fmla="*/ 323996 h 1030907"/>
              <a:gd name="connsiteX4" fmla="*/ 226381 w 452762"/>
              <a:gd name="connsiteY4" fmla="*/ 0 h 1030907"/>
              <a:gd name="connsiteX5" fmla="*/ 452762 w 452762"/>
              <a:gd name="connsiteY5" fmla="*/ 323996 h 1030907"/>
              <a:gd name="connsiteX6" fmla="*/ 375068 w 452762"/>
              <a:gd name="connsiteY6" fmla="*/ 323996 h 1030907"/>
              <a:gd name="connsiteX7" fmla="*/ 375068 w 452762"/>
              <a:gd name="connsiteY7" fmla="*/ 1030907 h 1030907"/>
              <a:gd name="connsiteX8" fmla="*/ 81752 w 452762"/>
              <a:gd name="connsiteY8" fmla="*/ 1022070 h 1030907"/>
              <a:gd name="connsiteX9" fmla="*/ 72911 w 452762"/>
              <a:gd name="connsiteY9" fmla="*/ 742367 h 1030907"/>
              <a:gd name="connsiteX0" fmla="*/ 90584 w 452762"/>
              <a:gd name="connsiteY0" fmla="*/ 746783 h 1030907"/>
              <a:gd name="connsiteX1" fmla="*/ 77694 w 452762"/>
              <a:gd name="connsiteY1" fmla="*/ 733533 h 1030907"/>
              <a:gd name="connsiteX2" fmla="*/ 77694 w 452762"/>
              <a:gd name="connsiteY2" fmla="*/ 323996 h 1030907"/>
              <a:gd name="connsiteX3" fmla="*/ 0 w 452762"/>
              <a:gd name="connsiteY3" fmla="*/ 323996 h 1030907"/>
              <a:gd name="connsiteX4" fmla="*/ 226381 w 452762"/>
              <a:gd name="connsiteY4" fmla="*/ 0 h 1030907"/>
              <a:gd name="connsiteX5" fmla="*/ 452762 w 452762"/>
              <a:gd name="connsiteY5" fmla="*/ 323996 h 1030907"/>
              <a:gd name="connsiteX6" fmla="*/ 375068 w 452762"/>
              <a:gd name="connsiteY6" fmla="*/ 323996 h 1030907"/>
              <a:gd name="connsiteX7" fmla="*/ 375068 w 452762"/>
              <a:gd name="connsiteY7" fmla="*/ 1030907 h 1030907"/>
              <a:gd name="connsiteX8" fmla="*/ 81752 w 452762"/>
              <a:gd name="connsiteY8" fmla="*/ 1022070 h 1030907"/>
              <a:gd name="connsiteX9" fmla="*/ 90584 w 452762"/>
              <a:gd name="connsiteY9" fmla="*/ 746783 h 1030907"/>
              <a:gd name="connsiteX0" fmla="*/ 77335 w 452762"/>
              <a:gd name="connsiteY0" fmla="*/ 746782 h 1030907"/>
              <a:gd name="connsiteX1" fmla="*/ 77694 w 452762"/>
              <a:gd name="connsiteY1" fmla="*/ 733533 h 1030907"/>
              <a:gd name="connsiteX2" fmla="*/ 77694 w 452762"/>
              <a:gd name="connsiteY2" fmla="*/ 323996 h 1030907"/>
              <a:gd name="connsiteX3" fmla="*/ 0 w 452762"/>
              <a:gd name="connsiteY3" fmla="*/ 323996 h 1030907"/>
              <a:gd name="connsiteX4" fmla="*/ 226381 w 452762"/>
              <a:gd name="connsiteY4" fmla="*/ 0 h 1030907"/>
              <a:gd name="connsiteX5" fmla="*/ 452762 w 452762"/>
              <a:gd name="connsiteY5" fmla="*/ 323996 h 1030907"/>
              <a:gd name="connsiteX6" fmla="*/ 375068 w 452762"/>
              <a:gd name="connsiteY6" fmla="*/ 323996 h 1030907"/>
              <a:gd name="connsiteX7" fmla="*/ 375068 w 452762"/>
              <a:gd name="connsiteY7" fmla="*/ 1030907 h 1030907"/>
              <a:gd name="connsiteX8" fmla="*/ 81752 w 452762"/>
              <a:gd name="connsiteY8" fmla="*/ 1022070 h 1030907"/>
              <a:gd name="connsiteX9" fmla="*/ 77335 w 452762"/>
              <a:gd name="connsiteY9" fmla="*/ 746782 h 1030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762" h="1030907">
                <a:moveTo>
                  <a:pt x="77335" y="746782"/>
                </a:moveTo>
                <a:cubicBezTo>
                  <a:pt x="77455" y="742366"/>
                  <a:pt x="77574" y="737949"/>
                  <a:pt x="77694" y="733533"/>
                </a:cubicBezTo>
                <a:lnTo>
                  <a:pt x="77694" y="323996"/>
                </a:lnTo>
                <a:lnTo>
                  <a:pt x="0" y="323996"/>
                </a:lnTo>
                <a:lnTo>
                  <a:pt x="226381" y="0"/>
                </a:lnTo>
                <a:lnTo>
                  <a:pt x="452762" y="323996"/>
                </a:lnTo>
                <a:lnTo>
                  <a:pt x="375068" y="323996"/>
                </a:lnTo>
                <a:lnTo>
                  <a:pt x="375068" y="1030907"/>
                </a:lnTo>
                <a:lnTo>
                  <a:pt x="81752" y="1022070"/>
                </a:lnTo>
                <a:cubicBezTo>
                  <a:pt x="80280" y="930307"/>
                  <a:pt x="78807" y="838545"/>
                  <a:pt x="77335" y="746782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7402F4CE-A1A9-4746-B5AA-56E98DB90ED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5264" y="1282040"/>
            <a:ext cx="3003098" cy="1728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21534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CC115DA7-E1AD-49D0-8487-A20B653BABD5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588C44FC-D34D-4B8E-9DE1-AD0122369D73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C4E4A1F4-FC55-45C3-BCA5-2F52D5C743CF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20" name="gradient background1">
                <a:extLst>
                  <a:ext uri="{FF2B5EF4-FFF2-40B4-BE49-F238E27FC236}">
                    <a16:creationId xmlns:a16="http://schemas.microsoft.com/office/drawing/2014/main" id="{66ED2C70-8C08-473A-974C-C58F6572FDCF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7F0BEA8D-5A25-4D7F-B2CC-5C3FDA7A8EF2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EA062291-85B7-44B7-AC27-9CE365DEA22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B5A19B1F-3978-42B4-8BD4-514C5CB6BAA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16" name="gradient background1">
              <a:extLst>
                <a:ext uri="{FF2B5EF4-FFF2-40B4-BE49-F238E27FC236}">
                  <a16:creationId xmlns:a16="http://schemas.microsoft.com/office/drawing/2014/main" id="{AEF56478-05D3-4C8A-BA8D-63D7F1D4645D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10" name="Title 15">
            <a:extLst>
              <a:ext uri="{FF2B5EF4-FFF2-40B4-BE49-F238E27FC236}">
                <a16:creationId xmlns:a16="http://schemas.microsoft.com/office/drawing/2014/main" id="{45C692D2-B450-444D-A47E-13C25C4581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917" y="622670"/>
            <a:ext cx="10826496" cy="609398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Sort/Group fields in an existing report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791080-380E-4B82-B817-1FC8177CC149}"/>
              </a:ext>
            </a:extLst>
          </p:cNvPr>
          <p:cNvSpPr txBox="1"/>
          <p:nvPr/>
        </p:nvSpPr>
        <p:spPr>
          <a:xfrm>
            <a:off x="556916" y="1168739"/>
            <a:ext cx="1059212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An existing report’s field sort order and Grouping can be changed using the </a:t>
            </a:r>
            <a:r>
              <a:rPr lang="en-US" u="sng" dirty="0" err="1">
                <a:solidFill>
                  <a:schemeClr val="bg1"/>
                </a:solidFill>
              </a:rPr>
              <a:t>SetDataSourceFields</a:t>
            </a:r>
            <a:r>
              <a:rPr lang="en-US" dirty="0">
                <a:solidFill>
                  <a:schemeClr val="bg1"/>
                </a:solidFill>
              </a:rPr>
              <a:t> method on “</a:t>
            </a:r>
            <a:r>
              <a:rPr lang="en-US" u="sng" dirty="0">
                <a:solidFill>
                  <a:schemeClr val="bg1"/>
                </a:solidFill>
              </a:rPr>
              <a:t>Report</a:t>
            </a:r>
            <a:r>
              <a:rPr lang="en-US" dirty="0">
                <a:solidFill>
                  <a:schemeClr val="bg1"/>
                </a:solidFill>
              </a:rPr>
              <a:t>” object.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Pass in the array of </a:t>
            </a:r>
            <a:r>
              <a:rPr lang="en-US" dirty="0" err="1">
                <a:solidFill>
                  <a:schemeClr val="bg1"/>
                </a:solidFill>
              </a:rPr>
              <a:t>CIMReportFields</a:t>
            </a:r>
            <a:r>
              <a:rPr lang="en-US" dirty="0">
                <a:solidFill>
                  <a:schemeClr val="bg1"/>
                </a:solidFill>
              </a:rPr>
              <a:t> in the existing report , specifying the sorting information for any fields.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Use the </a:t>
            </a:r>
            <a:r>
              <a:rPr lang="en-US" dirty="0" err="1">
                <a:solidFill>
                  <a:schemeClr val="bg1"/>
                </a:solidFill>
              </a:rPr>
              <a:t>CIMReportField.SortInfo</a:t>
            </a:r>
            <a:r>
              <a:rPr lang="en-US" dirty="0">
                <a:solidFill>
                  <a:schemeClr val="bg1"/>
                </a:solidFill>
              </a:rPr>
              <a:t> and </a:t>
            </a:r>
            <a:r>
              <a:rPr lang="en-US" dirty="0" err="1">
                <a:solidFill>
                  <a:schemeClr val="bg1"/>
                </a:solidFill>
              </a:rPr>
              <a:t>CIMReportField</a:t>
            </a:r>
            <a:r>
              <a:rPr lang="en-US" dirty="0">
                <a:solidFill>
                  <a:schemeClr val="bg1"/>
                </a:solidFill>
              </a:rPr>
              <a:t> .</a:t>
            </a:r>
            <a:r>
              <a:rPr lang="en-US" dirty="0" err="1">
                <a:solidFill>
                  <a:schemeClr val="bg1"/>
                </a:solidFill>
              </a:rPr>
              <a:t>SortOrder</a:t>
            </a:r>
            <a:r>
              <a:rPr lang="en-US" dirty="0">
                <a:solidFill>
                  <a:schemeClr val="bg1"/>
                </a:solidFill>
              </a:rPr>
              <a:t> properties.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Use </a:t>
            </a:r>
            <a:r>
              <a:rPr lang="en-US" dirty="0" err="1">
                <a:solidFill>
                  <a:schemeClr val="bg1"/>
                </a:solidFill>
              </a:rPr>
              <a:t>CIMReportField.Group</a:t>
            </a:r>
            <a:r>
              <a:rPr lang="en-US" dirty="0">
                <a:solidFill>
                  <a:schemeClr val="bg1"/>
                </a:solidFill>
              </a:rPr>
              <a:t> to allow grouping on a specific field.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E1DA258-07BE-4043-A962-F46EB3E8F3DC}"/>
              </a:ext>
            </a:extLst>
          </p:cNvPr>
          <p:cNvSpPr txBox="1"/>
          <p:nvPr/>
        </p:nvSpPr>
        <p:spPr>
          <a:xfrm>
            <a:off x="470936" y="2991056"/>
            <a:ext cx="10709861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listOfFields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List&lt;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CIMReportField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&gt; {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new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CIMReportField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{Name = 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"STATE_NAME"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SortOrder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0,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SortInfo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FieldSortInfo.Asc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, Group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},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new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CIMReportField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{Name = 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"CITY_NAME"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SortOrder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0,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SortInfo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FieldSortInfo.Desc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};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report.SetDataSourceFields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listOfFields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endParaRPr lang="en-US" sz="16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803DC4-5F33-49B2-BFA3-CF9C72C62033}"/>
              </a:ext>
            </a:extLst>
          </p:cNvPr>
          <p:cNvSpPr txBox="1"/>
          <p:nvPr/>
        </p:nvSpPr>
        <p:spPr>
          <a:xfrm>
            <a:off x="470936" y="4371852"/>
            <a:ext cx="107687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Grouping on a common (repeating) value within the given field can be added to an existing report using the “</a:t>
            </a:r>
            <a:r>
              <a:rPr lang="en-US" dirty="0" err="1">
                <a:solidFill>
                  <a:schemeClr val="bg1"/>
                </a:solidFill>
              </a:rPr>
              <a:t>AddGroup</a:t>
            </a:r>
            <a:r>
              <a:rPr lang="en-US" dirty="0">
                <a:solidFill>
                  <a:schemeClr val="bg1"/>
                </a:solidFill>
              </a:rPr>
              <a:t>” method on the “Report” object.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Pass in the field name to group on, sort information (sort type and case sensitive sort) and  name of the parent group.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4D1D31F-E02C-4193-9A8D-7734549880EF}"/>
              </a:ext>
            </a:extLst>
          </p:cNvPr>
          <p:cNvSpPr txBox="1"/>
          <p:nvPr/>
        </p:nvSpPr>
        <p:spPr>
          <a:xfrm>
            <a:off x="439182" y="5768488"/>
            <a:ext cx="10709861" cy="5539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report.AddGroup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"STATE_NAME"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"TYPE"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  //Use “</a:t>
            </a:r>
            <a:r>
              <a:rPr lang="en-US" sz="1400" dirty="0" err="1">
                <a:solidFill>
                  <a:srgbClr val="008000"/>
                </a:solidFill>
                <a:latin typeface="Consolas" panose="020B0609020204030204" pitchFamily="49" charset="0"/>
              </a:rPr>
              <a:t>RemoveGroups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” method to remove existing groups in a report.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63026197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C18AE19D-1644-4BE5-8BE6-FC1C8E25811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D533F77B-F80F-4D26-BACF-3520DF4A263A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39094E41-63F5-4ACC-85C9-7DE116FC49DA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20" name="gradient background1">
                <a:extLst>
                  <a:ext uri="{FF2B5EF4-FFF2-40B4-BE49-F238E27FC236}">
                    <a16:creationId xmlns:a16="http://schemas.microsoft.com/office/drawing/2014/main" id="{55527509-A9C6-461E-BC09-90588BF7FE46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56B14E37-462F-45E7-904E-BA60DA6F5EE9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427BD6DC-B629-4685-A7F8-4B8C62A63FA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7754DF4B-3676-4D73-991E-CEED343EC7E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16" name="gradient background1">
              <a:extLst>
                <a:ext uri="{FF2B5EF4-FFF2-40B4-BE49-F238E27FC236}">
                  <a16:creationId xmlns:a16="http://schemas.microsoft.com/office/drawing/2014/main" id="{94A29BBA-72F4-4898-BC2C-A835B79384BB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21" name="Title 15">
            <a:extLst>
              <a:ext uri="{FF2B5EF4-FFF2-40B4-BE49-F238E27FC236}">
                <a16:creationId xmlns:a16="http://schemas.microsoft.com/office/drawing/2014/main" id="{45E719A8-3D87-4C58-AF2D-9AECF6214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080" y="853443"/>
            <a:ext cx="10826496" cy="609398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Access </a:t>
            </a:r>
            <a:r>
              <a:rPr lang="en-US" b="1" dirty="0" err="1">
                <a:solidFill>
                  <a:schemeClr val="bg1"/>
                </a:solidFill>
              </a:rPr>
              <a:t>ReportSections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5EFC930-542B-428F-8D28-EC43BD8E8D23}"/>
              </a:ext>
            </a:extLst>
          </p:cNvPr>
          <p:cNvSpPr txBox="1"/>
          <p:nvPr/>
        </p:nvSpPr>
        <p:spPr>
          <a:xfrm>
            <a:off x="665498" y="1742851"/>
            <a:ext cx="11109557" cy="427809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//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ReportSection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contains the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ReportHeader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ReportPageHeader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ReportDetails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, 	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ReportPageFooter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ReportFooter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sections.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//Get the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ReportHeader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reportHeader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mainReportSection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?.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Elements.OfType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ReportHeader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&gt;().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FirstOrDefault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//Get the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ReportHeader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reportPageHeader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mainReportSection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?.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Elements.OfType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ReportPageHeader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&gt;().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FirstOrDefault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//Get the "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ReportDetails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" within the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ReportSectionElement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.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ReportDetails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is where "fields" are.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reportDetailsSection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mainReportSection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?.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Elements.OfType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ReportDetails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&gt;().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FirstOrDefault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//Get the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ReportPageFooter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reportPageFooter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mainReportSection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?.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Elements.OfType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ReportPageFooter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&gt;().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FirstOrDefault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//Get the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ReportFooter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reportFooter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mainReportSection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?.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Elements.OfType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ReportFooter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&gt;().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FirstOrDefault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0844610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5776" y="416417"/>
            <a:ext cx="10826496" cy="609398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Accessing </a:t>
            </a:r>
            <a:r>
              <a:rPr lang="en-US" b="1" dirty="0" err="1">
                <a:solidFill>
                  <a:schemeClr val="bg1"/>
                </a:solidFill>
              </a:rPr>
              <a:t>GraphicsLayers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86FBB136-821B-4F99-B247-A2E6C2B48E5F}"/>
              </a:ext>
            </a:extLst>
          </p:cNvPr>
          <p:cNvSpPr txBox="1">
            <a:spLocks/>
          </p:cNvSpPr>
          <p:nvPr/>
        </p:nvSpPr>
        <p:spPr>
          <a:xfrm>
            <a:off x="651916" y="1302361"/>
            <a:ext cx="8221903" cy="307777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300"/>
              </a:spcBef>
              <a:spcAft>
                <a:spcPts val="600"/>
              </a:spcAft>
              <a:buNone/>
            </a:pPr>
            <a:endParaRPr lang="en-US" sz="2000" dirty="0">
              <a:solidFill>
                <a:srgbClr val="1EF1BA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616F7E-05C7-4B3A-8437-848635091E64}"/>
              </a:ext>
            </a:extLst>
          </p:cNvPr>
          <p:cNvSpPr txBox="1"/>
          <p:nvPr/>
        </p:nvSpPr>
        <p:spPr>
          <a:xfrm>
            <a:off x="536279" y="1109758"/>
            <a:ext cx="10295114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u="sng" dirty="0">
                <a:solidFill>
                  <a:schemeClr val="bg1"/>
                </a:solidFill>
              </a:rPr>
              <a:t>“</a:t>
            </a:r>
            <a:r>
              <a:rPr lang="en-US" sz="2000" u="sng" dirty="0" err="1">
                <a:solidFill>
                  <a:schemeClr val="bg1"/>
                </a:solidFill>
              </a:rPr>
              <a:t>TargetGraphicsLayer</a:t>
            </a:r>
            <a:r>
              <a:rPr lang="en-US" sz="2000" u="sng" dirty="0">
                <a:solidFill>
                  <a:schemeClr val="bg1"/>
                </a:solidFill>
              </a:rPr>
              <a:t>”</a:t>
            </a:r>
            <a:r>
              <a:rPr lang="en-US" sz="2000" dirty="0">
                <a:solidFill>
                  <a:schemeClr val="bg1"/>
                </a:solidFill>
              </a:rPr>
              <a:t> is a special property on the map.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u="sng" dirty="0">
                <a:solidFill>
                  <a:schemeClr val="bg1"/>
                </a:solidFill>
              </a:rPr>
              <a:t>“</a:t>
            </a:r>
            <a:r>
              <a:rPr lang="en-US" sz="2000" u="sng" dirty="0" err="1">
                <a:solidFill>
                  <a:schemeClr val="bg1"/>
                </a:solidFill>
              </a:rPr>
              <a:t>TargetGraphicsLayer</a:t>
            </a:r>
            <a:r>
              <a:rPr lang="en-US" sz="2000" u="sng" dirty="0">
                <a:solidFill>
                  <a:schemeClr val="bg1"/>
                </a:solidFill>
              </a:rPr>
              <a:t>”</a:t>
            </a:r>
            <a:r>
              <a:rPr lang="en-US" sz="2000" dirty="0">
                <a:solidFill>
                  <a:schemeClr val="bg1"/>
                </a:solidFill>
              </a:rPr>
              <a:t> points to the  </a:t>
            </a:r>
            <a:r>
              <a:rPr lang="en-US" sz="2000" dirty="0" err="1">
                <a:solidFill>
                  <a:schemeClr val="bg1"/>
                </a:solidFill>
              </a:rPr>
              <a:t>GraphicsLayer</a:t>
            </a:r>
            <a:r>
              <a:rPr lang="en-US" sz="2000" dirty="0">
                <a:solidFill>
                  <a:schemeClr val="bg1"/>
                </a:solidFill>
              </a:rPr>
              <a:t> in the map that </a:t>
            </a:r>
          </a:p>
          <a:p>
            <a:r>
              <a:rPr lang="en-US" sz="2000" dirty="0">
                <a:solidFill>
                  <a:schemeClr val="bg1"/>
                </a:solidFill>
              </a:rPr>
              <a:t>      will act as the target for the interactive drawing tools to create new </a:t>
            </a:r>
          </a:p>
          <a:p>
            <a:r>
              <a:rPr lang="en-US" sz="2000" dirty="0">
                <a:solidFill>
                  <a:schemeClr val="bg1"/>
                </a:solidFill>
              </a:rPr>
              <a:t>      graphic elements.</a:t>
            </a:r>
          </a:p>
          <a:p>
            <a:endParaRPr lang="en-US" sz="2000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Using the SDK, </a:t>
            </a:r>
            <a:r>
              <a:rPr lang="en-US" sz="2000" u="sng" dirty="0">
                <a:solidFill>
                  <a:schemeClr val="bg1"/>
                </a:solidFill>
              </a:rPr>
              <a:t>“</a:t>
            </a:r>
            <a:r>
              <a:rPr lang="en-US" sz="2000" u="sng" dirty="0" err="1">
                <a:solidFill>
                  <a:schemeClr val="bg1"/>
                </a:solidFill>
              </a:rPr>
              <a:t>TargetGraphicsLayer</a:t>
            </a:r>
            <a:r>
              <a:rPr lang="en-US" sz="2000" u="sng" dirty="0">
                <a:solidFill>
                  <a:schemeClr val="bg1"/>
                </a:solidFill>
              </a:rPr>
              <a:t>” </a:t>
            </a:r>
            <a:r>
              <a:rPr lang="en-US" sz="2000" dirty="0">
                <a:solidFill>
                  <a:schemeClr val="bg1"/>
                </a:solidFill>
              </a:rPr>
              <a:t>can be set to the desired </a:t>
            </a:r>
            <a:r>
              <a:rPr lang="en-US" sz="2000" dirty="0" err="1">
                <a:solidFill>
                  <a:schemeClr val="bg1"/>
                </a:solidFill>
              </a:rPr>
              <a:t>GraphicsLayer</a:t>
            </a:r>
            <a:r>
              <a:rPr lang="en-US" sz="2000" dirty="0">
                <a:solidFill>
                  <a:schemeClr val="bg1"/>
                </a:solidFill>
              </a:rPr>
              <a:t> in the current map.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5B7690F-9E1E-465B-A3D4-B7463084ADF7}"/>
              </a:ext>
            </a:extLst>
          </p:cNvPr>
          <p:cNvSpPr txBox="1"/>
          <p:nvPr/>
        </p:nvSpPr>
        <p:spPr>
          <a:xfrm>
            <a:off x="588892" y="3597586"/>
            <a:ext cx="11014216" cy="1365731"/>
          </a:xfrm>
          <a:prstGeom prst="rect">
            <a:avLst/>
          </a:prstGeom>
          <a:solidFill>
            <a:sysClr val="window" lastClr="FFFFFF"/>
          </a:solidFill>
          <a:effectLst/>
        </p:spPr>
        <p:txBody>
          <a:bodyPr wrap="square" lIns="0" tIns="0" rIns="0" bIns="0" rtlCol="0">
            <a:no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 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graphicsLayer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map.FindLayer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"CIMPATH=map/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graphics_layer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GraphicsLayer;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graphicsLayer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!=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map.TargetGraphicsLayer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graphicsLayer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}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4F33DBF8-C0B3-4072-920A-9B17209EA7A7}"/>
              </a:ext>
            </a:extLst>
          </p:cNvPr>
          <p:cNvGrpSpPr/>
          <p:nvPr/>
        </p:nvGrpSpPr>
        <p:grpSpPr>
          <a:xfrm>
            <a:off x="8240593" y="1025815"/>
            <a:ext cx="2590800" cy="1320809"/>
            <a:chOff x="8268252" y="1950956"/>
            <a:chExt cx="2590800" cy="1320809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B989DC3D-DEA8-4981-97A9-11FBCC25FB6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268252" y="1950956"/>
              <a:ext cx="2590800" cy="1190625"/>
            </a:xfrm>
            <a:prstGeom prst="rect">
              <a:avLst/>
            </a:prstGeom>
          </p:spPr>
        </p:pic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806061A7-7EC8-43F8-99FB-CEFC875A7CE9}"/>
                </a:ext>
              </a:extLst>
            </p:cNvPr>
            <p:cNvSpPr/>
            <p:nvPr/>
          </p:nvSpPr>
          <p:spPr>
            <a:xfrm>
              <a:off x="8295861" y="2213113"/>
              <a:ext cx="1033669" cy="627270"/>
            </a:xfrm>
            <a:prstGeom prst="round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B1836098-4E3D-4DF2-93CF-0EE6DFD614EF}"/>
                </a:ext>
              </a:extLst>
            </p:cNvPr>
            <p:cNvCxnSpPr/>
            <p:nvPr/>
          </p:nvCxnSpPr>
          <p:spPr>
            <a:xfrm flipV="1">
              <a:off x="9157252" y="2840383"/>
              <a:ext cx="273878" cy="431382"/>
            </a:xfrm>
            <a:prstGeom prst="straightConnector1">
              <a:avLst/>
            </a:prstGeom>
            <a:ln w="1270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8B7E067A-572F-44D8-A571-E2278D792432}"/>
              </a:ext>
            </a:extLst>
          </p:cNvPr>
          <p:cNvSpPr txBox="1"/>
          <p:nvPr/>
        </p:nvSpPr>
        <p:spPr>
          <a:xfrm>
            <a:off x="651916" y="5268601"/>
            <a:ext cx="10951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Additionally, you can use existing “</a:t>
            </a:r>
            <a:r>
              <a:rPr lang="en-US" u="sng" dirty="0">
                <a:solidFill>
                  <a:schemeClr val="bg1"/>
                </a:solidFill>
              </a:rPr>
              <a:t>Map class</a:t>
            </a:r>
            <a:r>
              <a:rPr lang="en-US" dirty="0">
                <a:solidFill>
                  <a:schemeClr val="bg1"/>
                </a:solidFill>
              </a:rPr>
              <a:t>” methods such as “</a:t>
            </a:r>
            <a:r>
              <a:rPr lang="en-US" u="sng" dirty="0" err="1">
                <a:solidFill>
                  <a:schemeClr val="bg1"/>
                </a:solidFill>
              </a:rPr>
              <a:t>GetLayersAsFlattenedList</a:t>
            </a:r>
            <a:r>
              <a:rPr lang="en-US" dirty="0">
                <a:solidFill>
                  <a:schemeClr val="bg1"/>
                </a:solidFill>
              </a:rPr>
              <a:t>()” or “</a:t>
            </a:r>
            <a:r>
              <a:rPr lang="en-US" u="sng" dirty="0" err="1">
                <a:solidFill>
                  <a:schemeClr val="bg1"/>
                </a:solidFill>
              </a:rPr>
              <a:t>FindLayers</a:t>
            </a:r>
            <a:r>
              <a:rPr lang="en-US" dirty="0">
                <a:solidFill>
                  <a:schemeClr val="bg1"/>
                </a:solidFill>
              </a:rPr>
              <a:t>” to find and access </a:t>
            </a:r>
            <a:r>
              <a:rPr lang="en-US" dirty="0" err="1">
                <a:solidFill>
                  <a:schemeClr val="bg1"/>
                </a:solidFill>
              </a:rPr>
              <a:t>GarphicsLayers</a:t>
            </a:r>
            <a:r>
              <a:rPr lang="en-US" dirty="0">
                <a:solidFill>
                  <a:schemeClr val="bg1"/>
                </a:solidFill>
              </a:rPr>
              <a:t> on the map.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D7933B8-577E-43F5-9E3E-81E66B4DECB3}"/>
              </a:ext>
            </a:extLst>
          </p:cNvPr>
          <p:cNvSpPr txBox="1"/>
          <p:nvPr/>
        </p:nvSpPr>
        <p:spPr>
          <a:xfrm>
            <a:off x="8240593" y="603517"/>
            <a:ext cx="779342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Pro UI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606F65-7FF7-4B87-930B-0166AF294563}"/>
              </a:ext>
            </a:extLst>
          </p:cNvPr>
          <p:cNvSpPr txBox="1"/>
          <p:nvPr/>
        </p:nvSpPr>
        <p:spPr>
          <a:xfrm>
            <a:off x="8259919" y="2281712"/>
            <a:ext cx="2590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0000"/>
                </a:solidFill>
              </a:rPr>
              <a:t>Pro’s interactive drawing tools</a:t>
            </a:r>
          </a:p>
        </p:txBody>
      </p:sp>
    </p:spTree>
    <p:extLst>
      <p:ext uri="{BB962C8B-B14F-4D97-AF65-F5344CB8AC3E}">
        <p14:creationId xmlns:p14="http://schemas.microsoft.com/office/powerpoint/2010/main" val="2393531660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  <p:sp>
          <p:nvSpPr>
            <p:cNvPr id="24" name="gradient background1">
              <a:extLst>
                <a:ext uri="{FF2B5EF4-FFF2-40B4-BE49-F238E27FC236}">
                  <a16:creationId xmlns:a16="http://schemas.microsoft.com/office/drawing/2014/main" id="{91B7A67F-B902-784A-B05D-2E9BF1A8CCF6}"/>
                </a:ext>
              </a:extLst>
            </p:cNvPr>
            <p:cNvSpPr/>
            <p:nvPr/>
          </p:nvSpPr>
          <p:spPr bwMode="auto">
            <a:xfrm>
              <a:off x="0" y="437323"/>
              <a:ext cx="12192000" cy="6420677"/>
            </a:xfrm>
            <a:prstGeom prst="rect">
              <a:avLst/>
            </a:prstGeom>
            <a:gradFill flip="none" rotWithShape="1">
              <a:gsLst>
                <a:gs pos="0">
                  <a:srgbClr val="1E71FF">
                    <a:alpha val="0"/>
                  </a:srgbClr>
                </a:gs>
                <a:gs pos="93000">
                  <a:srgbClr val="00063D">
                    <a:alpha val="50000"/>
                  </a:srgb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609398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Create </a:t>
            </a:r>
            <a:r>
              <a:rPr lang="en-US" b="1" dirty="0" err="1">
                <a:solidFill>
                  <a:schemeClr val="bg1"/>
                </a:solidFill>
              </a:rPr>
              <a:t>GraphicsLayers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86FBB136-821B-4F99-B247-A2E6C2B48E5F}"/>
              </a:ext>
            </a:extLst>
          </p:cNvPr>
          <p:cNvSpPr txBox="1">
            <a:spLocks/>
          </p:cNvSpPr>
          <p:nvPr/>
        </p:nvSpPr>
        <p:spPr>
          <a:xfrm>
            <a:off x="651916" y="1302361"/>
            <a:ext cx="8221903" cy="307777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300"/>
              </a:spcBef>
              <a:spcAft>
                <a:spcPts val="600"/>
              </a:spcAft>
              <a:buNone/>
            </a:pPr>
            <a:endParaRPr lang="en-US" sz="2000" dirty="0">
              <a:solidFill>
                <a:srgbClr val="1EF1BA"/>
              </a:solidFill>
            </a:endParaRPr>
          </a:p>
        </p:txBody>
      </p:sp>
      <p:sp>
        <p:nvSpPr>
          <p:cNvPr id="14" name="Content Placeholder 6">
            <a:extLst>
              <a:ext uri="{FF2B5EF4-FFF2-40B4-BE49-F238E27FC236}">
                <a16:creationId xmlns:a16="http://schemas.microsoft.com/office/drawing/2014/main" id="{1F5C820C-ED50-4D58-AC8D-2F377C85BFF1}"/>
              </a:ext>
            </a:extLst>
          </p:cNvPr>
          <p:cNvSpPr txBox="1">
            <a:spLocks/>
          </p:cNvSpPr>
          <p:nvPr/>
        </p:nvSpPr>
        <p:spPr>
          <a:xfrm>
            <a:off x="725203" y="1532493"/>
            <a:ext cx="11268013" cy="18601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To create a </a:t>
            </a:r>
            <a:r>
              <a:rPr lang="en-US" dirty="0" err="1">
                <a:solidFill>
                  <a:schemeClr val="bg1"/>
                </a:solidFill>
              </a:rPr>
              <a:t>GraphicsLayer</a:t>
            </a:r>
            <a:r>
              <a:rPr lang="en-US" dirty="0">
                <a:solidFill>
                  <a:schemeClr val="bg1"/>
                </a:solidFill>
              </a:rPr>
              <a:t>, use the “Templated” flavor of “</a:t>
            </a:r>
            <a:r>
              <a:rPr lang="en-US" u="sng" dirty="0" err="1">
                <a:solidFill>
                  <a:schemeClr val="bg1"/>
                </a:solidFill>
              </a:rPr>
              <a:t>LayerFactory.Instance.CreateLayer</a:t>
            </a:r>
            <a:r>
              <a:rPr lang="en-US" u="sng" dirty="0">
                <a:solidFill>
                  <a:schemeClr val="bg1"/>
                </a:solidFill>
              </a:rPr>
              <a:t>()” </a:t>
            </a:r>
            <a:r>
              <a:rPr lang="en-US" dirty="0">
                <a:solidFill>
                  <a:schemeClr val="bg1"/>
                </a:solidFill>
              </a:rPr>
              <a:t>overload.</a:t>
            </a:r>
          </a:p>
          <a:p>
            <a:pPr lvl="1"/>
            <a:r>
              <a:rPr lang="en-US" sz="2000" dirty="0">
                <a:solidFill>
                  <a:schemeClr val="bg1"/>
                </a:solidFill>
              </a:rPr>
              <a:t>Templated type is set to “</a:t>
            </a:r>
            <a:r>
              <a:rPr lang="en-US" sz="2000" u="sng" dirty="0" err="1">
                <a:solidFill>
                  <a:schemeClr val="bg1"/>
                </a:solidFill>
              </a:rPr>
              <a:t>GraphicsLayer</a:t>
            </a:r>
            <a:r>
              <a:rPr lang="en-US" sz="2000" dirty="0">
                <a:solidFill>
                  <a:schemeClr val="bg1"/>
                </a:solidFill>
              </a:rPr>
              <a:t>”.</a:t>
            </a:r>
          </a:p>
          <a:p>
            <a:pPr lvl="1"/>
            <a:r>
              <a:rPr lang="en-US" sz="2000" dirty="0">
                <a:solidFill>
                  <a:schemeClr val="bg1"/>
                </a:solidFill>
              </a:rPr>
              <a:t>Pass “</a:t>
            </a:r>
            <a:r>
              <a:rPr lang="en-US" sz="2000" u="sng" dirty="0" err="1">
                <a:solidFill>
                  <a:schemeClr val="bg1"/>
                </a:solidFill>
              </a:rPr>
              <a:t>GraphicsLayerCreationParams</a:t>
            </a:r>
            <a:r>
              <a:rPr lang="en-US" sz="2000" u="sng" dirty="0">
                <a:solidFill>
                  <a:schemeClr val="bg1"/>
                </a:solidFill>
              </a:rPr>
              <a:t>”</a:t>
            </a:r>
            <a:r>
              <a:rPr lang="en-US" sz="2000" dirty="0">
                <a:solidFill>
                  <a:schemeClr val="bg1"/>
                </a:solidFill>
              </a:rPr>
              <a:t> (layer creation params) to the “</a:t>
            </a:r>
            <a:r>
              <a:rPr lang="en-US" sz="2000" u="sng" dirty="0" err="1">
                <a:solidFill>
                  <a:schemeClr val="bg1"/>
                </a:solidFill>
              </a:rPr>
              <a:t>CreateLayer</a:t>
            </a:r>
            <a:r>
              <a:rPr lang="en-US" sz="2000" dirty="0">
                <a:solidFill>
                  <a:schemeClr val="bg1"/>
                </a:solidFill>
              </a:rPr>
              <a:t>” method.</a:t>
            </a:r>
          </a:p>
          <a:p>
            <a:r>
              <a:rPr lang="en-US" dirty="0">
                <a:solidFill>
                  <a:schemeClr val="bg1"/>
                </a:solidFill>
              </a:rPr>
              <a:t>By default, Graphics layers are added to the top of the TOC unless otherwise specified.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A46AE06-BFE3-4C48-9904-84D6A109B729}"/>
              </a:ext>
            </a:extLst>
          </p:cNvPr>
          <p:cNvSpPr txBox="1"/>
          <p:nvPr/>
        </p:nvSpPr>
        <p:spPr>
          <a:xfrm>
            <a:off x="373282" y="3548806"/>
            <a:ext cx="11683680" cy="2931507"/>
          </a:xfrm>
          <a:prstGeom prst="rect">
            <a:avLst/>
          </a:prstGeom>
          <a:solidFill>
            <a:sysClr val="window" lastClr="FFFFFF"/>
          </a:solidFill>
          <a:effectLst/>
        </p:spPr>
        <p:txBody>
          <a:bodyPr wrap="square" lIns="0" tIns="0" rIns="0" bIns="0" rtlCol="0">
            <a:no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  </a:t>
            </a:r>
          </a:p>
          <a:p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GraphicsLayerCreationParams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gl_param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GraphicsLayerCreationParams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{ Name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“My Graphics Layer"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};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QueuedTask.Run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//By default will be added to the top of the TOC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GraphicsLayer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graphicsLayer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LayerFactory.Instance.CreateLayer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&lt;GraphicsLayer&gt;(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gl_param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map);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});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//Remove graphics layer</a:t>
            </a:r>
            <a:endParaRPr lang="en-US" sz="1600" dirty="0"/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graphicsLayersToRemove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map.FindLayers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"GraphicsLayers"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).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OfType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&lt;GraphicsLayer&gt;();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map.RemoveLayers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graphicsLayersToRemove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endParaRPr lang="en-US" sz="1600" b="1" kern="0" dirty="0">
              <a:solidFill>
                <a:prstClr val="white"/>
              </a:solidFill>
              <a:latin typeface="Arial"/>
              <a:ea typeface="ＭＳ Ｐゴシック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730769D9-9563-4DA4-8338-6F158E84A5F0}"/>
              </a:ext>
            </a:extLst>
          </p:cNvPr>
          <p:cNvSpPr/>
          <p:nvPr/>
        </p:nvSpPr>
        <p:spPr>
          <a:xfrm>
            <a:off x="135038" y="4721621"/>
            <a:ext cx="625033" cy="347091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268464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A578EBC4-469E-7F41-849A-9B26DC295E4F}"/>
              </a:ext>
            </a:extLst>
          </p:cNvPr>
          <p:cNvGrpSpPr/>
          <p:nvPr/>
        </p:nvGrpSpPr>
        <p:grpSpPr>
          <a:xfrm>
            <a:off x="-1" y="0"/>
            <a:ext cx="12192001" cy="6867939"/>
            <a:chOff x="-1" y="0"/>
            <a:chExt cx="12192001" cy="6867939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5E2C4AB6-19A8-004A-8E85-4DC2B2B40BCB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sp>
            <p:nvSpPr>
              <p:cNvPr id="8" name="gradient background1">
                <a:extLst>
                  <a:ext uri="{FF2B5EF4-FFF2-40B4-BE49-F238E27FC236}">
                    <a16:creationId xmlns:a16="http://schemas.microsoft.com/office/drawing/2014/main" id="{9097782E-D9AD-B94F-96EE-ED462E88E669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11" name="gradient background1">
                <a:extLst>
                  <a:ext uri="{FF2B5EF4-FFF2-40B4-BE49-F238E27FC236}">
                    <a16:creationId xmlns:a16="http://schemas.microsoft.com/office/drawing/2014/main" id="{7A74274E-B35D-2249-853E-C57D4D9A73C9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12192000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/>
                  </a:gs>
                  <a:gs pos="75000">
                    <a:srgbClr val="0741AE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C9404AE7-193B-5144-9CB4-4062FA9B23B9}"/>
                </a:ext>
              </a:extLst>
            </p:cNvPr>
            <p:cNvGrpSpPr/>
            <p:nvPr/>
          </p:nvGrpSpPr>
          <p:grpSpPr>
            <a:xfrm>
              <a:off x="-1" y="0"/>
              <a:ext cx="7589346" cy="6867939"/>
              <a:chOff x="-1" y="0"/>
              <a:chExt cx="7589346" cy="6867939"/>
            </a:xfrm>
          </p:grpSpPr>
          <p:pic>
            <p:nvPicPr>
              <p:cNvPr id="46" name="Picture 45">
                <a:extLst>
                  <a:ext uri="{FF2B5EF4-FFF2-40B4-BE49-F238E27FC236}">
                    <a16:creationId xmlns:a16="http://schemas.microsoft.com/office/drawing/2014/main" id="{BDA2B7D3-77A4-1940-98DA-2E1737077F6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6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152938" y="4869379"/>
                <a:ext cx="6436407" cy="1998560"/>
              </a:xfrm>
              <a:prstGeom prst="rect">
                <a:avLst/>
              </a:prstGeom>
            </p:spPr>
          </p:pic>
          <p:pic>
            <p:nvPicPr>
              <p:cNvPr id="45" name="Picture 44">
                <a:extLst>
                  <a:ext uri="{FF2B5EF4-FFF2-40B4-BE49-F238E27FC236}">
                    <a16:creationId xmlns:a16="http://schemas.microsoft.com/office/drawing/2014/main" id="{B575C0BF-907C-C848-9D9A-8B481A4656C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7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>
                <a:off x="0" y="4234069"/>
                <a:ext cx="4551990" cy="2623931"/>
              </a:xfrm>
              <a:prstGeom prst="rect">
                <a:avLst/>
              </a:prstGeom>
            </p:spPr>
          </p:pic>
          <p:pic>
            <p:nvPicPr>
              <p:cNvPr id="47" name="Picture 46">
                <a:extLst>
                  <a:ext uri="{FF2B5EF4-FFF2-40B4-BE49-F238E27FC236}">
                    <a16:creationId xmlns:a16="http://schemas.microsoft.com/office/drawing/2014/main" id="{A85E2A2C-A8AB-8A43-9C01-481593C936A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screen">
                <a:alphaModFix amt="8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16200000" flipV="1">
                <a:off x="540415" y="-540416"/>
                <a:ext cx="2825246" cy="3906077"/>
              </a:xfrm>
              <a:prstGeom prst="rect">
                <a:avLst/>
              </a:prstGeom>
            </p:spPr>
          </p:pic>
        </p:grpSp>
      </p:grp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7039662" y="3984589"/>
            <a:ext cx="4527741" cy="823302"/>
          </a:xfrm>
        </p:spPr>
        <p:txBody>
          <a:bodyPr/>
          <a:lstStyle/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en-US" sz="2000" dirty="0">
                <a:solidFill>
                  <a:srgbClr val="1EF1BA"/>
                </a:solidFill>
              </a:rPr>
              <a:t>Create </a:t>
            </a:r>
            <a:r>
              <a:rPr lang="en-US" sz="2000" dirty="0" err="1">
                <a:solidFill>
                  <a:srgbClr val="1EF1BA"/>
                </a:solidFill>
              </a:rPr>
              <a:t>GraphicsLayer</a:t>
            </a:r>
            <a:endParaRPr lang="en-US" sz="2000" dirty="0">
              <a:solidFill>
                <a:srgbClr val="1EF1BA"/>
              </a:solidFill>
            </a:endParaRPr>
          </a:p>
          <a:p>
            <a:pPr>
              <a:spcBef>
                <a:spcPts val="300"/>
              </a:spcBef>
              <a:spcAft>
                <a:spcPts val="600"/>
              </a:spcAft>
            </a:pPr>
            <a:r>
              <a:rPr lang="en-US" sz="2000" dirty="0">
                <a:solidFill>
                  <a:srgbClr val="1EF1BA"/>
                </a:solidFill>
              </a:rPr>
              <a:t>TargetGraphicsLayer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921929" y="3185911"/>
            <a:ext cx="4875008" cy="677108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Graphics Layers Demo 1</a:t>
            </a: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D8E59ACB-F6DC-4B4F-819A-B5D1F0A64E4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6"/>
          <a:srcRect l="222" r="222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125503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-816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262" y="383311"/>
            <a:ext cx="10826496" cy="609398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Graphic Elements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86FBB136-821B-4F99-B247-A2E6C2B48E5F}"/>
              </a:ext>
            </a:extLst>
          </p:cNvPr>
          <p:cNvSpPr txBox="1">
            <a:spLocks/>
          </p:cNvSpPr>
          <p:nvPr/>
        </p:nvSpPr>
        <p:spPr>
          <a:xfrm>
            <a:off x="651916" y="1302361"/>
            <a:ext cx="8221903" cy="307777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300"/>
              </a:spcBef>
              <a:spcAft>
                <a:spcPts val="600"/>
              </a:spcAft>
              <a:buNone/>
            </a:pPr>
            <a:endParaRPr lang="en-US" sz="2000" dirty="0">
              <a:solidFill>
                <a:srgbClr val="1EF1BA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700D299-59C7-41DA-8BB7-DBEC56797812}"/>
              </a:ext>
            </a:extLst>
          </p:cNvPr>
          <p:cNvSpPr/>
          <p:nvPr/>
        </p:nvSpPr>
        <p:spPr>
          <a:xfrm>
            <a:off x="775268" y="1119377"/>
            <a:ext cx="10470110" cy="53553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28575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bg1"/>
                </a:solidFill>
              </a:rPr>
              <a:t>GraphicsLayers</a:t>
            </a:r>
            <a:r>
              <a:rPr lang="en-US" dirty="0">
                <a:solidFill>
                  <a:schemeClr val="bg1"/>
                </a:solidFill>
              </a:rPr>
              <a:t> are containers for “</a:t>
            </a:r>
            <a:r>
              <a:rPr lang="en-US" dirty="0" err="1">
                <a:solidFill>
                  <a:schemeClr val="bg1"/>
                </a:solidFill>
              </a:rPr>
              <a:t>GraphicElements</a:t>
            </a:r>
            <a:r>
              <a:rPr lang="en-US" dirty="0">
                <a:solidFill>
                  <a:schemeClr val="bg1"/>
                </a:solidFill>
              </a:rPr>
              <a:t>”.</a:t>
            </a:r>
          </a:p>
          <a:p>
            <a:pPr marL="34290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  <a:p>
            <a:pPr marL="342900" indent="-28575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bg1"/>
                </a:solidFill>
              </a:rPr>
              <a:t>GraphicsElements</a:t>
            </a:r>
            <a:r>
              <a:rPr lang="en-US" dirty="0">
                <a:solidFill>
                  <a:schemeClr val="bg1"/>
                </a:solidFill>
              </a:rPr>
              <a:t> derive from </a:t>
            </a:r>
            <a:r>
              <a:rPr lang="en-US" dirty="0" err="1">
                <a:solidFill>
                  <a:schemeClr val="bg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ArcGIS.Desktop.Layout.Element</a:t>
            </a:r>
            <a:endParaRPr lang="en-US" dirty="0">
              <a:solidFill>
                <a:schemeClr val="bg1"/>
              </a:solidFill>
            </a:endParaRPr>
          </a:p>
          <a:p>
            <a:pPr marL="80010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A layout element and a </a:t>
            </a:r>
            <a:r>
              <a:rPr lang="en-US" dirty="0" err="1">
                <a:solidFill>
                  <a:schemeClr val="bg1"/>
                </a:solidFill>
              </a:rPr>
              <a:t>GraphicsElement</a:t>
            </a:r>
            <a:r>
              <a:rPr lang="en-US" dirty="0">
                <a:solidFill>
                  <a:schemeClr val="bg1"/>
                </a:solidFill>
              </a:rPr>
              <a:t> have the same property</a:t>
            </a:r>
          </a:p>
          <a:p>
            <a:pPr marL="34290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  <a:p>
            <a:pPr marL="342900" indent="-28575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bg1"/>
                </a:solidFill>
              </a:rPr>
              <a:t>GraphicElements</a:t>
            </a:r>
            <a:r>
              <a:rPr lang="en-US" dirty="0">
                <a:solidFill>
                  <a:schemeClr val="bg1"/>
                </a:solidFill>
              </a:rPr>
              <a:t> can be any of the following:</a:t>
            </a:r>
          </a:p>
          <a:p>
            <a:pPr marL="80010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Points</a:t>
            </a:r>
          </a:p>
          <a:p>
            <a:pPr marL="80010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lines</a:t>
            </a:r>
          </a:p>
          <a:p>
            <a:pPr marL="80010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complex polygons </a:t>
            </a:r>
          </a:p>
          <a:p>
            <a:pPr marL="80010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linear or curved text </a:t>
            </a:r>
          </a:p>
          <a:p>
            <a:pPr marL="80010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images.</a:t>
            </a:r>
          </a:p>
          <a:p>
            <a:pPr marL="800100" lvl="1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  <a:p>
            <a:pPr marL="34290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  <a:p>
            <a:pPr marL="34290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Every graphic element in a graphics layer has its own unique name. </a:t>
            </a:r>
          </a:p>
          <a:p>
            <a:pPr marL="34290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  <a:p>
            <a:pPr marL="34290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Cumulatively, graphics layers in maps cannot exceed 10 MB or contain more than 4,000 graphic elements. </a:t>
            </a:r>
          </a:p>
          <a:p>
            <a:pPr marL="34290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5605CE5-195F-44A4-90F8-68E3A2FB5AE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73874" y="2886795"/>
            <a:ext cx="2823312" cy="1644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691048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A642086-7192-704D-822A-54FC0E014C6D}"/>
              </a:ext>
            </a:extLst>
          </p:cNvPr>
          <p:cNvGrpSpPr/>
          <p:nvPr/>
        </p:nvGrpSpPr>
        <p:grpSpPr>
          <a:xfrm>
            <a:off x="0" y="6625"/>
            <a:ext cx="12192000" cy="6858000"/>
            <a:chOff x="0" y="0"/>
            <a:chExt cx="12192000" cy="6858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BEF102-BA3B-CB41-8697-181FF86B50B1}"/>
                </a:ext>
              </a:extLst>
            </p:cNvPr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sp>
            <p:nvSpPr>
              <p:cNvPr id="19" name="gradient background1">
                <a:extLst>
                  <a:ext uri="{FF2B5EF4-FFF2-40B4-BE49-F238E27FC236}">
                    <a16:creationId xmlns:a16="http://schemas.microsoft.com/office/drawing/2014/main" id="{600D8D40-F20C-4E46-87B0-1D557AEE5A3B}"/>
                  </a:ext>
                </a:extLst>
              </p:cNvPr>
              <p:cNvSpPr/>
              <p:nvPr/>
            </p:nvSpPr>
            <p:spPr bwMode="auto">
              <a:xfrm>
                <a:off x="1" y="0"/>
                <a:ext cx="12191999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1E71FF"/>
                  </a:gs>
                  <a:gs pos="93000">
                    <a:srgbClr val="00063D"/>
                  </a:gs>
                </a:gsLst>
                <a:lin ang="54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40" name="gradient background1">
                <a:extLst>
                  <a:ext uri="{FF2B5EF4-FFF2-40B4-BE49-F238E27FC236}">
                    <a16:creationId xmlns:a16="http://schemas.microsoft.com/office/drawing/2014/main" id="{F1936B49-1E69-CB46-A4F4-3375F79715A5}"/>
                  </a:ext>
                </a:extLst>
              </p:cNvPr>
              <p:cNvSpPr/>
              <p:nvPr/>
            </p:nvSpPr>
            <p:spPr bwMode="auto">
              <a:xfrm>
                <a:off x="2107096" y="0"/>
                <a:ext cx="10084903" cy="6858000"/>
              </a:xfrm>
              <a:prstGeom prst="rect">
                <a:avLst/>
              </a:prstGeom>
              <a:gradFill flip="none" rotWithShape="1">
                <a:gsLst>
                  <a:gs pos="0">
                    <a:srgbClr val="00F7BD">
                      <a:alpha val="57000"/>
                    </a:srgbClr>
                  </a:gs>
                  <a:gs pos="46000">
                    <a:srgbClr val="1D60D6">
                      <a:alpha val="0"/>
                    </a:srgbClr>
                  </a:gs>
                </a:gsLst>
                <a:lin ang="81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692401-9C94-0C46-B113-16E6EF20CB47}"/>
                </a:ext>
              </a:extLst>
            </p:cNvPr>
            <p:cNvGrpSpPr/>
            <p:nvPr/>
          </p:nvGrpSpPr>
          <p:grpSpPr>
            <a:xfrm>
              <a:off x="0" y="4280452"/>
              <a:ext cx="5323061" cy="2577548"/>
              <a:chOff x="0" y="4280452"/>
              <a:chExt cx="5323061" cy="257754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014A195-91D1-6C40-9962-FFFEA596AE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280452"/>
                <a:ext cx="3454040" cy="257754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B583647D-4610-7546-B209-11D6720DB8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alphaModFix am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" y="5183890"/>
                <a:ext cx="5323060" cy="1674110"/>
              </a:xfrm>
              <a:prstGeom prst="rect">
                <a:avLst/>
              </a:prstGeom>
            </p:spPr>
          </p:pic>
        </p:grpSp>
      </p:grpSp>
      <p:sp>
        <p:nvSpPr>
          <p:cNvPr id="50" name="Title 49">
            <a:extLst>
              <a:ext uri="{FF2B5EF4-FFF2-40B4-BE49-F238E27FC236}">
                <a16:creationId xmlns:a16="http://schemas.microsoft.com/office/drawing/2014/main" id="{E2517549-8406-E740-85E7-49B4C190C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262" y="383311"/>
            <a:ext cx="10826496" cy="609398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Graphic Element Management</a:t>
            </a: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BDF2E0C8-5BEB-B741-B50C-320A568645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86FBB136-821B-4F99-B247-A2E6C2B48E5F}"/>
              </a:ext>
            </a:extLst>
          </p:cNvPr>
          <p:cNvSpPr txBox="1">
            <a:spLocks/>
          </p:cNvSpPr>
          <p:nvPr/>
        </p:nvSpPr>
        <p:spPr>
          <a:xfrm>
            <a:off x="651916" y="1302361"/>
            <a:ext cx="8221903" cy="307777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300"/>
              </a:spcBef>
              <a:spcAft>
                <a:spcPts val="600"/>
              </a:spcAft>
              <a:buNone/>
            </a:pPr>
            <a:endParaRPr lang="en-US" sz="2000" dirty="0">
              <a:solidFill>
                <a:srgbClr val="1EF1BA"/>
              </a:solidFill>
            </a:endParaRP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8C15031-4367-4B0A-B76F-CCB662E9EFB5}"/>
              </a:ext>
            </a:extLst>
          </p:cNvPr>
          <p:cNvSpPr txBox="1">
            <a:spLocks/>
          </p:cNvSpPr>
          <p:nvPr/>
        </p:nvSpPr>
        <p:spPr>
          <a:xfrm>
            <a:off x="651915" y="1002616"/>
            <a:ext cx="8221903" cy="307777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300"/>
              </a:spcBef>
              <a:spcAft>
                <a:spcPts val="600"/>
              </a:spcAft>
              <a:buNone/>
            </a:pPr>
            <a:r>
              <a:rPr lang="en-US" sz="2000" dirty="0" err="1">
                <a:solidFill>
                  <a:srgbClr val="1EF1BA"/>
                </a:solidFill>
              </a:rPr>
              <a:t>CIMGraphic</a:t>
            </a:r>
            <a:endParaRPr lang="en-US" sz="2000" dirty="0">
              <a:solidFill>
                <a:srgbClr val="1EF1BA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03EEC0F-5CB4-402E-A781-585C2E7FE817}"/>
              </a:ext>
            </a:extLst>
          </p:cNvPr>
          <p:cNvSpPr/>
          <p:nvPr/>
        </p:nvSpPr>
        <p:spPr>
          <a:xfrm>
            <a:off x="503911" y="1316749"/>
            <a:ext cx="6448338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</a:rPr>
              <a:t>A </a:t>
            </a:r>
            <a:r>
              <a:rPr lang="en-US" sz="1600" dirty="0" err="1">
                <a:solidFill>
                  <a:schemeClr val="bg1"/>
                </a:solidFill>
              </a:rPr>
              <a:t>GraphicElement</a:t>
            </a:r>
            <a:r>
              <a:rPr lang="en-US" sz="1600" dirty="0">
                <a:solidFill>
                  <a:schemeClr val="bg1"/>
                </a:solidFill>
              </a:rPr>
              <a:t> is a Managed wrapper class for a </a:t>
            </a:r>
            <a:r>
              <a:rPr lang="en-US" sz="1600" dirty="0" err="1">
                <a:solidFill>
                  <a:schemeClr val="bg1"/>
                </a:solidFill>
              </a:rPr>
              <a:t>CIMGraphic</a:t>
            </a:r>
            <a:r>
              <a:rPr lang="en-US" sz="1600" dirty="0">
                <a:solidFill>
                  <a:schemeClr val="bg1"/>
                </a:solidFill>
              </a:rPr>
              <a:t>.</a:t>
            </a:r>
          </a:p>
          <a:p>
            <a:pPr marL="34290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bg1"/>
              </a:solidFill>
            </a:endParaRPr>
          </a:p>
          <a:p>
            <a:pPr marL="34290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</a:rPr>
              <a:t>A </a:t>
            </a:r>
            <a:r>
              <a:rPr lang="en-US" sz="1600" dirty="0" err="1">
                <a:solidFill>
                  <a:schemeClr val="bg1"/>
                </a:solidFill>
              </a:rPr>
              <a:t>GraphicElement</a:t>
            </a:r>
            <a:r>
              <a:rPr lang="en-US" sz="1600" dirty="0">
                <a:solidFill>
                  <a:schemeClr val="bg1"/>
                </a:solidFill>
              </a:rPr>
              <a:t> object contains a “</a:t>
            </a:r>
            <a:r>
              <a:rPr lang="en-US" sz="1600" dirty="0" err="1">
                <a:solidFill>
                  <a:schemeClr val="bg1"/>
                </a:solidFill>
              </a:rPr>
              <a:t>CIMGraphic</a:t>
            </a:r>
            <a:r>
              <a:rPr lang="en-US" sz="1600" dirty="0">
                <a:solidFill>
                  <a:schemeClr val="bg1"/>
                </a:solidFill>
              </a:rPr>
              <a:t>”. </a:t>
            </a:r>
          </a:p>
          <a:p>
            <a:pPr marL="800100" lvl="1" indent="-285750"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schemeClr val="bg1"/>
                </a:solidFill>
              </a:rPr>
              <a:t>CIMGraphic</a:t>
            </a:r>
            <a:r>
              <a:rPr lang="en-US" sz="1600" dirty="0">
                <a:solidFill>
                  <a:schemeClr val="bg1"/>
                </a:solidFill>
              </a:rPr>
              <a:t> is the CIM Representation of the graphic element.</a:t>
            </a:r>
          </a:p>
          <a:p>
            <a:pPr marL="800100" lvl="1" indent="-285750"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schemeClr val="bg1"/>
                </a:solidFill>
              </a:rPr>
              <a:t>CIMGraphic</a:t>
            </a:r>
            <a:r>
              <a:rPr lang="en-US" sz="1600" dirty="0">
                <a:solidFill>
                  <a:schemeClr val="bg1"/>
                </a:solidFill>
              </a:rPr>
              <a:t> provides finer grained properties that are not exposed in the managed API (</a:t>
            </a:r>
            <a:r>
              <a:rPr lang="en-US" sz="1600" dirty="0" err="1">
                <a:solidFill>
                  <a:schemeClr val="bg1"/>
                </a:solidFill>
              </a:rPr>
              <a:t>GraphicElement</a:t>
            </a:r>
            <a:r>
              <a:rPr lang="en-US" sz="1600" dirty="0">
                <a:solidFill>
                  <a:schemeClr val="bg1"/>
                </a:solidFill>
              </a:rPr>
              <a:t>).</a:t>
            </a:r>
          </a:p>
          <a:p>
            <a:pPr marL="1257300" lvl="2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</a:rPr>
              <a:t>Geometry, Symbol </a:t>
            </a:r>
          </a:p>
          <a:p>
            <a:pPr marL="34290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bg1"/>
              </a:solidFill>
            </a:endParaRPr>
          </a:p>
          <a:p>
            <a:pPr marL="34290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</a:rPr>
              <a:t>Access the </a:t>
            </a:r>
            <a:r>
              <a:rPr lang="en-US" sz="1600" dirty="0" err="1">
                <a:solidFill>
                  <a:schemeClr val="bg1"/>
                </a:solidFill>
              </a:rPr>
              <a:t>CIMGraphic</a:t>
            </a:r>
            <a:r>
              <a:rPr lang="en-US" sz="1600" dirty="0">
                <a:solidFill>
                  <a:schemeClr val="bg1"/>
                </a:solidFill>
              </a:rPr>
              <a:t> contained in the </a:t>
            </a:r>
            <a:r>
              <a:rPr lang="en-US" sz="1600" dirty="0" err="1">
                <a:solidFill>
                  <a:schemeClr val="bg1"/>
                </a:solidFill>
              </a:rPr>
              <a:t>GraphicElement</a:t>
            </a:r>
            <a:r>
              <a:rPr lang="en-US" sz="1600" dirty="0">
                <a:solidFill>
                  <a:schemeClr val="bg1"/>
                </a:solidFill>
              </a:rPr>
              <a:t> using the “</a:t>
            </a:r>
            <a:r>
              <a:rPr lang="en-US" sz="1600" dirty="0" err="1">
                <a:solidFill>
                  <a:schemeClr val="bg1"/>
                </a:solidFill>
              </a:rPr>
              <a:t>GetGraphic</a:t>
            </a:r>
            <a:r>
              <a:rPr lang="en-US" sz="1600" dirty="0">
                <a:solidFill>
                  <a:schemeClr val="bg1"/>
                </a:solidFill>
              </a:rPr>
              <a:t>()” method.</a:t>
            </a:r>
          </a:p>
          <a:p>
            <a:pPr marL="34290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bg1"/>
              </a:solidFill>
            </a:endParaRPr>
          </a:p>
          <a:p>
            <a:pPr marL="342900" indent="-285750"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schemeClr val="bg1"/>
                </a:solidFill>
              </a:rPr>
              <a:t>CIMGraphic</a:t>
            </a:r>
            <a:r>
              <a:rPr lang="en-US" sz="1600" dirty="0">
                <a:solidFill>
                  <a:schemeClr val="bg1"/>
                </a:solidFill>
              </a:rPr>
              <a:t> types that can be contained in a </a:t>
            </a:r>
            <a:r>
              <a:rPr lang="en-US" sz="1600" dirty="0" err="1">
                <a:solidFill>
                  <a:schemeClr val="bg1"/>
                </a:solidFill>
              </a:rPr>
              <a:t>GraphicLayers</a:t>
            </a:r>
            <a:r>
              <a:rPr lang="en-US" sz="1600" dirty="0">
                <a:solidFill>
                  <a:schemeClr val="bg1"/>
                </a:solidFill>
              </a:rPr>
              <a:t> are:</a:t>
            </a:r>
          </a:p>
          <a:p>
            <a:pPr marL="800100" lvl="1" indent="-285750"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schemeClr val="bg1"/>
                </a:solidFill>
              </a:rPr>
              <a:t>CIMPointGraphic</a:t>
            </a:r>
            <a:endParaRPr lang="en-US" sz="1600" dirty="0">
              <a:solidFill>
                <a:schemeClr val="bg1"/>
              </a:solidFill>
            </a:endParaRPr>
          </a:p>
          <a:p>
            <a:pPr marL="800100" lvl="1" indent="-285750"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schemeClr val="bg1"/>
                </a:solidFill>
              </a:rPr>
              <a:t>CIMLineGraphic</a:t>
            </a:r>
            <a:endParaRPr lang="en-US" sz="1600" dirty="0">
              <a:solidFill>
                <a:schemeClr val="bg1"/>
              </a:solidFill>
            </a:endParaRPr>
          </a:p>
          <a:p>
            <a:pPr marL="800100" lvl="1" indent="-285750"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schemeClr val="bg1"/>
                </a:solidFill>
              </a:rPr>
              <a:t>CIMPolygonGraphic</a:t>
            </a:r>
            <a:endParaRPr lang="en-US" sz="1600" dirty="0">
              <a:solidFill>
                <a:schemeClr val="bg1"/>
              </a:solidFill>
            </a:endParaRPr>
          </a:p>
          <a:p>
            <a:pPr marL="800100" lvl="1" indent="-285750"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schemeClr val="bg1"/>
                </a:solidFill>
              </a:rPr>
              <a:t>CIMTextGraphic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err="1">
                <a:solidFill>
                  <a:schemeClr val="bg1"/>
                </a:solidFill>
              </a:rPr>
              <a:t>CIMParagraphTextGraphic</a:t>
            </a:r>
            <a:endParaRPr lang="en-US" sz="1600" dirty="0">
              <a:solidFill>
                <a:schemeClr val="bg1"/>
              </a:solidFill>
            </a:endParaRPr>
          </a:p>
          <a:p>
            <a:pPr marL="800100" lvl="1" indent="-285750"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schemeClr val="bg1"/>
                </a:solidFill>
              </a:rPr>
              <a:t>CIMPictureGraphic</a:t>
            </a:r>
            <a:endParaRPr lang="en-US" sz="1600" dirty="0">
              <a:solidFill>
                <a:schemeClr val="bg1"/>
              </a:solidFill>
            </a:endParaRPr>
          </a:p>
          <a:p>
            <a:pPr marL="800100" lvl="1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15" name="Diagram 14">
            <a:extLst>
              <a:ext uri="{FF2B5EF4-FFF2-40B4-BE49-F238E27FC236}">
                <a16:creationId xmlns:a16="http://schemas.microsoft.com/office/drawing/2014/main" id="{0F153B13-2241-4A77-ACC5-E768DC91BF4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53150283"/>
              </p:ext>
            </p:extLst>
          </p:nvPr>
        </p:nvGraphicFramePr>
        <p:xfrm>
          <a:off x="5379356" y="1082180"/>
          <a:ext cx="6264563" cy="49034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FB85B944-4AE5-4F12-A999-9F91C65C8D1A}"/>
              </a:ext>
            </a:extLst>
          </p:cNvPr>
          <p:cNvSpPr txBox="1"/>
          <p:nvPr/>
        </p:nvSpPr>
        <p:spPr>
          <a:xfrm>
            <a:off x="9387281" y="3942826"/>
            <a:ext cx="2126477" cy="369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CIMRepresentation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C10C84B-EFA6-4559-BBC9-81E8AF398D89}"/>
              </a:ext>
            </a:extLst>
          </p:cNvPr>
          <p:cNvSpPr txBox="1"/>
          <p:nvPr/>
        </p:nvSpPr>
        <p:spPr>
          <a:xfrm>
            <a:off x="8737962" y="2927758"/>
            <a:ext cx="2126477" cy="369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GetGraphic</a:t>
            </a:r>
            <a:r>
              <a:rPr lang="en-US" dirty="0">
                <a:solidFill>
                  <a:schemeClr val="bg1"/>
                </a:solidFill>
              </a:rPr>
              <a:t>()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369574D-F707-41DE-9A29-3BB853298C45}"/>
              </a:ext>
            </a:extLst>
          </p:cNvPr>
          <p:cNvSpPr txBox="1"/>
          <p:nvPr/>
        </p:nvSpPr>
        <p:spPr>
          <a:xfrm>
            <a:off x="9387281" y="1691578"/>
            <a:ext cx="21264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Managed wrapper for Graphic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14C56E8-F68E-4E30-8489-FF7A8B929C1C}"/>
              </a:ext>
            </a:extLst>
          </p:cNvPr>
          <p:cNvSpPr txBox="1"/>
          <p:nvPr/>
        </p:nvSpPr>
        <p:spPr>
          <a:xfrm>
            <a:off x="7374683" y="4957894"/>
            <a:ext cx="2441276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1"/>
            <a:r>
              <a:rPr lang="en-US" sz="1050" dirty="0" err="1">
                <a:solidFill>
                  <a:schemeClr val="bg1"/>
                </a:solidFill>
              </a:rPr>
              <a:t>CIMPointGraphic</a:t>
            </a:r>
            <a:endParaRPr lang="en-US" sz="1050" dirty="0">
              <a:solidFill>
                <a:schemeClr val="bg1"/>
              </a:solidFill>
            </a:endParaRPr>
          </a:p>
          <a:p>
            <a:pPr marL="514350" lvl="1"/>
            <a:r>
              <a:rPr lang="en-US" sz="1050" dirty="0" err="1">
                <a:solidFill>
                  <a:schemeClr val="bg1"/>
                </a:solidFill>
              </a:rPr>
              <a:t>CIMLineGraphic</a:t>
            </a:r>
            <a:endParaRPr lang="en-US" sz="1050" dirty="0">
              <a:solidFill>
                <a:schemeClr val="bg1"/>
              </a:solidFill>
            </a:endParaRPr>
          </a:p>
          <a:p>
            <a:pPr marL="514350" lvl="1"/>
            <a:r>
              <a:rPr lang="en-US" sz="1050" dirty="0" err="1">
                <a:solidFill>
                  <a:schemeClr val="bg1"/>
                </a:solidFill>
              </a:rPr>
              <a:t>CIMPolygonGraphic</a:t>
            </a:r>
            <a:endParaRPr lang="en-US" sz="1050" dirty="0">
              <a:solidFill>
                <a:schemeClr val="bg1"/>
              </a:solidFill>
            </a:endParaRPr>
          </a:p>
          <a:p>
            <a:pPr marL="514350" lvl="1"/>
            <a:r>
              <a:rPr lang="en-US" sz="1050" dirty="0" err="1">
                <a:solidFill>
                  <a:schemeClr val="bg1"/>
                </a:solidFill>
              </a:rPr>
              <a:t>CIMTextGraphic</a:t>
            </a:r>
            <a:endParaRPr lang="en-US" sz="1050" dirty="0">
              <a:solidFill>
                <a:schemeClr val="bg1"/>
              </a:solidFill>
            </a:endParaRPr>
          </a:p>
          <a:p>
            <a:pPr marL="514350" lvl="1"/>
            <a:r>
              <a:rPr lang="en-US" sz="1050" dirty="0" err="1">
                <a:solidFill>
                  <a:schemeClr val="bg1"/>
                </a:solidFill>
              </a:rPr>
              <a:t>CIMPictureGraphic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5471626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Esri_Corporate_Template-Dark">
  <a:themeElements>
    <a:clrScheme name="Esri Branding Colors 2013_Blue Background 1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0">
              <a:schemeClr val="accent4"/>
            </a:gs>
            <a:gs pos="100000">
              <a:schemeClr val="accent4"/>
            </a:gs>
          </a:gsLst>
          <a:lin ang="16200000" scaled="1"/>
          <a:tileRect/>
        </a:gradFill>
        <a:ln>
          <a:noFill/>
          <a:headEnd type="none" w="med" len="med"/>
          <a:tailEnd type="none" w="med" len="med"/>
        </a:ln>
        <a:effectLst/>
      </a:spPr>
      <a:bodyPr vert="horz" wrap="none" lIns="91440" tIns="45720" rIns="91440" bIns="45720" numCol="1" rtlCol="0" anchor="ctr" anchorCtr="0" compatLnSpc="1">
        <a:prstTxWarp prst="textNoShape">
          <a:avLst/>
        </a:prstTxWarp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b="1" dirty="0">
            <a:solidFill>
              <a:srgbClr val="000000"/>
            </a:solidFill>
            <a:latin typeface="Arial" charset="0"/>
            <a:ea typeface="ＭＳ Ｐゴシック" pitchFamily="16" charset="-128"/>
            <a:cs typeface="ＭＳ Ｐゴシック" pitchFamily="-97" charset="-128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3175" cap="flat" cmpd="sng" algn="ctr">
          <a:solidFill>
            <a:srgbClr val="FF6600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  <a:effectLst/>
      </a:spPr>
      <a:bodyPr wrap="square" lIns="0" tIns="0" rIns="0" bIns="0" rtlCol="0">
        <a:noAutofit/>
      </a:bodyPr>
      <a:lstStyle>
        <a:defPPr algn="l" eaLnBrk="0" hangingPunct="0">
          <a:defRPr sz="1400" dirty="0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g581296-uc-2020-ppt-template-tech.pptx" id="{A76A390A-71F5-2E48-95B1-DCE8A8C0A980}" vid="{B79ECCA8-9773-034D-90D0-5512966E4A53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23042</TotalTime>
  <Words>4500</Words>
  <Application>Microsoft Office PowerPoint</Application>
  <PresentationFormat>Widescreen</PresentationFormat>
  <Paragraphs>701</Paragraphs>
  <Slides>46</Slides>
  <Notes>46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46</vt:i4>
      </vt:variant>
    </vt:vector>
  </HeadingPairs>
  <TitlesOfParts>
    <vt:vector size="53" baseType="lpstr">
      <vt:lpstr>Arial</vt:lpstr>
      <vt:lpstr>Calibri</vt:lpstr>
      <vt:lpstr>Calibri Light</vt:lpstr>
      <vt:lpstr>Consolas</vt:lpstr>
      <vt:lpstr>Lucida Grande</vt:lpstr>
      <vt:lpstr>Office Theme</vt:lpstr>
      <vt:lpstr>Esri_Corporate_Template-Dark</vt:lpstr>
      <vt:lpstr>ArcGIS Pro SDK for .NET:  Working with Graphics Layers &amp; Reports</vt:lpstr>
      <vt:lpstr>Working with Graphics Layers &amp; Reports</vt:lpstr>
      <vt:lpstr>Graphics Layers</vt:lpstr>
      <vt:lpstr>Graphics Layers</vt:lpstr>
      <vt:lpstr>Accessing GraphicsLayers</vt:lpstr>
      <vt:lpstr>Create GraphicsLayers</vt:lpstr>
      <vt:lpstr>Graphics Layers Demo 1</vt:lpstr>
      <vt:lpstr>Graphic Elements</vt:lpstr>
      <vt:lpstr>Graphic Element Management</vt:lpstr>
      <vt:lpstr>Graphic Element Management</vt:lpstr>
      <vt:lpstr>Graphic Element Management</vt:lpstr>
      <vt:lpstr>Update Graphic Element</vt:lpstr>
      <vt:lpstr>Selecting Graphic Elements</vt:lpstr>
      <vt:lpstr>Selecting Group Elements</vt:lpstr>
      <vt:lpstr>Group and Un-Group GraphicElements</vt:lpstr>
      <vt:lpstr>Ordering of GraphicElements</vt:lpstr>
      <vt:lpstr>Changing Z-order of graphic elements</vt:lpstr>
      <vt:lpstr>GraphicsLayer Demo</vt:lpstr>
      <vt:lpstr>Reports</vt:lpstr>
      <vt:lpstr>ArcGIS Pro Reports</vt:lpstr>
      <vt:lpstr>Report class</vt:lpstr>
      <vt:lpstr>Accessing a Report</vt:lpstr>
      <vt:lpstr>Accessing a Report</vt:lpstr>
      <vt:lpstr>What is a Report?</vt:lpstr>
      <vt:lpstr>ReportSections</vt:lpstr>
      <vt:lpstr>Access ReportSections</vt:lpstr>
      <vt:lpstr>Create Report</vt:lpstr>
      <vt:lpstr>Create ReportDataSource</vt:lpstr>
      <vt:lpstr>Create ReportDataSource</vt:lpstr>
      <vt:lpstr>Sorting Data</vt:lpstr>
      <vt:lpstr>Grouping Data</vt:lpstr>
      <vt:lpstr>Report Demo</vt:lpstr>
      <vt:lpstr>Modifying Reports</vt:lpstr>
      <vt:lpstr>PowerPoint Presentation</vt:lpstr>
      <vt:lpstr>PowerPoint Presentation</vt:lpstr>
      <vt:lpstr>Adding new elements</vt:lpstr>
      <vt:lpstr>Change the underlying datasource</vt:lpstr>
      <vt:lpstr>Export the Report</vt:lpstr>
      <vt:lpstr>Report Demo 2</vt:lpstr>
      <vt:lpstr>Working with Graphics Layers &amp; Reports</vt:lpstr>
      <vt:lpstr>PowerPoint Presentation</vt:lpstr>
      <vt:lpstr>Create GraphicsLayers</vt:lpstr>
      <vt:lpstr>Graphic Element Management</vt:lpstr>
      <vt:lpstr>Access ReportSections</vt:lpstr>
      <vt:lpstr>Sort/Group fields in an existing report </vt:lpstr>
      <vt:lpstr>Access ReportSections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Uma Harano</dc:creator>
  <cp:lastModifiedBy>Uma Harano</cp:lastModifiedBy>
  <cp:revision>481</cp:revision>
  <dcterms:created xsi:type="dcterms:W3CDTF">2020-12-28T16:34:07Z</dcterms:created>
  <dcterms:modified xsi:type="dcterms:W3CDTF">2021-02-11T00:10:01Z</dcterms:modified>
</cp:coreProperties>
</file>