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6799" r:id="rId5"/>
  </p:sldMasterIdLst>
  <p:notesMasterIdLst>
    <p:notesMasterId r:id="rId28"/>
  </p:notesMasterIdLst>
  <p:handoutMasterIdLst>
    <p:handoutMasterId r:id="rId29"/>
  </p:handoutMasterIdLst>
  <p:sldIdLst>
    <p:sldId id="690" r:id="rId6"/>
    <p:sldId id="881" r:id="rId7"/>
    <p:sldId id="882" r:id="rId8"/>
    <p:sldId id="883" r:id="rId9"/>
    <p:sldId id="884" r:id="rId10"/>
    <p:sldId id="891" r:id="rId11"/>
    <p:sldId id="885" r:id="rId12"/>
    <p:sldId id="887" r:id="rId13"/>
    <p:sldId id="886" r:id="rId14"/>
    <p:sldId id="888" r:id="rId15"/>
    <p:sldId id="708" r:id="rId16"/>
    <p:sldId id="889" r:id="rId17"/>
    <p:sldId id="890" r:id="rId18"/>
    <p:sldId id="707" r:id="rId19"/>
    <p:sldId id="696" r:id="rId20"/>
    <p:sldId id="695" r:id="rId21"/>
    <p:sldId id="603" r:id="rId22"/>
    <p:sldId id="588" r:id="rId23"/>
    <p:sldId id="671" r:id="rId24"/>
    <p:sldId id="692" r:id="rId25"/>
    <p:sldId id="697" r:id="rId26"/>
    <p:sldId id="880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How to Apply This Template" id="{1C279523-A2F8-0940-8D2D-7C2ECCEA085A}">
          <p14:sldIdLst/>
        </p14:section>
        <p14:section name="YOUR PRESENTATION" id="{A654102A-DB2C-0A4D-AC6A-D5AD8AFA1FF4}">
          <p14:sldIdLst>
            <p14:sldId id="690"/>
            <p14:sldId id="881"/>
            <p14:sldId id="882"/>
            <p14:sldId id="883"/>
            <p14:sldId id="884"/>
            <p14:sldId id="891"/>
            <p14:sldId id="885"/>
            <p14:sldId id="887"/>
            <p14:sldId id="886"/>
            <p14:sldId id="888"/>
            <p14:sldId id="708"/>
            <p14:sldId id="889"/>
            <p14:sldId id="890"/>
            <p14:sldId id="707"/>
          </p14:sldIdLst>
        </p14:section>
        <p14:section name="Walk-out" id="{5EAF84C3-E0EF-7048-B5C1-5C5607967799}">
          <p14:sldIdLst>
            <p14:sldId id="696"/>
          </p14:sldIdLst>
        </p14:section>
        <p14:section name="2021 Developer Summit Template" id="{517F9699-4710-FC48-A450-3FD47793B632}">
          <p14:sldIdLst>
            <p14:sldId id="695"/>
            <p14:sldId id="603"/>
            <p14:sldId id="588"/>
            <p14:sldId id="671"/>
            <p14:sldId id="692"/>
            <p14:sldId id="697"/>
            <p14:sldId id="88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2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7104" userDrawn="1">
          <p15:clr>
            <a:srgbClr val="A4A3A4"/>
          </p15:clr>
        </p15:guide>
        <p15:guide id="5" pos="431">
          <p15:clr>
            <a:srgbClr val="A4A3A4"/>
          </p15:clr>
        </p15:guide>
        <p15:guide id="6" pos="72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A7FF"/>
    <a:srgbClr val="2171FF"/>
    <a:srgbClr val="0741AE"/>
    <a:srgbClr val="013293"/>
    <a:srgbClr val="1EF1BA"/>
    <a:srgbClr val="00F7BD"/>
    <a:srgbClr val="00063D"/>
    <a:srgbClr val="1D60D6"/>
    <a:srgbClr val="FFD579"/>
    <a:srgbClr val="000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02" autoAdjust="0"/>
    <p:restoredTop sz="94422" autoAdjust="0"/>
  </p:normalViewPr>
  <p:slideViewPr>
    <p:cSldViewPr snapToGrid="0" snapToObjects="1" showGuides="1">
      <p:cViewPr varScale="1">
        <p:scale>
          <a:sx n="88" d="100"/>
          <a:sy n="88" d="100"/>
        </p:scale>
        <p:origin x="378" y="84"/>
      </p:cViewPr>
      <p:guideLst>
        <p:guide orient="horz" pos="432"/>
        <p:guide orient="horz" pos="3888"/>
        <p:guide pos="576"/>
        <p:guide pos="7104"/>
        <p:guide pos="431"/>
        <p:guide pos="7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7" d="100"/>
        <a:sy n="11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4AB64-BB16-014D-AF59-00877FFB5348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ED56D-3A20-2943-930A-2361A9DDC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61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5498D241-0AB7-BC44-80E8-F0A20AF46E9E}" type="datetimeFigureOut">
              <a:rPr lang="en-US" smtClean="0"/>
              <a:pPr/>
              <a:t>2/23/2021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3E7143C0-4F23-B545-9533-520B5A87CA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573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7768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4294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2868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5554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6782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2974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9607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801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7525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17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0414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4353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7658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286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181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670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300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0972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2635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8402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201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33121" y="2428193"/>
            <a:ext cx="8525773" cy="914400"/>
          </a:xfrm>
        </p:spPr>
        <p:txBody>
          <a:bodyPr rIns="0" anchor="b">
            <a:noAutofit/>
          </a:bodyPr>
          <a:lstStyle>
            <a:lvl1pPr algn="ctr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28801" y="3465218"/>
            <a:ext cx="8534401" cy="9144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Presenter(s)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1B51-25EE-0147-9293-37E16A70024E}" type="datetime1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13894" y="572078"/>
            <a:ext cx="1274495" cy="46553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bg>
      <p:bgPr>
        <a:gradFill flip="none" rotWithShape="1">
          <a:gsLst>
            <a:gs pos="100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10"/>
          <p:cNvSpPr/>
          <p:nvPr/>
        </p:nvSpPr>
        <p:spPr bwMode="auto">
          <a:xfrm flipH="1">
            <a:off x="1" y="2"/>
            <a:ext cx="5497956" cy="6865697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Parallelogram 10"/>
          <p:cNvSpPr/>
          <p:nvPr/>
        </p:nvSpPr>
        <p:spPr bwMode="auto">
          <a:xfrm rot="16200000" flipH="1" flipV="1">
            <a:off x="4707461" y="-626538"/>
            <a:ext cx="277707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A6FB-FDD3-A446-B5AE-30BBE73852D8}" type="datetime1">
              <a:rPr lang="en-US" smtClean="0"/>
              <a:t>2/23/2021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5525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_User Screen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User Screens Title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D0726-017F-9249-8B2E-2A4DDB444ED8}" type="datetime1">
              <a:rPr lang="en-US" smtClean="0"/>
              <a:t>2/23/2021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79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304" y="1990427"/>
            <a:ext cx="10367433" cy="1477328"/>
          </a:xfrm>
        </p:spPr>
        <p:txBody>
          <a:bodyPr anchor="b"/>
          <a:lstStyle>
            <a:lvl1pPr>
              <a:spcAft>
                <a:spcPts val="0"/>
              </a:spcAft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BIG Word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304" y="3467761"/>
            <a:ext cx="10367433" cy="615553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>
              <a:spcAft>
                <a:spcPts val="0"/>
              </a:spcAft>
              <a:buFontTx/>
              <a:buNone/>
              <a:defRPr lang="en-US" sz="4000" b="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dirty="0"/>
              <a:t>Smaller word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C214-390A-F944-BF27-73F37F4360F9}" type="datetime1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5250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284" y="2625441"/>
            <a:ext cx="7315200" cy="461665"/>
          </a:xfrm>
        </p:spPr>
        <p:txBody>
          <a:bodyPr anchor="b"/>
          <a:lstStyle>
            <a:lvl1pPr>
              <a:spcAft>
                <a:spcPts val="0"/>
              </a:spcAft>
              <a:defRPr sz="30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4" y="3683197"/>
            <a:ext cx="7315200" cy="400110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>
              <a:spcAft>
                <a:spcPts val="0"/>
              </a:spcAft>
              <a:buFontTx/>
              <a:buNone/>
              <a:defRPr lang="en-US" sz="2600" b="0" baseline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Name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5C2B-15EC-3348-B6CD-75D75F51F610}" type="datetime1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3260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s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10"/>
          <p:cNvSpPr/>
          <p:nvPr userDrawn="1"/>
        </p:nvSpPr>
        <p:spPr bwMode="auto">
          <a:xfrm rot="16811740" flipH="1">
            <a:off x="2821442" y="-2136101"/>
            <a:ext cx="6318215" cy="12766191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3826999 w 5497956"/>
              <a:gd name="connsiteY2" fmla="*/ 4279505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5277653"/>
              <a:gd name="connsiteX1" fmla="*/ 5497956 w 5497956"/>
              <a:gd name="connsiteY1" fmla="*/ 0 h 5277653"/>
              <a:gd name="connsiteX2" fmla="*/ 3826999 w 5497956"/>
              <a:gd name="connsiteY2" fmla="*/ 4279505 h 5277653"/>
              <a:gd name="connsiteX3" fmla="*/ 2377650 w 5497956"/>
              <a:gd name="connsiteY3" fmla="*/ 5277653 h 5277653"/>
              <a:gd name="connsiteX4" fmla="*/ 0 w 5497956"/>
              <a:gd name="connsiteY4" fmla="*/ 0 h 5277653"/>
              <a:gd name="connsiteX0" fmla="*/ 0 w 3863432"/>
              <a:gd name="connsiteY0" fmla="*/ 2222226 h 5277653"/>
              <a:gd name="connsiteX1" fmla="*/ 3863432 w 3863432"/>
              <a:gd name="connsiteY1" fmla="*/ 0 h 5277653"/>
              <a:gd name="connsiteX2" fmla="*/ 2192475 w 3863432"/>
              <a:gd name="connsiteY2" fmla="*/ 4279505 h 5277653"/>
              <a:gd name="connsiteX3" fmla="*/ 743126 w 3863432"/>
              <a:gd name="connsiteY3" fmla="*/ 5277653 h 5277653"/>
              <a:gd name="connsiteX4" fmla="*/ 0 w 3863432"/>
              <a:gd name="connsiteY4" fmla="*/ 2222226 h 5277653"/>
              <a:gd name="connsiteX0" fmla="*/ 0 w 4172478"/>
              <a:gd name="connsiteY0" fmla="*/ 1085159 h 4140586"/>
              <a:gd name="connsiteX1" fmla="*/ 4172478 w 4172478"/>
              <a:gd name="connsiteY1" fmla="*/ 0 h 4140586"/>
              <a:gd name="connsiteX2" fmla="*/ 2192475 w 4172478"/>
              <a:gd name="connsiteY2" fmla="*/ 3142438 h 4140586"/>
              <a:gd name="connsiteX3" fmla="*/ 743126 w 4172478"/>
              <a:gd name="connsiteY3" fmla="*/ 4140586 h 4140586"/>
              <a:gd name="connsiteX4" fmla="*/ 0 w 4172478"/>
              <a:gd name="connsiteY4" fmla="*/ 1085159 h 4140586"/>
              <a:gd name="connsiteX0" fmla="*/ 0 w 3868783"/>
              <a:gd name="connsiteY0" fmla="*/ 887305 h 4140586"/>
              <a:gd name="connsiteX1" fmla="*/ 3868783 w 3868783"/>
              <a:gd name="connsiteY1" fmla="*/ 0 h 4140586"/>
              <a:gd name="connsiteX2" fmla="*/ 1888780 w 3868783"/>
              <a:gd name="connsiteY2" fmla="*/ 3142438 h 4140586"/>
              <a:gd name="connsiteX3" fmla="*/ 439431 w 3868783"/>
              <a:gd name="connsiteY3" fmla="*/ 4140586 h 4140586"/>
              <a:gd name="connsiteX4" fmla="*/ 0 w 3868783"/>
              <a:gd name="connsiteY4" fmla="*/ 887305 h 4140586"/>
              <a:gd name="connsiteX0" fmla="*/ 269818 w 4138601"/>
              <a:gd name="connsiteY0" fmla="*/ 887305 h 3536775"/>
              <a:gd name="connsiteX1" fmla="*/ 4138601 w 4138601"/>
              <a:gd name="connsiteY1" fmla="*/ 0 h 3536775"/>
              <a:gd name="connsiteX2" fmla="*/ 2158598 w 4138601"/>
              <a:gd name="connsiteY2" fmla="*/ 3142438 h 3536775"/>
              <a:gd name="connsiteX3" fmla="*/ 0 w 4138601"/>
              <a:gd name="connsiteY3" fmla="*/ 3536775 h 3536775"/>
              <a:gd name="connsiteX4" fmla="*/ 269818 w 4138601"/>
              <a:gd name="connsiteY4" fmla="*/ 887305 h 3536775"/>
              <a:gd name="connsiteX0" fmla="*/ 269818 w 4138601"/>
              <a:gd name="connsiteY0" fmla="*/ 887305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269818 w 4138601"/>
              <a:gd name="connsiteY4" fmla="*/ 887305 h 3635085"/>
              <a:gd name="connsiteX0" fmla="*/ 453784 w 4138601"/>
              <a:gd name="connsiteY0" fmla="*/ 250562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453784 w 4138601"/>
              <a:gd name="connsiteY4" fmla="*/ 250562 h 3635085"/>
              <a:gd name="connsiteX0" fmla="*/ 1391303 w 4138601"/>
              <a:gd name="connsiteY0" fmla="*/ 75768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1391303 w 4138601"/>
              <a:gd name="connsiteY4" fmla="*/ 75768 h 3635085"/>
              <a:gd name="connsiteX0" fmla="*/ 1391303 w 4138601"/>
              <a:gd name="connsiteY0" fmla="*/ 75768 h 3536775"/>
              <a:gd name="connsiteX1" fmla="*/ 4138601 w 4138601"/>
              <a:gd name="connsiteY1" fmla="*/ 0 h 3536775"/>
              <a:gd name="connsiteX2" fmla="*/ 1273242 w 4138601"/>
              <a:gd name="connsiteY2" fmla="*/ 3407480 h 3536775"/>
              <a:gd name="connsiteX3" fmla="*/ 0 w 4138601"/>
              <a:gd name="connsiteY3" fmla="*/ 3536775 h 3536775"/>
              <a:gd name="connsiteX4" fmla="*/ 1391303 w 4138601"/>
              <a:gd name="connsiteY4" fmla="*/ 75768 h 3536775"/>
              <a:gd name="connsiteX0" fmla="*/ 1391303 w 3058684"/>
              <a:gd name="connsiteY0" fmla="*/ 103474 h 3564481"/>
              <a:gd name="connsiteX1" fmla="*/ 3058684 w 3058684"/>
              <a:gd name="connsiteY1" fmla="*/ 0 h 3564481"/>
              <a:gd name="connsiteX2" fmla="*/ 1273242 w 3058684"/>
              <a:gd name="connsiteY2" fmla="*/ 3435186 h 3564481"/>
              <a:gd name="connsiteX3" fmla="*/ 0 w 3058684"/>
              <a:gd name="connsiteY3" fmla="*/ 3564481 h 3564481"/>
              <a:gd name="connsiteX4" fmla="*/ 1391303 w 3058684"/>
              <a:gd name="connsiteY4" fmla="*/ 103474 h 3564481"/>
              <a:gd name="connsiteX0" fmla="*/ 1521436 w 3188817"/>
              <a:gd name="connsiteY0" fmla="*/ 103474 h 3464355"/>
              <a:gd name="connsiteX1" fmla="*/ 3188817 w 3188817"/>
              <a:gd name="connsiteY1" fmla="*/ 0 h 3464355"/>
              <a:gd name="connsiteX2" fmla="*/ 1403375 w 3188817"/>
              <a:gd name="connsiteY2" fmla="*/ 3435186 h 3464355"/>
              <a:gd name="connsiteX3" fmla="*/ 0 w 3188817"/>
              <a:gd name="connsiteY3" fmla="*/ 3464355 h 3464355"/>
              <a:gd name="connsiteX4" fmla="*/ 1521436 w 3188817"/>
              <a:gd name="connsiteY4" fmla="*/ 103474 h 3464355"/>
              <a:gd name="connsiteX0" fmla="*/ 1521436 w 3188817"/>
              <a:gd name="connsiteY0" fmla="*/ 103474 h 3632772"/>
              <a:gd name="connsiteX1" fmla="*/ 3188817 w 3188817"/>
              <a:gd name="connsiteY1" fmla="*/ 0 h 3632772"/>
              <a:gd name="connsiteX2" fmla="*/ 1626674 w 3188817"/>
              <a:gd name="connsiteY2" fmla="*/ 3632772 h 3632772"/>
              <a:gd name="connsiteX3" fmla="*/ 0 w 3188817"/>
              <a:gd name="connsiteY3" fmla="*/ 3464355 h 3632772"/>
              <a:gd name="connsiteX4" fmla="*/ 1521436 w 3188817"/>
              <a:gd name="connsiteY4" fmla="*/ 103474 h 3632772"/>
              <a:gd name="connsiteX0" fmla="*/ 1521436 w 3605461"/>
              <a:gd name="connsiteY0" fmla="*/ 69855 h 3599153"/>
              <a:gd name="connsiteX1" fmla="*/ 3605461 w 3605461"/>
              <a:gd name="connsiteY1" fmla="*/ 0 h 3599153"/>
              <a:gd name="connsiteX2" fmla="*/ 1626674 w 3605461"/>
              <a:gd name="connsiteY2" fmla="*/ 3599153 h 3599153"/>
              <a:gd name="connsiteX3" fmla="*/ 0 w 3605461"/>
              <a:gd name="connsiteY3" fmla="*/ 3430736 h 3599153"/>
              <a:gd name="connsiteX4" fmla="*/ 1521436 w 3605461"/>
              <a:gd name="connsiteY4" fmla="*/ 69855 h 3599153"/>
              <a:gd name="connsiteX0" fmla="*/ 1488157 w 3605461"/>
              <a:gd name="connsiteY0" fmla="*/ 0 h 3645127"/>
              <a:gd name="connsiteX1" fmla="*/ 3605461 w 3605461"/>
              <a:gd name="connsiteY1" fmla="*/ 45974 h 3645127"/>
              <a:gd name="connsiteX2" fmla="*/ 1626674 w 3605461"/>
              <a:gd name="connsiteY2" fmla="*/ 3645127 h 3645127"/>
              <a:gd name="connsiteX3" fmla="*/ 0 w 3605461"/>
              <a:gd name="connsiteY3" fmla="*/ 3476710 h 3645127"/>
              <a:gd name="connsiteX4" fmla="*/ 1488157 w 3605461"/>
              <a:gd name="connsiteY4" fmla="*/ 0 h 3645127"/>
              <a:gd name="connsiteX0" fmla="*/ 1488157 w 3494077"/>
              <a:gd name="connsiteY0" fmla="*/ 138768 h 3783895"/>
              <a:gd name="connsiteX1" fmla="*/ 3494077 w 3494077"/>
              <a:gd name="connsiteY1" fmla="*/ 0 h 3783895"/>
              <a:gd name="connsiteX2" fmla="*/ 1626674 w 3494077"/>
              <a:gd name="connsiteY2" fmla="*/ 3783895 h 3783895"/>
              <a:gd name="connsiteX3" fmla="*/ 0 w 3494077"/>
              <a:gd name="connsiteY3" fmla="*/ 3615478 h 3783895"/>
              <a:gd name="connsiteX4" fmla="*/ 1488157 w 3494077"/>
              <a:gd name="connsiteY4" fmla="*/ 138768 h 3783895"/>
              <a:gd name="connsiteX0" fmla="*/ 1124549 w 3130469"/>
              <a:gd name="connsiteY0" fmla="*/ 138768 h 3783895"/>
              <a:gd name="connsiteX1" fmla="*/ 3130469 w 3130469"/>
              <a:gd name="connsiteY1" fmla="*/ 0 h 3783895"/>
              <a:gd name="connsiteX2" fmla="*/ 1263066 w 3130469"/>
              <a:gd name="connsiteY2" fmla="*/ 3783895 h 3783895"/>
              <a:gd name="connsiteX3" fmla="*/ 0 w 3130469"/>
              <a:gd name="connsiteY3" fmla="*/ 3710249 h 3783895"/>
              <a:gd name="connsiteX4" fmla="*/ 1124549 w 3130469"/>
              <a:gd name="connsiteY4" fmla="*/ 138768 h 3783895"/>
              <a:gd name="connsiteX0" fmla="*/ 1124549 w 2637804"/>
              <a:gd name="connsiteY0" fmla="*/ 122113 h 3767240"/>
              <a:gd name="connsiteX1" fmla="*/ 2637804 w 2637804"/>
              <a:gd name="connsiteY1" fmla="*/ 0 h 3767240"/>
              <a:gd name="connsiteX2" fmla="*/ 1263066 w 2637804"/>
              <a:gd name="connsiteY2" fmla="*/ 3767240 h 3767240"/>
              <a:gd name="connsiteX3" fmla="*/ 0 w 2637804"/>
              <a:gd name="connsiteY3" fmla="*/ 3693594 h 3767240"/>
              <a:gd name="connsiteX4" fmla="*/ 1124549 w 2637804"/>
              <a:gd name="connsiteY4" fmla="*/ 122113 h 3767240"/>
              <a:gd name="connsiteX0" fmla="*/ 1305037 w 2637804"/>
              <a:gd name="connsiteY0" fmla="*/ 0 h 3855679"/>
              <a:gd name="connsiteX1" fmla="*/ 2637804 w 2637804"/>
              <a:gd name="connsiteY1" fmla="*/ 88439 h 3855679"/>
              <a:gd name="connsiteX2" fmla="*/ 1263066 w 2637804"/>
              <a:gd name="connsiteY2" fmla="*/ 3855679 h 3855679"/>
              <a:gd name="connsiteX3" fmla="*/ 0 w 2637804"/>
              <a:gd name="connsiteY3" fmla="*/ 3782033 h 3855679"/>
              <a:gd name="connsiteX4" fmla="*/ 1305037 w 2637804"/>
              <a:gd name="connsiteY4" fmla="*/ 0 h 3855679"/>
              <a:gd name="connsiteX0" fmla="*/ 1264430 w 2637804"/>
              <a:gd name="connsiteY0" fmla="*/ 0 h 3899282"/>
              <a:gd name="connsiteX1" fmla="*/ 2637804 w 2637804"/>
              <a:gd name="connsiteY1" fmla="*/ 132042 h 3899282"/>
              <a:gd name="connsiteX2" fmla="*/ 1263066 w 2637804"/>
              <a:gd name="connsiteY2" fmla="*/ 3899282 h 3899282"/>
              <a:gd name="connsiteX3" fmla="*/ 0 w 2637804"/>
              <a:gd name="connsiteY3" fmla="*/ 3825636 h 3899282"/>
              <a:gd name="connsiteX4" fmla="*/ 1264430 w 2637804"/>
              <a:gd name="connsiteY4" fmla="*/ 0 h 3899282"/>
              <a:gd name="connsiteX0" fmla="*/ 1264430 w 2637804"/>
              <a:gd name="connsiteY0" fmla="*/ 0 h 4163698"/>
              <a:gd name="connsiteX1" fmla="*/ 2637804 w 2637804"/>
              <a:gd name="connsiteY1" fmla="*/ 132042 h 4163698"/>
              <a:gd name="connsiteX2" fmla="*/ 1331152 w 2637804"/>
              <a:gd name="connsiteY2" fmla="*/ 4163698 h 4163698"/>
              <a:gd name="connsiteX3" fmla="*/ 0 w 2637804"/>
              <a:gd name="connsiteY3" fmla="*/ 3825636 h 4163698"/>
              <a:gd name="connsiteX4" fmla="*/ 1264430 w 2637804"/>
              <a:gd name="connsiteY4" fmla="*/ 0 h 4163698"/>
              <a:gd name="connsiteX0" fmla="*/ 1182770 w 2556144"/>
              <a:gd name="connsiteY0" fmla="*/ 0 h 4163698"/>
              <a:gd name="connsiteX1" fmla="*/ 2556144 w 2556144"/>
              <a:gd name="connsiteY1" fmla="*/ 132042 h 4163698"/>
              <a:gd name="connsiteX2" fmla="*/ 1249492 w 2556144"/>
              <a:gd name="connsiteY2" fmla="*/ 4163698 h 4163698"/>
              <a:gd name="connsiteX3" fmla="*/ 0 w 2556144"/>
              <a:gd name="connsiteY3" fmla="*/ 3580706 h 4163698"/>
              <a:gd name="connsiteX4" fmla="*/ 1182770 w 2556144"/>
              <a:gd name="connsiteY4" fmla="*/ 0 h 4163698"/>
              <a:gd name="connsiteX0" fmla="*/ 1182770 w 2556144"/>
              <a:gd name="connsiteY0" fmla="*/ 0 h 3715230"/>
              <a:gd name="connsiteX1" fmla="*/ 2556144 w 2556144"/>
              <a:gd name="connsiteY1" fmla="*/ 132042 h 3715230"/>
              <a:gd name="connsiteX2" fmla="*/ 1481730 w 2556144"/>
              <a:gd name="connsiteY2" fmla="*/ 3715230 h 3715230"/>
              <a:gd name="connsiteX3" fmla="*/ 0 w 2556144"/>
              <a:gd name="connsiteY3" fmla="*/ 3580706 h 3715230"/>
              <a:gd name="connsiteX4" fmla="*/ 1182770 w 2556144"/>
              <a:gd name="connsiteY4" fmla="*/ 0 h 3715230"/>
              <a:gd name="connsiteX0" fmla="*/ 1182770 w 2556144"/>
              <a:gd name="connsiteY0" fmla="*/ 0 h 3745461"/>
              <a:gd name="connsiteX1" fmla="*/ 2556144 w 2556144"/>
              <a:gd name="connsiteY1" fmla="*/ 132042 h 3745461"/>
              <a:gd name="connsiteX2" fmla="*/ 1793329 w 2556144"/>
              <a:gd name="connsiteY2" fmla="*/ 3745461 h 3745461"/>
              <a:gd name="connsiteX3" fmla="*/ 0 w 2556144"/>
              <a:gd name="connsiteY3" fmla="*/ 3580706 h 3745461"/>
              <a:gd name="connsiteX4" fmla="*/ 1182770 w 2556144"/>
              <a:gd name="connsiteY4" fmla="*/ 0 h 3745461"/>
              <a:gd name="connsiteX0" fmla="*/ 810452 w 2556144"/>
              <a:gd name="connsiteY0" fmla="*/ 0 h 3786541"/>
              <a:gd name="connsiteX1" fmla="*/ 2556144 w 2556144"/>
              <a:gd name="connsiteY1" fmla="*/ 173122 h 3786541"/>
              <a:gd name="connsiteX2" fmla="*/ 1793329 w 2556144"/>
              <a:gd name="connsiteY2" fmla="*/ 3786541 h 3786541"/>
              <a:gd name="connsiteX3" fmla="*/ 0 w 2556144"/>
              <a:gd name="connsiteY3" fmla="*/ 3621786 h 3786541"/>
              <a:gd name="connsiteX4" fmla="*/ 810452 w 2556144"/>
              <a:gd name="connsiteY4" fmla="*/ 0 h 3786541"/>
              <a:gd name="connsiteX0" fmla="*/ 810452 w 2490881"/>
              <a:gd name="connsiteY0" fmla="*/ 0 h 3786541"/>
              <a:gd name="connsiteX1" fmla="*/ 2490881 w 2490881"/>
              <a:gd name="connsiteY1" fmla="*/ 479137 h 3786541"/>
              <a:gd name="connsiteX2" fmla="*/ 1793329 w 2490881"/>
              <a:gd name="connsiteY2" fmla="*/ 3786541 h 3786541"/>
              <a:gd name="connsiteX3" fmla="*/ 0 w 2490881"/>
              <a:gd name="connsiteY3" fmla="*/ 3621786 h 3786541"/>
              <a:gd name="connsiteX4" fmla="*/ 810452 w 2490881"/>
              <a:gd name="connsiteY4" fmla="*/ 0 h 3786541"/>
              <a:gd name="connsiteX0" fmla="*/ 750890 w 2490881"/>
              <a:gd name="connsiteY0" fmla="*/ 0 h 3470057"/>
              <a:gd name="connsiteX1" fmla="*/ 2490881 w 2490881"/>
              <a:gd name="connsiteY1" fmla="*/ 162653 h 3470057"/>
              <a:gd name="connsiteX2" fmla="*/ 1793329 w 2490881"/>
              <a:gd name="connsiteY2" fmla="*/ 3470057 h 3470057"/>
              <a:gd name="connsiteX3" fmla="*/ 0 w 2490881"/>
              <a:gd name="connsiteY3" fmla="*/ 3305302 h 3470057"/>
              <a:gd name="connsiteX4" fmla="*/ 750890 w 2490881"/>
              <a:gd name="connsiteY4" fmla="*/ 0 h 3470057"/>
              <a:gd name="connsiteX0" fmla="*/ 761393 w 2490881"/>
              <a:gd name="connsiteY0" fmla="*/ 0 h 3473996"/>
              <a:gd name="connsiteX1" fmla="*/ 2490881 w 2490881"/>
              <a:gd name="connsiteY1" fmla="*/ 166592 h 3473996"/>
              <a:gd name="connsiteX2" fmla="*/ 1793329 w 2490881"/>
              <a:gd name="connsiteY2" fmla="*/ 3473996 h 3473996"/>
              <a:gd name="connsiteX3" fmla="*/ 0 w 2490881"/>
              <a:gd name="connsiteY3" fmla="*/ 3309241 h 3473996"/>
              <a:gd name="connsiteX4" fmla="*/ 761393 w 2490881"/>
              <a:gd name="connsiteY4" fmla="*/ 0 h 3473996"/>
              <a:gd name="connsiteX0" fmla="*/ 756589 w 2486077"/>
              <a:gd name="connsiteY0" fmla="*/ 0 h 3473996"/>
              <a:gd name="connsiteX1" fmla="*/ 2486077 w 2486077"/>
              <a:gd name="connsiteY1" fmla="*/ 166592 h 3473996"/>
              <a:gd name="connsiteX2" fmla="*/ 1788525 w 2486077"/>
              <a:gd name="connsiteY2" fmla="*/ 3473996 h 3473996"/>
              <a:gd name="connsiteX3" fmla="*/ 0 w 2486077"/>
              <a:gd name="connsiteY3" fmla="*/ 3294834 h 3473996"/>
              <a:gd name="connsiteX4" fmla="*/ 756589 w 2486077"/>
              <a:gd name="connsiteY4" fmla="*/ 0 h 3473996"/>
              <a:gd name="connsiteX0" fmla="*/ 740384 w 2469872"/>
              <a:gd name="connsiteY0" fmla="*/ 0 h 3473996"/>
              <a:gd name="connsiteX1" fmla="*/ 2469872 w 2469872"/>
              <a:gd name="connsiteY1" fmla="*/ 166592 h 3473996"/>
              <a:gd name="connsiteX2" fmla="*/ 1772320 w 2469872"/>
              <a:gd name="connsiteY2" fmla="*/ 3473996 h 3473996"/>
              <a:gd name="connsiteX3" fmla="*/ 0 w 2469872"/>
              <a:gd name="connsiteY3" fmla="*/ 3301364 h 3473996"/>
              <a:gd name="connsiteX4" fmla="*/ 740384 w 2469872"/>
              <a:gd name="connsiteY4" fmla="*/ 0 h 3473996"/>
              <a:gd name="connsiteX0" fmla="*/ 740384 w 3180498"/>
              <a:gd name="connsiteY0" fmla="*/ 0 h 3473996"/>
              <a:gd name="connsiteX1" fmla="*/ 3180498 w 3180498"/>
              <a:gd name="connsiteY1" fmla="*/ 240494 h 3473996"/>
              <a:gd name="connsiteX2" fmla="*/ 1772320 w 3180498"/>
              <a:gd name="connsiteY2" fmla="*/ 3473996 h 3473996"/>
              <a:gd name="connsiteX3" fmla="*/ 0 w 3180498"/>
              <a:gd name="connsiteY3" fmla="*/ 3301364 h 3473996"/>
              <a:gd name="connsiteX4" fmla="*/ 740384 w 3180498"/>
              <a:gd name="connsiteY4" fmla="*/ 0 h 3473996"/>
              <a:gd name="connsiteX0" fmla="*/ 736813 w 3180498"/>
              <a:gd name="connsiteY0" fmla="*/ 0 h 3472657"/>
              <a:gd name="connsiteX1" fmla="*/ 3180498 w 3180498"/>
              <a:gd name="connsiteY1" fmla="*/ 239155 h 3472657"/>
              <a:gd name="connsiteX2" fmla="*/ 1772320 w 3180498"/>
              <a:gd name="connsiteY2" fmla="*/ 3472657 h 3472657"/>
              <a:gd name="connsiteX3" fmla="*/ 0 w 3180498"/>
              <a:gd name="connsiteY3" fmla="*/ 3300025 h 3472657"/>
              <a:gd name="connsiteX4" fmla="*/ 736813 w 3180498"/>
              <a:gd name="connsiteY4" fmla="*/ 0 h 3472657"/>
              <a:gd name="connsiteX0" fmla="*/ 736813 w 3187641"/>
              <a:gd name="connsiteY0" fmla="*/ 0 h 3472657"/>
              <a:gd name="connsiteX1" fmla="*/ 3187641 w 3187641"/>
              <a:gd name="connsiteY1" fmla="*/ 236478 h 3472657"/>
              <a:gd name="connsiteX2" fmla="*/ 1772320 w 3187641"/>
              <a:gd name="connsiteY2" fmla="*/ 3472657 h 3472657"/>
              <a:gd name="connsiteX3" fmla="*/ 0 w 3187641"/>
              <a:gd name="connsiteY3" fmla="*/ 3300025 h 3472657"/>
              <a:gd name="connsiteX4" fmla="*/ 736813 w 3187641"/>
              <a:gd name="connsiteY4" fmla="*/ 0 h 34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7641" h="3472657">
                <a:moveTo>
                  <a:pt x="736813" y="0"/>
                </a:moveTo>
                <a:lnTo>
                  <a:pt x="3187641" y="236478"/>
                </a:lnTo>
                <a:lnTo>
                  <a:pt x="1772320" y="3472657"/>
                </a:lnTo>
                <a:lnTo>
                  <a:pt x="0" y="3300025"/>
                </a:lnTo>
                <a:lnTo>
                  <a:pt x="736813" y="0"/>
                </a:lnTo>
                <a:close/>
              </a:path>
            </a:pathLst>
          </a:custGeom>
          <a:gradFill flip="none" rotWithShape="1">
            <a:gsLst>
              <a:gs pos="98000">
                <a:srgbClr val="053264"/>
              </a:gs>
              <a:gs pos="51000">
                <a:srgbClr val="027FB5"/>
              </a:gs>
              <a:gs pos="0">
                <a:srgbClr val="00B9F2"/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Parallelogram 10"/>
          <p:cNvSpPr/>
          <p:nvPr/>
        </p:nvSpPr>
        <p:spPr bwMode="auto">
          <a:xfrm rot="5400000" flipV="1">
            <a:off x="5295901" y="-38098"/>
            <a:ext cx="160019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gradFill flip="none" rotWithShape="1">
            <a:gsLst>
              <a:gs pos="100000">
                <a:srgbClr val="00B9F2"/>
              </a:gs>
              <a:gs pos="10000">
                <a:srgbClr val="053264"/>
              </a:gs>
            </a:gsLst>
            <a:lin ang="378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008" y="2489995"/>
            <a:ext cx="6073985" cy="1878011"/>
          </a:xfrm>
          <a:prstGeom prst="rect">
            <a:avLst/>
          </a:prstGeom>
        </p:spPr>
      </p:pic>
      <p:sp>
        <p:nvSpPr>
          <p:cNvPr id="12" name="Parallelogram 10"/>
          <p:cNvSpPr/>
          <p:nvPr userDrawn="1"/>
        </p:nvSpPr>
        <p:spPr bwMode="auto">
          <a:xfrm rot="5400000" flipH="1">
            <a:off x="5320618" y="-642728"/>
            <a:ext cx="1555939" cy="12227867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2777078"/>
              <a:gd name="connsiteY0" fmla="*/ 35863 h 12227861"/>
              <a:gd name="connsiteX1" fmla="*/ 2358932 w 2777078"/>
              <a:gd name="connsiteY1" fmla="*/ 0 h 12227861"/>
              <a:gd name="connsiteX2" fmla="*/ 2777078 w 2777078"/>
              <a:gd name="connsiteY2" fmla="*/ 12227861 h 12227861"/>
              <a:gd name="connsiteX3" fmla="*/ 0 w 2777078"/>
              <a:gd name="connsiteY3" fmla="*/ 12227861 h 12227861"/>
              <a:gd name="connsiteX4" fmla="*/ 1085273 w 2777078"/>
              <a:gd name="connsiteY4" fmla="*/ 35863 h 12227861"/>
              <a:gd name="connsiteX0" fmla="*/ 273578 w 1965383"/>
              <a:gd name="connsiteY0" fmla="*/ 35863 h 12245793"/>
              <a:gd name="connsiteX1" fmla="*/ 1547237 w 1965383"/>
              <a:gd name="connsiteY1" fmla="*/ 0 h 12245793"/>
              <a:gd name="connsiteX2" fmla="*/ 1965383 w 1965383"/>
              <a:gd name="connsiteY2" fmla="*/ 12227861 h 12245793"/>
              <a:gd name="connsiteX3" fmla="*/ 0 w 1965383"/>
              <a:gd name="connsiteY3" fmla="*/ 12245793 h 12245793"/>
              <a:gd name="connsiteX4" fmla="*/ 273578 w 1965383"/>
              <a:gd name="connsiteY4" fmla="*/ 35863 h 12245793"/>
              <a:gd name="connsiteX0" fmla="*/ 0 w 2257531"/>
              <a:gd name="connsiteY0" fmla="*/ 17934 h 12245793"/>
              <a:gd name="connsiteX1" fmla="*/ 1839385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257531"/>
              <a:gd name="connsiteY0" fmla="*/ 17934 h 12245793"/>
              <a:gd name="connsiteX1" fmla="*/ 1445837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134547"/>
              <a:gd name="connsiteY0" fmla="*/ 17934 h 12245793"/>
              <a:gd name="connsiteX1" fmla="*/ 1445837 w 2134547"/>
              <a:gd name="connsiteY1" fmla="*/ 0 h 12245793"/>
              <a:gd name="connsiteX2" fmla="*/ 2134547 w 2134547"/>
              <a:gd name="connsiteY2" fmla="*/ 12209931 h 12245793"/>
              <a:gd name="connsiteX3" fmla="*/ 292148 w 2134547"/>
              <a:gd name="connsiteY3" fmla="*/ 12245793 h 12245793"/>
              <a:gd name="connsiteX4" fmla="*/ 0 w 2134547"/>
              <a:gd name="connsiteY4" fmla="*/ 17934 h 12245793"/>
              <a:gd name="connsiteX0" fmla="*/ 0 w 2134547"/>
              <a:gd name="connsiteY0" fmla="*/ 17934 h 12227867"/>
              <a:gd name="connsiteX1" fmla="*/ 1445837 w 2134547"/>
              <a:gd name="connsiteY1" fmla="*/ 0 h 12227867"/>
              <a:gd name="connsiteX2" fmla="*/ 2134547 w 2134547"/>
              <a:gd name="connsiteY2" fmla="*/ 12209931 h 12227867"/>
              <a:gd name="connsiteX3" fmla="*/ 242953 w 2134547"/>
              <a:gd name="connsiteY3" fmla="*/ 12227867 h 12227867"/>
              <a:gd name="connsiteX4" fmla="*/ 0 w 2134547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42953 w 2134546"/>
              <a:gd name="connsiteY3" fmla="*/ 12227867 h 12227867"/>
              <a:gd name="connsiteX4" fmla="*/ 0 w 2134546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34590 w 2134546"/>
              <a:gd name="connsiteY3" fmla="*/ 12227867 h 12227867"/>
              <a:gd name="connsiteX4" fmla="*/ 0 w 2134546"/>
              <a:gd name="connsiteY4" fmla="*/ 17934 h 1222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4546" h="12227867">
                <a:moveTo>
                  <a:pt x="0" y="17934"/>
                </a:moveTo>
                <a:lnTo>
                  <a:pt x="1445837" y="0"/>
                </a:lnTo>
                <a:lnTo>
                  <a:pt x="2134546" y="12222126"/>
                </a:lnTo>
                <a:lnTo>
                  <a:pt x="234590" y="12227867"/>
                </a:lnTo>
                <a:lnTo>
                  <a:pt x="0" y="17934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Parallelogram 10"/>
          <p:cNvSpPr/>
          <p:nvPr userDrawn="1"/>
        </p:nvSpPr>
        <p:spPr bwMode="auto">
          <a:xfrm rot="5400000" flipH="1">
            <a:off x="4922486" y="-4888259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3" name="Parallelogram 10"/>
          <p:cNvSpPr/>
          <p:nvPr userDrawn="1"/>
        </p:nvSpPr>
        <p:spPr bwMode="auto">
          <a:xfrm rot="5400000" flipH="1">
            <a:off x="5083850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9" name="Parallelogram 10"/>
          <p:cNvSpPr/>
          <p:nvPr userDrawn="1"/>
        </p:nvSpPr>
        <p:spPr bwMode="auto">
          <a:xfrm rot="16200000">
            <a:off x="4904554" y="-454481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4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 userDrawn="1"/>
        </p:nvSpPr>
        <p:spPr bwMode="auto">
          <a:xfrm rot="5400000" flipV="1">
            <a:off x="5083849" y="-268081"/>
            <a:ext cx="2024302" cy="12227861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245688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EFD86-78C4-084A-B0B5-04A7A3431B39}" type="datetime1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625" y="682625"/>
            <a:ext cx="10826496" cy="369332"/>
          </a:xfrm>
        </p:spPr>
        <p:txBody>
          <a:bodyPr/>
          <a:lstStyle>
            <a:lvl1pPr>
              <a:defRPr lang="en-US" sz="2400" b="1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1097309"/>
            <a:ext cx="10826496" cy="246221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369296" cy="3427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F95B-0B80-6A4D-A813-6F9D9F38EBA2}" type="datetime1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87263" y="6177085"/>
            <a:ext cx="10826495" cy="215444"/>
          </a:xfrm>
        </p:spPr>
        <p:txBody>
          <a:bodyPr anchor="b">
            <a:sp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5AC9-5819-304B-AB8A-EC561A98EE59}" type="datetime1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1"/>
          <p:cNvSpPr>
            <a:spLocks noGrp="1"/>
          </p:cNvSpPr>
          <p:nvPr>
            <p:ph sz="quarter" idx="18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1097309"/>
            <a:ext cx="10826496" cy="246221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1600" b="1" kern="1200" dirty="0" smtClean="0">
                <a:solidFill>
                  <a:srgbClr val="94E6FF"/>
                </a:solidFill>
                <a:latin typeface="+mj-lt"/>
                <a:ea typeface="+mj-ea"/>
                <a:cs typeface="Arial"/>
              </a:defRPr>
            </a:lvl1pPr>
            <a:lvl2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2pPr>
            <a:lvl3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3pPr>
            <a:lvl4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4pPr>
            <a:lvl5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6185356"/>
            <a:ext cx="10826496" cy="215444"/>
          </a:xfrm>
        </p:spPr>
        <p:txBody>
          <a:bodyPr anchor="b">
            <a:sp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400" b="0" i="1" baseline="0">
                <a:solidFill>
                  <a:schemeClr val="tx2"/>
                </a:solidFill>
              </a:defRPr>
            </a:lvl1pPr>
            <a:lvl2pPr marL="0" indent="0" algn="r">
              <a:buNone/>
              <a:defRPr sz="1600"/>
            </a:lvl2pPr>
            <a:lvl3pPr marL="0" indent="0" algn="r">
              <a:buNone/>
              <a:defRPr sz="1600"/>
            </a:lvl3pPr>
            <a:lvl4pPr marL="0" indent="0" algn="r">
              <a:buNone/>
              <a:defRPr sz="1600"/>
            </a:lvl4pPr>
            <a:lvl5pPr marL="0" indent="0" algn="r">
              <a:buNone/>
              <a:defRPr sz="1600"/>
            </a:lvl5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F111-1245-FB4C-ACB7-129F68E66232}" type="datetime1">
              <a:rPr lang="en-US" smtClean="0"/>
              <a:t>2/23/2021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7399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21C6-642C-6F4C-B53C-06F3F35CEF14}" type="datetime1">
              <a:rPr lang="en-US" smtClean="0"/>
              <a:t>2/23/2021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out Graphic (center justifi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3BE2-FFFE-0B46-AE5A-CBB4C5FEC6FC}" type="datetime1">
              <a:rPr lang="en-US" smtClean="0"/>
              <a:t>2/23/2021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994C-B8B3-A740-949B-C8D716F26A7F}" type="datetime1">
              <a:rPr lang="en-US" smtClean="0"/>
              <a:t>2/23/2021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gradFill flip="none" rotWithShape="1">
          <a:gsLst>
            <a:gs pos="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10"/>
          <p:cNvSpPr/>
          <p:nvPr/>
        </p:nvSpPr>
        <p:spPr bwMode="auto">
          <a:xfrm flipV="1">
            <a:off x="8866909" y="0"/>
            <a:ext cx="3325091" cy="6865698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/>
        </p:nvSpPr>
        <p:spPr bwMode="auto">
          <a:xfrm rot="5400000" flipH="1">
            <a:off x="5083849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Parallelogram 10"/>
          <p:cNvSpPr/>
          <p:nvPr/>
        </p:nvSpPr>
        <p:spPr bwMode="auto">
          <a:xfrm rot="16200000" flipH="1" flipV="1">
            <a:off x="5083850" y="-250150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4401" y="3512743"/>
            <a:ext cx="8221903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732670"/>
            <a:ext cx="8683723" cy="738664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Section Title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F20F-8413-1548-BF61-558511100DB7}" type="datetime1">
              <a:rPr lang="en-US" smtClean="0"/>
              <a:t>2/23/2021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8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5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7E69C-4D79-BB49-9350-1FEE210EB4F7}" type="datetime1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800" r:id="rId1"/>
    <p:sldLayoutId id="2147486801" r:id="rId2"/>
    <p:sldLayoutId id="2147486802" r:id="rId3"/>
    <p:sldLayoutId id="2147486803" r:id="rId4"/>
    <p:sldLayoutId id="2147486804" r:id="rId5"/>
    <p:sldLayoutId id="2147486805" r:id="rId6"/>
    <p:sldLayoutId id="2147486806" r:id="rId7"/>
    <p:sldLayoutId id="2147486807" r:id="rId8"/>
    <p:sldLayoutId id="2147486808" r:id="rId9"/>
    <p:sldLayoutId id="2147486809" r:id="rId10"/>
    <p:sldLayoutId id="2147486810" r:id="rId11"/>
    <p:sldLayoutId id="2147486811" r:id="rId12"/>
    <p:sldLayoutId id="2147486812" r:id="rId13"/>
    <p:sldLayoutId id="2147486816" r:id="rId14"/>
  </p:sldLayoutIdLst>
  <p:transition spd="med">
    <p:fade/>
  </p:transition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hyperlink" Target="https://github.com/esri/arcgis-pro-sdk/wiki/tech-sessions" TargetMode="Externa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hyperlink" Target="https://github.com/esri/arcgis-pro-sdk-community-sample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ithub.com/esri/arcgis-pro-sdk/wiki/ProConcepts-Editing" TargetMode="External"/><Relationship Id="rId5" Type="http://schemas.openxmlformats.org/officeDocument/2006/relationships/hyperlink" Target="https://github.com/esri/arcgis-pro-sdk/wiki" TargetMode="Externa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hyperlink" Target="https://github.com/esri/arcgis-pro-sdk/wiki/tech-sessions" TargetMode="Externa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CBD9E6D7-1E7E-314C-8AA9-3F4E883E6E94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5870E6F-1C36-DB43-B439-1C5623C6F7CA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ED48A2D6-7C7F-054D-99D2-595F565DC78A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1" name="gradient background1">
                <a:extLst>
                  <a:ext uri="{FF2B5EF4-FFF2-40B4-BE49-F238E27FC236}">
                    <a16:creationId xmlns:a16="http://schemas.microsoft.com/office/drawing/2014/main" id="{322F969B-9619-D24A-B5D0-0A84521B78B3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1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4466C6B-A103-0646-ABFA-54B87DB55CA4}"/>
                </a:ext>
              </a:extLst>
            </p:cNvPr>
            <p:cNvGrpSpPr/>
            <p:nvPr/>
          </p:nvGrpSpPr>
          <p:grpSpPr>
            <a:xfrm>
              <a:off x="0" y="4265271"/>
              <a:ext cx="12192000" cy="2592729"/>
              <a:chOff x="0" y="4265271"/>
              <a:chExt cx="12192000" cy="2592729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7BD64067-4C8A-1844-B48E-4E4D65E2A1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694677"/>
                <a:ext cx="4657343" cy="2163323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81A6D62D-9B71-694C-A2C0-8D6C78D77E4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6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722227" y="4980117"/>
                <a:ext cx="6469773" cy="1877883"/>
              </a:xfrm>
              <a:prstGeom prst="rect">
                <a:avLst/>
              </a:prstGeom>
            </p:spPr>
          </p:pic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26A0E21C-7890-8A46-9E03-3A2CA74BBDC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96112" y="5203135"/>
                <a:ext cx="7333488" cy="1654865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C93CFE6A-35A3-2943-BCC2-AB0307436F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65271"/>
                <a:ext cx="3530544" cy="2592729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F9C64E2-6AC2-8D4F-8F95-2D77C90A70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993961" y="4473144"/>
                <a:ext cx="2198039" cy="2384856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1C5571E3-6680-044F-8CF9-FC165A541D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721587" y="5612781"/>
                <a:ext cx="3470413" cy="1245219"/>
              </a:xfrm>
              <a:prstGeom prst="rect">
                <a:avLst/>
              </a:prstGeom>
            </p:spPr>
          </p:pic>
        </p:grp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EE467901-ABD8-F549-AEB9-CC1EDE12197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6798" y="668579"/>
            <a:ext cx="1190625" cy="473786"/>
          </a:xfrm>
          <a:prstGeom prst="rect">
            <a:avLst/>
          </a:prstGeom>
        </p:spPr>
      </p:pic>
      <p:sp>
        <p:nvSpPr>
          <p:cNvPr id="61" name="Subtitle 60">
            <a:extLst>
              <a:ext uri="{FF2B5EF4-FFF2-40B4-BE49-F238E27FC236}">
                <a16:creationId xmlns:a16="http://schemas.microsoft.com/office/drawing/2014/main" id="{D3140B26-EF4F-9140-861F-74099371C7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7821" y="3036666"/>
            <a:ext cx="8534401" cy="659713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1EF1BA"/>
                </a:solidFill>
              </a:rPr>
              <a:t>Sean Jones</a:t>
            </a:r>
          </a:p>
          <a:p>
            <a:pPr algn="l"/>
            <a:r>
              <a:rPr lang="en-US" dirty="0">
                <a:solidFill>
                  <a:srgbClr val="1EF1BA"/>
                </a:solidFill>
              </a:rPr>
              <a:t>Narelle Chedzey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1519FC-7D8D-8945-8148-8F965EFCA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7821" y="2014509"/>
            <a:ext cx="9317889" cy="914400"/>
          </a:xfrm>
        </p:spPr>
        <p:txBody>
          <a:bodyPr/>
          <a:lstStyle/>
          <a:p>
            <a:pPr algn="l"/>
            <a:r>
              <a:rPr lang="en-US" sz="3600" b="0" dirty="0"/>
              <a:t>ArcGIS Pro SDK for .NET</a:t>
            </a:r>
            <a:br>
              <a:rPr lang="en-US" sz="3600" b="0" dirty="0"/>
            </a:br>
            <a:r>
              <a:rPr lang="en-US" sz="3600" b="0" dirty="0"/>
              <a:t>What’s New in Sketch (Map) Tools for Editing</a:t>
            </a:r>
          </a:p>
        </p:txBody>
      </p:sp>
      <p:sp>
        <p:nvSpPr>
          <p:cNvPr id="10" name="EPC 2020">
            <a:extLst>
              <a:ext uri="{FF2B5EF4-FFF2-40B4-BE49-F238E27FC236}">
                <a16:creationId xmlns:a16="http://schemas.microsoft.com/office/drawing/2014/main" id="{1AEA1F3A-D253-E142-B8A1-AEEFA33C3F6B}"/>
              </a:ext>
            </a:extLst>
          </p:cNvPr>
          <p:cNvSpPr txBox="1">
            <a:spLocks/>
          </p:cNvSpPr>
          <p:nvPr/>
        </p:nvSpPr>
        <p:spPr bwMode="white">
          <a:xfrm>
            <a:off x="3322422" y="5095092"/>
            <a:ext cx="2063579" cy="486301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lang="en-US"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5pPr>
            <a:lvl6pPr marL="2286000" indent="0" algn="ctr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tabLst>
                <a:tab pos="1484313" algn="l"/>
              </a:tabLst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6pPr>
            <a:lvl7pPr marL="27432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7pPr>
            <a:lvl8pPr marL="32004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8pPr>
            <a:lvl9pPr marL="36576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9pPr>
          </a:lstStyle>
          <a:p>
            <a:pPr algn="l">
              <a:spcAft>
                <a:spcPts val="0"/>
              </a:spcAft>
            </a:pPr>
            <a: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  <a:t>2021 ESRI </a:t>
            </a:r>
            <a:b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</a:br>
            <a: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  <a:t>    DEVELOPER SUMMIT</a:t>
            </a:r>
            <a:endParaRPr lang="en-US" sz="1400" i="1" dirty="0">
              <a:solidFill>
                <a:schemeClr val="accent4">
                  <a:lumMod val="20000"/>
                  <a:lumOff val="80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213702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Sketch Events - BeforeSketchCompletedEvent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4400" y="1342117"/>
            <a:ext cx="10369296" cy="3429000"/>
          </a:xfrm>
        </p:spPr>
        <p:txBody>
          <a:bodyPr/>
          <a:lstStyle/>
          <a:p>
            <a:r>
              <a:rPr lang="en-US" dirty="0"/>
              <a:t>Fires when the sketch is complete but before the tool receives geometry</a:t>
            </a:r>
          </a:p>
          <a:p>
            <a:r>
              <a:rPr lang="en-US" dirty="0"/>
              <a:t>Can modify the sketch in the event (set Z, M or change geometry)</a:t>
            </a:r>
          </a:p>
          <a:p>
            <a:r>
              <a:rPr lang="en-US" dirty="0" err="1"/>
              <a:t>BeforeSketchCompletedEventArgs</a:t>
            </a:r>
            <a:endParaRPr lang="en-US" dirty="0"/>
          </a:p>
          <a:p>
            <a:pPr lvl="1"/>
            <a:r>
              <a:rPr lang="en-US" dirty="0" err="1"/>
              <a:t>MapView</a:t>
            </a:r>
            <a:endParaRPr lang="en-US" dirty="0"/>
          </a:p>
          <a:p>
            <a:pPr lvl="1"/>
            <a:r>
              <a:rPr lang="en-US" dirty="0"/>
              <a:t>Sketch</a:t>
            </a:r>
          </a:p>
          <a:p>
            <a:pPr lvl="1"/>
            <a:r>
              <a:rPr lang="en-US" dirty="0" err="1"/>
              <a:t>SetSketchGeometry</a:t>
            </a:r>
            <a:r>
              <a:rPr lang="en-US" dirty="0"/>
              <a:t>(</a:t>
            </a:r>
            <a:r>
              <a:rPr lang="en-US" dirty="0" err="1"/>
              <a:t>updated_sketch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AB3389-166E-4C55-8297-11C85EAD5F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3522" y="3846777"/>
            <a:ext cx="6314286" cy="15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851251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Summary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Geometric sketch type</a:t>
            </a:r>
          </a:p>
          <a:p>
            <a:r>
              <a:rPr lang="en-US" dirty="0"/>
              <a:t>Geometry UI control</a:t>
            </a:r>
          </a:p>
          <a:p>
            <a:r>
              <a:rPr lang="en-US" dirty="0"/>
              <a:t>Sketch snapping results</a:t>
            </a:r>
          </a:p>
          <a:p>
            <a:r>
              <a:rPr lang="en-US" dirty="0"/>
              <a:t>Sketch events</a:t>
            </a:r>
          </a:p>
        </p:txBody>
      </p:sp>
    </p:spTree>
    <p:extLst>
      <p:ext uri="{BB962C8B-B14F-4D97-AF65-F5344CB8AC3E}">
        <p14:creationId xmlns:p14="http://schemas.microsoft.com/office/powerpoint/2010/main" val="1993851089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-1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dirty="0"/>
              <a:t>ArcGIS Pro SDK for .NET: What's New in Editing</a:t>
            </a:r>
          </a:p>
        </p:txBody>
      </p:sp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7FB5C75E-C676-4D35-8785-9FDC326FF875}"/>
              </a:ext>
            </a:extLst>
          </p:cNvPr>
          <p:cNvSpPr txBox="1">
            <a:spLocks/>
          </p:cNvSpPr>
          <p:nvPr/>
        </p:nvSpPr>
        <p:spPr>
          <a:xfrm>
            <a:off x="685800" y="1303952"/>
            <a:ext cx="11156576" cy="4594823"/>
          </a:xfrm>
          <a:prstGeom prst="rect">
            <a:avLst/>
          </a:prstGeom>
        </p:spPr>
        <p:txBody>
          <a:bodyPr/>
          <a:lstStyle>
            <a:lvl1pPr marL="176213" indent="-176213" algn="l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Char char="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8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2pPr>
            <a:lvl3pPr marL="795528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3pPr>
            <a:lvl4pPr marL="1216152" indent="-173736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4pPr>
            <a:lvl5pPr marL="1546225" indent="-176213" algn="l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5pPr>
            <a:lvl6pPr marL="1773238" indent="-177800" algn="l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tabLst>
                <a:tab pos="1484313" algn="l"/>
              </a:tabLst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2062163" indent="-1762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2286000" indent="-173038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8pPr>
            <a:lvl9pPr marL="2452688" indent="-1635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9pPr>
          </a:lstStyle>
          <a:p>
            <a:r>
              <a:rPr lang="en-US" sz="2000" dirty="0"/>
              <a:t>Session content</a:t>
            </a:r>
          </a:p>
          <a:p>
            <a:pPr lvl="1"/>
            <a:r>
              <a:rPr lang="en-US" dirty="0"/>
              <a:t>Slides and Example code:</a:t>
            </a:r>
          </a:p>
          <a:p>
            <a:pPr lvl="1"/>
            <a:r>
              <a:rPr lang="en-US" u="sng" dirty="0">
                <a:hlinkClick r:id="rId5"/>
              </a:rPr>
              <a:t>https://github.com/esri/arcgis-pro-sdk/wiki/tech-sessions</a:t>
            </a:r>
            <a:endParaRPr lang="en-US" u="sng" dirty="0"/>
          </a:p>
          <a:p>
            <a:pPr marL="283464" lvl="1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marL="621792" lvl="2" indent="0">
              <a:buNone/>
            </a:pPr>
            <a:endParaRPr lang="en-US" sz="2000" dirty="0"/>
          </a:p>
          <a:p>
            <a:pPr marL="283464" lvl="1" indent="0">
              <a:buNone/>
            </a:pPr>
            <a:endParaRPr lang="en-US" sz="2200" dirty="0"/>
          </a:p>
          <a:p>
            <a:pPr marL="283464" lvl="1" indent="0">
              <a:buNone/>
            </a:pPr>
            <a:endParaRPr lang="en-US" sz="2200" dirty="0"/>
          </a:p>
          <a:p>
            <a:pPr marL="621792" lvl="2" indent="0">
              <a:spcAft>
                <a:spcPts val="1000"/>
              </a:spcAft>
              <a:buNone/>
            </a:pPr>
            <a:endParaRPr lang="en-US" sz="2200" dirty="0"/>
          </a:p>
          <a:p>
            <a:pPr lvl="2">
              <a:spcAft>
                <a:spcPts val="1000"/>
              </a:spcAft>
            </a:pPr>
            <a:endParaRPr lang="en-US" sz="2200" dirty="0"/>
          </a:p>
          <a:p>
            <a:pPr lvl="2">
              <a:spcAft>
                <a:spcPts val="1000"/>
              </a:spcAft>
            </a:pPr>
            <a:endParaRPr lang="en-US" sz="2200" dirty="0"/>
          </a:p>
          <a:p>
            <a:endParaRPr lang="en-US" dirty="0"/>
          </a:p>
        </p:txBody>
      </p:sp>
      <p:pic>
        <p:nvPicPr>
          <p:cNvPr id="5" name="Picture 4" descr="Qr code&#10;&#10;Description automatically generated">
            <a:extLst>
              <a:ext uri="{FF2B5EF4-FFF2-40B4-BE49-F238E27FC236}">
                <a16:creationId xmlns:a16="http://schemas.microsoft.com/office/drawing/2014/main" id="{9EE6FF89-2973-46C1-8556-7D61460814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0707" y="2884004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121353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Pro SDK</a:t>
            </a:r>
          </a:p>
          <a:p>
            <a:pPr lvl="1"/>
            <a:r>
              <a:rPr lang="en-US" dirty="0">
                <a:hlinkClick r:id="rId5"/>
              </a:rPr>
              <a:t>https://github.com/esri/arcgis-pro-sdk/wiki</a:t>
            </a:r>
            <a:endParaRPr lang="en-US" dirty="0"/>
          </a:p>
          <a:p>
            <a:endParaRPr lang="en-US" dirty="0"/>
          </a:p>
          <a:p>
            <a:r>
              <a:rPr lang="en-US" dirty="0"/>
              <a:t>Editing Concepts help</a:t>
            </a:r>
          </a:p>
          <a:p>
            <a:pPr lvl="1"/>
            <a:r>
              <a:rPr lang="en-US" dirty="0">
                <a:hlinkClick r:id="rId6"/>
              </a:rPr>
              <a:t>https://github.com/esri/arcgis-pro-sdk/wiki/ProConcepts-Editing</a:t>
            </a:r>
            <a:endParaRPr lang="en-US" dirty="0"/>
          </a:p>
          <a:p>
            <a:endParaRPr lang="en-US" dirty="0"/>
          </a:p>
          <a:p>
            <a:r>
              <a:rPr lang="en-US" dirty="0"/>
              <a:t>Pro SDK Community samples</a:t>
            </a:r>
          </a:p>
          <a:p>
            <a:pPr lvl="1"/>
            <a:r>
              <a:rPr lang="en-US" dirty="0">
                <a:hlinkClick r:id="rId7"/>
              </a:rPr>
              <a:t>https://github.com/esri/arcgis-pro-sdk-community-samples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66104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BCC173B-0C5B-A74F-8E7E-D84311C3E42C}"/>
              </a:ext>
            </a:extLst>
          </p:cNvPr>
          <p:cNvGrpSpPr/>
          <p:nvPr/>
        </p:nvGrpSpPr>
        <p:grpSpPr>
          <a:xfrm>
            <a:off x="0" y="-2"/>
            <a:ext cx="12192001" cy="6858003"/>
            <a:chOff x="0" y="-2"/>
            <a:chExt cx="12192001" cy="685800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7835AA7-7C46-D34B-A285-4886647A48C9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2" name="gradient background1">
                <a:extLst>
                  <a:ext uri="{FF2B5EF4-FFF2-40B4-BE49-F238E27FC236}">
                    <a16:creationId xmlns:a16="http://schemas.microsoft.com/office/drawing/2014/main" id="{004BAF95-D028-054F-B48C-ADC67A6B7D5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0251D965-B99F-0B44-855C-733CE8599B67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25A3B57-2C9F-E742-970A-00941607D0A4}"/>
                </a:ext>
              </a:extLst>
            </p:cNvPr>
            <p:cNvGrpSpPr/>
            <p:nvPr/>
          </p:nvGrpSpPr>
          <p:grpSpPr>
            <a:xfrm>
              <a:off x="0" y="0"/>
              <a:ext cx="5518813" cy="6858000"/>
              <a:chOff x="0" y="0"/>
              <a:chExt cx="5518813" cy="685800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F23665F-7301-2F45-A413-0B69D2FD4C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8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-1289222" y="3013903"/>
                <a:ext cx="4589309" cy="2010866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2C03EA8-BF93-E448-A65C-AFD84D3D8F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16027"/>
                <a:ext cx="4635101" cy="2641973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11C90D7-31B5-6743-9AB3-7487DA7142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0"/>
                <a:ext cx="5518813" cy="3536066"/>
              </a:xfrm>
              <a:prstGeom prst="rect">
                <a:avLst/>
              </a:prstGeom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768B15D-57BC-B04A-B5CF-9566DBAE6A77}"/>
                </a:ext>
              </a:extLst>
            </p:cNvPr>
            <p:cNvGrpSpPr/>
            <p:nvPr/>
          </p:nvGrpSpPr>
          <p:grpSpPr>
            <a:xfrm>
              <a:off x="7454098" y="-2"/>
              <a:ext cx="4737903" cy="6858003"/>
              <a:chOff x="7454098" y="-2"/>
              <a:chExt cx="4737903" cy="685800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24B245D-57A6-9A4E-8E35-1DAC2B1A35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502777" y="-1"/>
                <a:ext cx="2689224" cy="3912243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3386D0F4-A79F-E742-A6E7-B9B4A7AC49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 flipH="1">
                <a:off x="8263052" y="2743857"/>
                <a:ext cx="6261650" cy="1596247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D0A7CF4-5D25-6F45-AC70-42CC0E3536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9509083" y="4940781"/>
                <a:ext cx="2682917" cy="1917220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E180AF6A-6300-6C42-B9F5-6E14F3E7CE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9307329" y="-658306"/>
                <a:ext cx="2226367" cy="3542976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D3EB3969-DADF-364A-9F2C-8052662495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54098" y="3794531"/>
                <a:ext cx="4737902" cy="3063469"/>
              </a:xfrm>
              <a:prstGeom prst="rect">
                <a:avLst/>
              </a:prstGeom>
            </p:spPr>
          </p:pic>
        </p:grp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58C3CC2-2836-8540-82C2-551689D3743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2763" y="2670486"/>
            <a:ext cx="4906474" cy="151702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3C7A590-9999-EE4E-B5E3-D3578C0822AE}"/>
              </a:ext>
            </a:extLst>
          </p:cNvPr>
          <p:cNvSpPr/>
          <p:nvPr/>
        </p:nvSpPr>
        <p:spPr>
          <a:xfrm>
            <a:off x="0" y="6394787"/>
            <a:ext cx="12192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rgbClr val="76A7FF">
                    <a:alpha val="60000"/>
                  </a:srgbClr>
                </a:solidFill>
              </a:rPr>
              <a:t>Copyright © 2021 Esri.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809312143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BCC173B-0C5B-A74F-8E7E-D84311C3E42C}"/>
              </a:ext>
            </a:extLst>
          </p:cNvPr>
          <p:cNvGrpSpPr/>
          <p:nvPr/>
        </p:nvGrpSpPr>
        <p:grpSpPr>
          <a:xfrm>
            <a:off x="0" y="-2"/>
            <a:ext cx="12192001" cy="6858003"/>
            <a:chOff x="0" y="-2"/>
            <a:chExt cx="12192001" cy="685800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7835AA7-7C46-D34B-A285-4886647A48C9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2" name="gradient background1">
                <a:extLst>
                  <a:ext uri="{FF2B5EF4-FFF2-40B4-BE49-F238E27FC236}">
                    <a16:creationId xmlns:a16="http://schemas.microsoft.com/office/drawing/2014/main" id="{004BAF95-D028-054F-B48C-ADC67A6B7D5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0251D965-B99F-0B44-855C-733CE8599B67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25A3B57-2C9F-E742-970A-00941607D0A4}"/>
                </a:ext>
              </a:extLst>
            </p:cNvPr>
            <p:cNvGrpSpPr/>
            <p:nvPr/>
          </p:nvGrpSpPr>
          <p:grpSpPr>
            <a:xfrm>
              <a:off x="0" y="0"/>
              <a:ext cx="5518813" cy="6858000"/>
              <a:chOff x="0" y="0"/>
              <a:chExt cx="5518813" cy="685800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F23665F-7301-2F45-A413-0B69D2FD4C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8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-1289222" y="3013903"/>
                <a:ext cx="4589309" cy="2010866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2C03EA8-BF93-E448-A65C-AFD84D3D8F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16027"/>
                <a:ext cx="4635101" cy="2641973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11C90D7-31B5-6743-9AB3-7487DA7142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0"/>
                <a:ext cx="5518813" cy="3536066"/>
              </a:xfrm>
              <a:prstGeom prst="rect">
                <a:avLst/>
              </a:prstGeom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768B15D-57BC-B04A-B5CF-9566DBAE6A77}"/>
                </a:ext>
              </a:extLst>
            </p:cNvPr>
            <p:cNvGrpSpPr/>
            <p:nvPr/>
          </p:nvGrpSpPr>
          <p:grpSpPr>
            <a:xfrm>
              <a:off x="7454098" y="-2"/>
              <a:ext cx="4737903" cy="6858003"/>
              <a:chOff x="7454098" y="-2"/>
              <a:chExt cx="4737903" cy="685800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24B245D-57A6-9A4E-8E35-1DAC2B1A35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502777" y="-1"/>
                <a:ext cx="2689224" cy="3912243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3386D0F4-A79F-E742-A6E7-B9B4A7AC49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 flipH="1">
                <a:off x="8263052" y="2743857"/>
                <a:ext cx="6261650" cy="1596247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D0A7CF4-5D25-6F45-AC70-42CC0E3536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9509083" y="4940781"/>
                <a:ext cx="2682917" cy="1917220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E180AF6A-6300-6C42-B9F5-6E14F3E7CE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9307329" y="-658306"/>
                <a:ext cx="2226367" cy="3542976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D3EB3969-DADF-364A-9F2C-8052662495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54098" y="3794531"/>
                <a:ext cx="4737902" cy="3063469"/>
              </a:xfrm>
              <a:prstGeom prst="rect">
                <a:avLst/>
              </a:prstGeom>
            </p:spPr>
          </p:pic>
        </p:grp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58C3CC2-2836-8540-82C2-551689D3743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2763" y="2670486"/>
            <a:ext cx="4906474" cy="151702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3C7A590-9999-EE4E-B5E3-D3578C0822AE}"/>
              </a:ext>
            </a:extLst>
          </p:cNvPr>
          <p:cNvSpPr/>
          <p:nvPr/>
        </p:nvSpPr>
        <p:spPr>
          <a:xfrm>
            <a:off x="0" y="6394787"/>
            <a:ext cx="12192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rgbClr val="76A7FF">
                    <a:alpha val="60000"/>
                  </a:srgbClr>
                </a:solidFill>
              </a:rPr>
              <a:t>Copyright © 2021 Esri.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241895809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CBD9E6D7-1E7E-314C-8AA9-3F4E883E6E94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5870E6F-1C36-DB43-B439-1C5623C6F7CA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ED48A2D6-7C7F-054D-99D2-595F565DC78A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1" name="gradient background1">
                <a:extLst>
                  <a:ext uri="{FF2B5EF4-FFF2-40B4-BE49-F238E27FC236}">
                    <a16:creationId xmlns:a16="http://schemas.microsoft.com/office/drawing/2014/main" id="{322F969B-9619-D24A-B5D0-0A84521B78B3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1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4466C6B-A103-0646-ABFA-54B87DB55CA4}"/>
                </a:ext>
              </a:extLst>
            </p:cNvPr>
            <p:cNvGrpSpPr/>
            <p:nvPr/>
          </p:nvGrpSpPr>
          <p:grpSpPr>
            <a:xfrm>
              <a:off x="0" y="4265271"/>
              <a:ext cx="12192000" cy="2592729"/>
              <a:chOff x="0" y="4265271"/>
              <a:chExt cx="12192000" cy="2592729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7BD64067-4C8A-1844-B48E-4E4D65E2A1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694677"/>
                <a:ext cx="4657343" cy="2163323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81A6D62D-9B71-694C-A2C0-8D6C78D77E4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6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722227" y="4980117"/>
                <a:ext cx="6469773" cy="1877883"/>
              </a:xfrm>
              <a:prstGeom prst="rect">
                <a:avLst/>
              </a:prstGeom>
            </p:spPr>
          </p:pic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26A0E21C-7890-8A46-9E03-3A2CA74BBDC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96112" y="5203135"/>
                <a:ext cx="7333488" cy="1654865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C93CFE6A-35A3-2943-BCC2-AB0307436F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65271"/>
                <a:ext cx="3530544" cy="2592729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F9C64E2-6AC2-8D4F-8F95-2D77C90A70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993961" y="4473144"/>
                <a:ext cx="2198039" cy="2384856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1C5571E3-6680-044F-8CF9-FC165A541D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721587" y="5612781"/>
                <a:ext cx="3470413" cy="1245219"/>
              </a:xfrm>
              <a:prstGeom prst="rect">
                <a:avLst/>
              </a:prstGeom>
            </p:spPr>
          </p:pic>
        </p:grp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EE467901-ABD8-F549-AEB9-CC1EDE12197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6798" y="668579"/>
            <a:ext cx="1190625" cy="473786"/>
          </a:xfrm>
          <a:prstGeom prst="rect">
            <a:avLst/>
          </a:prstGeom>
        </p:spPr>
      </p:pic>
      <p:sp>
        <p:nvSpPr>
          <p:cNvPr id="61" name="Subtitle 60">
            <a:extLst>
              <a:ext uri="{FF2B5EF4-FFF2-40B4-BE49-F238E27FC236}">
                <a16:creationId xmlns:a16="http://schemas.microsoft.com/office/drawing/2014/main" id="{D3140B26-EF4F-9140-861F-74099371C7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7821" y="3036666"/>
            <a:ext cx="8534401" cy="659713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1EF1BA"/>
                </a:solidFill>
              </a:rPr>
              <a:t>Presenter Names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1519FC-7D8D-8945-8148-8F965EFCA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7821" y="2014509"/>
            <a:ext cx="8525773" cy="914400"/>
          </a:xfrm>
        </p:spPr>
        <p:txBody>
          <a:bodyPr/>
          <a:lstStyle/>
          <a:p>
            <a:pPr algn="l"/>
            <a:r>
              <a:rPr lang="en-US" sz="3600" b="0" dirty="0"/>
              <a:t>Presentation Title</a:t>
            </a:r>
          </a:p>
        </p:txBody>
      </p:sp>
      <p:sp>
        <p:nvSpPr>
          <p:cNvPr id="10" name="EPC 2020">
            <a:extLst>
              <a:ext uri="{FF2B5EF4-FFF2-40B4-BE49-F238E27FC236}">
                <a16:creationId xmlns:a16="http://schemas.microsoft.com/office/drawing/2014/main" id="{1AEA1F3A-D253-E142-B8A1-AEEFA33C3F6B}"/>
              </a:ext>
            </a:extLst>
          </p:cNvPr>
          <p:cNvSpPr txBox="1">
            <a:spLocks/>
          </p:cNvSpPr>
          <p:nvPr/>
        </p:nvSpPr>
        <p:spPr bwMode="white">
          <a:xfrm>
            <a:off x="3322422" y="5095092"/>
            <a:ext cx="2063579" cy="486301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lang="en-US"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5pPr>
            <a:lvl6pPr marL="2286000" indent="0" algn="ctr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tabLst>
                <a:tab pos="1484313" algn="l"/>
              </a:tabLst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6pPr>
            <a:lvl7pPr marL="27432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7pPr>
            <a:lvl8pPr marL="32004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8pPr>
            <a:lvl9pPr marL="36576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9pPr>
          </a:lstStyle>
          <a:p>
            <a:pPr algn="l">
              <a:spcAft>
                <a:spcPts val="0"/>
              </a:spcAft>
            </a:pPr>
            <a: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  <a:t>2021 ESRI </a:t>
            </a:r>
            <a:b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</a:br>
            <a: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  <a:t>    DEVELOPER SUMMIT</a:t>
            </a:r>
            <a:endParaRPr lang="en-US" sz="1400" i="1" dirty="0">
              <a:solidFill>
                <a:schemeClr val="accent4">
                  <a:lumMod val="20000"/>
                  <a:lumOff val="80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78387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322578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4F3ABFCF-AF1A-AC49-B5C3-E441296555E5}"/>
              </a:ext>
            </a:extLst>
          </p:cNvPr>
          <p:cNvGrpSpPr/>
          <p:nvPr/>
        </p:nvGrpSpPr>
        <p:grpSpPr>
          <a:xfrm>
            <a:off x="0" y="0"/>
            <a:ext cx="12192000" cy="6858002"/>
            <a:chOff x="0" y="0"/>
            <a:chExt cx="12192000" cy="685800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21BCD63-ACC9-1D4B-B115-330DCFF652A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1" name="gradient background1">
                <a:extLst>
                  <a:ext uri="{FF2B5EF4-FFF2-40B4-BE49-F238E27FC236}">
                    <a16:creationId xmlns:a16="http://schemas.microsoft.com/office/drawing/2014/main" id="{0C1AF20E-1FEF-AD49-A83B-941CF7891A7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2" name="gradient background1">
                <a:extLst>
                  <a:ext uri="{FF2B5EF4-FFF2-40B4-BE49-F238E27FC236}">
                    <a16:creationId xmlns:a16="http://schemas.microsoft.com/office/drawing/2014/main" id="{61326F15-1327-C24F-A668-285A5B4A192C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8CC9310-B8EA-1943-88C9-37FDEF826F0D}"/>
                </a:ext>
              </a:extLst>
            </p:cNvPr>
            <p:cNvGrpSpPr/>
            <p:nvPr/>
          </p:nvGrpSpPr>
          <p:grpSpPr>
            <a:xfrm>
              <a:off x="0" y="1325006"/>
              <a:ext cx="11913703" cy="5532996"/>
              <a:chOff x="0" y="1325006"/>
              <a:chExt cx="11913703" cy="5532996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288513B4-7736-744D-9C9F-52C47E8C7E1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487" r="-1749"/>
              <a:stretch/>
            </p:blipFill>
            <p:spPr>
              <a:xfrm flipH="1">
                <a:off x="5136469" y="6085675"/>
                <a:ext cx="3770001" cy="772325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11A7C69B-2295-2C4C-B819-95382179DD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6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3311662"/>
                <a:ext cx="2816980" cy="2877533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B853A70A-F06F-7544-83CE-15B50A54BC8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4563282" y="4831414"/>
                <a:ext cx="1421377" cy="2631799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99506E1E-1D49-D644-A795-F1485C7E4C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alphaModFix amt="6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0" y="1325006"/>
                <a:ext cx="1009635" cy="2914259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A7EA7A6C-BAA0-3E48-A956-E45BBADD1B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674538"/>
                <a:ext cx="3485536" cy="1183463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6197C3DD-613E-D746-B02E-A4A03A7F73B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716787"/>
                <a:ext cx="5145493" cy="2141214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9572730D-E02C-C14E-A8A2-7722C2AB4DB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9140032" y="6022256"/>
                <a:ext cx="2773671" cy="835744"/>
              </a:xfrm>
              <a:prstGeom prst="rect">
                <a:avLst/>
              </a:prstGeom>
            </p:spPr>
          </p:pic>
        </p:grp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00A067-10B5-0740-9B8E-094820E226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62540" y="3340465"/>
            <a:ext cx="8221903" cy="307777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US" sz="2000" dirty="0">
                <a:solidFill>
                  <a:srgbClr val="1EF1BA"/>
                </a:solidFill>
              </a:rPr>
              <a:t>Section Subhead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6B0A39-F017-7E49-8450-75FB7414A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2539" y="2560392"/>
            <a:ext cx="8683723" cy="738664"/>
          </a:xfrm>
        </p:spPr>
        <p:txBody>
          <a:bodyPr/>
          <a:lstStyle/>
          <a:p>
            <a:r>
              <a:rPr lang="en-US" b="0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1496020719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578EBC4-469E-7F41-849A-9B26DC295E4F}"/>
              </a:ext>
            </a:extLst>
          </p:cNvPr>
          <p:cNvGrpSpPr/>
          <p:nvPr/>
        </p:nvGrpSpPr>
        <p:grpSpPr>
          <a:xfrm>
            <a:off x="-1" y="0"/>
            <a:ext cx="12192001" cy="6867939"/>
            <a:chOff x="-1" y="0"/>
            <a:chExt cx="12192001" cy="6867939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E2C4AB6-19A8-004A-8E85-4DC2B2B40BCB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8" name="gradient background1">
                <a:extLst>
                  <a:ext uri="{FF2B5EF4-FFF2-40B4-BE49-F238E27FC236}">
                    <a16:creationId xmlns:a16="http://schemas.microsoft.com/office/drawing/2014/main" id="{9097782E-D9AD-B94F-96EE-ED462E88E669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1" name="gradient background1">
                <a:extLst>
                  <a:ext uri="{FF2B5EF4-FFF2-40B4-BE49-F238E27FC236}">
                    <a16:creationId xmlns:a16="http://schemas.microsoft.com/office/drawing/2014/main" id="{7A74274E-B35D-2249-853E-C57D4D9A73C9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404AE7-193B-5144-9CB4-4062FA9B23B9}"/>
                </a:ext>
              </a:extLst>
            </p:cNvPr>
            <p:cNvGrpSpPr/>
            <p:nvPr/>
          </p:nvGrpSpPr>
          <p:grpSpPr>
            <a:xfrm>
              <a:off x="-1" y="0"/>
              <a:ext cx="7589346" cy="6867939"/>
              <a:chOff x="-1" y="0"/>
              <a:chExt cx="7589346" cy="6867939"/>
            </a:xfrm>
          </p:grpSpPr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BDA2B7D3-77A4-1940-98DA-2E1737077F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6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52938" y="4869379"/>
                <a:ext cx="6436407" cy="1998560"/>
              </a:xfrm>
              <a:prstGeom prst="rect">
                <a:avLst/>
              </a:prstGeom>
            </p:spPr>
          </p:pic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B575C0BF-907C-C848-9D9A-8B481A4656C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H="1">
                <a:off x="0" y="4234069"/>
                <a:ext cx="4551990" cy="2623931"/>
              </a:xfrm>
              <a:prstGeom prst="rect">
                <a:avLst/>
              </a:prstGeom>
            </p:spPr>
          </p:pic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A85E2A2C-A8AB-8A43-9C01-481593C936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 flipV="1">
                <a:off x="540415" y="-540416"/>
                <a:ext cx="2825246" cy="3906077"/>
              </a:xfrm>
              <a:prstGeom prst="rect">
                <a:avLst/>
              </a:prstGeom>
            </p:spPr>
          </p:pic>
        </p:grpSp>
      </p:grp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6976871" y="3582548"/>
            <a:ext cx="4527741" cy="307777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US" sz="2000" dirty="0">
                <a:solidFill>
                  <a:srgbClr val="1EF1BA"/>
                </a:solidFill>
              </a:rPr>
              <a:t>Presenter(s)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976871" y="2932886"/>
            <a:ext cx="4527741" cy="584775"/>
          </a:xfrm>
        </p:spPr>
        <p:txBody>
          <a:bodyPr/>
          <a:lstStyle/>
          <a:p>
            <a:r>
              <a:rPr lang="en-US" dirty="0"/>
              <a:t>Demo Title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D957DF54-02A6-D145-B7C5-A2A517C399B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49590448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Overview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Geometric sketch type</a:t>
            </a:r>
          </a:p>
          <a:p>
            <a:pPr lvl="1"/>
            <a:r>
              <a:rPr lang="en-US" dirty="0"/>
              <a:t>Regular N sided sketch</a:t>
            </a:r>
          </a:p>
          <a:p>
            <a:r>
              <a:rPr lang="en-US" dirty="0"/>
              <a:t>Geometry UI control</a:t>
            </a:r>
          </a:p>
          <a:p>
            <a:pPr lvl="1"/>
            <a:r>
              <a:rPr lang="en-US" dirty="0"/>
              <a:t>View and edit sketch vertices</a:t>
            </a:r>
          </a:p>
          <a:p>
            <a:r>
              <a:rPr lang="en-US" dirty="0"/>
              <a:t>Sketch snapping results</a:t>
            </a:r>
          </a:p>
          <a:p>
            <a:r>
              <a:rPr lang="en-US" dirty="0"/>
              <a:t>Sketch events</a:t>
            </a:r>
          </a:p>
          <a:p>
            <a:pPr lvl="1"/>
            <a:r>
              <a:rPr lang="en-US" dirty="0"/>
              <a:t>Modified, cancelled, before completed, completed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875687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BCC173B-0C5B-A74F-8E7E-D84311C3E42C}"/>
              </a:ext>
            </a:extLst>
          </p:cNvPr>
          <p:cNvGrpSpPr/>
          <p:nvPr/>
        </p:nvGrpSpPr>
        <p:grpSpPr>
          <a:xfrm>
            <a:off x="0" y="-2"/>
            <a:ext cx="12192001" cy="6858003"/>
            <a:chOff x="0" y="-2"/>
            <a:chExt cx="12192001" cy="685800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7835AA7-7C46-D34B-A285-4886647A48C9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2" name="gradient background1">
                <a:extLst>
                  <a:ext uri="{FF2B5EF4-FFF2-40B4-BE49-F238E27FC236}">
                    <a16:creationId xmlns:a16="http://schemas.microsoft.com/office/drawing/2014/main" id="{004BAF95-D028-054F-B48C-ADC67A6B7D5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0251D965-B99F-0B44-855C-733CE8599B67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25A3B57-2C9F-E742-970A-00941607D0A4}"/>
                </a:ext>
              </a:extLst>
            </p:cNvPr>
            <p:cNvGrpSpPr/>
            <p:nvPr/>
          </p:nvGrpSpPr>
          <p:grpSpPr>
            <a:xfrm>
              <a:off x="0" y="0"/>
              <a:ext cx="5518813" cy="6858000"/>
              <a:chOff x="0" y="0"/>
              <a:chExt cx="5518813" cy="685800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F23665F-7301-2F45-A413-0B69D2FD4C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8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-1289222" y="3013903"/>
                <a:ext cx="4589309" cy="2010866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2C03EA8-BF93-E448-A65C-AFD84D3D8F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16027"/>
                <a:ext cx="4635101" cy="2641973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11C90D7-31B5-6743-9AB3-7487DA7142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0"/>
                <a:ext cx="5518813" cy="3536066"/>
              </a:xfrm>
              <a:prstGeom prst="rect">
                <a:avLst/>
              </a:prstGeom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768B15D-57BC-B04A-B5CF-9566DBAE6A77}"/>
                </a:ext>
              </a:extLst>
            </p:cNvPr>
            <p:cNvGrpSpPr/>
            <p:nvPr/>
          </p:nvGrpSpPr>
          <p:grpSpPr>
            <a:xfrm>
              <a:off x="7454098" y="-2"/>
              <a:ext cx="4737903" cy="6858003"/>
              <a:chOff x="7454098" y="-2"/>
              <a:chExt cx="4737903" cy="685800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24B245D-57A6-9A4E-8E35-1DAC2B1A35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502777" y="-1"/>
                <a:ext cx="2689224" cy="3912243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3386D0F4-A79F-E742-A6E7-B9B4A7AC49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 flipH="1">
                <a:off x="8263052" y="2743857"/>
                <a:ext cx="6261650" cy="1596247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D0A7CF4-5D25-6F45-AC70-42CC0E3536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9509083" y="4940781"/>
                <a:ext cx="2682917" cy="1917220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E180AF6A-6300-6C42-B9F5-6E14F3E7CE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9307329" y="-658306"/>
                <a:ext cx="2226367" cy="3542976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D3EB3969-DADF-364A-9F2C-8052662495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54098" y="3794531"/>
                <a:ext cx="4737902" cy="3063469"/>
              </a:xfrm>
              <a:prstGeom prst="rect">
                <a:avLst/>
              </a:prstGeom>
            </p:spPr>
          </p:pic>
        </p:grp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58C3CC2-2836-8540-82C2-551689D3743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2763" y="2670486"/>
            <a:ext cx="4906474" cy="151702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3C7A590-9999-EE4E-B5E3-D3578C0822AE}"/>
              </a:ext>
            </a:extLst>
          </p:cNvPr>
          <p:cNvSpPr/>
          <p:nvPr/>
        </p:nvSpPr>
        <p:spPr>
          <a:xfrm>
            <a:off x="0" y="6394787"/>
            <a:ext cx="12192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rgbClr val="76A7FF">
                    <a:alpha val="60000"/>
                  </a:srgbClr>
                </a:solidFill>
              </a:rPr>
              <a:t>Copyright © 2021 Esri.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824290379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BCC173B-0C5B-A74F-8E7E-D84311C3E42C}"/>
              </a:ext>
            </a:extLst>
          </p:cNvPr>
          <p:cNvGrpSpPr/>
          <p:nvPr/>
        </p:nvGrpSpPr>
        <p:grpSpPr>
          <a:xfrm>
            <a:off x="0" y="-2"/>
            <a:ext cx="12192001" cy="6858003"/>
            <a:chOff x="0" y="-2"/>
            <a:chExt cx="12192001" cy="685800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7835AA7-7C46-D34B-A285-4886647A48C9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2" name="gradient background1">
                <a:extLst>
                  <a:ext uri="{FF2B5EF4-FFF2-40B4-BE49-F238E27FC236}">
                    <a16:creationId xmlns:a16="http://schemas.microsoft.com/office/drawing/2014/main" id="{004BAF95-D028-054F-B48C-ADC67A6B7D5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0251D965-B99F-0B44-855C-733CE8599B67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25A3B57-2C9F-E742-970A-00941607D0A4}"/>
                </a:ext>
              </a:extLst>
            </p:cNvPr>
            <p:cNvGrpSpPr/>
            <p:nvPr/>
          </p:nvGrpSpPr>
          <p:grpSpPr>
            <a:xfrm>
              <a:off x="0" y="0"/>
              <a:ext cx="5518813" cy="6858000"/>
              <a:chOff x="0" y="0"/>
              <a:chExt cx="5518813" cy="685800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F23665F-7301-2F45-A413-0B69D2FD4C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8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-1289222" y="3013903"/>
                <a:ext cx="4589309" cy="2010866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2C03EA8-BF93-E448-A65C-AFD84D3D8F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16027"/>
                <a:ext cx="4635101" cy="2641973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11C90D7-31B5-6743-9AB3-7487DA7142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0"/>
                <a:ext cx="5518813" cy="3536066"/>
              </a:xfrm>
              <a:prstGeom prst="rect">
                <a:avLst/>
              </a:prstGeom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768B15D-57BC-B04A-B5CF-9566DBAE6A77}"/>
                </a:ext>
              </a:extLst>
            </p:cNvPr>
            <p:cNvGrpSpPr/>
            <p:nvPr/>
          </p:nvGrpSpPr>
          <p:grpSpPr>
            <a:xfrm>
              <a:off x="7454098" y="-2"/>
              <a:ext cx="4737903" cy="6858003"/>
              <a:chOff x="7454098" y="-2"/>
              <a:chExt cx="4737903" cy="685800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24B245D-57A6-9A4E-8E35-1DAC2B1A35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502777" y="-1"/>
                <a:ext cx="2689224" cy="3912243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3386D0F4-A79F-E742-A6E7-B9B4A7AC49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 flipH="1">
                <a:off x="8263052" y="2743857"/>
                <a:ext cx="6261650" cy="1596247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D0A7CF4-5D25-6F45-AC70-42CC0E3536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9509083" y="4940781"/>
                <a:ext cx="2682917" cy="1917220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E180AF6A-6300-6C42-B9F5-6E14F3E7CE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9307329" y="-658306"/>
                <a:ext cx="2226367" cy="3542976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D3EB3969-DADF-364A-9F2C-8052662495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54098" y="3794531"/>
                <a:ext cx="4737902" cy="3063469"/>
              </a:xfrm>
              <a:prstGeom prst="rect">
                <a:avLst/>
              </a:prstGeom>
            </p:spPr>
          </p:pic>
        </p:grp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FE1467DE-EB4C-0841-9A5E-09C4995CF7B8}"/>
              </a:ext>
            </a:extLst>
          </p:cNvPr>
          <p:cNvSpPr txBox="1">
            <a:spLocks/>
          </p:cNvSpPr>
          <p:nvPr/>
        </p:nvSpPr>
        <p:spPr>
          <a:xfrm>
            <a:off x="2588875" y="2642532"/>
            <a:ext cx="7208268" cy="1572934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pPr algn="ctr"/>
            <a:r>
              <a:rPr lang="en-US" sz="3200" b="0" dirty="0"/>
              <a:t>Please provide your feedback for this session by clicking on the session survey link directly below the video.</a:t>
            </a:r>
          </a:p>
        </p:txBody>
      </p:sp>
    </p:spTree>
    <p:extLst>
      <p:ext uri="{BB962C8B-B14F-4D97-AF65-F5344CB8AC3E}">
        <p14:creationId xmlns:p14="http://schemas.microsoft.com/office/powerpoint/2010/main" val="2652452152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-1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Session Title Here</a:t>
            </a:r>
          </a:p>
        </p:txBody>
      </p:sp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7FB5C75E-C676-4D35-8785-9FDC326FF875}"/>
              </a:ext>
            </a:extLst>
          </p:cNvPr>
          <p:cNvSpPr txBox="1">
            <a:spLocks/>
          </p:cNvSpPr>
          <p:nvPr/>
        </p:nvSpPr>
        <p:spPr>
          <a:xfrm>
            <a:off x="685800" y="1303952"/>
            <a:ext cx="11156576" cy="4594823"/>
          </a:xfrm>
          <a:prstGeom prst="rect">
            <a:avLst/>
          </a:prstGeom>
        </p:spPr>
        <p:txBody>
          <a:bodyPr/>
          <a:lstStyle>
            <a:lvl1pPr marL="176213" indent="-176213" algn="l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Char char="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8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2pPr>
            <a:lvl3pPr marL="795528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3pPr>
            <a:lvl4pPr marL="1216152" indent="-173736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4pPr>
            <a:lvl5pPr marL="1546225" indent="-176213" algn="l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5pPr>
            <a:lvl6pPr marL="1773238" indent="-177800" algn="l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tabLst>
                <a:tab pos="1484313" algn="l"/>
              </a:tabLst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2062163" indent="-1762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2286000" indent="-173038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8pPr>
            <a:lvl9pPr marL="2452688" indent="-1635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9pPr>
          </a:lstStyle>
          <a:p>
            <a:r>
              <a:rPr lang="en-US" sz="2000" dirty="0"/>
              <a:t>Session content</a:t>
            </a:r>
          </a:p>
          <a:p>
            <a:pPr lvl="1"/>
            <a:r>
              <a:rPr lang="en-US" dirty="0"/>
              <a:t>Slides and Example code:</a:t>
            </a:r>
          </a:p>
          <a:p>
            <a:pPr lvl="1"/>
            <a:r>
              <a:rPr lang="en-US" u="sng" dirty="0">
                <a:hlinkClick r:id="rId5"/>
              </a:rPr>
              <a:t>https://github.com/esri/arcgis-pro-sdk/wiki/tech-sessions</a:t>
            </a:r>
            <a:endParaRPr lang="en-US" u="sng" dirty="0"/>
          </a:p>
          <a:p>
            <a:pPr marL="283464" lvl="1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marL="621792" lvl="2" indent="0">
              <a:buNone/>
            </a:pPr>
            <a:endParaRPr lang="en-US" sz="2000" dirty="0"/>
          </a:p>
          <a:p>
            <a:pPr marL="283464" lvl="1" indent="0">
              <a:buNone/>
            </a:pPr>
            <a:endParaRPr lang="en-US" sz="2200" dirty="0"/>
          </a:p>
          <a:p>
            <a:pPr marL="283464" lvl="1" indent="0">
              <a:buNone/>
            </a:pPr>
            <a:endParaRPr lang="en-US" sz="2200" dirty="0"/>
          </a:p>
          <a:p>
            <a:pPr marL="621792" lvl="2" indent="0">
              <a:spcAft>
                <a:spcPts val="1000"/>
              </a:spcAft>
              <a:buNone/>
            </a:pPr>
            <a:endParaRPr lang="en-US" sz="2200" dirty="0"/>
          </a:p>
          <a:p>
            <a:pPr lvl="2">
              <a:spcAft>
                <a:spcPts val="1000"/>
              </a:spcAft>
            </a:pPr>
            <a:endParaRPr lang="en-US" sz="2200" dirty="0"/>
          </a:p>
          <a:p>
            <a:pPr lvl="2">
              <a:spcAft>
                <a:spcPts val="1000"/>
              </a:spcAft>
            </a:pPr>
            <a:endParaRPr lang="en-US" sz="2200" dirty="0"/>
          </a:p>
          <a:p>
            <a:endParaRPr lang="en-US" dirty="0"/>
          </a:p>
        </p:txBody>
      </p:sp>
      <p:pic>
        <p:nvPicPr>
          <p:cNvPr id="5" name="Picture 4" descr="Qr code&#10;&#10;Description automatically generated">
            <a:extLst>
              <a:ext uri="{FF2B5EF4-FFF2-40B4-BE49-F238E27FC236}">
                <a16:creationId xmlns:a16="http://schemas.microsoft.com/office/drawing/2014/main" id="{9EE6FF89-2973-46C1-8556-7D61460814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0707" y="2884004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797825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sketch type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SketchGeometryType.RegularPolygon</a:t>
            </a:r>
            <a:endParaRPr lang="en-US" dirty="0"/>
          </a:p>
          <a:p>
            <a:r>
              <a:rPr lang="en-US" dirty="0" err="1"/>
              <a:t>SketchGeometryType.RegularPolyline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SketchNumberOfSides</a:t>
            </a:r>
            <a:endParaRPr lang="en-US" dirty="0"/>
          </a:p>
          <a:p>
            <a:pPr lvl="1"/>
            <a:r>
              <a:rPr lang="en-US" dirty="0"/>
              <a:t>3 to 100 sides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7BA49F-D632-4AC7-ACD3-8053978C4C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0760" y="1902463"/>
            <a:ext cx="3209524" cy="12095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7B752C-C3BF-4523-BA10-6209FF3466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7428" y="3518547"/>
            <a:ext cx="1942857" cy="15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400091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UI control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4400" y="1258293"/>
            <a:ext cx="10369296" cy="3429000"/>
          </a:xfrm>
        </p:spPr>
        <p:txBody>
          <a:bodyPr/>
          <a:lstStyle/>
          <a:p>
            <a:r>
              <a:rPr lang="en-US" dirty="0"/>
              <a:t>UI Control for viewing vertices</a:t>
            </a:r>
          </a:p>
          <a:p>
            <a:pPr lvl="1"/>
            <a:r>
              <a:rPr lang="en-US" dirty="0"/>
              <a:t>Host in a </a:t>
            </a:r>
            <a:r>
              <a:rPr lang="en-US" dirty="0" err="1"/>
              <a:t>dockpane</a:t>
            </a:r>
            <a:r>
              <a:rPr lang="en-US" dirty="0"/>
              <a:t> or map overlay</a:t>
            </a:r>
          </a:p>
          <a:p>
            <a:r>
              <a:rPr lang="en-US" dirty="0" err="1"/>
              <a:t>GeometryMode</a:t>
            </a:r>
            <a:endParaRPr lang="en-US" dirty="0"/>
          </a:p>
          <a:p>
            <a:pPr lvl="1"/>
            <a:r>
              <a:rPr lang="en-US" dirty="0"/>
              <a:t>Geometry: Display vertices of a geometry</a:t>
            </a:r>
          </a:p>
          <a:p>
            <a:pPr lvl="1"/>
            <a:r>
              <a:rPr lang="en-US" dirty="0"/>
              <a:t>Sketch: View and modify vertices in the sketch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6A2FB8-27D8-4439-86BA-D1A945EDE4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9140" y="3155318"/>
            <a:ext cx="7647619" cy="13523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44719F6-38A9-48A4-A774-B7BAD8AB7B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07206" y="4728787"/>
            <a:ext cx="3666667" cy="120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762707-2CD6-459D-AA55-47E2427600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19274" y="4687293"/>
            <a:ext cx="3121820" cy="192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163479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Sketch Snapping Results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4400" y="1375226"/>
            <a:ext cx="8202430" cy="3429000"/>
          </a:xfrm>
        </p:spPr>
        <p:txBody>
          <a:bodyPr/>
          <a:lstStyle/>
          <a:p>
            <a:r>
              <a:rPr lang="en-US" dirty="0" err="1"/>
              <a:t>MapTool.SnappingResults</a:t>
            </a:r>
            <a:endParaRPr lang="en-US" dirty="0"/>
          </a:p>
          <a:p>
            <a:pPr lvl="1"/>
            <a:r>
              <a:rPr lang="en-US" dirty="0"/>
              <a:t>Returns </a:t>
            </a:r>
            <a:r>
              <a:rPr lang="en-US" dirty="0" err="1"/>
              <a:t>readonly</a:t>
            </a:r>
            <a:r>
              <a:rPr lang="en-US" dirty="0"/>
              <a:t> list of </a:t>
            </a:r>
            <a:r>
              <a:rPr lang="en-US" dirty="0" err="1"/>
              <a:t>SnapResult</a:t>
            </a:r>
            <a:r>
              <a:rPr lang="en-US" dirty="0"/>
              <a:t> for every vertex in the sketch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95B7C78-D6B6-4C64-80C4-A84165A3CD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7307" y="2423344"/>
            <a:ext cx="7809524" cy="32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177065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Sketch Snapping Results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68936" y="2045152"/>
            <a:ext cx="4520725" cy="3429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02780D-526D-48F4-BC77-835B98189E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764" y="1740185"/>
            <a:ext cx="4809524" cy="39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0041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Sketch Events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4400" y="1403422"/>
            <a:ext cx="10369296" cy="4416263"/>
          </a:xfrm>
        </p:spPr>
        <p:txBody>
          <a:bodyPr/>
          <a:lstStyle/>
          <a:p>
            <a:r>
              <a:rPr lang="en-US" dirty="0"/>
              <a:t>New global sketch events in </a:t>
            </a:r>
            <a:r>
              <a:rPr lang="en-US" dirty="0" err="1"/>
              <a:t>ArcGIS.Desktop.Mapping.Events</a:t>
            </a:r>
            <a:endParaRPr lang="en-US" dirty="0"/>
          </a:p>
          <a:p>
            <a:r>
              <a:rPr lang="en-US" dirty="0" err="1"/>
              <a:t>SketchModifiedEvent</a:t>
            </a:r>
            <a:endParaRPr lang="en-US" dirty="0"/>
          </a:p>
          <a:p>
            <a:pPr lvl="1"/>
            <a:r>
              <a:rPr lang="en-US" dirty="0"/>
              <a:t>Fires when the geometry of the sketch has changed</a:t>
            </a:r>
          </a:p>
          <a:p>
            <a:r>
              <a:rPr lang="en-US" dirty="0" err="1"/>
              <a:t>SketchCancelledEvent</a:t>
            </a:r>
            <a:endParaRPr lang="en-US" dirty="0"/>
          </a:p>
          <a:p>
            <a:pPr lvl="1"/>
            <a:r>
              <a:rPr lang="en-US" dirty="0"/>
              <a:t>Fires when the sketch is cancelled</a:t>
            </a:r>
          </a:p>
          <a:p>
            <a:r>
              <a:rPr lang="en-US" dirty="0" err="1"/>
              <a:t>BeforeSketchCompletedEvent</a:t>
            </a:r>
            <a:endParaRPr lang="en-US" dirty="0"/>
          </a:p>
          <a:p>
            <a:pPr lvl="1"/>
            <a:r>
              <a:rPr lang="en-US" dirty="0"/>
              <a:t>Fires when the sketch is complete but before the tool receives geometry</a:t>
            </a:r>
          </a:p>
          <a:p>
            <a:r>
              <a:rPr lang="en-US" dirty="0" err="1"/>
              <a:t>SketchCompletedEvent</a:t>
            </a:r>
            <a:endParaRPr lang="en-US" dirty="0"/>
          </a:p>
          <a:p>
            <a:pPr lvl="1"/>
            <a:r>
              <a:rPr lang="en-US" dirty="0"/>
              <a:t>Fires after active tools </a:t>
            </a:r>
            <a:r>
              <a:rPr lang="en-US" dirty="0" err="1"/>
              <a:t>OnSketchCompleteAsync</a:t>
            </a:r>
            <a:r>
              <a:rPr lang="en-US" dirty="0"/>
              <a:t> callback</a:t>
            </a:r>
          </a:p>
          <a:p>
            <a:pPr lvl="1"/>
            <a:endParaRPr lang="en-US" dirty="0"/>
          </a:p>
          <a:p>
            <a:r>
              <a:rPr lang="en-US" dirty="0"/>
              <a:t>Event delegates run on the MCT</a:t>
            </a:r>
          </a:p>
        </p:txBody>
      </p:sp>
    </p:spTree>
    <p:extLst>
      <p:ext uri="{BB962C8B-B14F-4D97-AF65-F5344CB8AC3E}">
        <p14:creationId xmlns:p14="http://schemas.microsoft.com/office/powerpoint/2010/main" val="2753300628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Sketch Events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4400" y="1403422"/>
            <a:ext cx="10369296" cy="4308191"/>
          </a:xfrm>
        </p:spPr>
        <p:txBody>
          <a:bodyPr/>
          <a:lstStyle/>
          <a:p>
            <a:r>
              <a:rPr lang="en-US" dirty="0"/>
              <a:t>The following core tools fire sketch events:</a:t>
            </a:r>
          </a:p>
          <a:p>
            <a:pPr lvl="1"/>
            <a:r>
              <a:rPr lang="en-US" dirty="0"/>
              <a:t>All construction tools (except for annotation and dimensions)</a:t>
            </a:r>
          </a:p>
          <a:p>
            <a:pPr lvl="1"/>
            <a:r>
              <a:rPr lang="en-US" dirty="0"/>
              <a:t>Align Features</a:t>
            </a:r>
          </a:p>
          <a:p>
            <a:pPr lvl="1"/>
            <a:r>
              <a:rPr lang="en-US" dirty="0"/>
              <a:t>Reshape</a:t>
            </a:r>
          </a:p>
          <a:p>
            <a:pPr lvl="1"/>
            <a:r>
              <a:rPr lang="en-US" dirty="0"/>
              <a:t>Edit Vertices</a:t>
            </a:r>
          </a:p>
          <a:p>
            <a:r>
              <a:rPr lang="en-US" dirty="0"/>
              <a:t>3rd party (custom) tools</a:t>
            </a:r>
          </a:p>
          <a:p>
            <a:pPr lvl="1"/>
            <a:r>
              <a:rPr lang="en-US" dirty="0"/>
              <a:t>opt in by setting </a:t>
            </a:r>
            <a:r>
              <a:rPr lang="en-US" dirty="0" err="1"/>
              <a:t>FireSketchEvents</a:t>
            </a:r>
            <a:r>
              <a:rPr lang="en-US" dirty="0"/>
              <a:t> to True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A47639-93C5-4ECA-8367-B52A83164B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8551" y="4115567"/>
            <a:ext cx="3000000" cy="12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22233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Sketch Events - </a:t>
            </a:r>
            <a:r>
              <a:rPr lang="en-US" dirty="0" err="1"/>
              <a:t>SketchModifiedEvent</a:t>
            </a:r>
            <a:endParaRPr lang="en-US" dirty="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4400" y="1489280"/>
            <a:ext cx="10369296" cy="3429000"/>
          </a:xfrm>
        </p:spPr>
        <p:txBody>
          <a:bodyPr/>
          <a:lstStyle/>
          <a:p>
            <a:r>
              <a:rPr lang="en-US" dirty="0"/>
              <a:t>Fires whenever the sketch geometry changes</a:t>
            </a:r>
          </a:p>
          <a:p>
            <a:pPr lvl="1"/>
            <a:r>
              <a:rPr lang="en-US" dirty="0"/>
              <a:t>Adding, Deleting or Moving a vertex</a:t>
            </a:r>
          </a:p>
          <a:p>
            <a:pPr lvl="1"/>
            <a:r>
              <a:rPr lang="en-US" dirty="0"/>
              <a:t>Changing or Moving a segment</a:t>
            </a:r>
          </a:p>
          <a:p>
            <a:pPr lvl="1"/>
            <a:endParaRPr lang="en-US" dirty="0"/>
          </a:p>
          <a:p>
            <a:r>
              <a:rPr lang="en-US" dirty="0" err="1"/>
              <a:t>SketchModifiedEventArgs</a:t>
            </a:r>
            <a:endParaRPr lang="en-US" dirty="0"/>
          </a:p>
          <a:p>
            <a:pPr lvl="1"/>
            <a:r>
              <a:rPr lang="en-US" dirty="0" err="1"/>
              <a:t>MapView</a:t>
            </a:r>
            <a:endParaRPr lang="en-US" dirty="0"/>
          </a:p>
          <a:p>
            <a:pPr lvl="1"/>
            <a:r>
              <a:rPr lang="en-US" dirty="0"/>
              <a:t>Previous and current sketch</a:t>
            </a:r>
          </a:p>
          <a:p>
            <a:pPr lvl="1"/>
            <a:r>
              <a:rPr lang="en-US" dirty="0" err="1"/>
              <a:t>SketchOperationType</a:t>
            </a:r>
            <a:endParaRPr lang="en-US" dirty="0"/>
          </a:p>
          <a:p>
            <a:pPr lvl="1"/>
            <a:r>
              <a:rPr lang="en-US" dirty="0" err="1"/>
              <a:t>IsUndo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495435-52F0-4C21-89F1-67F56090B8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0457" y="3126747"/>
            <a:ext cx="6057143" cy="2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453670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chemeClr val="accent4"/>
            </a:gs>
            <a:gs pos="100000">
              <a:schemeClr val="accent4"/>
            </a:gs>
          </a:gsLst>
          <a:lin ang="16200000" scaled="1"/>
          <a:tileRect/>
        </a:gradFill>
        <a:ln>
          <a:noFill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1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defRPr sz="1400" dirty="0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021-Dev Summit-artwork_v6compressed" id="{C24DEADF-111D-6245-AA81-3624CF251C88}" vid="{7C1C40EE-A88D-3846-986C-7BA95CFF8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CB09B909685840A5AA5DC537182835" ma:contentTypeVersion="6" ma:contentTypeDescription="Create a new document." ma:contentTypeScope="" ma:versionID="74515a54bca02139da222085721357b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089ac7d328ad090443a1d2513f10f34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1:_dlc_Exemp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  <xsd:element name="_dlc_Exempt" ma:index="10" nillable="true" ma:displayName="Exempt from Policy" ma:hidden="true" ma:internalName="_dlc_Exempt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4.xml><?xml version="1.0" encoding="utf-8"?>
<?mso-contentType ?>
<p:Policy xmlns:p="office.server.policy" id="" local="true">
  <p:Name>Document</p:Name>
  <p:Description/>
  <p:Statement/>
  <p:PolicyItems>
    <p:PolicyItem featureId="Microsoft.Office.RecordsManagement.PolicyFeatures.PolicyAudit" staticId="0x0101007CCB09B909685840A5AA5DC537182835|810367359" UniqueId="13da4d23-1587-4cac-9dba-a207f9b2f19e">
      <p:Name>Auditing</p:Name>
      <p:Description>Audits user actions on documents and list items to the Audit Log.</p:Description>
      <p:CustomData>
        <Audit>
          <Update/>
          <View/>
        </Audit>
      </p:CustomData>
    </p:PolicyItem>
  </p:PolicyItems>
</p:Policy>
</file>

<file path=customXml/itemProps1.xml><?xml version="1.0" encoding="utf-8"?>
<ds:datastoreItem xmlns:ds="http://schemas.openxmlformats.org/officeDocument/2006/customXml" ds:itemID="{96C1B58E-43A0-4DBE-BA0E-DB04CF891F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1A338E5-2E37-4973-87E6-4C02B0B7F4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E133DB-697E-4C10-B192-8899027B1EC6}">
  <ds:schemaRefs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sharepoint/v3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AD3BAE7E-0ABB-4465-A881-1B6B21A304F8}">
  <ds:schemaRefs>
    <ds:schemaRef ds:uri="office.server.polic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2021 DevSummit PPT Template</Template>
  <TotalTime>7458</TotalTime>
  <Words>469</Words>
  <Application>Microsoft Office PowerPoint</Application>
  <PresentationFormat>Widescreen</PresentationFormat>
  <Paragraphs>140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Lucida Grande</vt:lpstr>
      <vt:lpstr>Esri_Corporate_Template-Dark</vt:lpstr>
      <vt:lpstr>ArcGIS Pro SDK for .NET What’s New in Sketch (Map) Tools for Editing</vt:lpstr>
      <vt:lpstr>Session Overview</vt:lpstr>
      <vt:lpstr>Geometry sketch type</vt:lpstr>
      <vt:lpstr>Geometry UI control</vt:lpstr>
      <vt:lpstr>Sketch Snapping Results</vt:lpstr>
      <vt:lpstr>Sketch Snapping Results</vt:lpstr>
      <vt:lpstr>Sketch Events</vt:lpstr>
      <vt:lpstr>Sketch Events</vt:lpstr>
      <vt:lpstr>Sketch Events - SketchModifiedEvent</vt:lpstr>
      <vt:lpstr>Sketch Events - BeforeSketchCompletedEvent</vt:lpstr>
      <vt:lpstr>Session Summary</vt:lpstr>
      <vt:lpstr>ArcGIS Pro SDK for .NET: What's New in Editing</vt:lpstr>
      <vt:lpstr>Resources</vt:lpstr>
      <vt:lpstr>PowerPoint Presentation</vt:lpstr>
      <vt:lpstr>PowerPoint Presentation</vt:lpstr>
      <vt:lpstr>Presentation Title</vt:lpstr>
      <vt:lpstr>PowerPoint Presentation</vt:lpstr>
      <vt:lpstr>Section Header</vt:lpstr>
      <vt:lpstr>Demo Title</vt:lpstr>
      <vt:lpstr>PowerPoint Presentation</vt:lpstr>
      <vt:lpstr>PowerPoint Presentation</vt:lpstr>
      <vt:lpstr>Your Session Title Here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apply this template to existing slides</dc:title>
  <dc:creator>Sean Jones</dc:creator>
  <cp:lastModifiedBy>Sean Jones</cp:lastModifiedBy>
  <cp:revision>29</cp:revision>
  <cp:lastPrinted>2019-04-30T20:56:12Z</cp:lastPrinted>
  <dcterms:created xsi:type="dcterms:W3CDTF">2021-02-03T21:45:24Z</dcterms:created>
  <dcterms:modified xsi:type="dcterms:W3CDTF">2021-02-23T17:14:08Z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0x0101007CCB09B909685840A5AA5DC537182835</vt:lpwstr>
  </property>
</Properties>
</file>