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799" r:id="rId5"/>
  </p:sldMasterIdLst>
  <p:notesMasterIdLst>
    <p:notesMasterId r:id="rId28"/>
  </p:notesMasterIdLst>
  <p:handoutMasterIdLst>
    <p:handoutMasterId r:id="rId29"/>
  </p:handoutMasterIdLst>
  <p:sldIdLst>
    <p:sldId id="690" r:id="rId6"/>
    <p:sldId id="698" r:id="rId7"/>
    <p:sldId id="699" r:id="rId8"/>
    <p:sldId id="700" r:id="rId9"/>
    <p:sldId id="701" r:id="rId10"/>
    <p:sldId id="702" r:id="rId11"/>
    <p:sldId id="703" r:id="rId12"/>
    <p:sldId id="704" r:id="rId13"/>
    <p:sldId id="882" r:id="rId14"/>
    <p:sldId id="705" r:id="rId15"/>
    <p:sldId id="708" r:id="rId16"/>
    <p:sldId id="880" r:id="rId17"/>
    <p:sldId id="881" r:id="rId18"/>
    <p:sldId id="706" r:id="rId19"/>
    <p:sldId id="707" r:id="rId20"/>
    <p:sldId id="696" r:id="rId21"/>
    <p:sldId id="695" r:id="rId22"/>
    <p:sldId id="603" r:id="rId23"/>
    <p:sldId id="588" r:id="rId24"/>
    <p:sldId id="671" r:id="rId25"/>
    <p:sldId id="692" r:id="rId26"/>
    <p:sldId id="69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Apply This Template" id="{1C279523-A2F8-0940-8D2D-7C2ECCEA085A}">
          <p14:sldIdLst/>
        </p14:section>
        <p14:section name="Walk-in" id="{71162279-F1BC-6A43-B032-1DEA7461249F}">
          <p14:sldIdLst>
            <p14:sldId id="690"/>
            <p14:sldId id="698"/>
            <p14:sldId id="699"/>
            <p14:sldId id="700"/>
            <p14:sldId id="701"/>
            <p14:sldId id="702"/>
            <p14:sldId id="703"/>
            <p14:sldId id="704"/>
            <p14:sldId id="882"/>
            <p14:sldId id="705"/>
            <p14:sldId id="708"/>
            <p14:sldId id="880"/>
            <p14:sldId id="881"/>
            <p14:sldId id="706"/>
            <p14:sldId id="707"/>
          </p14:sldIdLst>
        </p14:section>
        <p14:section name="YOUR PRESENTATION" id="{A654102A-DB2C-0A4D-AC6A-D5AD8AFA1FF4}">
          <p14:sldIdLst/>
        </p14:section>
        <p14:section name="Walk-out" id="{5EAF84C3-E0EF-7048-B5C1-5C5607967799}">
          <p14:sldIdLst>
            <p14:sldId id="696"/>
          </p14:sldIdLst>
        </p14:section>
        <p14:section name="2021 Developer Summit Template" id="{517F9699-4710-FC48-A450-3FD47793B632}">
          <p14:sldIdLst>
            <p14:sldId id="695"/>
            <p14:sldId id="603"/>
            <p14:sldId id="588"/>
            <p14:sldId id="671"/>
            <p14:sldId id="692"/>
            <p14:sldId id="6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6" autoAdjust="0"/>
    <p:restoredTop sz="94422" autoAdjust="0"/>
  </p:normalViewPr>
  <p:slideViewPr>
    <p:cSldViewPr snapToGrid="0" snapToObjects="1" showGuides="1">
      <p:cViewPr varScale="1">
        <p:scale>
          <a:sx n="88" d="100"/>
          <a:sy n="88" d="100"/>
        </p:scale>
        <p:origin x="276" y="84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7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652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429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55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988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78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97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60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2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6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53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65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845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24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07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58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78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23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97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2/23/2021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2/23/2021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2/23/2021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github.com/esri/arcgis-pro-sdk-community-sampl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esri/arcgis-pro-sdk/wiki/ProConcepts-Editing" TargetMode="External"/><Relationship Id="rId5" Type="http://schemas.openxmlformats.org/officeDocument/2006/relationships/hyperlink" Target="https://github.com/esri/arcgis-pro-sdk/wiki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Sean Jones</a:t>
            </a:r>
          </a:p>
          <a:p>
            <a:pPr algn="l"/>
            <a:r>
              <a:rPr lang="en-US" dirty="0">
                <a:solidFill>
                  <a:srgbClr val="1EF1BA"/>
                </a:solidFill>
              </a:rPr>
              <a:t>Narelle Chedzey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What's New in Editing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13702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Events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editStartedEvent</a:t>
            </a:r>
            <a:endParaRPr lang="en-US" dirty="0"/>
          </a:p>
          <a:p>
            <a:pPr lvl="1"/>
            <a:r>
              <a:rPr lang="en-US" dirty="0" err="1"/>
              <a:t>EditOperation</a:t>
            </a:r>
            <a:r>
              <a:rPr lang="en-US" dirty="0"/>
              <a:t> is starting to execute</a:t>
            </a:r>
          </a:p>
          <a:p>
            <a:pPr lvl="1"/>
            <a:r>
              <a:rPr lang="en-US" dirty="0"/>
              <a:t>Useful for initializing other objects</a:t>
            </a:r>
          </a:p>
          <a:p>
            <a:pPr lvl="1"/>
            <a:endParaRPr lang="en-US" dirty="0"/>
          </a:p>
          <a:p>
            <a:r>
              <a:rPr lang="en-US" dirty="0" err="1"/>
              <a:t>editcompletingEvent</a:t>
            </a:r>
            <a:endParaRPr lang="en-US" dirty="0"/>
          </a:p>
          <a:p>
            <a:pPr lvl="1"/>
            <a:r>
              <a:rPr lang="en-US" dirty="0"/>
              <a:t>Added </a:t>
            </a:r>
            <a:r>
              <a:rPr lang="en-US" dirty="0" err="1"/>
              <a:t>EditOperation</a:t>
            </a:r>
            <a:r>
              <a:rPr lang="en-US" dirty="0"/>
              <a:t> to </a:t>
            </a:r>
            <a:r>
              <a:rPr lang="en-US" dirty="0" err="1"/>
              <a:t>editcompletingEventArgs</a:t>
            </a:r>
            <a:r>
              <a:rPr lang="en-US" dirty="0"/>
              <a:t> to queue additional operations</a:t>
            </a:r>
          </a:p>
          <a:p>
            <a:pPr lvl="1"/>
            <a:r>
              <a:rPr lang="en-US" dirty="0"/>
              <a:t>Cancellable via </a:t>
            </a:r>
            <a:r>
              <a:rPr lang="en-US" dirty="0" err="1"/>
              <a:t>editcompletingEventArgs.CancelEdit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editCompletedEvent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1867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Summary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Snapping</a:t>
            </a:r>
          </a:p>
          <a:p>
            <a:r>
              <a:rPr lang="en-US" dirty="0"/>
              <a:t>Enable Editing</a:t>
            </a:r>
          </a:p>
          <a:p>
            <a:r>
              <a:rPr lang="en-US" dirty="0"/>
              <a:t>Edit Events</a:t>
            </a:r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85108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ArcGIS Pro SDK for .NET: What's New in Editing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Pro SDK</a:t>
            </a:r>
          </a:p>
          <a:p>
            <a:pPr lvl="1"/>
            <a:r>
              <a:rPr lang="en-US" dirty="0">
                <a:hlinkClick r:id="rId5"/>
              </a:rPr>
              <a:t>https://github.com/esri/arcgis-pro-sdk/wiki</a:t>
            </a:r>
            <a:endParaRPr lang="en-US" dirty="0"/>
          </a:p>
          <a:p>
            <a:endParaRPr lang="en-US" dirty="0"/>
          </a:p>
          <a:p>
            <a:r>
              <a:rPr lang="en-US" dirty="0"/>
              <a:t>Editing Concepts help</a:t>
            </a:r>
          </a:p>
          <a:p>
            <a:pPr lvl="1"/>
            <a:r>
              <a:rPr lang="en-US" dirty="0">
                <a:hlinkClick r:id="rId6"/>
              </a:rPr>
              <a:t>https://github.com/esri/arcgis-pro-sdk/wiki/ProConcepts-Editing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 SDK Community samples</a:t>
            </a:r>
          </a:p>
          <a:p>
            <a:pPr lvl="1"/>
            <a:r>
              <a:rPr lang="en-US" dirty="0">
                <a:hlinkClick r:id="rId7"/>
              </a:rPr>
              <a:t>https://github.com/esri/arcgis-pro-sdk-community-samples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610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FE1467DE-EB4C-0841-9A5E-09C4995CF7B8}"/>
              </a:ext>
            </a:extLst>
          </p:cNvPr>
          <p:cNvSpPr txBox="1">
            <a:spLocks/>
          </p:cNvSpPr>
          <p:nvPr/>
        </p:nvSpPr>
        <p:spPr>
          <a:xfrm>
            <a:off x="2588875" y="2642532"/>
            <a:ext cx="7208268" cy="157293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ctr"/>
            <a:r>
              <a:rPr lang="en-US" sz="3200" b="0" dirty="0"/>
              <a:t>Please provide your feedback for this session by clicking on the session survey link directly below the video.</a:t>
            </a:r>
          </a:p>
        </p:txBody>
      </p:sp>
    </p:spTree>
    <p:extLst>
      <p:ext uri="{BB962C8B-B14F-4D97-AF65-F5344CB8AC3E}">
        <p14:creationId xmlns:p14="http://schemas.microsoft.com/office/powerpoint/2010/main" val="1688218194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0931214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41895809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Presenter Names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Presentation Title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387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F3ABFCF-AF1A-AC49-B5C3-E441296555E5}"/>
              </a:ext>
            </a:extLst>
          </p:cNvPr>
          <p:cNvGrpSpPr/>
          <p:nvPr/>
        </p:nvGrpSpPr>
        <p:grpSpPr>
          <a:xfrm>
            <a:off x="0" y="0"/>
            <a:ext cx="12192000" cy="6858002"/>
            <a:chOff x="0" y="0"/>
            <a:chExt cx="12192000" cy="6858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1BCD63-ACC9-1D4B-B115-330DCFF652A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0C1AF20E-1FEF-AD49-A83B-941CF7891A7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61326F15-1327-C24F-A668-285A5B4A192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CC9310-B8EA-1943-88C9-37FDEF826F0D}"/>
                </a:ext>
              </a:extLst>
            </p:cNvPr>
            <p:cNvGrpSpPr/>
            <p:nvPr/>
          </p:nvGrpSpPr>
          <p:grpSpPr>
            <a:xfrm>
              <a:off x="0" y="1325006"/>
              <a:ext cx="11913703" cy="5532996"/>
              <a:chOff x="0" y="1325006"/>
              <a:chExt cx="11913703" cy="553299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88513B4-7736-744D-9C9F-52C47E8C7E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487" r="-1749"/>
              <a:stretch/>
            </p:blipFill>
            <p:spPr>
              <a:xfrm flipH="1">
                <a:off x="5136469" y="6085675"/>
                <a:ext cx="3770001" cy="7723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1A7C69B-2295-2C4C-B819-95382179DD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311662"/>
                <a:ext cx="2816980" cy="287753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53A70A-F06F-7544-83CE-15B50A54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563282" y="4831414"/>
                <a:ext cx="1421377" cy="2631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506E1E-1D49-D644-A795-F1485C7E4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0" y="1325006"/>
                <a:ext cx="1009635" cy="291425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EA7A6C-BAA0-3E48-A956-E45BBADD1B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674538"/>
                <a:ext cx="3485536" cy="118346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97C3DD-613E-D746-B02E-A4A03A7F73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716787"/>
                <a:ext cx="5145493" cy="214121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572730D-E02C-C14E-A8A2-7722C2AB4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140032" y="6022256"/>
                <a:ext cx="2773671" cy="835744"/>
              </a:xfrm>
              <a:prstGeom prst="rect">
                <a:avLst/>
              </a:prstGeom>
            </p:spPr>
          </p:pic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0A067-10B5-0740-9B8E-094820E22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2540" y="3340465"/>
            <a:ext cx="8221903" cy="30777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560392"/>
            <a:ext cx="8683723" cy="738664"/>
          </a:xfrm>
        </p:spPr>
        <p:txBody>
          <a:bodyPr/>
          <a:lstStyle/>
          <a:p>
            <a:r>
              <a:rPr lang="en-US" b="0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49602071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Snapping</a:t>
            </a:r>
          </a:p>
          <a:p>
            <a:pPr lvl="1"/>
            <a:r>
              <a:rPr lang="en-US" dirty="0"/>
              <a:t>Environment</a:t>
            </a:r>
          </a:p>
          <a:p>
            <a:pPr lvl="1"/>
            <a:r>
              <a:rPr lang="en-US" dirty="0"/>
              <a:t>Layer Snap Modes</a:t>
            </a:r>
          </a:p>
          <a:p>
            <a:r>
              <a:rPr lang="en-US" dirty="0"/>
              <a:t>Enable Editing</a:t>
            </a:r>
          </a:p>
          <a:p>
            <a:r>
              <a:rPr lang="en-US" dirty="0"/>
              <a:t>Edit Events</a:t>
            </a:r>
          </a:p>
          <a:p>
            <a:pPr lvl="1"/>
            <a:r>
              <a:rPr lang="en-US" dirty="0" err="1"/>
              <a:t>editStartedEvent</a:t>
            </a:r>
            <a:r>
              <a:rPr lang="en-US" dirty="0"/>
              <a:t>	</a:t>
            </a:r>
          </a:p>
          <a:p>
            <a:pPr lvl="1"/>
            <a:r>
              <a:rPr lang="en-US" dirty="0" err="1"/>
              <a:t>editcompletingEvent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3366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78EBC4-469E-7F41-849A-9B26DC295E4F}"/>
              </a:ext>
            </a:extLst>
          </p:cNvPr>
          <p:cNvGrpSpPr/>
          <p:nvPr/>
        </p:nvGrpSpPr>
        <p:grpSpPr>
          <a:xfrm>
            <a:off x="-1" y="0"/>
            <a:ext cx="12192001" cy="6867939"/>
            <a:chOff x="-1" y="0"/>
            <a:chExt cx="12192001" cy="686793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E2C4AB6-19A8-004A-8E85-4DC2B2B40BCB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8" name="gradient background1">
                <a:extLst>
                  <a:ext uri="{FF2B5EF4-FFF2-40B4-BE49-F238E27FC236}">
                    <a16:creationId xmlns:a16="http://schemas.microsoft.com/office/drawing/2014/main" id="{9097782E-D9AD-B94F-96EE-ED462E88E669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7A74274E-B35D-2249-853E-C57D4D9A73C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404AE7-193B-5144-9CB4-4062FA9B23B9}"/>
                </a:ext>
              </a:extLst>
            </p:cNvPr>
            <p:cNvGrpSpPr/>
            <p:nvPr/>
          </p:nvGrpSpPr>
          <p:grpSpPr>
            <a:xfrm>
              <a:off x="-1" y="0"/>
              <a:ext cx="7589346" cy="6867939"/>
              <a:chOff x="-1" y="0"/>
              <a:chExt cx="7589346" cy="6867939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BDA2B7D3-77A4-1940-98DA-2E1737077F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52938" y="4869379"/>
                <a:ext cx="6436407" cy="1998560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B575C0BF-907C-C848-9D9A-8B481A4656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0" y="4234069"/>
                <a:ext cx="4551990" cy="2623931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A85E2A2C-A8AB-8A43-9C01-481593C936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V="1">
                <a:off x="540415" y="-540416"/>
                <a:ext cx="2825246" cy="3906077"/>
              </a:xfrm>
              <a:prstGeom prst="rect">
                <a:avLst/>
              </a:prstGeom>
            </p:spPr>
          </p:pic>
        </p:grpSp>
      </p:grp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976871" y="3582548"/>
            <a:ext cx="4527741" cy="30777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Presenter(s)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932886"/>
            <a:ext cx="4527741" cy="584775"/>
          </a:xfrm>
        </p:spPr>
        <p:txBody>
          <a:bodyPr/>
          <a:lstStyle/>
          <a:p>
            <a:r>
              <a:rPr lang="en-US" dirty="0"/>
              <a:t>Demo Title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957DF54-02A6-D145-B7C5-A2A517C3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49590448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24290379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FE1467DE-EB4C-0841-9A5E-09C4995CF7B8}"/>
              </a:ext>
            </a:extLst>
          </p:cNvPr>
          <p:cNvSpPr txBox="1">
            <a:spLocks/>
          </p:cNvSpPr>
          <p:nvPr/>
        </p:nvSpPr>
        <p:spPr>
          <a:xfrm>
            <a:off x="2588875" y="2642532"/>
            <a:ext cx="7208268" cy="157293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ctr"/>
            <a:r>
              <a:rPr lang="en-US" sz="3200" b="0" dirty="0"/>
              <a:t>Please provide your feedback for this session by clicking on the session survey link directly below the video.</a:t>
            </a:r>
          </a:p>
        </p:txBody>
      </p:sp>
    </p:spTree>
    <p:extLst>
      <p:ext uri="{BB962C8B-B14F-4D97-AF65-F5344CB8AC3E}">
        <p14:creationId xmlns:p14="http://schemas.microsoft.com/office/powerpoint/2010/main" val="265245215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Snapping - Environment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346400"/>
            <a:ext cx="10369296" cy="3429000"/>
          </a:xfrm>
        </p:spPr>
        <p:txBody>
          <a:bodyPr/>
          <a:lstStyle/>
          <a:p>
            <a:r>
              <a:rPr lang="en-US" dirty="0"/>
              <a:t>Snapping on/off</a:t>
            </a:r>
          </a:p>
          <a:p>
            <a:r>
              <a:rPr lang="en-US" dirty="0"/>
              <a:t>Snap modes (vertex, edge, end, point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Snap options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4D5290-6D6C-4774-ACFD-50372AF69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449" y="2807604"/>
            <a:ext cx="2952381" cy="2561905"/>
          </a:xfrm>
          <a:prstGeom prst="rect">
            <a:avLst/>
          </a:prstGeom>
        </p:spPr>
      </p:pic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0B3B6664-EC27-4143-AB08-AEEB8DFA0C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1941" y="2783794"/>
            <a:ext cx="4561905" cy="2609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959688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Snapping - Environment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9AEDA6-FB0F-4E52-A1D3-16D9CD5E4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779" y="2478176"/>
            <a:ext cx="6657143" cy="24190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7BF5EDE-6BE7-48BA-866C-E5ED18F281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5239" y="2478176"/>
            <a:ext cx="2142857" cy="2933333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FD57E69-96B2-4133-A238-8E902C6E2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2" y="1530486"/>
            <a:ext cx="10369296" cy="1339200"/>
          </a:xfrm>
        </p:spPr>
        <p:txBody>
          <a:bodyPr/>
          <a:lstStyle/>
          <a:p>
            <a:r>
              <a:rPr lang="en-US" dirty="0"/>
              <a:t>Snapping on/off per layer</a:t>
            </a:r>
          </a:p>
          <a:p>
            <a:pPr lvl="1"/>
            <a:r>
              <a:rPr lang="en-US" dirty="0"/>
              <a:t>Contents pane: List by Snapping</a:t>
            </a:r>
          </a:p>
        </p:txBody>
      </p:sp>
    </p:spTree>
    <p:extLst>
      <p:ext uri="{BB962C8B-B14F-4D97-AF65-F5344CB8AC3E}">
        <p14:creationId xmlns:p14="http://schemas.microsoft.com/office/powerpoint/2010/main" val="3254189368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Snapping – Layer Snap Modes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Finer control of snap mode (vertex, edge, end </a:t>
            </a:r>
            <a:r>
              <a:rPr lang="en-US" dirty="0" err="1"/>
              <a:t>etc</a:t>
            </a:r>
            <a:r>
              <a:rPr lang="en-US" dirty="0"/>
              <a:t>) per layer</a:t>
            </a:r>
          </a:p>
          <a:p>
            <a:pPr lvl="1"/>
            <a:r>
              <a:rPr lang="en-US" dirty="0"/>
              <a:t>API only, no UI control</a:t>
            </a:r>
          </a:p>
          <a:p>
            <a:pPr lvl="1"/>
            <a:endParaRPr lang="en-US" dirty="0"/>
          </a:p>
          <a:p>
            <a:r>
              <a:rPr lang="en-US" dirty="0"/>
              <a:t>Get snap modes for a layer</a:t>
            </a:r>
          </a:p>
          <a:p>
            <a:pPr lvl="1"/>
            <a:r>
              <a:rPr lang="en-US" dirty="0"/>
              <a:t>Initial values will be True (on)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4E65B0-CC38-431E-85A7-C328C8065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0820" y="3777123"/>
            <a:ext cx="4657143" cy="1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812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Snapping – Layer Snap Modes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450961"/>
            <a:ext cx="10369296" cy="3429000"/>
          </a:xfrm>
        </p:spPr>
        <p:txBody>
          <a:bodyPr/>
          <a:lstStyle/>
          <a:p>
            <a:r>
              <a:rPr lang="en-US" dirty="0"/>
              <a:t>Set layer snap modes</a:t>
            </a:r>
          </a:p>
          <a:p>
            <a:pPr lvl="1"/>
            <a:r>
              <a:rPr lang="en-US" dirty="0" err="1"/>
              <a:t>Snapping.SetLayerSnapModes</a:t>
            </a:r>
            <a:r>
              <a:rPr lang="en-US" dirty="0"/>
              <a:t> method</a:t>
            </a:r>
          </a:p>
          <a:p>
            <a:pPr lvl="1"/>
            <a:r>
              <a:rPr lang="en-US" dirty="0"/>
              <a:t>To see result: Global snapping on, Global snap mode on, Layer Snapping on</a:t>
            </a:r>
          </a:p>
          <a:p>
            <a:pPr lvl="1"/>
            <a:r>
              <a:rPr lang="en-US" dirty="0"/>
              <a:t>Layer snap modes do not persist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59F0EE-C00C-4019-8B85-002160509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460" y="3054940"/>
            <a:ext cx="5800000" cy="2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82841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Editing - UI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2" y="1592704"/>
            <a:ext cx="10369296" cy="3429000"/>
          </a:xfrm>
        </p:spPr>
        <p:txBody>
          <a:bodyPr/>
          <a:lstStyle/>
          <a:p>
            <a:r>
              <a:rPr lang="en-US" dirty="0"/>
              <a:t>Editing can be enabled/disabled in the UI (2.6+)</a:t>
            </a:r>
          </a:p>
          <a:p>
            <a:pPr lvl="1"/>
            <a:r>
              <a:rPr lang="en-US" dirty="0"/>
              <a:t>Sets the availability of editing controls and </a:t>
            </a:r>
            <a:r>
              <a:rPr lang="en-US" dirty="0" err="1"/>
              <a:t>EditOperation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6DBA7D-8F25-4A76-BA33-2D67D5FDC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402" y="2475203"/>
            <a:ext cx="5619048" cy="771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620357-CD1C-462B-9CA8-E6879CE154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0402" y="3581147"/>
            <a:ext cx="4628571" cy="1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106535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Editing - API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2" y="1201822"/>
            <a:ext cx="10369296" cy="4766978"/>
          </a:xfrm>
        </p:spPr>
        <p:txBody>
          <a:bodyPr/>
          <a:lstStyle/>
          <a:p>
            <a:r>
              <a:rPr lang="en-US" dirty="0" err="1"/>
              <a:t>Project.Current.IsEditingEnabled</a:t>
            </a:r>
            <a:r>
              <a:rPr lang="en-US" dirty="0"/>
              <a:t> bool property</a:t>
            </a:r>
          </a:p>
          <a:p>
            <a:pPr lvl="1"/>
            <a:r>
              <a:rPr lang="en-US" dirty="0"/>
              <a:t>Get the state of editing enabled</a:t>
            </a:r>
          </a:p>
          <a:p>
            <a:r>
              <a:rPr lang="en-US" dirty="0" err="1"/>
              <a:t>Project.Current.SetIsEditingEnabledAsync</a:t>
            </a:r>
            <a:r>
              <a:rPr lang="en-US" dirty="0"/>
              <a:t>(bool)</a:t>
            </a:r>
          </a:p>
          <a:p>
            <a:pPr lvl="1"/>
            <a:r>
              <a:rPr lang="en-US" dirty="0"/>
              <a:t>Set the state of editing enabled</a:t>
            </a:r>
          </a:p>
          <a:p>
            <a:pPr lvl="1"/>
            <a:r>
              <a:rPr lang="en-US" dirty="0"/>
              <a:t>Developers should handle outstanding edits before setting to false</a:t>
            </a:r>
          </a:p>
          <a:p>
            <a:pPr lvl="2"/>
            <a:r>
              <a:rPr lang="en-US" dirty="0" err="1"/>
              <a:t>Project.current.HasEdits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3FEB8E-2808-43F2-81EB-C8E7FD545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0234" y="3429000"/>
            <a:ext cx="4828571" cy="2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3103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Editing - API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  <a:p>
            <a:pPr lvl="1"/>
            <a:r>
              <a:rPr lang="en-US" dirty="0"/>
              <a:t>Will not execute if editing is disabled</a:t>
            </a:r>
          </a:p>
          <a:p>
            <a:endParaRPr lang="en-US" dirty="0"/>
          </a:p>
          <a:p>
            <a:r>
              <a:rPr lang="en-US" dirty="0"/>
              <a:t>Control conditions</a:t>
            </a:r>
          </a:p>
          <a:p>
            <a:pPr lvl="1"/>
            <a:r>
              <a:rPr lang="en-US" dirty="0" err="1"/>
              <a:t>esri_editing_EditingPossibleCondition</a:t>
            </a:r>
            <a:endParaRPr lang="en-US" dirty="0"/>
          </a:p>
          <a:p>
            <a:pPr lvl="2"/>
            <a:r>
              <a:rPr lang="en-US" dirty="0"/>
              <a:t>Generic editing enabled</a:t>
            </a:r>
          </a:p>
          <a:p>
            <a:pPr lvl="1"/>
            <a:r>
              <a:rPr lang="en-US" dirty="0" err="1"/>
              <a:t>esri_editing_EditingMapCondition</a:t>
            </a:r>
            <a:endParaRPr lang="en-US" dirty="0"/>
          </a:p>
          <a:p>
            <a:pPr lvl="2"/>
            <a:r>
              <a:rPr lang="en-US" dirty="0"/>
              <a:t>Use for map tools in a 2D Map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A95A2B-3E44-4620-B734-2BA361096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3231728"/>
            <a:ext cx="5038095" cy="1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4584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1-Dev Summit-artwork_v6compressed" id="{C24DEADF-111D-6245-AA81-3624CF251C88}" vid="{7C1C40EE-A88D-3846-986C-7BA95CFF8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6" ma:contentTypeDescription="Create a new document." ma:contentTypeScope="" ma:versionID="74515a54bca02139da222085721357b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89ac7d328ad090443a1d2513f10f34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PolicyAudit" staticId="0x0101007CCB09B909685840A5AA5DC537182835|810367359" UniqueId="13da4d23-1587-4cac-9dba-a207f9b2f19e">
      <p:Name>Auditing</p:Name>
      <p:Description>Audits user actions on documents and list items to the Audit Log.</p:Description>
      <p:CustomData>
        <Audit>
          <Update/>
          <View/>
        </Audit>
      </p:CustomData>
    </p:PolicyItem>
  </p:PolicyItems>
</p:Policy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C1B58E-43A0-4DBE-BA0E-DB04CF891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3BAE7E-0ABB-4465-A881-1B6B21A304F8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81E133DB-697E-4C10-B192-8899027B1EC6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 DevSummit PPT Template</Template>
  <TotalTime>11173</TotalTime>
  <Words>452</Words>
  <Application>Microsoft Office PowerPoint</Application>
  <PresentationFormat>Widescreen</PresentationFormat>
  <Paragraphs>120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Lucida Grande</vt:lpstr>
      <vt:lpstr>Esri_Corporate_Template-Dark</vt:lpstr>
      <vt:lpstr>ArcGIS Pro SDK for .NET What's New in Editing</vt:lpstr>
      <vt:lpstr>Session Overview</vt:lpstr>
      <vt:lpstr>Snapping - Environment</vt:lpstr>
      <vt:lpstr>Snapping - Environment</vt:lpstr>
      <vt:lpstr>Snapping – Layer Snap Modes</vt:lpstr>
      <vt:lpstr>Snapping – Layer Snap Modes</vt:lpstr>
      <vt:lpstr>Enable Editing - UI</vt:lpstr>
      <vt:lpstr>Enable Editing - API</vt:lpstr>
      <vt:lpstr>Enable Editing - API</vt:lpstr>
      <vt:lpstr>Edit Events</vt:lpstr>
      <vt:lpstr>Session Summary</vt:lpstr>
      <vt:lpstr>ArcGIS Pro SDK for .NET: What's New in Editing</vt:lpstr>
      <vt:lpstr>Resources</vt:lpstr>
      <vt:lpstr>PowerPoint Presentation</vt:lpstr>
      <vt:lpstr>PowerPoint Presentation</vt:lpstr>
      <vt:lpstr>PowerPoint Presentation</vt:lpstr>
      <vt:lpstr>Presentation Title</vt:lpstr>
      <vt:lpstr>PowerPoint Presentation</vt:lpstr>
      <vt:lpstr>Section Header</vt:lpstr>
      <vt:lpstr>Demo Title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>Sean Jones</dc:creator>
  <cp:lastModifiedBy>Sean Jones</cp:lastModifiedBy>
  <cp:revision>35</cp:revision>
  <cp:lastPrinted>2019-04-30T20:56:12Z</cp:lastPrinted>
  <dcterms:created xsi:type="dcterms:W3CDTF">2021-01-25T20:55:52Z</dcterms:created>
  <dcterms:modified xsi:type="dcterms:W3CDTF">2021-02-23T17:13:08Z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