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799" r:id="rId5"/>
  </p:sldMasterIdLst>
  <p:notesMasterIdLst>
    <p:notesMasterId r:id="rId12"/>
  </p:notesMasterIdLst>
  <p:handoutMasterIdLst>
    <p:handoutMasterId r:id="rId13"/>
  </p:handoutMasterIdLst>
  <p:sldIdLst>
    <p:sldId id="690" r:id="rId6"/>
    <p:sldId id="697" r:id="rId7"/>
    <p:sldId id="698" r:id="rId8"/>
    <p:sldId id="710" r:id="rId9"/>
    <p:sldId id="889" r:id="rId10"/>
    <p:sldId id="69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Apply This Template" id="{1C279523-A2F8-0940-8D2D-7C2ECCEA085A}">
          <p14:sldIdLst/>
        </p14:section>
        <p14:section name="Walk-in" id="{71162279-F1BC-6A43-B032-1DEA7461249F}">
          <p14:sldIdLst>
            <p14:sldId id="690"/>
          </p14:sldIdLst>
        </p14:section>
        <p14:section name="YOUR PRESENTATION" id="{A654102A-DB2C-0A4D-AC6A-D5AD8AFA1FF4}">
          <p14:sldIdLst>
            <p14:sldId id="697"/>
            <p14:sldId id="698"/>
            <p14:sldId id="710"/>
            <p14:sldId id="889"/>
          </p14:sldIdLst>
        </p14:section>
        <p14:section name="Walk-out" id="{5EAF84C3-E0EF-7048-B5C1-5C5607967799}">
          <p14:sldIdLst>
            <p14:sldId id="696"/>
          </p14:sldIdLst>
        </p14:section>
        <p14:section name="2021 Developer Summit Template" id="{517F9699-4710-FC48-A450-3FD47793B6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94422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516" y="102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7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49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31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7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97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2/4/2021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2/4/2021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2/4/2021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Narelle Chedzey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Utilizing GPS Devices in the API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1370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GPS Support added at 2.7</a:t>
            </a:r>
          </a:p>
          <a:p>
            <a:endParaRPr lang="en-US" dirty="0"/>
          </a:p>
          <a:p>
            <a:r>
              <a:rPr lang="en-US" dirty="0"/>
              <a:t>Ability to </a:t>
            </a:r>
          </a:p>
          <a:p>
            <a:pPr lvl="1"/>
            <a:r>
              <a:rPr lang="en-US" dirty="0"/>
              <a:t>Connect to location devices</a:t>
            </a:r>
          </a:p>
          <a:p>
            <a:pPr lvl="1"/>
            <a:r>
              <a:rPr lang="en-US" dirty="0"/>
              <a:t>Customize environment settings</a:t>
            </a:r>
          </a:p>
          <a:p>
            <a:pPr lvl="1"/>
            <a:r>
              <a:rPr lang="en-US" dirty="0"/>
              <a:t>Enable the device in the active map</a:t>
            </a:r>
          </a:p>
          <a:p>
            <a:pPr lvl="1"/>
            <a:r>
              <a:rPr lang="en-US" dirty="0"/>
              <a:t>Customize display and map navigation options</a:t>
            </a:r>
          </a:p>
          <a:p>
            <a:pPr lvl="1"/>
            <a:r>
              <a:rPr lang="en-US" dirty="0"/>
              <a:t>Collect field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Only NMEA enabled GNSS devices supported; connect via Bluetooth or USB</a:t>
            </a:r>
          </a:p>
        </p:txBody>
      </p:sp>
    </p:spTree>
    <p:extLst>
      <p:ext uri="{BB962C8B-B14F-4D97-AF65-F5344CB8AC3E}">
        <p14:creationId xmlns:p14="http://schemas.microsoft.com/office/powerpoint/2010/main" val="321827268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classes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1" y="1489280"/>
            <a:ext cx="10369296" cy="3429000"/>
          </a:xfrm>
        </p:spPr>
        <p:txBody>
          <a:bodyPr/>
          <a:lstStyle/>
          <a:p>
            <a:r>
              <a:rPr lang="en-US" dirty="0"/>
              <a:t>Two static classes</a:t>
            </a:r>
          </a:p>
          <a:p>
            <a:pPr lvl="1"/>
            <a:r>
              <a:rPr lang="en-US" dirty="0" err="1"/>
              <a:t>ArcGIS.Desktop.Core.DeviceLocation.DeviceLocationService</a:t>
            </a:r>
            <a:endParaRPr lang="en-US" dirty="0"/>
          </a:p>
          <a:p>
            <a:pPr lvl="2"/>
            <a:r>
              <a:rPr lang="en-US" dirty="0"/>
              <a:t>Manage the device location source  (Open, Close, Update properties)</a:t>
            </a:r>
          </a:p>
          <a:p>
            <a:pPr lvl="2"/>
            <a:r>
              <a:rPr lang="en-US" dirty="0"/>
              <a:t>Manage environment settings (accuracy threshold)</a:t>
            </a:r>
          </a:p>
          <a:p>
            <a:pPr lvl="2"/>
            <a:endParaRPr lang="en-US" dirty="0"/>
          </a:p>
          <a:p>
            <a:pPr lvl="1"/>
            <a:r>
              <a:rPr lang="en-US" dirty="0" err="1"/>
              <a:t>ArcGIS.Desktop.Mapping.DeviceLocation.MapDeviceLocationService</a:t>
            </a:r>
            <a:endParaRPr lang="en-US" dirty="0"/>
          </a:p>
          <a:p>
            <a:pPr lvl="2"/>
            <a:r>
              <a:rPr lang="en-US" dirty="0"/>
              <a:t>Manage enabled state of device</a:t>
            </a:r>
          </a:p>
          <a:p>
            <a:pPr lvl="2"/>
            <a:r>
              <a:rPr lang="en-US" dirty="0"/>
              <a:t>Manage map navigation options </a:t>
            </a:r>
          </a:p>
          <a:p>
            <a:pPr marL="283464" lvl="1" indent="0">
              <a:buNone/>
            </a:pPr>
            <a:endParaRPr lang="en-US" dirty="0"/>
          </a:p>
          <a:p>
            <a:r>
              <a:rPr lang="en-US" dirty="0"/>
              <a:t>Events</a:t>
            </a:r>
          </a:p>
          <a:p>
            <a:pPr lvl="1"/>
            <a:r>
              <a:rPr lang="en-US" dirty="0" err="1"/>
              <a:t>ArcGIS.Desktop.Core.DeviceLocation.Events</a:t>
            </a:r>
            <a:endParaRPr lang="en-US" dirty="0"/>
          </a:p>
          <a:p>
            <a:pPr lvl="2"/>
            <a:r>
              <a:rPr lang="en-US" dirty="0" err="1"/>
              <a:t>DeviceLocationSourceChangedEvent</a:t>
            </a:r>
            <a:r>
              <a:rPr lang="en-US" dirty="0"/>
              <a:t> - Device location changes</a:t>
            </a:r>
          </a:p>
          <a:p>
            <a:pPr lvl="2"/>
            <a:r>
              <a:rPr lang="en-US" dirty="0" err="1"/>
              <a:t>SnapshotChangedEvent</a:t>
            </a:r>
            <a:r>
              <a:rPr lang="en-US" dirty="0"/>
              <a:t> - Track data</a:t>
            </a:r>
          </a:p>
        </p:txBody>
      </p:sp>
    </p:spTree>
    <p:extLst>
      <p:ext uri="{BB962C8B-B14F-4D97-AF65-F5344CB8AC3E}">
        <p14:creationId xmlns:p14="http://schemas.microsoft.com/office/powerpoint/2010/main" val="233898874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13737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ArcGIS Pro SDK for .NET: Utilizing GPS Devices in the API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21353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4189580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581296-uc-2020-ppt-template-tech.pptx" id="{A76A390A-71F5-2E48-95B1-DCE8A8C0A980}" vid="{B79ECCA8-9773-034D-90D0-5512966E4A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PolicyAudit" staticId="0x0101007CCB09B909685840A5AA5DC537182835|810367359" UniqueId="13da4d23-1587-4cac-9dba-a207f9b2f19e">
      <p:Name>Auditing</p:Name>
      <p:Description>Audits user actions on documents and list items to the Audit Log.</p:Description>
      <p:CustomData>
        <Audit>
          <Update/>
          <View/>
        </Audit>
      </p:CustomData>
    </p:PolicyItem>
  </p:PolicyItems>
</p:Policy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6" ma:contentTypeDescription="Create a new document." ma:contentTypeScope="" ma:versionID="74515a54bca02139da222085721357b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89ac7d328ad090443a1d2513f10f34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BAE7E-0ABB-4465-A881-1B6B21A304F8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81E133DB-697E-4C10-B192-8899027B1EC6}">
  <ds:schemaRefs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6C1B58E-43A0-4DBE-BA0E-DB04CF891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8948</TotalTime>
  <Words>174</Words>
  <Application>Microsoft Office PowerPoint</Application>
  <PresentationFormat>Widescreen</PresentationFormat>
  <Paragraphs>51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Lucida Grande</vt:lpstr>
      <vt:lpstr>Esri_Corporate_Template-Dark</vt:lpstr>
      <vt:lpstr>ArcGIS Pro SDK for .NET Utilizing GPS Devices in the API</vt:lpstr>
      <vt:lpstr>Session Overview</vt:lpstr>
      <vt:lpstr>API classes</vt:lpstr>
      <vt:lpstr>Demo</vt:lpstr>
      <vt:lpstr>ArcGIS Pro SDK for .NET: Utilizing GPS Devices in the API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>Brian Pettitt</dc:creator>
  <cp:lastModifiedBy>Narelle Chedzey</cp:lastModifiedBy>
  <cp:revision>32</cp:revision>
  <cp:lastPrinted>2019-04-30T20:56:12Z</cp:lastPrinted>
  <dcterms:created xsi:type="dcterms:W3CDTF">2020-07-27T19:27:29Z</dcterms:created>
  <dcterms:modified xsi:type="dcterms:W3CDTF">2021-02-04T18:31:41Z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