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6799" r:id="rId5"/>
  </p:sldMasterIdLst>
  <p:notesMasterIdLst>
    <p:notesMasterId r:id="rId11"/>
  </p:notesMasterIdLst>
  <p:handoutMasterIdLst>
    <p:handoutMasterId r:id="rId12"/>
  </p:handoutMasterIdLst>
  <p:sldIdLst>
    <p:sldId id="695" r:id="rId6"/>
    <p:sldId id="768" r:id="rId7"/>
    <p:sldId id="697" r:id="rId8"/>
    <p:sldId id="880" r:id="rId9"/>
    <p:sldId id="69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021 Developer Summit Template" id="{517F9699-4710-FC48-A450-3FD47793B632}">
          <p14:sldIdLst>
            <p14:sldId id="695"/>
            <p14:sldId id="768"/>
            <p14:sldId id="697"/>
            <p14:sldId id="880"/>
            <p14:sldId id="6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A7FF"/>
    <a:srgbClr val="2171FF"/>
    <a:srgbClr val="0741AE"/>
    <a:srgbClr val="013293"/>
    <a:srgbClr val="1EF1BA"/>
    <a:srgbClr val="00F7BD"/>
    <a:srgbClr val="00063D"/>
    <a:srgbClr val="1D60D6"/>
    <a:srgbClr val="FFD579"/>
    <a:srgbClr val="00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37" autoAdjust="0"/>
    <p:restoredTop sz="94422" autoAdjust="0"/>
  </p:normalViewPr>
  <p:slideViewPr>
    <p:cSldViewPr snapToGrid="0" snapToObjects="1" showGuides="1">
      <p:cViewPr varScale="1">
        <p:scale>
          <a:sx n="86" d="100"/>
          <a:sy n="86" d="100"/>
        </p:scale>
        <p:origin x="228" y="96"/>
      </p:cViewPr>
      <p:guideLst>
        <p:guide orient="horz" pos="432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7" d="100"/>
        <a:sy n="11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2/15/2021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2/15/2021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960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764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765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286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35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2/15/2021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2/15/2021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2/15/2021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2/15/2021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2/15/2021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2/15/2021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2/15/2021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2/15/2021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2/15/2021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2/15/2021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2/15/2021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2/15/2021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2/15/2021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hyperlink" Target="https://github.com/esri/arcgis-pro-sdk/wiki/tech-sessions" TargetMode="Externa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11" Type="http://schemas.openxmlformats.org/officeDocument/2006/relationships/image" Target="../media/image22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BD9E6D7-1E7E-314C-8AA9-3F4E883E6E9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5870E6F-1C36-DB43-B439-1C5623C6F7C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ED48A2D6-7C7F-054D-99D2-595F565DC78A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322F969B-9619-D24A-B5D0-0A84521B78B3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1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4466C6B-A103-0646-ABFA-54B87DB55CA4}"/>
                </a:ext>
              </a:extLst>
            </p:cNvPr>
            <p:cNvGrpSpPr/>
            <p:nvPr/>
          </p:nvGrpSpPr>
          <p:grpSpPr>
            <a:xfrm>
              <a:off x="0" y="4265271"/>
              <a:ext cx="12192000" cy="2592729"/>
              <a:chOff x="0" y="4265271"/>
              <a:chExt cx="12192000" cy="2592729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BD64067-4C8A-1844-B48E-4E4D65E2A1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694677"/>
                <a:ext cx="4657343" cy="216332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1A6D62D-9B71-694C-A2C0-8D6C78D77E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2227" y="4980117"/>
                <a:ext cx="6469773" cy="1877883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6A0E21C-7890-8A46-9E03-3A2CA74BBD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6112" y="5203135"/>
                <a:ext cx="7333488" cy="165486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93CFE6A-35A3-2943-BCC2-AB0307436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65271"/>
                <a:ext cx="3530544" cy="2592729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F9C64E2-6AC2-8D4F-8F95-2D77C90A70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993961" y="4473144"/>
                <a:ext cx="2198039" cy="2384856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C5571E3-6680-044F-8CF9-FC165A541D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21587" y="5612781"/>
                <a:ext cx="3470413" cy="1245219"/>
              </a:xfrm>
              <a:prstGeom prst="rect">
                <a:avLst/>
              </a:prstGeom>
            </p:spPr>
          </p:pic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467901-ABD8-F549-AEB9-CC1EDE12197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98" y="668579"/>
            <a:ext cx="1190625" cy="473786"/>
          </a:xfrm>
          <a:prstGeom prst="rect">
            <a:avLst/>
          </a:pr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036666"/>
            <a:ext cx="8534401" cy="65971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1EF1BA"/>
                </a:solidFill>
              </a:rPr>
              <a:t>Charlie Macleod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2014509"/>
            <a:ext cx="8525773" cy="914400"/>
          </a:xfrm>
        </p:spPr>
        <p:txBody>
          <a:bodyPr/>
          <a:lstStyle/>
          <a:p>
            <a:pPr algn="l"/>
            <a:r>
              <a:rPr lang="en-US" sz="3600" b="0" dirty="0"/>
              <a:t>ArcGIS Pro SDK for .NET</a:t>
            </a:r>
            <a:br>
              <a:rPr lang="en-US" sz="3600" b="0" dirty="0"/>
            </a:br>
            <a:r>
              <a:rPr lang="en-US" sz="3600" b="0" dirty="0"/>
              <a:t>Synchronous and Asynchronous Custom Method Design</a:t>
            </a:r>
          </a:p>
        </p:txBody>
      </p:sp>
      <p:sp>
        <p:nvSpPr>
          <p:cNvPr id="10" name="EPC 2020">
            <a:extLst>
              <a:ext uri="{FF2B5EF4-FFF2-40B4-BE49-F238E27FC236}">
                <a16:creationId xmlns:a16="http://schemas.microsoft.com/office/drawing/2014/main" id="{1AEA1F3A-D253-E142-B8A1-AEEFA33C3F6B}"/>
              </a:ext>
            </a:extLst>
          </p:cNvPr>
          <p:cNvSpPr txBox="1">
            <a:spLocks/>
          </p:cNvSpPr>
          <p:nvPr/>
        </p:nvSpPr>
        <p:spPr bwMode="white">
          <a:xfrm>
            <a:off x="3322422" y="5095092"/>
            <a:ext cx="2063579" cy="48630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2021 ESRI </a:t>
            </a:r>
            <a:b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</a:b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    DEVELOPER SUMMIT</a:t>
            </a:r>
            <a:endParaRPr lang="en-US" sz="1400" i="1" dirty="0">
              <a:solidFill>
                <a:schemeClr val="accent4">
                  <a:lumMod val="20000"/>
                  <a:lumOff val="8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78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Click="0">
        <p:fade/>
      </p:transition>
    </mc:Choice>
    <mc:Fallback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1" y="0"/>
            <a:ext cx="12192000" cy="6858000"/>
            <a:chOff x="0" y="0"/>
            <a:chExt cx="12192000" cy="6858000"/>
          </a:xfrm>
          <a:solidFill>
            <a:schemeClr val="bg1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  <a:grpFill/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  <a:grpFill/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  <a:grpFill/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  <a:grpFill/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9954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Click="0">
        <p:fade/>
      </p:transition>
    </mc:Choice>
    <mc:Fallback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FE1467DE-EB4C-0841-9A5E-09C4995CF7B8}"/>
              </a:ext>
            </a:extLst>
          </p:cNvPr>
          <p:cNvSpPr txBox="1">
            <a:spLocks/>
          </p:cNvSpPr>
          <p:nvPr/>
        </p:nvSpPr>
        <p:spPr>
          <a:xfrm>
            <a:off x="2588875" y="2642532"/>
            <a:ext cx="7208268" cy="157293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pPr algn="ctr"/>
            <a:r>
              <a:rPr lang="en-US" sz="3200" b="0" dirty="0"/>
              <a:t>Please provide your feedback for this session by clicking on the session survey link directly below the video.</a:t>
            </a:r>
          </a:p>
        </p:txBody>
      </p:sp>
    </p:spTree>
    <p:extLst>
      <p:ext uri="{BB962C8B-B14F-4D97-AF65-F5344CB8AC3E}">
        <p14:creationId xmlns:p14="http://schemas.microsoft.com/office/powerpoint/2010/main" val="2652452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-1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ArcGIS Pro SDK Synchronous and Asynchronous Custom Method Design</a:t>
            </a: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7FB5C75E-C676-4D35-8785-9FDC326FF875}"/>
              </a:ext>
            </a:extLst>
          </p:cNvPr>
          <p:cNvSpPr txBox="1">
            <a:spLocks/>
          </p:cNvSpPr>
          <p:nvPr/>
        </p:nvSpPr>
        <p:spPr>
          <a:xfrm>
            <a:off x="685800" y="1303952"/>
            <a:ext cx="11156576" cy="4594823"/>
          </a:xfrm>
          <a:prstGeom prst="rect">
            <a:avLst/>
          </a:prstGeom>
        </p:spPr>
        <p:txBody>
          <a:bodyPr/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r>
              <a:rPr lang="en-US" sz="2000" dirty="0"/>
              <a:t>Session content</a:t>
            </a:r>
          </a:p>
          <a:p>
            <a:pPr lvl="1"/>
            <a:r>
              <a:rPr lang="en-US" dirty="0"/>
              <a:t>Slides and Example code:</a:t>
            </a:r>
          </a:p>
          <a:p>
            <a:pPr lvl="1"/>
            <a:r>
              <a:rPr lang="en-US" u="sng" dirty="0">
                <a:hlinkClick r:id="rId5"/>
              </a:rPr>
              <a:t>https://github.com/esri/arcgis-pro-sdk/wiki/tech-sessions</a:t>
            </a:r>
            <a:endParaRPr lang="en-US" u="sng" dirty="0"/>
          </a:p>
          <a:p>
            <a:pPr marL="283464" lvl="1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marL="621792" lvl="2" indent="0">
              <a:buNone/>
            </a:pPr>
            <a:endParaRPr lang="en-US" sz="2000" dirty="0"/>
          </a:p>
          <a:p>
            <a:pPr marL="283464" lvl="1" indent="0">
              <a:buNone/>
            </a:pPr>
            <a:endParaRPr lang="en-US" sz="2200" dirty="0"/>
          </a:p>
          <a:p>
            <a:pPr marL="283464" lvl="1" indent="0">
              <a:buNone/>
            </a:pPr>
            <a:endParaRPr lang="en-US" sz="2200" dirty="0"/>
          </a:p>
          <a:p>
            <a:pPr marL="621792" lvl="2" indent="0">
              <a:spcAft>
                <a:spcPts val="1000"/>
              </a:spcAft>
              <a:buNone/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endParaRPr lang="en-US" dirty="0"/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9EE6FF89-2973-46C1-8556-7D61460814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0707" y="288400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97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58C3CC2-2836-8540-82C2-551689D3743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2763" y="2670486"/>
            <a:ext cx="4906474" cy="15170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C7A590-9999-EE4E-B5E3-D3578C0822AE}"/>
              </a:ext>
            </a:extLst>
          </p:cNvPr>
          <p:cNvSpPr/>
          <p:nvPr/>
        </p:nvSpPr>
        <p:spPr>
          <a:xfrm>
            <a:off x="0" y="6394787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76A7FF">
                    <a:alpha val="60000"/>
                  </a:srgbClr>
                </a:solidFill>
              </a:rPr>
              <a:t>Copyright © 2021 Esri.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2429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>
        <p:fade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accent4"/>
            </a:gs>
            <a:gs pos="100000">
              <a:schemeClr val="accent4"/>
            </a:gs>
          </a:gsLst>
          <a:lin ang="16200000" scaled="1"/>
          <a:tileRect/>
        </a:gradFill>
        <a:ln>
          <a:noFill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defRPr sz="1400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581296-uc-2020-ppt-template-tech.pptx" id="{A76A390A-71F5-2E48-95B1-DCE8A8C0A980}" vid="{B79ECCA8-9773-034D-90D0-5512966E4A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B09B909685840A5AA5DC537182835" ma:contentTypeVersion="6" ma:contentTypeDescription="Create a new document." ma:contentTypeScope="" ma:versionID="74515a54bca02139da222085721357b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089ac7d328ad090443a1d2513f10f34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1:_dlc_Exemp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  <xsd:element name="_dlc_Exempt" ma:index="10" nillable="true" ma:displayName="Exempt from Policy" ma:hidden="true" ma:internalName="_dlc_Exempt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p:Policy xmlns:p="office.server.policy" id="" local="true">
  <p:Name>Document</p:Name>
  <p:Description/>
  <p:Statement/>
  <p:PolicyItems>
    <p:PolicyItem featureId="Microsoft.Office.RecordsManagement.PolicyFeatures.PolicyAudit" staticId="0x0101007CCB09B909685840A5AA5DC537182835|810367359" UniqueId="13da4d23-1587-4cac-9dba-a207f9b2f19e">
      <p:Name>Auditing</p:Name>
      <p:Description>Audits user actions on documents and list items to the Audit Log.</p:Description>
      <p:CustomData>
        <Audit>
          <Update/>
          <View/>
        </Audit>
      </p:CustomData>
    </p:PolicyItem>
  </p:PolicyItems>
</p:Policy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1E133DB-697E-4C10-B192-8899027B1EC6}">
  <ds:schemaRefs>
    <ds:schemaRef ds:uri="http://schemas.microsoft.com/sharepoint/v3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6C1B58E-43A0-4DBE-BA0E-DB04CF891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3BAE7E-0ABB-4465-A881-1B6B21A304F8}">
  <ds:schemaRefs>
    <ds:schemaRef ds:uri="office.server.policy"/>
  </ds:schemaRefs>
</ds:datastoreItem>
</file>

<file path=customXml/itemProps4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Esri_Corporate_Template-Dark</Template>
  <TotalTime>7068</TotalTime>
  <Words>72</Words>
  <Application>Microsoft Office PowerPoint</Application>
  <PresentationFormat>Widescreen</PresentationFormat>
  <Paragraphs>24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Lucida Grande</vt:lpstr>
      <vt:lpstr>Esri_Corporate_Template-Dark</vt:lpstr>
      <vt:lpstr>ArcGIS Pro SDK for .NET Synchronous and Asynchronous Custom Method Design</vt:lpstr>
      <vt:lpstr>PowerPoint Presentation</vt:lpstr>
      <vt:lpstr>PowerPoint Presentation</vt:lpstr>
      <vt:lpstr>ArcGIS Pro SDK Synchronous and Asynchronous Custom Method Design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apply this template to existing slides</dc:title>
  <dc:creator>Brian Pettitt</dc:creator>
  <cp:lastModifiedBy>Charles Macleod</cp:lastModifiedBy>
  <cp:revision>75</cp:revision>
  <cp:lastPrinted>2019-04-30T20:56:12Z</cp:lastPrinted>
  <dcterms:created xsi:type="dcterms:W3CDTF">2020-07-27T19:27:29Z</dcterms:created>
  <dcterms:modified xsi:type="dcterms:W3CDTF">2021-02-15T19:10:38Z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0x0101007CCB09B909685840A5AA5DC537182835</vt:lpwstr>
  </property>
</Properties>
</file>