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customXml/itemProps14.xml" ContentType="application/vnd.openxmlformats-officedocument.customXmlProperties+xml"/>
  <Override PartName="/customXml/itemProps15.xml" ContentType="application/vnd.openxmlformats-officedocument.customXmlProperties+xml"/>
  <Override PartName="/customXml/itemProps16.xml" ContentType="application/vnd.openxmlformats-officedocument.customXmlProperties+xml"/>
  <Override PartName="/customXml/itemProps17.xml" ContentType="application/vnd.openxmlformats-officedocument.customXmlProperties+xml"/>
  <Override PartName="/customXml/itemProps18.xml" ContentType="application/vnd.openxmlformats-officedocument.customXmlProperties+xml"/>
  <Override PartName="/customXml/itemProps19.xml" ContentType="application/vnd.openxmlformats-officedocument.customXmlProperties+xml"/>
  <Override PartName="/customXml/itemProps20.xml" ContentType="application/vnd.openxmlformats-officedocument.customXmlProperties+xml"/>
  <Override PartName="/customXml/itemProps21.xml" ContentType="application/vnd.openxmlformats-officedocument.customXmlProperties+xml"/>
  <Override PartName="/customXml/itemProps22.xml" ContentType="application/vnd.openxmlformats-officedocument.customXmlProperties+xml"/>
  <Override PartName="/customXml/itemProps23.xml" ContentType="application/vnd.openxmlformats-officedocument.customXmlProperties+xml"/>
  <Override PartName="/customXml/itemProps24.xml" ContentType="application/vnd.openxmlformats-officedocument.customXmlProperties+xml"/>
  <Override PartName="/customXml/itemProps25.xml" ContentType="application/vnd.openxmlformats-officedocument.customXmlProperties+xml"/>
  <Override PartName="/customXml/itemProps26.xml" ContentType="application/vnd.openxmlformats-officedocument.customXmlProperties+xml"/>
  <Override PartName="/customXml/itemProps27.xml" ContentType="application/vnd.openxmlformats-officedocument.customXmlProperties+xml"/>
  <Override PartName="/customXml/itemProps28.xml" ContentType="application/vnd.openxmlformats-officedocument.customXmlProperties+xml"/>
  <Override PartName="/customXml/itemProps29.xml" ContentType="application/vnd.openxmlformats-officedocument.customXmlProperties+xml"/>
  <Override PartName="/customXml/itemProps30.xml" ContentType="application/vnd.openxmlformats-officedocument.customXmlProperties+xml"/>
  <Override PartName="/customXml/itemProps31.xml" ContentType="application/vnd.openxmlformats-officedocument.customXmlProperties+xml"/>
  <Override PartName="/customXml/itemProps32.xml" ContentType="application/vnd.openxmlformats-officedocument.customXmlProperties+xml"/>
  <Override PartName="/customXml/itemProps33.xml" ContentType="application/vnd.openxmlformats-officedocument.customXmlProperties+xml"/>
  <Override PartName="/customXml/itemProps34.xml" ContentType="application/vnd.openxmlformats-officedocument.customXmlProperties+xml"/>
  <Override PartName="/customXml/itemProps35.xml" ContentType="application/vnd.openxmlformats-officedocument.customXmlProperties+xml"/>
  <Override PartName="/customXml/itemProps36.xml" ContentType="application/vnd.openxmlformats-officedocument.customXmlProperties+xml"/>
  <Override PartName="/customXml/itemProps37.xml" ContentType="application/vnd.openxmlformats-officedocument.customXmlProperties+xml"/>
  <Override PartName="/customXml/itemProps38.xml" ContentType="application/vnd.openxmlformats-officedocument.customXmlProperties+xml"/>
  <Override PartName="/customXml/itemProps39.xml" ContentType="application/vnd.openxmlformats-officedocument.customXmlProperties+xml"/>
  <Override PartName="/customXml/itemProps40.xml" ContentType="application/vnd.openxmlformats-officedocument.customXmlProperties+xml"/>
  <Override PartName="/customXml/itemProps41.xml" ContentType="application/vnd.openxmlformats-officedocument.customXmlProperties+xml"/>
  <Override PartName="/customXml/itemProps42.xml" ContentType="application/vnd.openxmlformats-officedocument.customXmlProperties+xml"/>
  <Override PartName="/customXml/itemProps43.xml" ContentType="application/vnd.openxmlformats-officedocument.customXmlProperties+xml"/>
  <Override PartName="/customXml/itemProps44.xml" ContentType="application/vnd.openxmlformats-officedocument.customXmlProperties+xml"/>
  <Override PartName="/customXml/itemProps45.xml" ContentType="application/vnd.openxmlformats-officedocument.customXmlProperties+xml"/>
  <Override PartName="/customXml/itemProps46.xml" ContentType="application/vnd.openxmlformats-officedocument.customXmlProperties+xml"/>
  <Override PartName="/customXml/itemProps47.xml" ContentType="application/vnd.openxmlformats-officedocument.customXmlProperties+xml"/>
  <Override PartName="/customXml/itemProps48.xml" ContentType="application/vnd.openxmlformats-officedocument.customXmlProperties+xml"/>
  <Override PartName="/customXml/itemProps49.xml" ContentType="application/vnd.openxmlformats-officedocument.customXmlProperties+xml"/>
  <Override PartName="/customXml/itemProps50.xml" ContentType="application/vnd.openxmlformats-officedocument.customXmlProperties+xml"/>
  <Override PartName="/customXml/itemProps51.xml" ContentType="application/vnd.openxmlformats-officedocument.customXmlProperties+xml"/>
  <Override PartName="/customXml/itemProps52.xml" ContentType="application/vnd.openxmlformats-officedocument.customXmlProperties+xml"/>
  <Override PartName="/customXml/itemProps53.xml" ContentType="application/vnd.openxmlformats-officedocument.customXmlProperties+xml"/>
  <Override PartName="/customXml/itemProps54.xml" ContentType="application/vnd.openxmlformats-officedocument.customXmlProperties+xml"/>
  <Override PartName="/customXml/itemProps55.xml" ContentType="application/vnd.openxmlformats-officedocument.customXmlProperties+xml"/>
  <Override PartName="/customXml/itemProps56.xml" ContentType="application/vnd.openxmlformats-officedocument.customXmlProperties+xml"/>
  <Override PartName="/customXml/itemProps57.xml" ContentType="application/vnd.openxmlformats-officedocument.customXmlProperties+xml"/>
  <Override PartName="/customXml/itemProps58.xml" ContentType="application/vnd.openxmlformats-officedocument.customXmlProperties+xml"/>
  <Override PartName="/customXml/itemProps59.xml" ContentType="application/vnd.openxmlformats-officedocument.customXmlProperties+xml"/>
  <Override PartName="/customXml/itemProps60.xml" ContentType="application/vnd.openxmlformats-officedocument.customXmlProperties+xml"/>
  <Override PartName="/customXml/itemProps61.xml" ContentType="application/vnd.openxmlformats-officedocument.customXmlProperties+xml"/>
  <Override PartName="/customXml/itemProps62.xml" ContentType="application/vnd.openxmlformats-officedocument.customXmlProperties+xml"/>
  <Override PartName="/customXml/itemProps63.xml" ContentType="application/vnd.openxmlformats-officedocument.customXmlProperties+xml"/>
  <Override PartName="/customXml/itemProps64.xml" ContentType="application/vnd.openxmlformats-officedocument.customXmlProperties+xml"/>
  <Override PartName="/customXml/itemProps6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6938" r:id="rId66"/>
  </p:sldMasterIdLst>
  <p:notesMasterIdLst>
    <p:notesMasterId r:id="rId92"/>
  </p:notesMasterIdLst>
  <p:handoutMasterIdLst>
    <p:handoutMasterId r:id="rId93"/>
  </p:handoutMasterIdLst>
  <p:sldIdLst>
    <p:sldId id="708" r:id="rId67"/>
    <p:sldId id="736" r:id="rId68"/>
    <p:sldId id="767" r:id="rId69"/>
    <p:sldId id="757" r:id="rId70"/>
    <p:sldId id="761" r:id="rId71"/>
    <p:sldId id="769" r:id="rId72"/>
    <p:sldId id="745" r:id="rId73"/>
    <p:sldId id="772" r:id="rId74"/>
    <p:sldId id="777" r:id="rId75"/>
    <p:sldId id="760" r:id="rId76"/>
    <p:sldId id="771" r:id="rId77"/>
    <p:sldId id="759" r:id="rId78"/>
    <p:sldId id="773" r:id="rId79"/>
    <p:sldId id="774" r:id="rId80"/>
    <p:sldId id="779" r:id="rId81"/>
    <p:sldId id="783" r:id="rId82"/>
    <p:sldId id="780" r:id="rId83"/>
    <p:sldId id="784" r:id="rId84"/>
    <p:sldId id="782" r:id="rId85"/>
    <p:sldId id="781" r:id="rId86"/>
    <p:sldId id="775" r:id="rId87"/>
    <p:sldId id="776" r:id="rId88"/>
    <p:sldId id="763" r:id="rId89"/>
    <p:sldId id="762" r:id="rId90"/>
    <p:sldId id="778" r:id="rId9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E73056E-7BB8-4B17-8780-AF2CE54616E6}">
          <p14:sldIdLst>
            <p14:sldId id="708"/>
            <p14:sldId id="736"/>
            <p14:sldId id="767"/>
            <p14:sldId id="757"/>
            <p14:sldId id="761"/>
            <p14:sldId id="769"/>
            <p14:sldId id="745"/>
            <p14:sldId id="772"/>
            <p14:sldId id="777"/>
            <p14:sldId id="760"/>
            <p14:sldId id="771"/>
            <p14:sldId id="759"/>
            <p14:sldId id="773"/>
            <p14:sldId id="774"/>
            <p14:sldId id="779"/>
            <p14:sldId id="783"/>
            <p14:sldId id="780"/>
            <p14:sldId id="784"/>
            <p14:sldId id="782"/>
            <p14:sldId id="781"/>
            <p14:sldId id="775"/>
            <p14:sldId id="776"/>
            <p14:sldId id="763"/>
            <p14:sldId id="762"/>
            <p14:sldId id="778"/>
          </p14:sldIdLst>
        </p14:section>
        <p14:section name="Untitled Section" id="{6ADC4EA9-AF16-4B2D-AFD8-B2F98F7C3804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430" userDrawn="1">
          <p15:clr>
            <a:srgbClr val="A4A3A4"/>
          </p15:clr>
        </p15:guide>
        <p15:guide id="2" orient="horz" pos="3888" userDrawn="1">
          <p15:clr>
            <a:srgbClr val="A4A3A4"/>
          </p15:clr>
        </p15:guide>
        <p15:guide id="3" pos="576" userDrawn="1">
          <p15:clr>
            <a:srgbClr val="A4A3A4"/>
          </p15:clr>
        </p15:guide>
        <p15:guide id="4" pos="7104" userDrawn="1">
          <p15:clr>
            <a:srgbClr val="A4A3A4"/>
          </p15:clr>
        </p15:guide>
        <p15:guide id="5" pos="431">
          <p15:clr>
            <a:srgbClr val="A4A3A4"/>
          </p15:clr>
        </p15:guide>
        <p15:guide id="6" pos="7247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63D"/>
    <a:srgbClr val="1E71FF"/>
    <a:srgbClr val="4173FE"/>
    <a:srgbClr val="34BFFD"/>
    <a:srgbClr val="3A6CDF"/>
    <a:srgbClr val="08BE34"/>
    <a:srgbClr val="BDF6FA"/>
    <a:srgbClr val="03C7D4"/>
    <a:srgbClr val="262626"/>
    <a:srgbClr val="E0F4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08" autoAdjust="0"/>
    <p:restoredTop sz="70174" autoAdjust="0"/>
  </p:normalViewPr>
  <p:slideViewPr>
    <p:cSldViewPr snapToGrid="0" snapToObjects="1" showGuides="1">
      <p:cViewPr varScale="1">
        <p:scale>
          <a:sx n="84" d="100"/>
          <a:sy n="84" d="100"/>
        </p:scale>
        <p:origin x="1572" y="78"/>
      </p:cViewPr>
      <p:guideLst>
        <p:guide orient="horz" pos="430"/>
        <p:guide orient="horz" pos="3888"/>
        <p:guide pos="576"/>
        <p:guide pos="7104"/>
        <p:guide pos="431"/>
        <p:guide pos="724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318" d="100"/>
        <a:sy n="318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customXml" Target="../customXml/item26.xml"/><Relationship Id="rId21" Type="http://schemas.openxmlformats.org/officeDocument/2006/relationships/customXml" Target="../customXml/item21.xml"/><Relationship Id="rId42" Type="http://schemas.openxmlformats.org/officeDocument/2006/relationships/customXml" Target="../customXml/item42.xml"/><Relationship Id="rId47" Type="http://schemas.openxmlformats.org/officeDocument/2006/relationships/customXml" Target="../customXml/item47.xml"/><Relationship Id="rId63" Type="http://schemas.openxmlformats.org/officeDocument/2006/relationships/customXml" Target="../customXml/item63.xml"/><Relationship Id="rId68" Type="http://schemas.openxmlformats.org/officeDocument/2006/relationships/slide" Target="slides/slide2.xml"/><Relationship Id="rId84" Type="http://schemas.openxmlformats.org/officeDocument/2006/relationships/slide" Target="slides/slide18.xml"/><Relationship Id="rId89" Type="http://schemas.openxmlformats.org/officeDocument/2006/relationships/slide" Target="slides/slide23.xml"/><Relationship Id="rId16" Type="http://schemas.openxmlformats.org/officeDocument/2006/relationships/customXml" Target="../customXml/item16.xml"/><Relationship Id="rId11" Type="http://schemas.openxmlformats.org/officeDocument/2006/relationships/customXml" Target="../customXml/item11.xml"/><Relationship Id="rId32" Type="http://schemas.openxmlformats.org/officeDocument/2006/relationships/customXml" Target="../customXml/item32.xml"/><Relationship Id="rId37" Type="http://schemas.openxmlformats.org/officeDocument/2006/relationships/customXml" Target="../customXml/item37.xml"/><Relationship Id="rId53" Type="http://schemas.openxmlformats.org/officeDocument/2006/relationships/customXml" Target="../customXml/item53.xml"/><Relationship Id="rId58" Type="http://schemas.openxmlformats.org/officeDocument/2006/relationships/customXml" Target="../customXml/item58.xml"/><Relationship Id="rId74" Type="http://schemas.openxmlformats.org/officeDocument/2006/relationships/slide" Target="slides/slide8.xml"/><Relationship Id="rId79" Type="http://schemas.openxmlformats.org/officeDocument/2006/relationships/slide" Target="slides/slide13.xml"/><Relationship Id="rId5" Type="http://schemas.openxmlformats.org/officeDocument/2006/relationships/customXml" Target="../customXml/item5.xml"/><Relationship Id="rId90" Type="http://schemas.openxmlformats.org/officeDocument/2006/relationships/slide" Target="slides/slide24.xml"/><Relationship Id="rId95" Type="http://schemas.openxmlformats.org/officeDocument/2006/relationships/presProps" Target="presProps.xml"/><Relationship Id="rId22" Type="http://schemas.openxmlformats.org/officeDocument/2006/relationships/customXml" Target="../customXml/item22.xml"/><Relationship Id="rId27" Type="http://schemas.openxmlformats.org/officeDocument/2006/relationships/customXml" Target="../customXml/item27.xml"/><Relationship Id="rId43" Type="http://schemas.openxmlformats.org/officeDocument/2006/relationships/customXml" Target="../customXml/item43.xml"/><Relationship Id="rId48" Type="http://schemas.openxmlformats.org/officeDocument/2006/relationships/customXml" Target="../customXml/item48.xml"/><Relationship Id="rId64" Type="http://schemas.openxmlformats.org/officeDocument/2006/relationships/customXml" Target="../customXml/item64.xml"/><Relationship Id="rId69" Type="http://schemas.openxmlformats.org/officeDocument/2006/relationships/slide" Target="slides/slide3.xml"/><Relationship Id="rId80" Type="http://schemas.openxmlformats.org/officeDocument/2006/relationships/slide" Target="slides/slide14.xml"/><Relationship Id="rId85" Type="http://schemas.openxmlformats.org/officeDocument/2006/relationships/slide" Target="slides/slide19.xml"/><Relationship Id="rId3" Type="http://schemas.openxmlformats.org/officeDocument/2006/relationships/customXml" Target="../customXml/item3.xml"/><Relationship Id="rId12" Type="http://schemas.openxmlformats.org/officeDocument/2006/relationships/customXml" Target="../customXml/item12.xml"/><Relationship Id="rId17" Type="http://schemas.openxmlformats.org/officeDocument/2006/relationships/customXml" Target="../customXml/item17.xml"/><Relationship Id="rId25" Type="http://schemas.openxmlformats.org/officeDocument/2006/relationships/customXml" Target="../customXml/item25.xml"/><Relationship Id="rId33" Type="http://schemas.openxmlformats.org/officeDocument/2006/relationships/customXml" Target="../customXml/item33.xml"/><Relationship Id="rId38" Type="http://schemas.openxmlformats.org/officeDocument/2006/relationships/customXml" Target="../customXml/item38.xml"/><Relationship Id="rId46" Type="http://schemas.openxmlformats.org/officeDocument/2006/relationships/customXml" Target="../customXml/item46.xml"/><Relationship Id="rId59" Type="http://schemas.openxmlformats.org/officeDocument/2006/relationships/customXml" Target="../customXml/item59.xml"/><Relationship Id="rId67" Type="http://schemas.openxmlformats.org/officeDocument/2006/relationships/slide" Target="slides/slide1.xml"/><Relationship Id="rId20" Type="http://schemas.openxmlformats.org/officeDocument/2006/relationships/customXml" Target="../customXml/item20.xml"/><Relationship Id="rId41" Type="http://schemas.openxmlformats.org/officeDocument/2006/relationships/customXml" Target="../customXml/item41.xml"/><Relationship Id="rId54" Type="http://schemas.openxmlformats.org/officeDocument/2006/relationships/customXml" Target="../customXml/item54.xml"/><Relationship Id="rId62" Type="http://schemas.openxmlformats.org/officeDocument/2006/relationships/customXml" Target="../customXml/item62.xml"/><Relationship Id="rId70" Type="http://schemas.openxmlformats.org/officeDocument/2006/relationships/slide" Target="slides/slide4.xml"/><Relationship Id="rId75" Type="http://schemas.openxmlformats.org/officeDocument/2006/relationships/slide" Target="slides/slide9.xml"/><Relationship Id="rId83" Type="http://schemas.openxmlformats.org/officeDocument/2006/relationships/slide" Target="slides/slide17.xml"/><Relationship Id="rId88" Type="http://schemas.openxmlformats.org/officeDocument/2006/relationships/slide" Target="slides/slide22.xml"/><Relationship Id="rId91" Type="http://schemas.openxmlformats.org/officeDocument/2006/relationships/slide" Target="slides/slide25.xml"/><Relationship Id="rId9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5" Type="http://schemas.openxmlformats.org/officeDocument/2006/relationships/customXml" Target="../customXml/item15.xml"/><Relationship Id="rId23" Type="http://schemas.openxmlformats.org/officeDocument/2006/relationships/customXml" Target="../customXml/item23.xml"/><Relationship Id="rId28" Type="http://schemas.openxmlformats.org/officeDocument/2006/relationships/customXml" Target="../customXml/item28.xml"/><Relationship Id="rId36" Type="http://schemas.openxmlformats.org/officeDocument/2006/relationships/customXml" Target="../customXml/item36.xml"/><Relationship Id="rId49" Type="http://schemas.openxmlformats.org/officeDocument/2006/relationships/customXml" Target="../customXml/item49.xml"/><Relationship Id="rId57" Type="http://schemas.openxmlformats.org/officeDocument/2006/relationships/customXml" Target="../customXml/item57.xml"/><Relationship Id="rId10" Type="http://schemas.openxmlformats.org/officeDocument/2006/relationships/customXml" Target="../customXml/item10.xml"/><Relationship Id="rId31" Type="http://schemas.openxmlformats.org/officeDocument/2006/relationships/customXml" Target="../customXml/item31.xml"/><Relationship Id="rId44" Type="http://schemas.openxmlformats.org/officeDocument/2006/relationships/customXml" Target="../customXml/item44.xml"/><Relationship Id="rId52" Type="http://schemas.openxmlformats.org/officeDocument/2006/relationships/customXml" Target="../customXml/item52.xml"/><Relationship Id="rId60" Type="http://schemas.openxmlformats.org/officeDocument/2006/relationships/customXml" Target="../customXml/item60.xml"/><Relationship Id="rId65" Type="http://schemas.openxmlformats.org/officeDocument/2006/relationships/customXml" Target="../customXml/item65.xml"/><Relationship Id="rId73" Type="http://schemas.openxmlformats.org/officeDocument/2006/relationships/slide" Target="slides/slide7.xml"/><Relationship Id="rId78" Type="http://schemas.openxmlformats.org/officeDocument/2006/relationships/slide" Target="slides/slide12.xml"/><Relationship Id="rId81" Type="http://schemas.openxmlformats.org/officeDocument/2006/relationships/slide" Target="slides/slide15.xml"/><Relationship Id="rId86" Type="http://schemas.openxmlformats.org/officeDocument/2006/relationships/slide" Target="slides/slide20.xml"/><Relationship Id="rId94" Type="http://schemas.openxmlformats.org/officeDocument/2006/relationships/commentAuthors" Target="commentAuthors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3" Type="http://schemas.openxmlformats.org/officeDocument/2006/relationships/customXml" Target="../customXml/item13.xml"/><Relationship Id="rId18" Type="http://schemas.openxmlformats.org/officeDocument/2006/relationships/customXml" Target="../customXml/item18.xml"/><Relationship Id="rId39" Type="http://schemas.openxmlformats.org/officeDocument/2006/relationships/customXml" Target="../customXml/item39.xml"/><Relationship Id="rId34" Type="http://schemas.openxmlformats.org/officeDocument/2006/relationships/customXml" Target="../customXml/item34.xml"/><Relationship Id="rId50" Type="http://schemas.openxmlformats.org/officeDocument/2006/relationships/customXml" Target="../customXml/item50.xml"/><Relationship Id="rId55" Type="http://schemas.openxmlformats.org/officeDocument/2006/relationships/customXml" Target="../customXml/item55.xml"/><Relationship Id="rId76" Type="http://schemas.openxmlformats.org/officeDocument/2006/relationships/slide" Target="slides/slide10.xml"/><Relationship Id="rId97" Type="http://schemas.openxmlformats.org/officeDocument/2006/relationships/theme" Target="theme/theme1.xml"/><Relationship Id="rId7" Type="http://schemas.openxmlformats.org/officeDocument/2006/relationships/customXml" Target="../customXml/item7.xml"/><Relationship Id="rId71" Type="http://schemas.openxmlformats.org/officeDocument/2006/relationships/slide" Target="slides/slide5.xml"/><Relationship Id="rId9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29" Type="http://schemas.openxmlformats.org/officeDocument/2006/relationships/customXml" Target="../customXml/item29.xml"/><Relationship Id="rId24" Type="http://schemas.openxmlformats.org/officeDocument/2006/relationships/customXml" Target="../customXml/item24.xml"/><Relationship Id="rId40" Type="http://schemas.openxmlformats.org/officeDocument/2006/relationships/customXml" Target="../customXml/item40.xml"/><Relationship Id="rId45" Type="http://schemas.openxmlformats.org/officeDocument/2006/relationships/customXml" Target="../customXml/item45.xml"/><Relationship Id="rId66" Type="http://schemas.openxmlformats.org/officeDocument/2006/relationships/slideMaster" Target="slideMasters/slideMaster1.xml"/><Relationship Id="rId87" Type="http://schemas.openxmlformats.org/officeDocument/2006/relationships/slide" Target="slides/slide21.xml"/><Relationship Id="rId61" Type="http://schemas.openxmlformats.org/officeDocument/2006/relationships/customXml" Target="../customXml/item61.xml"/><Relationship Id="rId82" Type="http://schemas.openxmlformats.org/officeDocument/2006/relationships/slide" Target="slides/slide16.xml"/><Relationship Id="rId19" Type="http://schemas.openxmlformats.org/officeDocument/2006/relationships/customXml" Target="../customXml/item19.xml"/><Relationship Id="rId14" Type="http://schemas.openxmlformats.org/officeDocument/2006/relationships/customXml" Target="../customXml/item14.xml"/><Relationship Id="rId30" Type="http://schemas.openxmlformats.org/officeDocument/2006/relationships/customXml" Target="../customXml/item30.xml"/><Relationship Id="rId35" Type="http://schemas.openxmlformats.org/officeDocument/2006/relationships/customXml" Target="../customXml/item35.xml"/><Relationship Id="rId56" Type="http://schemas.openxmlformats.org/officeDocument/2006/relationships/customXml" Target="../customXml/item56.xml"/><Relationship Id="rId77" Type="http://schemas.openxmlformats.org/officeDocument/2006/relationships/slide" Target="slides/slide11.xml"/><Relationship Id="rId8" Type="http://schemas.openxmlformats.org/officeDocument/2006/relationships/customXml" Target="../customXml/item8.xml"/><Relationship Id="rId51" Type="http://schemas.openxmlformats.org/officeDocument/2006/relationships/customXml" Target="../customXml/item51.xml"/><Relationship Id="rId72" Type="http://schemas.openxmlformats.org/officeDocument/2006/relationships/slide" Target="slides/slide6.xml"/><Relationship Id="rId93" Type="http://schemas.openxmlformats.org/officeDocument/2006/relationships/handoutMaster" Target="handoutMasters/handoutMaster1.xml"/><Relationship Id="rId9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B4AB64-BB16-014D-AF59-00877FFB5348}" type="datetimeFigureOut">
              <a:rPr lang="en-US" smtClean="0"/>
              <a:t>1/28/2021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BED56D-3A20-2943-930A-2361A9DDC1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8612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5498D241-0AB7-BC44-80E8-F0A20AF46E9E}" type="datetimeFigureOut">
              <a:rPr lang="en-US" smtClean="0"/>
              <a:pPr/>
              <a:t>1/28/2021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3E7143C0-4F23-B545-9533-520B5A87CA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58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7143C0-4F23-B545-9533-520B5A87CA1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531823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96332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7143C0-4F23-B545-9533-520B5A87CA1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16362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Connector defines a connection to a data source</a:t>
            </a:r>
          </a:p>
          <a:p>
            <a:pPr lvl="1"/>
            <a:r>
              <a:rPr lang="en-US" dirty="0"/>
              <a:t>Used to create or open a datastore</a:t>
            </a:r>
          </a:p>
          <a:p>
            <a:r>
              <a:rPr lang="en-US" dirty="0"/>
              <a:t>Datastore is a specific instance of a data source</a:t>
            </a:r>
          </a:p>
          <a:p>
            <a:pPr lvl="1"/>
            <a:r>
              <a:rPr lang="en-US" dirty="0"/>
              <a:t>Used to open one or more tables or feature classes</a:t>
            </a:r>
          </a:p>
          <a:p>
            <a:r>
              <a:rPr lang="en-US" dirty="0"/>
              <a:t>Tables or Feature classes contain data rows</a:t>
            </a:r>
          </a:p>
          <a:p>
            <a:pPr lvl="1"/>
            <a:r>
              <a:rPr lang="en-US" dirty="0"/>
              <a:t>Can be queried and return a cursor</a:t>
            </a:r>
          </a:p>
          <a:p>
            <a:r>
              <a:rPr lang="en-US" dirty="0"/>
              <a:t>Cursors can be used to iterate through data rows (or features)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8194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7143C0-4F23-B545-9533-520B5A87CA1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3225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7143C0-4F23-B545-9533-520B5A87CA1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20240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3318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7143C0-4F23-B545-9533-520B5A87CA1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6783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roup 81">
            <a:extLst>
              <a:ext uri="{FF2B5EF4-FFF2-40B4-BE49-F238E27FC236}">
                <a16:creationId xmlns:a16="http://schemas.microsoft.com/office/drawing/2014/main" id="{8D4099B9-68B8-4084-BB73-DB58AA30DD69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A928CAC0-76BD-4037-8591-CA329205D125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91" name="gradient background1">
                <a:extLst>
                  <a:ext uri="{FF2B5EF4-FFF2-40B4-BE49-F238E27FC236}">
                    <a16:creationId xmlns:a16="http://schemas.microsoft.com/office/drawing/2014/main" id="{65F9C4BD-9A02-4E5C-A612-4015626F32B4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92" name="gradient background1">
                <a:extLst>
                  <a:ext uri="{FF2B5EF4-FFF2-40B4-BE49-F238E27FC236}">
                    <a16:creationId xmlns:a16="http://schemas.microsoft.com/office/drawing/2014/main" id="{75DACBFD-22F5-45ED-9BF5-B1250F7F3FAC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12192000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/>
                  </a:gs>
                  <a:gs pos="71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866A26BC-6D0E-4032-AF6F-8054B831DA5D}"/>
                </a:ext>
              </a:extLst>
            </p:cNvPr>
            <p:cNvGrpSpPr/>
            <p:nvPr/>
          </p:nvGrpSpPr>
          <p:grpSpPr>
            <a:xfrm>
              <a:off x="0" y="4265271"/>
              <a:ext cx="12192000" cy="2592729"/>
              <a:chOff x="0" y="4265271"/>
              <a:chExt cx="12192000" cy="2592729"/>
            </a:xfrm>
          </p:grpSpPr>
          <p:pic>
            <p:nvPicPr>
              <p:cNvPr id="85" name="Picture 84">
                <a:extLst>
                  <a:ext uri="{FF2B5EF4-FFF2-40B4-BE49-F238E27FC236}">
                    <a16:creationId xmlns:a16="http://schemas.microsoft.com/office/drawing/2014/main" id="{CB0C3986-E3DF-40E6-98E2-BFC8C6994FA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screen">
                <a:alphaModFix amt="7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694677"/>
                <a:ext cx="4657343" cy="2163323"/>
              </a:xfrm>
              <a:prstGeom prst="rect">
                <a:avLst/>
              </a:prstGeom>
            </p:spPr>
          </p:pic>
          <p:pic>
            <p:nvPicPr>
              <p:cNvPr id="86" name="Picture 85">
                <a:extLst>
                  <a:ext uri="{FF2B5EF4-FFF2-40B4-BE49-F238E27FC236}">
                    <a16:creationId xmlns:a16="http://schemas.microsoft.com/office/drawing/2014/main" id="{49A10E8C-7F46-4AAB-86AE-C8E9311600C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6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722227" y="4980117"/>
                <a:ext cx="6469773" cy="1877883"/>
              </a:xfrm>
              <a:prstGeom prst="rect">
                <a:avLst/>
              </a:prstGeom>
            </p:spPr>
          </p:pic>
          <p:pic>
            <p:nvPicPr>
              <p:cNvPr id="87" name="Picture 86">
                <a:extLst>
                  <a:ext uri="{FF2B5EF4-FFF2-40B4-BE49-F238E27FC236}">
                    <a16:creationId xmlns:a16="http://schemas.microsoft.com/office/drawing/2014/main" id="{748620D3-2C56-42FF-893D-863ABAAB616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8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896112" y="5203135"/>
                <a:ext cx="7333488" cy="1654865"/>
              </a:xfrm>
              <a:prstGeom prst="rect">
                <a:avLst/>
              </a:prstGeom>
            </p:spPr>
          </p:pic>
          <p:pic>
            <p:nvPicPr>
              <p:cNvPr id="88" name="Picture 87">
                <a:extLst>
                  <a:ext uri="{FF2B5EF4-FFF2-40B4-BE49-F238E27FC236}">
                    <a16:creationId xmlns:a16="http://schemas.microsoft.com/office/drawing/2014/main" id="{607D81FF-E390-4527-BC83-24D8775C811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65271"/>
                <a:ext cx="3530544" cy="2592729"/>
              </a:xfrm>
              <a:prstGeom prst="rect">
                <a:avLst/>
              </a:prstGeom>
            </p:spPr>
          </p:pic>
          <p:pic>
            <p:nvPicPr>
              <p:cNvPr id="89" name="Picture 88">
                <a:extLst>
                  <a:ext uri="{FF2B5EF4-FFF2-40B4-BE49-F238E27FC236}">
                    <a16:creationId xmlns:a16="http://schemas.microsoft.com/office/drawing/2014/main" id="{808F9F57-E8A1-4C4C-AEC7-C8A0BD1A584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screen">
                <a:alphaModFix amt="7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993961" y="4473144"/>
                <a:ext cx="2198039" cy="2384856"/>
              </a:xfrm>
              <a:prstGeom prst="rect">
                <a:avLst/>
              </a:prstGeom>
            </p:spPr>
          </p:pic>
          <p:pic>
            <p:nvPicPr>
              <p:cNvPr id="90" name="Picture 89">
                <a:extLst>
                  <a:ext uri="{FF2B5EF4-FFF2-40B4-BE49-F238E27FC236}">
                    <a16:creationId xmlns:a16="http://schemas.microsoft.com/office/drawing/2014/main" id="{D88C28D1-C0A1-4685-8169-F44CA3242BC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8721587" y="5612781"/>
                <a:ext cx="3470413" cy="1245219"/>
              </a:xfrm>
              <a:prstGeom prst="rect">
                <a:avLst/>
              </a:prstGeom>
            </p:spPr>
          </p:pic>
        </p:grpSp>
      </p:grpSp>
      <p:sp>
        <p:nvSpPr>
          <p:cNvPr id="77" name="TextBox 76">
            <a:extLst>
              <a:ext uri="{FF2B5EF4-FFF2-40B4-BE49-F238E27FC236}">
                <a16:creationId xmlns:a16="http://schemas.microsoft.com/office/drawing/2014/main" id="{3A05DB0E-E9B3-4D13-95C6-4B4723E8A625}"/>
              </a:ext>
            </a:extLst>
          </p:cNvPr>
          <p:cNvSpPr txBox="1"/>
          <p:nvPr userDrawn="1"/>
        </p:nvSpPr>
        <p:spPr>
          <a:xfrm>
            <a:off x="3349672" y="-910130"/>
            <a:ext cx="5492655" cy="825500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ctr" eaLnBrk="0" hangingPunct="0">
              <a:lnSpc>
                <a:spcPts val="1800"/>
              </a:lnSpc>
            </a:pPr>
            <a:r>
              <a:rPr lang="en-US" sz="1400" b="1" dirty="0">
                <a:solidFill>
                  <a:srgbClr val="FF0000"/>
                </a:solidFill>
                <a:ea typeface="+mn-ea"/>
                <a:cs typeface="+mn-cs"/>
              </a:rPr>
              <a:t>Please leave artwork “+” clustered</a:t>
            </a:r>
            <a:r>
              <a:rPr lang="en-US" sz="1400" b="1" dirty="0">
                <a:solidFill>
                  <a:srgbClr val="FF0000"/>
                </a:solidFill>
              </a:rPr>
              <a:t>. </a:t>
            </a:r>
          </a:p>
          <a:p>
            <a:pPr algn="ctr" eaLnBrk="0" hangingPunct="0">
              <a:lnSpc>
                <a:spcPts val="1800"/>
              </a:lnSpc>
            </a:pPr>
            <a:r>
              <a:rPr lang="en-US" sz="1400" b="1" dirty="0">
                <a:solidFill>
                  <a:srgbClr val="FF0000"/>
                </a:solidFill>
              </a:rPr>
              <a:t>Do not use them alone, as bullet points, or as a “plus” concept. Thank you.</a:t>
            </a:r>
          </a:p>
        </p:txBody>
      </p:sp>
      <p:sp>
        <p:nvSpPr>
          <p:cNvPr id="79" name="Subtitle 60">
            <a:extLst>
              <a:ext uri="{FF2B5EF4-FFF2-40B4-BE49-F238E27FC236}">
                <a16:creationId xmlns:a16="http://schemas.microsoft.com/office/drawing/2014/main" id="{8B28DC2B-BA10-4DE8-8BC1-73AC5B959A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7821" y="3450350"/>
            <a:ext cx="8534401" cy="631456"/>
          </a:xfrm>
          <a:noFill/>
        </p:spPr>
        <p:txBody>
          <a:bodyPr vert="horz" lIns="0" tIns="0" rIns="0" bIns="0" rtlCol="0">
            <a:noAutofit/>
          </a:bodyPr>
          <a:lstStyle>
            <a:lvl1pPr>
              <a:defRPr lang="en-US" b="0" dirty="0">
                <a:solidFill>
                  <a:srgbClr val="1EF1BA"/>
                </a:solidFill>
              </a:defRPr>
            </a:lvl1pPr>
          </a:lstStyle>
          <a:p>
            <a:pPr marL="0" lvl="0" indent="0">
              <a:buNone/>
            </a:pPr>
            <a:r>
              <a:rPr lang="en-US" dirty="0">
                <a:solidFill>
                  <a:srgbClr val="FDEBD7"/>
                </a:solidFill>
              </a:rPr>
              <a:t>Presenter Names</a:t>
            </a:r>
          </a:p>
        </p:txBody>
      </p:sp>
      <p:sp>
        <p:nvSpPr>
          <p:cNvPr id="80" name="Title 1">
            <a:extLst>
              <a:ext uri="{FF2B5EF4-FFF2-40B4-BE49-F238E27FC236}">
                <a16:creationId xmlns:a16="http://schemas.microsoft.com/office/drawing/2014/main" id="{B2A1D24D-5B74-479C-8C9D-CCEC920D36C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337821" y="2146896"/>
            <a:ext cx="8525773" cy="1015496"/>
          </a:xfrm>
        </p:spPr>
        <p:txBody>
          <a:bodyPr anchor="ctr"/>
          <a:lstStyle/>
          <a:p>
            <a:pPr algn="l"/>
            <a:r>
              <a:rPr lang="en-US" sz="3600" b="0" dirty="0"/>
              <a:t>Presentation Title</a:t>
            </a:r>
          </a:p>
        </p:txBody>
      </p:sp>
      <p:pic>
        <p:nvPicPr>
          <p:cNvPr id="81" name="Picture 80">
            <a:extLst>
              <a:ext uri="{FF2B5EF4-FFF2-40B4-BE49-F238E27FC236}">
                <a16:creationId xmlns:a16="http://schemas.microsoft.com/office/drawing/2014/main" id="{16263FA5-F43E-4822-8F5E-D6EC34DED59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 cstate="screen">
            <a:alphaModFix amt="6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6798" y="668579"/>
            <a:ext cx="1190625" cy="473786"/>
          </a:xfrm>
          <a:prstGeom prst="rect">
            <a:avLst/>
          </a:prstGeom>
        </p:spPr>
      </p:pic>
      <p:sp>
        <p:nvSpPr>
          <p:cNvPr id="93" name="EPC 2020">
            <a:extLst>
              <a:ext uri="{FF2B5EF4-FFF2-40B4-BE49-F238E27FC236}">
                <a16:creationId xmlns:a16="http://schemas.microsoft.com/office/drawing/2014/main" id="{C065B131-4510-4481-871F-E8E3BC87C2CE}"/>
              </a:ext>
            </a:extLst>
          </p:cNvPr>
          <p:cNvSpPr txBox="1">
            <a:spLocks/>
          </p:cNvSpPr>
          <p:nvPr userDrawn="1"/>
        </p:nvSpPr>
        <p:spPr bwMode="white">
          <a:xfrm>
            <a:off x="3322422" y="5095092"/>
            <a:ext cx="2063579" cy="486301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>
            <a:lvl1pPr marL="0" indent="0" algn="ctr" defTabSz="4572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Arial"/>
              <a:buNone/>
              <a:defRPr sz="2000" b="0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1pPr>
            <a:lvl2pPr marL="45720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sz="18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2pPr>
            <a:lvl3pPr marL="91440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sz="16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3pPr>
            <a:lvl4pPr marL="1371600" indent="0" algn="ctr" defTabSz="457200" rtl="0" eaLnBrk="1" latinLnBrk="0" hangingPunct="1">
              <a:lnSpc>
                <a:spcPts val="18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4pPr>
            <a:lvl5pPr marL="1828800" indent="0" algn="ctr" defTabSz="457200" rtl="0" eaLnBrk="1" latinLnBrk="0" hangingPunct="1">
              <a:lnSpc>
                <a:spcPts val="19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lang="en-US" sz="1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5pPr>
            <a:lvl6pPr marL="2286000" indent="0" algn="ctr" defTabSz="401638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tabLst>
                <a:tab pos="1484313" algn="l"/>
              </a:tabLst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6pPr>
            <a:lvl7pPr marL="2743200" indent="0" algn="ctr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7pPr>
            <a:lvl8pPr marL="3200400" indent="0" algn="ctr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8pPr>
            <a:lvl9pPr marL="3657600" indent="0" algn="ctr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9pPr>
          </a:lstStyle>
          <a:p>
            <a:pPr algn="l">
              <a:spcAft>
                <a:spcPts val="0"/>
              </a:spcAft>
            </a:pPr>
            <a:r>
              <a:rPr lang="en-US" sz="1400" b="1" i="1" dirty="0">
                <a:solidFill>
                  <a:schemeClr val="accent4">
                    <a:lumMod val="20000"/>
                    <a:lumOff val="80000"/>
                    <a:alpha val="50000"/>
                  </a:schemeClr>
                </a:solidFill>
              </a:rPr>
              <a:t>2021 ESRI </a:t>
            </a:r>
            <a:br>
              <a:rPr lang="en-US" sz="1400" b="1" i="1" dirty="0">
                <a:solidFill>
                  <a:schemeClr val="accent4">
                    <a:lumMod val="20000"/>
                    <a:lumOff val="80000"/>
                    <a:alpha val="50000"/>
                  </a:schemeClr>
                </a:solidFill>
              </a:rPr>
            </a:br>
            <a:r>
              <a:rPr lang="en-US" sz="1400" b="1" i="1" dirty="0">
                <a:solidFill>
                  <a:schemeClr val="accent4">
                    <a:lumMod val="20000"/>
                    <a:lumOff val="80000"/>
                    <a:alpha val="50000"/>
                  </a:schemeClr>
                </a:solidFill>
              </a:rPr>
              <a:t>    DEVELOPER SUMMIT</a:t>
            </a:r>
            <a:endParaRPr lang="en-US" sz="1400" i="1" dirty="0">
              <a:solidFill>
                <a:schemeClr val="accent4">
                  <a:lumMod val="20000"/>
                  <a:lumOff val="80000"/>
                  <a:alpha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910479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0B0676A4-1D3D-416A-AD90-C5A89CF7A045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1A98BEF5-ECB7-4BE7-BA71-8F98E21C6712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3" name="gradient background1">
                <a:extLst>
                  <a:ext uri="{FF2B5EF4-FFF2-40B4-BE49-F238E27FC236}">
                    <a16:creationId xmlns:a16="http://schemas.microsoft.com/office/drawing/2014/main" id="{4A5D699E-FE86-4748-AFB2-E4D936A9F390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14" name="gradient background1">
                <a:extLst>
                  <a:ext uri="{FF2B5EF4-FFF2-40B4-BE49-F238E27FC236}">
                    <a16:creationId xmlns:a16="http://schemas.microsoft.com/office/drawing/2014/main" id="{ACAD29A0-2079-4466-B8F7-FFA24105E507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57F2B760-0BA3-41F8-91FC-6EB03D46BAA0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50865720-AC5D-4609-83A5-6BC8B579D20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FCAF538E-F206-4026-8583-A3D1B577D24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10" name="gradient background1">
              <a:extLst>
                <a:ext uri="{FF2B5EF4-FFF2-40B4-BE49-F238E27FC236}">
                  <a16:creationId xmlns:a16="http://schemas.microsoft.com/office/drawing/2014/main" id="{CC6681CD-59F5-446F-81A7-39BE50E9A779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anchor="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914400" y="1828800"/>
            <a:ext cx="10369296" cy="3429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333146371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57C34DE6-CF06-47AD-A300-E94AC6AFEA26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2A087D73-9BE8-4C61-9270-8C61322F6B8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3" name="gradient background1">
                <a:extLst>
                  <a:ext uri="{FF2B5EF4-FFF2-40B4-BE49-F238E27FC236}">
                    <a16:creationId xmlns:a16="http://schemas.microsoft.com/office/drawing/2014/main" id="{3CBE2F27-3500-4020-8FC3-385D7B0B7A4F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14" name="gradient background1">
                <a:extLst>
                  <a:ext uri="{FF2B5EF4-FFF2-40B4-BE49-F238E27FC236}">
                    <a16:creationId xmlns:a16="http://schemas.microsoft.com/office/drawing/2014/main" id="{899D8892-3B1F-47F9-BC40-24FC978C63C9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134AE7E6-F27F-462F-A19A-FFA09CAADEA1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A786DBA1-3338-4A44-97BB-FA1C955AAB8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2B4BEA8A-F085-4834-92E2-931AE184D67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9" name="gradient background1">
              <a:extLst>
                <a:ext uri="{FF2B5EF4-FFF2-40B4-BE49-F238E27FC236}">
                  <a16:creationId xmlns:a16="http://schemas.microsoft.com/office/drawing/2014/main" id="{A24C2D91-A61B-404A-8B39-8D0DA88E6C2E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2625" y="682625"/>
            <a:ext cx="10826496" cy="369332"/>
          </a:xfrm>
        </p:spPr>
        <p:txBody>
          <a:bodyPr/>
          <a:lstStyle>
            <a:lvl1pPr>
              <a:defRPr lang="en-US" sz="2400" b="1" kern="1200" spc="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82625" y="1097309"/>
            <a:ext cx="10826496" cy="246221"/>
          </a:xfrm>
        </p:spPr>
        <p:txBody>
          <a:bodyPr anchor="t" anchorCtr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1pPr>
            <a:lvl2pPr marL="0" indent="0">
              <a:buNone/>
              <a:defRPr sz="1400"/>
            </a:lvl2pPr>
            <a:lvl3pPr marL="0" indent="0">
              <a:buNone/>
              <a:defRPr sz="1400"/>
            </a:lvl3pPr>
            <a:lvl4pPr marL="0" indent="0">
              <a:buNone/>
              <a:defRPr sz="1400"/>
            </a:lvl4pPr>
            <a:lvl5pPr marL="0" indent="0">
              <a:buNone/>
              <a:defRPr sz="1400"/>
            </a:lvl5pPr>
          </a:lstStyle>
          <a:p>
            <a:pPr lvl="0"/>
            <a:r>
              <a:rPr lang="en-US" dirty="0"/>
              <a:t>Click to Edit Subtitle (optional)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914400" y="1828804"/>
            <a:ext cx="10369296" cy="34274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83632117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>
            <a:extLst>
              <a:ext uri="{FF2B5EF4-FFF2-40B4-BE49-F238E27FC236}">
                <a16:creationId xmlns:a16="http://schemas.microsoft.com/office/drawing/2014/main" id="{DDDCB224-DD72-4B89-A352-67EDD3F9A8A9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05F9864D-D6DE-4810-B9EA-3A3A633C3D37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49" name="gradient background1">
                <a:extLst>
                  <a:ext uri="{FF2B5EF4-FFF2-40B4-BE49-F238E27FC236}">
                    <a16:creationId xmlns:a16="http://schemas.microsoft.com/office/drawing/2014/main" id="{EE09AF11-F103-4BC3-8DF5-BF5FA639FC4F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50" name="gradient background1">
                <a:extLst>
                  <a:ext uri="{FF2B5EF4-FFF2-40B4-BE49-F238E27FC236}">
                    <a16:creationId xmlns:a16="http://schemas.microsoft.com/office/drawing/2014/main" id="{6FD81395-2E76-4A81-8890-37E254171729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D2065ABA-CA40-48D8-ABDF-E7953AA8507A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47" name="Picture 46">
                <a:extLst>
                  <a:ext uri="{FF2B5EF4-FFF2-40B4-BE49-F238E27FC236}">
                    <a16:creationId xmlns:a16="http://schemas.microsoft.com/office/drawing/2014/main" id="{8D2620FC-1E9B-4864-B1E4-E5E9C450F35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48" name="Picture 47">
                <a:extLst>
                  <a:ext uri="{FF2B5EF4-FFF2-40B4-BE49-F238E27FC236}">
                    <a16:creationId xmlns:a16="http://schemas.microsoft.com/office/drawing/2014/main" id="{505D86D4-A0F7-4E58-8D00-CA49258BDDA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46" name="gradient background1">
              <a:extLst>
                <a:ext uri="{FF2B5EF4-FFF2-40B4-BE49-F238E27FC236}">
                  <a16:creationId xmlns:a16="http://schemas.microsoft.com/office/drawing/2014/main" id="{A0D7A530-A151-416C-BCF5-60B7C9D95F47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10" name="Picture Placeholder 8"/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684213" y="1757363"/>
            <a:ext cx="5943600" cy="33432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1800" baseline="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Click icon to 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976871" y="3582548"/>
            <a:ext cx="4527741" cy="338554"/>
          </a:xfrm>
          <a:noFill/>
        </p:spPr>
        <p:txBody>
          <a:bodyPr wrap="square" anchor="t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Presenter(s)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976871" y="2348110"/>
            <a:ext cx="4527741" cy="1169551"/>
          </a:xfrm>
        </p:spPr>
        <p:txBody>
          <a:bodyPr wrap="square" anchor="b">
            <a:sp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en-US" sz="3800" b="1" i="0" kern="1200" cap="none" baseline="0">
                <a:solidFill>
                  <a:schemeClr val="tx1"/>
                </a:solidFill>
                <a:effectLst/>
                <a:latin typeface="+mj-lt"/>
                <a:ea typeface="+mj-ea"/>
                <a:cs typeface="Arial"/>
              </a:defRPr>
            </a:lvl1pPr>
          </a:lstStyle>
          <a:p>
            <a:r>
              <a:rPr kumimoji="0" lang="en-US" dirty="0"/>
              <a:t>Click to Edit </a:t>
            </a:r>
            <a:br>
              <a:rPr kumimoji="0" lang="en-US" dirty="0"/>
            </a:br>
            <a:r>
              <a:rPr kumimoji="0" lang="en-US" dirty="0"/>
              <a:t>Demo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7145194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100000">
              <a:srgbClr val="00063D"/>
            </a:gs>
            <a:gs pos="0">
              <a:srgbClr val="1E71F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682625"/>
            <a:ext cx="10826496" cy="369332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828800"/>
            <a:ext cx="10361957" cy="3429000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1459719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6939" r:id="rId1"/>
    <p:sldLayoutId id="2147486940" r:id="rId2"/>
    <p:sldLayoutId id="2147486941" r:id="rId3"/>
    <p:sldLayoutId id="2147486948" r:id="rId4"/>
  </p:sldLayoutIdLst>
  <p:transition spd="med">
    <p:fade/>
  </p:transition>
  <p:hf sldNum="0" hdr="0" ftr="0" dt="0"/>
  <p:txStyles>
    <p:titleStyle>
      <a:lvl1pPr algn="l" defTabSz="457200" rtl="0" eaLnBrk="1" latinLnBrk="0" hangingPunct="1">
        <a:lnSpc>
          <a:spcPct val="100000"/>
        </a:lnSpc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Arial"/>
        </a:defRPr>
      </a:lvl1pPr>
    </p:titleStyle>
    <p:bodyStyle>
      <a:lvl1pPr marL="176213" indent="-176213" algn="l" defTabSz="457200" rtl="0" eaLnBrk="1" latinLnBrk="0" hangingPunct="1">
        <a:lnSpc>
          <a:spcPct val="100000"/>
        </a:lnSpc>
        <a:spcBef>
          <a:spcPts val="30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Arial"/>
        <a:buChar char="•"/>
        <a:defRPr sz="2000" b="1" kern="1200">
          <a:solidFill>
            <a:schemeClr val="tx1"/>
          </a:solidFill>
          <a:latin typeface="+mn-lt"/>
          <a:ea typeface="+mn-ea"/>
          <a:cs typeface="Arial"/>
        </a:defRPr>
      </a:lvl1pPr>
      <a:lvl2pPr marL="457200" indent="-173736" algn="l" defTabSz="4572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sz="1800" b="1" kern="1200">
          <a:solidFill>
            <a:schemeClr val="tx1"/>
          </a:solidFill>
          <a:latin typeface="+mn-lt"/>
          <a:ea typeface="+mn-ea"/>
          <a:cs typeface="Arial"/>
        </a:defRPr>
      </a:lvl2pPr>
      <a:lvl3pPr marL="795528" indent="-173736" algn="l" defTabSz="4572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sz="1600" b="1" kern="1200">
          <a:solidFill>
            <a:schemeClr val="tx1"/>
          </a:solidFill>
          <a:latin typeface="+mn-lt"/>
          <a:ea typeface="+mn-ea"/>
          <a:cs typeface="Arial"/>
        </a:defRPr>
      </a:lvl3pPr>
      <a:lvl4pPr marL="1216152" indent="-173736" algn="l" defTabSz="457200" rtl="0" eaLnBrk="1" latinLnBrk="0" hangingPunct="1">
        <a:lnSpc>
          <a:spcPts val="18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sz="1400" b="1" kern="1200">
          <a:solidFill>
            <a:schemeClr val="tx1"/>
          </a:solidFill>
          <a:latin typeface="+mn-lt"/>
          <a:ea typeface="+mn-ea"/>
          <a:cs typeface="Arial"/>
        </a:defRPr>
      </a:lvl4pPr>
      <a:lvl5pPr marL="1546225" indent="-176213" algn="l" defTabSz="457200" rtl="0" eaLnBrk="1" latinLnBrk="0" hangingPunct="1">
        <a:lnSpc>
          <a:spcPts val="19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lang="en-US" sz="1400" b="1" kern="1200" dirty="0">
          <a:solidFill>
            <a:schemeClr val="tx1"/>
          </a:solidFill>
          <a:latin typeface="+mn-lt"/>
          <a:ea typeface="+mn-ea"/>
          <a:cs typeface="Arial"/>
        </a:defRPr>
      </a:lvl5pPr>
      <a:lvl6pPr marL="1773238" indent="-177800" algn="l" defTabSz="401638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tabLst>
          <a:tab pos="1484313" algn="l"/>
        </a:tabLst>
        <a:defRPr sz="1400" b="1" kern="1200">
          <a:solidFill>
            <a:schemeClr val="tx1"/>
          </a:solidFill>
          <a:latin typeface="Arial"/>
          <a:ea typeface="+mn-ea"/>
          <a:cs typeface="Arial"/>
        </a:defRPr>
      </a:lvl6pPr>
      <a:lvl7pPr marL="2062163" indent="-176213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1" kern="1200">
          <a:solidFill>
            <a:schemeClr val="tx1"/>
          </a:solidFill>
          <a:latin typeface="Arial"/>
          <a:ea typeface="+mn-ea"/>
          <a:cs typeface="Arial"/>
        </a:defRPr>
      </a:lvl7pPr>
      <a:lvl8pPr marL="2286000" indent="-173038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1" kern="1200">
          <a:solidFill>
            <a:schemeClr val="tx1"/>
          </a:solidFill>
          <a:latin typeface="Arial"/>
          <a:ea typeface="+mn-ea"/>
          <a:cs typeface="Arial"/>
        </a:defRPr>
      </a:lvl8pPr>
      <a:lvl9pPr marL="2452688" indent="-163513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1" kern="1200">
          <a:solidFill>
            <a:schemeClr val="tx1"/>
          </a:solidFill>
          <a:latin typeface="Arial"/>
          <a:ea typeface="+mn-ea"/>
          <a:cs typeface="Arial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file:///C:\Data\PluginData\SQLExpressData\SqlExpress.sqlexpress\FdTestSqlExpress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s://github.com/esri/arcgis-pro-sdk/wiki/tech-session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337821" y="3290742"/>
            <a:ext cx="8534401" cy="44933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Wolf Kaiser</a:t>
            </a:r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337821" y="2120348"/>
            <a:ext cx="9860266" cy="984885"/>
          </a:xfrm>
        </p:spPr>
        <p:txBody>
          <a:bodyPr anchor="t"/>
          <a:lstStyle/>
          <a:p>
            <a:r>
              <a:rPr lang="en-US" sz="3200" dirty="0"/>
              <a:t>ArcGIS Pro SDK for .NET:</a:t>
            </a:r>
            <a:br>
              <a:rPr lang="en-US" sz="3200" dirty="0"/>
            </a:br>
            <a:r>
              <a:rPr lang="en-US" sz="3200" b="0" dirty="0"/>
              <a:t>Plugin </a:t>
            </a:r>
            <a:r>
              <a:rPr lang="en-US" sz="3200" b="0" dirty="0" err="1"/>
              <a:t>Datasources</a:t>
            </a:r>
            <a:r>
              <a:rPr lang="en-US" sz="3200" b="0" dirty="0"/>
              <a:t>, Deep Dive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749794671"/>
      </p:ext>
    </p:extLst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0DBC28-D842-40F8-AEE3-97BF7F7AD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Implementing plugin </a:t>
            </a:r>
            <a:r>
              <a:rPr lang="en-US" dirty="0" err="1"/>
              <a:t>datasource</a:t>
            </a:r>
            <a:r>
              <a:rPr lang="en-US" dirty="0"/>
              <a:t> for your custom data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559904-50C5-4506-B3CC-DE5FE46947F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06824" y="1362635"/>
            <a:ext cx="10705472" cy="3429000"/>
          </a:xfrm>
        </p:spPr>
        <p:txBody>
          <a:bodyPr/>
          <a:lstStyle/>
          <a:p>
            <a:r>
              <a:rPr lang="en-US" sz="2000" dirty="0"/>
              <a:t>Use the ‘ArcGIS Pro Plugin’ Project Template</a:t>
            </a:r>
          </a:p>
          <a:p>
            <a:pPr lvl="1"/>
            <a:r>
              <a:rPr lang="en-US" sz="1800" dirty="0"/>
              <a:t>Stubs out all code for you</a:t>
            </a:r>
          </a:p>
          <a:p>
            <a:r>
              <a:rPr lang="en-US" sz="2000" dirty="0"/>
              <a:t>Creates three concrete classes that inherit from these API template classes</a:t>
            </a:r>
          </a:p>
          <a:p>
            <a:pPr lvl="1"/>
            <a:r>
              <a:rPr lang="en-US" sz="1800" dirty="0" err="1"/>
              <a:t>PluginDatasourceTemplate</a:t>
            </a:r>
            <a:r>
              <a:rPr lang="en-US" sz="1800" dirty="0"/>
              <a:t> </a:t>
            </a:r>
          </a:p>
          <a:p>
            <a:pPr lvl="2"/>
            <a:r>
              <a:rPr lang="en-US" sz="1600" dirty="0"/>
              <a:t>Used to manage one or more tables or feature classes </a:t>
            </a:r>
          </a:p>
          <a:p>
            <a:pPr lvl="1"/>
            <a:r>
              <a:rPr lang="en-US" sz="1800" dirty="0" err="1"/>
              <a:t>PluginTableTemplate</a:t>
            </a:r>
            <a:endParaRPr lang="en-US" sz="1800" dirty="0"/>
          </a:p>
          <a:p>
            <a:pPr lvl="2"/>
            <a:r>
              <a:rPr lang="en-US" sz="1600" dirty="0"/>
              <a:t>Can be queried and return a cursor</a:t>
            </a:r>
          </a:p>
          <a:p>
            <a:pPr lvl="1"/>
            <a:r>
              <a:rPr lang="en-US" sz="1800" dirty="0" err="1"/>
              <a:t>PluginCursorTemplate</a:t>
            </a:r>
            <a:endParaRPr lang="en-US" sz="1800" dirty="0"/>
          </a:p>
          <a:p>
            <a:pPr lvl="2"/>
            <a:r>
              <a:rPr lang="en-US" sz="1600" dirty="0"/>
              <a:t>Data Rows are returned by iterating using a cursor</a:t>
            </a:r>
          </a:p>
          <a:p>
            <a:r>
              <a:rPr lang="en-US" sz="2000" dirty="0"/>
              <a:t>Update </a:t>
            </a:r>
            <a:r>
              <a:rPr lang="en-US" sz="2000" dirty="0" err="1"/>
              <a:t>config.daml</a:t>
            </a:r>
            <a:r>
              <a:rPr lang="en-US" sz="2000" dirty="0"/>
              <a:t> to register your Plugin </a:t>
            </a:r>
            <a:r>
              <a:rPr lang="en-US" sz="2000" dirty="0" err="1"/>
              <a:t>Datasource</a:t>
            </a:r>
            <a:r>
              <a:rPr lang="en-US" sz="2000" dirty="0"/>
              <a:t> with Pro with the id attribute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5BDA7E6-8313-4D35-9DD4-90991634F1B7}"/>
              </a:ext>
            </a:extLst>
          </p:cNvPr>
          <p:cNvSpPr/>
          <p:nvPr/>
        </p:nvSpPr>
        <p:spPr bwMode="auto">
          <a:xfrm>
            <a:off x="957510" y="5010333"/>
            <a:ext cx="10276979" cy="1372091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&lt;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ArcGISPro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 &lt;</a:t>
            </a:r>
            <a:r>
              <a:rPr lang="en-US" sz="1600" dirty="0" err="1">
                <a:solidFill>
                  <a:srgbClr val="A31515"/>
                </a:solidFill>
                <a:latin typeface="Consolas" panose="020B0609020204030204" pitchFamily="49" charset="0"/>
              </a:rPr>
              <a:t>PluginDatasources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   &lt;</a:t>
            </a:r>
            <a:r>
              <a:rPr lang="en-US" sz="1600" dirty="0" err="1">
                <a:solidFill>
                  <a:srgbClr val="A31515"/>
                </a:solidFill>
                <a:latin typeface="Consolas" panose="020B0609020204030204" pitchFamily="49" charset="0"/>
              </a:rPr>
              <a:t>PluginDatasource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id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ProSqlPluginDatasource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class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ProSqlPluginDatasourceTemplate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/&gt;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 &lt;/</a:t>
            </a:r>
            <a:r>
              <a:rPr lang="en-US" sz="1600" dirty="0" err="1">
                <a:solidFill>
                  <a:srgbClr val="A31515"/>
                </a:solidFill>
                <a:latin typeface="Consolas" panose="020B0609020204030204" pitchFamily="49" charset="0"/>
              </a:rPr>
              <a:t>PluginDatasources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&lt;/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ArcGISPro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16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2526756"/>
      </p:ext>
    </p:extLst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DB4DE0-0EDD-4C00-8E64-13174562D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a custom plugin </a:t>
            </a:r>
            <a:r>
              <a:rPr lang="en-US" dirty="0" err="1"/>
              <a:t>datasource</a:t>
            </a:r>
            <a:r>
              <a:rPr lang="en-US" dirty="0"/>
              <a:t> in ArcGIS Pro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7E8524-5C7F-43D5-B348-4CB21BF2897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85800" y="1337309"/>
            <a:ext cx="10369296" cy="3836269"/>
          </a:xfrm>
        </p:spPr>
        <p:txBody>
          <a:bodyPr/>
          <a:lstStyle/>
          <a:p>
            <a:r>
              <a:rPr lang="en-US" dirty="0"/>
              <a:t>How can I use a Custom Plugin </a:t>
            </a:r>
            <a:r>
              <a:rPr lang="en-US" dirty="0" err="1"/>
              <a:t>Datasource</a:t>
            </a:r>
            <a:r>
              <a:rPr lang="en-US" dirty="0"/>
              <a:t> from an Add-in:</a:t>
            </a:r>
          </a:p>
          <a:p>
            <a:pPr lvl="1"/>
            <a:r>
              <a:rPr lang="en-US" dirty="0"/>
              <a:t>Create a </a:t>
            </a:r>
            <a:r>
              <a:rPr lang="en-US" dirty="0" err="1"/>
              <a:t>PluginDatasourceConnectionPath</a:t>
            </a:r>
            <a:r>
              <a:rPr lang="en-US" dirty="0"/>
              <a:t> object, which inherits from the Connector base class</a:t>
            </a:r>
          </a:p>
          <a:p>
            <a:pPr lvl="1"/>
            <a:r>
              <a:rPr lang="en-US" dirty="0"/>
              <a:t>Create a </a:t>
            </a:r>
            <a:r>
              <a:rPr lang="en-US" dirty="0" err="1"/>
              <a:t>PluginDatastore</a:t>
            </a:r>
            <a:r>
              <a:rPr lang="en-US" dirty="0"/>
              <a:t> object using the connector. </a:t>
            </a:r>
            <a:r>
              <a:rPr lang="en-US" dirty="0" err="1"/>
              <a:t>PluginDatastore</a:t>
            </a:r>
            <a:r>
              <a:rPr lang="en-US" dirty="0"/>
              <a:t> inherits from the Datastore base class</a:t>
            </a:r>
          </a:p>
          <a:p>
            <a:pPr lvl="1"/>
            <a:r>
              <a:rPr lang="en-US" dirty="0"/>
              <a:t>Open a Table or </a:t>
            </a:r>
            <a:r>
              <a:rPr lang="en-US" dirty="0" err="1"/>
              <a:t>FeatureClass</a:t>
            </a:r>
            <a:r>
              <a:rPr lang="en-US" dirty="0"/>
              <a:t> using the OpenTable() method on the datastore</a:t>
            </a:r>
          </a:p>
          <a:p>
            <a:pPr lvl="1"/>
            <a:r>
              <a:rPr lang="en-US" dirty="0"/>
              <a:t>Using the Table or </a:t>
            </a:r>
            <a:r>
              <a:rPr lang="en-US" dirty="0" err="1"/>
              <a:t>FeatureClass</a:t>
            </a:r>
            <a:r>
              <a:rPr lang="en-US" dirty="0"/>
              <a:t> I can then</a:t>
            </a:r>
          </a:p>
          <a:p>
            <a:pPr lvl="1"/>
            <a:r>
              <a:rPr lang="en-US" dirty="0"/>
              <a:t>1. Extract the data in code by:</a:t>
            </a:r>
          </a:p>
          <a:p>
            <a:pPr lvl="2"/>
            <a:r>
              <a:rPr lang="en-US" dirty="0"/>
              <a:t>Using the Search or Select methods to get a </a:t>
            </a:r>
            <a:r>
              <a:rPr lang="en-US" dirty="0" err="1"/>
              <a:t>RowCursor</a:t>
            </a:r>
            <a:endParaRPr lang="en-US" dirty="0"/>
          </a:p>
          <a:p>
            <a:pPr lvl="2"/>
            <a:r>
              <a:rPr lang="en-US" dirty="0"/>
              <a:t>Iterate through the cursor using </a:t>
            </a:r>
            <a:r>
              <a:rPr lang="en-US" dirty="0" err="1"/>
              <a:t>MoveNext</a:t>
            </a:r>
            <a:r>
              <a:rPr lang="en-US" dirty="0"/>
              <a:t>() and Current, which returns a Row</a:t>
            </a:r>
          </a:p>
          <a:p>
            <a:pPr lvl="1"/>
            <a:r>
              <a:rPr lang="en-US" dirty="0"/>
              <a:t>2. Use the Table or </a:t>
            </a:r>
            <a:r>
              <a:rPr lang="en-US" dirty="0" err="1"/>
              <a:t>FeatureClass</a:t>
            </a:r>
            <a:r>
              <a:rPr lang="en-US" dirty="0"/>
              <a:t> in ArcGIS Pro:</a:t>
            </a:r>
          </a:p>
          <a:p>
            <a:pPr lvl="2"/>
            <a:r>
              <a:rPr lang="en-US" dirty="0"/>
              <a:t>- Using </a:t>
            </a:r>
            <a:r>
              <a:rPr lang="en-US" dirty="0" err="1"/>
              <a:t>LayerFactory</a:t>
            </a:r>
            <a:r>
              <a:rPr lang="en-US" dirty="0"/>
              <a:t> to add a </a:t>
            </a:r>
            <a:r>
              <a:rPr lang="en-US" dirty="0" err="1"/>
              <a:t>FeatureClass</a:t>
            </a:r>
            <a:r>
              <a:rPr lang="en-US" dirty="0"/>
              <a:t> to a Map</a:t>
            </a:r>
          </a:p>
          <a:p>
            <a:pPr lvl="2"/>
            <a:r>
              <a:rPr lang="en-US" dirty="0"/>
              <a:t>- Using </a:t>
            </a:r>
            <a:r>
              <a:rPr lang="en-US" dirty="0" err="1"/>
              <a:t>StandaloneTableFactory</a:t>
            </a:r>
            <a:r>
              <a:rPr lang="en-US" dirty="0"/>
              <a:t> to add a </a:t>
            </a:r>
            <a:r>
              <a:rPr lang="en-US" dirty="0" err="1"/>
              <a:t>StandaloneTable</a:t>
            </a:r>
            <a:r>
              <a:rPr lang="en-US" dirty="0"/>
              <a:t> to a Map</a:t>
            </a:r>
          </a:p>
        </p:txBody>
      </p:sp>
    </p:spTree>
    <p:extLst>
      <p:ext uri="{BB962C8B-B14F-4D97-AF65-F5344CB8AC3E}">
        <p14:creationId xmlns:p14="http://schemas.microsoft.com/office/powerpoint/2010/main" val="4068440264"/>
      </p:ext>
    </p:extLst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0DBC28-D842-40F8-AEE3-97BF7F7AD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632" y="450015"/>
            <a:ext cx="10826496" cy="369332"/>
          </a:xfrm>
        </p:spPr>
        <p:txBody>
          <a:bodyPr/>
          <a:lstStyle/>
          <a:p>
            <a:r>
              <a:rPr lang="en-US" dirty="0"/>
              <a:t>Using a custom plugin </a:t>
            </a:r>
            <a:r>
              <a:rPr lang="en-US" dirty="0" err="1"/>
              <a:t>datasource</a:t>
            </a:r>
            <a:r>
              <a:rPr lang="en-US" dirty="0"/>
              <a:t> in ArcGIS Pro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0ED431-7EFF-44B7-A540-3116CC5412F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06823" y="977408"/>
            <a:ext cx="10826496" cy="3429000"/>
          </a:xfrm>
        </p:spPr>
        <p:txBody>
          <a:bodyPr/>
          <a:lstStyle/>
          <a:p>
            <a:r>
              <a:rPr lang="en-US" sz="2400" dirty="0"/>
              <a:t>Define a connection to a data source instance for an Add-in</a:t>
            </a:r>
          </a:p>
          <a:p>
            <a:pPr lvl="1"/>
            <a:r>
              <a:rPr lang="en-US" sz="2000" dirty="0"/>
              <a:t>Use </a:t>
            </a:r>
            <a:r>
              <a:rPr lang="en-US" sz="2000" dirty="0" err="1"/>
              <a:t>PluginDatasourceConnectionPath</a:t>
            </a:r>
            <a:r>
              <a:rPr lang="en-US" sz="2000" dirty="0"/>
              <a:t> with the </a:t>
            </a:r>
            <a:r>
              <a:rPr lang="en-US" sz="2000" dirty="0" err="1"/>
              <a:t>PluginDataSource</a:t>
            </a:r>
            <a:r>
              <a:rPr lang="en-US" sz="2000" dirty="0"/>
              <a:t> id and the path to the data source file</a:t>
            </a:r>
          </a:p>
          <a:p>
            <a:r>
              <a:rPr lang="en-US" sz="2400" dirty="0"/>
              <a:t>Use the connection to create a datastore to your data source instance</a:t>
            </a:r>
          </a:p>
          <a:p>
            <a:r>
              <a:rPr lang="en-US" sz="2400" dirty="0"/>
              <a:t>Use the datastore to access tables and feature classes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7E7622B-6BC9-42E9-8A20-338E9F4FEFDE}"/>
              </a:ext>
            </a:extLst>
          </p:cNvPr>
          <p:cNvSpPr txBox="1"/>
          <p:nvPr/>
        </p:nvSpPr>
        <p:spPr>
          <a:xfrm>
            <a:off x="806823" y="3123099"/>
            <a:ext cx="10826496" cy="3284886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square" lIns="0" tIns="0" rIns="0" bIns="0" rtlCol="0">
            <a:noAutofit/>
          </a:bodyPr>
          <a:lstStyle/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var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pluginId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400" dirty="0">
                <a:solidFill>
                  <a:srgbClr val="800000"/>
                </a:solidFill>
                <a:latin typeface="Consolas" panose="020B0609020204030204" pitchFamily="49" charset="0"/>
              </a:rPr>
              <a:t>@"ProSqlExpressPluginDatasource"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nn-NO" sz="1400" dirty="0">
                <a:solidFill>
                  <a:srgbClr val="0000FF"/>
                </a:solidFill>
                <a:latin typeface="Consolas" panose="020B0609020204030204" pitchFamily="49" charset="0"/>
              </a:rPr>
              <a:t> var</a:t>
            </a:r>
            <a:r>
              <a:rPr lang="nn-NO" sz="1400" dirty="0">
                <a:solidFill>
                  <a:srgbClr val="000000"/>
                </a:solidFill>
                <a:latin typeface="Consolas" panose="020B0609020204030204" pitchFamily="49" charset="0"/>
              </a:rPr>
              <a:t> filePathUri = </a:t>
            </a:r>
            <a:r>
              <a:rPr lang="nn-NO" sz="1400" dirty="0">
                <a:solidFill>
                  <a:srgbClr val="0000FF"/>
                </a:solidFill>
                <a:latin typeface="Consolas" panose="020B0609020204030204" pitchFamily="49" charset="0"/>
              </a:rPr>
              <a:t>new</a:t>
            </a:r>
            <a:r>
              <a:rPr lang="nn-NO" sz="1400" dirty="0">
                <a:solidFill>
                  <a:srgbClr val="000000"/>
                </a:solidFill>
                <a:latin typeface="Consolas" panose="020B0609020204030204" pitchFamily="49" charset="0"/>
              </a:rPr>
              <a:t> Uri(</a:t>
            </a:r>
            <a:r>
              <a:rPr lang="nn-NO" sz="1400" dirty="0">
                <a:solidFill>
                  <a:srgbClr val="800000"/>
                </a:solidFill>
                <a:latin typeface="Consolas" panose="020B0609020204030204" pitchFamily="49" charset="0"/>
              </a:rPr>
              <a:t>@"C:\Data\PluginData\SQLExpressData\SqlExpress.sqlexpress\\\FdTestSqlExpress"</a:t>
            </a:r>
            <a:r>
              <a:rPr lang="nn-NO" sz="14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var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conSql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new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PluginDatasourceConnectionPath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pluginId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filePathUri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QueuedTask.Run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(() =&gt;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{</a:t>
            </a: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  using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pluginSql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new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PluginDatastore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conSql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))</a:t>
            </a: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    foreach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(var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tableName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in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pluginSql.GetTableNames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())</a:t>
            </a: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      using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tbl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pluginSql.OpenTable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tableName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))</a:t>
            </a: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        if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tbl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is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FeatureClass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fc)</a:t>
            </a: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       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           //Add as a layer to the active map or scene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     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LayerFactory.Instance.CreateFeatureLayer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(fc,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MapView.Active.Map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    }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});</a:t>
            </a:r>
            <a:endParaRPr lang="en-US" sz="1400" b="1" dirty="0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5199135"/>
      </p:ext>
    </p:extLst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1E2ED6D-4550-4F82-AC04-3E1AF4D9B4C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15200" y="1096879"/>
            <a:ext cx="4189412" cy="2769989"/>
          </a:xfrm>
          <a:prstGeom prst="rect">
            <a:avLst/>
          </a:prstGeom>
        </p:spPr>
        <p:txBody>
          <a:bodyPr/>
          <a:lstStyle/>
          <a:p>
            <a:pPr lvl="0" defTabSz="914400" eaLnBrk="0" hangingPunct="0">
              <a:spcBef>
                <a:spcPts val="0"/>
              </a:spcBef>
              <a:defRPr/>
            </a:pPr>
            <a:r>
              <a:rPr lang="en-US" sz="3600" dirty="0"/>
              <a:t>Demo: </a:t>
            </a:r>
            <a:r>
              <a:rPr lang="en-US" sz="3600" dirty="0">
                <a:cs typeface="Avenir LT Std 65 Medium" charset="0"/>
              </a:rPr>
              <a:t>Plugin </a:t>
            </a:r>
            <a:r>
              <a:rPr lang="en-US" sz="3600" dirty="0" err="1">
                <a:cs typeface="Avenir LT Std 65 Medium" charset="0"/>
              </a:rPr>
              <a:t>DataSource</a:t>
            </a:r>
            <a:r>
              <a:rPr lang="en-US" sz="3600" dirty="0">
                <a:cs typeface="Avenir LT Std 65 Medium" charset="0"/>
              </a:rPr>
              <a:t> Template</a:t>
            </a:r>
            <a:br>
              <a:rPr lang="en-US" sz="3600" dirty="0">
                <a:cs typeface="Avenir LT Std 65 Medium" charset="0"/>
              </a:rPr>
            </a:br>
            <a:r>
              <a:rPr lang="en-US" sz="3600" dirty="0">
                <a:cs typeface="Avenir LT Std 65 Medium" charset="0"/>
              </a:rPr>
              <a:t>&amp; </a:t>
            </a:r>
            <a:r>
              <a:rPr lang="en-US" sz="3600" dirty="0" err="1">
                <a:cs typeface="Avenir LT Std 65 Medium" charset="0"/>
              </a:rPr>
              <a:t>Addin</a:t>
            </a:r>
            <a:r>
              <a:rPr lang="en-US" sz="3600" dirty="0">
                <a:cs typeface="Avenir LT Std 65 Medium" charset="0"/>
              </a:rPr>
              <a:t> using the </a:t>
            </a:r>
            <a:r>
              <a:rPr lang="en-US" sz="3600" dirty="0" err="1">
                <a:cs typeface="Avenir LT Std 65 Medium" charset="0"/>
              </a:rPr>
              <a:t>DataSource</a:t>
            </a:r>
            <a:endParaRPr lang="en-US" sz="36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2B68BBF-AB71-4CA3-BF2D-40081BADA2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037" y="1096879"/>
            <a:ext cx="6212305" cy="4125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394380"/>
      </p:ext>
    </p:extLst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9E4CECA-9C0D-4F12-A1AB-17245C1F95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2625"/>
            <a:ext cx="10826496" cy="369332"/>
          </a:xfrm>
        </p:spPr>
        <p:txBody>
          <a:bodyPr/>
          <a:lstStyle/>
          <a:p>
            <a:r>
              <a:rPr lang="en-US" dirty="0"/>
              <a:t>“Plugin </a:t>
            </a:r>
            <a:r>
              <a:rPr lang="en-US" dirty="0" err="1"/>
              <a:t>DataSource</a:t>
            </a:r>
            <a:r>
              <a:rPr lang="en-US" dirty="0"/>
              <a:t> Project Template”: Implement Custom Data Access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1146CC6-E26E-49B0-B56E-3BEB1E4AE0C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85800" y="1405890"/>
            <a:ext cx="10709910" cy="4046220"/>
          </a:xfrm>
        </p:spPr>
        <p:txBody>
          <a:bodyPr/>
          <a:lstStyle/>
          <a:p>
            <a:r>
              <a:rPr lang="en-US" dirty="0"/>
              <a:t>Insert your Implementation into the ‘stubbed out’ code of the Project Template for:</a:t>
            </a:r>
          </a:p>
          <a:p>
            <a:pPr lvl="1"/>
            <a:r>
              <a:rPr lang="en-US" dirty="0" err="1"/>
              <a:t>PluginDatasourceTemplate</a:t>
            </a:r>
            <a:endParaRPr lang="en-US" dirty="0"/>
          </a:p>
          <a:p>
            <a:pPr lvl="1"/>
            <a:r>
              <a:rPr lang="en-US" dirty="0" err="1"/>
              <a:t>PluginTableTemplate</a:t>
            </a:r>
            <a:endParaRPr lang="en-US" dirty="0"/>
          </a:p>
          <a:p>
            <a:pPr lvl="1"/>
            <a:r>
              <a:rPr lang="en-US" dirty="0" err="1"/>
              <a:t>PluginCursorTemplate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To navigate required </a:t>
            </a:r>
            <a:br>
              <a:rPr lang="en-US" dirty="0"/>
            </a:br>
            <a:r>
              <a:rPr lang="en-US" dirty="0"/>
              <a:t>Updates use Visual Studio </a:t>
            </a:r>
            <a:br>
              <a:rPr lang="en-US" dirty="0"/>
            </a:br>
            <a:r>
              <a:rPr lang="en-US" dirty="0"/>
              <a:t>Task List</a:t>
            </a:r>
          </a:p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C6E5FDC-A3DA-4F47-9374-8661B12A21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8665" y="2710683"/>
            <a:ext cx="7123809" cy="2123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569417"/>
      </p:ext>
    </p:extLst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86BEC0-B15C-4C11-844A-CF210856D1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2625"/>
            <a:ext cx="10826496" cy="369332"/>
          </a:xfrm>
        </p:spPr>
        <p:txBody>
          <a:bodyPr/>
          <a:lstStyle/>
          <a:p>
            <a:r>
              <a:rPr lang="en-US" dirty="0"/>
              <a:t>Implementing the Plugin </a:t>
            </a:r>
            <a:r>
              <a:rPr lang="en-US" dirty="0" err="1"/>
              <a:t>Datasource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B21095-7339-4483-B330-7956ADF5BE3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85800" y="1359567"/>
            <a:ext cx="11064240" cy="4728411"/>
          </a:xfrm>
        </p:spPr>
        <p:txBody>
          <a:bodyPr/>
          <a:lstStyle/>
          <a:p>
            <a:r>
              <a:rPr lang="en-US" dirty="0" err="1"/>
              <a:t>PluginDatasourceTemplate</a:t>
            </a:r>
            <a:endParaRPr lang="en-US" dirty="0"/>
          </a:p>
          <a:p>
            <a:pPr lvl="1"/>
            <a:r>
              <a:rPr lang="en-US" dirty="0"/>
              <a:t>public override bool </a:t>
            </a:r>
            <a:r>
              <a:rPr lang="en-US" dirty="0" err="1"/>
              <a:t>IsQueryLanguageSupported</a:t>
            </a:r>
            <a:r>
              <a:rPr lang="en-US" dirty="0"/>
              <a:t>()</a:t>
            </a:r>
          </a:p>
          <a:p>
            <a:pPr lvl="2"/>
            <a:r>
              <a:rPr lang="en-US" dirty="0"/>
              <a:t>Return false: The framework filters out rows</a:t>
            </a:r>
          </a:p>
          <a:p>
            <a:pPr lvl="2"/>
            <a:r>
              <a:rPr lang="en-US" dirty="0"/>
              <a:t>The framework doesn’t relay the user-provided ‘where clause’ to </a:t>
            </a:r>
            <a:r>
              <a:rPr lang="en-US" dirty="0" err="1"/>
              <a:t>PluginTable.Search</a:t>
            </a:r>
            <a:r>
              <a:rPr lang="en-US" dirty="0"/>
              <a:t>()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public override void Open(Uri </a:t>
            </a:r>
            <a:r>
              <a:rPr lang="en-US" dirty="0" err="1"/>
              <a:t>connectionPath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Access starts file based, so the </a:t>
            </a:r>
            <a:r>
              <a:rPr lang="en-US" dirty="0" err="1"/>
              <a:t>connectionPath</a:t>
            </a:r>
            <a:r>
              <a:rPr lang="en-US" dirty="0"/>
              <a:t> parameter is either a file or folder</a:t>
            </a:r>
          </a:p>
          <a:p>
            <a:pPr lvl="2"/>
            <a:r>
              <a:rPr lang="en-US" dirty="0"/>
              <a:t>Sample Uri: </a:t>
            </a:r>
          </a:p>
          <a:p>
            <a:pPr lvl="2"/>
            <a:r>
              <a:rPr lang="en-US" dirty="0">
                <a:hlinkClick r:id="rId2" action="ppaction://hlinkfile"/>
              </a:rPr>
              <a:t>file:///C:/Data/PluginData/SQLExpressData/SqlExpress.sqlexpress///FdTestSqlExpress</a:t>
            </a:r>
            <a:endParaRPr lang="en-US" dirty="0"/>
          </a:p>
          <a:p>
            <a:pPr lvl="2"/>
            <a:r>
              <a:rPr lang="en-US" dirty="0"/>
              <a:t>Using ‘///’ to separate the connection file path (.</a:t>
            </a:r>
            <a:r>
              <a:rPr lang="en-US" dirty="0" err="1"/>
              <a:t>sqlexpress</a:t>
            </a:r>
            <a:r>
              <a:rPr lang="en-US" dirty="0"/>
              <a:t>) and the database name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r>
              <a:rPr lang="en-US" dirty="0"/>
              <a:t>Extract the connection properties and connect to the </a:t>
            </a:r>
            <a:r>
              <a:rPr lang="en-US" dirty="0" err="1"/>
              <a:t>SqlExpress</a:t>
            </a:r>
            <a:r>
              <a:rPr lang="en-US" dirty="0"/>
              <a:t> database</a:t>
            </a:r>
          </a:p>
          <a:p>
            <a:pPr lvl="1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8BE2B30-4A79-491B-950A-A43B9D350E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8602" y="5159065"/>
            <a:ext cx="9066667" cy="43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467810"/>
      </p:ext>
    </p:extLst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86BEC0-B15C-4C11-844A-CF210856D1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591186"/>
            <a:ext cx="10826496" cy="369332"/>
          </a:xfrm>
        </p:spPr>
        <p:txBody>
          <a:bodyPr/>
          <a:lstStyle/>
          <a:p>
            <a:r>
              <a:rPr lang="en-US" dirty="0"/>
              <a:t>Implementing the Plugin </a:t>
            </a:r>
            <a:r>
              <a:rPr lang="en-US" dirty="0" err="1"/>
              <a:t>Datasource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B21095-7339-4483-B330-7956ADF5BE3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85800" y="1268128"/>
            <a:ext cx="11064240" cy="4998686"/>
          </a:xfrm>
        </p:spPr>
        <p:txBody>
          <a:bodyPr/>
          <a:lstStyle/>
          <a:p>
            <a:r>
              <a:rPr lang="en-US" dirty="0" err="1"/>
              <a:t>PluginDatasourceTemplate</a:t>
            </a:r>
            <a:endParaRPr lang="en-US" dirty="0"/>
          </a:p>
          <a:p>
            <a:pPr lvl="1"/>
            <a:r>
              <a:rPr lang="en-US" dirty="0"/>
              <a:t>public override </a:t>
            </a:r>
            <a:r>
              <a:rPr lang="en-US" dirty="0" err="1"/>
              <a:t>IReadOnlyList</a:t>
            </a:r>
            <a:r>
              <a:rPr lang="en-US" dirty="0"/>
              <a:t>&lt;string&gt; </a:t>
            </a:r>
            <a:r>
              <a:rPr lang="en-US" dirty="0" err="1"/>
              <a:t>GetTableNames</a:t>
            </a:r>
            <a:r>
              <a:rPr lang="en-US" dirty="0"/>
              <a:t>()</a:t>
            </a:r>
          </a:p>
          <a:p>
            <a:pPr lvl="2"/>
            <a:r>
              <a:rPr lang="en-US" dirty="0"/>
              <a:t>Using the ‘</a:t>
            </a:r>
            <a:r>
              <a:rPr lang="en-US" dirty="0" err="1"/>
              <a:t>SqlExpress</a:t>
            </a:r>
            <a:r>
              <a:rPr lang="en-US" dirty="0"/>
              <a:t> database’ connection return the list of spatial and non-spatial table names</a:t>
            </a:r>
          </a:p>
          <a:p>
            <a:pPr lvl="2"/>
            <a:r>
              <a:rPr lang="en-US" dirty="0"/>
              <a:t>The Plugin </a:t>
            </a:r>
            <a:r>
              <a:rPr lang="en-US" dirty="0" err="1"/>
              <a:t>Datasource</a:t>
            </a:r>
            <a:r>
              <a:rPr lang="en-US" dirty="0"/>
              <a:t> client can use the </a:t>
            </a:r>
            <a:r>
              <a:rPr lang="en-US" dirty="0" err="1"/>
              <a:t>GetTablesNames</a:t>
            </a:r>
            <a:r>
              <a:rPr lang="en-US" dirty="0"/>
              <a:t> to iterate all table names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public override </a:t>
            </a:r>
            <a:r>
              <a:rPr lang="en-US" dirty="0" err="1"/>
              <a:t>PluginTableTemplate</a:t>
            </a:r>
            <a:r>
              <a:rPr lang="en-US" dirty="0"/>
              <a:t> OpenTable(string </a:t>
            </a:r>
            <a:r>
              <a:rPr lang="en-US" dirty="0" err="1"/>
              <a:t>tablePath</a:t>
            </a:r>
            <a:r>
              <a:rPr lang="en-US" dirty="0"/>
              <a:t>)</a:t>
            </a:r>
          </a:p>
          <a:p>
            <a:pPr lvl="2"/>
            <a:r>
              <a:rPr lang="en-US" dirty="0" err="1"/>
              <a:t>tablePath</a:t>
            </a:r>
            <a:r>
              <a:rPr lang="en-US" dirty="0"/>
              <a:t> is the name of the table including any dataset paths</a:t>
            </a:r>
          </a:p>
          <a:p>
            <a:pPr lvl="2"/>
            <a:r>
              <a:rPr lang="en-US" dirty="0"/>
              <a:t>Sample </a:t>
            </a:r>
            <a:r>
              <a:rPr lang="en-US" dirty="0" err="1"/>
              <a:t>tablePath</a:t>
            </a:r>
            <a:r>
              <a:rPr lang="en-US" dirty="0"/>
              <a:t>: \USA\cities</a:t>
            </a:r>
          </a:p>
          <a:p>
            <a:pPr lvl="2"/>
            <a:r>
              <a:rPr lang="en-US" dirty="0"/>
              <a:t>Create and return a </a:t>
            </a:r>
            <a:r>
              <a:rPr lang="en-US" dirty="0" err="1"/>
              <a:t>ProSqlPluginTableTemplate</a:t>
            </a:r>
            <a:r>
              <a:rPr lang="en-US" dirty="0"/>
              <a:t> with </a:t>
            </a:r>
            <a:r>
              <a:rPr lang="en-US" dirty="0" err="1"/>
              <a:t>SqlExpress</a:t>
            </a:r>
            <a:r>
              <a:rPr lang="en-US" dirty="0"/>
              <a:t> connection and the table path as parameters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1238080"/>
      </p:ext>
    </p:extLst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7878F1-87AD-4BEA-B981-52CDB2F78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Implementing the Plugin </a:t>
            </a:r>
            <a:r>
              <a:rPr lang="en-US" dirty="0" err="1"/>
              <a:t>Datasource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512740-5F63-47AD-9B20-DFAD7DB8F72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85800" y="1263315"/>
            <a:ext cx="10826496" cy="5293895"/>
          </a:xfrm>
        </p:spPr>
        <p:txBody>
          <a:bodyPr/>
          <a:lstStyle/>
          <a:p>
            <a:r>
              <a:rPr lang="en-US" dirty="0" err="1"/>
              <a:t>PluginTableTemplate</a:t>
            </a:r>
            <a:r>
              <a:rPr lang="en-US" dirty="0"/>
              <a:t> (Created with </a:t>
            </a:r>
            <a:r>
              <a:rPr lang="en-US" dirty="0" err="1"/>
              <a:t>SqlExpress</a:t>
            </a:r>
            <a:r>
              <a:rPr lang="en-US" dirty="0"/>
              <a:t> connection, table name)</a:t>
            </a:r>
          </a:p>
          <a:p>
            <a:pPr lvl="1"/>
            <a:r>
              <a:rPr lang="en-US" dirty="0"/>
              <a:t>public override </a:t>
            </a:r>
            <a:r>
              <a:rPr lang="en-US" dirty="0" err="1"/>
              <a:t>IReadOnlyList</a:t>
            </a:r>
            <a:r>
              <a:rPr lang="en-US" dirty="0"/>
              <a:t>&lt;</a:t>
            </a:r>
            <a:r>
              <a:rPr lang="en-US" dirty="0" err="1"/>
              <a:t>PluginField</a:t>
            </a:r>
            <a:r>
              <a:rPr lang="en-US" dirty="0"/>
              <a:t>&gt; </a:t>
            </a:r>
            <a:r>
              <a:rPr lang="en-US" dirty="0" err="1"/>
              <a:t>GetFields</a:t>
            </a:r>
            <a:r>
              <a:rPr lang="en-US" dirty="0"/>
              <a:t>()</a:t>
            </a:r>
          </a:p>
          <a:p>
            <a:pPr lvl="2"/>
            <a:r>
              <a:rPr lang="en-US" dirty="0"/>
              <a:t>Using the </a:t>
            </a:r>
            <a:r>
              <a:rPr lang="en-US" dirty="0" err="1"/>
              <a:t>SqlExpress</a:t>
            </a:r>
            <a:r>
              <a:rPr lang="en-US" dirty="0"/>
              <a:t> connection and table name create a </a:t>
            </a:r>
            <a:r>
              <a:rPr lang="en-US" dirty="0" err="1"/>
              <a:t>PlugInField</a:t>
            </a:r>
            <a:r>
              <a:rPr lang="en-US" dirty="0"/>
              <a:t> list</a:t>
            </a:r>
          </a:p>
          <a:p>
            <a:pPr lvl="2"/>
            <a:r>
              <a:rPr lang="en-US" dirty="0"/>
              <a:t>Each </a:t>
            </a:r>
            <a:r>
              <a:rPr lang="en-US" dirty="0" err="1"/>
              <a:t>PluginField</a:t>
            </a:r>
            <a:r>
              <a:rPr lang="en-US" dirty="0"/>
              <a:t> has</a:t>
            </a:r>
          </a:p>
          <a:p>
            <a:pPr lvl="3"/>
            <a:r>
              <a:rPr lang="en-US" sz="1600" dirty="0"/>
              <a:t>Name (string)</a:t>
            </a:r>
          </a:p>
          <a:p>
            <a:pPr lvl="3"/>
            <a:r>
              <a:rPr lang="en-US" sz="1600" dirty="0" err="1"/>
              <a:t>AliasName</a:t>
            </a:r>
            <a:r>
              <a:rPr lang="en-US" sz="1600" dirty="0"/>
              <a:t> (string)</a:t>
            </a:r>
          </a:p>
          <a:p>
            <a:pPr lvl="3"/>
            <a:r>
              <a:rPr lang="en-US" sz="1600" dirty="0" err="1"/>
              <a:t>FieldType</a:t>
            </a:r>
            <a:r>
              <a:rPr lang="en-US" sz="1600" dirty="0"/>
              <a:t> (</a:t>
            </a:r>
            <a:r>
              <a:rPr lang="en-US" sz="1600" dirty="0" err="1"/>
              <a:t>FieldType</a:t>
            </a:r>
            <a:r>
              <a:rPr lang="en-US" sz="1600" dirty="0"/>
              <a:t>) which contains the datatype for this field</a:t>
            </a:r>
          </a:p>
          <a:p>
            <a:pPr lvl="2"/>
            <a:r>
              <a:rPr lang="en-US" sz="2000" dirty="0"/>
              <a:t>For all tables set one primary key numeric field as </a:t>
            </a:r>
            <a:r>
              <a:rPr lang="en-US" dirty="0" err="1"/>
              <a:t>FieldType.OID</a:t>
            </a:r>
            <a:r>
              <a:rPr lang="en-US" dirty="0"/>
              <a:t> </a:t>
            </a:r>
            <a:r>
              <a:rPr lang="en-US" dirty="0" err="1"/>
              <a:t>FieldType</a:t>
            </a:r>
            <a:endParaRPr lang="en-US" sz="2000" dirty="0"/>
          </a:p>
          <a:p>
            <a:pPr lvl="2"/>
            <a:r>
              <a:rPr lang="en-US" sz="2000" dirty="0"/>
              <a:t>For spatial tables your shape field has to have a ‘</a:t>
            </a:r>
            <a:r>
              <a:rPr lang="en-US" dirty="0" err="1"/>
              <a:t>FieldType.Geometry</a:t>
            </a:r>
            <a:r>
              <a:rPr lang="en-US" dirty="0"/>
              <a:t>’ </a:t>
            </a:r>
            <a:r>
              <a:rPr lang="en-US" dirty="0" err="1"/>
              <a:t>FieldType</a:t>
            </a:r>
            <a:endParaRPr lang="en-US" dirty="0"/>
          </a:p>
          <a:p>
            <a:pPr lvl="1"/>
            <a:r>
              <a:rPr lang="en-US" dirty="0"/>
              <a:t>public override </a:t>
            </a:r>
            <a:r>
              <a:rPr lang="en-US" dirty="0" err="1"/>
              <a:t>GeometryType</a:t>
            </a:r>
            <a:r>
              <a:rPr lang="en-US" dirty="0"/>
              <a:t> </a:t>
            </a:r>
            <a:r>
              <a:rPr lang="en-US" dirty="0" err="1"/>
              <a:t>GetShapeType</a:t>
            </a:r>
            <a:r>
              <a:rPr lang="en-US" dirty="0"/>
              <a:t>()</a:t>
            </a:r>
          </a:p>
          <a:p>
            <a:pPr lvl="2"/>
            <a:r>
              <a:rPr lang="en-US" sz="2000" dirty="0"/>
              <a:t>Non-spatial tables return a ‘</a:t>
            </a:r>
            <a:r>
              <a:rPr lang="en-US" sz="2000" dirty="0" err="1"/>
              <a:t>GeometryType.Unknown</a:t>
            </a:r>
            <a:r>
              <a:rPr lang="en-US" sz="2000" dirty="0"/>
              <a:t>’ Geometry type</a:t>
            </a:r>
          </a:p>
          <a:p>
            <a:pPr lvl="2"/>
            <a:r>
              <a:rPr lang="en-US" sz="2000" dirty="0"/>
              <a:t>Spatial tables return the appropriate </a:t>
            </a:r>
            <a:r>
              <a:rPr lang="en-US" sz="2000" dirty="0" err="1"/>
              <a:t>GeometryType</a:t>
            </a:r>
            <a:r>
              <a:rPr lang="en-US" sz="2000" dirty="0"/>
              <a:t> </a:t>
            </a:r>
          </a:p>
          <a:p>
            <a:pPr lvl="3"/>
            <a:r>
              <a:rPr lang="en-US" sz="1600" dirty="0"/>
              <a:t>Example: </a:t>
            </a:r>
            <a:r>
              <a:rPr lang="en-US" sz="1600" dirty="0" err="1"/>
              <a:t>GeometryType.Point</a:t>
            </a:r>
            <a:endParaRPr lang="en-US" sz="1600" dirty="0"/>
          </a:p>
          <a:p>
            <a:pPr lvl="2"/>
            <a:r>
              <a:rPr lang="en-US" sz="2000" dirty="0"/>
              <a:t>Define the appropriate </a:t>
            </a:r>
            <a:r>
              <a:rPr lang="en-US" sz="2000" dirty="0" err="1"/>
              <a:t>SpatialReference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41288978"/>
      </p:ext>
    </p:extLst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7878F1-87AD-4BEA-B981-52CDB2F78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2625"/>
            <a:ext cx="10826496" cy="369332"/>
          </a:xfrm>
        </p:spPr>
        <p:txBody>
          <a:bodyPr/>
          <a:lstStyle/>
          <a:p>
            <a:r>
              <a:rPr lang="en-US" dirty="0"/>
              <a:t>Implementing a Plugin </a:t>
            </a:r>
            <a:r>
              <a:rPr lang="en-US" dirty="0" err="1"/>
              <a:t>Datasource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512740-5F63-47AD-9B20-DFAD7DB8F72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85800" y="1383632"/>
            <a:ext cx="10597896" cy="4908884"/>
          </a:xfrm>
        </p:spPr>
        <p:txBody>
          <a:bodyPr/>
          <a:lstStyle/>
          <a:p>
            <a:r>
              <a:rPr lang="en-US" dirty="0" err="1"/>
              <a:t>PluginTableTemplate</a:t>
            </a:r>
            <a:endParaRPr lang="en-US" dirty="0"/>
          </a:p>
          <a:p>
            <a:pPr lvl="1"/>
            <a:r>
              <a:rPr lang="en-US" dirty="0"/>
              <a:t>public override Envelope </a:t>
            </a:r>
            <a:r>
              <a:rPr lang="en-US" dirty="0" err="1"/>
              <a:t>GetExtent</a:t>
            </a:r>
            <a:r>
              <a:rPr lang="en-US" dirty="0"/>
              <a:t>()</a:t>
            </a:r>
          </a:p>
          <a:p>
            <a:pPr lvl="2"/>
            <a:r>
              <a:rPr lang="en-US" dirty="0"/>
              <a:t>Return the spatial extent as an Envelope, using the defined </a:t>
            </a:r>
            <a:r>
              <a:rPr lang="en-US" dirty="0" err="1"/>
              <a:t>SpatialReference</a:t>
            </a:r>
            <a:r>
              <a:rPr lang="en-US" dirty="0"/>
              <a:t> 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public override </a:t>
            </a:r>
            <a:r>
              <a:rPr lang="en-US" dirty="0" err="1"/>
              <a:t>PluginCursorTemplate</a:t>
            </a:r>
            <a:r>
              <a:rPr lang="en-US" dirty="0"/>
              <a:t> Search(</a:t>
            </a:r>
            <a:r>
              <a:rPr lang="en-US" dirty="0" err="1"/>
              <a:t>QueryFilter</a:t>
            </a:r>
            <a:r>
              <a:rPr lang="en-US" dirty="0"/>
              <a:t> </a:t>
            </a:r>
            <a:r>
              <a:rPr lang="en-US" dirty="0" err="1"/>
              <a:t>queryFilter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public override </a:t>
            </a:r>
            <a:r>
              <a:rPr lang="en-US" dirty="0" err="1"/>
              <a:t>PluginCursorTemplate</a:t>
            </a:r>
            <a:r>
              <a:rPr lang="en-US" dirty="0"/>
              <a:t> Search(</a:t>
            </a:r>
            <a:r>
              <a:rPr lang="en-US" dirty="0" err="1"/>
              <a:t>SpatialQueryFilter</a:t>
            </a:r>
            <a:r>
              <a:rPr lang="en-US" dirty="0"/>
              <a:t> </a:t>
            </a:r>
            <a:r>
              <a:rPr lang="en-US" dirty="0" err="1"/>
              <a:t>spatialQueryFilter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Pro Framework calls Search with a </a:t>
            </a:r>
            <a:r>
              <a:rPr lang="en-US" dirty="0" err="1"/>
              <a:t>queryFilter</a:t>
            </a:r>
            <a:r>
              <a:rPr lang="en-US" dirty="0"/>
              <a:t> without any where clauses or spatial filters because </a:t>
            </a:r>
            <a:r>
              <a:rPr lang="en-US" dirty="0" err="1"/>
              <a:t>IsQueryLanguageSupported</a:t>
            </a:r>
            <a:r>
              <a:rPr lang="en-US" dirty="0"/>
              <a:t>() returns false</a:t>
            </a:r>
          </a:p>
          <a:p>
            <a:pPr lvl="2"/>
            <a:r>
              <a:rPr lang="en-US" dirty="0"/>
              <a:t>Read all records from the </a:t>
            </a:r>
            <a:r>
              <a:rPr lang="en-US" dirty="0" err="1"/>
              <a:t>SQLExpress</a:t>
            </a:r>
            <a:r>
              <a:rPr lang="en-US" dirty="0"/>
              <a:t> table into a </a:t>
            </a:r>
            <a:r>
              <a:rPr lang="en-US" dirty="0" err="1"/>
              <a:t>DataTable</a:t>
            </a:r>
            <a:endParaRPr lang="en-US" dirty="0"/>
          </a:p>
          <a:p>
            <a:pPr lvl="2"/>
            <a:r>
              <a:rPr lang="en-US" dirty="0"/>
              <a:t>Create a list of all </a:t>
            </a:r>
            <a:r>
              <a:rPr lang="en-US" dirty="0" err="1"/>
              <a:t>FieldType.OID</a:t>
            </a:r>
            <a:r>
              <a:rPr lang="en-US" dirty="0"/>
              <a:t> values to be used by the cursor</a:t>
            </a:r>
          </a:p>
          <a:p>
            <a:pPr lvl="2"/>
            <a:r>
              <a:rPr lang="en-US" dirty="0"/>
              <a:t>Create and return a </a:t>
            </a:r>
            <a:r>
              <a:rPr lang="en-US" dirty="0" err="1"/>
              <a:t>ProSqlPluginCursorTemplate</a:t>
            </a:r>
            <a:r>
              <a:rPr lang="en-US" dirty="0"/>
              <a:t> instance</a:t>
            </a:r>
          </a:p>
          <a:p>
            <a:pPr lvl="2"/>
            <a:r>
              <a:rPr lang="en-US" dirty="0" err="1"/>
              <a:t>ProSqlPluginCursorTemplate</a:t>
            </a:r>
            <a:r>
              <a:rPr lang="en-US" dirty="0"/>
              <a:t> needs the query filter, data table, list of </a:t>
            </a:r>
            <a:r>
              <a:rPr lang="en-US" dirty="0" err="1"/>
              <a:t>FieldType.OIDs</a:t>
            </a:r>
            <a:r>
              <a:rPr lang="en-US" dirty="0"/>
              <a:t>, and the spatial reference (from </a:t>
            </a:r>
            <a:r>
              <a:rPr lang="en-US" dirty="0" err="1"/>
              <a:t>queryFilter</a:t>
            </a:r>
            <a:r>
              <a:rPr lang="en-US" dirty="0"/>
              <a:t> param)</a:t>
            </a:r>
          </a:p>
        </p:txBody>
      </p:sp>
    </p:spTree>
    <p:extLst>
      <p:ext uri="{BB962C8B-B14F-4D97-AF65-F5344CB8AC3E}">
        <p14:creationId xmlns:p14="http://schemas.microsoft.com/office/powerpoint/2010/main" val="4022555741"/>
      </p:ext>
    </p:extLst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B1C7BD-138B-4A19-B35C-B9EA577A3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752" y="497959"/>
            <a:ext cx="10826496" cy="369332"/>
          </a:xfrm>
        </p:spPr>
        <p:txBody>
          <a:bodyPr/>
          <a:lstStyle/>
          <a:p>
            <a:r>
              <a:rPr lang="en-US" dirty="0"/>
              <a:t>Implementing a Plugin </a:t>
            </a:r>
            <a:r>
              <a:rPr lang="en-US" dirty="0" err="1"/>
              <a:t>Datasource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0F11ED-A0AD-4151-948B-48ADA12039E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85800" y="1117131"/>
            <a:ext cx="10369296" cy="4863933"/>
          </a:xfrm>
        </p:spPr>
        <p:txBody>
          <a:bodyPr/>
          <a:lstStyle/>
          <a:p>
            <a:r>
              <a:rPr lang="en-US" dirty="0" err="1"/>
              <a:t>PluginCursorTemplate</a:t>
            </a:r>
            <a:endParaRPr lang="en-US" dirty="0"/>
          </a:p>
          <a:p>
            <a:pPr lvl="1"/>
            <a:r>
              <a:rPr lang="en-US" sz="2400" dirty="0"/>
              <a:t>public override </a:t>
            </a:r>
            <a:r>
              <a:rPr lang="en-US" sz="2400" dirty="0" err="1"/>
              <a:t>PluginRow</a:t>
            </a:r>
            <a:r>
              <a:rPr lang="en-US" sz="2400" dirty="0"/>
              <a:t> </a:t>
            </a:r>
            <a:r>
              <a:rPr lang="en-US" sz="2400" dirty="0" err="1"/>
              <a:t>GetCurrentRow</a:t>
            </a:r>
            <a:r>
              <a:rPr lang="en-US" sz="2400" dirty="0"/>
              <a:t>()</a:t>
            </a:r>
          </a:p>
          <a:p>
            <a:pPr lvl="2"/>
            <a:r>
              <a:rPr lang="en-US" sz="2000" dirty="0"/>
              <a:t>Convert the internal row (from </a:t>
            </a:r>
            <a:r>
              <a:rPr lang="en-US" sz="2000" dirty="0" err="1"/>
              <a:t>DataTable.Rows</a:t>
            </a:r>
            <a:r>
              <a:rPr lang="en-US" sz="2000" dirty="0"/>
              <a:t>) to the </a:t>
            </a:r>
            <a:r>
              <a:rPr lang="en-US" sz="2000" dirty="0" err="1"/>
              <a:t>PluginRow</a:t>
            </a:r>
            <a:r>
              <a:rPr lang="en-US" sz="2000" dirty="0"/>
              <a:t> class format</a:t>
            </a:r>
          </a:p>
          <a:p>
            <a:pPr lvl="2"/>
            <a:r>
              <a:rPr lang="en-US" sz="2000" dirty="0"/>
              <a:t>Note: the geometry value might have to be reprojected using </a:t>
            </a:r>
            <a:r>
              <a:rPr lang="en-US" sz="2000" dirty="0" err="1"/>
              <a:t>GeometryEngine.Instance.Project</a:t>
            </a:r>
            <a:endParaRPr lang="en-US" sz="2000" dirty="0"/>
          </a:p>
          <a:p>
            <a:pPr lvl="2"/>
            <a:r>
              <a:rPr lang="en-US" sz="2000" dirty="0"/>
              <a:t>Return the </a:t>
            </a:r>
            <a:r>
              <a:rPr lang="en-US" sz="2000" dirty="0" err="1"/>
              <a:t>PluginRow</a:t>
            </a:r>
            <a:endParaRPr lang="en-US" sz="2400" dirty="0"/>
          </a:p>
          <a:p>
            <a:pPr lvl="1"/>
            <a:r>
              <a:rPr lang="en-US" sz="2400" dirty="0"/>
              <a:t>public override bool </a:t>
            </a:r>
            <a:r>
              <a:rPr lang="en-US" sz="2400" dirty="0" err="1"/>
              <a:t>MoveNext</a:t>
            </a:r>
            <a:r>
              <a:rPr lang="en-US" sz="2400" dirty="0"/>
              <a:t>()</a:t>
            </a:r>
          </a:p>
          <a:p>
            <a:pPr lvl="2"/>
            <a:r>
              <a:rPr lang="en-US" sz="2000" dirty="0"/>
              <a:t>The list of all </a:t>
            </a:r>
            <a:r>
              <a:rPr lang="en-US" sz="2000" dirty="0" err="1"/>
              <a:t>FieldType.OID</a:t>
            </a:r>
            <a:r>
              <a:rPr lang="en-US" sz="2000" dirty="0"/>
              <a:t> values is used to advance the cursor to the next position</a:t>
            </a:r>
          </a:p>
          <a:p>
            <a:pPr lvl="2"/>
            <a:r>
              <a:rPr lang="en-US" sz="2000" dirty="0" err="1"/>
              <a:t>MoveNext</a:t>
            </a:r>
            <a:r>
              <a:rPr lang="en-US" sz="2000" dirty="0"/>
              <a:t> () is called to get to the first record and to advance the cursor to the next position</a:t>
            </a:r>
          </a:p>
          <a:p>
            <a:pPr lvl="2"/>
            <a:r>
              <a:rPr lang="en-US" sz="2000" dirty="0"/>
              <a:t>Returns false if no records are left to return, true if the cursor was positioned over another record.</a:t>
            </a:r>
          </a:p>
        </p:txBody>
      </p:sp>
    </p:spTree>
    <p:extLst>
      <p:ext uri="{BB962C8B-B14F-4D97-AF65-F5344CB8AC3E}">
        <p14:creationId xmlns:p14="http://schemas.microsoft.com/office/powerpoint/2010/main" val="62830700"/>
      </p:ext>
    </p:extLst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Session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914400" y="1828799"/>
            <a:ext cx="10369296" cy="3789947"/>
          </a:xfrm>
        </p:spPr>
        <p:txBody>
          <a:bodyPr/>
          <a:lstStyle/>
          <a:p>
            <a:r>
              <a:rPr lang="en-US" sz="2800" dirty="0"/>
              <a:t>Plugin </a:t>
            </a:r>
            <a:r>
              <a:rPr lang="en-US" sz="2800" dirty="0" err="1"/>
              <a:t>Datasources</a:t>
            </a:r>
            <a:r>
              <a:rPr lang="en-US" sz="2800" dirty="0"/>
              <a:t>: Introduction and Architecture</a:t>
            </a:r>
          </a:p>
          <a:p>
            <a:r>
              <a:rPr lang="en-US" sz="2800" dirty="0"/>
              <a:t>Sample of a Plugin </a:t>
            </a:r>
            <a:r>
              <a:rPr lang="en-US" sz="2800" dirty="0" err="1"/>
              <a:t>Datasource</a:t>
            </a:r>
            <a:r>
              <a:rPr lang="en-US" sz="2800" dirty="0"/>
              <a:t>	</a:t>
            </a:r>
          </a:p>
          <a:p>
            <a:r>
              <a:rPr lang="en-US" sz="2800" dirty="0"/>
              <a:t>Implementing a Plugin </a:t>
            </a:r>
            <a:r>
              <a:rPr lang="en-US" sz="2800" dirty="0" err="1"/>
              <a:t>Datasource</a:t>
            </a:r>
            <a:endParaRPr lang="en-US" sz="2800" dirty="0"/>
          </a:p>
          <a:p>
            <a:pPr lvl="1"/>
            <a:r>
              <a:rPr lang="en-US" sz="2400" dirty="0"/>
              <a:t>Plugin </a:t>
            </a:r>
            <a:r>
              <a:rPr lang="en-US" sz="2400" dirty="0" err="1"/>
              <a:t>Datasource</a:t>
            </a:r>
            <a:r>
              <a:rPr lang="en-US" sz="2400" dirty="0"/>
              <a:t> template classes</a:t>
            </a:r>
          </a:p>
          <a:p>
            <a:r>
              <a:rPr lang="en-US" sz="2800" dirty="0"/>
              <a:t>Supporting Queries (where clause) in a Plugin </a:t>
            </a:r>
            <a:r>
              <a:rPr lang="en-US" sz="2800" dirty="0" err="1"/>
              <a:t>Datasource</a:t>
            </a:r>
            <a:endParaRPr lang="en-US" sz="2800" dirty="0"/>
          </a:p>
          <a:p>
            <a:r>
              <a:rPr lang="en-US" sz="2800" dirty="0"/>
              <a:t>Combining Plugin </a:t>
            </a:r>
            <a:r>
              <a:rPr lang="en-US" sz="2800" dirty="0" err="1"/>
              <a:t>Datasources</a:t>
            </a:r>
            <a:r>
              <a:rPr lang="en-US" sz="2800" dirty="0"/>
              <a:t> with ‘Custom Project Item’ functionality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64530040"/>
      </p:ext>
    </p:extLst>
  </p:cSld>
  <p:clrMapOvr>
    <a:masterClrMapping/>
  </p:clrMapOvr>
  <p:transition spd="med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C67509-D114-4CEC-9B7A-CAACEA8E7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497960"/>
            <a:ext cx="10826496" cy="369332"/>
          </a:xfrm>
        </p:spPr>
        <p:txBody>
          <a:bodyPr/>
          <a:lstStyle/>
          <a:p>
            <a:r>
              <a:rPr lang="en-US" dirty="0"/>
              <a:t>Supporting Queries (where clause) in a Plugin </a:t>
            </a:r>
            <a:r>
              <a:rPr lang="en-US" dirty="0" err="1"/>
              <a:t>Datasource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C04DA8-7B47-4242-A6FC-D04652BAB61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85799" y="1154429"/>
            <a:ext cx="11297653" cy="4849495"/>
          </a:xfrm>
        </p:spPr>
        <p:txBody>
          <a:bodyPr/>
          <a:lstStyle/>
          <a:p>
            <a:r>
              <a:rPr lang="en-US" dirty="0" err="1"/>
              <a:t>PluginDatasourceTemplate</a:t>
            </a:r>
            <a:endParaRPr lang="en-US" dirty="0"/>
          </a:p>
          <a:p>
            <a:pPr lvl="1"/>
            <a:r>
              <a:rPr lang="en-US" dirty="0"/>
              <a:t>public override bool </a:t>
            </a:r>
            <a:r>
              <a:rPr lang="en-US" dirty="0" err="1"/>
              <a:t>IsQueryLanguageSupported</a:t>
            </a:r>
            <a:r>
              <a:rPr lang="en-US" dirty="0"/>
              <a:t>()</a:t>
            </a:r>
          </a:p>
          <a:p>
            <a:pPr lvl="2"/>
            <a:r>
              <a:rPr lang="en-US" sz="2000" dirty="0"/>
              <a:t>Return true, the Pro framework passes a where clause into </a:t>
            </a:r>
            <a:r>
              <a:rPr lang="en-US" sz="2000" dirty="0" err="1"/>
              <a:t>Table.Search</a:t>
            </a:r>
            <a:r>
              <a:rPr lang="en-US" sz="2000" dirty="0"/>
              <a:t>() which passes it directly to </a:t>
            </a:r>
            <a:r>
              <a:rPr lang="en-US" sz="2000" dirty="0" err="1"/>
              <a:t>PluginTable.Search</a:t>
            </a:r>
            <a:r>
              <a:rPr lang="en-US" sz="2000" dirty="0"/>
              <a:t>() (both spatial and non-spatial queries)</a:t>
            </a:r>
          </a:p>
          <a:p>
            <a:pPr lvl="2"/>
            <a:endParaRPr lang="en-US" sz="2000" dirty="0"/>
          </a:p>
          <a:p>
            <a:r>
              <a:rPr lang="en-US" dirty="0" err="1"/>
              <a:t>PluginTableTemplate</a:t>
            </a:r>
            <a:endParaRPr lang="en-US" dirty="0"/>
          </a:p>
          <a:p>
            <a:pPr lvl="1"/>
            <a:r>
              <a:rPr lang="en-US" dirty="0"/>
              <a:t>public override </a:t>
            </a:r>
            <a:r>
              <a:rPr lang="en-US" dirty="0" err="1"/>
              <a:t>PluginCursorTemplate</a:t>
            </a:r>
            <a:r>
              <a:rPr lang="en-US" dirty="0"/>
              <a:t> Search(</a:t>
            </a:r>
            <a:r>
              <a:rPr lang="en-US" dirty="0" err="1"/>
              <a:t>QueryFilter</a:t>
            </a:r>
            <a:r>
              <a:rPr lang="en-US" dirty="0"/>
              <a:t> </a:t>
            </a:r>
            <a:r>
              <a:rPr lang="en-US" dirty="0" err="1"/>
              <a:t>queryFilter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public override </a:t>
            </a:r>
            <a:r>
              <a:rPr lang="en-US" dirty="0" err="1"/>
              <a:t>PluginCursorTemplate</a:t>
            </a:r>
            <a:r>
              <a:rPr lang="en-US" dirty="0"/>
              <a:t> Search(</a:t>
            </a:r>
            <a:r>
              <a:rPr lang="en-US" dirty="0" err="1"/>
              <a:t>SpatialQueryFilter</a:t>
            </a:r>
            <a:r>
              <a:rPr lang="en-US" dirty="0"/>
              <a:t> </a:t>
            </a:r>
            <a:r>
              <a:rPr lang="en-US" dirty="0" err="1"/>
              <a:t>spatialQueryFilter</a:t>
            </a:r>
            <a:r>
              <a:rPr lang="en-US" dirty="0"/>
              <a:t>)</a:t>
            </a:r>
          </a:p>
          <a:p>
            <a:pPr lvl="2"/>
            <a:r>
              <a:rPr lang="en-US" sz="2000" dirty="0"/>
              <a:t>Process any where clauses first (this includes the List of </a:t>
            </a:r>
            <a:r>
              <a:rPr lang="en-US" sz="2000" dirty="0" err="1"/>
              <a:t>ObjectIds</a:t>
            </a:r>
            <a:r>
              <a:rPr lang="en-US" sz="2000" dirty="0"/>
              <a:t>)</a:t>
            </a:r>
          </a:p>
          <a:p>
            <a:pPr lvl="2"/>
            <a:r>
              <a:rPr lang="en-US" sz="2000" dirty="0" err="1"/>
              <a:t>DataTable</a:t>
            </a:r>
            <a:r>
              <a:rPr lang="en-US" sz="2000" dirty="0"/>
              <a:t> supports where clauses and order by clauses … so no custom code here</a:t>
            </a:r>
          </a:p>
          <a:p>
            <a:pPr lvl="2"/>
            <a:r>
              <a:rPr lang="en-US" sz="2000" dirty="0"/>
              <a:t>For spatial queries use where clause result to run a spatial filter on each shape</a:t>
            </a:r>
          </a:p>
          <a:p>
            <a:pPr lvl="3"/>
            <a:r>
              <a:rPr lang="en-US" sz="1600" dirty="0"/>
              <a:t>Convert your ‘custom’ shape format into a valid Pro API Geometry first</a:t>
            </a:r>
          </a:p>
          <a:p>
            <a:pPr lvl="2"/>
            <a:r>
              <a:rPr lang="en-US" sz="2000" dirty="0"/>
              <a:t>Return the List of </a:t>
            </a:r>
            <a:r>
              <a:rPr lang="en-US" sz="2000" dirty="0" err="1"/>
              <a:t>ObjectIds</a:t>
            </a:r>
            <a:r>
              <a:rPr lang="en-US" sz="2000" dirty="0"/>
              <a:t> (in the cursor) for all records matching the query filter</a:t>
            </a:r>
          </a:p>
        </p:txBody>
      </p:sp>
    </p:spTree>
    <p:extLst>
      <p:ext uri="{BB962C8B-B14F-4D97-AF65-F5344CB8AC3E}">
        <p14:creationId xmlns:p14="http://schemas.microsoft.com/office/powerpoint/2010/main" val="818767570"/>
      </p:ext>
    </p:extLst>
  </p:cSld>
  <p:clrMapOvr>
    <a:masterClrMapping/>
  </p:clrMapOvr>
  <p:transition spd="med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65F08C-A355-4F6A-92B5-BD46D8DD49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Supporting Queries (where clause) in a Plugin </a:t>
            </a:r>
            <a:r>
              <a:rPr lang="en-US" dirty="0" err="1"/>
              <a:t>Datasource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3C82DC-7AA4-47E7-8457-AE83E30B4A7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85799" y="1495561"/>
            <a:ext cx="11273589" cy="4346575"/>
          </a:xfrm>
        </p:spPr>
        <p:txBody>
          <a:bodyPr/>
          <a:lstStyle/>
          <a:p>
            <a:r>
              <a:rPr lang="en-US" dirty="0"/>
              <a:t>Implementing a spatial filter to check each record’s geometry:</a:t>
            </a:r>
          </a:p>
          <a:p>
            <a:pPr lvl="1"/>
            <a:r>
              <a:rPr lang="en-US" dirty="0"/>
              <a:t>Returns false: the record geometry doesn’t pass spatial filter requirements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06D831A-CFB6-4CB4-B0BC-D20B312574D6}"/>
              </a:ext>
            </a:extLst>
          </p:cNvPr>
          <p:cNvSpPr txBox="1"/>
          <p:nvPr/>
        </p:nvSpPr>
        <p:spPr>
          <a:xfrm>
            <a:off x="1117149" y="2442411"/>
            <a:ext cx="9693007" cy="3982454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square" lIns="0" tIns="0" rIns="0" bIns="0" rtlCol="0">
            <a:noAutofit/>
          </a:bodyPr>
          <a:lstStyle/>
          <a:p>
            <a:endParaRPr lang="en-US" sz="1400" dirty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internal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static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bool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HasRelationship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(Geometry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geomSpatialFilter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						Geometry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geomRecordToCheck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						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SpatialRelationship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relationship)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{</a:t>
            </a: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	var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engine =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GeometryEngine.Instance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	switch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(relationship)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	{</a:t>
            </a: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		case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SpatialRelationship.Intersects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:</a:t>
            </a: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			return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engine.Intersects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geomSpatialFilter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geomRecordToCheck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		case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SpatialRelationship.IndexIntersects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:</a:t>
            </a: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			return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engine.Intersects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geomSpatialFilter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geomRecordToCheck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…..</a:t>
            </a: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		case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SpatialRelationship.Within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:</a:t>
            </a: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			return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engine.Within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geomSpatialFilter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geomRecordToCheck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	}</a:t>
            </a: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	return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false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//unknown relationship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en-US" sz="1400" b="1" dirty="0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49533946"/>
      </p:ext>
    </p:extLst>
  </p:cSld>
  <p:clrMapOvr>
    <a:masterClrMapping/>
  </p:clrMapOvr>
  <p:transition spd="med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1E2ED6D-4550-4F82-AC04-3E1AF4D9B4C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6966284" y="3582548"/>
            <a:ext cx="4768516" cy="67710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C:\Data\PluginData\SQLExpressData</a:t>
            </a:r>
            <a:br>
              <a:rPr lang="en-US" dirty="0"/>
            </a:br>
            <a:r>
              <a:rPr lang="en-US" dirty="0"/>
              <a:t>\SqlExpress.sqlexpress</a:t>
            </a:r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5329" y="2167456"/>
            <a:ext cx="4299283" cy="1107996"/>
          </a:xfrm>
          <a:prstGeom prst="rect">
            <a:avLst/>
          </a:prstGeom>
        </p:spPr>
        <p:txBody>
          <a:bodyPr/>
          <a:lstStyle/>
          <a:p>
            <a:pPr lvl="0" defTabSz="914400" eaLnBrk="0" hangingPunct="0">
              <a:spcBef>
                <a:spcPts val="0"/>
              </a:spcBef>
              <a:defRPr/>
            </a:pPr>
            <a:r>
              <a:rPr lang="en-US" sz="3600" dirty="0"/>
              <a:t>Demo: </a:t>
            </a:r>
            <a:r>
              <a:rPr lang="en-US" sz="3600" dirty="0">
                <a:cs typeface="Avenir LT Std 65 Medium" charset="0"/>
              </a:rPr>
              <a:t>Plugin </a:t>
            </a:r>
            <a:r>
              <a:rPr lang="en-US" sz="3600" dirty="0" err="1">
                <a:cs typeface="Avenir LT Std 65 Medium" charset="0"/>
              </a:rPr>
              <a:t>DataSource</a:t>
            </a:r>
            <a:r>
              <a:rPr lang="en-US" sz="3600" dirty="0">
                <a:cs typeface="Avenir LT Std 65 Medium" charset="0"/>
              </a:rPr>
              <a:t> Sample</a:t>
            </a:r>
            <a:endParaRPr lang="en-US" sz="36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334C45-DE79-4ADC-BC61-2E738D373E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516" y="1617579"/>
            <a:ext cx="6521116" cy="3622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067648"/>
      </p:ext>
    </p:extLst>
  </p:cSld>
  <p:clrMapOvr>
    <a:masterClrMapping/>
  </p:clrMapOvr>
  <p:transition spd="med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0DBC28-D842-40F8-AEE3-97BF7F7AD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Better integration of custom plugin datasource in ArcGIS Pro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0ED431-7EFF-44B7-A540-3116CC5412F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85800" y="1458784"/>
            <a:ext cx="7010400" cy="4593099"/>
          </a:xfrm>
        </p:spPr>
        <p:txBody>
          <a:bodyPr/>
          <a:lstStyle/>
          <a:p>
            <a:r>
              <a:rPr lang="en-US" sz="2400" dirty="0"/>
              <a:t>A better user experience is:</a:t>
            </a:r>
          </a:p>
          <a:p>
            <a:pPr lvl="1"/>
            <a:r>
              <a:rPr lang="en-US" sz="2000" dirty="0"/>
              <a:t>Custom content is integrated both into the Pro catalog and its browse experience</a:t>
            </a:r>
          </a:p>
          <a:p>
            <a:pPr lvl="1"/>
            <a:endParaRPr lang="en-US" sz="2000" dirty="0"/>
          </a:p>
          <a:p>
            <a:r>
              <a:rPr lang="en-US" sz="2400" dirty="0"/>
              <a:t>Use the ‘Custom Project Item’ item template in your Add-in</a:t>
            </a:r>
          </a:p>
          <a:p>
            <a:pPr lvl="1"/>
            <a:r>
              <a:rPr lang="en-US" sz="2000" dirty="0"/>
              <a:t>Pairing a custom item with a plugin </a:t>
            </a:r>
            <a:r>
              <a:rPr lang="en-US" sz="2000" dirty="0" err="1"/>
              <a:t>datasource</a:t>
            </a:r>
            <a:r>
              <a:rPr lang="en-US" sz="2000" dirty="0"/>
              <a:t> allows your custom content to be integrated into the Pro catalog and open file dialog</a:t>
            </a:r>
          </a:p>
          <a:p>
            <a:pPr lvl="1"/>
            <a:endParaRPr lang="en-US" dirty="0"/>
          </a:p>
          <a:p>
            <a:r>
              <a:rPr lang="en-US" dirty="0"/>
              <a:t>Use this sample implementation as a guide</a:t>
            </a:r>
          </a:p>
          <a:p>
            <a:r>
              <a:rPr lang="en-US" dirty="0"/>
              <a:t>Use </a:t>
            </a:r>
            <a:r>
              <a:rPr lang="en-US" dirty="0" err="1"/>
              <a:t>ProConcepts</a:t>
            </a:r>
            <a:r>
              <a:rPr lang="en-US" dirty="0"/>
              <a:t> and </a:t>
            </a:r>
            <a:r>
              <a:rPr lang="en-US" dirty="0" err="1"/>
              <a:t>ProGuide</a:t>
            </a:r>
            <a:r>
              <a:rPr lang="en-US" dirty="0"/>
              <a:t> Custom Items</a:t>
            </a:r>
          </a:p>
          <a:p>
            <a:pPr lvl="1"/>
            <a:endParaRPr lang="en-US" sz="2000" dirty="0"/>
          </a:p>
          <a:p>
            <a:pPr lvl="1"/>
            <a:endParaRPr lang="en-US" sz="2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00191C0-2F0D-47E7-9337-2599E44660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3489" y="1410659"/>
            <a:ext cx="2819421" cy="4191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934403"/>
      </p:ext>
    </p:extLst>
  </p:cSld>
  <p:clrMapOvr>
    <a:masterClrMapping/>
  </p:clrMapOvr>
  <p:transition spd="med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37148C4-B095-4AB3-B51C-B243AFA2EEA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0BE107-E2E6-443D-8A59-D2C8C7B600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 defTabSz="914400" eaLnBrk="0" hangingPunct="0">
              <a:lnSpc>
                <a:spcPts val="6000"/>
              </a:lnSpc>
              <a:spcBef>
                <a:spcPts val="0"/>
              </a:spcBef>
              <a:defRPr/>
            </a:pPr>
            <a:r>
              <a:rPr lang="en-US" sz="3600" dirty="0"/>
              <a:t>Demo: </a:t>
            </a:r>
            <a:r>
              <a:rPr lang="en-US" sz="3600" dirty="0">
                <a:cs typeface="Avenir LT Std 65 Medium" charset="0"/>
              </a:rPr>
              <a:t>Plugin </a:t>
            </a:r>
            <a:r>
              <a:rPr lang="en-US" sz="3600" dirty="0" err="1">
                <a:cs typeface="Avenir LT Std 65 Medium" charset="0"/>
              </a:rPr>
              <a:t>DataSource</a:t>
            </a:r>
            <a:r>
              <a:rPr lang="en-US" sz="3600" dirty="0">
                <a:cs typeface="Avenir LT Std 65 Medium" charset="0"/>
              </a:rPr>
              <a:t> Sample</a:t>
            </a:r>
            <a:endParaRPr lang="en-US" sz="36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44E5E38-1600-4C25-839C-812119DB6D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365" y="962140"/>
            <a:ext cx="6170707" cy="4229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638420"/>
      </p:ext>
    </p:extLst>
  </p:cSld>
  <p:clrMapOvr>
    <a:masterClrMapping/>
  </p:clrMapOvr>
  <p:transition spd="med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A6CE7EB-4B66-4AFE-8AF9-0D502A3FF2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Plugin </a:t>
            </a:r>
            <a:r>
              <a:rPr lang="en-US" dirty="0" err="1"/>
              <a:t>Datasources</a:t>
            </a:r>
            <a:r>
              <a:rPr lang="en-US" dirty="0"/>
              <a:t>, Deep Dive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63DAF1-2A9B-47A9-82F5-8A0D590430D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sz="2000" dirty="0"/>
              <a:t>Session content</a:t>
            </a:r>
          </a:p>
          <a:p>
            <a:pPr lvl="1"/>
            <a:r>
              <a:rPr lang="en-US" dirty="0"/>
              <a:t>Slides and Example code:</a:t>
            </a:r>
          </a:p>
          <a:p>
            <a:pPr lvl="1"/>
            <a:r>
              <a:rPr lang="en-US" u="sng" dirty="0">
                <a:hlinkClick r:id="rId2"/>
              </a:rPr>
              <a:t>https://github.com/esri/arcgis-pro-sdk/wiki/tech-sessions</a:t>
            </a:r>
            <a:endParaRPr lang="en-US" dirty="0"/>
          </a:p>
        </p:txBody>
      </p:sp>
      <p:pic>
        <p:nvPicPr>
          <p:cNvPr id="8" name="Picture 7" descr="Qr code&#10;&#10;Description automatically generated">
            <a:extLst>
              <a:ext uri="{FF2B5EF4-FFF2-40B4-BE49-F238E27FC236}">
                <a16:creationId xmlns:a16="http://schemas.microsoft.com/office/drawing/2014/main" id="{D3D2752E-5FE2-48B0-B3EE-4B4276685A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0707" y="3196828"/>
            <a:ext cx="28575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383267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6CC1E43-44A6-4517-A16D-A62DAC526E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Plugin </a:t>
            </a:r>
            <a:r>
              <a:rPr lang="en-US" dirty="0" err="1"/>
              <a:t>Datasources</a:t>
            </a:r>
            <a:r>
              <a:rPr lang="en-US" dirty="0"/>
              <a:t>: Introduction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94B113-4A69-4275-8F97-54C5A581F08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85800" y="1443790"/>
            <a:ext cx="10826496" cy="3429000"/>
          </a:xfrm>
        </p:spPr>
        <p:txBody>
          <a:bodyPr/>
          <a:lstStyle/>
          <a:p>
            <a:r>
              <a:rPr lang="en-US" dirty="0"/>
              <a:t>ArcGIS Pro supports spatial and tabular data from many data sources and formats:</a:t>
            </a:r>
          </a:p>
          <a:p>
            <a:pPr lvl="1"/>
            <a:r>
              <a:rPr lang="en-US" dirty="0"/>
              <a:t>File based data such as Shape File, File Geodatabase, etc.</a:t>
            </a:r>
          </a:p>
          <a:p>
            <a:pPr lvl="1"/>
            <a:r>
              <a:rPr lang="en-US" dirty="0"/>
              <a:t>Relational databases like Oracle, SQL Server, IBM DB2, etc.</a:t>
            </a:r>
          </a:p>
          <a:p>
            <a:pPr lvl="1"/>
            <a:r>
              <a:rPr lang="en-US" dirty="0"/>
              <a:t>Web based services like ArcGIS Server, OGC Web services</a:t>
            </a:r>
          </a:p>
          <a:p>
            <a:r>
              <a:rPr lang="en-US" dirty="0"/>
              <a:t>But many other formats are not supported</a:t>
            </a:r>
          </a:p>
          <a:p>
            <a:r>
              <a:rPr lang="en-US" dirty="0"/>
              <a:t>The “ArcGIS Pro Plugin </a:t>
            </a:r>
            <a:r>
              <a:rPr lang="en-US" dirty="0" err="1"/>
              <a:t>DataSource</a:t>
            </a:r>
            <a:r>
              <a:rPr lang="en-US" dirty="0"/>
              <a:t>” extensibility pattern is used to integrate those unsupported formats like:</a:t>
            </a:r>
          </a:p>
          <a:p>
            <a:pPr lvl="1"/>
            <a:r>
              <a:rPr lang="en-US" dirty="0"/>
              <a:t>Unsupported relational databases such as MySQL</a:t>
            </a:r>
          </a:p>
          <a:p>
            <a:pPr lvl="1"/>
            <a:r>
              <a:rPr lang="en-US" dirty="0"/>
              <a:t>Non-relational databases such as MongoDB</a:t>
            </a:r>
          </a:p>
          <a:p>
            <a:pPr lvl="1"/>
            <a:r>
              <a:rPr lang="en-US" dirty="0"/>
              <a:t>Many other proprietary or obscure file-based data stores or web services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516084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1C4C7FE5-EB33-49DE-AD7D-402384A62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Plugin </a:t>
            </a:r>
            <a:r>
              <a:rPr lang="en-US" dirty="0" err="1"/>
              <a:t>Datasources</a:t>
            </a:r>
            <a:r>
              <a:rPr lang="en-US" dirty="0"/>
              <a:t>: Introduction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68AB14F-D653-46AC-BD0A-CEBEC266CDD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4400" y="1503947"/>
            <a:ext cx="10369296" cy="4174958"/>
          </a:xfrm>
        </p:spPr>
        <p:txBody>
          <a:bodyPr/>
          <a:lstStyle/>
          <a:p>
            <a:r>
              <a:rPr lang="en-US" sz="2800" dirty="0"/>
              <a:t>With the Plugin </a:t>
            </a:r>
            <a:r>
              <a:rPr lang="en-US" sz="2800" dirty="0" err="1"/>
              <a:t>Datasource</a:t>
            </a:r>
            <a:r>
              <a:rPr lang="en-US" sz="2800" dirty="0"/>
              <a:t> framework you can:</a:t>
            </a:r>
          </a:p>
          <a:p>
            <a:pPr lvl="1"/>
            <a:r>
              <a:rPr lang="en-US" sz="2400" dirty="0"/>
              <a:t>Show custom data as a feature class or as a standalone table</a:t>
            </a:r>
          </a:p>
          <a:p>
            <a:pPr lvl="2"/>
            <a:r>
              <a:rPr lang="en-US" sz="2000" dirty="0"/>
              <a:t>Features and rows are supported</a:t>
            </a:r>
          </a:p>
          <a:p>
            <a:pPr lvl="1"/>
            <a:r>
              <a:rPr lang="en-US" sz="2400" dirty="0"/>
              <a:t>Consume any format and data source (file, database, web) </a:t>
            </a:r>
          </a:p>
          <a:p>
            <a:r>
              <a:rPr lang="en-US" sz="2800" dirty="0"/>
              <a:t>Plugin </a:t>
            </a:r>
            <a:r>
              <a:rPr lang="en-US" sz="2800" dirty="0" err="1"/>
              <a:t>Datasource</a:t>
            </a:r>
            <a:r>
              <a:rPr lang="en-US" sz="2800" dirty="0"/>
              <a:t> limitations</a:t>
            </a:r>
          </a:p>
          <a:p>
            <a:pPr lvl="1"/>
            <a:r>
              <a:rPr lang="en-US" sz="2400" dirty="0"/>
              <a:t>Access in Pro is read-only</a:t>
            </a:r>
          </a:p>
          <a:p>
            <a:pPr lvl="1"/>
            <a:r>
              <a:rPr lang="en-US" sz="2400" dirty="0"/>
              <a:t>Access is in form of tables or feature classes</a:t>
            </a:r>
          </a:p>
          <a:p>
            <a:pPr lvl="1"/>
            <a:r>
              <a:rPr lang="en-US" sz="2400" dirty="0"/>
              <a:t>Access is always defined by a file or folder so either:</a:t>
            </a:r>
          </a:p>
          <a:p>
            <a:pPr lvl="2"/>
            <a:r>
              <a:rPr lang="en-US" sz="2000" dirty="0"/>
              <a:t>My custom data source is a file or a folder</a:t>
            </a:r>
          </a:p>
          <a:p>
            <a:pPr lvl="2"/>
            <a:r>
              <a:rPr lang="en-US" sz="2000" dirty="0"/>
              <a:t>My ‘connection definition’ to my custom </a:t>
            </a:r>
            <a:r>
              <a:rPr lang="en-US" sz="2000" dirty="0" err="1"/>
              <a:t>datasource</a:t>
            </a:r>
            <a:r>
              <a:rPr lang="en-US" sz="2000" dirty="0"/>
              <a:t> is in a file (i.e. .</a:t>
            </a:r>
            <a:r>
              <a:rPr lang="en-US" sz="2000" dirty="0" err="1"/>
              <a:t>sde</a:t>
            </a:r>
            <a:r>
              <a:rPr lang="en-US" sz="2000" dirty="0"/>
              <a:t> file)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38045622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44FB24-45D0-4A3C-8849-0E6AFEFB93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Custom data source used in Community Samples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C36933-B193-4C90-BA73-6892512D7EA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2594" y="1441620"/>
            <a:ext cx="10369296" cy="4225253"/>
          </a:xfrm>
        </p:spPr>
        <p:txBody>
          <a:bodyPr/>
          <a:lstStyle/>
          <a:p>
            <a:r>
              <a:rPr lang="en-US" sz="2800" dirty="0"/>
              <a:t>Jpg photos with GPS metadata</a:t>
            </a:r>
          </a:p>
          <a:p>
            <a:pPr lvl="1"/>
            <a:r>
              <a:rPr lang="en-US" sz="2400" dirty="0"/>
              <a:t>Smart phones and digital cameras have the option to capture GPS information when a photo is taken</a:t>
            </a:r>
          </a:p>
          <a:p>
            <a:r>
              <a:rPr lang="en-US" sz="2800" dirty="0" err="1"/>
              <a:t>Gpx</a:t>
            </a:r>
            <a:r>
              <a:rPr lang="en-US" sz="2800" dirty="0"/>
              <a:t> File data</a:t>
            </a:r>
          </a:p>
          <a:p>
            <a:pPr lvl="1"/>
            <a:r>
              <a:rPr lang="en-US" sz="2200" dirty="0"/>
              <a:t>GPX (the GPS </a:t>
            </a:r>
            <a:r>
              <a:rPr lang="en-US" sz="2200" dirty="0" err="1"/>
              <a:t>eXchange</a:t>
            </a:r>
            <a:r>
              <a:rPr lang="en-US" sz="2200" dirty="0"/>
              <a:t> Format) is a data format for exchanging GPS data between programs and implemented by many GPS tracking devices</a:t>
            </a:r>
          </a:p>
          <a:p>
            <a:r>
              <a:rPr lang="en-US" sz="2800" dirty="0"/>
              <a:t>SQL Server Express</a:t>
            </a:r>
          </a:p>
          <a:p>
            <a:pPr lvl="1"/>
            <a:r>
              <a:rPr lang="en-US" sz="2400" dirty="0"/>
              <a:t>An example of a free relational database that contains data copied from classic personal geodatabases </a:t>
            </a:r>
          </a:p>
          <a:p>
            <a:pPr lvl="1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25169875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D11CB-5ED6-44BA-A727-3A0EBEA010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430856"/>
            <a:ext cx="10826496" cy="738664"/>
          </a:xfrm>
        </p:spPr>
        <p:txBody>
          <a:bodyPr/>
          <a:lstStyle/>
          <a:p>
            <a:r>
              <a:rPr lang="en-US" dirty="0"/>
              <a:t>Custom data source used In this session:</a:t>
            </a:r>
            <a:br>
              <a:rPr lang="en-US" dirty="0"/>
            </a:br>
            <a:r>
              <a:rPr lang="en-US" dirty="0"/>
              <a:t>SQL Server Express – custom data source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8FB4FB-6F22-47ED-875B-C8B1C7702BD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85800" y="1554481"/>
            <a:ext cx="7652084" cy="4620894"/>
          </a:xfrm>
        </p:spPr>
        <p:txBody>
          <a:bodyPr/>
          <a:lstStyle/>
          <a:p>
            <a:r>
              <a:rPr lang="en-US" sz="2400" dirty="0"/>
              <a:t>Instead of </a:t>
            </a:r>
            <a:r>
              <a:rPr lang="en-US" dirty="0"/>
              <a:t>creating my own </a:t>
            </a:r>
            <a:r>
              <a:rPr lang="en-US" sz="2400" dirty="0"/>
              <a:t>spatial format and data, I copied data </a:t>
            </a:r>
            <a:r>
              <a:rPr lang="en-US" dirty="0"/>
              <a:t>from an old ArcMap Personal GDB (Access DB) into my </a:t>
            </a:r>
            <a:r>
              <a:rPr lang="en-US" dirty="0" err="1"/>
              <a:t>SQLExpress</a:t>
            </a:r>
            <a:r>
              <a:rPr lang="en-US" dirty="0"/>
              <a:t> database. </a:t>
            </a:r>
          </a:p>
          <a:p>
            <a:r>
              <a:rPr lang="en-US" dirty="0"/>
              <a:t>ArcMap Personal GDBs cannot be directly viewed using Pro, they can only be converted.</a:t>
            </a:r>
          </a:p>
          <a:p>
            <a:r>
              <a:rPr lang="en-US" dirty="0"/>
              <a:t>How was this custom data source created?</a:t>
            </a:r>
          </a:p>
          <a:p>
            <a:pPr lvl="1"/>
            <a:r>
              <a:rPr lang="en-US" dirty="0"/>
              <a:t>Copied all data tables (containing features and rows) from the Access Database to SQL Express</a:t>
            </a:r>
          </a:p>
          <a:p>
            <a:pPr lvl="1"/>
            <a:r>
              <a:rPr lang="en-US" dirty="0"/>
              <a:t>Copied these tables to provide metadata (such as spatial columns, spatial reference, default extent):</a:t>
            </a:r>
            <a:br>
              <a:rPr lang="en-US" dirty="0"/>
            </a:br>
            <a:r>
              <a:rPr lang="en-US" dirty="0" err="1"/>
              <a:t>GDB_GeomColumns</a:t>
            </a:r>
            <a:r>
              <a:rPr lang="en-US" dirty="0"/>
              <a:t>, </a:t>
            </a:r>
            <a:r>
              <a:rPr lang="en-US" dirty="0" err="1"/>
              <a:t>GDB_Items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 err="1"/>
              <a:t>GDB_SpatialRefs</a:t>
            </a:r>
            <a:r>
              <a:rPr lang="en-US" dirty="0"/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20F76C2-A762-4266-A04E-BC232078BD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2340" y="800188"/>
            <a:ext cx="2701129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192459"/>
      </p:ext>
    </p:extLst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053F42-AF70-4E33-A864-15E1C74909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1137" y="1757364"/>
            <a:ext cx="4213475" cy="2489784"/>
          </a:xfrm>
        </p:spPr>
        <p:txBody>
          <a:bodyPr/>
          <a:lstStyle/>
          <a:p>
            <a:pPr lvl="0"/>
            <a:r>
              <a:rPr lang="en-US" sz="3200" dirty="0"/>
              <a:t>Demo: Custom (</a:t>
            </a:r>
            <a:r>
              <a:rPr lang="en-US" sz="3200" dirty="0" err="1"/>
              <a:t>Sql</a:t>
            </a:r>
            <a:r>
              <a:rPr lang="en-US" sz="3200" dirty="0"/>
              <a:t> Server Express) Database Plugin</a:t>
            </a:r>
            <a:br>
              <a:rPr lang="en-US" sz="3200" dirty="0"/>
            </a:br>
            <a:r>
              <a:rPr lang="en-US" sz="3200" dirty="0" err="1"/>
              <a:t>Datasource</a:t>
            </a:r>
            <a:r>
              <a:rPr lang="en-US" sz="3200" dirty="0"/>
              <a:t> &amp; Project Item</a:t>
            </a:r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7BDE14B1-BDB0-4254-9531-242DC9C909CF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/>
          <a:srcRect t="13057" b="13057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704819"/>
      </p:ext>
    </p:extLst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F83C00-E053-4820-A775-32B05D263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Plugin </a:t>
            </a:r>
            <a:r>
              <a:rPr lang="en-US" dirty="0" err="1"/>
              <a:t>Datasources</a:t>
            </a:r>
            <a:r>
              <a:rPr lang="en-US" dirty="0"/>
              <a:t>: Architecture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ADF32B-636B-437E-8CDB-49056CC81BE3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56E58E9-DF40-4166-984B-ADC208BD01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302" y="1524000"/>
            <a:ext cx="11169396" cy="201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6E094BF-8005-4FC0-B3A5-F5054BD6FE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832" y="5114967"/>
            <a:ext cx="4333333" cy="666667"/>
          </a:xfrm>
          <a:prstGeom prst="rect">
            <a:avLst/>
          </a:prstGeom>
        </p:spPr>
      </p:pic>
      <p:sp>
        <p:nvSpPr>
          <p:cNvPr id="5" name="Arrow: Down 4">
            <a:extLst>
              <a:ext uri="{FF2B5EF4-FFF2-40B4-BE49-F238E27FC236}">
                <a16:creationId xmlns:a16="http://schemas.microsoft.com/office/drawing/2014/main" id="{4BC9DD3E-41D9-4DBB-A2C1-C38BFA282EBD}"/>
              </a:ext>
            </a:extLst>
          </p:cNvPr>
          <p:cNvSpPr/>
          <p:nvPr/>
        </p:nvSpPr>
        <p:spPr bwMode="auto">
          <a:xfrm>
            <a:off x="3197221" y="3471167"/>
            <a:ext cx="525780" cy="1643800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19349DA-5540-4A74-B04C-DB793F0113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1231" y="3667309"/>
            <a:ext cx="1523810" cy="2952381"/>
          </a:xfrm>
          <a:prstGeom prst="rect">
            <a:avLst/>
          </a:prstGeom>
        </p:spPr>
      </p:pic>
      <p:sp>
        <p:nvSpPr>
          <p:cNvPr id="8" name="Arrow: Down 7">
            <a:extLst>
              <a:ext uri="{FF2B5EF4-FFF2-40B4-BE49-F238E27FC236}">
                <a16:creationId xmlns:a16="http://schemas.microsoft.com/office/drawing/2014/main" id="{0A143020-B39B-4E89-9818-D311B7A7121A}"/>
              </a:ext>
            </a:extLst>
          </p:cNvPr>
          <p:cNvSpPr/>
          <p:nvPr/>
        </p:nvSpPr>
        <p:spPr bwMode="auto">
          <a:xfrm>
            <a:off x="4780246" y="3425445"/>
            <a:ext cx="525780" cy="277876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0A6C172-1CEE-4DB2-9274-99A3ED57FEA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16301" b="32166"/>
          <a:stretch/>
        </p:blipFill>
        <p:spPr>
          <a:xfrm>
            <a:off x="5989321" y="3667309"/>
            <a:ext cx="3371850" cy="2952381"/>
          </a:xfrm>
          <a:prstGeom prst="rect">
            <a:avLst/>
          </a:prstGeom>
        </p:spPr>
      </p:pic>
      <p:sp>
        <p:nvSpPr>
          <p:cNvPr id="10" name="Arrow: Down 9">
            <a:extLst>
              <a:ext uri="{FF2B5EF4-FFF2-40B4-BE49-F238E27FC236}">
                <a16:creationId xmlns:a16="http://schemas.microsoft.com/office/drawing/2014/main" id="{B551FA3C-E4AF-40A9-A0CA-29C0E9857F1C}"/>
              </a:ext>
            </a:extLst>
          </p:cNvPr>
          <p:cNvSpPr/>
          <p:nvPr/>
        </p:nvSpPr>
        <p:spPr bwMode="auto">
          <a:xfrm>
            <a:off x="7137332" y="3375971"/>
            <a:ext cx="525780" cy="277876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D75B32A-C006-4A26-9CBA-A10C2B82BCA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60407" y="3653847"/>
            <a:ext cx="2548344" cy="2169810"/>
          </a:xfrm>
          <a:prstGeom prst="rect">
            <a:avLst/>
          </a:prstGeom>
        </p:spPr>
      </p:pic>
      <p:sp>
        <p:nvSpPr>
          <p:cNvPr id="12" name="Arrow: Down 11">
            <a:extLst>
              <a:ext uri="{FF2B5EF4-FFF2-40B4-BE49-F238E27FC236}">
                <a16:creationId xmlns:a16="http://schemas.microsoft.com/office/drawing/2014/main" id="{A9575553-2A20-42AF-BD92-4732F5C693D7}"/>
              </a:ext>
            </a:extLst>
          </p:cNvPr>
          <p:cNvSpPr/>
          <p:nvPr/>
        </p:nvSpPr>
        <p:spPr bwMode="auto">
          <a:xfrm>
            <a:off x="9929432" y="3409414"/>
            <a:ext cx="525780" cy="277876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85A5427-3647-4CF9-9B26-A0098B5D513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7412" y="3895026"/>
            <a:ext cx="1809524" cy="923810"/>
          </a:xfrm>
          <a:prstGeom prst="rect">
            <a:avLst/>
          </a:prstGeom>
        </p:spPr>
      </p:pic>
      <p:sp>
        <p:nvSpPr>
          <p:cNvPr id="14" name="Arrow: Down 13">
            <a:extLst>
              <a:ext uri="{FF2B5EF4-FFF2-40B4-BE49-F238E27FC236}">
                <a16:creationId xmlns:a16="http://schemas.microsoft.com/office/drawing/2014/main" id="{E52D4275-E6E0-4B17-82B0-F097D22703FC}"/>
              </a:ext>
            </a:extLst>
          </p:cNvPr>
          <p:cNvSpPr/>
          <p:nvPr/>
        </p:nvSpPr>
        <p:spPr bwMode="auto">
          <a:xfrm>
            <a:off x="925865" y="3528371"/>
            <a:ext cx="525780" cy="277876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24819181"/>
      </p:ext>
    </p:extLst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0ED003-A85E-480C-B6F0-FFBD7344F1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Plugin </a:t>
            </a:r>
            <a:r>
              <a:rPr lang="en-US" dirty="0" err="1"/>
              <a:t>Datasources</a:t>
            </a:r>
            <a:r>
              <a:rPr lang="en-US" dirty="0"/>
              <a:t>: Architecture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709C60-0855-43F0-B9E4-1845F116CDD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85800" y="1497931"/>
            <a:ext cx="10369296" cy="3429000"/>
          </a:xfrm>
        </p:spPr>
        <p:txBody>
          <a:bodyPr/>
          <a:lstStyle/>
          <a:p>
            <a:r>
              <a:rPr lang="en-US" dirty="0"/>
              <a:t>ArcGIS Pro Geodatabase functionality is based on the same architecture as the Plugin </a:t>
            </a:r>
            <a:r>
              <a:rPr lang="en-US" dirty="0" err="1"/>
              <a:t>Datasource</a:t>
            </a:r>
            <a:r>
              <a:rPr lang="en-US" dirty="0"/>
              <a:t> Architecture</a:t>
            </a:r>
          </a:p>
          <a:p>
            <a:pPr lvl="1"/>
            <a:r>
              <a:rPr lang="en-US" dirty="0"/>
              <a:t>For example: client-server geodatabase such as Oracle, SQL Server, or Postgres.</a:t>
            </a:r>
          </a:p>
          <a:p>
            <a:r>
              <a:rPr lang="en-US" dirty="0"/>
              <a:t>How are Plugin </a:t>
            </a:r>
            <a:r>
              <a:rPr lang="en-US" dirty="0" err="1"/>
              <a:t>Datasources</a:t>
            </a:r>
            <a:r>
              <a:rPr lang="en-US" dirty="0"/>
              <a:t> supported by the Pro API?  </a:t>
            </a:r>
          </a:p>
          <a:p>
            <a:pPr lvl="1"/>
            <a:r>
              <a:rPr lang="en-US" dirty="0"/>
              <a:t>See </a:t>
            </a:r>
            <a:r>
              <a:rPr lang="en-US" dirty="0" err="1"/>
              <a:t>ArcGIS.Core.Data.PluginDatastore</a:t>
            </a:r>
            <a:r>
              <a:rPr lang="en-US" dirty="0"/>
              <a:t> namespace</a:t>
            </a:r>
          </a:p>
          <a:p>
            <a:r>
              <a:rPr lang="en-US" dirty="0"/>
              <a:t>The API provides the following template classes:</a:t>
            </a:r>
          </a:p>
          <a:p>
            <a:pPr lvl="1"/>
            <a:r>
              <a:rPr lang="en-US" dirty="0" err="1"/>
              <a:t>PluginDatasourceTemplate</a:t>
            </a:r>
            <a:r>
              <a:rPr lang="en-US" dirty="0"/>
              <a:t>, </a:t>
            </a:r>
            <a:r>
              <a:rPr lang="en-US" dirty="0" err="1"/>
              <a:t>PluginTableTemplate</a:t>
            </a:r>
            <a:r>
              <a:rPr lang="en-US" dirty="0"/>
              <a:t>, and </a:t>
            </a:r>
            <a:r>
              <a:rPr lang="en-US" dirty="0" err="1"/>
              <a:t>PluginCursorTemplate</a:t>
            </a:r>
            <a:endParaRPr lang="en-US" dirty="0"/>
          </a:p>
          <a:p>
            <a:pPr lvl="1"/>
            <a:r>
              <a:rPr lang="en-US" dirty="0"/>
              <a:t>Implement your custom data source by creating classes that inherit from these template classes</a:t>
            </a:r>
          </a:p>
          <a:p>
            <a:r>
              <a:rPr lang="en-US" dirty="0"/>
              <a:t>And a set of supporting classes such as:</a:t>
            </a:r>
          </a:p>
          <a:p>
            <a:pPr lvl="1"/>
            <a:r>
              <a:rPr lang="en-US" dirty="0" err="1"/>
              <a:t>PluginDatasourceConnectionPath</a:t>
            </a:r>
            <a:r>
              <a:rPr lang="en-US" dirty="0"/>
              <a:t>, </a:t>
            </a:r>
            <a:r>
              <a:rPr lang="en-US" dirty="0" err="1"/>
              <a:t>PluginDatastore</a:t>
            </a:r>
            <a:r>
              <a:rPr lang="en-US" dirty="0"/>
              <a:t>, </a:t>
            </a:r>
            <a:r>
              <a:rPr lang="en-US" dirty="0" err="1"/>
              <a:t>PluginField</a:t>
            </a:r>
            <a:r>
              <a:rPr lang="en-US" dirty="0"/>
              <a:t>, and </a:t>
            </a:r>
            <a:r>
              <a:rPr lang="en-US" dirty="0" err="1"/>
              <a:t>PluginRow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461269"/>
      </p:ext>
    </p:extLst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Esri_Corporate_Template-Dark">
  <a:themeElements>
    <a:clrScheme name="Esri Branding Colors 2013_Blue Background 1">
      <a:dk1>
        <a:sysClr val="windowText" lastClr="000000"/>
      </a:dk1>
      <a:lt1>
        <a:sysClr val="window" lastClr="FFFFFF"/>
      </a:lt1>
      <a:dk2>
        <a:srgbClr val="007AC2"/>
      </a:dk2>
      <a:lt2>
        <a:srgbClr val="FFFF96"/>
      </a:lt2>
      <a:accent1>
        <a:srgbClr val="35AC46"/>
      </a:accent1>
      <a:accent2>
        <a:srgbClr val="AAD04B"/>
      </a:accent2>
      <a:accent3>
        <a:srgbClr val="F89927"/>
      </a:accent3>
      <a:accent4>
        <a:srgbClr val="00B9F2"/>
      </a:accent4>
      <a:accent5>
        <a:srgbClr val="8E499B"/>
      </a:accent5>
      <a:accent6>
        <a:srgbClr val="BE9969"/>
      </a:accent6>
      <a:hlink>
        <a:srgbClr val="C0E8FF"/>
      </a:hlink>
      <a:folHlink>
        <a:srgbClr val="81D0FF"/>
      </a:folHlink>
    </a:clrScheme>
    <a:fontScheme name="Esri-Arial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algn="ctr" eaLnBrk="0" fontAlgn="base" hangingPunct="0">
          <a:spcBef>
            <a:spcPct val="0"/>
          </a:spcBef>
          <a:spcAft>
            <a:spcPct val="0"/>
          </a:spcAft>
          <a:defRPr sz="1400" b="1" dirty="0">
            <a:solidFill>
              <a:srgbClr val="000000"/>
            </a:solidFill>
            <a:latin typeface="Arial" charset="0"/>
            <a:ea typeface="ＭＳ Ｐゴシック" pitchFamily="16" charset="-128"/>
            <a:cs typeface="ＭＳ Ｐゴシック" pitchFamily="-97" charset="-128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noFill/>
        <a:ln w="317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  <a:effectLst/>
      </a:spPr>
      <a:bodyPr wrap="square" lIns="0" tIns="0" rIns="0" bIns="0" rtlCol="0">
        <a:noAutofit/>
      </a:bodyPr>
      <a:lstStyle>
        <a:defPPr algn="l" eaLnBrk="0" hangingPunct="0">
          <a:lnSpc>
            <a:spcPts val="1800"/>
          </a:lnSpc>
          <a:defRPr sz="1400" b="1" dirty="0" smtClean="0">
            <a:ea typeface="+mn-ea"/>
            <a:cs typeface="+mn-cs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Esri_Corporate_Template-Dark" id="{62A57839-816C-DD40-89BF-1C32BC75980C}" vid="{B3749CB9-E79A-FB42-8D76-A7C3AB67D11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.xml"/></Relationships>
</file>

<file path=customXml/_rels/item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.xml"/></Relationships>
</file>

<file path=customXml/_rels/item1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.xml"/></Relationships>
</file>

<file path=customXml/_rels/item1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8.xml"/></Relationships>
</file>

<file path=customXml/_rels/item1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9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2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0.xml"/></Relationships>
</file>

<file path=customXml/_rels/item2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1.xml"/></Relationships>
</file>

<file path=customXml/_rels/item2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2.xml"/></Relationships>
</file>

<file path=customXml/_rels/item2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3.xml"/></Relationships>
</file>

<file path=customXml/_rels/item2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4.xml"/></Relationships>
</file>

<file path=customXml/_rels/item2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5.xml"/></Relationships>
</file>

<file path=customXml/_rels/item2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6.xml"/></Relationships>
</file>

<file path=customXml/_rels/item2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7.xml"/></Relationships>
</file>

<file path=customXml/_rels/item2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8.xml"/></Relationships>
</file>

<file path=customXml/_rels/item2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9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3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0.xml"/></Relationships>
</file>

<file path=customXml/_rels/item3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1.xml"/></Relationships>
</file>

<file path=customXml/_rels/item3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2.xml"/></Relationships>
</file>

<file path=customXml/_rels/item3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3.xml"/></Relationships>
</file>

<file path=customXml/_rels/item3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4.xml"/></Relationships>
</file>

<file path=customXml/_rels/item3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5.xml"/></Relationships>
</file>

<file path=customXml/_rels/item3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6.xml"/></Relationships>
</file>

<file path=customXml/_rels/item3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7.xml"/></Relationships>
</file>

<file path=customXml/_rels/item3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8.xml"/></Relationships>
</file>

<file path=customXml/_rels/item3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9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4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0.xml"/></Relationships>
</file>

<file path=customXml/_rels/item4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1.xml"/></Relationships>
</file>

<file path=customXml/_rels/item4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2.xml"/></Relationships>
</file>

<file path=customXml/_rels/item4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3.xml"/></Relationships>
</file>

<file path=customXml/_rels/item4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4.xml"/></Relationships>
</file>

<file path=customXml/_rels/item4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5.xml"/></Relationships>
</file>

<file path=customXml/_rels/item4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6.xml"/></Relationships>
</file>

<file path=customXml/_rels/item4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7.xml"/></Relationships>
</file>

<file path=customXml/_rels/item4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8.xml"/></Relationships>
</file>

<file path=customXml/_rels/item4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9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5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0.xml"/></Relationships>
</file>

<file path=customXml/_rels/item5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1.xml"/></Relationships>
</file>

<file path=customXml/_rels/item5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2.xml"/></Relationships>
</file>

<file path=customXml/_rels/item5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3.xml"/></Relationships>
</file>

<file path=customXml/_rels/item5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4.xml"/></Relationships>
</file>

<file path=customXml/_rels/item5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5.xml"/></Relationships>
</file>

<file path=customXml/_rels/item5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6.xml"/></Relationships>
</file>

<file path=customXml/_rels/item5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7.xml"/></Relationships>
</file>

<file path=customXml/_rels/item5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8.xml"/></Relationships>
</file>

<file path=customXml/_rels/item5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9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6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0.xml"/></Relationships>
</file>

<file path=customXml/_rels/item6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1.xml"/></Relationships>
</file>

<file path=customXml/_rels/item6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2.xml"/></Relationships>
</file>

<file path=customXml/_rels/item6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3.xml"/></Relationships>
</file>

<file path=customXml/_rels/item6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4.xml"/></Relationships>
</file>

<file path=customXml/_rels/item6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5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10.xml><?xml version="1.0" encoding="utf-8"?>
<EsriMapsInfo xmlns="ESRI.ArcGIS.Mapping.OfficeIntegration.PowerPointInfo">
  <Version>Version1</Version>
  <RequiresSignIn>False</RequiresSignIn>
</EsriMapsInfo>
</file>

<file path=customXml/item11.xml><?xml version="1.0" encoding="utf-8"?>
<EsriMapsInfo xmlns="ESRI.ArcGIS.Mapping.OfficeIntegration.PowerPointInfo">
  <Version>Version1</Version>
  <RequiresSignIn>False</RequiresSignIn>
</EsriMapsInfo>
</file>

<file path=customXml/item12.xml><?xml version="1.0" encoding="utf-8"?>
<EsriMapsInfo xmlns="ESRI.ArcGIS.Mapping.OfficeIntegration.PowerPointInfo">
  <Version>Version1</Version>
  <RequiresSignIn>False</RequiresSignIn>
</EsriMapsInfo>
</file>

<file path=customXml/item13.xml><?xml version="1.0" encoding="utf-8"?>
<EsriMapsInfo xmlns="ESRI.ArcGIS.Mapping.OfficeIntegration.PowerPointInfo">
  <Version>Version1</Version>
  <RequiresSignIn>False</RequiresSignIn>
</EsriMapsInfo>
</file>

<file path=customXml/item14.xml><?xml version="1.0" encoding="utf-8"?>
<EsriMapsInfo xmlns="ESRI.ArcGIS.Mapping.OfficeIntegration.PowerPointInfo">
  <Version>Version1</Version>
  <RequiresSignIn>False</RequiresSignIn>
</EsriMapsInfo>
</file>

<file path=customXml/item15.xml><?xml version="1.0" encoding="utf-8"?>
<EsriMapsInfo xmlns="ESRI.ArcGIS.Mapping.OfficeIntegration.PowerPointInfo">
  <Version>Version1</Version>
  <RequiresSignIn>False</RequiresSignIn>
</EsriMapsInfo>
</file>

<file path=customXml/item16.xml><?xml version="1.0" encoding="utf-8"?>
<EsriMapsInfo xmlns="ESRI.ArcGIS.Mapping.OfficeIntegration.PowerPointInfo">
  <Version>Version1</Version>
  <RequiresSignIn>False</RequiresSignIn>
</EsriMapsInfo>
</file>

<file path=customXml/item17.xml><?xml version="1.0" encoding="utf-8"?>
<EsriMapsInfo xmlns="ESRI.ArcGIS.Mapping.OfficeIntegration.PowerPointInfo">
  <Version>Version1</Version>
  <RequiresSignIn>False</RequiresSignIn>
</EsriMapsInfo>
</file>

<file path=customXml/item18.xml><?xml version="1.0" encoding="utf-8"?>
<EsriMapsInfo xmlns="ESRI.ArcGIS.Mapping.OfficeIntegration.PowerPointInfo">
  <Version>Version1</Version>
  <RequiresSignIn>False</RequiresSignIn>
</EsriMapsInfo>
</file>

<file path=customXml/item19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EsriMapsInfo xmlns="ESRI.ArcGIS.Mapping.OfficeIntegration.PowerPointInfo">
  <Version>Version1</Version>
  <RequiresSignIn>False</RequiresSignIn>
</EsriMapsInfo>
</file>

<file path=customXml/item20.xml><?xml version="1.0" encoding="utf-8"?>
<EsriMapsInfo xmlns="ESRI.ArcGIS.Mapping.OfficeIntegration.PowerPointInfo">
  <Version>Version1</Version>
  <RequiresSignIn>False</RequiresSignIn>
</EsriMapsInfo>
</file>

<file path=customXml/item21.xml><?xml version="1.0" encoding="utf-8"?>
<EsriMapsInfo xmlns="ESRI.ArcGIS.Mapping.OfficeIntegration.PowerPointInfo">
  <Version>Version1</Version>
  <RequiresSignIn>False</RequiresSignIn>
</EsriMapsInfo>
</file>

<file path=customXml/item22.xml><?xml version="1.0" encoding="utf-8"?>
<EsriMapsInfo xmlns="ESRI.ArcGIS.Mapping.OfficeIntegration.PowerPointInfo">
  <Version>Version1</Version>
  <RequiresSignIn>False</RequiresSignIn>
</EsriMapsInfo>
</file>

<file path=customXml/item23.xml><?xml version="1.0" encoding="utf-8"?>
<EsriMapsInfo xmlns="ESRI.ArcGIS.Mapping.OfficeIntegration.PowerPointInfo">
  <Version>Version1</Version>
  <RequiresSignIn>False</RequiresSignIn>
</EsriMapsInfo>
</file>

<file path=customXml/item24.xml><?xml version="1.0" encoding="utf-8"?>
<EsriMapsInfo xmlns="ESRI.ArcGIS.Mapping.OfficeIntegration.PowerPointInfo">
  <Version>Version1</Version>
  <RequiresSignIn>False</RequiresSignIn>
</EsriMapsInfo>
</file>

<file path=customXml/item25.xml><?xml version="1.0" encoding="utf-8"?>
<EsriMapsInfo xmlns="ESRI.ArcGIS.Mapping.OfficeIntegration.PowerPointInfo">
  <Version>Version1</Version>
  <RequiresSignIn>False</RequiresSignIn>
</EsriMapsInfo>
</file>

<file path=customXml/item26.xml><?xml version="1.0" encoding="utf-8"?>
<EsriMapsInfo xmlns="ESRI.ArcGIS.Mapping.OfficeIntegration.PowerPointInfo">
  <Version>Version1</Version>
  <RequiresSignIn>False</RequiresSignIn>
</EsriMapsInfo>
</file>

<file path=customXml/item27.xml><?xml version="1.0" encoding="utf-8"?>
<EsriMapsInfo xmlns="ESRI.ArcGIS.Mapping.OfficeIntegration.PowerPointInfo">
  <Version>Version1</Version>
  <RequiresSignIn>False</RequiresSignIn>
</EsriMapsInfo>
</file>

<file path=customXml/item28.xml><?xml version="1.0" encoding="utf-8"?>
<EsriMapsInfo xmlns="ESRI.ArcGIS.Mapping.OfficeIntegration.PowerPointInfo">
  <Version>Version1</Version>
  <RequiresSignIn>False</RequiresSignIn>
</EsriMapsInfo>
</file>

<file path=customXml/item29.xml><?xml version="1.0" encoding="utf-8"?>
<EsriMapsInfo xmlns="ESRI.ArcGIS.Mapping.OfficeIntegration.PowerPointInfo">
  <Version>Version1</Version>
  <RequiresSignIn>False</RequiresSignIn>
</EsriMapsInfo>
</file>

<file path=customXml/item3.xml><?xml version="1.0" encoding="utf-8"?>
<EsriMapsInfo xmlns="ESRI.ArcGIS.Mapping.OfficeIntegration.PowerPointInfo">
  <Version>Version1</Version>
  <RequiresSignIn>False</RequiresSignIn>
</EsriMapsInfo>
</file>

<file path=customXml/item30.xml><?xml version="1.0" encoding="utf-8"?>
<EsriMapsInfo xmlns="ESRI.ArcGIS.Mapping.OfficeIntegration.PowerPointInfo">
  <Version>Version1</Version>
  <RequiresSignIn>False</RequiresSignIn>
</EsriMapsInfo>
</file>

<file path=customXml/item31.xml><?xml version="1.0" encoding="utf-8"?>
<EsriMapsInfo xmlns="ESRI.ArcGIS.Mapping.OfficeIntegration.PowerPointInfo">
  <Version>Version1</Version>
  <RequiresSignIn>False</RequiresSignIn>
</EsriMapsInfo>
</file>

<file path=customXml/item32.xml><?xml version="1.0" encoding="utf-8"?>
<EsriMapsInfo xmlns="ESRI.ArcGIS.Mapping.OfficeIntegration.PowerPointInfo">
  <Version>Version1</Version>
  <RequiresSignIn>False</RequiresSignIn>
</EsriMapsInfo>
</file>

<file path=customXml/item33.xml><?xml version="1.0" encoding="utf-8"?>
<EsriMapsInfo xmlns="ESRI.ArcGIS.Mapping.OfficeIntegration.PowerPointInfo">
  <Version>Version1</Version>
  <RequiresSignIn>False</RequiresSignIn>
</EsriMapsInfo>
</file>

<file path=customXml/item34.xml><?xml version="1.0" encoding="utf-8"?>
<EsriMapsInfo xmlns="ESRI.ArcGIS.Mapping.OfficeIntegration.PowerPointInfo">
  <Version>Version1</Version>
  <RequiresSignIn>False</RequiresSignIn>
</EsriMapsInfo>
</file>

<file path=customXml/item35.xml><?xml version="1.0" encoding="utf-8"?>
<EsriMapsInfo xmlns="ESRI.ArcGIS.Mapping.OfficeIntegration.PowerPointInfo">
  <Version>Version1</Version>
  <RequiresSignIn>False</RequiresSignIn>
</EsriMapsInfo>
</file>

<file path=customXml/item36.xml><?xml version="1.0" encoding="utf-8"?>
<EsriMapsInfo xmlns="ESRI.ArcGIS.Mapping.OfficeIntegration.PowerPointInfo">
  <Version>Version1</Version>
  <RequiresSignIn>False</RequiresSignIn>
</EsriMapsInfo>
</file>

<file path=customXml/item37.xml><?xml version="1.0" encoding="utf-8"?>
<EsriMapsInfo xmlns="ESRI.ArcGIS.Mapping.OfficeIntegration.PowerPointInfo">
  <Version>Version1</Version>
  <RequiresSignIn>False</RequiresSignIn>
</EsriMapsInfo>
</file>

<file path=customXml/item38.xml><?xml version="1.0" encoding="utf-8"?>
<EsriMapsInfo xmlns="ESRI.ArcGIS.Mapping.OfficeIntegration.PowerPointInfo">
  <Version>Version1</Version>
  <RequiresSignIn>False</RequiresSignIn>
</EsriMapsInfo>
</file>

<file path=customXml/item39.xml><?xml version="1.0" encoding="utf-8"?>
<EsriMapsInfo xmlns="ESRI.ArcGIS.Mapping.OfficeIntegration.PowerPointInfo">
  <Version>Version1</Version>
  <RequiresSignIn>False</RequiresSignIn>
</EsriMapsInfo>
</file>

<file path=customXml/item4.xml><?xml version="1.0" encoding="utf-8"?>
<EsriMapsInfo xmlns="ESRI.ArcGIS.Mapping.OfficeIntegration.PowerPointInfo">
  <Version>Version1</Version>
  <RequiresSignIn>False</RequiresSignIn>
</EsriMapsInfo>
</file>

<file path=customXml/item40.xml><?xml version="1.0" encoding="utf-8"?>
<EsriMapsInfo xmlns="ESRI.ArcGIS.Mapping.OfficeIntegration.PowerPointInfo">
  <Version>Version1</Version>
  <RequiresSignIn>False</RequiresSignIn>
</EsriMapsInfo>
</file>

<file path=customXml/item41.xml><?xml version="1.0" encoding="utf-8"?>
<EsriMapsInfo xmlns="ESRI.ArcGIS.Mapping.OfficeIntegration.PowerPointInfo">
  <Version>Version1</Version>
  <RequiresSignIn>False</RequiresSignIn>
</EsriMapsInfo>
</file>

<file path=customXml/item42.xml><?xml version="1.0" encoding="utf-8"?>
<EsriMapsInfo xmlns="ESRI.ArcGIS.Mapping.OfficeIntegration.PowerPointInfo">
  <Version>Version1</Version>
  <RequiresSignIn>False</RequiresSignIn>
</EsriMapsInfo>
</file>

<file path=customXml/item43.xml><?xml version="1.0" encoding="utf-8"?>
<EsriMapsInfo xmlns="ESRI.ArcGIS.Mapping.OfficeIntegration.PowerPointInfo">
  <Version>Version1</Version>
  <RequiresSignIn>False</RequiresSignIn>
</EsriMapsInfo>
</file>

<file path=customXml/item44.xml><?xml version="1.0" encoding="utf-8"?>
<EsriMapsInfo xmlns="ESRI.ArcGIS.Mapping.OfficeIntegration.PowerPointInfo">
  <Version>Version1</Version>
  <RequiresSignIn>False</RequiresSignIn>
</EsriMapsInfo>
</file>

<file path=customXml/item45.xml><?xml version="1.0" encoding="utf-8"?>
<EsriMapsInfo xmlns="ESRI.ArcGIS.Mapping.OfficeIntegration.PowerPointInfo">
  <Version>Version1</Version>
  <RequiresSignIn>False</RequiresSignIn>
</EsriMapsInfo>
</file>

<file path=customXml/item46.xml><?xml version="1.0" encoding="utf-8"?>
<EsriMapsInfo xmlns="ESRI.ArcGIS.Mapping.OfficeIntegration.PowerPointInfo">
  <Version>Version1</Version>
  <RequiresSignIn>False</RequiresSignIn>
</EsriMapsInfo>
</file>

<file path=customXml/item47.xml><?xml version="1.0" encoding="utf-8"?>
<EsriMapsInfo xmlns="ESRI.ArcGIS.Mapping.OfficeIntegration.PowerPointInfo">
  <Version>Version1</Version>
  <RequiresSignIn>False</RequiresSignIn>
</EsriMapsInfo>
</file>

<file path=customXml/item48.xml><?xml version="1.0" encoding="utf-8"?>
<EsriMapsInfo xmlns="ESRI.ArcGIS.Mapping.OfficeIntegration.PowerPointInfo">
  <Version>Version1</Version>
  <RequiresSignIn>False</RequiresSignIn>
</EsriMapsInfo>
</file>

<file path=customXml/item49.xml><?xml version="1.0" encoding="utf-8"?>
<EsriMapsInfo xmlns="ESRI.ArcGIS.Mapping.OfficeIntegration.PowerPointInfo">
  <Version>Version1</Version>
  <RequiresSignIn>False</RequiresSignIn>
</EsriMapsInfo>
</file>

<file path=customXml/item5.xml><?xml version="1.0" encoding="utf-8"?>
<EsriMapsInfo xmlns="ESRI.ArcGIS.Mapping.OfficeIntegration.PowerPointInfo">
  <Version>Version1</Version>
  <RequiresSignIn>False</RequiresSignIn>
</EsriMapsInfo>
</file>

<file path=customXml/item50.xml><?xml version="1.0" encoding="utf-8"?>
<EsriMapsInfo xmlns="ESRI.ArcGIS.Mapping.OfficeIntegration.PowerPointInfo">
  <Version>Version1</Version>
  <RequiresSignIn>False</RequiresSignIn>
</EsriMapsInfo>
</file>

<file path=customXml/item51.xml><?xml version="1.0" encoding="utf-8"?>
<EsriMapsInfo xmlns="ESRI.ArcGIS.Mapping.OfficeIntegration.PowerPointInfo">
  <Version>Version1</Version>
  <RequiresSignIn>False</RequiresSignIn>
</EsriMapsInfo>
</file>

<file path=customXml/item52.xml><?xml version="1.0" encoding="utf-8"?>
<EsriMapsInfo xmlns="ESRI.ArcGIS.Mapping.OfficeIntegration.PowerPointInfo">
  <Version>Version1</Version>
  <RequiresSignIn>False</RequiresSignIn>
</EsriMapsInfo>
</file>

<file path=customXml/item53.xml><?xml version="1.0" encoding="utf-8"?>
<EsriMapsInfo xmlns="ESRI.ArcGIS.Mapping.OfficeIntegration.PowerPointInfo">
  <Version>Version1</Version>
  <RequiresSignIn>False</RequiresSignIn>
</EsriMapsInfo>
</file>

<file path=customXml/item54.xml><?xml version="1.0" encoding="utf-8"?>
<EsriMapsInfo xmlns="ESRI.ArcGIS.Mapping.OfficeIntegration.PowerPointInfo">
  <Version>Version1</Version>
  <RequiresSignIn>False</RequiresSignIn>
</EsriMapsInfo>
</file>

<file path=customXml/item55.xml><?xml version="1.0" encoding="utf-8"?>
<EsriMapsInfo xmlns="ESRI.ArcGIS.Mapping.OfficeIntegration.PowerPointInfo">
  <Version>Version1</Version>
  <RequiresSignIn>False</RequiresSignIn>
</EsriMapsInfo>
</file>

<file path=customXml/item56.xml><?xml version="1.0" encoding="utf-8"?>
<EsriMapsInfo xmlns="ESRI.ArcGIS.Mapping.OfficeIntegration.PowerPointInfo">
  <Version>Version1</Version>
  <RequiresSignIn>False</RequiresSignIn>
</EsriMapsInfo>
</file>

<file path=customXml/item57.xml><?xml version="1.0" encoding="utf-8"?>
<EsriMapsInfo xmlns="ESRI.ArcGIS.Mapping.OfficeIntegration.PowerPointInfo">
  <Version>Version1</Version>
  <RequiresSignIn>False</RequiresSignIn>
</EsriMapsInfo>
</file>

<file path=customXml/item58.xml><?xml version="1.0" encoding="utf-8"?>
<EsriMapsInfo xmlns="ESRI.ArcGIS.Mapping.OfficeIntegration.PowerPointInfo">
  <Version>Version1</Version>
  <RequiresSignIn>False</RequiresSignIn>
</EsriMapsInfo>
</file>

<file path=customXml/item59.xml><?xml version="1.0" encoding="utf-8"?>
<EsriMapsInfo xmlns="ESRI.ArcGIS.Mapping.OfficeIntegration.PowerPointInfo">
  <Version>Version1</Version>
  <RequiresSignIn>False</RequiresSignIn>
</EsriMapsInfo>
</file>

<file path=customXml/item6.xml><?xml version="1.0" encoding="utf-8"?>
<EsriMapsInfo xmlns="ESRI.ArcGIS.Mapping.OfficeIntegration.PowerPointInfo">
  <Version>Version1</Version>
  <RequiresSignIn>False</RequiresSignIn>
</EsriMapsInfo>
</file>

<file path=customXml/item60.xml><?xml version="1.0" encoding="utf-8"?>
<EsriMapsInfo xmlns="ESRI.ArcGIS.Mapping.OfficeIntegration.PowerPointInfo">
  <Version>Version1</Version>
  <RequiresSignIn>False</RequiresSignIn>
</EsriMapsInfo>
</file>

<file path=customXml/item61.xml><?xml version="1.0" encoding="utf-8"?>
<EsriMapsInfo xmlns="ESRI.ArcGIS.Mapping.OfficeIntegration.PowerPointInfo">
  <Version>Version1</Version>
  <RequiresSignIn>False</RequiresSignIn>
</EsriMapsInfo>
</file>

<file path=customXml/item62.xml><?xml version="1.0" encoding="utf-8"?>
<EsriMapsInfo xmlns="ESRI.ArcGIS.Mapping.OfficeIntegration.PowerPointInfo">
  <Version>Version1</Version>
  <RequiresSignIn>False</RequiresSignIn>
</EsriMapsInfo>
</file>

<file path=customXml/item63.xml><?xml version="1.0" encoding="utf-8"?>
<EsriMapsInfo xmlns="ESRI.ArcGIS.Mapping.OfficeIntegration.PowerPointInfo">
  <Version>Version1</Version>
  <RequiresSignIn>False</RequiresSignIn>
</EsriMapsInfo>
</file>

<file path=customXml/item64.xml><?xml version="1.0" encoding="utf-8"?>
<EsriMapsInfo xmlns="ESRI.ArcGIS.Mapping.OfficeIntegration.PowerPointInfo">
  <Version>Version1</Version>
  <RequiresSignIn>False</RequiresSignIn>
</EsriMapsInfo>
</file>

<file path=customXml/item65.xml><?xml version="1.0" encoding="utf-8"?>
<EsriMapsInfo xmlns="ESRI.ArcGIS.Mapping.OfficeIntegration.PowerPointInfo">
  <Version>Version1</Version>
  <RequiresSignIn>False</RequiresSignIn>
</EsriMapsInfo>
</file>

<file path=customXml/item7.xml><?xml version="1.0" encoding="utf-8"?>
<EsriMapsInfo xmlns="ESRI.ArcGIS.Mapping.OfficeIntegration.PowerPointInfo">
  <Version>Version1</Version>
  <RequiresSignIn>False</RequiresSignIn>
</EsriMapsInfo>
</file>

<file path=customXml/item8.xml><?xml version="1.0" encoding="utf-8"?>
<EsriMapsInfo xmlns="ESRI.ArcGIS.Mapping.OfficeIntegration.PowerPointInfo">
  <Version>Version1</Version>
  <RequiresSignIn>False</RequiresSignIn>
</EsriMapsInfo>
</file>

<file path=customXml/item9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B7E6AAC2-10E8-4F0C-BCC5-34BD332F8972}">
  <ds:schemaRefs>
    <ds:schemaRef ds:uri="ESRI.ArcGIS.Mapping.OfficeIntegration.PowerPointInfo"/>
  </ds:schemaRefs>
</ds:datastoreItem>
</file>

<file path=customXml/itemProps10.xml><?xml version="1.0" encoding="utf-8"?>
<ds:datastoreItem xmlns:ds="http://schemas.openxmlformats.org/officeDocument/2006/customXml" ds:itemID="{C3102E66-5C5A-4AAF-9C94-24819091B61E}">
  <ds:schemaRefs>
    <ds:schemaRef ds:uri="ESRI.ArcGIS.Mapping.OfficeIntegration.PowerPointInfo"/>
  </ds:schemaRefs>
</ds:datastoreItem>
</file>

<file path=customXml/itemProps11.xml><?xml version="1.0" encoding="utf-8"?>
<ds:datastoreItem xmlns:ds="http://schemas.openxmlformats.org/officeDocument/2006/customXml" ds:itemID="{6D2D132B-596B-4D69-A43B-566EB6C10C03}">
  <ds:schemaRefs>
    <ds:schemaRef ds:uri="ESRI.ArcGIS.Mapping.OfficeIntegration.PowerPointInfo"/>
  </ds:schemaRefs>
</ds:datastoreItem>
</file>

<file path=customXml/itemProps12.xml><?xml version="1.0" encoding="utf-8"?>
<ds:datastoreItem xmlns:ds="http://schemas.openxmlformats.org/officeDocument/2006/customXml" ds:itemID="{3E253610-1BBE-4C16-A1DA-4D6F07A3A74E}">
  <ds:schemaRefs>
    <ds:schemaRef ds:uri="ESRI.ArcGIS.Mapping.OfficeIntegration.PowerPointInfo"/>
  </ds:schemaRefs>
</ds:datastoreItem>
</file>

<file path=customXml/itemProps13.xml><?xml version="1.0" encoding="utf-8"?>
<ds:datastoreItem xmlns:ds="http://schemas.openxmlformats.org/officeDocument/2006/customXml" ds:itemID="{E47732B9-9C1B-4723-B4AA-A21238C5DF44}">
  <ds:schemaRefs>
    <ds:schemaRef ds:uri="ESRI.ArcGIS.Mapping.OfficeIntegration.PowerPointInfo"/>
  </ds:schemaRefs>
</ds:datastoreItem>
</file>

<file path=customXml/itemProps14.xml><?xml version="1.0" encoding="utf-8"?>
<ds:datastoreItem xmlns:ds="http://schemas.openxmlformats.org/officeDocument/2006/customXml" ds:itemID="{653D88A7-0F5E-41C5-A5C5-47DF37C594C5}">
  <ds:schemaRefs>
    <ds:schemaRef ds:uri="ESRI.ArcGIS.Mapping.OfficeIntegration.PowerPointInfo"/>
  </ds:schemaRefs>
</ds:datastoreItem>
</file>

<file path=customXml/itemProps15.xml><?xml version="1.0" encoding="utf-8"?>
<ds:datastoreItem xmlns:ds="http://schemas.openxmlformats.org/officeDocument/2006/customXml" ds:itemID="{328DCA66-548E-4424-83E1-09FFD45EE4B0}">
  <ds:schemaRefs>
    <ds:schemaRef ds:uri="ESRI.ArcGIS.Mapping.OfficeIntegration.PowerPointInfo"/>
  </ds:schemaRefs>
</ds:datastoreItem>
</file>

<file path=customXml/itemProps16.xml><?xml version="1.0" encoding="utf-8"?>
<ds:datastoreItem xmlns:ds="http://schemas.openxmlformats.org/officeDocument/2006/customXml" ds:itemID="{5B58CDD1-2BF6-415B-A256-DBBCC6A48D56}">
  <ds:schemaRefs>
    <ds:schemaRef ds:uri="ESRI.ArcGIS.Mapping.OfficeIntegration.PowerPointInfo"/>
  </ds:schemaRefs>
</ds:datastoreItem>
</file>

<file path=customXml/itemProps17.xml><?xml version="1.0" encoding="utf-8"?>
<ds:datastoreItem xmlns:ds="http://schemas.openxmlformats.org/officeDocument/2006/customXml" ds:itemID="{2672FF5B-1ADC-45B0-9698-61421F5761E7}">
  <ds:schemaRefs>
    <ds:schemaRef ds:uri="ESRI.ArcGIS.Mapping.OfficeIntegration.PowerPointInfo"/>
  </ds:schemaRefs>
</ds:datastoreItem>
</file>

<file path=customXml/itemProps18.xml><?xml version="1.0" encoding="utf-8"?>
<ds:datastoreItem xmlns:ds="http://schemas.openxmlformats.org/officeDocument/2006/customXml" ds:itemID="{86B5FFB5-BF2F-45EA-BC75-C41726A8F251}">
  <ds:schemaRefs>
    <ds:schemaRef ds:uri="ESRI.ArcGIS.Mapping.OfficeIntegration.PowerPointInfo"/>
  </ds:schemaRefs>
</ds:datastoreItem>
</file>

<file path=customXml/itemProps19.xml><?xml version="1.0" encoding="utf-8"?>
<ds:datastoreItem xmlns:ds="http://schemas.openxmlformats.org/officeDocument/2006/customXml" ds:itemID="{5A1E471A-DB16-4174-9D85-6F159A344CDB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2C9ABD96-756D-41D3-909F-6F7B4C6B6E1F}">
  <ds:schemaRefs>
    <ds:schemaRef ds:uri="ESRI.ArcGIS.Mapping.OfficeIntegration.PowerPointInfo"/>
  </ds:schemaRefs>
</ds:datastoreItem>
</file>

<file path=customXml/itemProps20.xml><?xml version="1.0" encoding="utf-8"?>
<ds:datastoreItem xmlns:ds="http://schemas.openxmlformats.org/officeDocument/2006/customXml" ds:itemID="{C4AF463C-FA8B-436D-9853-3318650FDAB8}">
  <ds:schemaRefs>
    <ds:schemaRef ds:uri="ESRI.ArcGIS.Mapping.OfficeIntegration.PowerPointInfo"/>
  </ds:schemaRefs>
</ds:datastoreItem>
</file>

<file path=customXml/itemProps21.xml><?xml version="1.0" encoding="utf-8"?>
<ds:datastoreItem xmlns:ds="http://schemas.openxmlformats.org/officeDocument/2006/customXml" ds:itemID="{D4E2A01F-BEC1-4558-9AD1-A87ED70D910B}">
  <ds:schemaRefs>
    <ds:schemaRef ds:uri="ESRI.ArcGIS.Mapping.OfficeIntegration.PowerPointInfo"/>
  </ds:schemaRefs>
</ds:datastoreItem>
</file>

<file path=customXml/itemProps22.xml><?xml version="1.0" encoding="utf-8"?>
<ds:datastoreItem xmlns:ds="http://schemas.openxmlformats.org/officeDocument/2006/customXml" ds:itemID="{7A70D44C-B768-49FE-A70F-C6199D3EE9A7}">
  <ds:schemaRefs>
    <ds:schemaRef ds:uri="ESRI.ArcGIS.Mapping.OfficeIntegration.PowerPointInfo"/>
  </ds:schemaRefs>
</ds:datastoreItem>
</file>

<file path=customXml/itemProps23.xml><?xml version="1.0" encoding="utf-8"?>
<ds:datastoreItem xmlns:ds="http://schemas.openxmlformats.org/officeDocument/2006/customXml" ds:itemID="{612F64FD-E61D-43DE-A84B-8FC0DA8FC26C}">
  <ds:schemaRefs>
    <ds:schemaRef ds:uri="ESRI.ArcGIS.Mapping.OfficeIntegration.PowerPointInfo"/>
  </ds:schemaRefs>
</ds:datastoreItem>
</file>

<file path=customXml/itemProps24.xml><?xml version="1.0" encoding="utf-8"?>
<ds:datastoreItem xmlns:ds="http://schemas.openxmlformats.org/officeDocument/2006/customXml" ds:itemID="{A2D97EB6-C9B5-45C6-85A6-D4FE6E1D9856}">
  <ds:schemaRefs>
    <ds:schemaRef ds:uri="ESRI.ArcGIS.Mapping.OfficeIntegration.PowerPointInfo"/>
  </ds:schemaRefs>
</ds:datastoreItem>
</file>

<file path=customXml/itemProps25.xml><?xml version="1.0" encoding="utf-8"?>
<ds:datastoreItem xmlns:ds="http://schemas.openxmlformats.org/officeDocument/2006/customXml" ds:itemID="{F6EFD530-1E3E-47B8-A55C-19EC63E3C655}">
  <ds:schemaRefs>
    <ds:schemaRef ds:uri="ESRI.ArcGIS.Mapping.OfficeIntegration.PowerPointInfo"/>
  </ds:schemaRefs>
</ds:datastoreItem>
</file>

<file path=customXml/itemProps26.xml><?xml version="1.0" encoding="utf-8"?>
<ds:datastoreItem xmlns:ds="http://schemas.openxmlformats.org/officeDocument/2006/customXml" ds:itemID="{EB8D7141-3508-4B4E-8051-37E3E4C09D17}">
  <ds:schemaRefs>
    <ds:schemaRef ds:uri="ESRI.ArcGIS.Mapping.OfficeIntegration.PowerPointInfo"/>
  </ds:schemaRefs>
</ds:datastoreItem>
</file>

<file path=customXml/itemProps27.xml><?xml version="1.0" encoding="utf-8"?>
<ds:datastoreItem xmlns:ds="http://schemas.openxmlformats.org/officeDocument/2006/customXml" ds:itemID="{2FE51124-E413-4DA5-9E06-A6EB32D0C127}">
  <ds:schemaRefs>
    <ds:schemaRef ds:uri="ESRI.ArcGIS.Mapping.OfficeIntegration.PowerPointInfo"/>
  </ds:schemaRefs>
</ds:datastoreItem>
</file>

<file path=customXml/itemProps28.xml><?xml version="1.0" encoding="utf-8"?>
<ds:datastoreItem xmlns:ds="http://schemas.openxmlformats.org/officeDocument/2006/customXml" ds:itemID="{53220D22-8257-492D-8F60-ECE474D7C478}">
  <ds:schemaRefs>
    <ds:schemaRef ds:uri="ESRI.ArcGIS.Mapping.OfficeIntegration.PowerPointInfo"/>
  </ds:schemaRefs>
</ds:datastoreItem>
</file>

<file path=customXml/itemProps29.xml><?xml version="1.0" encoding="utf-8"?>
<ds:datastoreItem xmlns:ds="http://schemas.openxmlformats.org/officeDocument/2006/customXml" ds:itemID="{7147CA22-2BC4-4917-83D2-7CA4C34A80D4}">
  <ds:schemaRefs>
    <ds:schemaRef ds:uri="ESRI.ArcGIS.Mapping.OfficeIntegration.PowerPointInfo"/>
  </ds:schemaRefs>
</ds:datastoreItem>
</file>

<file path=customXml/itemProps3.xml><?xml version="1.0" encoding="utf-8"?>
<ds:datastoreItem xmlns:ds="http://schemas.openxmlformats.org/officeDocument/2006/customXml" ds:itemID="{A77C5B54-CA1C-4010-8D5D-ED406825EBB7}">
  <ds:schemaRefs>
    <ds:schemaRef ds:uri="ESRI.ArcGIS.Mapping.OfficeIntegration.PowerPointInfo"/>
  </ds:schemaRefs>
</ds:datastoreItem>
</file>

<file path=customXml/itemProps30.xml><?xml version="1.0" encoding="utf-8"?>
<ds:datastoreItem xmlns:ds="http://schemas.openxmlformats.org/officeDocument/2006/customXml" ds:itemID="{EF0D8C03-B10D-4D20-AC38-CA6799A7A314}">
  <ds:schemaRefs>
    <ds:schemaRef ds:uri="ESRI.ArcGIS.Mapping.OfficeIntegration.PowerPointInfo"/>
  </ds:schemaRefs>
</ds:datastoreItem>
</file>

<file path=customXml/itemProps31.xml><?xml version="1.0" encoding="utf-8"?>
<ds:datastoreItem xmlns:ds="http://schemas.openxmlformats.org/officeDocument/2006/customXml" ds:itemID="{33F5FE6F-FF86-471A-919E-6C74E3669390}">
  <ds:schemaRefs>
    <ds:schemaRef ds:uri="ESRI.ArcGIS.Mapping.OfficeIntegration.PowerPointInfo"/>
  </ds:schemaRefs>
</ds:datastoreItem>
</file>

<file path=customXml/itemProps32.xml><?xml version="1.0" encoding="utf-8"?>
<ds:datastoreItem xmlns:ds="http://schemas.openxmlformats.org/officeDocument/2006/customXml" ds:itemID="{352E5095-9B98-4AF0-9861-BDC020ABBCFC}">
  <ds:schemaRefs>
    <ds:schemaRef ds:uri="ESRI.ArcGIS.Mapping.OfficeIntegration.PowerPointInfo"/>
  </ds:schemaRefs>
</ds:datastoreItem>
</file>

<file path=customXml/itemProps33.xml><?xml version="1.0" encoding="utf-8"?>
<ds:datastoreItem xmlns:ds="http://schemas.openxmlformats.org/officeDocument/2006/customXml" ds:itemID="{AB25B40B-929A-4CD0-B9AB-7142442027B6}">
  <ds:schemaRefs>
    <ds:schemaRef ds:uri="ESRI.ArcGIS.Mapping.OfficeIntegration.PowerPointInfo"/>
  </ds:schemaRefs>
</ds:datastoreItem>
</file>

<file path=customXml/itemProps34.xml><?xml version="1.0" encoding="utf-8"?>
<ds:datastoreItem xmlns:ds="http://schemas.openxmlformats.org/officeDocument/2006/customXml" ds:itemID="{AC4EB402-C456-4A26-8A92-B48606FF9264}">
  <ds:schemaRefs>
    <ds:schemaRef ds:uri="ESRI.ArcGIS.Mapping.OfficeIntegration.PowerPointInfo"/>
  </ds:schemaRefs>
</ds:datastoreItem>
</file>

<file path=customXml/itemProps35.xml><?xml version="1.0" encoding="utf-8"?>
<ds:datastoreItem xmlns:ds="http://schemas.openxmlformats.org/officeDocument/2006/customXml" ds:itemID="{9DC677B7-6D9E-42B7-AD1F-75D1804EAF7D}">
  <ds:schemaRefs>
    <ds:schemaRef ds:uri="ESRI.ArcGIS.Mapping.OfficeIntegration.PowerPointInfo"/>
  </ds:schemaRefs>
</ds:datastoreItem>
</file>

<file path=customXml/itemProps36.xml><?xml version="1.0" encoding="utf-8"?>
<ds:datastoreItem xmlns:ds="http://schemas.openxmlformats.org/officeDocument/2006/customXml" ds:itemID="{039A5E78-EC42-40DE-A05E-1C7FCA140310}">
  <ds:schemaRefs>
    <ds:schemaRef ds:uri="ESRI.ArcGIS.Mapping.OfficeIntegration.PowerPointInfo"/>
  </ds:schemaRefs>
</ds:datastoreItem>
</file>

<file path=customXml/itemProps37.xml><?xml version="1.0" encoding="utf-8"?>
<ds:datastoreItem xmlns:ds="http://schemas.openxmlformats.org/officeDocument/2006/customXml" ds:itemID="{55235559-86B9-428B-8DAF-8EE6262226D5}">
  <ds:schemaRefs>
    <ds:schemaRef ds:uri="ESRI.ArcGIS.Mapping.OfficeIntegration.PowerPointInfo"/>
  </ds:schemaRefs>
</ds:datastoreItem>
</file>

<file path=customXml/itemProps38.xml><?xml version="1.0" encoding="utf-8"?>
<ds:datastoreItem xmlns:ds="http://schemas.openxmlformats.org/officeDocument/2006/customXml" ds:itemID="{10846DB9-88C0-41D7-ACE4-BEC3A7488A03}">
  <ds:schemaRefs>
    <ds:schemaRef ds:uri="ESRI.ArcGIS.Mapping.OfficeIntegration.PowerPointInfo"/>
  </ds:schemaRefs>
</ds:datastoreItem>
</file>

<file path=customXml/itemProps39.xml><?xml version="1.0" encoding="utf-8"?>
<ds:datastoreItem xmlns:ds="http://schemas.openxmlformats.org/officeDocument/2006/customXml" ds:itemID="{D32008F3-64AC-45EB-A05B-F6120AE62290}">
  <ds:schemaRefs>
    <ds:schemaRef ds:uri="ESRI.ArcGIS.Mapping.OfficeIntegration.PowerPointInfo"/>
  </ds:schemaRefs>
</ds:datastoreItem>
</file>

<file path=customXml/itemProps4.xml><?xml version="1.0" encoding="utf-8"?>
<ds:datastoreItem xmlns:ds="http://schemas.openxmlformats.org/officeDocument/2006/customXml" ds:itemID="{16EF6D11-DC4F-410C-A4BF-DF081B432591}">
  <ds:schemaRefs>
    <ds:schemaRef ds:uri="ESRI.ArcGIS.Mapping.OfficeIntegration.PowerPointInfo"/>
  </ds:schemaRefs>
</ds:datastoreItem>
</file>

<file path=customXml/itemProps40.xml><?xml version="1.0" encoding="utf-8"?>
<ds:datastoreItem xmlns:ds="http://schemas.openxmlformats.org/officeDocument/2006/customXml" ds:itemID="{3A5DA3C3-46A0-47F8-855A-99C7684A98A2}">
  <ds:schemaRefs>
    <ds:schemaRef ds:uri="ESRI.ArcGIS.Mapping.OfficeIntegration.PowerPointInfo"/>
  </ds:schemaRefs>
</ds:datastoreItem>
</file>

<file path=customXml/itemProps41.xml><?xml version="1.0" encoding="utf-8"?>
<ds:datastoreItem xmlns:ds="http://schemas.openxmlformats.org/officeDocument/2006/customXml" ds:itemID="{998905D7-FE59-48DE-A74A-5B0009B7827F}">
  <ds:schemaRefs>
    <ds:schemaRef ds:uri="ESRI.ArcGIS.Mapping.OfficeIntegration.PowerPointInfo"/>
  </ds:schemaRefs>
</ds:datastoreItem>
</file>

<file path=customXml/itemProps42.xml><?xml version="1.0" encoding="utf-8"?>
<ds:datastoreItem xmlns:ds="http://schemas.openxmlformats.org/officeDocument/2006/customXml" ds:itemID="{18DF8D07-6137-4D85-8010-4650942E033A}">
  <ds:schemaRefs>
    <ds:schemaRef ds:uri="ESRI.ArcGIS.Mapping.OfficeIntegration.PowerPointInfo"/>
  </ds:schemaRefs>
</ds:datastoreItem>
</file>

<file path=customXml/itemProps43.xml><?xml version="1.0" encoding="utf-8"?>
<ds:datastoreItem xmlns:ds="http://schemas.openxmlformats.org/officeDocument/2006/customXml" ds:itemID="{E5F80E3B-5636-41B2-898D-5D17189605B7}">
  <ds:schemaRefs>
    <ds:schemaRef ds:uri="ESRI.ArcGIS.Mapping.OfficeIntegration.PowerPointInfo"/>
  </ds:schemaRefs>
</ds:datastoreItem>
</file>

<file path=customXml/itemProps44.xml><?xml version="1.0" encoding="utf-8"?>
<ds:datastoreItem xmlns:ds="http://schemas.openxmlformats.org/officeDocument/2006/customXml" ds:itemID="{4ADFB73A-380D-41FC-8C37-7155886326FA}">
  <ds:schemaRefs>
    <ds:schemaRef ds:uri="ESRI.ArcGIS.Mapping.OfficeIntegration.PowerPointInfo"/>
  </ds:schemaRefs>
</ds:datastoreItem>
</file>

<file path=customXml/itemProps45.xml><?xml version="1.0" encoding="utf-8"?>
<ds:datastoreItem xmlns:ds="http://schemas.openxmlformats.org/officeDocument/2006/customXml" ds:itemID="{7684026F-E81F-4167-824A-3AA1BAEAE133}">
  <ds:schemaRefs>
    <ds:schemaRef ds:uri="ESRI.ArcGIS.Mapping.OfficeIntegration.PowerPointInfo"/>
  </ds:schemaRefs>
</ds:datastoreItem>
</file>

<file path=customXml/itemProps46.xml><?xml version="1.0" encoding="utf-8"?>
<ds:datastoreItem xmlns:ds="http://schemas.openxmlformats.org/officeDocument/2006/customXml" ds:itemID="{E559A846-F914-4753-A2DC-D33AFE44114C}">
  <ds:schemaRefs>
    <ds:schemaRef ds:uri="ESRI.ArcGIS.Mapping.OfficeIntegration.PowerPointInfo"/>
  </ds:schemaRefs>
</ds:datastoreItem>
</file>

<file path=customXml/itemProps47.xml><?xml version="1.0" encoding="utf-8"?>
<ds:datastoreItem xmlns:ds="http://schemas.openxmlformats.org/officeDocument/2006/customXml" ds:itemID="{71658D62-F010-45F1-9326-EDC465FED48E}">
  <ds:schemaRefs>
    <ds:schemaRef ds:uri="ESRI.ArcGIS.Mapping.OfficeIntegration.PowerPointInfo"/>
  </ds:schemaRefs>
</ds:datastoreItem>
</file>

<file path=customXml/itemProps48.xml><?xml version="1.0" encoding="utf-8"?>
<ds:datastoreItem xmlns:ds="http://schemas.openxmlformats.org/officeDocument/2006/customXml" ds:itemID="{E940B40D-12DB-4BFA-BBB6-2269FD71FF92}">
  <ds:schemaRefs>
    <ds:schemaRef ds:uri="ESRI.ArcGIS.Mapping.OfficeIntegration.PowerPointInfo"/>
  </ds:schemaRefs>
</ds:datastoreItem>
</file>

<file path=customXml/itemProps49.xml><?xml version="1.0" encoding="utf-8"?>
<ds:datastoreItem xmlns:ds="http://schemas.openxmlformats.org/officeDocument/2006/customXml" ds:itemID="{9E8787D6-C7B8-48EC-8C13-4069AE6320BD}">
  <ds:schemaRefs>
    <ds:schemaRef ds:uri="ESRI.ArcGIS.Mapping.OfficeIntegration.PowerPointInfo"/>
  </ds:schemaRefs>
</ds:datastoreItem>
</file>

<file path=customXml/itemProps5.xml><?xml version="1.0" encoding="utf-8"?>
<ds:datastoreItem xmlns:ds="http://schemas.openxmlformats.org/officeDocument/2006/customXml" ds:itemID="{B0302D17-5923-4CC0-9EB4-0E57930F5A8E}">
  <ds:schemaRefs>
    <ds:schemaRef ds:uri="ESRI.ArcGIS.Mapping.OfficeIntegration.PowerPointInfo"/>
  </ds:schemaRefs>
</ds:datastoreItem>
</file>

<file path=customXml/itemProps50.xml><?xml version="1.0" encoding="utf-8"?>
<ds:datastoreItem xmlns:ds="http://schemas.openxmlformats.org/officeDocument/2006/customXml" ds:itemID="{FB58F897-2A4D-4309-8E20-83FD28E6FE27}">
  <ds:schemaRefs>
    <ds:schemaRef ds:uri="ESRI.ArcGIS.Mapping.OfficeIntegration.PowerPointInfo"/>
  </ds:schemaRefs>
</ds:datastoreItem>
</file>

<file path=customXml/itemProps51.xml><?xml version="1.0" encoding="utf-8"?>
<ds:datastoreItem xmlns:ds="http://schemas.openxmlformats.org/officeDocument/2006/customXml" ds:itemID="{94844715-80D4-4BDB-8DF0-52D9314E2485}">
  <ds:schemaRefs>
    <ds:schemaRef ds:uri="ESRI.ArcGIS.Mapping.OfficeIntegration.PowerPointInfo"/>
  </ds:schemaRefs>
</ds:datastoreItem>
</file>

<file path=customXml/itemProps52.xml><?xml version="1.0" encoding="utf-8"?>
<ds:datastoreItem xmlns:ds="http://schemas.openxmlformats.org/officeDocument/2006/customXml" ds:itemID="{C9037CA3-5499-457D-8238-F29CBEBDF143}">
  <ds:schemaRefs>
    <ds:schemaRef ds:uri="ESRI.ArcGIS.Mapping.OfficeIntegration.PowerPointInfo"/>
  </ds:schemaRefs>
</ds:datastoreItem>
</file>

<file path=customXml/itemProps53.xml><?xml version="1.0" encoding="utf-8"?>
<ds:datastoreItem xmlns:ds="http://schemas.openxmlformats.org/officeDocument/2006/customXml" ds:itemID="{AE5A340C-916E-449C-AA30-CD41B151A0D4}">
  <ds:schemaRefs>
    <ds:schemaRef ds:uri="ESRI.ArcGIS.Mapping.OfficeIntegration.PowerPointInfo"/>
  </ds:schemaRefs>
</ds:datastoreItem>
</file>

<file path=customXml/itemProps54.xml><?xml version="1.0" encoding="utf-8"?>
<ds:datastoreItem xmlns:ds="http://schemas.openxmlformats.org/officeDocument/2006/customXml" ds:itemID="{DE4ACD9E-0233-451D-890D-5732E05DB574}">
  <ds:schemaRefs>
    <ds:schemaRef ds:uri="ESRI.ArcGIS.Mapping.OfficeIntegration.PowerPointInfo"/>
  </ds:schemaRefs>
</ds:datastoreItem>
</file>

<file path=customXml/itemProps55.xml><?xml version="1.0" encoding="utf-8"?>
<ds:datastoreItem xmlns:ds="http://schemas.openxmlformats.org/officeDocument/2006/customXml" ds:itemID="{C1BF2448-6CBA-44DB-9E22-BED59BA834DF}">
  <ds:schemaRefs>
    <ds:schemaRef ds:uri="ESRI.ArcGIS.Mapping.OfficeIntegration.PowerPointInfo"/>
  </ds:schemaRefs>
</ds:datastoreItem>
</file>

<file path=customXml/itemProps56.xml><?xml version="1.0" encoding="utf-8"?>
<ds:datastoreItem xmlns:ds="http://schemas.openxmlformats.org/officeDocument/2006/customXml" ds:itemID="{4ADFB689-BC87-4869-ADD0-8C3555150450}">
  <ds:schemaRefs>
    <ds:schemaRef ds:uri="ESRI.ArcGIS.Mapping.OfficeIntegration.PowerPointInfo"/>
  </ds:schemaRefs>
</ds:datastoreItem>
</file>

<file path=customXml/itemProps57.xml><?xml version="1.0" encoding="utf-8"?>
<ds:datastoreItem xmlns:ds="http://schemas.openxmlformats.org/officeDocument/2006/customXml" ds:itemID="{9E56F111-9E55-4604-91C2-8352AE933430}">
  <ds:schemaRefs>
    <ds:schemaRef ds:uri="ESRI.ArcGIS.Mapping.OfficeIntegration.PowerPointInfo"/>
  </ds:schemaRefs>
</ds:datastoreItem>
</file>

<file path=customXml/itemProps58.xml><?xml version="1.0" encoding="utf-8"?>
<ds:datastoreItem xmlns:ds="http://schemas.openxmlformats.org/officeDocument/2006/customXml" ds:itemID="{8EED6C1C-A455-42E4-8CBE-649F5A755068}">
  <ds:schemaRefs>
    <ds:schemaRef ds:uri="ESRI.ArcGIS.Mapping.OfficeIntegration.PowerPointInfo"/>
  </ds:schemaRefs>
</ds:datastoreItem>
</file>

<file path=customXml/itemProps59.xml><?xml version="1.0" encoding="utf-8"?>
<ds:datastoreItem xmlns:ds="http://schemas.openxmlformats.org/officeDocument/2006/customXml" ds:itemID="{22A42D4B-0AAE-44C9-A2EF-48BDE1C5260A}">
  <ds:schemaRefs>
    <ds:schemaRef ds:uri="ESRI.ArcGIS.Mapping.OfficeIntegration.PowerPointInfo"/>
  </ds:schemaRefs>
</ds:datastoreItem>
</file>

<file path=customXml/itemProps6.xml><?xml version="1.0" encoding="utf-8"?>
<ds:datastoreItem xmlns:ds="http://schemas.openxmlformats.org/officeDocument/2006/customXml" ds:itemID="{096117C4-1661-4D3B-B9F6-BC19E0F3E90B}">
  <ds:schemaRefs>
    <ds:schemaRef ds:uri="ESRI.ArcGIS.Mapping.OfficeIntegration.PowerPointInfo"/>
  </ds:schemaRefs>
</ds:datastoreItem>
</file>

<file path=customXml/itemProps60.xml><?xml version="1.0" encoding="utf-8"?>
<ds:datastoreItem xmlns:ds="http://schemas.openxmlformats.org/officeDocument/2006/customXml" ds:itemID="{905F88FE-324F-4FBE-89BB-9CEE04D6CACF}">
  <ds:schemaRefs>
    <ds:schemaRef ds:uri="ESRI.ArcGIS.Mapping.OfficeIntegration.PowerPointInfo"/>
  </ds:schemaRefs>
</ds:datastoreItem>
</file>

<file path=customXml/itemProps61.xml><?xml version="1.0" encoding="utf-8"?>
<ds:datastoreItem xmlns:ds="http://schemas.openxmlformats.org/officeDocument/2006/customXml" ds:itemID="{4617AF64-94DB-48BB-8BE2-3BCF6B12593F}">
  <ds:schemaRefs>
    <ds:schemaRef ds:uri="ESRI.ArcGIS.Mapping.OfficeIntegration.PowerPointInfo"/>
  </ds:schemaRefs>
</ds:datastoreItem>
</file>

<file path=customXml/itemProps62.xml><?xml version="1.0" encoding="utf-8"?>
<ds:datastoreItem xmlns:ds="http://schemas.openxmlformats.org/officeDocument/2006/customXml" ds:itemID="{DA46DABE-45F1-4E65-A939-497CB70F357D}">
  <ds:schemaRefs>
    <ds:schemaRef ds:uri="ESRI.ArcGIS.Mapping.OfficeIntegration.PowerPointInfo"/>
  </ds:schemaRefs>
</ds:datastoreItem>
</file>

<file path=customXml/itemProps63.xml><?xml version="1.0" encoding="utf-8"?>
<ds:datastoreItem xmlns:ds="http://schemas.openxmlformats.org/officeDocument/2006/customXml" ds:itemID="{D6F15B81-7660-4E9F-B613-8AA4F84B6DA3}">
  <ds:schemaRefs>
    <ds:schemaRef ds:uri="ESRI.ArcGIS.Mapping.OfficeIntegration.PowerPointInfo"/>
  </ds:schemaRefs>
</ds:datastoreItem>
</file>

<file path=customXml/itemProps64.xml><?xml version="1.0" encoding="utf-8"?>
<ds:datastoreItem xmlns:ds="http://schemas.openxmlformats.org/officeDocument/2006/customXml" ds:itemID="{DB399249-DB96-4601-9BA5-97791613CF3A}">
  <ds:schemaRefs>
    <ds:schemaRef ds:uri="ESRI.ArcGIS.Mapping.OfficeIntegration.PowerPointInfo"/>
  </ds:schemaRefs>
</ds:datastoreItem>
</file>

<file path=customXml/itemProps65.xml><?xml version="1.0" encoding="utf-8"?>
<ds:datastoreItem xmlns:ds="http://schemas.openxmlformats.org/officeDocument/2006/customXml" ds:itemID="{FDE85643-3216-4103-A1BD-63F5E1D42D73}">
  <ds:schemaRefs>
    <ds:schemaRef ds:uri="ESRI.ArcGIS.Mapping.OfficeIntegration.PowerPointInfo"/>
  </ds:schemaRefs>
</ds:datastoreItem>
</file>

<file path=customXml/itemProps7.xml><?xml version="1.0" encoding="utf-8"?>
<ds:datastoreItem xmlns:ds="http://schemas.openxmlformats.org/officeDocument/2006/customXml" ds:itemID="{F29452FE-972E-43F8-B54C-969F4C69C00B}">
  <ds:schemaRefs>
    <ds:schemaRef ds:uri="ESRI.ArcGIS.Mapping.OfficeIntegration.PowerPointInfo"/>
  </ds:schemaRefs>
</ds:datastoreItem>
</file>

<file path=customXml/itemProps8.xml><?xml version="1.0" encoding="utf-8"?>
<ds:datastoreItem xmlns:ds="http://schemas.openxmlformats.org/officeDocument/2006/customXml" ds:itemID="{EE9F405B-FE7A-4AB8-9CB8-9A75FBA69A95}">
  <ds:schemaRefs>
    <ds:schemaRef ds:uri="ESRI.ArcGIS.Mapping.OfficeIntegration.PowerPointInfo"/>
  </ds:schemaRefs>
</ds:datastoreItem>
</file>

<file path=customXml/itemProps9.xml><?xml version="1.0" encoding="utf-8"?>
<ds:datastoreItem xmlns:ds="http://schemas.openxmlformats.org/officeDocument/2006/customXml" ds:itemID="{76859AF2-E75C-459B-8657-EEEA80BC8153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Esri_Corporate_Template</Template>
  <TotalTime>0</TotalTime>
  <Words>2023</Words>
  <Application>Microsoft Office PowerPoint</Application>
  <PresentationFormat>Widescreen</PresentationFormat>
  <Paragraphs>238</Paragraphs>
  <Slides>25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Calibri</vt:lpstr>
      <vt:lpstr>Consolas</vt:lpstr>
      <vt:lpstr>Lucida Grande</vt:lpstr>
      <vt:lpstr>Esri_Corporate_Template-Dark</vt:lpstr>
      <vt:lpstr>ArcGIS Pro SDK for .NET: Plugin Datasources, Deep Dive</vt:lpstr>
      <vt:lpstr>Session Overview</vt:lpstr>
      <vt:lpstr>Plugin Datasources: Introduction</vt:lpstr>
      <vt:lpstr>Plugin Datasources: Introduction  </vt:lpstr>
      <vt:lpstr>Examples of Custom data source used in Community Samples</vt:lpstr>
      <vt:lpstr>Custom data source used In this session: SQL Server Express – custom data source</vt:lpstr>
      <vt:lpstr>Demo: Custom (Sql Server Express) Database Plugin Datasource &amp; Project Item</vt:lpstr>
      <vt:lpstr>Plugin Datasources: Architecture</vt:lpstr>
      <vt:lpstr>Plugin Datasources: Architecture</vt:lpstr>
      <vt:lpstr>Implementing plugin datasource for your custom data</vt:lpstr>
      <vt:lpstr>Using a custom plugin datasource in ArcGIS Pro</vt:lpstr>
      <vt:lpstr>Using a custom plugin datasource in ArcGIS Pro</vt:lpstr>
      <vt:lpstr>Demo: Plugin DataSource Template &amp; Addin using the DataSource</vt:lpstr>
      <vt:lpstr>“Plugin DataSource Project Template”: Implement Custom Data Access</vt:lpstr>
      <vt:lpstr>Implementing the Plugin Datasource</vt:lpstr>
      <vt:lpstr>Implementing the Plugin Datasource</vt:lpstr>
      <vt:lpstr>Implementing the Plugin Datasource</vt:lpstr>
      <vt:lpstr>Implementing a Plugin Datasource</vt:lpstr>
      <vt:lpstr>Implementing a Plugin Datasource</vt:lpstr>
      <vt:lpstr>Supporting Queries (where clause) in a Plugin Datasource</vt:lpstr>
      <vt:lpstr>Supporting Queries (where clause) in a Plugin Datasource</vt:lpstr>
      <vt:lpstr>Demo: Plugin DataSource Sample</vt:lpstr>
      <vt:lpstr>Better integration of custom plugin datasource in ArcGIS Pro</vt:lpstr>
      <vt:lpstr>Demo: Plugin DataSource Sample</vt:lpstr>
      <vt:lpstr>Plugin Datasources, Deep Dive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2016-10-14T21:06:13Z</dcterms:created>
  <dcterms:modified xsi:type="dcterms:W3CDTF">2021-01-28T19:58:02Z</dcterms:modified>
</cp:coreProperties>
</file>